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70" r:id="rId4"/>
    <p:sldId id="258" r:id="rId5"/>
    <p:sldId id="271" r:id="rId6"/>
    <p:sldId id="272" r:id="rId7"/>
    <p:sldId id="273" r:id="rId8"/>
    <p:sldId id="261" r:id="rId9"/>
    <p:sldId id="268" r:id="rId10"/>
    <p:sldId id="262" r:id="rId11"/>
    <p:sldId id="263" r:id="rId12"/>
    <p:sldId id="269" r:id="rId13"/>
    <p:sldId id="264" r:id="rId14"/>
    <p:sldId id="265" r:id="rId15"/>
  </p:sldIdLst>
  <p:sldSz cx="18288000" cy="10287000"/>
  <p:notesSz cx="6858000" cy="9144000"/>
  <p:embeddedFontLst>
    <p:embeddedFont>
      <p:font typeface="Canva Sans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22" autoAdjust="0"/>
  </p:normalViewPr>
  <p:slideViewPr>
    <p:cSldViewPr>
      <p:cViewPr varScale="1">
        <p:scale>
          <a:sx n="41" d="100"/>
          <a:sy n="41" d="100"/>
        </p:scale>
        <p:origin x="7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458B7A26-A63E-46F5-98AA-CE2BA515C755}"/>
    <pc:docChg chg="undo custSel addSld delSld modSld">
      <pc:chgData name="nourah Alaklabi" userId="b439187ee2954565" providerId="LiveId" clId="{458B7A26-A63E-46F5-98AA-CE2BA515C755}" dt="2024-04-14T00:07:28.168" v="1182"/>
      <pc:docMkLst>
        <pc:docMk/>
      </pc:docMkLst>
      <pc:sldChg chg="addSp delSp modSp mod">
        <pc:chgData name="nourah Alaklabi" userId="b439187ee2954565" providerId="LiveId" clId="{458B7A26-A63E-46F5-98AA-CE2BA515C755}" dt="2024-04-13T23:09:47.255" v="431" actId="1076"/>
        <pc:sldMkLst>
          <pc:docMk/>
          <pc:sldMk cId="0" sldId="256"/>
        </pc:sldMkLst>
        <pc:spChg chg="mod">
          <ac:chgData name="nourah Alaklabi" userId="b439187ee2954565" providerId="LiveId" clId="{458B7A26-A63E-46F5-98AA-CE2BA515C755}" dt="2024-04-13T22:57:19.751" v="73" actId="20577"/>
          <ac:spMkLst>
            <pc:docMk/>
            <pc:sldMk cId="0" sldId="256"/>
            <ac:spMk id="11" creationId="{987226CC-466F-98CC-F1F3-4353F6A29B5E}"/>
          </ac:spMkLst>
        </pc:spChg>
        <pc:spChg chg="add mod">
          <ac:chgData name="nourah Alaklabi" userId="b439187ee2954565" providerId="LiveId" clId="{458B7A26-A63E-46F5-98AA-CE2BA515C755}" dt="2024-04-13T23:09:47.255" v="431" actId="1076"/>
          <ac:spMkLst>
            <pc:docMk/>
            <pc:sldMk cId="0" sldId="256"/>
            <ac:spMk id="24" creationId="{E934A521-580E-AA37-7402-1817CC0FBDA0}"/>
          </ac:spMkLst>
        </pc:spChg>
        <pc:grpChg chg="mod">
          <ac:chgData name="nourah Alaklabi" userId="b439187ee2954565" providerId="LiveId" clId="{458B7A26-A63E-46F5-98AA-CE2BA515C755}" dt="2024-04-13T23:09:08.488" v="428" actId="14100"/>
          <ac:grpSpMkLst>
            <pc:docMk/>
            <pc:sldMk cId="0" sldId="256"/>
            <ac:grpSpMk id="17" creationId="{387DEC2E-F6CD-F038-9E39-CF77AA40B433}"/>
          </ac:grpSpMkLst>
        </pc:grpChg>
        <pc:picChg chg="del">
          <ac:chgData name="nourah Alaklabi" userId="b439187ee2954565" providerId="LiveId" clId="{458B7A26-A63E-46F5-98AA-CE2BA515C755}" dt="2024-04-13T22:55:16.187" v="25" actId="21"/>
          <ac:picMkLst>
            <pc:docMk/>
            <pc:sldMk cId="0" sldId="256"/>
            <ac:picMk id="22" creationId="{EE210166-22C3-710E-DEB5-A6D7CC8ED2B1}"/>
          </ac:picMkLst>
        </pc:picChg>
        <pc:picChg chg="del">
          <ac:chgData name="nourah Alaklabi" userId="b439187ee2954565" providerId="LiveId" clId="{458B7A26-A63E-46F5-98AA-CE2BA515C755}" dt="2024-04-13T22:55:13.113" v="24" actId="21"/>
          <ac:picMkLst>
            <pc:docMk/>
            <pc:sldMk cId="0" sldId="256"/>
            <ac:picMk id="23" creationId="{5ED17F27-AA1B-47C4-2586-CF088DA25DFB}"/>
          </ac:picMkLst>
        </pc:picChg>
        <pc:cxnChg chg="del">
          <ac:chgData name="nourah Alaklabi" userId="b439187ee2954565" providerId="LiveId" clId="{458B7A26-A63E-46F5-98AA-CE2BA515C755}" dt="2024-04-13T22:59:19.057" v="74" actId="21"/>
          <ac:cxnSpMkLst>
            <pc:docMk/>
            <pc:sldMk cId="0" sldId="256"/>
            <ac:cxnSpMk id="28" creationId="{1CA90C5B-0EE6-D866-37C0-C337C58B1309}"/>
          </ac:cxnSpMkLst>
        </pc:cxnChg>
      </pc:sldChg>
      <pc:sldChg chg="addSp delSp modSp mod">
        <pc:chgData name="nourah Alaklabi" userId="b439187ee2954565" providerId="LiveId" clId="{458B7A26-A63E-46F5-98AA-CE2BA515C755}" dt="2024-04-13T22:54:44.913" v="23" actId="1076"/>
        <pc:sldMkLst>
          <pc:docMk/>
          <pc:sldMk cId="0" sldId="257"/>
        </pc:sldMkLst>
        <pc:spChg chg="del">
          <ac:chgData name="nourah Alaklabi" userId="b439187ee2954565" providerId="LiveId" clId="{458B7A26-A63E-46F5-98AA-CE2BA515C755}" dt="2024-04-13T22:53:55.441" v="4" actId="21"/>
          <ac:spMkLst>
            <pc:docMk/>
            <pc:sldMk cId="0" sldId="257"/>
            <ac:spMk id="7" creationId="{00000000-0000-0000-0000-000000000000}"/>
          </ac:spMkLst>
        </pc:spChg>
        <pc:spChg chg="mod">
          <ac:chgData name="nourah Alaklabi" userId="b439187ee2954565" providerId="LiveId" clId="{458B7A26-A63E-46F5-98AA-CE2BA515C755}" dt="2024-04-13T22:54:17.610" v="9" actId="20577"/>
          <ac:spMkLst>
            <pc:docMk/>
            <pc:sldMk cId="0" sldId="257"/>
            <ac:spMk id="14" creationId="{FB050E25-9544-C933-5C6E-0D85079F765C}"/>
          </ac:spMkLst>
        </pc:spChg>
        <pc:spChg chg="mod">
          <ac:chgData name="nourah Alaklabi" userId="b439187ee2954565" providerId="LiveId" clId="{458B7A26-A63E-46F5-98AA-CE2BA515C755}" dt="2024-04-13T22:54:44.913" v="23" actId="1076"/>
          <ac:spMkLst>
            <pc:docMk/>
            <pc:sldMk cId="0" sldId="257"/>
            <ac:spMk id="15" creationId="{74976F96-DA3D-54DE-2D7C-7B649EBE2CC6}"/>
          </ac:spMkLst>
        </pc:spChg>
        <pc:picChg chg="add mod">
          <ac:chgData name="nourah Alaklabi" userId="b439187ee2954565" providerId="LiveId" clId="{458B7A26-A63E-46F5-98AA-CE2BA515C755}" dt="2024-04-13T22:54:02.669" v="7" actId="1440"/>
          <ac:picMkLst>
            <pc:docMk/>
            <pc:sldMk cId="0" sldId="257"/>
            <ac:picMk id="18" creationId="{3EC88C7F-B2AE-1432-EC6D-493C324BE392}"/>
          </ac:picMkLst>
        </pc:picChg>
      </pc:sldChg>
      <pc:sldChg chg="addSp delSp modSp mod">
        <pc:chgData name="nourah Alaklabi" userId="b439187ee2954565" providerId="LiveId" clId="{458B7A26-A63E-46F5-98AA-CE2BA515C755}" dt="2024-04-13T23:31:46.691" v="830" actId="1076"/>
        <pc:sldMkLst>
          <pc:docMk/>
          <pc:sldMk cId="0" sldId="258"/>
        </pc:sldMkLst>
        <pc:spChg chg="mod">
          <ac:chgData name="nourah Alaklabi" userId="b439187ee2954565" providerId="LiveId" clId="{458B7A26-A63E-46F5-98AA-CE2BA515C755}" dt="2024-04-13T23:17:54.661" v="524" actId="20577"/>
          <ac:spMkLst>
            <pc:docMk/>
            <pc:sldMk cId="0" sldId="258"/>
            <ac:spMk id="15" creationId="{08396B71-E6BF-1564-EBE6-4120EAF9DAFB}"/>
          </ac:spMkLst>
        </pc:spChg>
        <pc:spChg chg="mod">
          <ac:chgData name="nourah Alaklabi" userId="b439187ee2954565" providerId="LiveId" clId="{458B7A26-A63E-46F5-98AA-CE2BA515C755}" dt="2024-04-13T23:17:39.748" v="522" actId="1076"/>
          <ac:spMkLst>
            <pc:docMk/>
            <pc:sldMk cId="0" sldId="258"/>
            <ac:spMk id="18" creationId="{C0DD960A-9D7E-138F-E2C5-72A2F11D18A3}"/>
          </ac:spMkLst>
        </pc:spChg>
        <pc:spChg chg="mod">
          <ac:chgData name="nourah Alaklabi" userId="b439187ee2954565" providerId="LiveId" clId="{458B7A26-A63E-46F5-98AA-CE2BA515C755}" dt="2024-04-13T23:18:49.876" v="525"/>
          <ac:spMkLst>
            <pc:docMk/>
            <pc:sldMk cId="0" sldId="258"/>
            <ac:spMk id="24" creationId="{295F6A89-F5AC-EC17-BA29-8B3B375CA68E}"/>
          </ac:spMkLst>
        </pc:spChg>
        <pc:spChg chg="mod">
          <ac:chgData name="nourah Alaklabi" userId="b439187ee2954565" providerId="LiveId" clId="{458B7A26-A63E-46F5-98AA-CE2BA515C755}" dt="2024-04-13T23:18:49.876" v="525"/>
          <ac:spMkLst>
            <pc:docMk/>
            <pc:sldMk cId="0" sldId="258"/>
            <ac:spMk id="25" creationId="{2F941E1B-F3EF-B463-47F8-58AF6C608C28}"/>
          </ac:spMkLst>
        </pc:spChg>
        <pc:spChg chg="add mod">
          <ac:chgData name="nourah Alaklabi" userId="b439187ee2954565" providerId="LiveId" clId="{458B7A26-A63E-46F5-98AA-CE2BA515C755}" dt="2024-04-13T23:25:13.537" v="792" actId="1076"/>
          <ac:spMkLst>
            <pc:docMk/>
            <pc:sldMk cId="0" sldId="258"/>
            <ac:spMk id="26" creationId="{6549CE0A-6A55-E1F7-FAD3-884459337DC1}"/>
          </ac:spMkLst>
        </pc:spChg>
        <pc:grpChg chg="mod">
          <ac:chgData name="nourah Alaklabi" userId="b439187ee2954565" providerId="LiveId" clId="{458B7A26-A63E-46F5-98AA-CE2BA515C755}" dt="2024-04-13T23:17:30.379" v="520" actId="14100"/>
          <ac:grpSpMkLst>
            <pc:docMk/>
            <pc:sldMk cId="0" sldId="258"/>
            <ac:grpSpMk id="19" creationId="{35DC672D-B3B5-F7B2-9FB1-0990ECB99E48}"/>
          </ac:grpSpMkLst>
        </pc:grpChg>
        <pc:grpChg chg="add mod">
          <ac:chgData name="nourah Alaklabi" userId="b439187ee2954565" providerId="LiveId" clId="{458B7A26-A63E-46F5-98AA-CE2BA515C755}" dt="2024-04-13T23:25:08.407" v="791" actId="14100"/>
          <ac:grpSpMkLst>
            <pc:docMk/>
            <pc:sldMk cId="0" sldId="258"/>
            <ac:grpSpMk id="22" creationId="{BC9A36CD-5BFF-DEBB-351D-F066A7201FC0}"/>
          </ac:grpSpMkLst>
        </pc:grpChg>
        <pc:picChg chg="del">
          <ac:chgData name="nourah Alaklabi" userId="b439187ee2954565" providerId="LiveId" clId="{458B7A26-A63E-46F5-98AA-CE2BA515C755}" dt="2024-04-13T23:14:22.683" v="437" actId="21"/>
          <ac:picMkLst>
            <pc:docMk/>
            <pc:sldMk cId="0" sldId="258"/>
            <ac:picMk id="16" creationId="{A0C2E9FC-A7BB-F789-710A-045554D8BFDC}"/>
          </ac:picMkLst>
        </pc:picChg>
        <pc:picChg chg="add mod">
          <ac:chgData name="nourah Alaklabi" userId="b439187ee2954565" providerId="LiveId" clId="{458B7A26-A63E-46F5-98AA-CE2BA515C755}" dt="2024-04-13T23:27:46.052" v="798"/>
          <ac:picMkLst>
            <pc:docMk/>
            <pc:sldMk cId="0" sldId="258"/>
            <ac:picMk id="28" creationId="{D3936BBF-9550-4927-DB37-DF3FD8A2E938}"/>
          </ac:picMkLst>
        </pc:picChg>
        <pc:picChg chg="add del mod">
          <ac:chgData name="nourah Alaklabi" userId="b439187ee2954565" providerId="LiveId" clId="{458B7A26-A63E-46F5-98AA-CE2BA515C755}" dt="2024-04-13T23:30:10.471" v="815" actId="21"/>
          <ac:picMkLst>
            <pc:docMk/>
            <pc:sldMk cId="0" sldId="258"/>
            <ac:picMk id="30" creationId="{63D554C6-E423-6CB9-76B1-164999513B53}"/>
          </ac:picMkLst>
        </pc:picChg>
        <pc:picChg chg="add mod">
          <ac:chgData name="nourah Alaklabi" userId="b439187ee2954565" providerId="LiveId" clId="{458B7A26-A63E-46F5-98AA-CE2BA515C755}" dt="2024-04-13T23:31:46.691" v="830" actId="1076"/>
          <ac:picMkLst>
            <pc:docMk/>
            <pc:sldMk cId="0" sldId="258"/>
            <ac:picMk id="32" creationId="{F2C3750C-7A55-0AD8-23D7-B1C0167A9621}"/>
          </ac:picMkLst>
        </pc:picChg>
        <pc:picChg chg="add mod">
          <ac:chgData name="nourah Alaklabi" userId="b439187ee2954565" providerId="LiveId" clId="{458B7A26-A63E-46F5-98AA-CE2BA515C755}" dt="2024-04-13T23:31:41.783" v="829" actId="1076"/>
          <ac:picMkLst>
            <pc:docMk/>
            <pc:sldMk cId="0" sldId="258"/>
            <ac:picMk id="34" creationId="{50B86F9C-67B0-1FEB-E4C6-644399D70634}"/>
          </ac:picMkLst>
        </pc:picChg>
      </pc:sldChg>
      <pc:sldChg chg="del">
        <pc:chgData name="nourah Alaklabi" userId="b439187ee2954565" providerId="LiveId" clId="{458B7A26-A63E-46F5-98AA-CE2BA515C755}" dt="2024-04-13T23:46:55.930" v="1086" actId="2696"/>
        <pc:sldMkLst>
          <pc:docMk/>
          <pc:sldMk cId="0" sldId="259"/>
        </pc:sldMkLst>
      </pc:sldChg>
      <pc:sldChg chg="del">
        <pc:chgData name="nourah Alaklabi" userId="b439187ee2954565" providerId="LiveId" clId="{458B7A26-A63E-46F5-98AA-CE2BA515C755}" dt="2024-04-13T23:46:59.560" v="1087" actId="2696"/>
        <pc:sldMkLst>
          <pc:docMk/>
          <pc:sldMk cId="0" sldId="260"/>
        </pc:sldMkLst>
      </pc:sldChg>
      <pc:sldChg chg="addSp modSp mod">
        <pc:chgData name="nourah Alaklabi" userId="b439187ee2954565" providerId="LiveId" clId="{458B7A26-A63E-46F5-98AA-CE2BA515C755}" dt="2024-04-13T23:49:11.224" v="1109" actId="14100"/>
        <pc:sldMkLst>
          <pc:docMk/>
          <pc:sldMk cId="0" sldId="261"/>
        </pc:sldMkLst>
        <pc:spChg chg="mod">
          <ac:chgData name="nourah Alaklabi" userId="b439187ee2954565" providerId="LiveId" clId="{458B7A26-A63E-46F5-98AA-CE2BA515C755}" dt="2024-04-13T23:47:32.435" v="1092" actId="20577"/>
          <ac:spMkLst>
            <pc:docMk/>
            <pc:sldMk cId="0" sldId="261"/>
            <ac:spMk id="8" creationId="{AD0B5871-0090-E82B-0EF6-C5E793FC2546}"/>
          </ac:spMkLst>
        </pc:spChg>
        <pc:spChg chg="mod">
          <ac:chgData name="nourah Alaklabi" userId="b439187ee2954565" providerId="LiveId" clId="{458B7A26-A63E-46F5-98AA-CE2BA515C755}" dt="2024-04-13T23:47:48.222" v="1098" actId="20577"/>
          <ac:spMkLst>
            <pc:docMk/>
            <pc:sldMk cId="0" sldId="261"/>
            <ac:spMk id="9" creationId="{B20E6A99-F425-649D-4AC2-3923F1541728}"/>
          </ac:spMkLst>
        </pc:spChg>
        <pc:picChg chg="add mod">
          <ac:chgData name="nourah Alaklabi" userId="b439187ee2954565" providerId="LiveId" clId="{458B7A26-A63E-46F5-98AA-CE2BA515C755}" dt="2024-04-13T23:48:22.523" v="1103" actId="1440"/>
          <ac:picMkLst>
            <pc:docMk/>
            <pc:sldMk cId="0" sldId="261"/>
            <ac:picMk id="10" creationId="{74E445AD-3716-9BC0-A1A5-A3CDD539C4C6}"/>
          </ac:picMkLst>
        </pc:picChg>
        <pc:picChg chg="add mod">
          <ac:chgData name="nourah Alaklabi" userId="b439187ee2954565" providerId="LiveId" clId="{458B7A26-A63E-46F5-98AA-CE2BA515C755}" dt="2024-04-13T23:49:11.224" v="1109" actId="14100"/>
          <ac:picMkLst>
            <pc:docMk/>
            <pc:sldMk cId="0" sldId="261"/>
            <ac:picMk id="12" creationId="{F4D989F0-E5BC-0891-A960-2528FAAD7704}"/>
          </ac:picMkLst>
        </pc:picChg>
      </pc:sldChg>
      <pc:sldChg chg="addSp delSp modSp mod">
        <pc:chgData name="nourah Alaklabi" userId="b439187ee2954565" providerId="LiveId" clId="{458B7A26-A63E-46F5-98AA-CE2BA515C755}" dt="2024-04-14T00:00:38.077" v="1175" actId="1076"/>
        <pc:sldMkLst>
          <pc:docMk/>
          <pc:sldMk cId="0" sldId="262"/>
        </pc:sldMkLst>
        <pc:spChg chg="mod">
          <ac:chgData name="nourah Alaklabi" userId="b439187ee2954565" providerId="LiveId" clId="{458B7A26-A63E-46F5-98AA-CE2BA515C755}" dt="2024-04-13T23:55:01.194" v="1137" actId="20577"/>
          <ac:spMkLst>
            <pc:docMk/>
            <pc:sldMk cId="0" sldId="262"/>
            <ac:spMk id="7" creationId="{D896B5C9-849E-20C2-5FD5-79829EC4BB3D}"/>
          </ac:spMkLst>
        </pc:spChg>
        <pc:picChg chg="add del mod">
          <ac:chgData name="nourah Alaklabi" userId="b439187ee2954565" providerId="LiveId" clId="{458B7A26-A63E-46F5-98AA-CE2BA515C755}" dt="2024-04-13T23:58:40.078" v="1157" actId="21"/>
          <ac:picMkLst>
            <pc:docMk/>
            <pc:sldMk cId="0" sldId="262"/>
            <ac:picMk id="9" creationId="{A2D53F75-3ABB-8EBA-6AAD-6ACED0A10793}"/>
          </ac:picMkLst>
        </pc:picChg>
        <pc:picChg chg="add del mod">
          <ac:chgData name="nourah Alaklabi" userId="b439187ee2954565" providerId="LiveId" clId="{458B7A26-A63E-46F5-98AA-CE2BA515C755}" dt="2024-04-13T23:56:21.540" v="1140" actId="21"/>
          <ac:picMkLst>
            <pc:docMk/>
            <pc:sldMk cId="0" sldId="262"/>
            <ac:picMk id="11" creationId="{8F5AD202-B0FA-F8D2-996F-B146CAEB779A}"/>
          </ac:picMkLst>
        </pc:picChg>
        <pc:picChg chg="add mod">
          <ac:chgData name="nourah Alaklabi" userId="b439187ee2954565" providerId="LiveId" clId="{458B7A26-A63E-46F5-98AA-CE2BA515C755}" dt="2024-04-13T23:58:48.040" v="1160" actId="1440"/>
          <ac:picMkLst>
            <pc:docMk/>
            <pc:sldMk cId="0" sldId="262"/>
            <ac:picMk id="13" creationId="{3A7DFBBD-7290-6B26-F862-D6834BC2C5A6}"/>
          </ac:picMkLst>
        </pc:picChg>
        <pc:picChg chg="add mod">
          <ac:chgData name="nourah Alaklabi" userId="b439187ee2954565" providerId="LiveId" clId="{458B7A26-A63E-46F5-98AA-CE2BA515C755}" dt="2024-04-14T00:00:38.077" v="1175" actId="1076"/>
          <ac:picMkLst>
            <pc:docMk/>
            <pc:sldMk cId="0" sldId="262"/>
            <ac:picMk id="15" creationId="{468DDC5B-CAB4-62CD-7A17-F151E37A33D5}"/>
          </ac:picMkLst>
        </pc:picChg>
        <pc:picChg chg="add mod">
          <ac:chgData name="nourah Alaklabi" userId="b439187ee2954565" providerId="LiveId" clId="{458B7A26-A63E-46F5-98AA-CE2BA515C755}" dt="2024-04-14T00:00:34.637" v="1174" actId="14100"/>
          <ac:picMkLst>
            <pc:docMk/>
            <pc:sldMk cId="0" sldId="262"/>
            <ac:picMk id="17" creationId="{AF417220-6660-3D62-3EE4-5E2B0FFEEDBC}"/>
          </ac:picMkLst>
        </pc:picChg>
      </pc:sldChg>
      <pc:sldChg chg="addSp modSp mod">
        <pc:chgData name="nourah Alaklabi" userId="b439187ee2954565" providerId="LiveId" clId="{458B7A26-A63E-46F5-98AA-CE2BA515C755}" dt="2024-04-13T23:58:00.491" v="1155" actId="1076"/>
        <pc:sldMkLst>
          <pc:docMk/>
          <pc:sldMk cId="0" sldId="263"/>
        </pc:sldMkLst>
        <pc:spChg chg="mod">
          <ac:chgData name="nourah Alaklabi" userId="b439187ee2954565" providerId="LiveId" clId="{458B7A26-A63E-46F5-98AA-CE2BA515C755}" dt="2024-04-13T23:56:51.098" v="1146" actId="20577"/>
          <ac:spMkLst>
            <pc:docMk/>
            <pc:sldMk cId="0" sldId="263"/>
            <ac:spMk id="8" creationId="{96583EAE-BFA9-EE53-14ED-5E05342E45DA}"/>
          </ac:spMkLst>
        </pc:spChg>
        <pc:picChg chg="add mod">
          <ac:chgData name="nourah Alaklabi" userId="b439187ee2954565" providerId="LiveId" clId="{458B7A26-A63E-46F5-98AA-CE2BA515C755}" dt="2024-04-13T23:57:47.240" v="1152" actId="1076"/>
          <ac:picMkLst>
            <pc:docMk/>
            <pc:sldMk cId="0" sldId="263"/>
            <ac:picMk id="6" creationId="{B9CEBB82-3EE0-D78C-4628-2CF183113B70}"/>
          </ac:picMkLst>
        </pc:picChg>
        <pc:picChg chg="add mod">
          <ac:chgData name="nourah Alaklabi" userId="b439187ee2954565" providerId="LiveId" clId="{458B7A26-A63E-46F5-98AA-CE2BA515C755}" dt="2024-04-13T23:58:00.491" v="1155" actId="1076"/>
          <ac:picMkLst>
            <pc:docMk/>
            <pc:sldMk cId="0" sldId="263"/>
            <ac:picMk id="10" creationId="{0DCA8F81-5809-9CCB-FCF8-EFD5A7898B08}"/>
          </ac:picMkLst>
        </pc:picChg>
      </pc:sldChg>
      <pc:sldChg chg="modSp">
        <pc:chgData name="nourah Alaklabi" userId="b439187ee2954565" providerId="LiveId" clId="{458B7A26-A63E-46F5-98AA-CE2BA515C755}" dt="2024-04-14T00:07:28.168" v="1182"/>
        <pc:sldMkLst>
          <pc:docMk/>
          <pc:sldMk cId="0" sldId="264"/>
        </pc:sldMkLst>
        <pc:picChg chg="mod">
          <ac:chgData name="nourah Alaklabi" userId="b439187ee2954565" providerId="LiveId" clId="{458B7A26-A63E-46F5-98AA-CE2BA515C755}" dt="2024-04-14T00:07:28.168" v="1182"/>
          <ac:picMkLst>
            <pc:docMk/>
            <pc:sldMk cId="0" sldId="264"/>
            <ac:picMk id="7" creationId="{00000000-0000-0000-0000-000000000000}"/>
          </ac:picMkLst>
        </pc:picChg>
      </pc:sldChg>
      <pc:sldChg chg="del">
        <pc:chgData name="nourah Alaklabi" userId="b439187ee2954565" providerId="LiveId" clId="{458B7A26-A63E-46F5-98AA-CE2BA515C755}" dt="2024-04-13T23:27:57.242" v="799" actId="2696"/>
        <pc:sldMkLst>
          <pc:docMk/>
          <pc:sldMk cId="3451259182" sldId="266"/>
        </pc:sldMkLst>
      </pc:sldChg>
      <pc:sldChg chg="delSp del mod">
        <pc:chgData name="nourah Alaklabi" userId="b439187ee2954565" providerId="LiveId" clId="{458B7A26-A63E-46F5-98AA-CE2BA515C755}" dt="2024-04-13T23:41:57.791" v="962" actId="2696"/>
        <pc:sldMkLst>
          <pc:docMk/>
          <pc:sldMk cId="3509403764" sldId="267"/>
        </pc:sldMkLst>
        <pc:spChg chg="del">
          <ac:chgData name="nourah Alaklabi" userId="b439187ee2954565" providerId="LiveId" clId="{458B7A26-A63E-46F5-98AA-CE2BA515C755}" dt="2024-04-13T23:28:11.380" v="802" actId="21"/>
          <ac:spMkLst>
            <pc:docMk/>
            <pc:sldMk cId="3509403764" sldId="267"/>
            <ac:spMk id="18" creationId="{347487B3-0FD6-AA5D-5CEC-8126155B89DF}"/>
          </ac:spMkLst>
        </pc:spChg>
        <pc:grpChg chg="del">
          <ac:chgData name="nourah Alaklabi" userId="b439187ee2954565" providerId="LiveId" clId="{458B7A26-A63E-46F5-98AA-CE2BA515C755}" dt="2024-04-13T23:28:07.528" v="801" actId="21"/>
          <ac:grpSpMkLst>
            <pc:docMk/>
            <pc:sldMk cId="3509403764" sldId="267"/>
            <ac:grpSpMk id="19" creationId="{54C03B55-E2F4-9FCF-30FC-9F0DC807E33C}"/>
          </ac:grpSpMkLst>
        </pc:grpChg>
        <pc:picChg chg="del">
          <ac:chgData name="nourah Alaklabi" userId="b439187ee2954565" providerId="LiveId" clId="{458B7A26-A63E-46F5-98AA-CE2BA515C755}" dt="2024-04-13T23:28:02.440" v="800" actId="21"/>
          <ac:picMkLst>
            <pc:docMk/>
            <pc:sldMk cId="3509403764" sldId="267"/>
            <ac:picMk id="16" creationId="{6D1E87FD-4D7A-4662-BF8B-A700A3516C9B}"/>
          </ac:picMkLst>
        </pc:picChg>
      </pc:sldChg>
      <pc:sldChg chg="addSp delSp modSp mod">
        <pc:chgData name="nourah Alaklabi" userId="b439187ee2954565" providerId="LiveId" clId="{458B7A26-A63E-46F5-98AA-CE2BA515C755}" dt="2024-04-13T23:53:30.369" v="1129" actId="1440"/>
        <pc:sldMkLst>
          <pc:docMk/>
          <pc:sldMk cId="2303732953" sldId="268"/>
        </pc:sldMkLst>
        <pc:spChg chg="add mod">
          <ac:chgData name="nourah Alaklabi" userId="b439187ee2954565" providerId="LiveId" clId="{458B7A26-A63E-46F5-98AA-CE2BA515C755}" dt="2024-04-13T23:50:03.889" v="1113" actId="1076"/>
          <ac:spMkLst>
            <pc:docMk/>
            <pc:sldMk cId="2303732953" sldId="268"/>
            <ac:spMk id="7" creationId="{0BC3BF8D-9003-55E1-AF79-E92CABA6705E}"/>
          </ac:spMkLst>
        </pc:spChg>
        <pc:spChg chg="del">
          <ac:chgData name="nourah Alaklabi" userId="b439187ee2954565" providerId="LiveId" clId="{458B7A26-A63E-46F5-98AA-CE2BA515C755}" dt="2024-04-13T23:49:57.956" v="1112" actId="21"/>
          <ac:spMkLst>
            <pc:docMk/>
            <pc:sldMk cId="2303732953" sldId="268"/>
            <ac:spMk id="8" creationId="{1FDB3A81-3514-F920-3390-4B7E44600164}"/>
          </ac:spMkLst>
        </pc:spChg>
        <pc:spChg chg="mod">
          <ac:chgData name="nourah Alaklabi" userId="b439187ee2954565" providerId="LiveId" clId="{458B7A26-A63E-46F5-98AA-CE2BA515C755}" dt="2024-04-13T23:50:09.853" v="1115" actId="20577"/>
          <ac:spMkLst>
            <pc:docMk/>
            <pc:sldMk cId="2303732953" sldId="268"/>
            <ac:spMk id="9" creationId="{0E37735B-2BE5-DFE5-BBA3-977B6501BBA8}"/>
          </ac:spMkLst>
        </pc:spChg>
        <pc:picChg chg="add mod">
          <ac:chgData name="nourah Alaklabi" userId="b439187ee2954565" providerId="LiveId" clId="{458B7A26-A63E-46F5-98AA-CE2BA515C755}" dt="2024-04-13T23:52:51.092" v="1124" actId="1076"/>
          <ac:picMkLst>
            <pc:docMk/>
            <pc:sldMk cId="2303732953" sldId="268"/>
            <ac:picMk id="11" creationId="{F0D3505E-9FF1-F899-3F24-C9CB524A119C}"/>
          </ac:picMkLst>
        </pc:picChg>
        <pc:picChg chg="add mod">
          <ac:chgData name="nourah Alaklabi" userId="b439187ee2954565" providerId="LiveId" clId="{458B7A26-A63E-46F5-98AA-CE2BA515C755}" dt="2024-04-13T23:53:30.369" v="1129" actId="1440"/>
          <ac:picMkLst>
            <pc:docMk/>
            <pc:sldMk cId="2303732953" sldId="268"/>
            <ac:picMk id="13" creationId="{37EF1D94-2694-9ABB-4708-53EA501FB103}"/>
          </ac:picMkLst>
        </pc:picChg>
        <pc:picChg chg="add del">
          <ac:chgData name="nourah Alaklabi" userId="b439187ee2954565" providerId="LiveId" clId="{458B7A26-A63E-46F5-98AA-CE2BA515C755}" dt="2024-04-13T23:52:45.994" v="1123" actId="21"/>
          <ac:picMkLst>
            <pc:docMk/>
            <pc:sldMk cId="2303732953" sldId="268"/>
            <ac:picMk id="1026" creationId="{2DE5E62E-1AFA-D3A6-4E80-5712A691429F}"/>
          </ac:picMkLst>
        </pc:picChg>
      </pc:sldChg>
      <pc:sldChg chg="addSp modSp mod">
        <pc:chgData name="nourah Alaklabi" userId="b439187ee2954565" providerId="LiveId" clId="{458B7A26-A63E-46F5-98AA-CE2BA515C755}" dt="2024-04-14T00:02:12.621" v="1181" actId="20577"/>
        <pc:sldMkLst>
          <pc:docMk/>
          <pc:sldMk cId="3353514686" sldId="269"/>
        </pc:sldMkLst>
        <pc:spChg chg="mod">
          <ac:chgData name="nourah Alaklabi" userId="b439187ee2954565" providerId="LiveId" clId="{458B7A26-A63E-46F5-98AA-CE2BA515C755}" dt="2024-04-14T00:02:12.621" v="1181" actId="20577"/>
          <ac:spMkLst>
            <pc:docMk/>
            <pc:sldMk cId="3353514686" sldId="269"/>
            <ac:spMk id="7" creationId="{74C2A0AA-BEEF-F29B-9F69-30C0AD492AA3}"/>
          </ac:spMkLst>
        </pc:spChg>
        <pc:picChg chg="add mod">
          <ac:chgData name="nourah Alaklabi" userId="b439187ee2954565" providerId="LiveId" clId="{458B7A26-A63E-46F5-98AA-CE2BA515C755}" dt="2024-04-14T00:02:09.286" v="1179" actId="1440"/>
          <ac:picMkLst>
            <pc:docMk/>
            <pc:sldMk cId="3353514686" sldId="269"/>
            <ac:picMk id="9" creationId="{5741D3C3-F100-7899-01B9-51FB229D8A9A}"/>
          </ac:picMkLst>
        </pc:picChg>
      </pc:sldChg>
      <pc:sldChg chg="addSp delSp modSp mod">
        <pc:chgData name="nourah Alaklabi" userId="b439187ee2954565" providerId="LiveId" clId="{458B7A26-A63E-46F5-98AA-CE2BA515C755}" dt="2024-04-13T23:11:26.985" v="436"/>
        <pc:sldMkLst>
          <pc:docMk/>
          <pc:sldMk cId="2223794357" sldId="270"/>
        </pc:sldMkLst>
        <pc:spChg chg="add mod">
          <ac:chgData name="nourah Alaklabi" userId="b439187ee2954565" providerId="LiveId" clId="{458B7A26-A63E-46F5-98AA-CE2BA515C755}" dt="2024-04-13T23:10:19.931" v="435" actId="1076"/>
          <ac:spMkLst>
            <pc:docMk/>
            <pc:sldMk cId="2223794357" sldId="270"/>
            <ac:spMk id="7" creationId="{0B100183-EB7C-96B0-8A6D-7189C14F2B64}"/>
          </ac:spMkLst>
        </pc:spChg>
        <pc:spChg chg="del">
          <ac:chgData name="nourah Alaklabi" userId="b439187ee2954565" providerId="LiveId" clId="{458B7A26-A63E-46F5-98AA-CE2BA515C755}" dt="2024-04-13T23:10:16.289" v="434" actId="21"/>
          <ac:spMkLst>
            <pc:docMk/>
            <pc:sldMk cId="2223794357" sldId="270"/>
            <ac:spMk id="11" creationId="{E9A5A24D-50AE-FA7A-879E-F0FB7B914582}"/>
          </ac:spMkLst>
        </pc:spChg>
        <pc:spChg chg="mod">
          <ac:chgData name="nourah Alaklabi" userId="b439187ee2954565" providerId="LiveId" clId="{458B7A26-A63E-46F5-98AA-CE2BA515C755}" dt="2024-04-13T23:11:26.985" v="436"/>
          <ac:spMkLst>
            <pc:docMk/>
            <pc:sldMk cId="2223794357" sldId="270"/>
            <ac:spMk id="24" creationId="{062405BF-3315-06DB-472B-D2157C18EBE3}"/>
          </ac:spMkLst>
        </pc:spChg>
      </pc:sldChg>
      <pc:sldChg chg="addSp delSp modSp add mod">
        <pc:chgData name="nourah Alaklabi" userId="b439187ee2954565" providerId="LiveId" clId="{458B7A26-A63E-46F5-98AA-CE2BA515C755}" dt="2024-04-13T23:33:28.478" v="849" actId="1076"/>
        <pc:sldMkLst>
          <pc:docMk/>
          <pc:sldMk cId="2769361462" sldId="271"/>
        </pc:sldMkLst>
        <pc:spChg chg="del">
          <ac:chgData name="nourah Alaklabi" userId="b439187ee2954565" providerId="LiveId" clId="{458B7A26-A63E-46F5-98AA-CE2BA515C755}" dt="2024-04-13T23:32:02.345" v="834" actId="21"/>
          <ac:spMkLst>
            <pc:docMk/>
            <pc:sldMk cId="2769361462" sldId="271"/>
            <ac:spMk id="7" creationId="{00000000-0000-0000-0000-000000000000}"/>
          </ac:spMkLst>
        </pc:spChg>
        <pc:spChg chg="mod">
          <ac:chgData name="nourah Alaklabi" userId="b439187ee2954565" providerId="LiveId" clId="{458B7A26-A63E-46F5-98AA-CE2BA515C755}" dt="2024-04-13T23:33:19.619" v="846" actId="1076"/>
          <ac:spMkLst>
            <pc:docMk/>
            <pc:sldMk cId="2769361462" sldId="271"/>
            <ac:spMk id="10" creationId="{00000000-0000-0000-0000-000000000000}"/>
          </ac:spMkLst>
        </pc:spChg>
        <pc:spChg chg="add mod">
          <ac:chgData name="nourah Alaklabi" userId="b439187ee2954565" providerId="LiveId" clId="{458B7A26-A63E-46F5-98AA-CE2BA515C755}" dt="2024-04-13T23:32:11.587" v="835"/>
          <ac:spMkLst>
            <pc:docMk/>
            <pc:sldMk cId="2769361462" sldId="271"/>
            <ac:spMk id="16" creationId="{3ECC0AD9-7A91-C312-207B-EA244A958403}"/>
          </ac:spMkLst>
        </pc:spChg>
        <pc:spChg chg="del">
          <ac:chgData name="nourah Alaklabi" userId="b439187ee2954565" providerId="LiveId" clId="{458B7A26-A63E-46F5-98AA-CE2BA515C755}" dt="2024-04-13T23:32:48.210" v="840" actId="21"/>
          <ac:spMkLst>
            <pc:docMk/>
            <pc:sldMk cId="2769361462" sldId="271"/>
            <ac:spMk id="23" creationId="{8DCB82D2-3F8C-B075-D017-E0D2EF736A3B}"/>
          </ac:spMkLst>
        </pc:spChg>
        <pc:grpChg chg="mod">
          <ac:chgData name="nourah Alaklabi" userId="b439187ee2954565" providerId="LiveId" clId="{458B7A26-A63E-46F5-98AA-CE2BA515C755}" dt="2024-04-13T23:33:21.276" v="847" actId="14100"/>
          <ac:grpSpMkLst>
            <pc:docMk/>
            <pc:sldMk cId="2769361462" sldId="271"/>
            <ac:grpSpMk id="2" creationId="{00000000-0000-0000-0000-000000000000}"/>
          </ac:grpSpMkLst>
        </pc:grpChg>
        <pc:picChg chg="add mod">
          <ac:chgData name="nourah Alaklabi" userId="b439187ee2954565" providerId="LiveId" clId="{458B7A26-A63E-46F5-98AA-CE2BA515C755}" dt="2024-04-13T23:33:28.478" v="849" actId="1076"/>
          <ac:picMkLst>
            <pc:docMk/>
            <pc:sldMk cId="2769361462" sldId="271"/>
            <ac:picMk id="29" creationId="{902F9C46-1405-5BCE-113E-3AA586D8D470}"/>
          </ac:picMkLst>
        </pc:picChg>
        <pc:picChg chg="del">
          <ac:chgData name="nourah Alaklabi" userId="b439187ee2954565" providerId="LiveId" clId="{458B7A26-A63E-46F5-98AA-CE2BA515C755}" dt="2024-04-13T23:31:59.818" v="833" actId="21"/>
          <ac:picMkLst>
            <pc:docMk/>
            <pc:sldMk cId="2769361462" sldId="271"/>
            <ac:picMk id="32" creationId="{F2C3750C-7A55-0AD8-23D7-B1C0167A9621}"/>
          </ac:picMkLst>
        </pc:picChg>
        <pc:picChg chg="del">
          <ac:chgData name="nourah Alaklabi" userId="b439187ee2954565" providerId="LiveId" clId="{458B7A26-A63E-46F5-98AA-CE2BA515C755}" dt="2024-04-13T23:31:57.356" v="832" actId="21"/>
          <ac:picMkLst>
            <pc:docMk/>
            <pc:sldMk cId="2769361462" sldId="271"/>
            <ac:picMk id="34" creationId="{50B86F9C-67B0-1FEB-E4C6-644399D70634}"/>
          </ac:picMkLst>
        </pc:picChg>
      </pc:sldChg>
      <pc:sldChg chg="addSp delSp modSp add mod">
        <pc:chgData name="nourah Alaklabi" userId="b439187ee2954565" providerId="LiveId" clId="{458B7A26-A63E-46F5-98AA-CE2BA515C755}" dt="2024-04-13T23:42:33.471" v="972" actId="21"/>
        <pc:sldMkLst>
          <pc:docMk/>
          <pc:sldMk cId="1461427631" sldId="272"/>
        </pc:sldMkLst>
        <pc:spChg chg="add mod">
          <ac:chgData name="nourah Alaklabi" userId="b439187ee2954565" providerId="LiveId" clId="{458B7A26-A63E-46F5-98AA-CE2BA515C755}" dt="2024-04-13T23:34:36" v="853"/>
          <ac:spMkLst>
            <pc:docMk/>
            <pc:sldMk cId="1461427631" sldId="272"/>
            <ac:spMk id="7" creationId="{BA3C2D41-7FEB-B745-6F73-CEAC4E4A2F4B}"/>
          </ac:spMkLst>
        </pc:spChg>
        <pc:spChg chg="mod">
          <ac:chgData name="nourah Alaklabi" userId="b439187ee2954565" providerId="LiveId" clId="{458B7A26-A63E-46F5-98AA-CE2BA515C755}" dt="2024-04-13T23:35:15.910" v="861" actId="20577"/>
          <ac:spMkLst>
            <pc:docMk/>
            <pc:sldMk cId="1461427631" sldId="272"/>
            <ac:spMk id="15" creationId="{08396B71-E6BF-1564-EBE6-4120EAF9DAFB}"/>
          </ac:spMkLst>
        </pc:spChg>
        <pc:spChg chg="del">
          <ac:chgData name="nourah Alaklabi" userId="b439187ee2954565" providerId="LiveId" clId="{458B7A26-A63E-46F5-98AA-CE2BA515C755}" dt="2024-04-13T23:34:28.136" v="852" actId="21"/>
          <ac:spMkLst>
            <pc:docMk/>
            <pc:sldMk cId="1461427631" sldId="272"/>
            <ac:spMk id="16" creationId="{3ECC0AD9-7A91-C312-207B-EA244A958403}"/>
          </ac:spMkLst>
        </pc:spChg>
        <pc:spChg chg="del">
          <ac:chgData name="nourah Alaklabi" userId="b439187ee2954565" providerId="LiveId" clId="{458B7A26-A63E-46F5-98AA-CE2BA515C755}" dt="2024-04-13T23:35:00.482" v="856" actId="21"/>
          <ac:spMkLst>
            <pc:docMk/>
            <pc:sldMk cId="1461427631" sldId="272"/>
            <ac:spMk id="18" creationId="{C0DD960A-9D7E-138F-E2C5-72A2F11D18A3}"/>
          </ac:spMkLst>
        </pc:spChg>
        <pc:spChg chg="del">
          <ac:chgData name="nourah Alaklabi" userId="b439187ee2954565" providerId="LiveId" clId="{458B7A26-A63E-46F5-98AA-CE2BA515C755}" dt="2024-04-13T23:35:08.288" v="858" actId="21"/>
          <ac:spMkLst>
            <pc:docMk/>
            <pc:sldMk cId="1461427631" sldId="272"/>
            <ac:spMk id="26" creationId="{6549CE0A-6A55-E1F7-FAD3-884459337DC1}"/>
          </ac:spMkLst>
        </pc:spChg>
        <pc:spChg chg="add mod">
          <ac:chgData name="nourah Alaklabi" userId="b439187ee2954565" providerId="LiveId" clId="{458B7A26-A63E-46F5-98AA-CE2BA515C755}" dt="2024-04-13T23:41:22.017" v="961" actId="403"/>
          <ac:spMkLst>
            <pc:docMk/>
            <pc:sldMk cId="1461427631" sldId="272"/>
            <ac:spMk id="38" creationId="{78017A3B-FE52-88C0-6922-9D2B915CC40B}"/>
          </ac:spMkLst>
        </pc:spChg>
        <pc:grpChg chg="add del">
          <ac:chgData name="nourah Alaklabi" userId="b439187ee2954565" providerId="LiveId" clId="{458B7A26-A63E-46F5-98AA-CE2BA515C755}" dt="2024-04-13T23:34:53.744" v="855" actId="21"/>
          <ac:grpSpMkLst>
            <pc:docMk/>
            <pc:sldMk cId="1461427631" sldId="272"/>
            <ac:grpSpMk id="2" creationId="{00000000-0000-0000-0000-000000000000}"/>
          </ac:grpSpMkLst>
        </pc:grpChg>
        <pc:grpChg chg="del">
          <ac:chgData name="nourah Alaklabi" userId="b439187ee2954565" providerId="LiveId" clId="{458B7A26-A63E-46F5-98AA-CE2BA515C755}" dt="2024-04-13T23:35:03.193" v="857" actId="21"/>
          <ac:grpSpMkLst>
            <pc:docMk/>
            <pc:sldMk cId="1461427631" sldId="272"/>
            <ac:grpSpMk id="19" creationId="{35DC672D-B3B5-F7B2-9FB1-0990ECB99E48}"/>
          </ac:grpSpMkLst>
        </pc:grpChg>
        <pc:grpChg chg="del">
          <ac:chgData name="nourah Alaklabi" userId="b439187ee2954565" providerId="LiveId" clId="{458B7A26-A63E-46F5-98AA-CE2BA515C755}" dt="2024-04-13T23:35:11.985" v="859" actId="21"/>
          <ac:grpSpMkLst>
            <pc:docMk/>
            <pc:sldMk cId="1461427631" sldId="272"/>
            <ac:grpSpMk id="22" creationId="{BC9A36CD-5BFF-DEBB-351D-F066A7201FC0}"/>
          </ac:grpSpMkLst>
        </pc:grpChg>
        <pc:picChg chg="add mod">
          <ac:chgData name="nourah Alaklabi" userId="b439187ee2954565" providerId="LiveId" clId="{458B7A26-A63E-46F5-98AA-CE2BA515C755}" dt="2024-04-13T23:40:05.406" v="891" actId="1076"/>
          <ac:picMkLst>
            <pc:docMk/>
            <pc:sldMk cId="1461427631" sldId="272"/>
            <ac:picMk id="27" creationId="{DBB260CE-D1DB-E468-80F8-67061336E569}"/>
          </ac:picMkLst>
        </pc:picChg>
        <pc:picChg chg="del">
          <ac:chgData name="nourah Alaklabi" userId="b439187ee2954565" providerId="LiveId" clId="{458B7A26-A63E-46F5-98AA-CE2BA515C755}" dt="2024-04-13T23:34:25.244" v="851" actId="21"/>
          <ac:picMkLst>
            <pc:docMk/>
            <pc:sldMk cId="1461427631" sldId="272"/>
            <ac:picMk id="29" creationId="{902F9C46-1405-5BCE-113E-3AA586D8D470}"/>
          </ac:picMkLst>
        </pc:picChg>
        <pc:picChg chg="add mod">
          <ac:chgData name="nourah Alaklabi" userId="b439187ee2954565" providerId="LiveId" clId="{458B7A26-A63E-46F5-98AA-CE2BA515C755}" dt="2024-04-13T23:37:03.916" v="872" actId="1440"/>
          <ac:picMkLst>
            <pc:docMk/>
            <pc:sldMk cId="1461427631" sldId="272"/>
            <ac:picMk id="31" creationId="{185EED6D-C669-F9E2-2BB3-779FA8B9212A}"/>
          </ac:picMkLst>
        </pc:picChg>
        <pc:picChg chg="add del mod">
          <ac:chgData name="nourah Alaklabi" userId="b439187ee2954565" providerId="LiveId" clId="{458B7A26-A63E-46F5-98AA-CE2BA515C755}" dt="2024-04-13T23:42:33.471" v="972" actId="21"/>
          <ac:picMkLst>
            <pc:docMk/>
            <pc:sldMk cId="1461427631" sldId="272"/>
            <ac:picMk id="33" creationId="{419654AF-0135-9135-BE3F-45A93773A6AF}"/>
          </ac:picMkLst>
        </pc:picChg>
        <pc:picChg chg="add mod">
          <ac:chgData name="nourah Alaklabi" userId="b439187ee2954565" providerId="LiveId" clId="{458B7A26-A63E-46F5-98AA-CE2BA515C755}" dt="2024-04-13T23:37:53.853" v="882" actId="14100"/>
          <ac:picMkLst>
            <pc:docMk/>
            <pc:sldMk cId="1461427631" sldId="272"/>
            <ac:picMk id="35" creationId="{99148EF8-5A17-EB59-0D42-B03F5DCEA0A6}"/>
          </ac:picMkLst>
        </pc:picChg>
        <pc:picChg chg="add mod">
          <ac:chgData name="nourah Alaklabi" userId="b439187ee2954565" providerId="LiveId" clId="{458B7A26-A63E-46F5-98AA-CE2BA515C755}" dt="2024-04-13T23:39:30.315" v="889" actId="1076"/>
          <ac:picMkLst>
            <pc:docMk/>
            <pc:sldMk cId="1461427631" sldId="272"/>
            <ac:picMk id="37" creationId="{BA262089-F4F5-620E-9727-6A34D88AC552}"/>
          </ac:picMkLst>
        </pc:picChg>
      </pc:sldChg>
      <pc:sldChg chg="addSp delSp modSp add mod">
        <pc:chgData name="nourah Alaklabi" userId="b439187ee2954565" providerId="LiveId" clId="{458B7A26-A63E-46F5-98AA-CE2BA515C755}" dt="2024-04-13T23:45:12.736" v="1085" actId="1440"/>
        <pc:sldMkLst>
          <pc:docMk/>
          <pc:sldMk cId="3550100030" sldId="273"/>
        </pc:sldMkLst>
        <pc:spChg chg="del">
          <ac:chgData name="nourah Alaklabi" userId="b439187ee2954565" providerId="LiveId" clId="{458B7A26-A63E-46F5-98AA-CE2BA515C755}" dt="2024-04-13T23:42:09.610" v="965" actId="21"/>
          <ac:spMkLst>
            <pc:docMk/>
            <pc:sldMk cId="3550100030" sldId="273"/>
            <ac:spMk id="7" creationId="{BA3C2D41-7FEB-B745-6F73-CEAC4E4A2F4B}"/>
          </ac:spMkLst>
        </pc:spChg>
        <pc:spChg chg="add mod">
          <ac:chgData name="nourah Alaklabi" userId="b439187ee2954565" providerId="LiveId" clId="{458B7A26-A63E-46F5-98AA-CE2BA515C755}" dt="2024-04-13T23:42:06.672" v="964"/>
          <ac:spMkLst>
            <pc:docMk/>
            <pc:sldMk cId="3550100030" sldId="273"/>
            <ac:spMk id="16" creationId="{2863ED50-44D0-680A-FBBD-ACABD6704464}"/>
          </ac:spMkLst>
        </pc:spChg>
        <pc:spChg chg="mod">
          <ac:chgData name="nourah Alaklabi" userId="b439187ee2954565" providerId="LiveId" clId="{458B7A26-A63E-46F5-98AA-CE2BA515C755}" dt="2024-04-13T23:44:32.130" v="1080" actId="1076"/>
          <ac:spMkLst>
            <pc:docMk/>
            <pc:sldMk cId="3550100030" sldId="273"/>
            <ac:spMk id="38" creationId="{78017A3B-FE52-88C0-6922-9D2B915CC40B}"/>
          </ac:spMkLst>
        </pc:spChg>
        <pc:picChg chg="add mod">
          <ac:chgData name="nourah Alaklabi" userId="b439187ee2954565" providerId="LiveId" clId="{458B7A26-A63E-46F5-98AA-CE2BA515C755}" dt="2024-04-13T23:45:12.736" v="1085" actId="1440"/>
          <ac:picMkLst>
            <pc:docMk/>
            <pc:sldMk cId="3550100030" sldId="273"/>
            <ac:picMk id="19" creationId="{9E57FCBD-2656-2769-2901-50664E48413C}"/>
          </ac:picMkLst>
        </pc:picChg>
        <pc:picChg chg="del">
          <ac:chgData name="nourah Alaklabi" userId="b439187ee2954565" providerId="LiveId" clId="{458B7A26-A63E-46F5-98AA-CE2BA515C755}" dt="2024-04-13T23:42:23.692" v="970" actId="21"/>
          <ac:picMkLst>
            <pc:docMk/>
            <pc:sldMk cId="3550100030" sldId="273"/>
            <ac:picMk id="27" creationId="{DBB260CE-D1DB-E468-80F8-67061336E569}"/>
          </ac:picMkLst>
        </pc:picChg>
        <pc:picChg chg="del">
          <ac:chgData name="nourah Alaklabi" userId="b439187ee2954565" providerId="LiveId" clId="{458B7A26-A63E-46F5-98AA-CE2BA515C755}" dt="2024-04-13T23:42:12.275" v="966" actId="21"/>
          <ac:picMkLst>
            <pc:docMk/>
            <pc:sldMk cId="3550100030" sldId="273"/>
            <ac:picMk id="31" creationId="{185EED6D-C669-F9E2-2BB3-779FA8B9212A}"/>
          </ac:picMkLst>
        </pc:picChg>
        <pc:picChg chg="del">
          <ac:chgData name="nourah Alaklabi" userId="b439187ee2954565" providerId="LiveId" clId="{458B7A26-A63E-46F5-98AA-CE2BA515C755}" dt="2024-04-13T23:42:18.503" v="968" actId="21"/>
          <ac:picMkLst>
            <pc:docMk/>
            <pc:sldMk cId="3550100030" sldId="273"/>
            <ac:picMk id="33" creationId="{419654AF-0135-9135-BE3F-45A93773A6AF}"/>
          </ac:picMkLst>
        </pc:picChg>
        <pc:picChg chg="del">
          <ac:chgData name="nourah Alaklabi" userId="b439187ee2954565" providerId="LiveId" clId="{458B7A26-A63E-46F5-98AA-CE2BA515C755}" dt="2024-04-13T23:42:14.513" v="967" actId="21"/>
          <ac:picMkLst>
            <pc:docMk/>
            <pc:sldMk cId="3550100030" sldId="273"/>
            <ac:picMk id="35" creationId="{99148EF8-5A17-EB59-0D42-B03F5DCEA0A6}"/>
          </ac:picMkLst>
        </pc:picChg>
        <pc:picChg chg="del">
          <ac:chgData name="nourah Alaklabi" userId="b439187ee2954565" providerId="LiveId" clId="{458B7A26-A63E-46F5-98AA-CE2BA515C755}" dt="2024-04-13T23:42:20.983" v="969" actId="21"/>
          <ac:picMkLst>
            <pc:docMk/>
            <pc:sldMk cId="3550100030" sldId="273"/>
            <ac:picMk id="37" creationId="{BA262089-F4F5-620E-9727-6A34D88AC552}"/>
          </ac:picMkLst>
        </pc:picChg>
      </pc:sldChg>
    </pc:docChg>
  </pc:docChgLst>
  <pc:docChgLst>
    <pc:chgData name="nourah Alaklabi" userId="b439187ee2954565" providerId="LiveId" clId="{12852B7A-3CB5-473C-9AA0-816AED326F83}"/>
    <pc:docChg chg="undo custSel modSld">
      <pc:chgData name="nourah Alaklabi" userId="b439187ee2954565" providerId="LiveId" clId="{12852B7A-3CB5-473C-9AA0-816AED326F83}" dt="2024-03-09T11:20:29.193" v="36" actId="1076"/>
      <pc:docMkLst>
        <pc:docMk/>
      </pc:docMkLst>
      <pc:sldChg chg="addSp delSp modSp mod">
        <pc:chgData name="nourah Alaklabi" userId="b439187ee2954565" providerId="LiveId" clId="{12852B7A-3CB5-473C-9AA0-816AED326F83}" dt="2024-03-09T11:20:29.193" v="36" actId="1076"/>
        <pc:sldMkLst>
          <pc:docMk/>
          <pc:sldMk cId="0" sldId="256"/>
        </pc:sldMkLst>
        <pc:spChg chg="del">
          <ac:chgData name="nourah Alaklabi" userId="b439187ee2954565" providerId="LiveId" clId="{12852B7A-3CB5-473C-9AA0-816AED326F83}" dt="2024-03-04T14:24:48.019" v="1" actId="21"/>
          <ac:spMkLst>
            <pc:docMk/>
            <pc:sldMk cId="0" sldId="256"/>
            <ac:spMk id="22" creationId="{02321FD6-B947-7508-4F3A-67708CDC4321}"/>
          </ac:spMkLst>
        </pc:spChg>
        <pc:picChg chg="add mod">
          <ac:chgData name="nourah Alaklabi" userId="b439187ee2954565" providerId="LiveId" clId="{12852B7A-3CB5-473C-9AA0-816AED326F83}" dt="2024-03-09T11:20:15.670" v="34"/>
          <ac:picMkLst>
            <pc:docMk/>
            <pc:sldMk cId="0" sldId="256"/>
            <ac:picMk id="22" creationId="{EE210166-22C3-710E-DEB5-A6D7CC8ED2B1}"/>
          </ac:picMkLst>
        </pc:picChg>
        <pc:picChg chg="add mod">
          <ac:chgData name="nourah Alaklabi" userId="b439187ee2954565" providerId="LiveId" clId="{12852B7A-3CB5-473C-9AA0-816AED326F83}" dt="2024-03-09T11:20:29.193" v="36" actId="1076"/>
          <ac:picMkLst>
            <pc:docMk/>
            <pc:sldMk cId="0" sldId="256"/>
            <ac:picMk id="23" creationId="{5ED17F27-AA1B-47C4-2586-CF088DA25DFB}"/>
          </ac:picMkLst>
        </pc:picChg>
        <pc:picChg chg="del">
          <ac:chgData name="nourah Alaklabi" userId="b439187ee2954565" providerId="LiveId" clId="{12852B7A-3CB5-473C-9AA0-816AED326F83}" dt="2024-03-04T14:24:50.971" v="2" actId="21"/>
          <ac:picMkLst>
            <pc:docMk/>
            <pc:sldMk cId="0" sldId="256"/>
            <ac:picMk id="26" creationId="{9097FE81-36ED-EB99-BEC0-52DD0F0FD8CA}"/>
          </ac:picMkLst>
        </pc:picChg>
      </pc:sldChg>
      <pc:sldChg chg="addSp delSp modSp mod">
        <pc:chgData name="nourah Alaklabi" userId="b439187ee2954565" providerId="LiveId" clId="{12852B7A-3CB5-473C-9AA0-816AED326F83}" dt="2024-03-05T15:10:33.678" v="33" actId="11529"/>
        <pc:sldMkLst>
          <pc:docMk/>
          <pc:sldMk cId="0" sldId="257"/>
        </pc:sldMkLst>
        <pc:spChg chg="mod">
          <ac:chgData name="nourah Alaklabi" userId="b439187ee2954565" providerId="LiveId" clId="{12852B7A-3CB5-473C-9AA0-816AED326F83}" dt="2024-03-05T15:10:14.930" v="31" actId="20577"/>
          <ac:spMkLst>
            <pc:docMk/>
            <pc:sldMk cId="0" sldId="257"/>
            <ac:spMk id="3" creationId="{00000000-0000-0000-0000-000000000000}"/>
          </ac:spMkLst>
        </pc:spChg>
        <pc:spChg chg="add">
          <ac:chgData name="nourah Alaklabi" userId="b439187ee2954565" providerId="LiveId" clId="{12852B7A-3CB5-473C-9AA0-816AED326F83}" dt="2024-03-05T15:10:33.678" v="33" actId="11529"/>
          <ac:spMkLst>
            <pc:docMk/>
            <pc:sldMk cId="0" sldId="257"/>
            <ac:spMk id="17" creationId="{93C5411D-1030-36A5-D5E4-138AB15889E7}"/>
          </ac:spMkLst>
        </pc:spChg>
        <pc:grpChg chg="mod">
          <ac:chgData name="nourah Alaklabi" userId="b439187ee2954565" providerId="LiveId" clId="{12852B7A-3CB5-473C-9AA0-816AED326F83}" dt="2024-03-05T15:09:32.629" v="28" actId="1076"/>
          <ac:grpSpMkLst>
            <pc:docMk/>
            <pc:sldMk cId="0" sldId="257"/>
            <ac:grpSpMk id="2" creationId="{00000000-0000-0000-0000-000000000000}"/>
          </ac:grpSpMkLst>
        </pc:grpChg>
        <pc:picChg chg="del">
          <ac:chgData name="nourah Alaklabi" userId="b439187ee2954565" providerId="LiveId" clId="{12852B7A-3CB5-473C-9AA0-816AED326F83}" dt="2024-03-04T14:23:45.159" v="0" actId="21"/>
          <ac:picMkLst>
            <pc:docMk/>
            <pc:sldMk cId="0" sldId="257"/>
            <ac:picMk id="13" creationId="{CA8073BD-DC7D-2513-B67E-E68E570CD91D}"/>
          </ac:picMkLst>
        </pc:picChg>
        <pc:picChg chg="add mod">
          <ac:chgData name="nourah Alaklabi" userId="b439187ee2954565" providerId="LiveId" clId="{12852B7A-3CB5-473C-9AA0-816AED326F83}" dt="2024-03-05T15:10:26.169" v="32"/>
          <ac:picMkLst>
            <pc:docMk/>
            <pc:sldMk cId="0" sldId="257"/>
            <ac:picMk id="16" creationId="{05E4AD68-882E-9AE6-2317-5A10B547CF8B}"/>
          </ac:picMkLst>
        </pc:picChg>
      </pc:sldChg>
      <pc:sldChg chg="delSp mod">
        <pc:chgData name="nourah Alaklabi" userId="b439187ee2954565" providerId="LiveId" clId="{12852B7A-3CB5-473C-9AA0-816AED326F83}" dt="2024-03-04T14:25:05.443" v="6" actId="21"/>
        <pc:sldMkLst>
          <pc:docMk/>
          <pc:sldMk cId="0" sldId="258"/>
        </pc:sldMkLst>
        <pc:picChg chg="del">
          <ac:chgData name="nourah Alaklabi" userId="b439187ee2954565" providerId="LiveId" clId="{12852B7A-3CB5-473C-9AA0-816AED326F83}" dt="2024-03-04T14:24:59.689" v="4" actId="21"/>
          <ac:picMkLst>
            <pc:docMk/>
            <pc:sldMk cId="0" sldId="258"/>
            <ac:picMk id="25" creationId="{C58133F9-FE69-89D7-137B-83592768B765}"/>
          </ac:picMkLst>
        </pc:picChg>
        <pc:picChg chg="del">
          <ac:chgData name="nourah Alaklabi" userId="b439187ee2954565" providerId="LiveId" clId="{12852B7A-3CB5-473C-9AA0-816AED326F83}" dt="2024-03-04T14:25:02.996" v="5" actId="21"/>
          <ac:picMkLst>
            <pc:docMk/>
            <pc:sldMk cId="0" sldId="258"/>
            <ac:picMk id="27" creationId="{436761F4-5C4F-B29B-C8D5-8B7A2C1DF2EC}"/>
          </ac:picMkLst>
        </pc:picChg>
        <pc:picChg chg="del">
          <ac:chgData name="nourah Alaklabi" userId="b439187ee2954565" providerId="LiveId" clId="{12852B7A-3CB5-473C-9AA0-816AED326F83}" dt="2024-03-04T14:25:05.443" v="6" actId="21"/>
          <ac:picMkLst>
            <pc:docMk/>
            <pc:sldMk cId="0" sldId="258"/>
            <ac:picMk id="29" creationId="{BF744399-7C0C-6A25-A7E4-604C5434D08E}"/>
          </ac:picMkLst>
        </pc:picChg>
      </pc:sldChg>
      <pc:sldChg chg="delSp mod">
        <pc:chgData name="nourah Alaklabi" userId="b439187ee2954565" providerId="LiveId" clId="{12852B7A-3CB5-473C-9AA0-816AED326F83}" dt="2024-03-04T14:25:29.684" v="11" actId="21"/>
        <pc:sldMkLst>
          <pc:docMk/>
          <pc:sldMk cId="0" sldId="259"/>
        </pc:sldMkLst>
        <pc:picChg chg="del">
          <ac:chgData name="nourah Alaklabi" userId="b439187ee2954565" providerId="LiveId" clId="{12852B7A-3CB5-473C-9AA0-816AED326F83}" dt="2024-03-04T14:25:29.684" v="11" actId="21"/>
          <ac:picMkLst>
            <pc:docMk/>
            <pc:sldMk cId="0" sldId="259"/>
            <ac:picMk id="12" creationId="{9880B9F7-B517-10D0-A81B-705DE88CC01D}"/>
          </ac:picMkLst>
        </pc:picChg>
        <pc:picChg chg="del">
          <ac:chgData name="nourah Alaklabi" userId="b439187ee2954565" providerId="LiveId" clId="{12852B7A-3CB5-473C-9AA0-816AED326F83}" dt="2024-03-04T14:25:24.161" v="9" actId="21"/>
          <ac:picMkLst>
            <pc:docMk/>
            <pc:sldMk cId="0" sldId="259"/>
            <ac:picMk id="17" creationId="{D3C13CA8-1805-1C42-19B4-4A3FF8541F1E}"/>
          </ac:picMkLst>
        </pc:picChg>
        <pc:picChg chg="del">
          <ac:chgData name="nourah Alaklabi" userId="b439187ee2954565" providerId="LiveId" clId="{12852B7A-3CB5-473C-9AA0-816AED326F83}" dt="2024-03-04T14:25:26.911" v="10" actId="21"/>
          <ac:picMkLst>
            <pc:docMk/>
            <pc:sldMk cId="0" sldId="259"/>
            <ac:picMk id="19" creationId="{7A29D091-D981-7443-4EDE-D2DA234F5B67}"/>
          </ac:picMkLst>
        </pc:picChg>
      </pc:sldChg>
      <pc:sldChg chg="delSp mod">
        <pc:chgData name="nourah Alaklabi" userId="b439187ee2954565" providerId="LiveId" clId="{12852B7A-3CB5-473C-9AA0-816AED326F83}" dt="2024-03-04T14:25:38.587" v="14" actId="21"/>
        <pc:sldMkLst>
          <pc:docMk/>
          <pc:sldMk cId="0" sldId="260"/>
        </pc:sldMkLst>
        <pc:picChg chg="del">
          <ac:chgData name="nourah Alaklabi" userId="b439187ee2954565" providerId="LiveId" clId="{12852B7A-3CB5-473C-9AA0-816AED326F83}" dt="2024-03-04T14:25:36.030" v="13" actId="21"/>
          <ac:picMkLst>
            <pc:docMk/>
            <pc:sldMk cId="0" sldId="260"/>
            <ac:picMk id="7" creationId="{A0A23A9A-996C-410B-500C-C71221643ADA}"/>
          </ac:picMkLst>
        </pc:picChg>
        <pc:picChg chg="del">
          <ac:chgData name="nourah Alaklabi" userId="b439187ee2954565" providerId="LiveId" clId="{12852B7A-3CB5-473C-9AA0-816AED326F83}" dt="2024-03-04T14:25:33.705" v="12" actId="21"/>
          <ac:picMkLst>
            <pc:docMk/>
            <pc:sldMk cId="0" sldId="260"/>
            <ac:picMk id="12" creationId="{596BA607-C9EA-351E-F6AC-B34782F34D8E}"/>
          </ac:picMkLst>
        </pc:picChg>
        <pc:picChg chg="del">
          <ac:chgData name="nourah Alaklabi" userId="b439187ee2954565" providerId="LiveId" clId="{12852B7A-3CB5-473C-9AA0-816AED326F83}" dt="2024-03-04T14:25:38.587" v="14" actId="21"/>
          <ac:picMkLst>
            <pc:docMk/>
            <pc:sldMk cId="0" sldId="260"/>
            <ac:picMk id="14" creationId="{5CFFBDAE-8CAB-828C-9E45-DFE906E12A4B}"/>
          </ac:picMkLst>
        </pc:picChg>
      </pc:sldChg>
      <pc:sldChg chg="delSp mod">
        <pc:chgData name="nourah Alaklabi" userId="b439187ee2954565" providerId="LiveId" clId="{12852B7A-3CB5-473C-9AA0-816AED326F83}" dt="2024-03-04T14:25:41.910" v="15" actId="21"/>
        <pc:sldMkLst>
          <pc:docMk/>
          <pc:sldMk cId="0" sldId="261"/>
        </pc:sldMkLst>
        <pc:picChg chg="del">
          <ac:chgData name="nourah Alaklabi" userId="b439187ee2954565" providerId="LiveId" clId="{12852B7A-3CB5-473C-9AA0-816AED326F83}" dt="2024-03-04T14:25:41.910" v="15" actId="21"/>
          <ac:picMkLst>
            <pc:docMk/>
            <pc:sldMk cId="0" sldId="261"/>
            <ac:picMk id="11" creationId="{43285300-E4C1-D9C2-EF94-01E14A01359A}"/>
          </ac:picMkLst>
        </pc:picChg>
      </pc:sldChg>
      <pc:sldChg chg="delSp mod">
        <pc:chgData name="nourah Alaklabi" userId="b439187ee2954565" providerId="LiveId" clId="{12852B7A-3CB5-473C-9AA0-816AED326F83}" dt="2024-03-04T14:25:53.873" v="18" actId="21"/>
        <pc:sldMkLst>
          <pc:docMk/>
          <pc:sldMk cId="0" sldId="262"/>
        </pc:sldMkLst>
        <pc:picChg chg="del">
          <ac:chgData name="nourah Alaklabi" userId="b439187ee2954565" providerId="LiveId" clId="{12852B7A-3CB5-473C-9AA0-816AED326F83}" dt="2024-03-04T14:25:51.633" v="17" actId="21"/>
          <ac:picMkLst>
            <pc:docMk/>
            <pc:sldMk cId="0" sldId="262"/>
            <ac:picMk id="10" creationId="{50753854-70B5-4E50-775B-0D26729AB334}"/>
          </ac:picMkLst>
        </pc:picChg>
        <pc:picChg chg="del">
          <ac:chgData name="nourah Alaklabi" userId="b439187ee2954565" providerId="LiveId" clId="{12852B7A-3CB5-473C-9AA0-816AED326F83}" dt="2024-03-04T14:25:53.873" v="18" actId="21"/>
          <ac:picMkLst>
            <pc:docMk/>
            <pc:sldMk cId="0" sldId="262"/>
            <ac:picMk id="12" creationId="{4D80EE4F-FA6D-B3F0-7ABC-F254A05EA66F}"/>
          </ac:picMkLst>
        </pc:picChg>
      </pc:sldChg>
      <pc:sldChg chg="delSp mod">
        <pc:chgData name="nourah Alaklabi" userId="b439187ee2954565" providerId="LiveId" clId="{12852B7A-3CB5-473C-9AA0-816AED326F83}" dt="2024-03-04T14:25:57.344" v="19" actId="21"/>
        <pc:sldMkLst>
          <pc:docMk/>
          <pc:sldMk cId="0" sldId="263"/>
        </pc:sldMkLst>
        <pc:picChg chg="del">
          <ac:chgData name="nourah Alaklabi" userId="b439187ee2954565" providerId="LiveId" clId="{12852B7A-3CB5-473C-9AA0-816AED326F83}" dt="2024-03-04T14:25:57.344" v="19" actId="21"/>
          <ac:picMkLst>
            <pc:docMk/>
            <pc:sldMk cId="0" sldId="263"/>
            <ac:picMk id="6" creationId="{D9A471DE-36E3-DC17-8F9C-5CF171F098FA}"/>
          </ac:picMkLst>
        </pc:picChg>
      </pc:sldChg>
      <pc:sldChg chg="modSp mod">
        <pc:chgData name="nourah Alaklabi" userId="b439187ee2954565" providerId="LiveId" clId="{12852B7A-3CB5-473C-9AA0-816AED326F83}" dt="2024-03-04T14:26:08.257" v="21" actId="3626"/>
        <pc:sldMkLst>
          <pc:docMk/>
          <pc:sldMk cId="0" sldId="264"/>
        </pc:sldMkLst>
        <pc:picChg chg="mod">
          <ac:chgData name="nourah Alaklabi" userId="b439187ee2954565" providerId="LiveId" clId="{12852B7A-3CB5-473C-9AA0-816AED326F83}" dt="2024-03-04T14:26:08.257" v="21" actId="3626"/>
          <ac:picMkLst>
            <pc:docMk/>
            <pc:sldMk cId="0" sldId="264"/>
            <ac:picMk id="7" creationId="{00000000-0000-0000-0000-000000000000}"/>
          </ac:picMkLst>
        </pc:picChg>
      </pc:sldChg>
      <pc:sldChg chg="delSp mod">
        <pc:chgData name="nourah Alaklabi" userId="b439187ee2954565" providerId="LiveId" clId="{12852B7A-3CB5-473C-9AA0-816AED326F83}" dt="2024-03-04T14:25:12.509" v="7" actId="21"/>
        <pc:sldMkLst>
          <pc:docMk/>
          <pc:sldMk cId="3451259182" sldId="266"/>
        </pc:sldMkLst>
        <pc:picChg chg="del">
          <ac:chgData name="nourah Alaklabi" userId="b439187ee2954565" providerId="LiveId" clId="{12852B7A-3CB5-473C-9AA0-816AED326F83}" dt="2024-03-04T14:25:12.509" v="7" actId="21"/>
          <ac:picMkLst>
            <pc:docMk/>
            <pc:sldMk cId="3451259182" sldId="266"/>
            <ac:picMk id="17" creationId="{6A741D4B-3982-5161-2629-5C5E51C2860E}"/>
          </ac:picMkLst>
        </pc:picChg>
      </pc:sldChg>
      <pc:sldChg chg="delSp mod">
        <pc:chgData name="nourah Alaklabi" userId="b439187ee2954565" providerId="LiveId" clId="{12852B7A-3CB5-473C-9AA0-816AED326F83}" dt="2024-03-04T14:25:16.604" v="8" actId="21"/>
        <pc:sldMkLst>
          <pc:docMk/>
          <pc:sldMk cId="3509403764" sldId="267"/>
        </pc:sldMkLst>
        <pc:picChg chg="del">
          <ac:chgData name="nourah Alaklabi" userId="b439187ee2954565" providerId="LiveId" clId="{12852B7A-3CB5-473C-9AA0-816AED326F83}" dt="2024-03-04T14:25:16.604" v="8" actId="21"/>
          <ac:picMkLst>
            <pc:docMk/>
            <pc:sldMk cId="3509403764" sldId="267"/>
            <ac:picMk id="26" creationId="{56EAA590-ADF8-5B99-2355-49A6B1AA9081}"/>
          </ac:picMkLst>
        </pc:picChg>
      </pc:sldChg>
      <pc:sldChg chg="delSp mod">
        <pc:chgData name="nourah Alaklabi" userId="b439187ee2954565" providerId="LiveId" clId="{12852B7A-3CB5-473C-9AA0-816AED326F83}" dt="2024-03-04T14:25:48.478" v="16" actId="21"/>
        <pc:sldMkLst>
          <pc:docMk/>
          <pc:sldMk cId="2303732953" sldId="268"/>
        </pc:sldMkLst>
        <pc:picChg chg="del">
          <ac:chgData name="nourah Alaklabi" userId="b439187ee2954565" providerId="LiveId" clId="{12852B7A-3CB5-473C-9AA0-816AED326F83}" dt="2024-03-04T14:25:48.478" v="16" actId="21"/>
          <ac:picMkLst>
            <pc:docMk/>
            <pc:sldMk cId="2303732953" sldId="268"/>
            <ac:picMk id="7" creationId="{FDB8FF37-E430-CC0A-697C-CDA15381E315}"/>
          </ac:picMkLst>
        </pc:picChg>
      </pc:sldChg>
      <pc:sldChg chg="delSp mod">
        <pc:chgData name="nourah Alaklabi" userId="b439187ee2954565" providerId="LiveId" clId="{12852B7A-3CB5-473C-9AA0-816AED326F83}" dt="2024-03-04T14:26:03.383" v="20" actId="21"/>
        <pc:sldMkLst>
          <pc:docMk/>
          <pc:sldMk cId="3353514686" sldId="269"/>
        </pc:sldMkLst>
        <pc:picChg chg="del">
          <ac:chgData name="nourah Alaklabi" userId="b439187ee2954565" providerId="LiveId" clId="{12852B7A-3CB5-473C-9AA0-816AED326F83}" dt="2024-03-04T14:26:03.383" v="20" actId="21"/>
          <ac:picMkLst>
            <pc:docMk/>
            <pc:sldMk cId="3353514686" sldId="269"/>
            <ac:picMk id="15" creationId="{E2119601-6D1A-6F9E-8243-953624F9DC9B}"/>
          </ac:picMkLst>
        </pc:picChg>
      </pc:sldChg>
      <pc:sldChg chg="modSp mod">
        <pc:chgData name="nourah Alaklabi" userId="b439187ee2954565" providerId="LiveId" clId="{12852B7A-3CB5-473C-9AA0-816AED326F83}" dt="2024-03-04T14:24:55.406" v="3" actId="3626"/>
        <pc:sldMkLst>
          <pc:docMk/>
          <pc:sldMk cId="2223794357" sldId="270"/>
        </pc:sldMkLst>
        <pc:spChg chg="mod">
          <ac:chgData name="nourah Alaklabi" userId="b439187ee2954565" providerId="LiveId" clId="{12852B7A-3CB5-473C-9AA0-816AED326F83}" dt="2024-03-04T14:24:55.406" v="3" actId="3626"/>
          <ac:spMkLst>
            <pc:docMk/>
            <pc:sldMk cId="2223794357" sldId="270"/>
            <ac:spMk id="24" creationId="{062405BF-3315-06DB-472B-D2157C18EBE3}"/>
          </ac:spMkLst>
        </pc:spChg>
      </pc:sldChg>
    </pc:docChg>
  </pc:docChgLst>
  <pc:docChgLst>
    <pc:chgData name="nourah Alaklabi" userId="b439187ee2954565" providerId="LiveId" clId="{059A4B81-C075-4C27-AC53-FF21124F51CC}"/>
    <pc:docChg chg="undo custSel addSld modSld sldOrd">
      <pc:chgData name="nourah Alaklabi" userId="b439187ee2954565" providerId="LiveId" clId="{059A4B81-C075-4C27-AC53-FF21124F51CC}" dt="2024-03-02T15:10:08.286" v="1316" actId="1076"/>
      <pc:docMkLst>
        <pc:docMk/>
      </pc:docMkLst>
      <pc:sldChg chg="addSp delSp modSp mod">
        <pc:chgData name="nourah Alaklabi" userId="b439187ee2954565" providerId="LiveId" clId="{059A4B81-C075-4C27-AC53-FF21124F51CC}" dt="2024-03-02T15:08:40.675" v="1292" actId="14100"/>
        <pc:sldMkLst>
          <pc:docMk/>
          <pc:sldMk cId="0" sldId="256"/>
        </pc:sldMkLst>
        <pc:spChg chg="del mod ord">
          <ac:chgData name="nourah Alaklabi" userId="b439187ee2954565" providerId="LiveId" clId="{059A4B81-C075-4C27-AC53-FF21124F51CC}" dt="2024-03-02T12:45:15.247" v="295" actId="21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4:04:16.291" v="754" actId="1076"/>
          <ac:spMkLst>
            <pc:docMk/>
            <pc:sldMk cId="0" sldId="256"/>
            <ac:spMk id="8" creationId="{6BD31871-0BB6-252B-E287-22976B8310FA}"/>
          </ac:spMkLst>
        </pc:spChg>
        <pc:spChg chg="add mod">
          <ac:chgData name="nourah Alaklabi" userId="b439187ee2954565" providerId="LiveId" clId="{059A4B81-C075-4C27-AC53-FF21124F51CC}" dt="2024-03-02T12:29:05.061" v="50" actId="207"/>
          <ac:spMkLst>
            <pc:docMk/>
            <pc:sldMk cId="0" sldId="256"/>
            <ac:spMk id="11" creationId="{987226CC-466F-98CC-F1F3-4353F6A29B5E}"/>
          </ac:spMkLst>
        </pc:spChg>
        <pc:spChg chg="mod">
          <ac:chgData name="nourah Alaklabi" userId="b439187ee2954565" providerId="LiveId" clId="{059A4B81-C075-4C27-AC53-FF21124F51CC}" dt="2024-03-02T12:29:32.297" v="51"/>
          <ac:spMkLst>
            <pc:docMk/>
            <pc:sldMk cId="0" sldId="256"/>
            <ac:spMk id="13" creationId="{66F9BB6A-3B1F-4004-5504-93661507CA9F}"/>
          </ac:spMkLst>
        </pc:spChg>
        <pc:spChg chg="mod">
          <ac:chgData name="nourah Alaklabi" userId="b439187ee2954565" providerId="LiveId" clId="{059A4B81-C075-4C27-AC53-FF21124F51CC}" dt="2024-03-02T12:29:32.297" v="51"/>
          <ac:spMkLst>
            <pc:docMk/>
            <pc:sldMk cId="0" sldId="256"/>
            <ac:spMk id="14" creationId="{6F910A5D-658F-8562-6957-14B39E03C163}"/>
          </ac:spMkLst>
        </pc:spChg>
        <pc:spChg chg="add mod">
          <ac:chgData name="nourah Alaklabi" userId="b439187ee2954565" providerId="LiveId" clId="{059A4B81-C075-4C27-AC53-FF21124F51CC}" dt="2024-03-02T12:30:11.113" v="63" actId="403"/>
          <ac:spMkLst>
            <pc:docMk/>
            <pc:sldMk cId="0" sldId="256"/>
            <ac:spMk id="15" creationId="{AEBE210E-EE6A-EDFB-ED30-76F8B02DE678}"/>
          </ac:spMkLst>
        </pc:spChg>
        <pc:spChg chg="add mod">
          <ac:chgData name="nourah Alaklabi" userId="b439187ee2954565" providerId="LiveId" clId="{059A4B81-C075-4C27-AC53-FF21124F51CC}" dt="2024-03-02T12:30:21.383" v="65" actId="1076"/>
          <ac:spMkLst>
            <pc:docMk/>
            <pc:sldMk cId="0" sldId="256"/>
            <ac:spMk id="16" creationId="{91C89ED5-A706-6006-0DD1-D0DB43EDEF06}"/>
          </ac:spMkLst>
        </pc:spChg>
        <pc:spChg chg="mod">
          <ac:chgData name="nourah Alaklabi" userId="b439187ee2954565" providerId="LiveId" clId="{059A4B81-C075-4C27-AC53-FF21124F51CC}" dt="2024-03-02T12:30:33.312" v="66"/>
          <ac:spMkLst>
            <pc:docMk/>
            <pc:sldMk cId="0" sldId="256"/>
            <ac:spMk id="18" creationId="{A8FEE4FB-EBF6-EC07-8D37-08F122CCFDFA}"/>
          </ac:spMkLst>
        </pc:spChg>
        <pc:spChg chg="mod">
          <ac:chgData name="nourah Alaklabi" userId="b439187ee2954565" providerId="LiveId" clId="{059A4B81-C075-4C27-AC53-FF21124F51CC}" dt="2024-03-02T12:30:33.312" v="66"/>
          <ac:spMkLst>
            <pc:docMk/>
            <pc:sldMk cId="0" sldId="256"/>
            <ac:spMk id="19" creationId="{34F1861B-78F5-F035-F03F-BFECB687940B}"/>
          </ac:spMkLst>
        </pc:spChg>
        <pc:spChg chg="add mod">
          <ac:chgData name="nourah Alaklabi" userId="b439187ee2954565" providerId="LiveId" clId="{059A4B81-C075-4C27-AC53-FF21124F51CC}" dt="2024-03-02T12:44:34.458" v="292" actId="1076"/>
          <ac:spMkLst>
            <pc:docMk/>
            <pc:sldMk cId="0" sldId="256"/>
            <ac:spMk id="20" creationId="{84D57CA7-649D-53A7-C0C0-7F5C529E9E5C}"/>
          </ac:spMkLst>
        </pc:spChg>
        <pc:spChg chg="add del mod">
          <ac:chgData name="nourah Alaklabi" userId="b439187ee2954565" providerId="LiveId" clId="{059A4B81-C075-4C27-AC53-FF21124F51CC}" dt="2024-03-02T12:45:18.262" v="296" actId="21"/>
          <ac:spMkLst>
            <pc:docMk/>
            <pc:sldMk cId="0" sldId="256"/>
            <ac:spMk id="21" creationId="{A8D79A6B-4F7D-D447-AE17-EE406D8D9763}"/>
          </ac:spMkLst>
        </pc:spChg>
        <pc:spChg chg="add mod">
          <ac:chgData name="nourah Alaklabi" userId="b439187ee2954565" providerId="LiveId" clId="{059A4B81-C075-4C27-AC53-FF21124F51CC}" dt="2024-03-02T12:47:33.738" v="336" actId="20577"/>
          <ac:spMkLst>
            <pc:docMk/>
            <pc:sldMk cId="0" sldId="256"/>
            <ac:spMk id="22" creationId="{02321FD6-B947-7508-4F3A-67708CDC4321}"/>
          </ac:spMkLst>
        </pc:spChg>
        <pc:grpChg chg="add mod">
          <ac:chgData name="nourah Alaklabi" userId="b439187ee2954565" providerId="LiveId" clId="{059A4B81-C075-4C27-AC53-FF21124F51CC}" dt="2024-03-02T12:29:43.074" v="54" actId="1076"/>
          <ac:grpSpMkLst>
            <pc:docMk/>
            <pc:sldMk cId="0" sldId="256"/>
            <ac:grpSpMk id="12" creationId="{B07B8559-341E-DEC2-B0D4-7B0A6D852DE0}"/>
          </ac:grpSpMkLst>
        </pc:grpChg>
        <pc:grpChg chg="add mod">
          <ac:chgData name="nourah Alaklabi" userId="b439187ee2954565" providerId="LiveId" clId="{059A4B81-C075-4C27-AC53-FF21124F51CC}" dt="2024-03-02T12:44:23.221" v="290" actId="1076"/>
          <ac:grpSpMkLst>
            <pc:docMk/>
            <pc:sldMk cId="0" sldId="256"/>
            <ac:grpSpMk id="17" creationId="{387DEC2E-F6CD-F038-9E39-CF77AA40B433}"/>
          </ac:grpSpMkLst>
        </pc:grpChg>
        <pc:picChg chg="add mod">
          <ac:chgData name="nourah Alaklabi" userId="b439187ee2954565" providerId="LiveId" clId="{059A4B81-C075-4C27-AC53-FF21124F51CC}" dt="2024-03-02T15:08:40.675" v="1292" actId="14100"/>
          <ac:picMkLst>
            <pc:docMk/>
            <pc:sldMk cId="0" sldId="256"/>
            <ac:picMk id="21" creationId="{DBB3986D-265A-B732-322D-0BA97D82B201}"/>
          </ac:picMkLst>
        </pc:picChg>
        <pc:picChg chg="add mod">
          <ac:chgData name="nourah Alaklabi" userId="b439187ee2954565" providerId="LiveId" clId="{059A4B81-C075-4C27-AC53-FF21124F51CC}" dt="2024-03-02T12:44:50.396" v="293" actId="931"/>
          <ac:picMkLst>
            <pc:docMk/>
            <pc:sldMk cId="0" sldId="256"/>
            <ac:picMk id="24" creationId="{A3EF27EC-915F-1CD5-3D5F-CFD5B84B2A34}"/>
          </ac:picMkLst>
        </pc:picChg>
        <pc:picChg chg="add mod">
          <ac:chgData name="nourah Alaklabi" userId="b439187ee2954565" providerId="LiveId" clId="{059A4B81-C075-4C27-AC53-FF21124F51CC}" dt="2024-03-02T12:45:31.898" v="300" actId="1076"/>
          <ac:picMkLst>
            <pc:docMk/>
            <pc:sldMk cId="0" sldId="256"/>
            <ac:picMk id="26" creationId="{9097FE81-36ED-EB99-BEC0-52DD0F0FD8CA}"/>
          </ac:picMkLst>
        </pc:picChg>
        <pc:cxnChg chg="add mod">
          <ac:chgData name="nourah Alaklabi" userId="b439187ee2954565" providerId="LiveId" clId="{059A4B81-C075-4C27-AC53-FF21124F51CC}" dt="2024-03-02T12:49:12.338" v="368" actId="14100"/>
          <ac:cxnSpMkLst>
            <pc:docMk/>
            <pc:sldMk cId="0" sldId="256"/>
            <ac:cxnSpMk id="28" creationId="{1CA90C5B-0EE6-D866-37C0-C337C58B1309}"/>
          </ac:cxnSpMkLst>
        </pc:cxnChg>
      </pc:sldChg>
      <pc:sldChg chg="addSp modSp mod ord">
        <pc:chgData name="nourah Alaklabi" userId="b439187ee2954565" providerId="LiveId" clId="{059A4B81-C075-4C27-AC53-FF21124F51CC}" dt="2024-03-02T15:08:33.875" v="1291" actId="14100"/>
        <pc:sldMkLst>
          <pc:docMk/>
          <pc:sldMk cId="0" sldId="257"/>
        </pc:sldMkLst>
        <pc:spChg chg="mod">
          <ac:chgData name="nourah Alaklabi" userId="b439187ee2954565" providerId="LiveId" clId="{059A4B81-C075-4C27-AC53-FF21124F51CC}" dt="2024-03-02T12:49:39.867" v="371" actId="1076"/>
          <ac:spMkLst>
            <pc:docMk/>
            <pc:sldMk cId="0" sldId="257"/>
            <ac:spMk id="6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2:53:06.302" v="418" actId="20577"/>
          <ac:spMkLst>
            <pc:docMk/>
            <pc:sldMk cId="0" sldId="257"/>
            <ac:spMk id="11" creationId="{60DACDB7-CB36-61EC-DF83-C5ED0027E0B9}"/>
          </ac:spMkLst>
        </pc:spChg>
        <pc:spChg chg="add mod">
          <ac:chgData name="nourah Alaklabi" userId="b439187ee2954565" providerId="LiveId" clId="{059A4B81-C075-4C27-AC53-FF21124F51CC}" dt="2024-03-02T12:53:56.307" v="463" actId="113"/>
          <ac:spMkLst>
            <pc:docMk/>
            <pc:sldMk cId="0" sldId="257"/>
            <ac:spMk id="14" creationId="{FB050E25-9544-C933-5C6E-0D85079F765C}"/>
          </ac:spMkLst>
        </pc:spChg>
        <pc:spChg chg="add mod">
          <ac:chgData name="nourah Alaklabi" userId="b439187ee2954565" providerId="LiveId" clId="{059A4B81-C075-4C27-AC53-FF21124F51CC}" dt="2024-03-02T13:51:02.426" v="615" actId="14100"/>
          <ac:spMkLst>
            <pc:docMk/>
            <pc:sldMk cId="0" sldId="257"/>
            <ac:spMk id="15" creationId="{74976F96-DA3D-54DE-2D7C-7B649EBE2CC6}"/>
          </ac:spMkLst>
        </pc:spChg>
        <pc:picChg chg="add mod">
          <ac:chgData name="nourah Alaklabi" userId="b439187ee2954565" providerId="LiveId" clId="{059A4B81-C075-4C27-AC53-FF21124F51CC}" dt="2024-03-02T15:08:33.875" v="1291" actId="14100"/>
          <ac:picMkLst>
            <pc:docMk/>
            <pc:sldMk cId="0" sldId="257"/>
            <ac:picMk id="12" creationId="{173B1B1C-4C63-2F0B-2D59-2A11A3CD3AB9}"/>
          </ac:picMkLst>
        </pc:picChg>
        <pc:picChg chg="add mod">
          <ac:chgData name="nourah Alaklabi" userId="b439187ee2954565" providerId="LiveId" clId="{059A4B81-C075-4C27-AC53-FF21124F51CC}" dt="2024-03-02T12:52:45.257" v="402" actId="1440"/>
          <ac:picMkLst>
            <pc:docMk/>
            <pc:sldMk cId="0" sldId="257"/>
            <ac:picMk id="13" creationId="{CA8073BD-DC7D-2513-B67E-E68E570CD91D}"/>
          </ac:picMkLst>
        </pc:picChg>
      </pc:sldChg>
      <pc:sldChg chg="addSp modSp mod">
        <pc:chgData name="nourah Alaklabi" userId="b439187ee2954565" providerId="LiveId" clId="{059A4B81-C075-4C27-AC53-FF21124F51CC}" dt="2024-03-02T15:08:23.019" v="1289" actId="14100"/>
        <pc:sldMkLst>
          <pc:docMk/>
          <pc:sldMk cId="0" sldId="258"/>
        </pc:sldMkLst>
        <pc:spChg chg="add mod">
          <ac:chgData name="nourah Alaklabi" userId="b439187ee2954565" providerId="LiveId" clId="{059A4B81-C075-4C27-AC53-FF21124F51CC}" dt="2024-03-02T14:04:03.003" v="750" actId="1076"/>
          <ac:spMkLst>
            <pc:docMk/>
            <pc:sldMk cId="0" sldId="258"/>
            <ac:spMk id="15" creationId="{08396B71-E6BF-1564-EBE6-4120EAF9DAFB}"/>
          </ac:spMkLst>
        </pc:spChg>
        <pc:spChg chg="add mod ord">
          <ac:chgData name="nourah Alaklabi" userId="b439187ee2954565" providerId="LiveId" clId="{059A4B81-C075-4C27-AC53-FF21124F51CC}" dt="2024-03-02T13:02:38.044" v="570" actId="1076"/>
          <ac:spMkLst>
            <pc:docMk/>
            <pc:sldMk cId="0" sldId="258"/>
            <ac:spMk id="18" creationId="{C0DD960A-9D7E-138F-E2C5-72A2F11D18A3}"/>
          </ac:spMkLst>
        </pc:spChg>
        <pc:spChg chg="mod">
          <ac:chgData name="nourah Alaklabi" userId="b439187ee2954565" providerId="LiveId" clId="{059A4B81-C075-4C27-AC53-FF21124F51CC}" dt="2024-03-02T13:01:31.518" v="553"/>
          <ac:spMkLst>
            <pc:docMk/>
            <pc:sldMk cId="0" sldId="258"/>
            <ac:spMk id="20" creationId="{FA6768EF-03CD-AD0B-A147-D2FE874C0C40}"/>
          </ac:spMkLst>
        </pc:spChg>
        <pc:spChg chg="mod">
          <ac:chgData name="nourah Alaklabi" userId="b439187ee2954565" providerId="LiveId" clId="{059A4B81-C075-4C27-AC53-FF21124F51CC}" dt="2024-03-02T13:01:31.518" v="553"/>
          <ac:spMkLst>
            <pc:docMk/>
            <pc:sldMk cId="0" sldId="258"/>
            <ac:spMk id="21" creationId="{5D7C196E-196F-D7E5-F63D-75676168C809}"/>
          </ac:spMkLst>
        </pc:spChg>
        <pc:spChg chg="add mod">
          <ac:chgData name="nourah Alaklabi" userId="b439187ee2954565" providerId="LiveId" clId="{059A4B81-C075-4C27-AC53-FF21124F51CC}" dt="2024-03-02T13:01:46.624" v="555" actId="767"/>
          <ac:spMkLst>
            <pc:docMk/>
            <pc:sldMk cId="0" sldId="258"/>
            <ac:spMk id="22" creationId="{F0379F2D-58CB-D896-4BB5-8DCFCC9094B1}"/>
          </ac:spMkLst>
        </pc:spChg>
        <pc:spChg chg="add mod">
          <ac:chgData name="nourah Alaklabi" userId="b439187ee2954565" providerId="LiveId" clId="{059A4B81-C075-4C27-AC53-FF21124F51CC}" dt="2024-03-02T13:06:15.877" v="595" actId="1076"/>
          <ac:spMkLst>
            <pc:docMk/>
            <pc:sldMk cId="0" sldId="258"/>
            <ac:spMk id="23" creationId="{8DCB82D2-3F8C-B075-D017-E0D2EF736A3B}"/>
          </ac:spMkLst>
        </pc:spChg>
        <pc:grpChg chg="add mod ord">
          <ac:chgData name="nourah Alaklabi" userId="b439187ee2954565" providerId="LiveId" clId="{059A4B81-C075-4C27-AC53-FF21124F51CC}" dt="2024-03-02T13:01:58.082" v="557" actId="166"/>
          <ac:grpSpMkLst>
            <pc:docMk/>
            <pc:sldMk cId="0" sldId="258"/>
            <ac:grpSpMk id="19" creationId="{35DC672D-B3B5-F7B2-9FB1-0990ECB99E48}"/>
          </ac:grpSpMkLst>
        </pc:grpChg>
        <pc:picChg chg="add mod">
          <ac:chgData name="nourah Alaklabi" userId="b439187ee2954565" providerId="LiveId" clId="{059A4B81-C075-4C27-AC53-FF21124F51CC}" dt="2024-03-02T13:00:13.923" v="544"/>
          <ac:picMkLst>
            <pc:docMk/>
            <pc:sldMk cId="0" sldId="258"/>
            <ac:picMk id="16" creationId="{A0C2E9FC-A7BB-F789-710A-045554D8BFDC}"/>
          </ac:picMkLst>
        </pc:picChg>
        <pc:picChg chg="add mod">
          <ac:chgData name="nourah Alaklabi" userId="b439187ee2954565" providerId="LiveId" clId="{059A4B81-C075-4C27-AC53-FF21124F51CC}" dt="2024-03-02T15:08:23.019" v="1289" actId="14100"/>
          <ac:picMkLst>
            <pc:docMk/>
            <pc:sldMk cId="0" sldId="258"/>
            <ac:picMk id="17" creationId="{17C7560F-8DB5-2E29-4CB1-3CDB6535A926}"/>
          </ac:picMkLst>
        </pc:picChg>
        <pc:picChg chg="add mod">
          <ac:chgData name="nourah Alaklabi" userId="b439187ee2954565" providerId="LiveId" clId="{059A4B81-C075-4C27-AC53-FF21124F51CC}" dt="2024-03-02T13:06:59.611" v="603" actId="1076"/>
          <ac:picMkLst>
            <pc:docMk/>
            <pc:sldMk cId="0" sldId="258"/>
            <ac:picMk id="25" creationId="{C58133F9-FE69-89D7-137B-83592768B765}"/>
          </ac:picMkLst>
        </pc:picChg>
        <pc:picChg chg="add mod">
          <ac:chgData name="nourah Alaklabi" userId="b439187ee2954565" providerId="LiveId" clId="{059A4B81-C075-4C27-AC53-FF21124F51CC}" dt="2024-03-02T13:07:26.228" v="608" actId="1440"/>
          <ac:picMkLst>
            <pc:docMk/>
            <pc:sldMk cId="0" sldId="258"/>
            <ac:picMk id="27" creationId="{436761F4-5C4F-B29B-C8D5-8B7A2C1DF2EC}"/>
          </ac:picMkLst>
        </pc:picChg>
        <pc:picChg chg="add mod">
          <ac:chgData name="nourah Alaklabi" userId="b439187ee2954565" providerId="LiveId" clId="{059A4B81-C075-4C27-AC53-FF21124F51CC}" dt="2024-03-02T13:08:01.073" v="613" actId="1440"/>
          <ac:picMkLst>
            <pc:docMk/>
            <pc:sldMk cId="0" sldId="258"/>
            <ac:picMk id="29" creationId="{BF744399-7C0C-6A25-A7E4-604C5434D08E}"/>
          </ac:picMkLst>
        </pc:picChg>
      </pc:sldChg>
      <pc:sldChg chg="addSp delSp modSp mod">
        <pc:chgData name="nourah Alaklabi" userId="b439187ee2954565" providerId="LiveId" clId="{059A4B81-C075-4C27-AC53-FF21124F51CC}" dt="2024-03-02T15:09:05.901" v="1297"/>
        <pc:sldMkLst>
          <pc:docMk/>
          <pc:sldMk cId="0" sldId="259"/>
        </pc:sldMkLst>
        <pc:spChg chg="add mod">
          <ac:chgData name="nourah Alaklabi" userId="b439187ee2954565" providerId="LiveId" clId="{059A4B81-C075-4C27-AC53-FF21124F51CC}" dt="2024-03-02T14:04:53.293" v="759" actId="20577"/>
          <ac:spMkLst>
            <pc:docMk/>
            <pc:sldMk cId="0" sldId="259"/>
            <ac:spMk id="9" creationId="{19CAD123-7B95-D4F3-C604-C983CCD9433F}"/>
          </ac:spMkLst>
        </pc:spChg>
        <pc:spChg chg="add mod">
          <ac:chgData name="nourah Alaklabi" userId="b439187ee2954565" providerId="LiveId" clId="{059A4B81-C075-4C27-AC53-FF21124F51CC}" dt="2024-03-02T14:06:39.565" v="821" actId="403"/>
          <ac:spMkLst>
            <pc:docMk/>
            <pc:sldMk cId="0" sldId="259"/>
            <ac:spMk id="10" creationId="{0A8F1E94-FEDF-3C83-0028-C6CCC3378CF6}"/>
          </ac:spMkLst>
        </pc:spChg>
        <pc:spChg chg="add mod">
          <ac:chgData name="nourah Alaklabi" userId="b439187ee2954565" providerId="LiveId" clId="{059A4B81-C075-4C27-AC53-FF21124F51CC}" dt="2024-03-02T14:07:46.094" v="833" actId="1076"/>
          <ac:spMkLst>
            <pc:docMk/>
            <pc:sldMk cId="0" sldId="259"/>
            <ac:spMk id="13" creationId="{FB949C74-ED09-874F-87C7-F9A4FBF12EC1}"/>
          </ac:spMkLst>
        </pc:spChg>
        <pc:picChg chg="add mod">
          <ac:chgData name="nourah Alaklabi" userId="b439187ee2954565" providerId="LiveId" clId="{059A4B81-C075-4C27-AC53-FF21124F51CC}" dt="2024-03-02T15:09:05.901" v="1297"/>
          <ac:picMkLst>
            <pc:docMk/>
            <pc:sldMk cId="0" sldId="259"/>
            <ac:picMk id="11" creationId="{078B6616-3C53-E521-E1A0-1C988430EED8}"/>
          </ac:picMkLst>
        </pc:picChg>
        <pc:picChg chg="add mod">
          <ac:chgData name="nourah Alaklabi" userId="b439187ee2954565" providerId="LiveId" clId="{059A4B81-C075-4C27-AC53-FF21124F51CC}" dt="2024-03-02T14:07:17.079" v="826" actId="1440"/>
          <ac:picMkLst>
            <pc:docMk/>
            <pc:sldMk cId="0" sldId="259"/>
            <ac:picMk id="12" creationId="{9880B9F7-B517-10D0-A81B-705DE88CC01D}"/>
          </ac:picMkLst>
        </pc:picChg>
        <pc:picChg chg="add del mod">
          <ac:chgData name="nourah Alaklabi" userId="b439187ee2954565" providerId="LiveId" clId="{059A4B81-C075-4C27-AC53-FF21124F51CC}" dt="2024-03-02T14:08:29.543" v="839" actId="21"/>
          <ac:picMkLst>
            <pc:docMk/>
            <pc:sldMk cId="0" sldId="259"/>
            <ac:picMk id="15" creationId="{16928076-C918-B070-5BD8-9962C10B4782}"/>
          </ac:picMkLst>
        </pc:picChg>
        <pc:picChg chg="add mod">
          <ac:chgData name="nourah Alaklabi" userId="b439187ee2954565" providerId="LiveId" clId="{059A4B81-C075-4C27-AC53-FF21124F51CC}" dt="2024-03-02T14:08:53.086" v="844" actId="1440"/>
          <ac:picMkLst>
            <pc:docMk/>
            <pc:sldMk cId="0" sldId="259"/>
            <ac:picMk id="17" creationId="{D3C13CA8-1805-1C42-19B4-4A3FF8541F1E}"/>
          </ac:picMkLst>
        </pc:picChg>
        <pc:picChg chg="add mod">
          <ac:chgData name="nourah Alaklabi" userId="b439187ee2954565" providerId="LiveId" clId="{059A4B81-C075-4C27-AC53-FF21124F51CC}" dt="2024-03-02T14:09:38.718" v="850" actId="1440"/>
          <ac:picMkLst>
            <pc:docMk/>
            <pc:sldMk cId="0" sldId="259"/>
            <ac:picMk id="19" creationId="{7A29D091-D981-7443-4EDE-D2DA234F5B67}"/>
          </ac:picMkLst>
        </pc:picChg>
      </pc:sldChg>
      <pc:sldChg chg="addSp modSp mod">
        <pc:chgData name="nourah Alaklabi" userId="b439187ee2954565" providerId="LiveId" clId="{059A4B81-C075-4C27-AC53-FF21124F51CC}" dt="2024-03-02T15:09:17.373" v="1300" actId="1076"/>
        <pc:sldMkLst>
          <pc:docMk/>
          <pc:sldMk cId="0" sldId="260"/>
        </pc:sldMkLst>
        <pc:spChg chg="add mod">
          <ac:chgData name="nourah Alaklabi" userId="b439187ee2954565" providerId="LiveId" clId="{059A4B81-C075-4C27-AC53-FF21124F51CC}" dt="2024-03-02T14:10:32.393" v="856" actId="1076"/>
          <ac:spMkLst>
            <pc:docMk/>
            <pc:sldMk cId="0" sldId="260"/>
            <ac:spMk id="8" creationId="{5DCB0F2E-4CDC-B1B6-6213-FEC5D612B9C1}"/>
          </ac:spMkLst>
        </pc:spChg>
        <pc:spChg chg="add mod">
          <ac:chgData name="nourah Alaklabi" userId="b439187ee2954565" providerId="LiveId" clId="{059A4B81-C075-4C27-AC53-FF21124F51CC}" dt="2024-03-02T14:10:50.778" v="858" actId="20577"/>
          <ac:spMkLst>
            <pc:docMk/>
            <pc:sldMk cId="0" sldId="260"/>
            <ac:spMk id="9" creationId="{D991EAC8-AB4B-FAF4-AD17-ACAA3671ED19}"/>
          </ac:spMkLst>
        </pc:spChg>
        <pc:spChg chg="add mod">
          <ac:chgData name="nourah Alaklabi" userId="b439187ee2954565" providerId="LiveId" clId="{059A4B81-C075-4C27-AC53-FF21124F51CC}" dt="2024-03-02T14:11:06.610" v="860" actId="1076"/>
          <ac:spMkLst>
            <pc:docMk/>
            <pc:sldMk cId="0" sldId="260"/>
            <ac:spMk id="10" creationId="{8D0D61E5-3D8B-C340-41BC-9EBD81D06344}"/>
          </ac:spMkLst>
        </pc:spChg>
        <pc:picChg chg="add mod">
          <ac:chgData name="nourah Alaklabi" userId="b439187ee2954565" providerId="LiveId" clId="{059A4B81-C075-4C27-AC53-FF21124F51CC}" dt="2024-03-02T15:09:17.373" v="1300" actId="1076"/>
          <ac:picMkLst>
            <pc:docMk/>
            <pc:sldMk cId="0" sldId="260"/>
            <ac:picMk id="6" creationId="{5B202F04-E4F8-A94F-537B-4189E522E9A9}"/>
          </ac:picMkLst>
        </pc:picChg>
        <pc:picChg chg="add mod">
          <ac:chgData name="nourah Alaklabi" userId="b439187ee2954565" providerId="LiveId" clId="{059A4B81-C075-4C27-AC53-FF21124F51CC}" dt="2024-03-02T14:10:22.928" v="854" actId="1076"/>
          <ac:picMkLst>
            <pc:docMk/>
            <pc:sldMk cId="0" sldId="260"/>
            <ac:picMk id="7" creationId="{A0A23A9A-996C-410B-500C-C71221643ADA}"/>
          </ac:picMkLst>
        </pc:picChg>
        <pc:picChg chg="add mod">
          <ac:chgData name="nourah Alaklabi" userId="b439187ee2954565" providerId="LiveId" clId="{059A4B81-C075-4C27-AC53-FF21124F51CC}" dt="2024-03-02T14:12:34.776" v="881" actId="14100"/>
          <ac:picMkLst>
            <pc:docMk/>
            <pc:sldMk cId="0" sldId="260"/>
            <ac:picMk id="12" creationId="{596BA607-C9EA-351E-F6AC-B34782F34D8E}"/>
          </ac:picMkLst>
        </pc:picChg>
        <pc:picChg chg="add mod">
          <ac:chgData name="nourah Alaklabi" userId="b439187ee2954565" providerId="LiveId" clId="{059A4B81-C075-4C27-AC53-FF21124F51CC}" dt="2024-03-02T14:12:38.467" v="882" actId="1076"/>
          <ac:picMkLst>
            <pc:docMk/>
            <pc:sldMk cId="0" sldId="260"/>
            <ac:picMk id="14" creationId="{5CFFBDAE-8CAB-828C-9E45-DFE906E12A4B}"/>
          </ac:picMkLst>
        </pc:picChg>
      </pc:sldChg>
      <pc:sldChg chg="addSp delSp modSp mod">
        <pc:chgData name="nourah Alaklabi" userId="b439187ee2954565" providerId="LiveId" clId="{059A4B81-C075-4C27-AC53-FF21124F51CC}" dt="2024-03-02T15:09:24.063" v="1302" actId="1076"/>
        <pc:sldMkLst>
          <pc:docMk/>
          <pc:sldMk cId="0" sldId="261"/>
        </pc:sldMkLst>
        <pc:spChg chg="add mod">
          <ac:chgData name="nourah Alaklabi" userId="b439187ee2954565" providerId="LiveId" clId="{059A4B81-C075-4C27-AC53-FF21124F51CC}" dt="2024-03-02T14:17:52.313" v="937" actId="1076"/>
          <ac:spMkLst>
            <pc:docMk/>
            <pc:sldMk cId="0" sldId="261"/>
            <ac:spMk id="8" creationId="{AD0B5871-0090-E82B-0EF6-C5E793FC2546}"/>
          </ac:spMkLst>
        </pc:spChg>
        <pc:spChg chg="add mod">
          <ac:chgData name="nourah Alaklabi" userId="b439187ee2954565" providerId="LiveId" clId="{059A4B81-C075-4C27-AC53-FF21124F51CC}" dt="2024-03-02T14:18:06.884" v="940" actId="20577"/>
          <ac:spMkLst>
            <pc:docMk/>
            <pc:sldMk cId="0" sldId="261"/>
            <ac:spMk id="9" creationId="{B20E6A99-F425-649D-4AC2-3923F1541728}"/>
          </ac:spMkLst>
        </pc:spChg>
        <pc:picChg chg="add mod">
          <ac:chgData name="nourah Alaklabi" userId="b439187ee2954565" providerId="LiveId" clId="{059A4B81-C075-4C27-AC53-FF21124F51CC}" dt="2024-03-02T15:09:24.063" v="1302" actId="1076"/>
          <ac:picMkLst>
            <pc:docMk/>
            <pc:sldMk cId="0" sldId="261"/>
            <ac:picMk id="6" creationId="{4ED6DAE3-A7F4-5CED-F3DF-9D35A964461E}"/>
          </ac:picMkLst>
        </pc:picChg>
        <pc:picChg chg="add del">
          <ac:chgData name="nourah Alaklabi" userId="b439187ee2954565" providerId="LiveId" clId="{059A4B81-C075-4C27-AC53-FF21124F51CC}" dt="2024-03-02T14:14:47.158" v="884" actId="22"/>
          <ac:picMkLst>
            <pc:docMk/>
            <pc:sldMk cId="0" sldId="261"/>
            <ac:picMk id="7" creationId="{8C88A609-D0F5-A080-968F-5A471ADF43A9}"/>
          </ac:picMkLst>
        </pc:picChg>
        <pc:picChg chg="add mod">
          <ac:chgData name="nourah Alaklabi" userId="b439187ee2954565" providerId="LiveId" clId="{059A4B81-C075-4C27-AC53-FF21124F51CC}" dt="2024-03-02T14:18:53.599" v="946" actId="1440"/>
          <ac:picMkLst>
            <pc:docMk/>
            <pc:sldMk cId="0" sldId="261"/>
            <ac:picMk id="11" creationId="{43285300-E4C1-D9C2-EF94-01E14A01359A}"/>
          </ac:picMkLst>
        </pc:picChg>
      </pc:sldChg>
      <pc:sldChg chg="addSp delSp modSp mod">
        <pc:chgData name="nourah Alaklabi" userId="b439187ee2954565" providerId="LiveId" clId="{059A4B81-C075-4C27-AC53-FF21124F51CC}" dt="2024-03-02T15:09:40.132" v="1308" actId="1076"/>
        <pc:sldMkLst>
          <pc:docMk/>
          <pc:sldMk cId="0" sldId="262"/>
        </pc:sldMkLst>
        <pc:spChg chg="mod">
          <ac:chgData name="nourah Alaklabi" userId="b439187ee2954565" providerId="LiveId" clId="{059A4B81-C075-4C27-AC53-FF21124F51CC}" dt="2024-03-02T14:25:42.694" v="1054" actId="1076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4:21:38.990" v="959" actId="1076"/>
          <ac:spMkLst>
            <pc:docMk/>
            <pc:sldMk cId="0" sldId="262"/>
            <ac:spMk id="7" creationId="{D896B5C9-849E-20C2-5FD5-79829EC4BB3D}"/>
          </ac:spMkLst>
        </pc:spChg>
        <pc:spChg chg="add mod">
          <ac:chgData name="nourah Alaklabi" userId="b439187ee2954565" providerId="LiveId" clId="{059A4B81-C075-4C27-AC53-FF21124F51CC}" dt="2024-03-02T14:23:43.051" v="1044" actId="403"/>
          <ac:spMkLst>
            <pc:docMk/>
            <pc:sldMk cId="0" sldId="262"/>
            <ac:spMk id="8" creationId="{FC598BAF-860D-7CE3-06F2-E42018256275}"/>
          </ac:spMkLst>
        </pc:spChg>
        <pc:picChg chg="add mod">
          <ac:chgData name="nourah Alaklabi" userId="b439187ee2954565" providerId="LiveId" clId="{059A4B81-C075-4C27-AC53-FF21124F51CC}" dt="2024-03-02T15:09:40.132" v="1308" actId="1076"/>
          <ac:picMkLst>
            <pc:docMk/>
            <pc:sldMk cId="0" sldId="262"/>
            <ac:picMk id="5" creationId="{51F65E6C-E8A5-EA5D-EFD6-BE82F135724F}"/>
          </ac:picMkLst>
        </pc:picChg>
        <pc:picChg chg="add del">
          <ac:chgData name="nourah Alaklabi" userId="b439187ee2954565" providerId="LiveId" clId="{059A4B81-C075-4C27-AC53-FF21124F51CC}" dt="2024-03-02T14:20:57.745" v="957" actId="22"/>
          <ac:picMkLst>
            <pc:docMk/>
            <pc:sldMk cId="0" sldId="262"/>
            <ac:picMk id="6" creationId="{6F65770C-7FBB-536F-7971-3ECE53C2B884}"/>
          </ac:picMkLst>
        </pc:picChg>
        <pc:picChg chg="add mod">
          <ac:chgData name="nourah Alaklabi" userId="b439187ee2954565" providerId="LiveId" clId="{059A4B81-C075-4C27-AC53-FF21124F51CC}" dt="2024-03-02T15:09:35.700" v="1306" actId="1076"/>
          <ac:picMkLst>
            <pc:docMk/>
            <pc:sldMk cId="0" sldId="262"/>
            <ac:picMk id="10" creationId="{50753854-70B5-4E50-775B-0D26729AB334}"/>
          </ac:picMkLst>
        </pc:picChg>
        <pc:picChg chg="add mod">
          <ac:chgData name="nourah Alaklabi" userId="b439187ee2954565" providerId="LiveId" clId="{059A4B81-C075-4C27-AC53-FF21124F51CC}" dt="2024-03-02T14:25:54.373" v="1057" actId="1076"/>
          <ac:picMkLst>
            <pc:docMk/>
            <pc:sldMk cId="0" sldId="262"/>
            <ac:picMk id="12" creationId="{4D80EE4F-FA6D-B3F0-7ABC-F254A05EA66F}"/>
          </ac:picMkLst>
        </pc:picChg>
      </pc:sldChg>
      <pc:sldChg chg="addSp modSp mod">
        <pc:chgData name="nourah Alaklabi" userId="b439187ee2954565" providerId="LiveId" clId="{059A4B81-C075-4C27-AC53-FF21124F51CC}" dt="2024-03-02T15:09:51.483" v="1310" actId="1076"/>
        <pc:sldMkLst>
          <pc:docMk/>
          <pc:sldMk cId="0" sldId="263"/>
        </pc:sldMkLst>
        <pc:spChg chg="add mod">
          <ac:chgData name="nourah Alaklabi" userId="b439187ee2954565" providerId="LiveId" clId="{059A4B81-C075-4C27-AC53-FF21124F51CC}" dt="2024-03-02T14:29:21.594" v="1063"/>
          <ac:spMkLst>
            <pc:docMk/>
            <pc:sldMk cId="0" sldId="263"/>
            <ac:spMk id="7" creationId="{72593FFB-D8DE-640E-1AC5-342F23544038}"/>
          </ac:spMkLst>
        </pc:spChg>
        <pc:spChg chg="add mod">
          <ac:chgData name="nourah Alaklabi" userId="b439187ee2954565" providerId="LiveId" clId="{059A4B81-C075-4C27-AC53-FF21124F51CC}" dt="2024-03-02T14:29:43.911" v="1066" actId="20577"/>
          <ac:spMkLst>
            <pc:docMk/>
            <pc:sldMk cId="0" sldId="263"/>
            <ac:spMk id="8" creationId="{96583EAE-BFA9-EE53-14ED-5E05342E45DA}"/>
          </ac:spMkLst>
        </pc:spChg>
        <pc:picChg chg="add mod">
          <ac:chgData name="nourah Alaklabi" userId="b439187ee2954565" providerId="LiveId" clId="{059A4B81-C075-4C27-AC53-FF21124F51CC}" dt="2024-03-02T15:09:51.483" v="1310" actId="1076"/>
          <ac:picMkLst>
            <pc:docMk/>
            <pc:sldMk cId="0" sldId="263"/>
            <ac:picMk id="5" creationId="{27F47987-82CB-5BCF-46E2-B88D822FCD7B}"/>
          </ac:picMkLst>
        </pc:picChg>
        <pc:picChg chg="add mod">
          <ac:chgData name="nourah Alaklabi" userId="b439187ee2954565" providerId="LiveId" clId="{059A4B81-C075-4C27-AC53-FF21124F51CC}" dt="2024-03-02T14:29:12.946" v="1062" actId="1440"/>
          <ac:picMkLst>
            <pc:docMk/>
            <pc:sldMk cId="0" sldId="263"/>
            <ac:picMk id="6" creationId="{D9A471DE-36E3-DC17-8F9C-5CF171F098FA}"/>
          </ac:picMkLst>
        </pc:picChg>
      </pc:sldChg>
      <pc:sldChg chg="addSp modSp mod">
        <pc:chgData name="nourah Alaklabi" userId="b439187ee2954565" providerId="LiveId" clId="{059A4B81-C075-4C27-AC53-FF21124F51CC}" dt="2024-03-02T15:10:02.756" v="1314" actId="1076"/>
        <pc:sldMkLst>
          <pc:docMk/>
          <pc:sldMk cId="0" sldId="264"/>
        </pc:sldMkLst>
        <pc:picChg chg="mod">
          <ac:chgData name="nourah Alaklabi" userId="b439187ee2954565" providerId="LiveId" clId="{059A4B81-C075-4C27-AC53-FF21124F51CC}" dt="2024-03-02T14:58:50.897" v="1280"/>
          <ac:picMkLst>
            <pc:docMk/>
            <pc:sldMk cId="0" sldId="264"/>
            <ac:picMk id="7" creationId="{00000000-0000-0000-0000-000000000000}"/>
          </ac:picMkLst>
        </pc:picChg>
        <pc:picChg chg="add mod">
          <ac:chgData name="nourah Alaklabi" userId="b439187ee2954565" providerId="LiveId" clId="{059A4B81-C075-4C27-AC53-FF21124F51CC}" dt="2024-03-02T15:10:02.756" v="1314" actId="1076"/>
          <ac:picMkLst>
            <pc:docMk/>
            <pc:sldMk cId="0" sldId="264"/>
            <ac:picMk id="8" creationId="{9B37709A-BAE9-301C-3884-35657D36541C}"/>
          </ac:picMkLst>
        </pc:picChg>
      </pc:sldChg>
      <pc:sldChg chg="addSp modSp mod">
        <pc:chgData name="nourah Alaklabi" userId="b439187ee2954565" providerId="LiveId" clId="{059A4B81-C075-4C27-AC53-FF21124F51CC}" dt="2024-03-02T15:10:08.286" v="1316" actId="1076"/>
        <pc:sldMkLst>
          <pc:docMk/>
          <pc:sldMk cId="0" sldId="265"/>
        </pc:sldMkLst>
        <pc:picChg chg="add mod">
          <ac:chgData name="nourah Alaklabi" userId="b439187ee2954565" providerId="LiveId" clId="{059A4B81-C075-4C27-AC53-FF21124F51CC}" dt="2024-03-02T15:10:08.286" v="1316" actId="1076"/>
          <ac:picMkLst>
            <pc:docMk/>
            <pc:sldMk cId="0" sldId="265"/>
            <ac:picMk id="7" creationId="{2AFA0246-CCD7-8269-D760-4B455D1D00E4}"/>
          </ac:picMkLst>
        </pc:picChg>
      </pc:sldChg>
      <pc:sldChg chg="addSp delSp modSp add mod">
        <pc:chgData name="nourah Alaklabi" userId="b439187ee2954565" providerId="LiveId" clId="{059A4B81-C075-4C27-AC53-FF21124F51CC}" dt="2024-03-02T15:08:51.851" v="1295"/>
        <pc:sldMkLst>
          <pc:docMk/>
          <pc:sldMk cId="3451259182" sldId="266"/>
        </pc:sldMkLst>
        <pc:spChg chg="add del mod">
          <ac:chgData name="nourah Alaklabi" userId="b439187ee2954565" providerId="LiveId" clId="{059A4B81-C075-4C27-AC53-FF21124F51CC}" dt="2024-03-02T14:03:46.975" v="747" actId="21"/>
          <ac:spMkLst>
            <pc:docMk/>
            <pc:sldMk cId="3451259182" sldId="266"/>
            <ac:spMk id="22" creationId="{5F8D0101-5386-9974-D437-5E660F8FAB15}"/>
          </ac:spMkLst>
        </pc:spChg>
        <pc:spChg chg="mod">
          <ac:chgData name="nourah Alaklabi" userId="b439187ee2954565" providerId="LiveId" clId="{059A4B81-C075-4C27-AC53-FF21124F51CC}" dt="2024-03-02T13:53:51.766" v="673" actId="20577"/>
          <ac:spMkLst>
            <pc:docMk/>
            <pc:sldMk cId="3451259182" sldId="266"/>
            <ac:spMk id="23" creationId="{27E3E721-D75C-1450-2460-FCA187BA61FA}"/>
          </ac:spMkLst>
        </pc:spChg>
        <pc:spChg chg="add mod">
          <ac:chgData name="nourah Alaklabi" userId="b439187ee2954565" providerId="LiveId" clId="{059A4B81-C075-4C27-AC53-FF21124F51CC}" dt="2024-03-02T14:03:50.339" v="748" actId="1076"/>
          <ac:spMkLst>
            <pc:docMk/>
            <pc:sldMk cId="3451259182" sldId="266"/>
            <ac:spMk id="24" creationId="{A2A08518-9216-CA01-38D5-9CA5CB5FBBB2}"/>
          </ac:spMkLst>
        </pc:spChg>
        <pc:grpChg chg="mod">
          <ac:chgData name="nourah Alaklabi" userId="b439187ee2954565" providerId="LiveId" clId="{059A4B81-C075-4C27-AC53-FF21124F51CC}" dt="2024-03-02T14:03:00.138" v="734" actId="1076"/>
          <ac:grpSpMkLst>
            <pc:docMk/>
            <pc:sldMk cId="3451259182" sldId="266"/>
            <ac:grpSpMk id="2" creationId="{3E947030-6D95-DBE7-B01E-03F217B79DE3}"/>
          </ac:grpSpMkLst>
        </pc:grpChg>
        <pc:picChg chg="add mod">
          <ac:chgData name="nourah Alaklabi" userId="b439187ee2954565" providerId="LiveId" clId="{059A4B81-C075-4C27-AC53-FF21124F51CC}" dt="2024-03-02T15:08:51.851" v="1295"/>
          <ac:picMkLst>
            <pc:docMk/>
            <pc:sldMk cId="3451259182" sldId="266"/>
            <ac:picMk id="15" creationId="{054C4D7E-8618-88C6-8F9D-D169B852A322}"/>
          </ac:picMkLst>
        </pc:picChg>
        <pc:picChg chg="add mod">
          <ac:chgData name="nourah Alaklabi" userId="b439187ee2954565" providerId="LiveId" clId="{059A4B81-C075-4C27-AC53-FF21124F51CC}" dt="2024-03-02T13:52:38.084" v="626" actId="1440"/>
          <ac:picMkLst>
            <pc:docMk/>
            <pc:sldMk cId="3451259182" sldId="266"/>
            <ac:picMk id="17" creationId="{6A741D4B-3982-5161-2629-5C5E51C2860E}"/>
          </ac:picMkLst>
        </pc:picChg>
        <pc:picChg chg="del">
          <ac:chgData name="nourah Alaklabi" userId="b439187ee2954565" providerId="LiveId" clId="{059A4B81-C075-4C27-AC53-FF21124F51CC}" dt="2024-03-02T13:51:27.134" v="617" actId="21"/>
          <ac:picMkLst>
            <pc:docMk/>
            <pc:sldMk cId="3451259182" sldId="266"/>
            <ac:picMk id="25" creationId="{71826128-8DCD-00FD-F2A8-7EFE8575C95F}"/>
          </ac:picMkLst>
        </pc:picChg>
        <pc:picChg chg="del">
          <ac:chgData name="nourah Alaklabi" userId="b439187ee2954565" providerId="LiveId" clId="{059A4B81-C075-4C27-AC53-FF21124F51CC}" dt="2024-03-02T13:51:29.530" v="618" actId="21"/>
          <ac:picMkLst>
            <pc:docMk/>
            <pc:sldMk cId="3451259182" sldId="266"/>
            <ac:picMk id="27" creationId="{146891CE-5117-DFB9-2051-99D294E4BE56}"/>
          </ac:picMkLst>
        </pc:picChg>
        <pc:picChg chg="del">
          <ac:chgData name="nourah Alaklabi" userId="b439187ee2954565" providerId="LiveId" clId="{059A4B81-C075-4C27-AC53-FF21124F51CC}" dt="2024-03-02T13:51:31.985" v="619" actId="21"/>
          <ac:picMkLst>
            <pc:docMk/>
            <pc:sldMk cId="3451259182" sldId="266"/>
            <ac:picMk id="29" creationId="{61CF40E8-62A7-5DEB-6224-1F6B2F58D271}"/>
          </ac:picMkLst>
        </pc:picChg>
      </pc:sldChg>
      <pc:sldChg chg="addSp delSp modSp add mod">
        <pc:chgData name="nourah Alaklabi" userId="b439187ee2954565" providerId="LiveId" clId="{059A4B81-C075-4C27-AC53-FF21124F51CC}" dt="2024-03-02T15:09:00.783" v="1296"/>
        <pc:sldMkLst>
          <pc:docMk/>
          <pc:sldMk cId="3509403764" sldId="267"/>
        </pc:sldMkLst>
        <pc:spChg chg="del">
          <ac:chgData name="nourah Alaklabi" userId="b439187ee2954565" providerId="LiveId" clId="{059A4B81-C075-4C27-AC53-FF21124F51CC}" dt="2024-03-02T13:54:31.629" v="677" actId="21"/>
          <ac:spMkLst>
            <pc:docMk/>
            <pc:sldMk cId="3509403764" sldId="267"/>
            <ac:spMk id="7" creationId="{81A184EA-1DB9-856A-0420-F6E5059E8E30}"/>
          </ac:spMkLst>
        </pc:spChg>
        <pc:spChg chg="add mod">
          <ac:chgData name="nourah Alaklabi" userId="b439187ee2954565" providerId="LiveId" clId="{059A4B81-C075-4C27-AC53-FF21124F51CC}" dt="2024-03-02T13:54:34.538" v="678" actId="1076"/>
          <ac:spMkLst>
            <pc:docMk/>
            <pc:sldMk cId="3509403764" sldId="267"/>
            <ac:spMk id="15" creationId="{0F888702-AF81-599B-0151-1D2505DEDF1A}"/>
          </ac:spMkLst>
        </pc:spChg>
        <pc:spChg chg="del mod">
          <ac:chgData name="nourah Alaklabi" userId="b439187ee2954565" providerId="LiveId" clId="{059A4B81-C075-4C27-AC53-FF21124F51CC}" dt="2024-03-02T14:00:46.962" v="690" actId="21"/>
          <ac:spMkLst>
            <pc:docMk/>
            <pc:sldMk cId="3509403764" sldId="267"/>
            <ac:spMk id="23" creationId="{AEE56653-B2A2-BE45-9CDE-CC1BB66BD9A1}"/>
          </ac:spMkLst>
        </pc:spChg>
        <pc:spChg chg="add mod">
          <ac:chgData name="nourah Alaklabi" userId="b439187ee2954565" providerId="LiveId" clId="{059A4B81-C075-4C27-AC53-FF21124F51CC}" dt="2024-03-02T14:04:24.038" v="755"/>
          <ac:spMkLst>
            <pc:docMk/>
            <pc:sldMk cId="3509403764" sldId="267"/>
            <ac:spMk id="27" creationId="{D657D7B7-B452-A03A-0E84-68B434E64EBC}"/>
          </ac:spMkLst>
        </pc:spChg>
        <pc:picChg chg="add mod">
          <ac:chgData name="nourah Alaklabi" userId="b439187ee2954565" providerId="LiveId" clId="{059A4B81-C075-4C27-AC53-FF21124F51CC}" dt="2024-03-02T15:09:00.783" v="1296"/>
          <ac:picMkLst>
            <pc:docMk/>
            <pc:sldMk cId="3509403764" sldId="267"/>
            <ac:picMk id="7" creationId="{10911E18-C1B2-015E-5F49-C98619D51196}"/>
          </ac:picMkLst>
        </pc:picChg>
        <pc:picChg chg="del">
          <ac:chgData name="nourah Alaklabi" userId="b439187ee2954565" providerId="LiveId" clId="{059A4B81-C075-4C27-AC53-FF21124F51CC}" dt="2024-03-02T13:54:16.536" v="675" actId="21"/>
          <ac:picMkLst>
            <pc:docMk/>
            <pc:sldMk cId="3509403764" sldId="267"/>
            <ac:picMk id="17" creationId="{C879C53D-C6CC-D697-DC64-A75D4BCDBA92}"/>
          </ac:picMkLst>
        </pc:picChg>
        <pc:picChg chg="add del mod">
          <ac:chgData name="nourah Alaklabi" userId="b439187ee2954565" providerId="LiveId" clId="{059A4B81-C075-4C27-AC53-FF21124F51CC}" dt="2024-03-02T14:00:16.888" v="686" actId="21"/>
          <ac:picMkLst>
            <pc:docMk/>
            <pc:sldMk cId="3509403764" sldId="267"/>
            <ac:picMk id="24" creationId="{F452DF18-570F-E5A6-EA03-D8A0B1AF1C0A}"/>
          </ac:picMkLst>
        </pc:picChg>
        <pc:picChg chg="add mod">
          <ac:chgData name="nourah Alaklabi" userId="b439187ee2954565" providerId="LiveId" clId="{059A4B81-C075-4C27-AC53-FF21124F51CC}" dt="2024-03-02T14:01:07.769" v="693" actId="1440"/>
          <ac:picMkLst>
            <pc:docMk/>
            <pc:sldMk cId="3509403764" sldId="267"/>
            <ac:picMk id="26" creationId="{56EAA590-ADF8-5B99-2355-49A6B1AA9081}"/>
          </ac:picMkLst>
        </pc:picChg>
      </pc:sldChg>
      <pc:sldChg chg="addSp delSp modSp add mod">
        <pc:chgData name="nourah Alaklabi" userId="b439187ee2954565" providerId="LiveId" clId="{059A4B81-C075-4C27-AC53-FF21124F51CC}" dt="2024-03-02T15:09:30.955" v="1304" actId="1076"/>
        <pc:sldMkLst>
          <pc:docMk/>
          <pc:sldMk cId="2303732953" sldId="268"/>
        </pc:sldMkLst>
        <pc:picChg chg="add mod">
          <ac:chgData name="nourah Alaklabi" userId="b439187ee2954565" providerId="LiveId" clId="{059A4B81-C075-4C27-AC53-FF21124F51CC}" dt="2024-03-02T15:09:30.955" v="1304" actId="1076"/>
          <ac:picMkLst>
            <pc:docMk/>
            <pc:sldMk cId="2303732953" sldId="268"/>
            <ac:picMk id="6" creationId="{F9ACA2D6-D544-2DD5-C583-ADC9CB1D1F8D}"/>
          </ac:picMkLst>
        </pc:picChg>
        <pc:picChg chg="add mod">
          <ac:chgData name="nourah Alaklabi" userId="b439187ee2954565" providerId="LiveId" clId="{059A4B81-C075-4C27-AC53-FF21124F51CC}" dt="2024-03-02T14:19:56.531" v="955" actId="1440"/>
          <ac:picMkLst>
            <pc:docMk/>
            <pc:sldMk cId="2303732953" sldId="268"/>
            <ac:picMk id="7" creationId="{FDB8FF37-E430-CC0A-697C-CDA15381E315}"/>
          </ac:picMkLst>
        </pc:picChg>
        <pc:picChg chg="del">
          <ac:chgData name="nourah Alaklabi" userId="b439187ee2954565" providerId="LiveId" clId="{059A4B81-C075-4C27-AC53-FF21124F51CC}" dt="2024-03-02T14:19:24.267" v="948" actId="21"/>
          <ac:picMkLst>
            <pc:docMk/>
            <pc:sldMk cId="2303732953" sldId="268"/>
            <ac:picMk id="11" creationId="{2D8B4E5C-7922-EE68-B49E-BCCD4B58846C}"/>
          </ac:picMkLst>
        </pc:picChg>
      </pc:sldChg>
      <pc:sldChg chg="addSp delSp modSp add mod ord">
        <pc:chgData name="nourah Alaklabi" userId="b439187ee2954565" providerId="LiveId" clId="{059A4B81-C075-4C27-AC53-FF21124F51CC}" dt="2024-03-02T15:09:56.895" v="1312" actId="1076"/>
        <pc:sldMkLst>
          <pc:docMk/>
          <pc:sldMk cId="3353514686" sldId="269"/>
        </pc:sldMkLst>
        <pc:spChg chg="mod">
          <ac:chgData name="nourah Alaklabi" userId="b439187ee2954565" providerId="LiveId" clId="{059A4B81-C075-4C27-AC53-FF21124F51CC}" dt="2024-03-02T14:35:35.428" v="1085" actId="1076"/>
          <ac:spMkLst>
            <pc:docMk/>
            <pc:sldMk cId="3353514686" sldId="269"/>
            <ac:spMk id="2" creationId="{11F17CCF-8A23-0CFF-452D-17E26B9F3285}"/>
          </ac:spMkLst>
        </pc:spChg>
        <pc:spChg chg="add del">
          <ac:chgData name="nourah Alaklabi" userId="b439187ee2954565" providerId="LiveId" clId="{059A4B81-C075-4C27-AC53-FF21124F51CC}" dt="2024-03-02T14:33:44.689" v="1073" actId="22"/>
          <ac:spMkLst>
            <pc:docMk/>
            <pc:sldMk cId="3353514686" sldId="269"/>
            <ac:spMk id="6" creationId="{9ED36790-DA57-E69E-432B-8B5197ED9A78}"/>
          </ac:spMkLst>
        </pc:spChg>
        <pc:spChg chg="mod">
          <ac:chgData name="nourah Alaklabi" userId="b439187ee2954565" providerId="LiveId" clId="{059A4B81-C075-4C27-AC53-FF21124F51CC}" dt="2024-03-02T15:01:24.006" v="1282" actId="20577"/>
          <ac:spMkLst>
            <pc:docMk/>
            <pc:sldMk cId="3353514686" sldId="269"/>
            <ac:spMk id="7" creationId="{74C2A0AA-BEEF-F29B-9F69-30C0AD492AA3}"/>
          </ac:spMkLst>
        </pc:spChg>
        <pc:spChg chg="mod">
          <ac:chgData name="nourah Alaklabi" userId="b439187ee2954565" providerId="LiveId" clId="{059A4B81-C075-4C27-AC53-FF21124F51CC}" dt="2024-03-02T14:38:48.411" v="1193" actId="14100"/>
          <ac:spMkLst>
            <pc:docMk/>
            <pc:sldMk cId="3353514686" sldId="269"/>
            <ac:spMk id="8" creationId="{B0DE3A50-D435-C50B-9F42-9D54D4AE85A3}"/>
          </ac:spMkLst>
        </pc:spChg>
        <pc:spChg chg="add del mod">
          <ac:chgData name="nourah Alaklabi" userId="b439187ee2954565" providerId="LiveId" clId="{059A4B81-C075-4C27-AC53-FF21124F51CC}" dt="2024-03-02T14:35:29.696" v="1084" actId="21"/>
          <ac:spMkLst>
            <pc:docMk/>
            <pc:sldMk cId="3353514686" sldId="269"/>
            <ac:spMk id="9" creationId="{DB31A92B-997B-B63E-AAF5-D891F174B131}"/>
          </ac:spMkLst>
        </pc:spChg>
        <pc:picChg chg="add mod">
          <ac:chgData name="nourah Alaklabi" userId="b439187ee2954565" providerId="LiveId" clId="{059A4B81-C075-4C27-AC53-FF21124F51CC}" dt="2024-03-02T15:09:56.895" v="1312" actId="1076"/>
          <ac:picMkLst>
            <pc:docMk/>
            <pc:sldMk cId="3353514686" sldId="269"/>
            <ac:picMk id="5" creationId="{4EFF12D3-4E62-4AB7-454D-D8F261E37E8B}"/>
          </ac:picMkLst>
        </pc:picChg>
        <pc:picChg chg="del">
          <ac:chgData name="nourah Alaklabi" userId="b439187ee2954565" providerId="LiveId" clId="{059A4B81-C075-4C27-AC53-FF21124F51CC}" dt="2024-03-02T14:30:45.226" v="1071" actId="21"/>
          <ac:picMkLst>
            <pc:docMk/>
            <pc:sldMk cId="3353514686" sldId="269"/>
            <ac:picMk id="10" creationId="{A802AED6-A938-B668-5825-942B18F8D52D}"/>
          </ac:picMkLst>
        </pc:picChg>
        <pc:picChg chg="del">
          <ac:chgData name="nourah Alaklabi" userId="b439187ee2954565" providerId="LiveId" clId="{059A4B81-C075-4C27-AC53-FF21124F51CC}" dt="2024-03-02T14:30:42.811" v="1070" actId="21"/>
          <ac:picMkLst>
            <pc:docMk/>
            <pc:sldMk cId="3353514686" sldId="269"/>
            <ac:picMk id="12" creationId="{86DAE192-631A-BA19-D051-8EE6CBB54CFF}"/>
          </ac:picMkLst>
        </pc:picChg>
        <pc:picChg chg="add del mod">
          <ac:chgData name="nourah Alaklabi" userId="b439187ee2954565" providerId="LiveId" clId="{059A4B81-C075-4C27-AC53-FF21124F51CC}" dt="2024-03-02T14:40:52.522" v="1203" actId="21"/>
          <ac:picMkLst>
            <pc:docMk/>
            <pc:sldMk cId="3353514686" sldId="269"/>
            <ac:picMk id="13" creationId="{3F4EBB63-F234-1D34-9FFD-B722815E3586}"/>
          </ac:picMkLst>
        </pc:picChg>
        <pc:picChg chg="add mod">
          <ac:chgData name="nourah Alaklabi" userId="b439187ee2954565" providerId="LiveId" clId="{059A4B81-C075-4C27-AC53-FF21124F51CC}" dt="2024-03-02T14:41:45.935" v="1213" actId="1076"/>
          <ac:picMkLst>
            <pc:docMk/>
            <pc:sldMk cId="3353514686" sldId="269"/>
            <ac:picMk id="15" creationId="{E2119601-6D1A-6F9E-8243-953624F9DC9B}"/>
          </ac:picMkLst>
        </pc:picChg>
      </pc:sldChg>
      <pc:sldChg chg="addSp delSp modSp add mod">
        <pc:chgData name="nourah Alaklabi" userId="b439187ee2954565" providerId="LiveId" clId="{059A4B81-C075-4C27-AC53-FF21124F51CC}" dt="2024-03-02T15:08:46.475" v="1294" actId="1076"/>
        <pc:sldMkLst>
          <pc:docMk/>
          <pc:sldMk cId="2223794357" sldId="270"/>
        </pc:sldMkLst>
        <pc:spChg chg="del">
          <ac:chgData name="nourah Alaklabi" userId="b439187ee2954565" providerId="LiveId" clId="{059A4B81-C075-4C27-AC53-FF21124F51CC}" dt="2024-03-02T14:42:27.598" v="1219" actId="21"/>
          <ac:spMkLst>
            <pc:docMk/>
            <pc:sldMk cId="2223794357" sldId="270"/>
            <ac:spMk id="7" creationId="{4D2D8DE4-F005-D1AA-2C10-EC8D609E444F}"/>
          </ac:spMkLst>
        </pc:spChg>
        <pc:spChg chg="mod">
          <ac:chgData name="nourah Alaklabi" userId="b439187ee2954565" providerId="LiveId" clId="{059A4B81-C075-4C27-AC53-FF21124F51CC}" dt="2024-03-02T14:43:19.816" v="1252" actId="1076"/>
          <ac:spMkLst>
            <pc:docMk/>
            <pc:sldMk cId="2223794357" sldId="270"/>
            <ac:spMk id="15" creationId="{4CD92637-0813-DA39-C7B8-C406574BCC56}"/>
          </ac:spMkLst>
        </pc:spChg>
        <pc:spChg chg="mod">
          <ac:chgData name="nourah Alaklabi" userId="b439187ee2954565" providerId="LiveId" clId="{059A4B81-C075-4C27-AC53-FF21124F51CC}" dt="2024-03-02T14:43:22.147" v="1253" actId="1076"/>
          <ac:spMkLst>
            <pc:docMk/>
            <pc:sldMk cId="2223794357" sldId="270"/>
            <ac:spMk id="16" creationId="{50429431-F173-8F0D-1146-19D1AE036851}"/>
          </ac:spMkLst>
        </pc:spChg>
        <pc:spChg chg="del">
          <ac:chgData name="nourah Alaklabi" userId="b439187ee2954565" providerId="LiveId" clId="{059A4B81-C075-4C27-AC53-FF21124F51CC}" dt="2024-03-02T14:42:24.577" v="1218" actId="21"/>
          <ac:spMkLst>
            <pc:docMk/>
            <pc:sldMk cId="2223794357" sldId="270"/>
            <ac:spMk id="20" creationId="{5DFF4BF2-5DE5-57EC-F7D1-E94413C17B6A}"/>
          </ac:spMkLst>
        </pc:spChg>
        <pc:spChg chg="del">
          <ac:chgData name="nourah Alaklabi" userId="b439187ee2954565" providerId="LiveId" clId="{059A4B81-C075-4C27-AC53-FF21124F51CC}" dt="2024-03-02T14:42:16.322" v="1216" actId="21"/>
          <ac:spMkLst>
            <pc:docMk/>
            <pc:sldMk cId="2223794357" sldId="270"/>
            <ac:spMk id="22" creationId="{6C7DE011-CBF5-C8E8-11B2-C9E44A1C60A8}"/>
          </ac:spMkLst>
        </pc:spChg>
        <pc:spChg chg="add mod">
          <ac:chgData name="nourah Alaklabi" userId="b439187ee2954565" providerId="LiveId" clId="{059A4B81-C075-4C27-AC53-FF21124F51CC}" dt="2024-03-02T14:47:22.345" v="1269" actId="1076"/>
          <ac:spMkLst>
            <pc:docMk/>
            <pc:sldMk cId="2223794357" sldId="270"/>
            <ac:spMk id="23" creationId="{EF6861A8-0706-DEC0-D471-71E0DBCA8737}"/>
          </ac:spMkLst>
        </pc:spChg>
        <pc:spChg chg="add mod">
          <ac:chgData name="nourah Alaklabi" userId="b439187ee2954565" providerId="LiveId" clId="{059A4B81-C075-4C27-AC53-FF21124F51CC}" dt="2024-03-02T14:51:09.671" v="1279"/>
          <ac:spMkLst>
            <pc:docMk/>
            <pc:sldMk cId="2223794357" sldId="270"/>
            <ac:spMk id="24" creationId="{062405BF-3315-06DB-472B-D2157C18EBE3}"/>
          </ac:spMkLst>
        </pc:spChg>
        <pc:grpChg chg="mod">
          <ac:chgData name="nourah Alaklabi" userId="b439187ee2954565" providerId="LiveId" clId="{059A4B81-C075-4C27-AC53-FF21124F51CC}" dt="2024-03-02T14:43:17.152" v="1251" actId="1076"/>
          <ac:grpSpMkLst>
            <pc:docMk/>
            <pc:sldMk cId="2223794357" sldId="270"/>
            <ac:grpSpMk id="12" creationId="{796C63E7-D108-9C7D-8F98-6AE6258124DC}"/>
          </ac:grpSpMkLst>
        </pc:grpChg>
        <pc:grpChg chg="mod ord">
          <ac:chgData name="nourah Alaklabi" userId="b439187ee2954565" providerId="LiveId" clId="{059A4B81-C075-4C27-AC53-FF21124F51CC}" dt="2024-03-02T14:47:19.208" v="1268" actId="1076"/>
          <ac:grpSpMkLst>
            <pc:docMk/>
            <pc:sldMk cId="2223794357" sldId="270"/>
            <ac:grpSpMk id="17" creationId="{34088C74-CFD9-98DE-C473-E810DF451D9C}"/>
          </ac:grpSpMkLst>
        </pc:grpChg>
        <pc:picChg chg="add mod">
          <ac:chgData name="nourah Alaklabi" userId="b439187ee2954565" providerId="LiveId" clId="{059A4B81-C075-4C27-AC53-FF21124F51CC}" dt="2024-03-02T15:08:46.475" v="1294" actId="1076"/>
          <ac:picMkLst>
            <pc:docMk/>
            <pc:sldMk cId="2223794357" sldId="270"/>
            <ac:picMk id="21" creationId="{C449F4F2-EB22-8043-C7A2-1716D7AD03BB}"/>
          </ac:picMkLst>
        </pc:picChg>
        <pc:picChg chg="del">
          <ac:chgData name="nourah Alaklabi" userId="b439187ee2954565" providerId="LiveId" clId="{059A4B81-C075-4C27-AC53-FF21124F51CC}" dt="2024-03-02T14:42:11.876" v="1215" actId="21"/>
          <ac:picMkLst>
            <pc:docMk/>
            <pc:sldMk cId="2223794357" sldId="270"/>
            <ac:picMk id="26" creationId="{3A590871-5FFE-C89D-8386-02D1373F28FB}"/>
          </ac:picMkLst>
        </pc:picChg>
        <pc:cxnChg chg="del">
          <ac:chgData name="nourah Alaklabi" userId="b439187ee2954565" providerId="LiveId" clId="{059A4B81-C075-4C27-AC53-FF21124F51CC}" dt="2024-03-02T14:42:22.133" v="1217" actId="21"/>
          <ac:cxnSpMkLst>
            <pc:docMk/>
            <pc:sldMk cId="2223794357" sldId="270"/>
            <ac:cxnSpMk id="28" creationId="{754B3BC1-92CC-5A64-5730-012C006B754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1drv.ms/b/s!AmVFleJ-GDm0sBIs7smMM6nlJ0Ov?e=ZZlykd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svg"/><Relationship Id="rId7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51.svg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6.png"/><Relationship Id="rId5" Type="http://schemas.openxmlformats.org/officeDocument/2006/relationships/image" Target="../media/image53.png"/><Relationship Id="rId10" Type="http://schemas.openxmlformats.org/officeDocument/2006/relationships/image" Target="../media/image55.gif"/><Relationship Id="rId4" Type="http://schemas.openxmlformats.org/officeDocument/2006/relationships/image" Target="../media/image52.png"/><Relationship Id="rId9" Type="http://schemas.openxmlformats.org/officeDocument/2006/relationships/hyperlink" Target="https://www.liveworksheets.com/c?a=s&amp;t=538zf2ote0y&amp;sr=n&amp;l=um&amp;i=uncodst&amp;r=yk&amp;f=dzdczcut&amp;ms=uz&amp;cd=p806ge5jzr2ilxvxlkjnpzicngnkgkxzxg&amp;mw=h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9.sv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hyperlink" Target="https://youtu.be/mSLNbJ9FK8k?si=RmUIUt4xu7WOA_n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hyperlink" Target="https://na01.safelinks.protection.outlook.com/?url=https%3A%2F%2Fwww.ien.edu.sa%2F%3Fchoice%3D2%23%2Flesson%2F2961&amp;data=05%7C02%7C%7C0fc82291335e401def9008dc5c1134a3%7C84df9e7fe9f640afb435aaaaaaaaaaaa%7C1%7C0%7C638486476169613890%7CUnknown%7CTWFpbGZsb3d8eyJWIjoiMC4wLjAwMDAiLCJQIjoiV2luMzIiLCJBTiI6Ik1haWwiLCJXVCI6Mn0%3D%7C0%7C%7C%7C&amp;sdata=Z7G2PQyjmmhdMq4Ndrz7LBaxZRWrdoVe5Ae5CQfyHP0%3D&amp;reserved=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1.svg"/><Relationship Id="rId1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svg"/><Relationship Id="rId10" Type="http://schemas.openxmlformats.org/officeDocument/2006/relationships/hyperlink" Target="https://na01.safelinks.protection.outlook.com/?url=https%3A%2F%2Fwww.ien.edu.sa%2F%3Fchoice%3D2%23%2Flesson%2F2961&amp;data=05%7C02%7C%7C0fc82291335e401def9008dc5c1134a3%7C84df9e7fe9f640afb435aaaaaaaaaaaa%7C1%7C0%7C638486476169613890%7CUnknown%7CTWFpbGZsb3d8eyJWIjoiMC4wLjAwMDAiLCJQIjoiV2luMzIiLCJBTiI6Ik1haWwiLCJXVCI6Mn0%3D%7C0%7C%7C%7C&amp;sdata=Z7G2PQyjmmhdMq4Ndrz7LBaxZRWrdoVe5Ae5CQfyHP0%3D&amp;reserved=0" TargetMode="External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svg"/><Relationship Id="rId15" Type="http://schemas.openxmlformats.org/officeDocument/2006/relationships/image" Target="../media/image31.png"/><Relationship Id="rId10" Type="http://schemas.openxmlformats.org/officeDocument/2006/relationships/hyperlink" Target="https://na01.safelinks.protection.outlook.com/?url=https%3A%2F%2Fwww.ien.edu.sa%2F%3Fchoice%3D2%23%2Flesson%2F2961&amp;data=05%7C02%7C%7C0fc82291335e401def9008dc5c1134a3%7C84df9e7fe9f640afb435aaaaaaaaaaaa%7C1%7C0%7C638486476169613890%7CUnknown%7CTWFpbGZsb3d8eyJWIjoiMC4wLjAwMDAiLCJQIjoiV2luMzIiLCJBTiI6Ik1haWwiLCJXVCI6Mn0%3D%7C0%7C%7C%7C&amp;sdata=Z7G2PQyjmmhdMq4Ndrz7LBaxZRWrdoVe5Ae5CQfyHP0%3D&amp;reserved=0" TargetMode="External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svg"/><Relationship Id="rId10" Type="http://schemas.openxmlformats.org/officeDocument/2006/relationships/hyperlink" Target="https://na01.safelinks.protection.outlook.com/?url=https%3A%2F%2Fwww.ien.edu.sa%2F%3Fchoice%3D2%23%2Flesson%2F2961&amp;data=05%7C02%7C%7C0fc82291335e401def9008dc5c1134a3%7C84df9e7fe9f640afb435aaaaaaaaaaaa%7C1%7C0%7C638486476169613890%7CUnknown%7CTWFpbGZsb3d8eyJWIjoiMC4wLjAwMDAiLCJQIjoiV2luMzIiLCJBTiI6Ik1haWwiLCJXVCI6Mn0%3D%7C0%7C%7C%7C&amp;sdata=Z7G2PQyjmmhdMq4Ndrz7LBaxZRWrdoVe5Ae5CQfyHP0%3D&amp;reserved=0" TargetMode="External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8.png"/><Relationship Id="rId5" Type="http://schemas.openxmlformats.org/officeDocument/2006/relationships/image" Target="../media/image28.svg"/><Relationship Id="rId10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0.png"/><Relationship Id="rId5" Type="http://schemas.openxmlformats.org/officeDocument/2006/relationships/image" Target="../media/image28.svg"/><Relationship Id="rId10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95459" y="60072"/>
            <a:ext cx="4092376" cy="2888611"/>
            <a:chOff x="0" y="0"/>
            <a:chExt cx="3556585" cy="251042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33725" cy="2482482"/>
            </a:xfrm>
            <a:custGeom>
              <a:avLst/>
              <a:gdLst/>
              <a:ahLst/>
              <a:cxnLst/>
              <a:rect l="l" t="t" r="r" b="b"/>
              <a:pathLst>
                <a:path w="3533725" h="2482482">
                  <a:moveTo>
                    <a:pt x="3533725" y="2482482"/>
                  </a:moveTo>
                  <a:lnTo>
                    <a:pt x="0" y="2474862"/>
                  </a:lnTo>
                  <a:lnTo>
                    <a:pt x="0" y="874216"/>
                  </a:lnTo>
                  <a:lnTo>
                    <a:pt x="17780" y="19050"/>
                  </a:lnTo>
                  <a:lnTo>
                    <a:pt x="1760041" y="0"/>
                  </a:lnTo>
                  <a:lnTo>
                    <a:pt x="3514675" y="5080"/>
                  </a:lnTo>
                  <a:close/>
                </a:path>
              </a:pathLst>
            </a:custGeom>
            <a:solidFill>
              <a:srgbClr val="F0F5FC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3562935" cy="2509151"/>
            </a:xfrm>
            <a:custGeom>
              <a:avLst/>
              <a:gdLst/>
              <a:ahLst/>
              <a:cxnLst/>
              <a:rect l="l" t="t" r="r" b="b"/>
              <a:pathLst>
                <a:path w="3562935" h="2509151">
                  <a:moveTo>
                    <a:pt x="3528645" y="21590"/>
                  </a:moveTo>
                  <a:cubicBezTo>
                    <a:pt x="3529915" y="34290"/>
                    <a:pt x="3529915" y="44450"/>
                    <a:pt x="3531185" y="54610"/>
                  </a:cubicBezTo>
                  <a:cubicBezTo>
                    <a:pt x="3533725" y="101215"/>
                    <a:pt x="3534995" y="154612"/>
                    <a:pt x="3537535" y="206102"/>
                  </a:cubicBezTo>
                  <a:cubicBezTo>
                    <a:pt x="3537535" y="280476"/>
                    <a:pt x="3550235" y="1746984"/>
                    <a:pt x="3556585" y="1821358"/>
                  </a:cubicBezTo>
                  <a:cubicBezTo>
                    <a:pt x="3562935" y="1933873"/>
                    <a:pt x="3559125" y="2048295"/>
                    <a:pt x="3559125" y="2160809"/>
                  </a:cubicBezTo>
                  <a:cubicBezTo>
                    <a:pt x="3559125" y="2259975"/>
                    <a:pt x="3560395" y="2351512"/>
                    <a:pt x="3561665" y="2448191"/>
                  </a:cubicBezTo>
                  <a:cubicBezTo>
                    <a:pt x="3561665" y="2469782"/>
                    <a:pt x="3561665" y="2483751"/>
                    <a:pt x="3561665" y="2507882"/>
                  </a:cubicBezTo>
                  <a:cubicBezTo>
                    <a:pt x="3538805" y="2507882"/>
                    <a:pt x="3518485" y="2509151"/>
                    <a:pt x="3492170" y="2507882"/>
                  </a:cubicBezTo>
                  <a:cubicBezTo>
                    <a:pt x="3314335" y="2502801"/>
                    <a:pt x="3133764" y="2509151"/>
                    <a:pt x="2955929" y="2504072"/>
                  </a:cubicBezTo>
                  <a:cubicBezTo>
                    <a:pt x="2849228" y="2500262"/>
                    <a:pt x="2745263" y="2502801"/>
                    <a:pt x="2638562" y="2500262"/>
                  </a:cubicBezTo>
                  <a:cubicBezTo>
                    <a:pt x="2589316" y="2498991"/>
                    <a:pt x="2540069" y="2497722"/>
                    <a:pt x="2490822" y="2496451"/>
                  </a:cubicBezTo>
                  <a:cubicBezTo>
                    <a:pt x="2460727" y="2496451"/>
                    <a:pt x="2433368" y="2497722"/>
                    <a:pt x="2403273" y="2497722"/>
                  </a:cubicBezTo>
                  <a:cubicBezTo>
                    <a:pt x="2326667" y="2496451"/>
                    <a:pt x="2116001" y="2497722"/>
                    <a:pt x="2039395" y="2496451"/>
                  </a:cubicBezTo>
                  <a:cubicBezTo>
                    <a:pt x="1984677" y="2495182"/>
                    <a:pt x="890309" y="2504072"/>
                    <a:pt x="835590" y="2502801"/>
                  </a:cubicBezTo>
                  <a:cubicBezTo>
                    <a:pt x="821910" y="2502801"/>
                    <a:pt x="805495" y="2504072"/>
                    <a:pt x="791815" y="2504072"/>
                  </a:cubicBezTo>
                  <a:cubicBezTo>
                    <a:pt x="758984" y="2504072"/>
                    <a:pt x="728889" y="2505341"/>
                    <a:pt x="696058" y="2505341"/>
                  </a:cubicBezTo>
                  <a:cubicBezTo>
                    <a:pt x="613980" y="2505341"/>
                    <a:pt x="534639" y="2504072"/>
                    <a:pt x="452561" y="2502801"/>
                  </a:cubicBezTo>
                  <a:cubicBezTo>
                    <a:pt x="403314" y="2501532"/>
                    <a:pt x="354068" y="2500262"/>
                    <a:pt x="307557" y="2498991"/>
                  </a:cubicBezTo>
                  <a:cubicBezTo>
                    <a:pt x="220008" y="2497722"/>
                    <a:pt x="132458" y="2496451"/>
                    <a:pt x="48260" y="2496451"/>
                  </a:cubicBezTo>
                  <a:cubicBezTo>
                    <a:pt x="38100" y="2496451"/>
                    <a:pt x="29210" y="2496451"/>
                    <a:pt x="19050" y="2495182"/>
                  </a:cubicBezTo>
                  <a:cubicBezTo>
                    <a:pt x="10160" y="2493912"/>
                    <a:pt x="5080" y="2487562"/>
                    <a:pt x="7620" y="2478672"/>
                  </a:cubicBezTo>
                  <a:cubicBezTo>
                    <a:pt x="16510" y="2446864"/>
                    <a:pt x="12700" y="2399188"/>
                    <a:pt x="11430" y="2349606"/>
                  </a:cubicBezTo>
                  <a:cubicBezTo>
                    <a:pt x="10160" y="2248533"/>
                    <a:pt x="6350" y="2149367"/>
                    <a:pt x="7620" y="2048295"/>
                  </a:cubicBezTo>
                  <a:cubicBezTo>
                    <a:pt x="5080" y="1922431"/>
                    <a:pt x="0" y="364385"/>
                    <a:pt x="7620" y="236614"/>
                  </a:cubicBezTo>
                  <a:cubicBezTo>
                    <a:pt x="8890" y="211823"/>
                    <a:pt x="7620" y="185125"/>
                    <a:pt x="8890" y="160333"/>
                  </a:cubicBezTo>
                  <a:cubicBezTo>
                    <a:pt x="10160" y="120286"/>
                    <a:pt x="12700" y="7642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060" y="30480"/>
                    <a:pt x="107835" y="29210"/>
                  </a:cubicBezTo>
                  <a:cubicBezTo>
                    <a:pt x="181705" y="25400"/>
                    <a:pt x="255575" y="22860"/>
                    <a:pt x="332181" y="20320"/>
                  </a:cubicBezTo>
                  <a:cubicBezTo>
                    <a:pt x="384163" y="17780"/>
                    <a:pt x="436146" y="16510"/>
                    <a:pt x="485392" y="13970"/>
                  </a:cubicBezTo>
                  <a:cubicBezTo>
                    <a:pt x="534639" y="11430"/>
                    <a:pt x="586621" y="8890"/>
                    <a:pt x="635868" y="8890"/>
                  </a:cubicBezTo>
                  <a:cubicBezTo>
                    <a:pt x="690586" y="7620"/>
                    <a:pt x="745305" y="10160"/>
                    <a:pt x="800023" y="8890"/>
                  </a:cubicBezTo>
                  <a:cubicBezTo>
                    <a:pt x="868421" y="8890"/>
                    <a:pt x="2107793" y="6350"/>
                    <a:pt x="2176192" y="5080"/>
                  </a:cubicBezTo>
                  <a:cubicBezTo>
                    <a:pt x="2241854" y="3810"/>
                    <a:pt x="2307516" y="2540"/>
                    <a:pt x="2375914" y="2540"/>
                  </a:cubicBezTo>
                  <a:cubicBezTo>
                    <a:pt x="2488086" y="1270"/>
                    <a:pt x="2597523" y="0"/>
                    <a:pt x="2709696" y="0"/>
                  </a:cubicBezTo>
                  <a:cubicBezTo>
                    <a:pt x="2756207" y="0"/>
                    <a:pt x="2805453" y="2540"/>
                    <a:pt x="2851964" y="2540"/>
                  </a:cubicBezTo>
                  <a:cubicBezTo>
                    <a:pt x="2980552" y="3810"/>
                    <a:pt x="3111876" y="5080"/>
                    <a:pt x="3240465" y="7620"/>
                  </a:cubicBezTo>
                  <a:cubicBezTo>
                    <a:pt x="3308863" y="8890"/>
                    <a:pt x="3377261" y="12700"/>
                    <a:pt x="3445659" y="16510"/>
                  </a:cubicBezTo>
                  <a:cubicBezTo>
                    <a:pt x="3462074" y="16510"/>
                    <a:pt x="3478490" y="16510"/>
                    <a:pt x="3492170" y="16510"/>
                  </a:cubicBezTo>
                  <a:cubicBezTo>
                    <a:pt x="3509595" y="17780"/>
                    <a:pt x="3518485" y="20320"/>
                    <a:pt x="3528645" y="21590"/>
                  </a:cubicBezTo>
                  <a:close/>
                  <a:moveTo>
                    <a:pt x="3538805" y="2491372"/>
                  </a:moveTo>
                  <a:cubicBezTo>
                    <a:pt x="3540075" y="2474862"/>
                    <a:pt x="3541345" y="2462162"/>
                    <a:pt x="3541345" y="2449462"/>
                  </a:cubicBezTo>
                  <a:cubicBezTo>
                    <a:pt x="3540075" y="2341978"/>
                    <a:pt x="3538805" y="2240905"/>
                    <a:pt x="3538805" y="2132204"/>
                  </a:cubicBezTo>
                  <a:cubicBezTo>
                    <a:pt x="3538805" y="2082621"/>
                    <a:pt x="3541345" y="2033039"/>
                    <a:pt x="3540075" y="1983455"/>
                  </a:cubicBezTo>
                  <a:cubicBezTo>
                    <a:pt x="3540075" y="1937687"/>
                    <a:pt x="3538805" y="1890011"/>
                    <a:pt x="3537535" y="1844242"/>
                  </a:cubicBezTo>
                  <a:cubicBezTo>
                    <a:pt x="3532455" y="1773682"/>
                    <a:pt x="3521025" y="312896"/>
                    <a:pt x="3521025" y="242336"/>
                  </a:cubicBezTo>
                  <a:cubicBezTo>
                    <a:pt x="3518485" y="183218"/>
                    <a:pt x="3515945" y="122193"/>
                    <a:pt x="3513405" y="63500"/>
                  </a:cubicBezTo>
                  <a:cubicBezTo>
                    <a:pt x="3512135" y="44450"/>
                    <a:pt x="3510865" y="43180"/>
                    <a:pt x="3483962" y="41910"/>
                  </a:cubicBezTo>
                  <a:cubicBezTo>
                    <a:pt x="3475754" y="41910"/>
                    <a:pt x="3470282" y="41910"/>
                    <a:pt x="3462074" y="40640"/>
                  </a:cubicBezTo>
                  <a:cubicBezTo>
                    <a:pt x="3393677" y="36830"/>
                    <a:pt x="3322542" y="31750"/>
                    <a:pt x="3254145" y="30480"/>
                  </a:cubicBezTo>
                  <a:cubicBezTo>
                    <a:pt x="3087253" y="26670"/>
                    <a:pt x="2917626" y="25400"/>
                    <a:pt x="2750735" y="22860"/>
                  </a:cubicBezTo>
                  <a:cubicBezTo>
                    <a:pt x="2726112" y="22860"/>
                    <a:pt x="2698753" y="22860"/>
                    <a:pt x="2674129" y="22860"/>
                  </a:cubicBezTo>
                  <a:cubicBezTo>
                    <a:pt x="2633090" y="22860"/>
                    <a:pt x="2592052" y="22860"/>
                    <a:pt x="2553749" y="22860"/>
                  </a:cubicBezTo>
                  <a:cubicBezTo>
                    <a:pt x="2466199" y="22860"/>
                    <a:pt x="2378650" y="22860"/>
                    <a:pt x="2293836" y="24130"/>
                  </a:cubicBezTo>
                  <a:cubicBezTo>
                    <a:pt x="2219966" y="25400"/>
                    <a:pt x="975122" y="29210"/>
                    <a:pt x="901252" y="29210"/>
                  </a:cubicBezTo>
                  <a:cubicBezTo>
                    <a:pt x="780872" y="29210"/>
                    <a:pt x="660491" y="26670"/>
                    <a:pt x="540111" y="33020"/>
                  </a:cubicBezTo>
                  <a:cubicBezTo>
                    <a:pt x="477184" y="36830"/>
                    <a:pt x="416994" y="36830"/>
                    <a:pt x="356804" y="38100"/>
                  </a:cubicBezTo>
                  <a:cubicBezTo>
                    <a:pt x="252839" y="41910"/>
                    <a:pt x="148874" y="45720"/>
                    <a:pt x="49530" y="50800"/>
                  </a:cubicBezTo>
                  <a:cubicBezTo>
                    <a:pt x="36830" y="50800"/>
                    <a:pt x="34290" y="53340"/>
                    <a:pt x="33020" y="70703"/>
                  </a:cubicBezTo>
                  <a:cubicBezTo>
                    <a:pt x="31750" y="105029"/>
                    <a:pt x="31750" y="139356"/>
                    <a:pt x="30480" y="173682"/>
                  </a:cubicBezTo>
                  <a:cubicBezTo>
                    <a:pt x="29210" y="230893"/>
                    <a:pt x="26670" y="286197"/>
                    <a:pt x="25400" y="343408"/>
                  </a:cubicBezTo>
                  <a:cubicBezTo>
                    <a:pt x="20320" y="404433"/>
                    <a:pt x="26670" y="1895732"/>
                    <a:pt x="29210" y="1956757"/>
                  </a:cubicBezTo>
                  <a:cubicBezTo>
                    <a:pt x="29210" y="2021596"/>
                    <a:pt x="29210" y="2088342"/>
                    <a:pt x="30480" y="2153181"/>
                  </a:cubicBezTo>
                  <a:cubicBezTo>
                    <a:pt x="30480" y="2200857"/>
                    <a:pt x="33020" y="2248533"/>
                    <a:pt x="33020" y="2296209"/>
                  </a:cubicBezTo>
                  <a:cubicBezTo>
                    <a:pt x="33020" y="2347699"/>
                    <a:pt x="33020" y="2399188"/>
                    <a:pt x="31750" y="2449462"/>
                  </a:cubicBezTo>
                  <a:cubicBezTo>
                    <a:pt x="31750" y="2453272"/>
                    <a:pt x="31750" y="2455812"/>
                    <a:pt x="31750" y="2459622"/>
                  </a:cubicBezTo>
                  <a:cubicBezTo>
                    <a:pt x="31750" y="2469782"/>
                    <a:pt x="35560" y="2473592"/>
                    <a:pt x="44450" y="2473592"/>
                  </a:cubicBezTo>
                  <a:cubicBezTo>
                    <a:pt x="69532" y="2473592"/>
                    <a:pt x="107835" y="2474862"/>
                    <a:pt x="143402" y="2474862"/>
                  </a:cubicBezTo>
                  <a:cubicBezTo>
                    <a:pt x="195384" y="2474862"/>
                    <a:pt x="250103" y="2472322"/>
                    <a:pt x="302085" y="2474862"/>
                  </a:cubicBezTo>
                  <a:cubicBezTo>
                    <a:pt x="386899" y="2478672"/>
                    <a:pt x="471713" y="2481212"/>
                    <a:pt x="556526" y="2479942"/>
                  </a:cubicBezTo>
                  <a:cubicBezTo>
                    <a:pt x="611245" y="2478672"/>
                    <a:pt x="663227" y="2481212"/>
                    <a:pt x="717945" y="2481212"/>
                  </a:cubicBezTo>
                  <a:cubicBezTo>
                    <a:pt x="797287" y="2481212"/>
                    <a:pt x="876629" y="2479942"/>
                    <a:pt x="955971" y="2481212"/>
                  </a:cubicBezTo>
                  <a:cubicBezTo>
                    <a:pt x="1073615" y="2482482"/>
                    <a:pt x="2364970" y="2472322"/>
                    <a:pt x="2485351" y="2474862"/>
                  </a:cubicBezTo>
                  <a:cubicBezTo>
                    <a:pt x="2537333" y="2476132"/>
                    <a:pt x="2589316" y="2477401"/>
                    <a:pt x="2638562" y="2477401"/>
                  </a:cubicBezTo>
                  <a:cubicBezTo>
                    <a:pt x="2728848" y="2479942"/>
                    <a:pt x="2816397" y="2476132"/>
                    <a:pt x="2906683" y="2479942"/>
                  </a:cubicBezTo>
                  <a:cubicBezTo>
                    <a:pt x="2980552" y="2482482"/>
                    <a:pt x="3054422" y="2482482"/>
                    <a:pt x="3128292" y="2485022"/>
                  </a:cubicBezTo>
                  <a:cubicBezTo>
                    <a:pt x="3237729" y="2488832"/>
                    <a:pt x="3347166" y="2491372"/>
                    <a:pt x="3456603" y="2492642"/>
                  </a:cubicBezTo>
                  <a:cubicBezTo>
                    <a:pt x="3497641" y="2492642"/>
                    <a:pt x="3518485" y="2491372"/>
                    <a:pt x="3538805" y="2491372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02732" y="2435704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-190500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617374">
            <a:off x="-253728" y="-23436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6503924"/>
            <a:ext cx="3655397" cy="3783076"/>
          </a:xfrm>
          <a:custGeom>
            <a:avLst/>
            <a:gdLst/>
            <a:ahLst/>
            <a:cxnLst/>
            <a:rect l="l" t="t" r="r" b="b"/>
            <a:pathLst>
              <a:path w="3655397" h="3783076">
                <a:moveTo>
                  <a:pt x="0" y="0"/>
                </a:moveTo>
                <a:lnTo>
                  <a:pt x="3655397" y="0"/>
                </a:lnTo>
                <a:lnTo>
                  <a:pt x="3655397" y="3783076"/>
                </a:lnTo>
                <a:lnTo>
                  <a:pt x="0" y="378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DACDB7-CB36-61EC-DF83-C5ED0027E0B9}"/>
              </a:ext>
            </a:extLst>
          </p:cNvPr>
          <p:cNvSpPr txBox="1"/>
          <p:nvPr/>
        </p:nvSpPr>
        <p:spPr>
          <a:xfrm>
            <a:off x="7987017" y="901865"/>
            <a:ext cx="2286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مهاراتي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B050E25-9544-C933-5C6E-0D85079F765C}"/>
              </a:ext>
            </a:extLst>
          </p:cNvPr>
          <p:cNvSpPr txBox="1"/>
          <p:nvPr/>
        </p:nvSpPr>
        <p:spPr>
          <a:xfrm>
            <a:off x="5929617" y="8201918"/>
            <a:ext cx="86868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هبه المزيد </a:t>
            </a:r>
          </a:p>
          <a:p>
            <a:pPr algn="r" rtl="1"/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16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976F96-DA3D-54DE-2D7C-7B649EBE2CC6}"/>
              </a:ext>
            </a:extLst>
          </p:cNvPr>
          <p:cNvSpPr txBox="1"/>
          <p:nvPr/>
        </p:nvSpPr>
        <p:spPr>
          <a:xfrm>
            <a:off x="8372087" y="2996706"/>
            <a:ext cx="80746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مهارة ( 14 ) : تصنيف المثلث. 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73B1B1C-4C63-2F0B-2D59-2A11A3CD3AB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5" y="79069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رسم 15" descr="مستند">
            <a:hlinkClick r:id="rId9"/>
            <a:extLst>
              <a:ext uri="{FF2B5EF4-FFF2-40B4-BE49-F238E27FC236}">
                <a16:creationId xmlns:a16="http://schemas.microsoft.com/office/drawing/2014/main" id="{05E4AD68-882E-9AE6-2317-5A10B547C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0435" y="1740531"/>
            <a:ext cx="1290031" cy="1183310"/>
          </a:xfrm>
          <a:prstGeom prst="rect">
            <a:avLst/>
          </a:prstGeom>
        </p:spPr>
      </p:pic>
      <p:sp>
        <p:nvSpPr>
          <p:cNvPr id="17" name="سهم: منحني لليسار 16">
            <a:extLst>
              <a:ext uri="{FF2B5EF4-FFF2-40B4-BE49-F238E27FC236}">
                <a16:creationId xmlns:a16="http://schemas.microsoft.com/office/drawing/2014/main" id="{93C5411D-1030-36A5-D5E4-138AB15889E7}"/>
              </a:ext>
            </a:extLst>
          </p:cNvPr>
          <p:cNvSpPr/>
          <p:nvPr/>
        </p:nvSpPr>
        <p:spPr>
          <a:xfrm>
            <a:off x="10299817" y="1363530"/>
            <a:ext cx="553067" cy="92333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88C7F-B2AE-1432-EC6D-493C324BE3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5397" y="3860197"/>
            <a:ext cx="13489603" cy="4037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4559"/>
            <a:ext cx="2819400" cy="3083042"/>
          </a:xfrm>
          <a:custGeom>
            <a:avLst/>
            <a:gdLst/>
            <a:ahLst/>
            <a:cxnLst/>
            <a:rect l="l" t="t" r="r" b="b"/>
            <a:pathLst>
              <a:path w="3619848" h="3330260">
                <a:moveTo>
                  <a:pt x="0" y="0"/>
                </a:moveTo>
                <a:lnTo>
                  <a:pt x="3619848" y="0"/>
                </a:lnTo>
                <a:lnTo>
                  <a:pt x="3619848" y="3330260"/>
                </a:lnTo>
                <a:lnTo>
                  <a:pt x="0" y="333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12440">
            <a:off x="-257512" y="-264847"/>
            <a:ext cx="2841895" cy="3011642"/>
          </a:xfrm>
          <a:custGeom>
            <a:avLst/>
            <a:gdLst/>
            <a:ahLst/>
            <a:cxnLst/>
            <a:rect l="l" t="t" r="r" b="b"/>
            <a:pathLst>
              <a:path w="2841895" h="3011642">
                <a:moveTo>
                  <a:pt x="0" y="0"/>
                </a:moveTo>
                <a:lnTo>
                  <a:pt x="2841895" y="0"/>
                </a:lnTo>
                <a:lnTo>
                  <a:pt x="2841895" y="3011642"/>
                </a:lnTo>
                <a:lnTo>
                  <a:pt x="0" y="301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96B5C9-849E-20C2-5FD5-79829EC4BB3D}"/>
              </a:ext>
            </a:extLst>
          </p:cNvPr>
          <p:cNvSpPr txBox="1"/>
          <p:nvPr/>
        </p:nvSpPr>
        <p:spPr>
          <a:xfrm>
            <a:off x="14859000" y="9105900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٧٧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C598BAF-860D-7CE3-06F2-E42018256275}"/>
              </a:ext>
            </a:extLst>
          </p:cNvPr>
          <p:cNvSpPr txBox="1"/>
          <p:nvPr/>
        </p:nvSpPr>
        <p:spPr>
          <a:xfrm>
            <a:off x="10744200" y="551646"/>
            <a:ext cx="4931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تَـــــــــدَرَّبْ وَحُــــــــلَّ المَـــــــــسَــــــــائِـــــــــلَ </a:t>
            </a:r>
            <a:endParaRPr lang="ar-SA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F65E6C-E8A5-EA5D-EFD6-BE82F13572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55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A7DFBBD-7290-6B26-F862-D6834BC2C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164261"/>
            <a:ext cx="9817295" cy="1001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68DDC5B-CAB4-62CD-7A17-F151E37A33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0331" y="4609049"/>
            <a:ext cx="6301822" cy="1001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F417220-6660-3D62-3EE4-5E2B0FFEED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1310" y="3896353"/>
            <a:ext cx="6301822" cy="246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26954"/>
            <a:ext cx="3778849" cy="3060046"/>
          </a:xfrm>
          <a:custGeom>
            <a:avLst/>
            <a:gdLst/>
            <a:ahLst/>
            <a:cxnLst/>
            <a:rect l="l" t="t" r="r" b="b"/>
            <a:pathLst>
              <a:path w="3778849" h="3060046">
                <a:moveTo>
                  <a:pt x="0" y="0"/>
                </a:moveTo>
                <a:lnTo>
                  <a:pt x="3778849" y="0"/>
                </a:lnTo>
                <a:lnTo>
                  <a:pt x="3778849" y="3060046"/>
                </a:lnTo>
                <a:lnTo>
                  <a:pt x="0" y="306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253728" y="-300546"/>
            <a:ext cx="2848463" cy="3018602"/>
          </a:xfrm>
          <a:custGeom>
            <a:avLst/>
            <a:gdLst/>
            <a:ahLst/>
            <a:cxnLst/>
            <a:rect l="l" t="t" r="r" b="b"/>
            <a:pathLst>
              <a:path w="2848463" h="3018602">
                <a:moveTo>
                  <a:pt x="0" y="0"/>
                </a:moveTo>
                <a:lnTo>
                  <a:pt x="2848462" y="0"/>
                </a:lnTo>
                <a:lnTo>
                  <a:pt x="2848462" y="3018602"/>
                </a:lnTo>
                <a:lnTo>
                  <a:pt x="0" y="30186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2593FFB-D8DE-640E-1AC5-342F23544038}"/>
              </a:ext>
            </a:extLst>
          </p:cNvPr>
          <p:cNvSpPr txBox="1"/>
          <p:nvPr/>
        </p:nvSpPr>
        <p:spPr>
          <a:xfrm>
            <a:off x="10744200" y="551646"/>
            <a:ext cx="4931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تَـــــــــدَرَّبْ وَحُــــــــلَّ المَـــــــــسَــــــــائِـــــــــلَ </a:t>
            </a:r>
            <a:endParaRPr lang="ar-SA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583EAE-BFA9-EE53-14ED-5E05342E45DA}"/>
              </a:ext>
            </a:extLst>
          </p:cNvPr>
          <p:cNvSpPr txBox="1"/>
          <p:nvPr/>
        </p:nvSpPr>
        <p:spPr>
          <a:xfrm>
            <a:off x="14859000" y="9105900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٧٧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7F47987-82CB-5BCF-46E2-B88D822FCD7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42" y="301819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CEBB82-3EE0-D78C-4628-2CF183113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2133768"/>
            <a:ext cx="12941624" cy="218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DCA8F81-5809-9CCB-FCF8-EFD5A7898B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2254" y="5195321"/>
            <a:ext cx="13013115" cy="207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E3F60-6983-A766-BAF3-CA2763799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F17CCF-8A23-0CFF-452D-17E26B9F3285}"/>
              </a:ext>
            </a:extLst>
          </p:cNvPr>
          <p:cNvSpPr/>
          <p:nvPr/>
        </p:nvSpPr>
        <p:spPr>
          <a:xfrm>
            <a:off x="152400" y="6976965"/>
            <a:ext cx="2819400" cy="3083042"/>
          </a:xfrm>
          <a:custGeom>
            <a:avLst/>
            <a:gdLst/>
            <a:ahLst/>
            <a:cxnLst/>
            <a:rect l="l" t="t" r="r" b="b"/>
            <a:pathLst>
              <a:path w="3619848" h="3330260">
                <a:moveTo>
                  <a:pt x="0" y="0"/>
                </a:moveTo>
                <a:lnTo>
                  <a:pt x="3619848" y="0"/>
                </a:lnTo>
                <a:lnTo>
                  <a:pt x="3619848" y="3330260"/>
                </a:lnTo>
                <a:lnTo>
                  <a:pt x="0" y="333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5D49BEA-7241-2E70-C0E2-4DDDA28C0DEF}"/>
              </a:ext>
            </a:extLst>
          </p:cNvPr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676DB39-53D7-3592-185C-28E0E26C3D37}"/>
              </a:ext>
            </a:extLst>
          </p:cNvPr>
          <p:cNvSpPr/>
          <p:nvPr/>
        </p:nvSpPr>
        <p:spPr>
          <a:xfrm rot="10712440">
            <a:off x="-257512" y="-264847"/>
            <a:ext cx="2841895" cy="3011642"/>
          </a:xfrm>
          <a:custGeom>
            <a:avLst/>
            <a:gdLst/>
            <a:ahLst/>
            <a:cxnLst/>
            <a:rect l="l" t="t" r="r" b="b"/>
            <a:pathLst>
              <a:path w="2841895" h="3011642">
                <a:moveTo>
                  <a:pt x="0" y="0"/>
                </a:moveTo>
                <a:lnTo>
                  <a:pt x="2841895" y="0"/>
                </a:lnTo>
                <a:lnTo>
                  <a:pt x="2841895" y="3011642"/>
                </a:lnTo>
                <a:lnTo>
                  <a:pt x="0" y="301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4C2A0AA-BEEF-F29B-9F69-30C0AD492AA3}"/>
              </a:ext>
            </a:extLst>
          </p:cNvPr>
          <p:cNvSpPr txBox="1"/>
          <p:nvPr/>
        </p:nvSpPr>
        <p:spPr>
          <a:xfrm>
            <a:off x="14859000" y="9105900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٧٧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DE3A50-D435-C50B-9F42-9D54D4AE85A3}"/>
              </a:ext>
            </a:extLst>
          </p:cNvPr>
          <p:cNvSpPr txBox="1"/>
          <p:nvPr/>
        </p:nvSpPr>
        <p:spPr>
          <a:xfrm>
            <a:off x="8001000" y="551646"/>
            <a:ext cx="7674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مـــــســـــائــــــلُ مـــــهــــــاراتِ الــــتــــفـــــكــــيـــــرِ الــــــعُـــــــلـــــــيـــــــا</a:t>
            </a:r>
            <a:endParaRPr lang="ar-SA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FF12D3-4E62-4AB7-454D-D8F261E37E8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72" y="384577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741D3C3-F100-7899-01B9-51FB229D8A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2272" y="3458535"/>
            <a:ext cx="13955215" cy="120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51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74831"/>
            <a:ext cx="3212561" cy="3112169"/>
          </a:xfrm>
          <a:custGeom>
            <a:avLst/>
            <a:gdLst/>
            <a:ahLst/>
            <a:cxnLst/>
            <a:rect l="l" t="t" r="r" b="b"/>
            <a:pathLst>
              <a:path w="3212561" h="3112169">
                <a:moveTo>
                  <a:pt x="0" y="0"/>
                </a:moveTo>
                <a:lnTo>
                  <a:pt x="3212561" y="0"/>
                </a:lnTo>
                <a:lnTo>
                  <a:pt x="3212561" y="3112169"/>
                </a:lnTo>
                <a:lnTo>
                  <a:pt x="0" y="311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13726" y="6735364"/>
            <a:ext cx="3174274" cy="3551636"/>
          </a:xfrm>
          <a:custGeom>
            <a:avLst/>
            <a:gdLst/>
            <a:ahLst/>
            <a:cxnLst/>
            <a:rect l="l" t="t" r="r" b="b"/>
            <a:pathLst>
              <a:path w="3174274" h="3551636">
                <a:moveTo>
                  <a:pt x="0" y="0"/>
                </a:moveTo>
                <a:lnTo>
                  <a:pt x="3174274" y="0"/>
                </a:lnTo>
                <a:lnTo>
                  <a:pt x="3174274" y="3551636"/>
                </a:lnTo>
                <a:lnTo>
                  <a:pt x="0" y="3551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77112" y="4796785"/>
            <a:ext cx="2218761" cy="1420007"/>
          </a:xfrm>
          <a:custGeom>
            <a:avLst/>
            <a:gdLst/>
            <a:ahLst/>
            <a:cxnLst/>
            <a:rect l="l" t="t" r="r" b="b"/>
            <a:pathLst>
              <a:path w="2218761" h="1420007">
                <a:moveTo>
                  <a:pt x="0" y="0"/>
                </a:moveTo>
                <a:lnTo>
                  <a:pt x="2218761" y="0"/>
                </a:lnTo>
                <a:lnTo>
                  <a:pt x="2218761" y="1420007"/>
                </a:lnTo>
                <a:lnTo>
                  <a:pt x="0" y="14200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16885">
            <a:off x="-257322" y="-266631"/>
            <a:ext cx="2842216" cy="3011983"/>
          </a:xfrm>
          <a:custGeom>
            <a:avLst/>
            <a:gdLst/>
            <a:ahLst/>
            <a:cxnLst/>
            <a:rect l="l" t="t" r="r" b="b"/>
            <a:pathLst>
              <a:path w="2842216" h="3011983">
                <a:moveTo>
                  <a:pt x="0" y="0"/>
                </a:moveTo>
                <a:lnTo>
                  <a:pt x="2842217" y="0"/>
                </a:lnTo>
                <a:lnTo>
                  <a:pt x="2842217" y="3011983"/>
                </a:lnTo>
                <a:lnTo>
                  <a:pt x="0" y="30119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795873" y="2884676"/>
            <a:ext cx="5378693" cy="52442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37709A-BAE9-301C-3884-35657D36541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51" y="51180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6668" y="2357946"/>
            <a:ext cx="4854665" cy="485466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24481">
            <a:off x="-256996" y="-269688"/>
            <a:ext cx="2842769" cy="3012568"/>
          </a:xfrm>
          <a:custGeom>
            <a:avLst/>
            <a:gdLst/>
            <a:ahLst/>
            <a:cxnLst/>
            <a:rect l="l" t="t" r="r" b="b"/>
            <a:pathLst>
              <a:path w="2842769" h="3012568">
                <a:moveTo>
                  <a:pt x="0" y="0"/>
                </a:moveTo>
                <a:lnTo>
                  <a:pt x="2842769" y="0"/>
                </a:lnTo>
                <a:lnTo>
                  <a:pt x="2842769" y="3012569"/>
                </a:lnTo>
                <a:lnTo>
                  <a:pt x="0" y="3012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667" y="6172200"/>
            <a:ext cx="5598367" cy="4114800"/>
          </a:xfrm>
          <a:custGeom>
            <a:avLst/>
            <a:gdLst/>
            <a:ahLst/>
            <a:cxnLst/>
            <a:rect l="l" t="t" r="r" b="b"/>
            <a:pathLst>
              <a:path w="5598367" h="4114800">
                <a:moveTo>
                  <a:pt x="0" y="0"/>
                </a:moveTo>
                <a:lnTo>
                  <a:pt x="5598367" y="0"/>
                </a:lnTo>
                <a:lnTo>
                  <a:pt x="5598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35997" y="6172200"/>
            <a:ext cx="1270670" cy="1182878"/>
          </a:xfrm>
          <a:custGeom>
            <a:avLst/>
            <a:gdLst/>
            <a:ahLst/>
            <a:cxnLst/>
            <a:rect l="l" t="t" r="r" b="b"/>
            <a:pathLst>
              <a:path w="1270670" h="1182878">
                <a:moveTo>
                  <a:pt x="0" y="0"/>
                </a:moveTo>
                <a:lnTo>
                  <a:pt x="1270670" y="0"/>
                </a:lnTo>
                <a:lnTo>
                  <a:pt x="1270670" y="1182878"/>
                </a:lnTo>
                <a:lnTo>
                  <a:pt x="0" y="1182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FA0246-CCD7-8269-D760-4B455D1D00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29738" y="116229"/>
            <a:ext cx="7228525" cy="2111730"/>
            <a:chOff x="0" y="0"/>
            <a:chExt cx="4089630" cy="119473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056750" y="1563336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40887" y="6172200"/>
            <a:ext cx="2036826" cy="4114800"/>
          </a:xfrm>
          <a:custGeom>
            <a:avLst/>
            <a:gdLst/>
            <a:ahLst/>
            <a:cxnLst/>
            <a:rect l="l" t="t" r="r" b="b"/>
            <a:pathLst>
              <a:path w="2036826" h="4114800">
                <a:moveTo>
                  <a:pt x="0" y="0"/>
                </a:moveTo>
                <a:lnTo>
                  <a:pt x="2036826" y="0"/>
                </a:lnTo>
                <a:lnTo>
                  <a:pt x="2036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8567155"/>
            <a:ext cx="1666100" cy="1719845"/>
          </a:xfrm>
          <a:custGeom>
            <a:avLst/>
            <a:gdLst/>
            <a:ahLst/>
            <a:cxnLst/>
            <a:rect l="l" t="t" r="r" b="b"/>
            <a:pathLst>
              <a:path w="1666100" h="1719845">
                <a:moveTo>
                  <a:pt x="0" y="0"/>
                </a:moveTo>
                <a:lnTo>
                  <a:pt x="1666100" y="0"/>
                </a:lnTo>
                <a:lnTo>
                  <a:pt x="1666100" y="1719845"/>
                </a:lnTo>
                <a:lnTo>
                  <a:pt x="0" y="1719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520443">
            <a:off x="15976872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667465">
            <a:off x="-253728" y="-186935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7"/>
                </a:lnTo>
                <a:lnTo>
                  <a:pt x="0" y="27180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87226CC-466F-98CC-F1F3-4353F6A29B5E}"/>
              </a:ext>
            </a:extLst>
          </p:cNvPr>
          <p:cNvSpPr txBox="1"/>
          <p:nvPr/>
        </p:nvSpPr>
        <p:spPr>
          <a:xfrm>
            <a:off x="4648200" y="674757"/>
            <a:ext cx="78118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الدرس </a:t>
            </a:r>
            <a:r>
              <a:rPr lang="ku-Arab-IQ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١١ – ١ </a:t>
            </a:r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مُـــــفــــرداتٌ هَــــنْـــدســــيّـــــةٌ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B07B8559-341E-DEC2-B0D4-7B0A6D852DE0}"/>
              </a:ext>
            </a:extLst>
          </p:cNvPr>
          <p:cNvGrpSpPr/>
          <p:nvPr/>
        </p:nvGrpSpPr>
        <p:grpSpPr>
          <a:xfrm>
            <a:off x="13637557" y="2225714"/>
            <a:ext cx="3037525" cy="2111730"/>
            <a:chOff x="0" y="0"/>
            <a:chExt cx="4089630" cy="119473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6F9BB6A-3B1F-4004-5504-93661507CA9F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F910A5D-658F-8562-6957-14B39E03C163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EBE210E-EE6A-EDFB-ED30-76F8B02DE678}"/>
              </a:ext>
            </a:extLst>
          </p:cNvPr>
          <p:cNvSpPr txBox="1"/>
          <p:nvPr/>
        </p:nvSpPr>
        <p:spPr>
          <a:xfrm>
            <a:off x="14032985" y="2892582"/>
            <a:ext cx="17700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نشاط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1C89ED5-A706-6006-0DD1-D0DB43EDEF06}"/>
              </a:ext>
            </a:extLst>
          </p:cNvPr>
          <p:cNvSpPr/>
          <p:nvPr/>
        </p:nvSpPr>
        <p:spPr>
          <a:xfrm>
            <a:off x="15723407" y="1690973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87DEC2E-F6CD-F038-9E39-CF77AA40B433}"/>
              </a:ext>
            </a:extLst>
          </p:cNvPr>
          <p:cNvGrpSpPr/>
          <p:nvPr/>
        </p:nvGrpSpPr>
        <p:grpSpPr>
          <a:xfrm>
            <a:off x="3200400" y="2892582"/>
            <a:ext cx="10286999" cy="6975318"/>
            <a:chOff x="0" y="0"/>
            <a:chExt cx="4089630" cy="119473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A8FEE4FB-EBF6-EC07-8D37-08F122CCFDFA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34F1861B-78F5-F035-F03F-BFECB687940B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20" name="Freeform 8">
            <a:extLst>
              <a:ext uri="{FF2B5EF4-FFF2-40B4-BE49-F238E27FC236}">
                <a16:creationId xmlns:a16="http://schemas.microsoft.com/office/drawing/2014/main" id="{84D57CA7-649D-53A7-C0C0-7F5C529E9E5C}"/>
              </a:ext>
            </a:extLst>
          </p:cNvPr>
          <p:cNvSpPr/>
          <p:nvPr/>
        </p:nvSpPr>
        <p:spPr>
          <a:xfrm>
            <a:off x="1644385" y="8567155"/>
            <a:ext cx="2009788" cy="1607831"/>
          </a:xfrm>
          <a:custGeom>
            <a:avLst/>
            <a:gdLst/>
            <a:ahLst/>
            <a:cxnLst/>
            <a:rect l="l" t="t" r="r" b="b"/>
            <a:pathLst>
              <a:path w="2009788" h="1607831">
                <a:moveTo>
                  <a:pt x="0" y="0"/>
                </a:moveTo>
                <a:lnTo>
                  <a:pt x="2009788" y="0"/>
                </a:lnTo>
                <a:lnTo>
                  <a:pt x="2009788" y="1607831"/>
                </a:lnTo>
                <a:lnTo>
                  <a:pt x="0" y="1607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BD31871-0BB6-252B-E287-22976B8310FA}"/>
              </a:ext>
            </a:extLst>
          </p:cNvPr>
          <p:cNvSpPr txBox="1"/>
          <p:nvPr/>
        </p:nvSpPr>
        <p:spPr>
          <a:xfrm>
            <a:off x="13634727" y="9408350"/>
            <a:ext cx="291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BB3986D-265A-B732-322D-0BA97D82B20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07" y="216558"/>
            <a:ext cx="2115621" cy="1634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934A521-580E-AA37-7402-1817CC0FBDA0}"/>
              </a:ext>
            </a:extLst>
          </p:cNvPr>
          <p:cNvSpPr txBox="1"/>
          <p:nvPr/>
        </p:nvSpPr>
        <p:spPr>
          <a:xfrm>
            <a:off x="3276905" y="3933958"/>
            <a:ext cx="9697624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استعمل المسطرة لترسم تصميماً باستعمال المستقيمات.</a:t>
            </a:r>
          </a:p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الأشكال التي رسمتها في تصميمك ؟</a:t>
            </a:r>
          </a:p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الشكل ثنائي الأبعاد أم ثلاثي الأبعاد ؟</a:t>
            </a:r>
          </a:p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البعدان في الشكل الثنائي الأبعاد ؟</a:t>
            </a:r>
          </a:p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استعملت في الرسم مستقيم أم قطعة مستقيمة؟ </a:t>
            </a:r>
          </a:p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الفرق بين المستقيم و القطعة المستقيمة ؟</a:t>
            </a:r>
          </a:p>
          <a:p>
            <a:pPr marL="571500" indent="-571500" algn="r" rtl="1">
              <a:buFont typeface="Wingdings" panose="05000000000000000000" pitchFamily="2" charset="2"/>
              <a:buChar char="§"/>
            </a:pPr>
            <a:endParaRPr lang="ar-SA" sz="4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A5666-53B7-ABB6-A581-0E74D6B65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0BACD2-624C-BEA1-E226-C042A2F75F8A}"/>
              </a:ext>
            </a:extLst>
          </p:cNvPr>
          <p:cNvGrpSpPr/>
          <p:nvPr/>
        </p:nvGrpSpPr>
        <p:grpSpPr>
          <a:xfrm>
            <a:off x="5529738" y="116229"/>
            <a:ext cx="7228525" cy="2111730"/>
            <a:chOff x="0" y="0"/>
            <a:chExt cx="4089630" cy="11947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2E39AB3-7B58-BDB7-642D-8F8E25EF0982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466F30E-397A-EB11-D5B3-E10850A807C8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821A9BC-C8CF-9618-61C1-854D290E5DE6}"/>
              </a:ext>
            </a:extLst>
          </p:cNvPr>
          <p:cNvSpPr/>
          <p:nvPr/>
        </p:nvSpPr>
        <p:spPr>
          <a:xfrm>
            <a:off x="5056750" y="1563336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BD2BF28-5D57-D2BE-5A44-B4064E5185B9}"/>
              </a:ext>
            </a:extLst>
          </p:cNvPr>
          <p:cNvSpPr/>
          <p:nvPr/>
        </p:nvSpPr>
        <p:spPr>
          <a:xfrm>
            <a:off x="16240887" y="6172200"/>
            <a:ext cx="2036826" cy="4114800"/>
          </a:xfrm>
          <a:custGeom>
            <a:avLst/>
            <a:gdLst/>
            <a:ahLst/>
            <a:cxnLst/>
            <a:rect l="l" t="t" r="r" b="b"/>
            <a:pathLst>
              <a:path w="2036826" h="4114800">
                <a:moveTo>
                  <a:pt x="0" y="0"/>
                </a:moveTo>
                <a:lnTo>
                  <a:pt x="2036826" y="0"/>
                </a:lnTo>
                <a:lnTo>
                  <a:pt x="2036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C217AE0-6B09-9BF8-858A-376DB5F8FD37}"/>
              </a:ext>
            </a:extLst>
          </p:cNvPr>
          <p:cNvSpPr/>
          <p:nvPr/>
        </p:nvSpPr>
        <p:spPr>
          <a:xfrm rot="-5520443">
            <a:off x="15976872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FEC7DDA-5A1F-9522-97D9-652665C6E1BB}"/>
              </a:ext>
            </a:extLst>
          </p:cNvPr>
          <p:cNvSpPr/>
          <p:nvPr/>
        </p:nvSpPr>
        <p:spPr>
          <a:xfrm rot="10667465">
            <a:off x="-253728" y="-186935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7"/>
                </a:lnTo>
                <a:lnTo>
                  <a:pt x="0" y="2718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796C63E7-D108-9C7D-8F98-6AE6258124DC}"/>
              </a:ext>
            </a:extLst>
          </p:cNvPr>
          <p:cNvGrpSpPr/>
          <p:nvPr/>
        </p:nvGrpSpPr>
        <p:grpSpPr>
          <a:xfrm>
            <a:off x="13203362" y="2878071"/>
            <a:ext cx="3037525" cy="2111730"/>
            <a:chOff x="0" y="0"/>
            <a:chExt cx="4089630" cy="119473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CAD89A6-E174-C6E9-83BD-F015E9BAE426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0D4C895-4215-7C7A-C10C-6002AA3560AF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CD92637-0813-DA39-C7B8-C406574BCC56}"/>
              </a:ext>
            </a:extLst>
          </p:cNvPr>
          <p:cNvSpPr txBox="1"/>
          <p:nvPr/>
        </p:nvSpPr>
        <p:spPr>
          <a:xfrm>
            <a:off x="13509524" y="3455416"/>
            <a:ext cx="234666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تـــشـــويـــــقــــه 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0429431-F173-8F0D-1146-19D1AE036851}"/>
              </a:ext>
            </a:extLst>
          </p:cNvPr>
          <p:cNvSpPr/>
          <p:nvPr/>
        </p:nvSpPr>
        <p:spPr>
          <a:xfrm>
            <a:off x="15275873" y="2386982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4088C74-CFD9-98DE-C473-E810DF451D9C}"/>
              </a:ext>
            </a:extLst>
          </p:cNvPr>
          <p:cNvGrpSpPr/>
          <p:nvPr/>
        </p:nvGrpSpPr>
        <p:grpSpPr>
          <a:xfrm>
            <a:off x="6983648" y="4457700"/>
            <a:ext cx="5105399" cy="2631918"/>
            <a:chOff x="0" y="0"/>
            <a:chExt cx="4089630" cy="119473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DDAF87D7-9B7E-5B89-DC35-11DBB7B030E7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DAB5FE74-3058-D06A-4F4B-3E2C7E9675EA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2D6933-5687-1E2F-BB44-B1569DCD8DF5}"/>
              </a:ext>
            </a:extLst>
          </p:cNvPr>
          <p:cNvSpPr txBox="1"/>
          <p:nvPr/>
        </p:nvSpPr>
        <p:spPr>
          <a:xfrm>
            <a:off x="13634727" y="9408350"/>
            <a:ext cx="291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C449F4F2-EB22-8043-C7A2-1716D7AD03B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96" y="410511"/>
            <a:ext cx="1992080" cy="1539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Freeform 3">
            <a:extLst>
              <a:ext uri="{FF2B5EF4-FFF2-40B4-BE49-F238E27FC236}">
                <a16:creationId xmlns:a16="http://schemas.microsoft.com/office/drawing/2014/main" id="{EF6861A8-0706-DEC0-D471-71E0DBCA8737}"/>
              </a:ext>
            </a:extLst>
          </p:cNvPr>
          <p:cNvSpPr/>
          <p:nvPr/>
        </p:nvSpPr>
        <p:spPr>
          <a:xfrm rot="585373">
            <a:off x="10547513" y="3485880"/>
            <a:ext cx="2218949" cy="2327190"/>
          </a:xfrm>
          <a:custGeom>
            <a:avLst/>
            <a:gdLst/>
            <a:ahLst/>
            <a:cxnLst/>
            <a:rect l="l" t="t" r="r" b="b"/>
            <a:pathLst>
              <a:path w="2643029" h="3104880">
                <a:moveTo>
                  <a:pt x="0" y="0"/>
                </a:moveTo>
                <a:lnTo>
                  <a:pt x="2643029" y="0"/>
                </a:lnTo>
                <a:lnTo>
                  <a:pt x="2643029" y="3104880"/>
                </a:lnTo>
                <a:lnTo>
                  <a:pt x="0" y="3104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">
            <a:hlinkClick r:id="rId12"/>
            <a:extLst>
              <a:ext uri="{FF2B5EF4-FFF2-40B4-BE49-F238E27FC236}">
                <a16:creationId xmlns:a16="http://schemas.microsoft.com/office/drawing/2014/main" id="{062405BF-3315-06DB-472B-D2157C18EBE3}"/>
              </a:ext>
            </a:extLst>
          </p:cNvPr>
          <p:cNvSpPr/>
          <p:nvPr/>
        </p:nvSpPr>
        <p:spPr>
          <a:xfrm>
            <a:off x="8554121" y="5166102"/>
            <a:ext cx="1825319" cy="1330994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100183-EB7C-96B0-8A6D-7189C14F2B64}"/>
              </a:ext>
            </a:extLst>
          </p:cNvPr>
          <p:cNvSpPr txBox="1"/>
          <p:nvPr/>
        </p:nvSpPr>
        <p:spPr>
          <a:xfrm>
            <a:off x="4779066" y="637893"/>
            <a:ext cx="78118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الدرس </a:t>
            </a:r>
            <a:r>
              <a:rPr lang="ku-Arab-IQ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١١ – ١ </a:t>
            </a:r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مُـــــفــــرداتٌ هَــــنْـــدســــيّـــــةٌ</a:t>
            </a:r>
          </a:p>
        </p:txBody>
      </p:sp>
    </p:spTree>
    <p:extLst>
      <p:ext uri="{BB962C8B-B14F-4D97-AF65-F5344CB8AC3E}">
        <p14:creationId xmlns:p14="http://schemas.microsoft.com/office/powerpoint/2010/main" val="222379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172200"/>
            <a:ext cx="3477006" cy="41148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رابط الدرس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الرقمي</a:t>
            </a: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5DC672D-B3B5-F7B2-9FB1-0990ECB99E48}"/>
              </a:ext>
            </a:extLst>
          </p:cNvPr>
          <p:cNvGrpSpPr/>
          <p:nvPr/>
        </p:nvGrpSpPr>
        <p:grpSpPr>
          <a:xfrm>
            <a:off x="13686763" y="2880648"/>
            <a:ext cx="3572536" cy="2262852"/>
            <a:chOff x="0" y="0"/>
            <a:chExt cx="8218678" cy="408207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6768EF-03CD-AD0B-A147-D2FE874C0C40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D7C196E-196F-D7E5-F63D-75676168C80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DD960A-9D7E-138F-E2C5-72A2F11D18A3}"/>
              </a:ext>
            </a:extLst>
          </p:cNvPr>
          <p:cNvSpPr txBox="1"/>
          <p:nvPr/>
        </p:nvSpPr>
        <p:spPr>
          <a:xfrm>
            <a:off x="13779509" y="3222422"/>
            <a:ext cx="34170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فِكْرَةُ الدَّرْسِ :</a:t>
            </a:r>
          </a:p>
          <a:p>
            <a:pPr algn="r" rtl="1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أتــعـــرفُ مُـــفــرداتٍ هــنــدســيـــةً أَســاســيَّــةً و أســمِّيـــهَـــا.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CB82D2-3F8C-B075-D017-E0D2EF736A3B}"/>
              </a:ext>
            </a:extLst>
          </p:cNvPr>
          <p:cNvSpPr txBox="1"/>
          <p:nvPr/>
        </p:nvSpPr>
        <p:spPr>
          <a:xfrm>
            <a:off x="10469062" y="2628461"/>
            <a:ext cx="2916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استعِد: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٧٥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roup 11">
            <a:extLst>
              <a:ext uri="{FF2B5EF4-FFF2-40B4-BE49-F238E27FC236}">
                <a16:creationId xmlns:a16="http://schemas.microsoft.com/office/drawing/2014/main" id="{BC9A36CD-5BFF-DEBB-351D-F066A7201FC0}"/>
              </a:ext>
            </a:extLst>
          </p:cNvPr>
          <p:cNvGrpSpPr/>
          <p:nvPr/>
        </p:nvGrpSpPr>
        <p:grpSpPr>
          <a:xfrm>
            <a:off x="13701744" y="5469786"/>
            <a:ext cx="3572536" cy="3166954"/>
            <a:chOff x="0" y="0"/>
            <a:chExt cx="8218678" cy="4082070"/>
          </a:xfrm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95F6A89-F5AC-EC17-BA29-8B3B375CA68E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2F941E1B-F3EF-B463-47F8-58AF6C608C28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549CE0A-6A55-E1F7-FAD3-884459337DC1}"/>
              </a:ext>
            </a:extLst>
          </p:cNvPr>
          <p:cNvSpPr txBox="1"/>
          <p:nvPr/>
        </p:nvSpPr>
        <p:spPr>
          <a:xfrm>
            <a:off x="13685107" y="5708134"/>
            <a:ext cx="34170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الْـــمُــــفْـــــرَدَات :</a:t>
            </a:r>
          </a:p>
          <a:p>
            <a:pPr algn="r" rtl="1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نـــصـــفُ الـــمـــســتـــقــــيــــم.</a:t>
            </a:r>
          </a:p>
          <a:p>
            <a:pPr algn="r" rtl="1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الـــقِـــطـــعـــةُ الــــمـــســتـــقـــيـــمـــةُ.</a:t>
            </a:r>
          </a:p>
          <a:p>
            <a:pPr algn="r" rtl="1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الـــمُــــــســــتـــــوى.</a:t>
            </a:r>
          </a:p>
          <a:p>
            <a:pPr algn="r" rtl="1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الـــقِـــطَـــعُ الــــمُــــســـتـــقـــيـــمـــةُ الـــمُــــتـــطــــابِــــــقــــــةُ.</a:t>
            </a:r>
          </a:p>
        </p:txBody>
      </p:sp>
      <p:pic>
        <p:nvPicPr>
          <p:cNvPr id="28" name="صورة 27">
            <a:hlinkClick r:id="rId12"/>
            <a:extLst>
              <a:ext uri="{FF2B5EF4-FFF2-40B4-BE49-F238E27FC236}">
                <a16:creationId xmlns:a16="http://schemas.microsoft.com/office/drawing/2014/main" id="{D3936BBF-9550-4927-DB37-DF3FD8A2E9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1540" y="547921"/>
            <a:ext cx="1101990" cy="139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2C3750C-7A55-0AD8-23D7-B1C0167A96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4492" y="4596802"/>
            <a:ext cx="3212160" cy="2744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50B86F9C-67B0-1FEB-E4C6-644399D706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55996" y="4607417"/>
            <a:ext cx="5748057" cy="2733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 err="1">
                <a:solidFill>
                  <a:srgbClr val="000000"/>
                </a:solidFill>
                <a:cs typeface="Canva Sans Bold"/>
              </a:rPr>
              <a:t>رابط</a:t>
            </a:r>
            <a:r>
              <a:rPr lang="en-US" sz="4600" dirty="0">
                <a:solidFill>
                  <a:srgbClr val="000000"/>
                </a:solidFill>
                <a:cs typeface="Canva Sans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cs typeface="Canva Sans Bold"/>
              </a:rPr>
              <a:t>الدرس</a:t>
            </a:r>
            <a:r>
              <a:rPr lang="en-US" sz="4600" dirty="0">
                <a:solidFill>
                  <a:srgbClr val="000000"/>
                </a:solidFill>
                <a:cs typeface="Canva Sans Bold"/>
              </a:rPr>
              <a:t> </a:t>
            </a:r>
          </a:p>
          <a:p>
            <a:pPr algn="ctr">
              <a:lnSpc>
                <a:spcPts val="6440"/>
              </a:lnSpc>
            </a:pPr>
            <a:r>
              <a:rPr lang="en-US" sz="4600" dirty="0" err="1">
                <a:solidFill>
                  <a:srgbClr val="000000"/>
                </a:solidFill>
                <a:cs typeface="Canva Sans Bold"/>
              </a:rPr>
              <a:t>الرقمي</a:t>
            </a:r>
            <a:endParaRPr lang="en-US" sz="4600" dirty="0">
              <a:solidFill>
                <a:srgbClr val="000000"/>
              </a:solidFill>
              <a:cs typeface="Canva Sans Bold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5DC672D-B3B5-F7B2-9FB1-0990ECB99E48}"/>
              </a:ext>
            </a:extLst>
          </p:cNvPr>
          <p:cNvGrpSpPr/>
          <p:nvPr/>
        </p:nvGrpSpPr>
        <p:grpSpPr>
          <a:xfrm>
            <a:off x="13686763" y="2880648"/>
            <a:ext cx="3572536" cy="2262852"/>
            <a:chOff x="0" y="0"/>
            <a:chExt cx="8218678" cy="408207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6768EF-03CD-AD0B-A147-D2FE874C0C40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D7C196E-196F-D7E5-F63D-75676168C80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DD960A-9D7E-138F-E2C5-72A2F11D18A3}"/>
              </a:ext>
            </a:extLst>
          </p:cNvPr>
          <p:cNvSpPr txBox="1"/>
          <p:nvPr/>
        </p:nvSpPr>
        <p:spPr>
          <a:xfrm>
            <a:off x="13779509" y="3222422"/>
            <a:ext cx="34170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فِكْرَةُ الدَّرْسِ :</a:t>
            </a:r>
          </a:p>
          <a:p>
            <a:pPr algn="r" rtl="1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أتــعـــرفُ مُـــفــرداتٍ هــنــدســيـــةً أَســاســيَّــةً و أســمِّيـــهَـــا.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٧٥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roup 11">
            <a:extLst>
              <a:ext uri="{FF2B5EF4-FFF2-40B4-BE49-F238E27FC236}">
                <a16:creationId xmlns:a16="http://schemas.microsoft.com/office/drawing/2014/main" id="{BC9A36CD-5BFF-DEBB-351D-F066A7201FC0}"/>
              </a:ext>
            </a:extLst>
          </p:cNvPr>
          <p:cNvGrpSpPr/>
          <p:nvPr/>
        </p:nvGrpSpPr>
        <p:grpSpPr>
          <a:xfrm>
            <a:off x="13701744" y="5469786"/>
            <a:ext cx="3572536" cy="3166954"/>
            <a:chOff x="0" y="0"/>
            <a:chExt cx="8218678" cy="4082070"/>
          </a:xfrm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95F6A89-F5AC-EC17-BA29-8B3B375CA68E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2F941E1B-F3EF-B463-47F8-58AF6C608C28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549CE0A-6A55-E1F7-FAD3-884459337DC1}"/>
              </a:ext>
            </a:extLst>
          </p:cNvPr>
          <p:cNvSpPr txBox="1"/>
          <p:nvPr/>
        </p:nvSpPr>
        <p:spPr>
          <a:xfrm>
            <a:off x="13685107" y="5708134"/>
            <a:ext cx="34170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الْـــمُــــفْـــــرَدَات :</a:t>
            </a:r>
          </a:p>
          <a:p>
            <a:pPr algn="r" rtl="1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نـــصـــفُ الـــمـــســتـــقــــيــــم.</a:t>
            </a:r>
          </a:p>
          <a:p>
            <a:pPr algn="r" rtl="1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الـــقِـــطـــعـــةُ الــــمـــســتـــقـــيـــمـــةُ.</a:t>
            </a:r>
          </a:p>
          <a:p>
            <a:pPr algn="r" rtl="1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الـــمُــــــســــتـــــوى.</a:t>
            </a:r>
          </a:p>
          <a:p>
            <a:pPr algn="r" rtl="1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الـــقِـــطَـــعُ الــــمُــــســـتـــقـــيـــمـــةُ الـــمُــــتـــطــــابِــــــقــــــةُ.</a:t>
            </a:r>
          </a:p>
        </p:txBody>
      </p:sp>
      <p:pic>
        <p:nvPicPr>
          <p:cNvPr id="28" name="صورة 27">
            <a:hlinkClick r:id="rId10"/>
            <a:extLst>
              <a:ext uri="{FF2B5EF4-FFF2-40B4-BE49-F238E27FC236}">
                <a16:creationId xmlns:a16="http://schemas.microsoft.com/office/drawing/2014/main" id="{D3936BBF-9550-4927-DB37-DF3FD8A2E9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1540" y="547921"/>
            <a:ext cx="1101990" cy="139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3ECC0AD9-7A91-C312-207B-EA244A958403}"/>
              </a:ext>
            </a:extLst>
          </p:cNvPr>
          <p:cNvSpPr/>
          <p:nvPr/>
        </p:nvSpPr>
        <p:spPr>
          <a:xfrm>
            <a:off x="28414" y="6052513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902F9C46-1405-5BCE-113E-3AA586D8D4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88256" y="3182231"/>
            <a:ext cx="8821270" cy="647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36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 err="1">
                <a:solidFill>
                  <a:srgbClr val="000000"/>
                </a:solidFill>
                <a:cs typeface="Canva Sans Bold"/>
              </a:rPr>
              <a:t>رابط</a:t>
            </a:r>
            <a:r>
              <a:rPr lang="en-US" sz="4600" dirty="0">
                <a:solidFill>
                  <a:srgbClr val="000000"/>
                </a:solidFill>
                <a:cs typeface="Canva Sans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cs typeface="Canva Sans Bold"/>
              </a:rPr>
              <a:t>الدرس</a:t>
            </a:r>
            <a:r>
              <a:rPr lang="en-US" sz="4600" dirty="0">
                <a:solidFill>
                  <a:srgbClr val="000000"/>
                </a:solidFill>
                <a:cs typeface="Canva Sans Bold"/>
              </a:rPr>
              <a:t> </a:t>
            </a:r>
          </a:p>
          <a:p>
            <a:pPr algn="ctr">
              <a:lnSpc>
                <a:spcPts val="6440"/>
              </a:lnSpc>
            </a:pPr>
            <a:r>
              <a:rPr lang="en-US" sz="4600" dirty="0" err="1">
                <a:solidFill>
                  <a:srgbClr val="000000"/>
                </a:solidFill>
                <a:cs typeface="Canva Sans Bold"/>
              </a:rPr>
              <a:t>الرقمي</a:t>
            </a:r>
            <a:endParaRPr lang="en-US" sz="4600" dirty="0">
              <a:solidFill>
                <a:srgbClr val="000000"/>
              </a:solidFill>
              <a:cs typeface="Canva Sans Bold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٧٦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صورة 27">
            <a:hlinkClick r:id="rId10"/>
            <a:extLst>
              <a:ext uri="{FF2B5EF4-FFF2-40B4-BE49-F238E27FC236}">
                <a16:creationId xmlns:a16="http://schemas.microsoft.com/office/drawing/2014/main" id="{D3936BBF-9550-4927-DB37-DF3FD8A2E9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1540" y="547921"/>
            <a:ext cx="1101990" cy="139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BA3C2D41-7FEB-B745-6F73-CEAC4E4A2F4B}"/>
              </a:ext>
            </a:extLst>
          </p:cNvPr>
          <p:cNvSpPr/>
          <p:nvPr/>
        </p:nvSpPr>
        <p:spPr>
          <a:xfrm>
            <a:off x="0" y="6172200"/>
            <a:ext cx="3477006" cy="41148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BB260CE-D1DB-E468-80F8-67061336E5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18242" y="4242508"/>
            <a:ext cx="2460194" cy="2289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185EED6D-C669-F9E2-2BB3-779FA8B921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38968" y="3314157"/>
            <a:ext cx="6226136" cy="285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99148EF8-5A17-EB59-0D42-B03F5DCEA0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14387" y="3314157"/>
            <a:ext cx="2303021" cy="285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BA262089-F4F5-620E-9727-6A34D88AC5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5000" y="6342641"/>
            <a:ext cx="7511904" cy="335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8017A3B-FE52-88C0-6922-9D2B915CC40B}"/>
              </a:ext>
            </a:extLst>
          </p:cNvPr>
          <p:cNvSpPr txBox="1"/>
          <p:nvPr/>
        </p:nvSpPr>
        <p:spPr>
          <a:xfrm>
            <a:off x="12618903" y="2504389"/>
            <a:ext cx="4303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مِــــثـــــالُ : تــــــســــمـــــيــــــةُ شـــــكـــــــلٍ.</a:t>
            </a:r>
            <a:endParaRPr lang="ar-SA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2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 err="1">
                <a:solidFill>
                  <a:srgbClr val="000000"/>
                </a:solidFill>
                <a:cs typeface="Canva Sans Bold"/>
              </a:rPr>
              <a:t>رابط</a:t>
            </a:r>
            <a:r>
              <a:rPr lang="en-US" sz="4600" dirty="0">
                <a:solidFill>
                  <a:srgbClr val="000000"/>
                </a:solidFill>
                <a:cs typeface="Canva Sans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cs typeface="Canva Sans Bold"/>
              </a:rPr>
              <a:t>الدرس</a:t>
            </a:r>
            <a:r>
              <a:rPr lang="en-US" sz="4600" dirty="0">
                <a:solidFill>
                  <a:srgbClr val="000000"/>
                </a:solidFill>
                <a:cs typeface="Canva Sans Bold"/>
              </a:rPr>
              <a:t> </a:t>
            </a:r>
          </a:p>
          <a:p>
            <a:pPr algn="ctr">
              <a:lnSpc>
                <a:spcPts val="6440"/>
              </a:lnSpc>
            </a:pPr>
            <a:r>
              <a:rPr lang="en-US" sz="4600" dirty="0" err="1">
                <a:solidFill>
                  <a:srgbClr val="000000"/>
                </a:solidFill>
                <a:cs typeface="Canva Sans Bold"/>
              </a:rPr>
              <a:t>الرقمي</a:t>
            </a:r>
            <a:endParaRPr lang="en-US" sz="4600" dirty="0">
              <a:solidFill>
                <a:srgbClr val="000000"/>
              </a:solidFill>
              <a:cs typeface="Canva Sans Bold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٧٦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صورة 27">
            <a:hlinkClick r:id="rId10"/>
            <a:extLst>
              <a:ext uri="{FF2B5EF4-FFF2-40B4-BE49-F238E27FC236}">
                <a16:creationId xmlns:a16="http://schemas.microsoft.com/office/drawing/2014/main" id="{D3936BBF-9550-4927-DB37-DF3FD8A2E9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1540" y="547921"/>
            <a:ext cx="1101990" cy="139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8017A3B-FE52-88C0-6922-9D2B915CC40B}"/>
              </a:ext>
            </a:extLst>
          </p:cNvPr>
          <p:cNvSpPr txBox="1"/>
          <p:nvPr/>
        </p:nvSpPr>
        <p:spPr>
          <a:xfrm>
            <a:off x="7951271" y="2936088"/>
            <a:ext cx="9150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مِــــثـــــالُ : تَــــعــــرُّفُ الـــقـــطـــعِ الـــمــســـتـــقـــيــــمــــةِ الـــمــــتــــطــــابـــــقـــــةِ .</a:t>
            </a:r>
            <a:endParaRPr lang="ar-SA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2863ED50-44D0-680A-FBBD-ACABD6704464}"/>
              </a:ext>
            </a:extLst>
          </p:cNvPr>
          <p:cNvSpPr/>
          <p:nvPr/>
        </p:nvSpPr>
        <p:spPr>
          <a:xfrm>
            <a:off x="28414" y="6052513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9E57FCBD-2656-2769-2901-50664E4841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6296" y="4075730"/>
            <a:ext cx="11889025" cy="430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10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6191" y="7158666"/>
            <a:ext cx="1469646" cy="3128334"/>
          </a:xfrm>
          <a:custGeom>
            <a:avLst/>
            <a:gdLst/>
            <a:ahLst/>
            <a:cxnLst/>
            <a:rect l="l" t="t" r="r" b="b"/>
            <a:pathLst>
              <a:path w="1469646" h="3128334">
                <a:moveTo>
                  <a:pt x="0" y="0"/>
                </a:moveTo>
                <a:lnTo>
                  <a:pt x="1469646" y="0"/>
                </a:lnTo>
                <a:lnTo>
                  <a:pt x="1469646" y="3128334"/>
                </a:lnTo>
                <a:lnTo>
                  <a:pt x="0" y="312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172200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661264">
            <a:off x="-92469" y="-246892"/>
            <a:ext cx="2717831" cy="2880168"/>
          </a:xfrm>
          <a:custGeom>
            <a:avLst/>
            <a:gdLst/>
            <a:ahLst/>
            <a:cxnLst/>
            <a:rect l="l" t="t" r="r" b="b"/>
            <a:pathLst>
              <a:path w="2717831" h="2880168">
                <a:moveTo>
                  <a:pt x="0" y="0"/>
                </a:moveTo>
                <a:lnTo>
                  <a:pt x="2717831" y="0"/>
                </a:lnTo>
                <a:lnTo>
                  <a:pt x="2717831" y="2880168"/>
                </a:lnTo>
                <a:lnTo>
                  <a:pt x="0" y="2880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D0B5871-0090-E82B-0EF6-C5E793FC2546}"/>
              </a:ext>
            </a:extLst>
          </p:cNvPr>
          <p:cNvSpPr txBox="1"/>
          <p:nvPr/>
        </p:nvSpPr>
        <p:spPr>
          <a:xfrm>
            <a:off x="8262882" y="800100"/>
            <a:ext cx="741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أَتــــــأكَّــــــــــدُ :</a:t>
            </a:r>
            <a:endParaRPr lang="ar-SA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20E6A99-F425-649D-4AC2-3923F1541728}"/>
              </a:ext>
            </a:extLst>
          </p:cNvPr>
          <p:cNvSpPr txBox="1"/>
          <p:nvPr/>
        </p:nvSpPr>
        <p:spPr>
          <a:xfrm>
            <a:off x="13207039" y="9232116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76</a:t>
            </a: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ED6DAE3-A7F4-5CED-F3DF-9D35A964461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96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4E445AD-3716-9BC0-A1A5-A3CDD539C4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2408314"/>
            <a:ext cx="13252617" cy="291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4D989F0-E5BC-0891-A960-2528FAAD77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4188" y="6094950"/>
            <a:ext cx="13252617" cy="213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FB772-9C31-69AA-4D4D-36B52FB36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B5EE74-D12F-D9A9-28E4-D1A5E7D02A32}"/>
              </a:ext>
            </a:extLst>
          </p:cNvPr>
          <p:cNvSpPr/>
          <p:nvPr/>
        </p:nvSpPr>
        <p:spPr>
          <a:xfrm>
            <a:off x="16756191" y="7158666"/>
            <a:ext cx="1469646" cy="3128334"/>
          </a:xfrm>
          <a:custGeom>
            <a:avLst/>
            <a:gdLst/>
            <a:ahLst/>
            <a:cxnLst/>
            <a:rect l="l" t="t" r="r" b="b"/>
            <a:pathLst>
              <a:path w="1469646" h="3128334">
                <a:moveTo>
                  <a:pt x="0" y="0"/>
                </a:moveTo>
                <a:lnTo>
                  <a:pt x="1469646" y="0"/>
                </a:lnTo>
                <a:lnTo>
                  <a:pt x="1469646" y="3128334"/>
                </a:lnTo>
                <a:lnTo>
                  <a:pt x="0" y="312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C944334-907E-AE8B-B5CA-5BEE4046A336}"/>
              </a:ext>
            </a:extLst>
          </p:cNvPr>
          <p:cNvSpPr/>
          <p:nvPr/>
        </p:nvSpPr>
        <p:spPr>
          <a:xfrm>
            <a:off x="0" y="6172200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91C51B-170C-202A-41AF-DBAF77351890}"/>
              </a:ext>
            </a:extLst>
          </p:cNvPr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0DECA5-0A74-C826-160D-9D6B81A90F7C}"/>
              </a:ext>
            </a:extLst>
          </p:cNvPr>
          <p:cNvSpPr/>
          <p:nvPr/>
        </p:nvSpPr>
        <p:spPr>
          <a:xfrm rot="10661264">
            <a:off x="-92469" y="-246892"/>
            <a:ext cx="2717831" cy="2880168"/>
          </a:xfrm>
          <a:custGeom>
            <a:avLst/>
            <a:gdLst/>
            <a:ahLst/>
            <a:cxnLst/>
            <a:rect l="l" t="t" r="r" b="b"/>
            <a:pathLst>
              <a:path w="2717831" h="2880168">
                <a:moveTo>
                  <a:pt x="0" y="0"/>
                </a:moveTo>
                <a:lnTo>
                  <a:pt x="2717831" y="0"/>
                </a:lnTo>
                <a:lnTo>
                  <a:pt x="2717831" y="2880168"/>
                </a:lnTo>
                <a:lnTo>
                  <a:pt x="0" y="2880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37735B-2BE5-DFE5-BBA3-977B6501BBA8}"/>
              </a:ext>
            </a:extLst>
          </p:cNvPr>
          <p:cNvSpPr txBox="1"/>
          <p:nvPr/>
        </p:nvSpPr>
        <p:spPr>
          <a:xfrm>
            <a:off x="13207039" y="9232116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٧٧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9ACA2D6-D544-2DD5-C583-ADC9CB1D1F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65" y="580372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BC3BF8D-9003-55E1-AF79-E92CABA6705E}"/>
              </a:ext>
            </a:extLst>
          </p:cNvPr>
          <p:cNvSpPr txBox="1"/>
          <p:nvPr/>
        </p:nvSpPr>
        <p:spPr>
          <a:xfrm>
            <a:off x="8711239" y="1016597"/>
            <a:ext cx="741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أَتــــــأكَّــــــــــدُ :</a:t>
            </a:r>
            <a:endParaRPr lang="ar-SA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0D3505E-9FF1-F899-3F24-C9CB524A11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4229100"/>
            <a:ext cx="13049669" cy="221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7EF1D94-2694-9ABB-4708-53EA501FB1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14" y="920766"/>
            <a:ext cx="7822687" cy="2658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373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251</Words>
  <Application>Microsoft Office PowerPoint</Application>
  <PresentationFormat>مخصص</PresentationFormat>
  <Paragraphs>64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Calibri</vt:lpstr>
      <vt:lpstr>Arial</vt:lpstr>
      <vt:lpstr>Wingdings</vt:lpstr>
      <vt:lpstr>Canva Sans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</dc:title>
  <dc:creator>HP</dc:creator>
  <cp:lastModifiedBy>nourah Alaklabi</cp:lastModifiedBy>
  <cp:revision>1</cp:revision>
  <dcterms:created xsi:type="dcterms:W3CDTF">2006-08-16T00:00:00Z</dcterms:created>
  <dcterms:modified xsi:type="dcterms:W3CDTF">2024-04-14T00:08:45Z</dcterms:modified>
  <dc:identifier>DAFZo0tJ-5Q</dc:identifier>
</cp:coreProperties>
</file>