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yq3072213ps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slide" Target="slide12.xml"/><Relationship Id="rId4" Type="http://schemas.openxmlformats.org/officeDocument/2006/relationships/image" Target="../media/image1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slide" Target="slide20.xml"/><Relationship Id="rId4" Type="http://schemas.openxmlformats.org/officeDocument/2006/relationships/image" Target="../media/image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3039852"/>
            <a:ext cx="10371318" cy="43594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الثاني عشر</a:t>
            </a:r>
            <a:endParaRPr b="1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3845.jpeg" descr="IMG_3845.jpeg"/>
          <p:cNvPicPr>
            <a:picLocks noChangeAspect="1"/>
          </p:cNvPicPr>
          <p:nvPr/>
        </p:nvPicPr>
        <p:blipFill>
          <a:blip r:embed="rId3">
            <a:extLst/>
          </a:blip>
          <a:srcRect l="384" t="0" r="384" b="0"/>
          <a:stretch>
            <a:fillRect/>
          </a:stretch>
        </p:blipFill>
        <p:spPr>
          <a:xfrm>
            <a:off x="16726891" y="5122333"/>
            <a:ext cx="1241018" cy="124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7853053" y="5122333"/>
            <a:ext cx="1548245" cy="1244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839581"/>
            <a:ext cx="4823341" cy="103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7411938" y="199945"/>
            <a:ext cx="6972062" cy="2004465"/>
            <a:chOff x="0" y="0"/>
            <a:chExt cx="6972061" cy="2004464"/>
          </a:xfrm>
        </p:grpSpPr>
        <p:sp>
          <p:nvSpPr>
            <p:cNvPr id="104" name="الفصل"/>
            <p:cNvSpPr txBox="1"/>
            <p:nvPr/>
          </p:nvSpPr>
          <p:spPr>
            <a:xfrm>
              <a:off x="428637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474747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5140498" y="559315"/>
              <a:ext cx="981041" cy="1445150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108245" y="203626"/>
                <a:ext cx="834696" cy="834696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١٢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77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sp>
          <p:nvSpPr>
            <p:cNvPr id="108" name="المحيط والمساحة والحجم"/>
            <p:cNvSpPr txBox="1"/>
            <p:nvPr/>
          </p:nvSpPr>
          <p:spPr>
            <a:xfrm>
              <a:off x="0" y="644323"/>
              <a:ext cx="5153199" cy="10533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121408">
                <a:lnSpc>
                  <a:spcPct val="90000"/>
                </a:lnSpc>
                <a:spcBef>
                  <a:spcPts val="2300"/>
                </a:spcBef>
                <a:defRPr sz="3480">
                  <a:solidFill>
                    <a:srgbClr val="474747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المحيط والمساحة والحجم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42" y="6873544"/>
            <a:ext cx="5231215" cy="581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85762" y="2917716"/>
            <a:ext cx="1075165" cy="72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3815.png" descr="IMG_3815.png"/>
          <p:cNvPicPr>
            <a:picLocks noChangeAspect="1"/>
          </p:cNvPicPr>
          <p:nvPr/>
        </p:nvPicPr>
        <p:blipFill>
          <a:blip r:embed="rId4">
            <a:extLst/>
          </a:blip>
          <a:srcRect l="0" t="4259" r="9833" b="7044"/>
          <a:stretch>
            <a:fillRect/>
          </a:stretch>
        </p:blipFill>
        <p:spPr>
          <a:xfrm>
            <a:off x="7469191" y="775496"/>
            <a:ext cx="15762256" cy="6509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65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66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6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1940" y="9100711"/>
            <a:ext cx="4682061" cy="4682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3815.png" descr="IMG_3815.png"/>
          <p:cNvPicPr>
            <a:picLocks noChangeAspect="1"/>
          </p:cNvPicPr>
          <p:nvPr/>
        </p:nvPicPr>
        <p:blipFill>
          <a:blip r:embed="rId4">
            <a:extLst/>
          </a:blip>
          <a:srcRect l="0" t="4259" r="9833" b="7044"/>
          <a:stretch>
            <a:fillRect/>
          </a:stretch>
        </p:blipFill>
        <p:spPr>
          <a:xfrm>
            <a:off x="7469191" y="775496"/>
            <a:ext cx="15762256" cy="650917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عدد الأوجه الظاهرة  = ٢٥ وجه"/>
          <p:cNvSpPr txBox="1"/>
          <p:nvPr/>
        </p:nvSpPr>
        <p:spPr>
          <a:xfrm>
            <a:off x="8106551" y="8608003"/>
            <a:ext cx="10704073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عدد الأوجه الظاهرة  = ٢٥ وجه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044429" y="11238828"/>
            <a:ext cx="1044601" cy="70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3816.png" descr="IMG_3816.png"/>
          <p:cNvPicPr>
            <a:picLocks noChangeAspect="1"/>
          </p:cNvPicPr>
          <p:nvPr/>
        </p:nvPicPr>
        <p:blipFill>
          <a:blip r:embed="rId4">
            <a:extLst/>
          </a:blip>
          <a:srcRect l="13618" t="0" r="0" b="70004"/>
          <a:stretch>
            <a:fillRect/>
          </a:stretch>
        </p:blipFill>
        <p:spPr>
          <a:xfrm>
            <a:off x="9755691" y="625853"/>
            <a:ext cx="13637913" cy="4341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77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78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80" name="IMG_3816.png" descr="IMG_3816.png"/>
          <p:cNvPicPr>
            <a:picLocks noChangeAspect="1"/>
          </p:cNvPicPr>
          <p:nvPr/>
        </p:nvPicPr>
        <p:blipFill>
          <a:blip r:embed="rId4">
            <a:extLst/>
          </a:blip>
          <a:srcRect l="13618" t="0" r="0" b="70004"/>
          <a:stretch>
            <a:fillRect/>
          </a:stretch>
        </p:blipFill>
        <p:spPr>
          <a:xfrm>
            <a:off x="9755691" y="625853"/>
            <a:ext cx="13637913" cy="4341489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طول السياج = طول المحيط = ١٢٠ م"/>
          <p:cNvSpPr txBox="1"/>
          <p:nvPr/>
        </p:nvSpPr>
        <p:spPr>
          <a:xfrm>
            <a:off x="6438994" y="6730750"/>
            <a:ext cx="11934988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طول السياج = طول المحيط = ١٢٠ م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53180" y="11467899"/>
            <a:ext cx="1180209" cy="798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3816.png" descr="IMG_3816.png"/>
          <p:cNvPicPr>
            <a:picLocks noChangeAspect="1"/>
          </p:cNvPicPr>
          <p:nvPr/>
        </p:nvPicPr>
        <p:blipFill>
          <a:blip r:embed="rId4">
            <a:extLst/>
          </a:blip>
          <a:srcRect l="9964" t="32226" r="2132" b="0"/>
          <a:stretch>
            <a:fillRect/>
          </a:stretch>
        </p:blipFill>
        <p:spPr>
          <a:xfrm>
            <a:off x="9178647" y="625852"/>
            <a:ext cx="13878348" cy="9809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2373948" cy="1015412"/>
            <a:chOff x="-2" y="-2"/>
            <a:chExt cx="2373946" cy="1015410"/>
          </a:xfrm>
        </p:grpSpPr>
        <p:sp>
          <p:nvSpPr>
            <p:cNvPr id="187" name="Freeform 13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8" name="Freeform 15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90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rcRect l="4010" t="18485" r="4010" b="18485"/>
          <a:stretch>
            <a:fillRect/>
          </a:stretch>
        </p:blipFill>
        <p:spPr>
          <a:xfrm>
            <a:off x="18428223" y="9404714"/>
            <a:ext cx="6340595" cy="4344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3816.png" descr="IMG_3816.png"/>
          <p:cNvPicPr>
            <a:picLocks noChangeAspect="1"/>
          </p:cNvPicPr>
          <p:nvPr/>
        </p:nvPicPr>
        <p:blipFill>
          <a:blip r:embed="rId4">
            <a:extLst/>
          </a:blip>
          <a:srcRect l="9964" t="32226" r="2132" b="0"/>
          <a:stretch>
            <a:fillRect/>
          </a:stretch>
        </p:blipFill>
        <p:spPr>
          <a:xfrm>
            <a:off x="5692333" y="775496"/>
            <a:ext cx="13878348" cy="980955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مستطيل"/>
          <p:cNvSpPr/>
          <p:nvPr/>
        </p:nvSpPr>
        <p:spPr>
          <a:xfrm>
            <a:off x="12822984" y="3909440"/>
            <a:ext cx="5033682" cy="2789561"/>
          </a:xfrm>
          <a:prstGeom prst="rect">
            <a:avLst/>
          </a:prstGeom>
          <a:ln w="63500">
            <a:solidFill>
              <a:srgbClr val="B92D5D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140249" y="11639541"/>
            <a:ext cx="975462" cy="659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3817.png" descr="IMG_3817.png"/>
          <p:cNvPicPr>
            <a:picLocks noChangeAspect="1"/>
          </p:cNvPicPr>
          <p:nvPr/>
        </p:nvPicPr>
        <p:blipFill>
          <a:blip r:embed="rId4">
            <a:extLst/>
          </a:blip>
          <a:srcRect l="5490" t="0" r="1404" b="5572"/>
          <a:stretch>
            <a:fillRect/>
          </a:stretch>
        </p:blipFill>
        <p:spPr>
          <a:xfrm>
            <a:off x="5698731" y="775496"/>
            <a:ext cx="17532779" cy="6926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198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99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1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75178" y="9971657"/>
            <a:ext cx="3744344" cy="374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3817.png" descr="IMG_3817.png"/>
          <p:cNvPicPr>
            <a:picLocks noChangeAspect="1"/>
          </p:cNvPicPr>
          <p:nvPr/>
        </p:nvPicPr>
        <p:blipFill>
          <a:blip r:embed="rId4">
            <a:extLst/>
          </a:blip>
          <a:srcRect l="35090" t="1999" r="2572" b="69730"/>
          <a:stretch>
            <a:fillRect/>
          </a:stretch>
        </p:blipFill>
        <p:spPr>
          <a:xfrm>
            <a:off x="14594842" y="939667"/>
            <a:ext cx="8298699" cy="146602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الحجم = ١٢٠ م٣"/>
          <p:cNvSpPr txBox="1"/>
          <p:nvPr/>
        </p:nvSpPr>
        <p:spPr>
          <a:xfrm>
            <a:off x="5221326" y="4053015"/>
            <a:ext cx="5967494" cy="985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6800">
                <a:solidFill>
                  <a:srgbClr val="0061FE"/>
                </a:solidFill>
              </a:defRPr>
            </a:pPr>
            <a:r>
              <a:t>الحجم = ١٢٠ م</a:t>
            </a:r>
            <a:r>
              <a:rPr baseline="31999"/>
              <a:t>٣</a:t>
            </a:r>
            <a:r>
              <a:t>  </a:t>
            </a:r>
          </a:p>
        </p:txBody>
      </p:sp>
      <p:pic>
        <p:nvPicPr>
          <p:cNvPr id="204" name="IMG_3817.png" descr="IMG_3817.png"/>
          <p:cNvPicPr>
            <a:picLocks noChangeAspect="1"/>
          </p:cNvPicPr>
          <p:nvPr/>
        </p:nvPicPr>
        <p:blipFill>
          <a:blip r:embed="rId4">
            <a:extLst/>
          </a:blip>
          <a:srcRect l="50000" t="32600" r="2572" b="9687"/>
          <a:stretch>
            <a:fillRect/>
          </a:stretch>
        </p:blipFill>
        <p:spPr>
          <a:xfrm>
            <a:off x="11765723" y="2750261"/>
            <a:ext cx="7576136" cy="3591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3817.png" descr="IMG_3817.png"/>
          <p:cNvPicPr>
            <a:picLocks noChangeAspect="1"/>
          </p:cNvPicPr>
          <p:nvPr/>
        </p:nvPicPr>
        <p:blipFill>
          <a:blip r:embed="rId4">
            <a:extLst/>
          </a:blip>
          <a:srcRect l="2572" t="29895" r="50000" b="8915"/>
          <a:stretch>
            <a:fillRect/>
          </a:stretch>
        </p:blipFill>
        <p:spPr>
          <a:xfrm>
            <a:off x="11556019" y="7850816"/>
            <a:ext cx="7576135" cy="380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الحجم = ٣٤٣ م٣"/>
          <p:cNvSpPr txBox="1"/>
          <p:nvPr/>
        </p:nvSpPr>
        <p:spPr>
          <a:xfrm>
            <a:off x="5221326" y="9261918"/>
            <a:ext cx="5967494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6800">
                <a:solidFill>
                  <a:srgbClr val="0061FE"/>
                </a:solidFill>
              </a:defRPr>
            </a:pPr>
            <a:r>
              <a:t>الحجم = ٣٤٣ م</a:t>
            </a:r>
            <a:r>
              <a:rPr baseline="31999"/>
              <a:t>٣</a:t>
            </a: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42" y="6873544"/>
            <a:ext cx="5231215" cy="581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61719" y="11556066"/>
            <a:ext cx="1075164" cy="72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3818.png" descr="IMG_3818.png"/>
          <p:cNvPicPr>
            <a:picLocks noChangeAspect="1"/>
          </p:cNvPicPr>
          <p:nvPr/>
        </p:nvPicPr>
        <p:blipFill>
          <a:blip r:embed="rId4">
            <a:extLst/>
          </a:blip>
          <a:srcRect l="0" t="4918" r="5690" b="8146"/>
          <a:stretch>
            <a:fillRect/>
          </a:stretch>
        </p:blipFill>
        <p:spPr>
          <a:xfrm>
            <a:off x="9954422" y="775496"/>
            <a:ext cx="13277059" cy="8548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12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13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15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1940" y="9100711"/>
            <a:ext cx="4682061" cy="4682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3818.png" descr="IMG_3818.png"/>
          <p:cNvPicPr>
            <a:picLocks noChangeAspect="1"/>
          </p:cNvPicPr>
          <p:nvPr/>
        </p:nvPicPr>
        <p:blipFill>
          <a:blip r:embed="rId4">
            <a:extLst/>
          </a:blip>
          <a:srcRect l="0" t="4918" r="5690" b="53991"/>
          <a:stretch>
            <a:fillRect/>
          </a:stretch>
        </p:blipFill>
        <p:spPr>
          <a:xfrm>
            <a:off x="10820029" y="775496"/>
            <a:ext cx="12170977" cy="3703949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كمية الطلاء = مساحة القاع = ١٠٠٠ م٢"/>
          <p:cNvSpPr txBox="1"/>
          <p:nvPr/>
        </p:nvSpPr>
        <p:spPr>
          <a:xfrm>
            <a:off x="6387903" y="6730750"/>
            <a:ext cx="12180593" cy="8285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5600">
                <a:solidFill>
                  <a:srgbClr val="0061FE"/>
                </a:solidFill>
              </a:defRPr>
            </a:pPr>
            <a:r>
              <a:t>كمية الطلاء = مساحة القاع = ١٠٠٠ م</a:t>
            </a:r>
            <a:r>
              <a:rPr baseline="31999"/>
              <a:t>٢</a:t>
            </a:r>
            <a:r>
              <a:t>  </a:t>
            </a:r>
          </a:p>
        </p:txBody>
      </p:sp>
      <p:pic>
        <p:nvPicPr>
          <p:cNvPr id="218" name="IMG_3818.png" descr="IMG_3818.png"/>
          <p:cNvPicPr>
            <a:picLocks noChangeAspect="1"/>
          </p:cNvPicPr>
          <p:nvPr/>
        </p:nvPicPr>
        <p:blipFill>
          <a:blip r:embed="rId4">
            <a:extLst/>
          </a:blip>
          <a:srcRect l="0" t="48528" r="5690" b="35320"/>
          <a:stretch>
            <a:fillRect/>
          </a:stretch>
        </p:blipFill>
        <p:spPr>
          <a:xfrm>
            <a:off x="5169671" y="4692461"/>
            <a:ext cx="14473533" cy="1731306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محيط البركة = ١٤٠ م…"/>
          <p:cNvSpPr txBox="1"/>
          <p:nvPr/>
        </p:nvSpPr>
        <p:spPr>
          <a:xfrm>
            <a:off x="5644079" y="9889758"/>
            <a:ext cx="12180592" cy="16921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defRPr b="1" sz="5600">
                <a:solidFill>
                  <a:srgbClr val="0061FE"/>
                </a:solidFill>
              </a:defRPr>
            </a:pPr>
            <a:r>
              <a:t>محيط البركة = ١٤٠ م</a:t>
            </a:r>
            <a:endParaRPr baseline="31999"/>
          </a:p>
          <a:p>
            <a:pPr algn="r" defTabSz="2438400" rtl="0">
              <a:defRPr b="1" sz="5600">
                <a:solidFill>
                  <a:srgbClr val="0061FE"/>
                </a:solidFill>
              </a:defRPr>
            </a:pPr>
            <a:r>
              <a:t>عدد المنقذين = ١٤٠ ÷ ٣٥ = ٤ منقذين   </a:t>
            </a:r>
            <a:r>
              <a:rPr baseline="31999"/>
              <a:t>  </a:t>
            </a:r>
            <a:r>
              <a:t>  </a:t>
            </a:r>
          </a:p>
        </p:txBody>
      </p:sp>
      <p:grpSp>
        <p:nvGrpSpPr>
          <p:cNvPr id="222" name="تجميع"/>
          <p:cNvGrpSpPr/>
          <p:nvPr/>
        </p:nvGrpSpPr>
        <p:grpSpPr>
          <a:xfrm>
            <a:off x="4625096" y="7866420"/>
            <a:ext cx="15018210" cy="1627058"/>
            <a:chOff x="0" y="0"/>
            <a:chExt cx="15018209" cy="1627057"/>
          </a:xfrm>
        </p:grpSpPr>
        <p:pic>
          <p:nvPicPr>
            <p:cNvPr id="220" name="IMG_3818.png" descr="IMG_381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152" t="66280" r="5690" b="18724"/>
            <a:stretch>
              <a:fillRect/>
            </a:stretch>
          </p:blipFill>
          <p:spPr>
            <a:xfrm>
              <a:off x="2100479" y="0"/>
              <a:ext cx="12917731" cy="1627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G_3818.png" descr="IMG_381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5518" t="82404" r="16889" b="8258"/>
            <a:stretch>
              <a:fillRect/>
            </a:stretch>
          </p:blipFill>
          <p:spPr>
            <a:xfrm>
              <a:off x="0" y="318877"/>
              <a:ext cx="2732653" cy="10131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3813.png" descr="IMG_3813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2086"/>
          <a:stretch>
            <a:fillRect/>
          </a:stretch>
        </p:blipFill>
        <p:spPr>
          <a:xfrm>
            <a:off x="9907494" y="775496"/>
            <a:ext cx="13516004" cy="5494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044429" y="11238828"/>
            <a:ext cx="1044601" cy="70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3821.png" descr="IMG_3821.png"/>
          <p:cNvPicPr>
            <a:picLocks noChangeAspect="1"/>
          </p:cNvPicPr>
          <p:nvPr/>
        </p:nvPicPr>
        <p:blipFill>
          <a:blip r:embed="rId4">
            <a:extLst/>
          </a:blip>
          <a:srcRect l="11057" t="0" r="2002" b="11989"/>
          <a:stretch>
            <a:fillRect/>
          </a:stretch>
        </p:blipFill>
        <p:spPr>
          <a:xfrm>
            <a:off x="10950280" y="775496"/>
            <a:ext cx="12004699" cy="3176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29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30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32" name="IMG_3821.png" descr="IMG_3821.png"/>
          <p:cNvPicPr>
            <a:picLocks noChangeAspect="1"/>
          </p:cNvPicPr>
          <p:nvPr/>
        </p:nvPicPr>
        <p:blipFill>
          <a:blip r:embed="rId4">
            <a:extLst/>
          </a:blip>
          <a:srcRect l="11057" t="0" r="2002" b="11989"/>
          <a:stretch>
            <a:fillRect/>
          </a:stretch>
        </p:blipFill>
        <p:spPr>
          <a:xfrm>
            <a:off x="10950280" y="775496"/>
            <a:ext cx="12004699" cy="317697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لإيجاد مساحة مستطيل، نضرب الطول في العرض،…"/>
          <p:cNvSpPr txBox="1"/>
          <p:nvPr/>
        </p:nvSpPr>
        <p:spPr>
          <a:xfrm>
            <a:off x="6341257" y="4767918"/>
            <a:ext cx="13840271" cy="196283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150000"/>
              </a:lnSpc>
              <a:defRPr b="1" sz="5300">
                <a:solidFill>
                  <a:srgbClr val="0061FE"/>
                </a:solidFill>
              </a:defRPr>
            </a:pPr>
            <a:r>
              <a:t>لإيجاد مساحة مستطيل، نضرب الطول في العرض، </a:t>
            </a:r>
          </a:p>
          <a:p>
            <a:pPr algn="r" defTabSz="2438400" rtl="0">
              <a:lnSpc>
                <a:spcPct val="150000"/>
              </a:lnSpc>
              <a:defRPr b="1" sz="5300">
                <a:solidFill>
                  <a:srgbClr val="0061FE"/>
                </a:solidFill>
              </a:defRPr>
            </a:pPr>
            <a:r>
              <a:t>ولإيجاد منشور رباعي نضرب الطول في العرض في الارتفاع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3813.png" descr="IMG_3813.png"/>
          <p:cNvPicPr>
            <a:picLocks noChangeAspect="1"/>
          </p:cNvPicPr>
          <p:nvPr/>
        </p:nvPicPr>
        <p:blipFill>
          <a:blip r:embed="rId4">
            <a:extLst/>
          </a:blip>
          <a:srcRect l="29796" t="0" r="1867" b="88299"/>
          <a:stretch>
            <a:fillRect/>
          </a:stretch>
        </p:blipFill>
        <p:spPr>
          <a:xfrm>
            <a:off x="16002797" y="815224"/>
            <a:ext cx="6795834" cy="1247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3813.png" descr="IMG_3813.png"/>
          <p:cNvPicPr>
            <a:picLocks noChangeAspect="1"/>
          </p:cNvPicPr>
          <p:nvPr/>
        </p:nvPicPr>
        <p:blipFill>
          <a:blip r:embed="rId4">
            <a:extLst/>
          </a:blip>
          <a:srcRect l="2638" t="10905" r="50000" b="66491"/>
          <a:stretch>
            <a:fillRect/>
          </a:stretch>
        </p:blipFill>
        <p:spPr>
          <a:xfrm>
            <a:off x="11041048" y="7783740"/>
            <a:ext cx="6894928" cy="3528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3813.png" descr="IMG_3813.png"/>
          <p:cNvPicPr>
            <a:picLocks noChangeAspect="1"/>
          </p:cNvPicPr>
          <p:nvPr/>
        </p:nvPicPr>
        <p:blipFill>
          <a:blip r:embed="rId4">
            <a:extLst/>
          </a:blip>
          <a:srcRect l="56156" t="11213" r="0" b="66953"/>
          <a:stretch>
            <a:fillRect/>
          </a:stretch>
        </p:blipFill>
        <p:spPr>
          <a:xfrm>
            <a:off x="11553017" y="2851863"/>
            <a:ext cx="6382824" cy="340813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المحيط = ٦٠ سم"/>
          <p:cNvSpPr txBox="1"/>
          <p:nvPr/>
        </p:nvSpPr>
        <p:spPr>
          <a:xfrm>
            <a:off x="4662099" y="4063138"/>
            <a:ext cx="5967495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المحيط = ٦٠ سم  </a:t>
            </a:r>
          </a:p>
        </p:txBody>
      </p:sp>
      <p:sp>
        <p:nvSpPr>
          <p:cNvPr id="123" name="المحيط = ٧٢ م"/>
          <p:cNvSpPr txBox="1"/>
          <p:nvPr/>
        </p:nvSpPr>
        <p:spPr>
          <a:xfrm>
            <a:off x="4662099" y="9311413"/>
            <a:ext cx="5967495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المحيط = ٧٢ م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747039" y="11221345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3813.png" descr="IMG_3813.png"/>
          <p:cNvPicPr>
            <a:picLocks noChangeAspect="1"/>
          </p:cNvPicPr>
          <p:nvPr/>
        </p:nvPicPr>
        <p:blipFill>
          <a:blip r:embed="rId4">
            <a:extLst/>
          </a:blip>
          <a:srcRect l="1245" t="36167" r="3913" b="0"/>
          <a:stretch>
            <a:fillRect/>
          </a:stretch>
        </p:blipFill>
        <p:spPr>
          <a:xfrm>
            <a:off x="10079437" y="559105"/>
            <a:ext cx="13151907" cy="9491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29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30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32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3813.png" descr="IMG_3813.png"/>
          <p:cNvPicPr>
            <a:picLocks noChangeAspect="1"/>
          </p:cNvPicPr>
          <p:nvPr/>
        </p:nvPicPr>
        <p:blipFill>
          <a:blip r:embed="rId4">
            <a:extLst/>
          </a:blip>
          <a:srcRect l="1245" t="36167" r="3913" b="0"/>
          <a:stretch>
            <a:fillRect/>
          </a:stretch>
        </p:blipFill>
        <p:spPr>
          <a:xfrm>
            <a:off x="6689298" y="607192"/>
            <a:ext cx="13151907" cy="949135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مستطيل"/>
          <p:cNvSpPr/>
          <p:nvPr/>
        </p:nvSpPr>
        <p:spPr>
          <a:xfrm>
            <a:off x="8172463" y="6762500"/>
            <a:ext cx="3987788" cy="1739087"/>
          </a:xfrm>
          <a:prstGeom prst="rect">
            <a:avLst/>
          </a:prstGeom>
          <a:ln w="63500">
            <a:solidFill>
              <a:srgbClr val="B92D5D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14652" y="11613967"/>
            <a:ext cx="1006262" cy="680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3814.png" descr="IMG_3814.png"/>
          <p:cNvPicPr>
            <a:picLocks noChangeAspect="1"/>
          </p:cNvPicPr>
          <p:nvPr/>
        </p:nvPicPr>
        <p:blipFill>
          <a:blip r:embed="rId4">
            <a:extLst/>
          </a:blip>
          <a:srcRect l="0" t="0" r="9036" b="58191"/>
          <a:stretch>
            <a:fillRect/>
          </a:stretch>
        </p:blipFill>
        <p:spPr>
          <a:xfrm>
            <a:off x="7614629" y="775496"/>
            <a:ext cx="15497113" cy="5653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40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41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43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8448" y="9517922"/>
            <a:ext cx="4411195" cy="4411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3814.png" descr="IMG_3814.png"/>
          <p:cNvPicPr>
            <a:picLocks noChangeAspect="1"/>
          </p:cNvPicPr>
          <p:nvPr/>
        </p:nvPicPr>
        <p:blipFill>
          <a:blip r:embed="rId4">
            <a:extLst/>
          </a:blip>
          <a:srcRect l="11995" t="1600" r="9037" b="84149"/>
          <a:stretch>
            <a:fillRect/>
          </a:stretch>
        </p:blipFill>
        <p:spPr>
          <a:xfrm>
            <a:off x="13757278" y="939667"/>
            <a:ext cx="9474208" cy="135703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المساحة = ٤٠ سم٢"/>
          <p:cNvSpPr txBox="1"/>
          <p:nvPr/>
        </p:nvSpPr>
        <p:spPr>
          <a:xfrm>
            <a:off x="4764499" y="3217730"/>
            <a:ext cx="5967494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6800">
                <a:solidFill>
                  <a:srgbClr val="0061FE"/>
                </a:solidFill>
              </a:defRPr>
            </a:pPr>
            <a:r>
              <a:t>المساحة = ٤٠ سم</a:t>
            </a:r>
            <a:r>
              <a:rPr baseline="31999"/>
              <a:t>٢</a:t>
            </a:r>
            <a:r>
              <a:t>  </a:t>
            </a:r>
          </a:p>
        </p:txBody>
      </p:sp>
      <p:pic>
        <p:nvPicPr>
          <p:cNvPr id="146" name="IMG_3814.png" descr="IMG_3814.png"/>
          <p:cNvPicPr>
            <a:picLocks noChangeAspect="1"/>
          </p:cNvPicPr>
          <p:nvPr/>
        </p:nvPicPr>
        <p:blipFill>
          <a:blip r:embed="rId4">
            <a:extLst/>
          </a:blip>
          <a:srcRect l="47066" t="14728" r="9037" b="59154"/>
          <a:stretch>
            <a:fillRect/>
          </a:stretch>
        </p:blipFill>
        <p:spPr>
          <a:xfrm>
            <a:off x="12898490" y="2296583"/>
            <a:ext cx="7310287" cy="3452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3814.png" descr="IMG_3814.png"/>
          <p:cNvPicPr>
            <a:picLocks noChangeAspect="1"/>
          </p:cNvPicPr>
          <p:nvPr/>
        </p:nvPicPr>
        <p:blipFill>
          <a:blip r:embed="rId4">
            <a:extLst/>
          </a:blip>
          <a:srcRect l="2020" t="16547" r="54082" b="59336"/>
          <a:stretch>
            <a:fillRect/>
          </a:stretch>
        </p:blipFill>
        <p:spPr>
          <a:xfrm>
            <a:off x="12898490" y="7111989"/>
            <a:ext cx="7310288" cy="318771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المساحة = ٣٦ م٢"/>
          <p:cNvSpPr txBox="1"/>
          <p:nvPr/>
        </p:nvSpPr>
        <p:spPr>
          <a:xfrm>
            <a:off x="4764499" y="8213131"/>
            <a:ext cx="5967494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6800">
                <a:solidFill>
                  <a:srgbClr val="0061FE"/>
                </a:solidFill>
              </a:defRPr>
            </a:pPr>
            <a:r>
              <a:t>المساحة = ٣٦ م</a:t>
            </a:r>
            <a:r>
              <a:rPr baseline="31999"/>
              <a:t>٢</a:t>
            </a: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140249" y="11639541"/>
            <a:ext cx="975462" cy="659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3814.png" descr="IMG_3814.png"/>
          <p:cNvPicPr>
            <a:picLocks noChangeAspect="1"/>
          </p:cNvPicPr>
          <p:nvPr/>
        </p:nvPicPr>
        <p:blipFill>
          <a:blip r:embed="rId4">
            <a:extLst/>
          </a:blip>
          <a:srcRect l="0" t="46050" r="9037" b="1206"/>
          <a:stretch>
            <a:fillRect/>
          </a:stretch>
        </p:blipFill>
        <p:spPr>
          <a:xfrm>
            <a:off x="7614629" y="775496"/>
            <a:ext cx="15497113" cy="7132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154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5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57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75178" y="9971657"/>
            <a:ext cx="3744344" cy="374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3814.png" descr="IMG_3814.png"/>
          <p:cNvPicPr>
            <a:picLocks noChangeAspect="1"/>
          </p:cNvPicPr>
          <p:nvPr/>
        </p:nvPicPr>
        <p:blipFill>
          <a:blip r:embed="rId4">
            <a:extLst/>
          </a:blip>
          <a:srcRect l="0" t="46050" r="9037" b="1206"/>
          <a:stretch>
            <a:fillRect/>
          </a:stretch>
        </p:blipFill>
        <p:spPr>
          <a:xfrm>
            <a:off x="7614629" y="775496"/>
            <a:ext cx="15497113" cy="7132417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المساحة = ١٦ سم٢"/>
          <p:cNvSpPr txBox="1"/>
          <p:nvPr/>
        </p:nvSpPr>
        <p:spPr>
          <a:xfrm>
            <a:off x="10534949" y="8986242"/>
            <a:ext cx="5967494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6800">
                <a:solidFill>
                  <a:srgbClr val="0061FE"/>
                </a:solidFill>
              </a:defRPr>
            </a:pPr>
            <a:r>
              <a:t>المساحة = ١٦ سم</a:t>
            </a:r>
            <a:r>
              <a:rPr baseline="31999"/>
              <a:t>٢</a:t>
            </a: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