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70" r:id="rId4"/>
    <p:sldId id="258" r:id="rId5"/>
    <p:sldId id="278" r:id="rId6"/>
    <p:sldId id="276" r:id="rId7"/>
    <p:sldId id="261" r:id="rId8"/>
    <p:sldId id="273" r:id="rId9"/>
    <p:sldId id="262" r:id="rId10"/>
    <p:sldId id="279" r:id="rId11"/>
    <p:sldId id="269" r:id="rId12"/>
    <p:sldId id="264" r:id="rId13"/>
    <p:sldId id="265" r:id="rId14"/>
  </p:sldIdLst>
  <p:sldSz cx="18288000" cy="10287000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Canva Sans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22" autoAdjust="0"/>
  </p:normalViewPr>
  <p:slideViewPr>
    <p:cSldViewPr>
      <p:cViewPr varScale="1">
        <p:scale>
          <a:sx n="41" d="100"/>
          <a:sy n="41" d="100"/>
        </p:scale>
        <p:origin x="7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363A6BB7-0DAD-42DC-8B8E-6791E847C556}"/>
    <pc:docChg chg="undo custSel addSld delSld modSld sldOrd">
      <pc:chgData name="nourah Alaklabi" userId="b439187ee2954565" providerId="LiveId" clId="{363A6BB7-0DAD-42DC-8B8E-6791E847C556}" dt="2024-04-27T17:23:03.725" v="405" actId="1076"/>
      <pc:docMkLst>
        <pc:docMk/>
      </pc:docMkLst>
      <pc:sldChg chg="addSp delSp modSp mod">
        <pc:chgData name="nourah Alaklabi" userId="b439187ee2954565" providerId="LiveId" clId="{363A6BB7-0DAD-42DC-8B8E-6791E847C556}" dt="2024-04-27T16:38:42.031" v="253" actId="20577"/>
        <pc:sldMkLst>
          <pc:docMk/>
          <pc:sldMk cId="0" sldId="256"/>
        </pc:sldMkLst>
        <pc:spChg chg="add del mod">
          <ac:chgData name="nourah Alaklabi" userId="b439187ee2954565" providerId="LiveId" clId="{363A6BB7-0DAD-42DC-8B8E-6791E847C556}" dt="2024-04-27T16:36:45.769" v="238" actId="21"/>
          <ac:spMkLst>
            <pc:docMk/>
            <pc:sldMk cId="0" sldId="256"/>
            <ac:spMk id="11" creationId="{324B6E4B-0949-22B9-3BDC-FED36AEC1E89}"/>
          </ac:spMkLst>
        </pc:spChg>
        <pc:spChg chg="mod">
          <ac:chgData name="nourah Alaklabi" userId="b439187ee2954565" providerId="LiveId" clId="{363A6BB7-0DAD-42DC-8B8E-6791E847C556}" dt="2024-04-27T16:38:42.031" v="253" actId="20577"/>
          <ac:spMkLst>
            <pc:docMk/>
            <pc:sldMk cId="0" sldId="256"/>
            <ac:spMk id="22" creationId="{EF21EE98-CC49-E3FD-D2AC-41A027439131}"/>
          </ac:spMkLst>
        </pc:spChg>
        <pc:spChg chg="add mod">
          <ac:chgData name="nourah Alaklabi" userId="b439187ee2954565" providerId="LiveId" clId="{363A6BB7-0DAD-42DC-8B8E-6791E847C556}" dt="2024-04-27T16:37:47.918" v="242" actId="207"/>
          <ac:spMkLst>
            <pc:docMk/>
            <pc:sldMk cId="0" sldId="256"/>
            <ac:spMk id="23" creationId="{7C220B10-020B-F5B7-566A-6CF187DD8800}"/>
          </ac:spMkLst>
        </pc:spChg>
        <pc:spChg chg="mod">
          <ac:chgData name="nourah Alaklabi" userId="b439187ee2954565" providerId="LiveId" clId="{363A6BB7-0DAD-42DC-8B8E-6791E847C556}" dt="2024-04-27T16:35:59.631" v="230" actId="1076"/>
          <ac:spMkLst>
            <pc:docMk/>
            <pc:sldMk cId="0" sldId="256"/>
            <ac:spMk id="25" creationId="{D918436C-F746-65B1-7BBB-B925C2F0D79F}"/>
          </ac:spMkLst>
        </pc:spChg>
        <pc:grpChg chg="mod">
          <ac:chgData name="nourah Alaklabi" userId="b439187ee2954565" providerId="LiveId" clId="{363A6BB7-0DAD-42DC-8B8E-6791E847C556}" dt="2024-04-27T16:35:51.026" v="228" actId="14100"/>
          <ac:grpSpMkLst>
            <pc:docMk/>
            <pc:sldMk cId="0" sldId="256"/>
            <ac:grpSpMk id="17" creationId="{387DEC2E-F6CD-F038-9E39-CF77AA40B433}"/>
          </ac:grpSpMkLst>
        </pc:grpChg>
        <pc:picChg chg="del">
          <ac:chgData name="nourah Alaklabi" userId="b439187ee2954565" providerId="LiveId" clId="{363A6BB7-0DAD-42DC-8B8E-6791E847C556}" dt="2024-04-27T16:35:45.367" v="227" actId="21"/>
          <ac:picMkLst>
            <pc:docMk/>
            <pc:sldMk cId="0" sldId="256"/>
            <ac:picMk id="24" creationId="{D192FA20-F158-0843-3F05-5E834827207F}"/>
          </ac:picMkLst>
        </pc:picChg>
      </pc:sldChg>
      <pc:sldChg chg="addSp delSp modSp mod">
        <pc:chgData name="nourah Alaklabi" userId="b439187ee2954565" providerId="LiveId" clId="{363A6BB7-0DAD-42DC-8B8E-6791E847C556}" dt="2024-04-27T16:30:42.351" v="55" actId="1076"/>
        <pc:sldMkLst>
          <pc:docMk/>
          <pc:sldMk cId="0" sldId="257"/>
        </pc:sldMkLst>
        <pc:spChg chg="mod">
          <ac:chgData name="nourah Alaklabi" userId="b439187ee2954565" providerId="LiveId" clId="{363A6BB7-0DAD-42DC-8B8E-6791E847C556}" dt="2024-04-27T16:27:05.155" v="13" actId="20577"/>
          <ac:spMkLst>
            <pc:docMk/>
            <pc:sldMk cId="0" sldId="257"/>
            <ac:spMk id="14" creationId="{FB050E25-9544-C933-5C6E-0D85079F765C}"/>
          </ac:spMkLst>
        </pc:spChg>
        <pc:spChg chg="mod">
          <ac:chgData name="nourah Alaklabi" userId="b439187ee2954565" providerId="LiveId" clId="{363A6BB7-0DAD-42DC-8B8E-6791E847C556}" dt="2024-04-27T16:30:42.351" v="55" actId="1076"/>
          <ac:spMkLst>
            <pc:docMk/>
            <pc:sldMk cId="0" sldId="257"/>
            <ac:spMk id="15" creationId="{74976F96-DA3D-54DE-2D7C-7B649EBE2CC6}"/>
          </ac:spMkLst>
        </pc:spChg>
        <pc:picChg chg="add mod">
          <ac:chgData name="nourah Alaklabi" userId="b439187ee2954565" providerId="LiveId" clId="{363A6BB7-0DAD-42DC-8B8E-6791E847C556}" dt="2024-04-27T16:26:28.772" v="12" actId="1440"/>
          <ac:picMkLst>
            <pc:docMk/>
            <pc:sldMk cId="0" sldId="257"/>
            <ac:picMk id="13" creationId="{EB4531BD-4910-E9BF-A1E6-B035BAE238F5}"/>
          </ac:picMkLst>
        </pc:picChg>
        <pc:picChg chg="del">
          <ac:chgData name="nourah Alaklabi" userId="b439187ee2954565" providerId="LiveId" clId="{363A6BB7-0DAD-42DC-8B8E-6791E847C556}" dt="2024-04-27T16:18:31.271" v="0" actId="21"/>
          <ac:picMkLst>
            <pc:docMk/>
            <pc:sldMk cId="0" sldId="257"/>
            <ac:picMk id="19" creationId="{1733D672-B99A-BEDB-F249-42F93FC1304C}"/>
          </ac:picMkLst>
        </pc:picChg>
      </pc:sldChg>
      <pc:sldChg chg="addSp delSp modSp mod">
        <pc:chgData name="nourah Alaklabi" userId="b439187ee2954565" providerId="LiveId" clId="{363A6BB7-0DAD-42DC-8B8E-6791E847C556}" dt="2024-04-27T16:52:06.351" v="307"/>
        <pc:sldMkLst>
          <pc:docMk/>
          <pc:sldMk cId="0" sldId="258"/>
        </pc:sldMkLst>
        <pc:spChg chg="mod">
          <ac:chgData name="nourah Alaklabi" userId="b439187ee2954565" providerId="LiveId" clId="{363A6BB7-0DAD-42DC-8B8E-6791E847C556}" dt="2024-04-27T16:49:06.134" v="294" actId="20577"/>
          <ac:spMkLst>
            <pc:docMk/>
            <pc:sldMk cId="0" sldId="258"/>
            <ac:spMk id="15" creationId="{08396B71-E6BF-1564-EBE6-4120EAF9DAFB}"/>
          </ac:spMkLst>
        </pc:spChg>
        <pc:spChg chg="mod">
          <ac:chgData name="nourah Alaklabi" userId="b439187ee2954565" providerId="LiveId" clId="{363A6BB7-0DAD-42DC-8B8E-6791E847C556}" dt="2024-04-27T16:39:26.033" v="266" actId="20577"/>
          <ac:spMkLst>
            <pc:docMk/>
            <pc:sldMk cId="0" sldId="258"/>
            <ac:spMk id="18" creationId="{C0DD960A-9D7E-138F-E2C5-72A2F11D18A3}"/>
          </ac:spMkLst>
        </pc:spChg>
        <pc:spChg chg="mod">
          <ac:chgData name="nourah Alaklabi" userId="b439187ee2954565" providerId="LiveId" clId="{363A6BB7-0DAD-42DC-8B8E-6791E847C556}" dt="2024-04-27T16:46:44.672" v="281" actId="20577"/>
          <ac:spMkLst>
            <pc:docMk/>
            <pc:sldMk cId="0" sldId="258"/>
            <ac:spMk id="28" creationId="{FC1E3C4F-6495-15EF-4CB2-8FFB417CE603}"/>
          </ac:spMkLst>
        </pc:spChg>
        <pc:picChg chg="del">
          <ac:chgData name="nourah Alaklabi" userId="b439187ee2954565" providerId="LiveId" clId="{363A6BB7-0DAD-42DC-8B8E-6791E847C556}" dt="2024-04-27T16:19:23.008" v="2" actId="21"/>
          <ac:picMkLst>
            <pc:docMk/>
            <pc:sldMk cId="0" sldId="258"/>
            <ac:picMk id="22" creationId="{BE2841F9-3125-E877-CFF7-C6928D7C337C}"/>
          </ac:picMkLst>
        </pc:picChg>
        <pc:picChg chg="add mod">
          <ac:chgData name="nourah Alaklabi" userId="b439187ee2954565" providerId="LiveId" clId="{363A6BB7-0DAD-42DC-8B8E-6791E847C556}" dt="2024-04-27T16:52:06.351" v="307"/>
          <ac:picMkLst>
            <pc:docMk/>
            <pc:sldMk cId="0" sldId="258"/>
            <ac:picMk id="24" creationId="{11252698-B165-F8E2-DB1A-F129D6849862}"/>
          </ac:picMkLst>
        </pc:picChg>
        <pc:picChg chg="add mod">
          <ac:chgData name="nourah Alaklabi" userId="b439187ee2954565" providerId="LiveId" clId="{363A6BB7-0DAD-42DC-8B8E-6791E847C556}" dt="2024-04-27T16:48:49.734" v="290" actId="1440"/>
          <ac:picMkLst>
            <pc:docMk/>
            <pc:sldMk cId="0" sldId="258"/>
            <ac:picMk id="30" creationId="{91B7BF3B-E5AF-2C2C-576E-5D8443CAE9FD}"/>
          </ac:picMkLst>
        </pc:picChg>
        <pc:picChg chg="del">
          <ac:chgData name="nourah Alaklabi" userId="b439187ee2954565" providerId="LiveId" clId="{363A6BB7-0DAD-42DC-8B8E-6791E847C556}" dt="2024-04-27T16:48:35.465" v="285" actId="21"/>
          <ac:picMkLst>
            <pc:docMk/>
            <pc:sldMk cId="0" sldId="258"/>
            <ac:picMk id="31" creationId="{0ECAC42B-30E7-9632-8D5B-A1CD9873E162}"/>
          </ac:picMkLst>
        </pc:picChg>
        <pc:picChg chg="add mod">
          <ac:chgData name="nourah Alaklabi" userId="b439187ee2954565" providerId="LiveId" clId="{363A6BB7-0DAD-42DC-8B8E-6791E847C556}" dt="2024-04-27T16:49:40.338" v="298" actId="1440"/>
          <ac:picMkLst>
            <pc:docMk/>
            <pc:sldMk cId="0" sldId="258"/>
            <ac:picMk id="33" creationId="{5B44FDEF-30C1-733B-5ADE-D10870EC2A0A}"/>
          </ac:picMkLst>
        </pc:picChg>
        <pc:picChg chg="del">
          <ac:chgData name="nourah Alaklabi" userId="b439187ee2954565" providerId="LiveId" clId="{363A6BB7-0DAD-42DC-8B8E-6791E847C556}" dt="2024-04-27T16:49:02.112" v="291" actId="21"/>
          <ac:picMkLst>
            <pc:docMk/>
            <pc:sldMk cId="0" sldId="258"/>
            <ac:picMk id="35" creationId="{6AE98DCF-068A-1B0E-E2D9-507064CF76A2}"/>
          </ac:picMkLst>
        </pc:picChg>
        <pc:picChg chg="add mod">
          <ac:chgData name="nourah Alaklabi" userId="b439187ee2954565" providerId="LiveId" clId="{363A6BB7-0DAD-42DC-8B8E-6791E847C556}" dt="2024-04-27T16:50:38.571" v="305" actId="1076"/>
          <ac:picMkLst>
            <pc:docMk/>
            <pc:sldMk cId="0" sldId="258"/>
            <ac:picMk id="36" creationId="{C9CD7716-220F-911B-D834-64E680F17305}"/>
          </ac:picMkLst>
        </pc:picChg>
        <pc:picChg chg="del">
          <ac:chgData name="nourah Alaklabi" userId="b439187ee2954565" providerId="LiveId" clId="{363A6BB7-0DAD-42DC-8B8E-6791E847C556}" dt="2024-04-27T16:48:37.821" v="286" actId="21"/>
          <ac:picMkLst>
            <pc:docMk/>
            <pc:sldMk cId="0" sldId="258"/>
            <ac:picMk id="37" creationId="{91A17486-0839-B19E-CB8A-834965BB217F}"/>
          </ac:picMkLst>
        </pc:picChg>
      </pc:sldChg>
      <pc:sldChg chg="addSp delSp modSp mod">
        <pc:chgData name="nourah Alaklabi" userId="b439187ee2954565" providerId="LiveId" clId="{363A6BB7-0DAD-42DC-8B8E-6791E847C556}" dt="2024-04-27T16:58:04.863" v="355" actId="20577"/>
        <pc:sldMkLst>
          <pc:docMk/>
          <pc:sldMk cId="0" sldId="261"/>
        </pc:sldMkLst>
        <pc:spChg chg="mod">
          <ac:chgData name="nourah Alaklabi" userId="b439187ee2954565" providerId="LiveId" clId="{363A6BB7-0DAD-42DC-8B8E-6791E847C556}" dt="2024-04-27T16:58:04.863" v="355" actId="20577"/>
          <ac:spMkLst>
            <pc:docMk/>
            <pc:sldMk cId="0" sldId="261"/>
            <ac:spMk id="9" creationId="{B20E6A99-F425-649D-4AC2-3923F1541728}"/>
          </ac:spMkLst>
        </pc:spChg>
        <pc:picChg chg="add mod">
          <ac:chgData name="nourah Alaklabi" userId="b439187ee2954565" providerId="LiveId" clId="{363A6BB7-0DAD-42DC-8B8E-6791E847C556}" dt="2024-04-27T16:58:00.280" v="352" actId="1440"/>
          <ac:picMkLst>
            <pc:docMk/>
            <pc:sldMk cId="0" sldId="261"/>
            <ac:picMk id="10" creationId="{90FF5AAA-801D-7429-973E-3D23FA4A4679}"/>
          </ac:picMkLst>
        </pc:picChg>
        <pc:picChg chg="del">
          <ac:chgData name="nourah Alaklabi" userId="b439187ee2954565" providerId="LiveId" clId="{363A6BB7-0DAD-42DC-8B8E-6791E847C556}" dt="2024-04-27T16:56:10.641" v="340" actId="21"/>
          <ac:picMkLst>
            <pc:docMk/>
            <pc:sldMk cId="0" sldId="261"/>
            <ac:picMk id="11" creationId="{8AF13554-27B5-13BA-C596-C527ED985211}"/>
          </ac:picMkLst>
        </pc:picChg>
      </pc:sldChg>
      <pc:sldChg chg="addSp delSp modSp mod">
        <pc:chgData name="nourah Alaklabi" userId="b439187ee2954565" providerId="LiveId" clId="{363A6BB7-0DAD-42DC-8B8E-6791E847C556}" dt="2024-04-27T17:16:00.239" v="388" actId="20577"/>
        <pc:sldMkLst>
          <pc:docMk/>
          <pc:sldMk cId="0" sldId="262"/>
        </pc:sldMkLst>
        <pc:spChg chg="mod">
          <ac:chgData name="nourah Alaklabi" userId="b439187ee2954565" providerId="LiveId" clId="{363A6BB7-0DAD-42DC-8B8E-6791E847C556}" dt="2024-04-27T17:16:00.239" v="388" actId="20577"/>
          <ac:spMkLst>
            <pc:docMk/>
            <pc:sldMk cId="0" sldId="262"/>
            <ac:spMk id="7" creationId="{D896B5C9-849E-20C2-5FD5-79829EC4BB3D}"/>
          </ac:spMkLst>
        </pc:spChg>
        <pc:picChg chg="add mod">
          <ac:chgData name="nourah Alaklabi" userId="b439187ee2954565" providerId="LiveId" clId="{363A6BB7-0DAD-42DC-8B8E-6791E847C556}" dt="2024-04-27T17:12:47.769" v="374" actId="1440"/>
          <ac:picMkLst>
            <pc:docMk/>
            <pc:sldMk cId="0" sldId="262"/>
            <ac:picMk id="9" creationId="{AD1C7F92-5F4D-F9F9-CC0C-DA869601220E}"/>
          </ac:picMkLst>
        </pc:picChg>
        <pc:picChg chg="del">
          <ac:chgData name="nourah Alaklabi" userId="b439187ee2954565" providerId="LiveId" clId="{363A6BB7-0DAD-42DC-8B8E-6791E847C556}" dt="2024-04-27T16:56:28.877" v="344" actId="21"/>
          <ac:picMkLst>
            <pc:docMk/>
            <pc:sldMk cId="0" sldId="262"/>
            <ac:picMk id="10" creationId="{F574B70C-79BE-11E2-1BC4-C0D1883B7D40}"/>
          </ac:picMkLst>
        </pc:picChg>
        <pc:picChg chg="add mod">
          <ac:chgData name="nourah Alaklabi" userId="b439187ee2954565" providerId="LiveId" clId="{363A6BB7-0DAD-42DC-8B8E-6791E847C556}" dt="2024-04-27T17:13:01.601" v="378" actId="1076"/>
          <ac:picMkLst>
            <pc:docMk/>
            <pc:sldMk cId="0" sldId="262"/>
            <ac:picMk id="11" creationId="{179CC99C-E2AF-0EBF-C5EF-98E2DC67D77F}"/>
          </ac:picMkLst>
        </pc:picChg>
      </pc:sldChg>
      <pc:sldChg chg="modSp mod">
        <pc:chgData name="nourah Alaklabi" userId="b439187ee2954565" providerId="LiveId" clId="{363A6BB7-0DAD-42DC-8B8E-6791E847C556}" dt="2024-04-27T17:21:46.484" v="400"/>
        <pc:sldMkLst>
          <pc:docMk/>
          <pc:sldMk cId="0" sldId="264"/>
        </pc:sldMkLst>
        <pc:picChg chg="mod">
          <ac:chgData name="nourah Alaklabi" userId="b439187ee2954565" providerId="LiveId" clId="{363A6BB7-0DAD-42DC-8B8E-6791E847C556}" dt="2024-04-27T17:21:46.484" v="400"/>
          <ac:picMkLst>
            <pc:docMk/>
            <pc:sldMk cId="0" sldId="264"/>
            <ac:picMk id="7" creationId="{00000000-0000-0000-0000-000000000000}"/>
          </ac:picMkLst>
        </pc:picChg>
      </pc:sldChg>
      <pc:sldChg chg="delSp del mod">
        <pc:chgData name="nourah Alaklabi" userId="b439187ee2954565" providerId="LiveId" clId="{363A6BB7-0DAD-42DC-8B8E-6791E847C556}" dt="2024-04-27T17:12:55.583" v="376" actId="2696"/>
        <pc:sldMkLst>
          <pc:docMk/>
          <pc:sldMk cId="2303732953" sldId="268"/>
        </pc:sldMkLst>
        <pc:picChg chg="del">
          <ac:chgData name="nourah Alaklabi" userId="b439187ee2954565" providerId="LiveId" clId="{363A6BB7-0DAD-42DC-8B8E-6791E847C556}" dt="2024-04-27T17:12:51.676" v="375" actId="21"/>
          <ac:picMkLst>
            <pc:docMk/>
            <pc:sldMk cId="2303732953" sldId="268"/>
            <ac:picMk id="11" creationId="{7B949E73-6C51-958B-D6C8-8F12073753B7}"/>
          </ac:picMkLst>
        </pc:picChg>
        <pc:picChg chg="del">
          <ac:chgData name="nourah Alaklabi" userId="b439187ee2954565" providerId="LiveId" clId="{363A6BB7-0DAD-42DC-8B8E-6791E847C556}" dt="2024-04-27T16:56:16.221" v="341" actId="21"/>
          <ac:picMkLst>
            <pc:docMk/>
            <pc:sldMk cId="2303732953" sldId="268"/>
            <ac:picMk id="13" creationId="{8C81EF91-FB1E-A0F3-2C02-E2D7D5DDD341}"/>
          </ac:picMkLst>
        </pc:picChg>
        <pc:picChg chg="del">
          <ac:chgData name="nourah Alaklabi" userId="b439187ee2954565" providerId="LiveId" clId="{363A6BB7-0DAD-42DC-8B8E-6791E847C556}" dt="2024-04-27T16:56:18.266" v="342" actId="21"/>
          <ac:picMkLst>
            <pc:docMk/>
            <pc:sldMk cId="2303732953" sldId="268"/>
            <ac:picMk id="15" creationId="{DCFE4CF2-DE69-47DA-AA45-5F53A142AAC0}"/>
          </ac:picMkLst>
        </pc:picChg>
      </pc:sldChg>
      <pc:sldChg chg="addSp delSp modSp mod">
        <pc:chgData name="nourah Alaklabi" userId="b439187ee2954565" providerId="LiveId" clId="{363A6BB7-0DAD-42DC-8B8E-6791E847C556}" dt="2024-04-27T17:17:23.946" v="398" actId="20577"/>
        <pc:sldMkLst>
          <pc:docMk/>
          <pc:sldMk cId="3353514686" sldId="269"/>
        </pc:sldMkLst>
        <pc:spChg chg="mod">
          <ac:chgData name="nourah Alaklabi" userId="b439187ee2954565" providerId="LiveId" clId="{363A6BB7-0DAD-42DC-8B8E-6791E847C556}" dt="2024-04-27T17:17:23.946" v="398" actId="20577"/>
          <ac:spMkLst>
            <pc:docMk/>
            <pc:sldMk cId="3353514686" sldId="269"/>
            <ac:spMk id="7" creationId="{74C2A0AA-BEEF-F29B-9F69-30C0AD492AA3}"/>
          </ac:spMkLst>
        </pc:spChg>
        <pc:picChg chg="add mod">
          <ac:chgData name="nourah Alaklabi" userId="b439187ee2954565" providerId="LiveId" clId="{363A6BB7-0DAD-42DC-8B8E-6791E847C556}" dt="2024-04-27T17:17:19.394" v="395" actId="1440"/>
          <ac:picMkLst>
            <pc:docMk/>
            <pc:sldMk cId="3353514686" sldId="269"/>
            <ac:picMk id="9" creationId="{B705A4DD-037E-38B9-DBC1-490581630E50}"/>
          </ac:picMkLst>
        </pc:picChg>
        <pc:picChg chg="del">
          <ac:chgData name="nourah Alaklabi" userId="b439187ee2954565" providerId="LiveId" clId="{363A6BB7-0DAD-42DC-8B8E-6791E847C556}" dt="2024-04-27T16:56:32.988" v="345" actId="21"/>
          <ac:picMkLst>
            <pc:docMk/>
            <pc:sldMk cId="3353514686" sldId="269"/>
            <ac:picMk id="10" creationId="{66D93ED1-7F92-0844-A5BC-A72E6F83F63F}"/>
          </ac:picMkLst>
        </pc:picChg>
      </pc:sldChg>
      <pc:sldChg chg="addSp delSp modSp mod">
        <pc:chgData name="nourah Alaklabi" userId="b439187ee2954565" providerId="LiveId" clId="{363A6BB7-0DAD-42DC-8B8E-6791E847C556}" dt="2024-04-27T16:48:01.254" v="283"/>
        <pc:sldMkLst>
          <pc:docMk/>
          <pc:sldMk cId="2223794357" sldId="270"/>
        </pc:sldMkLst>
        <pc:spChg chg="del">
          <ac:chgData name="nourah Alaklabi" userId="b439187ee2954565" providerId="LiveId" clId="{363A6BB7-0DAD-42DC-8B8E-6791E847C556}" dt="2024-04-27T16:38:57.718" v="256" actId="21"/>
          <ac:spMkLst>
            <pc:docMk/>
            <pc:sldMk cId="2223794357" sldId="270"/>
            <ac:spMk id="7" creationId="{3C43FB66-58D8-E4FB-FE09-C72059D734B7}"/>
          </ac:spMkLst>
        </pc:spChg>
        <pc:spChg chg="add mod">
          <ac:chgData name="nourah Alaklabi" userId="b439187ee2954565" providerId="LiveId" clId="{363A6BB7-0DAD-42DC-8B8E-6791E847C556}" dt="2024-04-27T16:39:01.850" v="257" actId="1076"/>
          <ac:spMkLst>
            <pc:docMk/>
            <pc:sldMk cId="2223794357" sldId="270"/>
            <ac:spMk id="11" creationId="{BB0ACDA1-FFA9-BDB8-F667-B73E19F31438}"/>
          </ac:spMkLst>
        </pc:spChg>
        <pc:spChg chg="mod">
          <ac:chgData name="nourah Alaklabi" userId="b439187ee2954565" providerId="LiveId" clId="{363A6BB7-0DAD-42DC-8B8E-6791E847C556}" dt="2024-04-27T16:48:01.254" v="283"/>
          <ac:spMkLst>
            <pc:docMk/>
            <pc:sldMk cId="2223794357" sldId="270"/>
            <ac:spMk id="24" creationId="{062405BF-3315-06DB-472B-D2157C18EBE3}"/>
          </ac:spMkLst>
        </pc:spChg>
      </pc:sldChg>
      <pc:sldChg chg="addSp delSp modSp mod ord">
        <pc:chgData name="nourah Alaklabi" userId="b439187ee2954565" providerId="LiveId" clId="{363A6BB7-0DAD-42DC-8B8E-6791E847C556}" dt="2024-04-27T17:10:39.478" v="370" actId="1076"/>
        <pc:sldMkLst>
          <pc:docMk/>
          <pc:sldMk cId="2708238785" sldId="273"/>
        </pc:sldMkLst>
        <pc:spChg chg="del">
          <ac:chgData name="nourah Alaklabi" userId="b439187ee2954565" providerId="LiveId" clId="{363A6BB7-0DAD-42DC-8B8E-6791E847C556}" dt="2024-04-27T17:10:36.757" v="369" actId="21"/>
          <ac:spMkLst>
            <pc:docMk/>
            <pc:sldMk cId="2708238785" sldId="273"/>
            <ac:spMk id="3" creationId="{6C944334-907E-AE8B-B5CA-5BEE4046A336}"/>
          </ac:spMkLst>
        </pc:spChg>
        <pc:spChg chg="mod">
          <ac:chgData name="nourah Alaklabi" userId="b439187ee2954565" providerId="LiveId" clId="{363A6BB7-0DAD-42DC-8B8E-6791E847C556}" dt="2024-04-27T17:10:08.692" v="363" actId="20577"/>
          <ac:spMkLst>
            <pc:docMk/>
            <pc:sldMk cId="2708238785" sldId="273"/>
            <ac:spMk id="9" creationId="{0E37735B-2BE5-DFE5-BBA3-977B6501BBA8}"/>
          </ac:spMkLst>
        </pc:spChg>
        <pc:spChg chg="add mod">
          <ac:chgData name="nourah Alaklabi" userId="b439187ee2954565" providerId="LiveId" clId="{363A6BB7-0DAD-42DC-8B8E-6791E847C556}" dt="2024-04-27T17:10:39.478" v="370" actId="1076"/>
          <ac:spMkLst>
            <pc:docMk/>
            <pc:sldMk cId="2708238785" sldId="273"/>
            <ac:spMk id="12" creationId="{7CCD27C5-82E8-376B-A89A-442F9D298766}"/>
          </ac:spMkLst>
        </pc:spChg>
        <pc:picChg chg="add mod">
          <ac:chgData name="nourah Alaklabi" userId="b439187ee2954565" providerId="LiveId" clId="{363A6BB7-0DAD-42DC-8B8E-6791E847C556}" dt="2024-04-27T17:10:13.179" v="364" actId="1440"/>
          <ac:picMkLst>
            <pc:docMk/>
            <pc:sldMk cId="2708238785" sldId="273"/>
            <ac:picMk id="10" creationId="{46BCFACA-0EB0-E7F5-07BF-59FE0091966F}"/>
          </ac:picMkLst>
        </pc:picChg>
        <pc:picChg chg="del">
          <ac:chgData name="nourah Alaklabi" userId="b439187ee2954565" providerId="LiveId" clId="{363A6BB7-0DAD-42DC-8B8E-6791E847C556}" dt="2024-04-27T16:56:24.704" v="343" actId="21"/>
          <ac:picMkLst>
            <pc:docMk/>
            <pc:sldMk cId="2708238785" sldId="273"/>
            <ac:picMk id="11" creationId="{A96F8329-6A20-6E1D-D0F8-95CBCD8FD918}"/>
          </ac:picMkLst>
        </pc:picChg>
      </pc:sldChg>
      <pc:sldChg chg="del">
        <pc:chgData name="nourah Alaklabi" userId="b439187ee2954565" providerId="LiveId" clId="{363A6BB7-0DAD-42DC-8B8E-6791E847C556}" dt="2024-04-27T16:50:59.578" v="306" actId="2696"/>
        <pc:sldMkLst>
          <pc:docMk/>
          <pc:sldMk cId="643088272" sldId="274"/>
        </pc:sldMkLst>
      </pc:sldChg>
      <pc:sldChg chg="del">
        <pc:chgData name="nourah Alaklabi" userId="b439187ee2954565" providerId="LiveId" clId="{363A6BB7-0DAD-42DC-8B8E-6791E847C556}" dt="2024-04-27T16:52:22.964" v="309" actId="2696"/>
        <pc:sldMkLst>
          <pc:docMk/>
          <pc:sldMk cId="2513440342" sldId="275"/>
        </pc:sldMkLst>
      </pc:sldChg>
      <pc:sldChg chg="addSp delSp modSp mod">
        <pc:chgData name="nourah Alaklabi" userId="b439187ee2954565" providerId="LiveId" clId="{363A6BB7-0DAD-42DC-8B8E-6791E847C556}" dt="2024-04-27T17:23:03.725" v="405" actId="1076"/>
        <pc:sldMkLst>
          <pc:docMk/>
          <pc:sldMk cId="238483909" sldId="276"/>
        </pc:sldMkLst>
        <pc:spChg chg="mod">
          <ac:chgData name="nourah Alaklabi" userId="b439187ee2954565" providerId="LiveId" clId="{363A6BB7-0DAD-42DC-8B8E-6791E847C556}" dt="2024-04-27T16:55:47.457" v="338" actId="20577"/>
          <ac:spMkLst>
            <pc:docMk/>
            <pc:sldMk cId="238483909" sldId="276"/>
            <ac:spMk id="15" creationId="{08396B71-E6BF-1564-EBE6-4120EAF9DAFB}"/>
          </ac:spMkLst>
        </pc:spChg>
        <pc:spChg chg="mod">
          <ac:chgData name="nourah Alaklabi" userId="b439187ee2954565" providerId="LiveId" clId="{363A6BB7-0DAD-42DC-8B8E-6791E847C556}" dt="2024-04-27T16:55:40.275" v="335" actId="20577"/>
          <ac:spMkLst>
            <pc:docMk/>
            <pc:sldMk cId="238483909" sldId="276"/>
            <ac:spMk id="30" creationId="{CC894D11-8E19-45EF-D77E-471E29F88687}"/>
          </ac:spMkLst>
        </pc:spChg>
        <pc:spChg chg="mod ord">
          <ac:chgData name="nourah Alaklabi" userId="b439187ee2954565" providerId="LiveId" clId="{363A6BB7-0DAD-42DC-8B8E-6791E847C556}" dt="2024-04-27T17:23:03.725" v="405" actId="1076"/>
          <ac:spMkLst>
            <pc:docMk/>
            <pc:sldMk cId="238483909" sldId="276"/>
            <ac:spMk id="33" creationId="{17393039-8711-E308-7018-9D3CFA42A720}"/>
          </ac:spMkLst>
        </pc:spChg>
        <pc:grpChg chg="mod">
          <ac:chgData name="nourah Alaklabi" userId="b439187ee2954565" providerId="LiveId" clId="{363A6BB7-0DAD-42DC-8B8E-6791E847C556}" dt="2024-04-27T17:22:59.906" v="404" actId="1076"/>
          <ac:grpSpMkLst>
            <pc:docMk/>
            <pc:sldMk cId="238483909" sldId="276"/>
            <ac:grpSpMk id="2" creationId="{00000000-0000-0000-0000-000000000000}"/>
          </ac:grpSpMkLst>
        </pc:grpChg>
        <pc:picChg chg="add mod">
          <ac:chgData name="nourah Alaklabi" userId="b439187ee2954565" providerId="LiveId" clId="{363A6BB7-0DAD-42DC-8B8E-6791E847C556}" dt="2024-04-27T16:55:24.751" v="325" actId="1440"/>
          <ac:picMkLst>
            <pc:docMk/>
            <pc:sldMk cId="238483909" sldId="276"/>
            <ac:picMk id="18" creationId="{C36E4A27-1B0A-E16F-B552-0FBD92D6F09D}"/>
          </ac:picMkLst>
        </pc:picChg>
        <pc:picChg chg="add mod">
          <ac:chgData name="nourah Alaklabi" userId="b439187ee2954565" providerId="LiveId" clId="{363A6BB7-0DAD-42DC-8B8E-6791E847C556}" dt="2024-04-27T16:55:57.690" v="339"/>
          <ac:picMkLst>
            <pc:docMk/>
            <pc:sldMk cId="238483909" sldId="276"/>
            <ac:picMk id="19" creationId="{B8CE205E-3628-1212-3B82-1F767D3F50EE}"/>
          </ac:picMkLst>
        </pc:picChg>
        <pc:picChg chg="del">
          <ac:chgData name="nourah Alaklabi" userId="b439187ee2954565" providerId="LiveId" clId="{363A6BB7-0DAD-42DC-8B8E-6791E847C556}" dt="2024-04-27T16:54:53.777" v="321" actId="21"/>
          <ac:picMkLst>
            <pc:docMk/>
            <pc:sldMk cId="238483909" sldId="276"/>
            <ac:picMk id="22" creationId="{BE2841F9-3125-E877-CFF7-C6928D7C337C}"/>
          </ac:picMkLst>
        </pc:picChg>
        <pc:picChg chg="del">
          <ac:chgData name="nourah Alaklabi" userId="b439187ee2954565" providerId="LiveId" clId="{363A6BB7-0DAD-42DC-8B8E-6791E847C556}" dt="2024-04-27T16:54:46.326" v="319" actId="21"/>
          <ac:picMkLst>
            <pc:docMk/>
            <pc:sldMk cId="238483909" sldId="276"/>
            <ac:picMk id="29" creationId="{1A2F4B72-A00C-57EF-2B5E-EEA0552545A7}"/>
          </ac:picMkLst>
        </pc:picChg>
        <pc:picChg chg="del">
          <ac:chgData name="nourah Alaklabi" userId="b439187ee2954565" providerId="LiveId" clId="{363A6BB7-0DAD-42DC-8B8E-6791E847C556}" dt="2024-04-27T16:54:49.823" v="320" actId="21"/>
          <ac:picMkLst>
            <pc:docMk/>
            <pc:sldMk cId="238483909" sldId="276"/>
            <ac:picMk id="32" creationId="{E9F29D6E-8081-60FA-4D8B-59F67D2EDDB2}"/>
          </ac:picMkLst>
        </pc:picChg>
      </pc:sldChg>
      <pc:sldChg chg="delSp del mod">
        <pc:chgData name="nourah Alaklabi" userId="b439187ee2954565" providerId="LiveId" clId="{363A6BB7-0DAD-42DC-8B8E-6791E847C556}" dt="2024-04-27T17:17:41.892" v="399" actId="2696"/>
        <pc:sldMkLst>
          <pc:docMk/>
          <pc:sldMk cId="2633532491" sldId="277"/>
        </pc:sldMkLst>
        <pc:picChg chg="del">
          <ac:chgData name="nourah Alaklabi" userId="b439187ee2954565" providerId="LiveId" clId="{363A6BB7-0DAD-42DC-8B8E-6791E847C556}" dt="2024-04-27T16:56:37.971" v="346" actId="21"/>
          <ac:picMkLst>
            <pc:docMk/>
            <pc:sldMk cId="2633532491" sldId="277"/>
            <ac:picMk id="9" creationId="{074F84B7-9A87-FCAF-B68C-21150A055C3F}"/>
          </ac:picMkLst>
        </pc:picChg>
      </pc:sldChg>
      <pc:sldChg chg="addSp delSp modSp add mod">
        <pc:chgData name="nourah Alaklabi" userId="b439187ee2954565" providerId="LiveId" clId="{363A6BB7-0DAD-42DC-8B8E-6791E847C556}" dt="2024-04-27T16:54:26.210" v="318" actId="1440"/>
        <pc:sldMkLst>
          <pc:docMk/>
          <pc:sldMk cId="1198611486" sldId="278"/>
        </pc:sldMkLst>
        <pc:picChg chg="add mod">
          <ac:chgData name="nourah Alaklabi" userId="b439187ee2954565" providerId="LiveId" clId="{363A6BB7-0DAD-42DC-8B8E-6791E847C556}" dt="2024-04-27T16:54:26.210" v="318" actId="1440"/>
          <ac:picMkLst>
            <pc:docMk/>
            <pc:sldMk cId="1198611486" sldId="278"/>
            <ac:picMk id="22" creationId="{21BA68FC-E168-64DF-21B7-4268E3C34FBE}"/>
          </ac:picMkLst>
        </pc:picChg>
        <pc:picChg chg="del">
          <ac:chgData name="nourah Alaklabi" userId="b439187ee2954565" providerId="LiveId" clId="{363A6BB7-0DAD-42DC-8B8E-6791E847C556}" dt="2024-04-27T16:52:35.584" v="310" actId="21"/>
          <ac:picMkLst>
            <pc:docMk/>
            <pc:sldMk cId="1198611486" sldId="278"/>
            <ac:picMk id="30" creationId="{91B7BF3B-E5AF-2C2C-576E-5D8443CAE9FD}"/>
          </ac:picMkLst>
        </pc:picChg>
        <pc:picChg chg="del">
          <ac:chgData name="nourah Alaklabi" userId="b439187ee2954565" providerId="LiveId" clId="{363A6BB7-0DAD-42DC-8B8E-6791E847C556}" dt="2024-04-27T16:52:37.803" v="311" actId="21"/>
          <ac:picMkLst>
            <pc:docMk/>
            <pc:sldMk cId="1198611486" sldId="278"/>
            <ac:picMk id="33" creationId="{5B44FDEF-30C1-733B-5ADE-D10870EC2A0A}"/>
          </ac:picMkLst>
        </pc:picChg>
        <pc:picChg chg="del">
          <ac:chgData name="nourah Alaklabi" userId="b439187ee2954565" providerId="LiveId" clId="{363A6BB7-0DAD-42DC-8B8E-6791E847C556}" dt="2024-04-27T16:52:41.371" v="312" actId="21"/>
          <ac:picMkLst>
            <pc:docMk/>
            <pc:sldMk cId="1198611486" sldId="278"/>
            <ac:picMk id="36" creationId="{C9CD7716-220F-911B-D834-64E680F17305}"/>
          </ac:picMkLst>
        </pc:picChg>
      </pc:sldChg>
      <pc:sldChg chg="addSp delSp modSp add mod">
        <pc:chgData name="nourah Alaklabi" userId="b439187ee2954565" providerId="LiveId" clId="{363A6BB7-0DAD-42DC-8B8E-6791E847C556}" dt="2024-04-27T17:16:07.576" v="391" actId="20577"/>
        <pc:sldMkLst>
          <pc:docMk/>
          <pc:sldMk cId="3771140833" sldId="279"/>
        </pc:sldMkLst>
        <pc:spChg chg="mod">
          <ac:chgData name="nourah Alaklabi" userId="b439187ee2954565" providerId="LiveId" clId="{363A6BB7-0DAD-42DC-8B8E-6791E847C556}" dt="2024-04-27T17:16:07.576" v="391" actId="20577"/>
          <ac:spMkLst>
            <pc:docMk/>
            <pc:sldMk cId="3771140833" sldId="279"/>
            <ac:spMk id="7" creationId="{D896B5C9-849E-20C2-5FD5-79829EC4BB3D}"/>
          </ac:spMkLst>
        </pc:spChg>
        <pc:picChg chg="del">
          <ac:chgData name="nourah Alaklabi" userId="b439187ee2954565" providerId="LiveId" clId="{363A6BB7-0DAD-42DC-8B8E-6791E847C556}" dt="2024-04-27T17:15:32.389" v="381" actId="21"/>
          <ac:picMkLst>
            <pc:docMk/>
            <pc:sldMk cId="3771140833" sldId="279"/>
            <ac:picMk id="9" creationId="{AD1C7F92-5F4D-F9F9-CC0C-DA869601220E}"/>
          </ac:picMkLst>
        </pc:picChg>
        <pc:picChg chg="add mod">
          <ac:chgData name="nourah Alaklabi" userId="b439187ee2954565" providerId="LiveId" clId="{363A6BB7-0DAD-42DC-8B8E-6791E847C556}" dt="2024-04-27T17:15:43.129" v="385" actId="1440"/>
          <ac:picMkLst>
            <pc:docMk/>
            <pc:sldMk cId="3771140833" sldId="279"/>
            <ac:picMk id="10" creationId="{69A2CC3E-53D7-2587-2442-4C73EE9933B6}"/>
          </ac:picMkLst>
        </pc:picChg>
        <pc:picChg chg="del">
          <ac:chgData name="nourah Alaklabi" userId="b439187ee2954565" providerId="LiveId" clId="{363A6BB7-0DAD-42DC-8B8E-6791E847C556}" dt="2024-04-27T17:15:34.742" v="382" actId="21"/>
          <ac:picMkLst>
            <pc:docMk/>
            <pc:sldMk cId="3771140833" sldId="279"/>
            <ac:picMk id="11" creationId="{179CC99C-E2AF-0EBF-C5EF-98E2DC67D77F}"/>
          </ac:picMkLst>
        </pc:picChg>
      </pc:sldChg>
    </pc:docChg>
  </pc:docChgLst>
  <pc:docChgLst>
    <pc:chgData name="nourah Alaklabi" userId="b439187ee2954565" providerId="LiveId" clId="{503A03E5-87B2-4E78-B435-567BC69A7D71}"/>
    <pc:docChg chg="undo custSel addSld delSld modSld sldOrd">
      <pc:chgData name="nourah Alaklabi" userId="b439187ee2954565" providerId="LiveId" clId="{503A03E5-87B2-4E78-B435-567BC69A7D71}" dt="2024-04-27T14:06:08.774" v="578" actId="20577"/>
      <pc:docMkLst>
        <pc:docMk/>
      </pc:docMkLst>
      <pc:sldChg chg="addSp delSp modSp mod">
        <pc:chgData name="nourah Alaklabi" userId="b439187ee2954565" providerId="LiveId" clId="{503A03E5-87B2-4E78-B435-567BC69A7D71}" dt="2024-04-27T11:22:42.791" v="316" actId="1076"/>
        <pc:sldMkLst>
          <pc:docMk/>
          <pc:sldMk cId="0" sldId="256"/>
        </pc:sldMkLst>
        <pc:spChg chg="mod ord">
          <ac:chgData name="nourah Alaklabi" userId="b439187ee2954565" providerId="LiveId" clId="{503A03E5-87B2-4E78-B435-567BC69A7D71}" dt="2024-04-27T11:07:47.425" v="49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nourah Alaklabi" userId="b439187ee2954565" providerId="LiveId" clId="{503A03E5-87B2-4E78-B435-567BC69A7D71}" dt="2024-04-27T11:22:42.791" v="316" actId="1076"/>
          <ac:spMkLst>
            <pc:docMk/>
            <pc:sldMk cId="0" sldId="256"/>
            <ac:spMk id="11" creationId="{987226CC-466F-98CC-F1F3-4353F6A29B5E}"/>
          </ac:spMkLst>
        </pc:spChg>
        <pc:spChg chg="mod ord">
          <ac:chgData name="nourah Alaklabi" userId="b439187ee2954565" providerId="LiveId" clId="{503A03E5-87B2-4E78-B435-567BC69A7D71}" dt="2024-04-27T11:07:56.898" v="52" actId="1076"/>
          <ac:spMkLst>
            <pc:docMk/>
            <pc:sldMk cId="0" sldId="256"/>
            <ac:spMk id="20" creationId="{84D57CA7-649D-53A7-C0C0-7F5C529E9E5C}"/>
          </ac:spMkLst>
        </pc:spChg>
        <pc:spChg chg="add mod">
          <ac:chgData name="nourah Alaklabi" userId="b439187ee2954565" providerId="LiveId" clId="{503A03E5-87B2-4E78-B435-567BC69A7D71}" dt="2024-04-27T11:21:17.417" v="267" actId="20577"/>
          <ac:spMkLst>
            <pc:docMk/>
            <pc:sldMk cId="0" sldId="256"/>
            <ac:spMk id="25" creationId="{D918436C-F746-65B1-7BBB-B925C2F0D79F}"/>
          </ac:spMkLst>
        </pc:spChg>
        <pc:grpChg chg="mod">
          <ac:chgData name="nourah Alaklabi" userId="b439187ee2954565" providerId="LiveId" clId="{503A03E5-87B2-4E78-B435-567BC69A7D71}" dt="2024-04-27T11:17:46.777" v="55" actId="1076"/>
          <ac:grpSpMkLst>
            <pc:docMk/>
            <pc:sldMk cId="0" sldId="256"/>
            <ac:grpSpMk id="12" creationId="{B07B8559-341E-DEC2-B0D4-7B0A6D852DE0}"/>
          </ac:grpSpMkLst>
        </pc:grpChg>
        <pc:grpChg chg="mod">
          <ac:chgData name="nourah Alaklabi" userId="b439187ee2954565" providerId="LiveId" clId="{503A03E5-87B2-4E78-B435-567BC69A7D71}" dt="2024-04-27T11:06:33.526" v="38" actId="14100"/>
          <ac:grpSpMkLst>
            <pc:docMk/>
            <pc:sldMk cId="0" sldId="256"/>
            <ac:grpSpMk id="17" creationId="{387DEC2E-F6CD-F038-9E39-CF77AA40B433}"/>
          </ac:grpSpMkLst>
        </pc:grpChg>
        <pc:picChg chg="del">
          <ac:chgData name="nourah Alaklabi" userId="b439187ee2954565" providerId="LiveId" clId="{503A03E5-87B2-4E78-B435-567BC69A7D71}" dt="2024-04-27T11:06:26.322" v="36" actId="21"/>
          <ac:picMkLst>
            <pc:docMk/>
            <pc:sldMk cId="0" sldId="256"/>
            <ac:picMk id="22" creationId="{EE210166-22C3-710E-DEB5-A6D7CC8ED2B1}"/>
          </ac:picMkLst>
        </pc:picChg>
        <pc:picChg chg="del">
          <ac:chgData name="nourah Alaklabi" userId="b439187ee2954565" providerId="LiveId" clId="{503A03E5-87B2-4E78-B435-567BC69A7D71}" dt="2024-04-27T11:06:23.582" v="35" actId="21"/>
          <ac:picMkLst>
            <pc:docMk/>
            <pc:sldMk cId="0" sldId="256"/>
            <ac:picMk id="23" creationId="{5ED17F27-AA1B-47C4-2586-CF088DA25DFB}"/>
          </ac:picMkLst>
        </pc:picChg>
        <pc:picChg chg="add mod">
          <ac:chgData name="nourah Alaklabi" userId="b439187ee2954565" providerId="LiveId" clId="{503A03E5-87B2-4E78-B435-567BC69A7D71}" dt="2024-04-27T11:07:39.610" v="47" actId="1076"/>
          <ac:picMkLst>
            <pc:docMk/>
            <pc:sldMk cId="0" sldId="256"/>
            <ac:picMk id="24" creationId="{D192FA20-F158-0843-3F05-5E834827207F}"/>
          </ac:picMkLst>
        </pc:picChg>
        <pc:cxnChg chg="del">
          <ac:chgData name="nourah Alaklabi" userId="b439187ee2954565" providerId="LiveId" clId="{503A03E5-87B2-4E78-B435-567BC69A7D71}" dt="2024-04-27T11:05:36.107" v="34" actId="21"/>
          <ac:cxnSpMkLst>
            <pc:docMk/>
            <pc:sldMk cId="0" sldId="256"/>
            <ac:cxnSpMk id="28" creationId="{1CA90C5B-0EE6-D866-37C0-C337C58B1309}"/>
          </ac:cxnSpMkLst>
        </pc:cxnChg>
      </pc:sldChg>
      <pc:sldChg chg="addSp modSp mod">
        <pc:chgData name="nourah Alaklabi" userId="b439187ee2954565" providerId="LiveId" clId="{503A03E5-87B2-4E78-B435-567BC69A7D71}" dt="2024-04-27T10:48:18.105" v="33" actId="1440"/>
        <pc:sldMkLst>
          <pc:docMk/>
          <pc:sldMk cId="0" sldId="257"/>
        </pc:sldMkLst>
        <pc:spChg chg="mod">
          <ac:chgData name="nourah Alaklabi" userId="b439187ee2954565" providerId="LiveId" clId="{503A03E5-87B2-4E78-B435-567BC69A7D71}" dt="2024-04-27T10:46:30.368" v="5" actId="20577"/>
          <ac:spMkLst>
            <pc:docMk/>
            <pc:sldMk cId="0" sldId="257"/>
            <ac:spMk id="14" creationId="{FB050E25-9544-C933-5C6E-0D85079F765C}"/>
          </ac:spMkLst>
        </pc:spChg>
        <pc:spChg chg="mod">
          <ac:chgData name="nourah Alaklabi" userId="b439187ee2954565" providerId="LiveId" clId="{503A03E5-87B2-4E78-B435-567BC69A7D71}" dt="2024-04-27T10:47:15.127" v="32" actId="403"/>
          <ac:spMkLst>
            <pc:docMk/>
            <pc:sldMk cId="0" sldId="257"/>
            <ac:spMk id="15" creationId="{74976F96-DA3D-54DE-2D7C-7B649EBE2CC6}"/>
          </ac:spMkLst>
        </pc:spChg>
        <pc:picChg chg="add mod">
          <ac:chgData name="nourah Alaklabi" userId="b439187ee2954565" providerId="LiveId" clId="{503A03E5-87B2-4E78-B435-567BC69A7D71}" dt="2024-04-27T10:48:18.105" v="33" actId="1440"/>
          <ac:picMkLst>
            <pc:docMk/>
            <pc:sldMk cId="0" sldId="257"/>
            <ac:picMk id="18" creationId="{B2E18553-5408-B8BE-1F5C-753639A2FF54}"/>
          </ac:picMkLst>
        </pc:picChg>
      </pc:sldChg>
      <pc:sldChg chg="addSp delSp modSp mod">
        <pc:chgData name="nourah Alaklabi" userId="b439187ee2954565" providerId="LiveId" clId="{503A03E5-87B2-4E78-B435-567BC69A7D71}" dt="2024-04-27T12:15:28.855" v="480" actId="20577"/>
        <pc:sldMkLst>
          <pc:docMk/>
          <pc:sldMk cId="0" sldId="258"/>
        </pc:sldMkLst>
        <pc:spChg chg="mod">
          <ac:chgData name="nourah Alaklabi" userId="b439187ee2954565" providerId="LiveId" clId="{503A03E5-87B2-4E78-B435-567BC69A7D71}" dt="2024-04-27T12:15:28.855" v="480" actId="20577"/>
          <ac:spMkLst>
            <pc:docMk/>
            <pc:sldMk cId="0" sldId="258"/>
            <ac:spMk id="15" creationId="{08396B71-E6BF-1564-EBE6-4120EAF9DAFB}"/>
          </ac:spMkLst>
        </pc:spChg>
        <pc:spChg chg="mod">
          <ac:chgData name="nourah Alaklabi" userId="b439187ee2954565" providerId="LiveId" clId="{503A03E5-87B2-4E78-B435-567BC69A7D71}" dt="2024-04-27T12:09:02.639" v="387" actId="207"/>
          <ac:spMkLst>
            <pc:docMk/>
            <pc:sldMk cId="0" sldId="258"/>
            <ac:spMk id="18" creationId="{C0DD960A-9D7E-138F-E2C5-72A2F11D18A3}"/>
          </ac:spMkLst>
        </pc:spChg>
        <pc:spChg chg="mod">
          <ac:chgData name="nourah Alaklabi" userId="b439187ee2954565" providerId="LiveId" clId="{503A03E5-87B2-4E78-B435-567BC69A7D71}" dt="2024-04-27T12:09:09.851" v="388"/>
          <ac:spMkLst>
            <pc:docMk/>
            <pc:sldMk cId="0" sldId="258"/>
            <ac:spMk id="26" creationId="{CC0AF83E-AF67-DE94-F33C-7FC24625270B}"/>
          </ac:spMkLst>
        </pc:spChg>
        <pc:spChg chg="mod">
          <ac:chgData name="nourah Alaklabi" userId="b439187ee2954565" providerId="LiveId" clId="{503A03E5-87B2-4E78-B435-567BC69A7D71}" dt="2024-04-27T12:09:09.851" v="388"/>
          <ac:spMkLst>
            <pc:docMk/>
            <pc:sldMk cId="0" sldId="258"/>
            <ac:spMk id="27" creationId="{8A883837-591D-F9FD-B9A5-F1FFABCE49B9}"/>
          </ac:spMkLst>
        </pc:spChg>
        <pc:spChg chg="add mod">
          <ac:chgData name="nourah Alaklabi" userId="b439187ee2954565" providerId="LiveId" clId="{503A03E5-87B2-4E78-B435-567BC69A7D71}" dt="2024-04-27T12:10:37.965" v="445" actId="404"/>
          <ac:spMkLst>
            <pc:docMk/>
            <pc:sldMk cId="0" sldId="258"/>
            <ac:spMk id="28" creationId="{FC1E3C4F-6495-15EF-4CB2-8FFB417CE603}"/>
          </ac:spMkLst>
        </pc:spChg>
        <pc:grpChg chg="add mod">
          <ac:chgData name="nourah Alaklabi" userId="b439187ee2954565" providerId="LiveId" clId="{503A03E5-87B2-4E78-B435-567BC69A7D71}" dt="2024-04-27T12:09:12.624" v="389" actId="1076"/>
          <ac:grpSpMkLst>
            <pc:docMk/>
            <pc:sldMk cId="0" sldId="258"/>
            <ac:grpSpMk id="25" creationId="{8FA19F11-BC81-C42A-EED9-9BA8306473A3}"/>
          </ac:grpSpMkLst>
        </pc:grpChg>
        <pc:picChg chg="del">
          <ac:chgData name="nourah Alaklabi" userId="b439187ee2954565" providerId="LiveId" clId="{503A03E5-87B2-4E78-B435-567BC69A7D71}" dt="2024-04-27T11:46:18.335" v="320" actId="21"/>
          <ac:picMkLst>
            <pc:docMk/>
            <pc:sldMk cId="0" sldId="258"/>
            <ac:picMk id="16" creationId="{A0C2E9FC-A7BB-F789-710A-045554D8BFDC}"/>
          </ac:picMkLst>
        </pc:picChg>
        <pc:picChg chg="add mod">
          <ac:chgData name="nourah Alaklabi" userId="b439187ee2954565" providerId="LiveId" clId="{503A03E5-87B2-4E78-B435-567BC69A7D71}" dt="2024-04-27T12:03:21.996" v="328"/>
          <ac:picMkLst>
            <pc:docMk/>
            <pc:sldMk cId="0" sldId="258"/>
            <ac:picMk id="24" creationId="{C33EE2AD-D488-E95D-60D4-603C3AF30D4E}"/>
          </ac:picMkLst>
        </pc:picChg>
        <pc:picChg chg="add mod">
          <ac:chgData name="nourah Alaklabi" userId="b439187ee2954565" providerId="LiveId" clId="{503A03E5-87B2-4E78-B435-567BC69A7D71}" dt="2024-04-27T12:13:49.924" v="469" actId="1076"/>
          <ac:picMkLst>
            <pc:docMk/>
            <pc:sldMk cId="0" sldId="258"/>
            <ac:picMk id="30" creationId="{8465BA70-72DB-8EFA-88E6-626EAF44C7B5}"/>
          </ac:picMkLst>
        </pc:picChg>
        <pc:picChg chg="add mod">
          <ac:chgData name="nourah Alaklabi" userId="b439187ee2954565" providerId="LiveId" clId="{503A03E5-87B2-4E78-B435-567BC69A7D71}" dt="2024-04-27T12:13:59.104" v="471" actId="14100"/>
          <ac:picMkLst>
            <pc:docMk/>
            <pc:sldMk cId="0" sldId="258"/>
            <ac:picMk id="32" creationId="{92ACA014-0043-FF22-6E06-5C0742A70E35}"/>
          </ac:picMkLst>
        </pc:picChg>
        <pc:picChg chg="add mod">
          <ac:chgData name="nourah Alaklabi" userId="b439187ee2954565" providerId="LiveId" clId="{503A03E5-87B2-4E78-B435-567BC69A7D71}" dt="2024-04-27T12:14:47.169" v="478" actId="14100"/>
          <ac:picMkLst>
            <pc:docMk/>
            <pc:sldMk cId="0" sldId="258"/>
            <ac:picMk id="34" creationId="{98766891-8B2B-4A42-EB12-F90A79F75B3D}"/>
          </ac:picMkLst>
        </pc:picChg>
      </pc:sldChg>
      <pc:sldChg chg="del">
        <pc:chgData name="nourah Alaklabi" userId="b439187ee2954565" providerId="LiveId" clId="{503A03E5-87B2-4E78-B435-567BC69A7D71}" dt="2024-04-27T12:35:07.320" v="508" actId="2696"/>
        <pc:sldMkLst>
          <pc:docMk/>
          <pc:sldMk cId="0" sldId="259"/>
        </pc:sldMkLst>
      </pc:sldChg>
      <pc:sldChg chg="del">
        <pc:chgData name="nourah Alaklabi" userId="b439187ee2954565" providerId="LiveId" clId="{503A03E5-87B2-4E78-B435-567BC69A7D71}" dt="2024-04-27T12:35:10.886" v="509" actId="2696"/>
        <pc:sldMkLst>
          <pc:docMk/>
          <pc:sldMk cId="0" sldId="260"/>
        </pc:sldMkLst>
      </pc:sldChg>
      <pc:sldChg chg="addSp modSp mod">
        <pc:chgData name="nourah Alaklabi" userId="b439187ee2954565" providerId="LiveId" clId="{503A03E5-87B2-4E78-B435-567BC69A7D71}" dt="2024-04-27T12:36:53.119" v="525" actId="1076"/>
        <pc:sldMkLst>
          <pc:docMk/>
          <pc:sldMk cId="0" sldId="261"/>
        </pc:sldMkLst>
        <pc:spChg chg="ord">
          <ac:chgData name="nourah Alaklabi" userId="b439187ee2954565" providerId="LiveId" clId="{503A03E5-87B2-4E78-B435-567BC69A7D71}" dt="2024-04-27T12:36:31.213" v="520" actId="166"/>
          <ac:spMkLst>
            <pc:docMk/>
            <pc:sldMk cId="0" sldId="261"/>
            <ac:spMk id="3" creationId="{00000000-0000-0000-0000-000000000000}"/>
          </ac:spMkLst>
        </pc:spChg>
        <pc:spChg chg="mod">
          <ac:chgData name="nourah Alaklabi" userId="b439187ee2954565" providerId="LiveId" clId="{503A03E5-87B2-4E78-B435-567BC69A7D71}" dt="2024-04-27T12:35:22.045" v="511" actId="20577"/>
          <ac:spMkLst>
            <pc:docMk/>
            <pc:sldMk cId="0" sldId="261"/>
            <ac:spMk id="9" creationId="{B20E6A99-F425-649D-4AC2-3923F1541728}"/>
          </ac:spMkLst>
        </pc:spChg>
        <pc:picChg chg="add mod">
          <ac:chgData name="nourah Alaklabi" userId="b439187ee2954565" providerId="LiveId" clId="{503A03E5-87B2-4E78-B435-567BC69A7D71}" dt="2024-04-27T12:36:47.406" v="523" actId="1076"/>
          <ac:picMkLst>
            <pc:docMk/>
            <pc:sldMk cId="0" sldId="261"/>
            <ac:picMk id="10" creationId="{EECFDF39-9616-D669-9145-444512A7FF3C}"/>
          </ac:picMkLst>
        </pc:picChg>
        <pc:picChg chg="add mod">
          <ac:chgData name="nourah Alaklabi" userId="b439187ee2954565" providerId="LiveId" clId="{503A03E5-87B2-4E78-B435-567BC69A7D71}" dt="2024-04-27T12:36:53.119" v="525" actId="1076"/>
          <ac:picMkLst>
            <pc:docMk/>
            <pc:sldMk cId="0" sldId="261"/>
            <ac:picMk id="12" creationId="{0CC390FC-E917-B5E3-2448-09422E9563AB}"/>
          </ac:picMkLst>
        </pc:picChg>
      </pc:sldChg>
      <pc:sldChg chg="addSp modSp mod">
        <pc:chgData name="nourah Alaklabi" userId="b439187ee2954565" providerId="LiveId" clId="{503A03E5-87B2-4E78-B435-567BC69A7D71}" dt="2024-04-27T13:49:48.645" v="568" actId="20577"/>
        <pc:sldMkLst>
          <pc:docMk/>
          <pc:sldMk cId="0" sldId="262"/>
        </pc:sldMkLst>
        <pc:spChg chg="mod">
          <ac:chgData name="nourah Alaklabi" userId="b439187ee2954565" providerId="LiveId" clId="{503A03E5-87B2-4E78-B435-567BC69A7D71}" dt="2024-04-27T13:49:48.645" v="568" actId="20577"/>
          <ac:spMkLst>
            <pc:docMk/>
            <pc:sldMk cId="0" sldId="262"/>
            <ac:spMk id="7" creationId="{D896B5C9-849E-20C2-5FD5-79829EC4BB3D}"/>
          </ac:spMkLst>
        </pc:spChg>
        <pc:picChg chg="add mod">
          <ac:chgData name="nourah Alaklabi" userId="b439187ee2954565" providerId="LiveId" clId="{503A03E5-87B2-4E78-B435-567BC69A7D71}" dt="2024-04-27T13:49:44.869" v="566" actId="1440"/>
          <ac:picMkLst>
            <pc:docMk/>
            <pc:sldMk cId="0" sldId="262"/>
            <ac:picMk id="9" creationId="{44AA512C-BEC2-09DF-D850-5C3C751F128F}"/>
          </ac:picMkLst>
        </pc:picChg>
      </pc:sldChg>
      <pc:sldChg chg="del">
        <pc:chgData name="nourah Alaklabi" userId="b439187ee2954565" providerId="LiveId" clId="{503A03E5-87B2-4E78-B435-567BC69A7D71}" dt="2024-04-27T13:57:55.227" v="569" actId="2696"/>
        <pc:sldMkLst>
          <pc:docMk/>
          <pc:sldMk cId="0" sldId="263"/>
        </pc:sldMkLst>
      </pc:sldChg>
      <pc:sldChg chg="modSp">
        <pc:chgData name="nourah Alaklabi" userId="b439187ee2954565" providerId="LiveId" clId="{503A03E5-87B2-4E78-B435-567BC69A7D71}" dt="2024-04-27T14:04:43.412" v="576"/>
        <pc:sldMkLst>
          <pc:docMk/>
          <pc:sldMk cId="0" sldId="264"/>
        </pc:sldMkLst>
        <pc:picChg chg="mod">
          <ac:chgData name="nourah Alaklabi" userId="b439187ee2954565" providerId="LiveId" clId="{503A03E5-87B2-4E78-B435-567BC69A7D71}" dt="2024-04-27T14:04:43.412" v="576"/>
          <ac:picMkLst>
            <pc:docMk/>
            <pc:sldMk cId="0" sldId="264"/>
            <ac:picMk id="7" creationId="{00000000-0000-0000-0000-000000000000}"/>
          </ac:picMkLst>
        </pc:picChg>
      </pc:sldChg>
      <pc:sldChg chg="del">
        <pc:chgData name="nourah Alaklabi" userId="b439187ee2954565" providerId="LiveId" clId="{503A03E5-87B2-4E78-B435-567BC69A7D71}" dt="2024-04-27T12:05:15.716" v="329" actId="2696"/>
        <pc:sldMkLst>
          <pc:docMk/>
          <pc:sldMk cId="3451259182" sldId="266"/>
        </pc:sldMkLst>
      </pc:sldChg>
      <pc:sldChg chg="del">
        <pc:chgData name="nourah Alaklabi" userId="b439187ee2954565" providerId="LiveId" clId="{503A03E5-87B2-4E78-B435-567BC69A7D71}" dt="2024-04-27T12:35:04.142" v="507" actId="2696"/>
        <pc:sldMkLst>
          <pc:docMk/>
          <pc:sldMk cId="3509403764" sldId="267"/>
        </pc:sldMkLst>
      </pc:sldChg>
      <pc:sldChg chg="addSp delSp modSp mod">
        <pc:chgData name="nourah Alaklabi" userId="b439187ee2954565" providerId="LiveId" clId="{503A03E5-87B2-4E78-B435-567BC69A7D71}" dt="2024-04-27T12:41:32.856" v="553" actId="1440"/>
        <pc:sldMkLst>
          <pc:docMk/>
          <pc:sldMk cId="2303732953" sldId="268"/>
        </pc:sldMkLst>
        <pc:spChg chg="mod">
          <ac:chgData name="nourah Alaklabi" userId="b439187ee2954565" providerId="LiveId" clId="{503A03E5-87B2-4E78-B435-567BC69A7D71}" dt="2024-04-27T12:37:16.921" v="527" actId="20577"/>
          <ac:spMkLst>
            <pc:docMk/>
            <pc:sldMk cId="2303732953" sldId="268"/>
            <ac:spMk id="9" creationId="{0E37735B-2BE5-DFE5-BBA3-977B6501BBA8}"/>
          </ac:spMkLst>
        </pc:spChg>
        <pc:picChg chg="mod">
          <ac:chgData name="nourah Alaklabi" userId="b439187ee2954565" providerId="LiveId" clId="{503A03E5-87B2-4E78-B435-567BC69A7D71}" dt="2024-04-27T12:40:11.526" v="539" actId="1076"/>
          <ac:picMkLst>
            <pc:docMk/>
            <pc:sldMk cId="2303732953" sldId="268"/>
            <ac:picMk id="6" creationId="{F9ACA2D6-D544-2DD5-C583-ADC9CB1D1F8D}"/>
          </ac:picMkLst>
        </pc:picChg>
        <pc:picChg chg="add del mod">
          <ac:chgData name="nourah Alaklabi" userId="b439187ee2954565" providerId="LiveId" clId="{503A03E5-87B2-4E78-B435-567BC69A7D71}" dt="2024-04-27T12:40:52.702" v="547" actId="21"/>
          <ac:picMkLst>
            <pc:docMk/>
            <pc:sldMk cId="2303732953" sldId="268"/>
            <ac:picMk id="10" creationId="{449DB5C0-5F8D-6305-664F-A63B69FAF7BA}"/>
          </ac:picMkLst>
        </pc:picChg>
        <pc:picChg chg="add mod">
          <ac:chgData name="nourah Alaklabi" userId="b439187ee2954565" providerId="LiveId" clId="{503A03E5-87B2-4E78-B435-567BC69A7D71}" dt="2024-04-27T12:40:36.611" v="546" actId="14100"/>
          <ac:picMkLst>
            <pc:docMk/>
            <pc:sldMk cId="2303732953" sldId="268"/>
            <ac:picMk id="11" creationId="{7B949E73-6C51-958B-D6C8-8F12073753B7}"/>
          </ac:picMkLst>
        </pc:picChg>
        <pc:picChg chg="add mod">
          <ac:chgData name="nourah Alaklabi" userId="b439187ee2954565" providerId="LiveId" clId="{503A03E5-87B2-4E78-B435-567BC69A7D71}" dt="2024-04-27T12:41:32.856" v="553" actId="1440"/>
          <ac:picMkLst>
            <pc:docMk/>
            <pc:sldMk cId="2303732953" sldId="268"/>
            <ac:picMk id="13" creationId="{8C81EF91-FB1E-A0F3-2C02-E2D7D5DDD341}"/>
          </ac:picMkLst>
        </pc:picChg>
        <pc:picChg chg="add mod">
          <ac:chgData name="nourah Alaklabi" userId="b439187ee2954565" providerId="LiveId" clId="{503A03E5-87B2-4E78-B435-567BC69A7D71}" dt="2024-04-27T12:41:25.715" v="552" actId="1440"/>
          <ac:picMkLst>
            <pc:docMk/>
            <pc:sldMk cId="2303732953" sldId="268"/>
            <ac:picMk id="15" creationId="{DCFE4CF2-DE69-47DA-AA45-5F53A142AAC0}"/>
          </ac:picMkLst>
        </pc:picChg>
      </pc:sldChg>
      <pc:sldChg chg="addSp modSp mod">
        <pc:chgData name="nourah Alaklabi" userId="b439187ee2954565" providerId="LiveId" clId="{503A03E5-87B2-4E78-B435-567BC69A7D71}" dt="2024-04-27T13:58:30.885" v="575" actId="1440"/>
        <pc:sldMkLst>
          <pc:docMk/>
          <pc:sldMk cId="3353514686" sldId="269"/>
        </pc:sldMkLst>
        <pc:spChg chg="mod">
          <ac:chgData name="nourah Alaklabi" userId="b439187ee2954565" providerId="LiveId" clId="{503A03E5-87B2-4E78-B435-567BC69A7D71}" dt="2024-04-27T13:58:04.401" v="571" actId="20577"/>
          <ac:spMkLst>
            <pc:docMk/>
            <pc:sldMk cId="3353514686" sldId="269"/>
            <ac:spMk id="7" creationId="{74C2A0AA-BEEF-F29B-9F69-30C0AD492AA3}"/>
          </ac:spMkLst>
        </pc:spChg>
        <pc:picChg chg="add mod">
          <ac:chgData name="nourah Alaklabi" userId="b439187ee2954565" providerId="LiveId" clId="{503A03E5-87B2-4E78-B435-567BC69A7D71}" dt="2024-04-27T13:58:30.885" v="575" actId="1440"/>
          <ac:picMkLst>
            <pc:docMk/>
            <pc:sldMk cId="3353514686" sldId="269"/>
            <ac:picMk id="9" creationId="{654892D9-D9D2-18DF-590B-8FC3AF7E3504}"/>
          </ac:picMkLst>
        </pc:picChg>
      </pc:sldChg>
      <pc:sldChg chg="addSp delSp modSp mod">
        <pc:chgData name="nourah Alaklabi" userId="b439187ee2954565" providerId="LiveId" clId="{503A03E5-87B2-4E78-B435-567BC69A7D71}" dt="2024-04-27T11:45:52.017" v="319"/>
        <pc:sldMkLst>
          <pc:docMk/>
          <pc:sldMk cId="2223794357" sldId="270"/>
        </pc:sldMkLst>
        <pc:spChg chg="add mod">
          <ac:chgData name="nourah Alaklabi" userId="b439187ee2954565" providerId="LiveId" clId="{503A03E5-87B2-4E78-B435-567BC69A7D71}" dt="2024-04-27T11:44:34.531" v="318"/>
          <ac:spMkLst>
            <pc:docMk/>
            <pc:sldMk cId="2223794357" sldId="270"/>
            <ac:spMk id="7" creationId="{3C43FB66-58D8-E4FB-FE09-C72059D734B7}"/>
          </ac:spMkLst>
        </pc:spChg>
        <pc:spChg chg="del">
          <ac:chgData name="nourah Alaklabi" userId="b439187ee2954565" providerId="LiveId" clId="{503A03E5-87B2-4E78-B435-567BC69A7D71}" dt="2024-04-27T11:44:25.910" v="317" actId="21"/>
          <ac:spMkLst>
            <pc:docMk/>
            <pc:sldMk cId="2223794357" sldId="270"/>
            <ac:spMk id="11" creationId="{E9A5A24D-50AE-FA7A-879E-F0FB7B914582}"/>
          </ac:spMkLst>
        </pc:spChg>
        <pc:spChg chg="mod">
          <ac:chgData name="nourah Alaklabi" userId="b439187ee2954565" providerId="LiveId" clId="{503A03E5-87B2-4E78-B435-567BC69A7D71}" dt="2024-04-27T11:45:52.017" v="319"/>
          <ac:spMkLst>
            <pc:docMk/>
            <pc:sldMk cId="2223794357" sldId="270"/>
            <ac:spMk id="24" creationId="{062405BF-3315-06DB-472B-D2157C18EBE3}"/>
          </ac:spMkLst>
        </pc:spChg>
      </pc:sldChg>
      <pc:sldChg chg="addSp delSp modSp add mod">
        <pc:chgData name="nourah Alaklabi" userId="b439187ee2954565" providerId="LiveId" clId="{503A03E5-87B2-4E78-B435-567BC69A7D71}" dt="2024-04-27T14:06:08.774" v="578" actId="20577"/>
        <pc:sldMkLst>
          <pc:docMk/>
          <pc:sldMk cId="535320856" sldId="271"/>
        </pc:sldMkLst>
        <pc:spChg chg="del">
          <ac:chgData name="nourah Alaklabi" userId="b439187ee2954565" providerId="LiveId" clId="{503A03E5-87B2-4E78-B435-567BC69A7D71}" dt="2024-04-27T12:11:12.084" v="447" actId="21"/>
          <ac:spMkLst>
            <pc:docMk/>
            <pc:sldMk cId="535320856" sldId="271"/>
            <ac:spMk id="7" creationId="{00000000-0000-0000-0000-000000000000}"/>
          </ac:spMkLst>
        </pc:spChg>
        <pc:spChg chg="mod">
          <ac:chgData name="nourah Alaklabi" userId="b439187ee2954565" providerId="LiveId" clId="{503A03E5-87B2-4E78-B435-567BC69A7D71}" dt="2024-04-27T14:06:08.774" v="578" actId="20577"/>
          <ac:spMkLst>
            <pc:docMk/>
            <pc:sldMk cId="535320856" sldId="271"/>
            <ac:spMk id="15" creationId="{08396B71-E6BF-1564-EBE6-4120EAF9DAFB}"/>
          </ac:spMkLst>
        </pc:spChg>
        <pc:spChg chg="add mod">
          <ac:chgData name="nourah Alaklabi" userId="b439187ee2954565" providerId="LiveId" clId="{503A03E5-87B2-4E78-B435-567BC69A7D71}" dt="2024-04-27T12:11:20.419" v="448"/>
          <ac:spMkLst>
            <pc:docMk/>
            <pc:sldMk cId="535320856" sldId="271"/>
            <ac:spMk id="16" creationId="{29556A03-B8A5-C1D8-00D1-9AFFB638B170}"/>
          </ac:spMkLst>
        </pc:spChg>
        <pc:picChg chg="add mod">
          <ac:chgData name="nourah Alaklabi" userId="b439187ee2954565" providerId="LiveId" clId="{503A03E5-87B2-4E78-B435-567BC69A7D71}" dt="2024-04-27T12:16:33.146" v="486" actId="14100"/>
          <ac:picMkLst>
            <pc:docMk/>
            <pc:sldMk cId="535320856" sldId="271"/>
            <ac:picMk id="29" creationId="{F7D7DB20-CCC5-7636-5463-69305C5D50C1}"/>
          </ac:picMkLst>
        </pc:picChg>
      </pc:sldChg>
      <pc:sldChg chg="addSp delSp modSp add mod ord">
        <pc:chgData name="nourah Alaklabi" userId="b439187ee2954565" providerId="LiveId" clId="{503A03E5-87B2-4E78-B435-567BC69A7D71}" dt="2024-04-27T12:19:06.455" v="506" actId="1440"/>
        <pc:sldMkLst>
          <pc:docMk/>
          <pc:sldMk cId="1080729643" sldId="272"/>
        </pc:sldMkLst>
        <pc:spChg chg="mod">
          <ac:chgData name="nourah Alaklabi" userId="b439187ee2954565" providerId="LiveId" clId="{503A03E5-87B2-4E78-B435-567BC69A7D71}" dt="2024-04-27T12:17:56.994" v="496" actId="20577"/>
          <ac:spMkLst>
            <pc:docMk/>
            <pc:sldMk cId="1080729643" sldId="272"/>
            <ac:spMk id="15" creationId="{08396B71-E6BF-1564-EBE6-4120EAF9DAFB}"/>
          </ac:spMkLst>
        </pc:spChg>
        <pc:spChg chg="del">
          <ac:chgData name="nourah Alaklabi" userId="b439187ee2954565" providerId="LiveId" clId="{503A03E5-87B2-4E78-B435-567BC69A7D71}" dt="2024-04-27T12:17:43.926" v="492" actId="21"/>
          <ac:spMkLst>
            <pc:docMk/>
            <pc:sldMk cId="1080729643" sldId="272"/>
            <ac:spMk id="18" creationId="{C0DD960A-9D7E-138F-E2C5-72A2F11D18A3}"/>
          </ac:spMkLst>
        </pc:spChg>
        <pc:spChg chg="del">
          <ac:chgData name="nourah Alaklabi" userId="b439187ee2954565" providerId="LiveId" clId="{503A03E5-87B2-4E78-B435-567BC69A7D71}" dt="2024-04-27T12:17:50.542" v="494" actId="21"/>
          <ac:spMkLst>
            <pc:docMk/>
            <pc:sldMk cId="1080729643" sldId="272"/>
            <ac:spMk id="28" creationId="{FC1E3C4F-6495-15EF-4CB2-8FFB417CE603}"/>
          </ac:spMkLst>
        </pc:spChg>
        <pc:grpChg chg="del">
          <ac:chgData name="nourah Alaklabi" userId="b439187ee2954565" providerId="LiveId" clId="{503A03E5-87B2-4E78-B435-567BC69A7D71}" dt="2024-04-27T12:17:39.596" v="491" actId="21"/>
          <ac:grpSpMkLst>
            <pc:docMk/>
            <pc:sldMk cId="1080729643" sldId="272"/>
            <ac:grpSpMk id="19" creationId="{35DC672D-B3B5-F7B2-9FB1-0990ECB99E48}"/>
          </ac:grpSpMkLst>
        </pc:grpChg>
        <pc:grpChg chg="del">
          <ac:chgData name="nourah Alaklabi" userId="b439187ee2954565" providerId="LiveId" clId="{503A03E5-87B2-4E78-B435-567BC69A7D71}" dt="2024-04-27T12:17:47.031" v="493" actId="21"/>
          <ac:grpSpMkLst>
            <pc:docMk/>
            <pc:sldMk cId="1080729643" sldId="272"/>
            <ac:grpSpMk id="25" creationId="{8FA19F11-BC81-C42A-EED9-9BA8306473A3}"/>
          </ac:grpSpMkLst>
        </pc:grpChg>
        <pc:picChg chg="add mod">
          <ac:chgData name="nourah Alaklabi" userId="b439187ee2954565" providerId="LiveId" clId="{503A03E5-87B2-4E78-B435-567BC69A7D71}" dt="2024-04-27T12:18:32.115" v="501" actId="14100"/>
          <ac:picMkLst>
            <pc:docMk/>
            <pc:sldMk cId="1080729643" sldId="272"/>
            <ac:picMk id="22" creationId="{40294E43-FBBC-BC30-42A2-525D6862B554}"/>
          </ac:picMkLst>
        </pc:picChg>
        <pc:picChg chg="add mod">
          <ac:chgData name="nourah Alaklabi" userId="b439187ee2954565" providerId="LiveId" clId="{503A03E5-87B2-4E78-B435-567BC69A7D71}" dt="2024-04-27T12:19:06.455" v="506" actId="1440"/>
          <ac:picMkLst>
            <pc:docMk/>
            <pc:sldMk cId="1080729643" sldId="272"/>
            <ac:picMk id="30" creationId="{63FE8B52-E4FB-3CBD-E88C-6683CEBD5096}"/>
          </ac:picMkLst>
        </pc:picChg>
      </pc:sldChg>
      <pc:sldChg chg="addSp delSp modSp add mod">
        <pc:chgData name="nourah Alaklabi" userId="b439187ee2954565" providerId="LiveId" clId="{503A03E5-87B2-4E78-B435-567BC69A7D71}" dt="2024-04-27T13:47:30.824" v="562" actId="1440"/>
        <pc:sldMkLst>
          <pc:docMk/>
          <pc:sldMk cId="2708238785" sldId="273"/>
        </pc:sldMkLst>
        <pc:picChg chg="add mod">
          <ac:chgData name="nourah Alaklabi" userId="b439187ee2954565" providerId="LiveId" clId="{503A03E5-87B2-4E78-B435-567BC69A7D71}" dt="2024-04-27T13:47:30.824" v="562" actId="1440"/>
          <ac:picMkLst>
            <pc:docMk/>
            <pc:sldMk cId="2708238785" sldId="273"/>
            <ac:picMk id="10" creationId="{C107E308-0CFD-108D-CA6A-AAF7232C87F3}"/>
          </ac:picMkLst>
        </pc:picChg>
        <pc:picChg chg="del">
          <ac:chgData name="nourah Alaklabi" userId="b439187ee2954565" providerId="LiveId" clId="{503A03E5-87B2-4E78-B435-567BC69A7D71}" dt="2024-04-27T13:47:19.996" v="558" actId="21"/>
          <ac:picMkLst>
            <pc:docMk/>
            <pc:sldMk cId="2708238785" sldId="273"/>
            <ac:picMk id="11" creationId="{7B949E73-6C51-958B-D6C8-8F12073753B7}"/>
          </ac:picMkLst>
        </pc:picChg>
        <pc:picChg chg="del">
          <ac:chgData name="nourah Alaklabi" userId="b439187ee2954565" providerId="LiveId" clId="{503A03E5-87B2-4E78-B435-567BC69A7D71}" dt="2024-04-27T13:47:17.029" v="557" actId="21"/>
          <ac:picMkLst>
            <pc:docMk/>
            <pc:sldMk cId="2708238785" sldId="273"/>
            <ac:picMk id="13" creationId="{8C81EF91-FB1E-A0F3-2C02-E2D7D5DDD341}"/>
          </ac:picMkLst>
        </pc:picChg>
        <pc:picChg chg="del">
          <ac:chgData name="nourah Alaklabi" userId="b439187ee2954565" providerId="LiveId" clId="{503A03E5-87B2-4E78-B435-567BC69A7D71}" dt="2024-04-27T13:47:14.980" v="556" actId="21"/>
          <ac:picMkLst>
            <pc:docMk/>
            <pc:sldMk cId="2708238785" sldId="273"/>
            <ac:picMk id="15" creationId="{DCFE4CF2-DE69-47DA-AA45-5F53A142AAC0}"/>
          </ac:picMkLst>
        </pc:picChg>
      </pc:sldChg>
    </pc:docChg>
  </pc:docChgLst>
  <pc:docChgLst>
    <pc:chgData name="nourah Alaklabi" userId="b439187ee2954565" providerId="LiveId" clId="{12852B7A-3CB5-473C-9AA0-816AED326F83}"/>
    <pc:docChg chg="undo custSel modSld">
      <pc:chgData name="nourah Alaklabi" userId="b439187ee2954565" providerId="LiveId" clId="{12852B7A-3CB5-473C-9AA0-816AED326F83}" dt="2024-03-09T11:20:29.193" v="36" actId="1076"/>
      <pc:docMkLst>
        <pc:docMk/>
      </pc:docMkLst>
      <pc:sldChg chg="addSp delSp modSp mod">
        <pc:chgData name="nourah Alaklabi" userId="b439187ee2954565" providerId="LiveId" clId="{12852B7A-3CB5-473C-9AA0-816AED326F83}" dt="2024-03-09T11:20:29.193" v="36" actId="1076"/>
        <pc:sldMkLst>
          <pc:docMk/>
          <pc:sldMk cId="0" sldId="256"/>
        </pc:sldMkLst>
        <pc:spChg chg="del">
          <ac:chgData name="nourah Alaklabi" userId="b439187ee2954565" providerId="LiveId" clId="{12852B7A-3CB5-473C-9AA0-816AED326F83}" dt="2024-03-04T14:24:48.019" v="1" actId="21"/>
          <ac:spMkLst>
            <pc:docMk/>
            <pc:sldMk cId="0" sldId="256"/>
            <ac:spMk id="22" creationId="{02321FD6-B947-7508-4F3A-67708CDC4321}"/>
          </ac:spMkLst>
        </pc:spChg>
        <pc:picChg chg="add mod">
          <ac:chgData name="nourah Alaklabi" userId="b439187ee2954565" providerId="LiveId" clId="{12852B7A-3CB5-473C-9AA0-816AED326F83}" dt="2024-03-09T11:20:15.670" v="34"/>
          <ac:picMkLst>
            <pc:docMk/>
            <pc:sldMk cId="0" sldId="256"/>
            <ac:picMk id="22" creationId="{EE210166-22C3-710E-DEB5-A6D7CC8ED2B1}"/>
          </ac:picMkLst>
        </pc:picChg>
        <pc:picChg chg="add mod">
          <ac:chgData name="nourah Alaklabi" userId="b439187ee2954565" providerId="LiveId" clId="{12852B7A-3CB5-473C-9AA0-816AED326F83}" dt="2024-03-09T11:20:29.193" v="36" actId="1076"/>
          <ac:picMkLst>
            <pc:docMk/>
            <pc:sldMk cId="0" sldId="256"/>
            <ac:picMk id="23" creationId="{5ED17F27-AA1B-47C4-2586-CF088DA25DFB}"/>
          </ac:picMkLst>
        </pc:picChg>
        <pc:picChg chg="del">
          <ac:chgData name="nourah Alaklabi" userId="b439187ee2954565" providerId="LiveId" clId="{12852B7A-3CB5-473C-9AA0-816AED326F83}" dt="2024-03-04T14:24:50.971" v="2" actId="21"/>
          <ac:picMkLst>
            <pc:docMk/>
            <pc:sldMk cId="0" sldId="256"/>
            <ac:picMk id="26" creationId="{9097FE81-36ED-EB99-BEC0-52DD0F0FD8CA}"/>
          </ac:picMkLst>
        </pc:picChg>
      </pc:sldChg>
      <pc:sldChg chg="addSp delSp modSp mod">
        <pc:chgData name="nourah Alaklabi" userId="b439187ee2954565" providerId="LiveId" clId="{12852B7A-3CB5-473C-9AA0-816AED326F83}" dt="2024-03-05T15:10:33.678" v="33" actId="11529"/>
        <pc:sldMkLst>
          <pc:docMk/>
          <pc:sldMk cId="0" sldId="257"/>
        </pc:sldMkLst>
        <pc:spChg chg="mod">
          <ac:chgData name="nourah Alaklabi" userId="b439187ee2954565" providerId="LiveId" clId="{12852B7A-3CB5-473C-9AA0-816AED326F83}" dt="2024-03-05T15:10:14.930" v="31" actId="20577"/>
          <ac:spMkLst>
            <pc:docMk/>
            <pc:sldMk cId="0" sldId="257"/>
            <ac:spMk id="3" creationId="{00000000-0000-0000-0000-000000000000}"/>
          </ac:spMkLst>
        </pc:spChg>
        <pc:spChg chg="add">
          <ac:chgData name="nourah Alaklabi" userId="b439187ee2954565" providerId="LiveId" clId="{12852B7A-3CB5-473C-9AA0-816AED326F83}" dt="2024-03-05T15:10:33.678" v="33" actId="11529"/>
          <ac:spMkLst>
            <pc:docMk/>
            <pc:sldMk cId="0" sldId="257"/>
            <ac:spMk id="17" creationId="{93C5411D-1030-36A5-D5E4-138AB15889E7}"/>
          </ac:spMkLst>
        </pc:spChg>
        <pc:grpChg chg="mod">
          <ac:chgData name="nourah Alaklabi" userId="b439187ee2954565" providerId="LiveId" clId="{12852B7A-3CB5-473C-9AA0-816AED326F83}" dt="2024-03-05T15:09:32.629" v="28" actId="1076"/>
          <ac:grpSpMkLst>
            <pc:docMk/>
            <pc:sldMk cId="0" sldId="257"/>
            <ac:grpSpMk id="2" creationId="{00000000-0000-0000-0000-000000000000}"/>
          </ac:grpSpMkLst>
        </pc:grpChg>
        <pc:picChg chg="del">
          <ac:chgData name="nourah Alaklabi" userId="b439187ee2954565" providerId="LiveId" clId="{12852B7A-3CB5-473C-9AA0-816AED326F83}" dt="2024-03-04T14:23:45.159" v="0" actId="21"/>
          <ac:picMkLst>
            <pc:docMk/>
            <pc:sldMk cId="0" sldId="257"/>
            <ac:picMk id="13" creationId="{CA8073BD-DC7D-2513-B67E-E68E570CD91D}"/>
          </ac:picMkLst>
        </pc:picChg>
        <pc:picChg chg="add mod">
          <ac:chgData name="nourah Alaklabi" userId="b439187ee2954565" providerId="LiveId" clId="{12852B7A-3CB5-473C-9AA0-816AED326F83}" dt="2024-03-05T15:10:26.169" v="32"/>
          <ac:picMkLst>
            <pc:docMk/>
            <pc:sldMk cId="0" sldId="257"/>
            <ac:picMk id="16" creationId="{05E4AD68-882E-9AE6-2317-5A10B547CF8B}"/>
          </ac:picMkLst>
        </pc:picChg>
      </pc:sldChg>
      <pc:sldChg chg="delSp mod">
        <pc:chgData name="nourah Alaklabi" userId="b439187ee2954565" providerId="LiveId" clId="{12852B7A-3CB5-473C-9AA0-816AED326F83}" dt="2024-03-04T14:25:05.443" v="6" actId="21"/>
        <pc:sldMkLst>
          <pc:docMk/>
          <pc:sldMk cId="0" sldId="258"/>
        </pc:sldMkLst>
        <pc:picChg chg="del">
          <ac:chgData name="nourah Alaklabi" userId="b439187ee2954565" providerId="LiveId" clId="{12852B7A-3CB5-473C-9AA0-816AED326F83}" dt="2024-03-04T14:24:59.689" v="4" actId="21"/>
          <ac:picMkLst>
            <pc:docMk/>
            <pc:sldMk cId="0" sldId="258"/>
            <ac:picMk id="25" creationId="{C58133F9-FE69-89D7-137B-83592768B765}"/>
          </ac:picMkLst>
        </pc:picChg>
        <pc:picChg chg="del">
          <ac:chgData name="nourah Alaklabi" userId="b439187ee2954565" providerId="LiveId" clId="{12852B7A-3CB5-473C-9AA0-816AED326F83}" dt="2024-03-04T14:25:02.996" v="5" actId="21"/>
          <ac:picMkLst>
            <pc:docMk/>
            <pc:sldMk cId="0" sldId="258"/>
            <ac:picMk id="27" creationId="{436761F4-5C4F-B29B-C8D5-8B7A2C1DF2EC}"/>
          </ac:picMkLst>
        </pc:picChg>
        <pc:picChg chg="del">
          <ac:chgData name="nourah Alaklabi" userId="b439187ee2954565" providerId="LiveId" clId="{12852B7A-3CB5-473C-9AA0-816AED326F83}" dt="2024-03-04T14:25:05.443" v="6" actId="21"/>
          <ac:picMkLst>
            <pc:docMk/>
            <pc:sldMk cId="0" sldId="258"/>
            <ac:picMk id="29" creationId="{BF744399-7C0C-6A25-A7E4-604C5434D08E}"/>
          </ac:picMkLst>
        </pc:picChg>
      </pc:sldChg>
      <pc:sldChg chg="delSp mod">
        <pc:chgData name="nourah Alaklabi" userId="b439187ee2954565" providerId="LiveId" clId="{12852B7A-3CB5-473C-9AA0-816AED326F83}" dt="2024-03-04T14:25:29.684" v="11" actId="21"/>
        <pc:sldMkLst>
          <pc:docMk/>
          <pc:sldMk cId="0" sldId="259"/>
        </pc:sldMkLst>
        <pc:picChg chg="del">
          <ac:chgData name="nourah Alaklabi" userId="b439187ee2954565" providerId="LiveId" clId="{12852B7A-3CB5-473C-9AA0-816AED326F83}" dt="2024-03-04T14:25:29.684" v="11" actId="21"/>
          <ac:picMkLst>
            <pc:docMk/>
            <pc:sldMk cId="0" sldId="259"/>
            <ac:picMk id="12" creationId="{9880B9F7-B517-10D0-A81B-705DE88CC01D}"/>
          </ac:picMkLst>
        </pc:picChg>
        <pc:picChg chg="del">
          <ac:chgData name="nourah Alaklabi" userId="b439187ee2954565" providerId="LiveId" clId="{12852B7A-3CB5-473C-9AA0-816AED326F83}" dt="2024-03-04T14:25:24.161" v="9" actId="21"/>
          <ac:picMkLst>
            <pc:docMk/>
            <pc:sldMk cId="0" sldId="259"/>
            <ac:picMk id="17" creationId="{D3C13CA8-1805-1C42-19B4-4A3FF8541F1E}"/>
          </ac:picMkLst>
        </pc:picChg>
        <pc:picChg chg="del">
          <ac:chgData name="nourah Alaklabi" userId="b439187ee2954565" providerId="LiveId" clId="{12852B7A-3CB5-473C-9AA0-816AED326F83}" dt="2024-03-04T14:25:26.911" v="10" actId="21"/>
          <ac:picMkLst>
            <pc:docMk/>
            <pc:sldMk cId="0" sldId="259"/>
            <ac:picMk id="19" creationId="{7A29D091-D981-7443-4EDE-D2DA234F5B67}"/>
          </ac:picMkLst>
        </pc:picChg>
      </pc:sldChg>
      <pc:sldChg chg="delSp mod">
        <pc:chgData name="nourah Alaklabi" userId="b439187ee2954565" providerId="LiveId" clId="{12852B7A-3CB5-473C-9AA0-816AED326F83}" dt="2024-03-04T14:25:38.587" v="14" actId="21"/>
        <pc:sldMkLst>
          <pc:docMk/>
          <pc:sldMk cId="0" sldId="260"/>
        </pc:sldMkLst>
        <pc:picChg chg="del">
          <ac:chgData name="nourah Alaklabi" userId="b439187ee2954565" providerId="LiveId" clId="{12852B7A-3CB5-473C-9AA0-816AED326F83}" dt="2024-03-04T14:25:36.030" v="13" actId="21"/>
          <ac:picMkLst>
            <pc:docMk/>
            <pc:sldMk cId="0" sldId="260"/>
            <ac:picMk id="7" creationId="{A0A23A9A-996C-410B-500C-C71221643ADA}"/>
          </ac:picMkLst>
        </pc:picChg>
        <pc:picChg chg="del">
          <ac:chgData name="nourah Alaklabi" userId="b439187ee2954565" providerId="LiveId" clId="{12852B7A-3CB5-473C-9AA0-816AED326F83}" dt="2024-03-04T14:25:33.705" v="12" actId="21"/>
          <ac:picMkLst>
            <pc:docMk/>
            <pc:sldMk cId="0" sldId="260"/>
            <ac:picMk id="12" creationId="{596BA607-C9EA-351E-F6AC-B34782F34D8E}"/>
          </ac:picMkLst>
        </pc:picChg>
        <pc:picChg chg="del">
          <ac:chgData name="nourah Alaklabi" userId="b439187ee2954565" providerId="LiveId" clId="{12852B7A-3CB5-473C-9AA0-816AED326F83}" dt="2024-03-04T14:25:38.587" v="14" actId="21"/>
          <ac:picMkLst>
            <pc:docMk/>
            <pc:sldMk cId="0" sldId="260"/>
            <ac:picMk id="14" creationId="{5CFFBDAE-8CAB-828C-9E45-DFE906E12A4B}"/>
          </ac:picMkLst>
        </pc:picChg>
      </pc:sldChg>
      <pc:sldChg chg="delSp mod">
        <pc:chgData name="nourah Alaklabi" userId="b439187ee2954565" providerId="LiveId" clId="{12852B7A-3CB5-473C-9AA0-816AED326F83}" dt="2024-03-04T14:25:41.910" v="15" actId="21"/>
        <pc:sldMkLst>
          <pc:docMk/>
          <pc:sldMk cId="0" sldId="261"/>
        </pc:sldMkLst>
        <pc:picChg chg="del">
          <ac:chgData name="nourah Alaklabi" userId="b439187ee2954565" providerId="LiveId" clId="{12852B7A-3CB5-473C-9AA0-816AED326F83}" dt="2024-03-04T14:25:41.910" v="15" actId="21"/>
          <ac:picMkLst>
            <pc:docMk/>
            <pc:sldMk cId="0" sldId="261"/>
            <ac:picMk id="11" creationId="{43285300-E4C1-D9C2-EF94-01E14A01359A}"/>
          </ac:picMkLst>
        </pc:picChg>
      </pc:sldChg>
      <pc:sldChg chg="delSp mod">
        <pc:chgData name="nourah Alaklabi" userId="b439187ee2954565" providerId="LiveId" clId="{12852B7A-3CB5-473C-9AA0-816AED326F83}" dt="2024-03-04T14:25:53.873" v="18" actId="21"/>
        <pc:sldMkLst>
          <pc:docMk/>
          <pc:sldMk cId="0" sldId="262"/>
        </pc:sldMkLst>
        <pc:picChg chg="del">
          <ac:chgData name="nourah Alaklabi" userId="b439187ee2954565" providerId="LiveId" clId="{12852B7A-3CB5-473C-9AA0-816AED326F83}" dt="2024-03-04T14:25:51.633" v="17" actId="21"/>
          <ac:picMkLst>
            <pc:docMk/>
            <pc:sldMk cId="0" sldId="262"/>
            <ac:picMk id="10" creationId="{50753854-70B5-4E50-775B-0D26729AB334}"/>
          </ac:picMkLst>
        </pc:picChg>
        <pc:picChg chg="del">
          <ac:chgData name="nourah Alaklabi" userId="b439187ee2954565" providerId="LiveId" clId="{12852B7A-3CB5-473C-9AA0-816AED326F83}" dt="2024-03-04T14:25:53.873" v="18" actId="21"/>
          <ac:picMkLst>
            <pc:docMk/>
            <pc:sldMk cId="0" sldId="262"/>
            <ac:picMk id="12" creationId="{4D80EE4F-FA6D-B3F0-7ABC-F254A05EA66F}"/>
          </ac:picMkLst>
        </pc:picChg>
      </pc:sldChg>
      <pc:sldChg chg="delSp mod">
        <pc:chgData name="nourah Alaklabi" userId="b439187ee2954565" providerId="LiveId" clId="{12852B7A-3CB5-473C-9AA0-816AED326F83}" dt="2024-03-04T14:25:57.344" v="19" actId="21"/>
        <pc:sldMkLst>
          <pc:docMk/>
          <pc:sldMk cId="0" sldId="263"/>
        </pc:sldMkLst>
        <pc:picChg chg="del">
          <ac:chgData name="nourah Alaklabi" userId="b439187ee2954565" providerId="LiveId" clId="{12852B7A-3CB5-473C-9AA0-816AED326F83}" dt="2024-03-04T14:25:57.344" v="19" actId="21"/>
          <ac:picMkLst>
            <pc:docMk/>
            <pc:sldMk cId="0" sldId="263"/>
            <ac:picMk id="6" creationId="{D9A471DE-36E3-DC17-8F9C-5CF171F098FA}"/>
          </ac:picMkLst>
        </pc:picChg>
      </pc:sldChg>
      <pc:sldChg chg="modSp mod">
        <pc:chgData name="nourah Alaklabi" userId="b439187ee2954565" providerId="LiveId" clId="{12852B7A-3CB5-473C-9AA0-816AED326F83}" dt="2024-03-04T14:26:08.257" v="21" actId="3626"/>
        <pc:sldMkLst>
          <pc:docMk/>
          <pc:sldMk cId="0" sldId="264"/>
        </pc:sldMkLst>
        <pc:picChg chg="mod">
          <ac:chgData name="nourah Alaklabi" userId="b439187ee2954565" providerId="LiveId" clId="{12852B7A-3CB5-473C-9AA0-816AED326F83}" dt="2024-03-04T14:26:08.257" v="21" actId="3626"/>
          <ac:picMkLst>
            <pc:docMk/>
            <pc:sldMk cId="0" sldId="264"/>
            <ac:picMk id="7" creationId="{00000000-0000-0000-0000-000000000000}"/>
          </ac:picMkLst>
        </pc:picChg>
      </pc:sldChg>
      <pc:sldChg chg="delSp mod">
        <pc:chgData name="nourah Alaklabi" userId="b439187ee2954565" providerId="LiveId" clId="{12852B7A-3CB5-473C-9AA0-816AED326F83}" dt="2024-03-04T14:25:12.509" v="7" actId="21"/>
        <pc:sldMkLst>
          <pc:docMk/>
          <pc:sldMk cId="3451259182" sldId="266"/>
        </pc:sldMkLst>
        <pc:picChg chg="del">
          <ac:chgData name="nourah Alaklabi" userId="b439187ee2954565" providerId="LiveId" clId="{12852B7A-3CB5-473C-9AA0-816AED326F83}" dt="2024-03-04T14:25:12.509" v="7" actId="21"/>
          <ac:picMkLst>
            <pc:docMk/>
            <pc:sldMk cId="3451259182" sldId="266"/>
            <ac:picMk id="17" creationId="{6A741D4B-3982-5161-2629-5C5E51C2860E}"/>
          </ac:picMkLst>
        </pc:picChg>
      </pc:sldChg>
      <pc:sldChg chg="delSp mod">
        <pc:chgData name="nourah Alaklabi" userId="b439187ee2954565" providerId="LiveId" clId="{12852B7A-3CB5-473C-9AA0-816AED326F83}" dt="2024-03-04T14:25:16.604" v="8" actId="21"/>
        <pc:sldMkLst>
          <pc:docMk/>
          <pc:sldMk cId="3509403764" sldId="267"/>
        </pc:sldMkLst>
        <pc:picChg chg="del">
          <ac:chgData name="nourah Alaklabi" userId="b439187ee2954565" providerId="LiveId" clId="{12852B7A-3CB5-473C-9AA0-816AED326F83}" dt="2024-03-04T14:25:16.604" v="8" actId="21"/>
          <ac:picMkLst>
            <pc:docMk/>
            <pc:sldMk cId="3509403764" sldId="267"/>
            <ac:picMk id="26" creationId="{56EAA590-ADF8-5B99-2355-49A6B1AA9081}"/>
          </ac:picMkLst>
        </pc:picChg>
      </pc:sldChg>
      <pc:sldChg chg="delSp mod">
        <pc:chgData name="nourah Alaklabi" userId="b439187ee2954565" providerId="LiveId" clId="{12852B7A-3CB5-473C-9AA0-816AED326F83}" dt="2024-03-04T14:25:48.478" v="16" actId="21"/>
        <pc:sldMkLst>
          <pc:docMk/>
          <pc:sldMk cId="2303732953" sldId="268"/>
        </pc:sldMkLst>
        <pc:picChg chg="del">
          <ac:chgData name="nourah Alaklabi" userId="b439187ee2954565" providerId="LiveId" clId="{12852B7A-3CB5-473C-9AA0-816AED326F83}" dt="2024-03-04T14:25:48.478" v="16" actId="21"/>
          <ac:picMkLst>
            <pc:docMk/>
            <pc:sldMk cId="2303732953" sldId="268"/>
            <ac:picMk id="7" creationId="{FDB8FF37-E430-CC0A-697C-CDA15381E315}"/>
          </ac:picMkLst>
        </pc:picChg>
      </pc:sldChg>
      <pc:sldChg chg="delSp mod">
        <pc:chgData name="nourah Alaklabi" userId="b439187ee2954565" providerId="LiveId" clId="{12852B7A-3CB5-473C-9AA0-816AED326F83}" dt="2024-03-04T14:26:03.383" v="20" actId="21"/>
        <pc:sldMkLst>
          <pc:docMk/>
          <pc:sldMk cId="3353514686" sldId="269"/>
        </pc:sldMkLst>
        <pc:picChg chg="del">
          <ac:chgData name="nourah Alaklabi" userId="b439187ee2954565" providerId="LiveId" clId="{12852B7A-3CB5-473C-9AA0-816AED326F83}" dt="2024-03-04T14:26:03.383" v="20" actId="21"/>
          <ac:picMkLst>
            <pc:docMk/>
            <pc:sldMk cId="3353514686" sldId="269"/>
            <ac:picMk id="15" creationId="{E2119601-6D1A-6F9E-8243-953624F9DC9B}"/>
          </ac:picMkLst>
        </pc:picChg>
      </pc:sldChg>
      <pc:sldChg chg="modSp mod">
        <pc:chgData name="nourah Alaklabi" userId="b439187ee2954565" providerId="LiveId" clId="{12852B7A-3CB5-473C-9AA0-816AED326F83}" dt="2024-03-04T14:24:55.406" v="3" actId="3626"/>
        <pc:sldMkLst>
          <pc:docMk/>
          <pc:sldMk cId="2223794357" sldId="270"/>
        </pc:sldMkLst>
        <pc:spChg chg="mod">
          <ac:chgData name="nourah Alaklabi" userId="b439187ee2954565" providerId="LiveId" clId="{12852B7A-3CB5-473C-9AA0-816AED326F83}" dt="2024-03-04T14:24:55.406" v="3" actId="3626"/>
          <ac:spMkLst>
            <pc:docMk/>
            <pc:sldMk cId="2223794357" sldId="270"/>
            <ac:spMk id="24" creationId="{062405BF-3315-06DB-472B-D2157C18EBE3}"/>
          </ac:spMkLst>
        </pc:spChg>
      </pc:sldChg>
    </pc:docChg>
  </pc:docChgLst>
  <pc:docChgLst>
    <pc:chgData name="nourah Alaklabi" userId="b439187ee2954565" providerId="LiveId" clId="{059A4B81-C075-4C27-AC53-FF21124F51CC}"/>
    <pc:docChg chg="undo custSel addSld modSld sldOrd">
      <pc:chgData name="nourah Alaklabi" userId="b439187ee2954565" providerId="LiveId" clId="{059A4B81-C075-4C27-AC53-FF21124F51CC}" dt="2024-03-02T15:10:08.286" v="1316" actId="1076"/>
      <pc:docMkLst>
        <pc:docMk/>
      </pc:docMkLst>
      <pc:sldChg chg="addSp delSp modSp mod">
        <pc:chgData name="nourah Alaklabi" userId="b439187ee2954565" providerId="LiveId" clId="{059A4B81-C075-4C27-AC53-FF21124F51CC}" dt="2024-03-02T15:08:40.675" v="1292" actId="14100"/>
        <pc:sldMkLst>
          <pc:docMk/>
          <pc:sldMk cId="0" sldId="256"/>
        </pc:sldMkLst>
        <pc:spChg chg="del mod ord">
          <ac:chgData name="nourah Alaklabi" userId="b439187ee2954565" providerId="LiveId" clId="{059A4B81-C075-4C27-AC53-FF21124F51CC}" dt="2024-03-02T12:45:15.247" v="295" actId="21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nourah Alaklabi" userId="b439187ee2954565" providerId="LiveId" clId="{059A4B81-C075-4C27-AC53-FF21124F51CC}" dt="2024-03-02T14:04:16.291" v="754" actId="1076"/>
          <ac:spMkLst>
            <pc:docMk/>
            <pc:sldMk cId="0" sldId="256"/>
            <ac:spMk id="8" creationId="{6BD31871-0BB6-252B-E287-22976B8310FA}"/>
          </ac:spMkLst>
        </pc:spChg>
        <pc:spChg chg="add mod">
          <ac:chgData name="nourah Alaklabi" userId="b439187ee2954565" providerId="LiveId" clId="{059A4B81-C075-4C27-AC53-FF21124F51CC}" dt="2024-03-02T12:29:05.061" v="50" actId="207"/>
          <ac:spMkLst>
            <pc:docMk/>
            <pc:sldMk cId="0" sldId="256"/>
            <ac:spMk id="11" creationId="{987226CC-466F-98CC-F1F3-4353F6A29B5E}"/>
          </ac:spMkLst>
        </pc:spChg>
        <pc:spChg chg="mod">
          <ac:chgData name="nourah Alaklabi" userId="b439187ee2954565" providerId="LiveId" clId="{059A4B81-C075-4C27-AC53-FF21124F51CC}" dt="2024-03-02T12:29:32.297" v="51"/>
          <ac:spMkLst>
            <pc:docMk/>
            <pc:sldMk cId="0" sldId="256"/>
            <ac:spMk id="13" creationId="{66F9BB6A-3B1F-4004-5504-93661507CA9F}"/>
          </ac:spMkLst>
        </pc:spChg>
        <pc:spChg chg="mod">
          <ac:chgData name="nourah Alaklabi" userId="b439187ee2954565" providerId="LiveId" clId="{059A4B81-C075-4C27-AC53-FF21124F51CC}" dt="2024-03-02T12:29:32.297" v="51"/>
          <ac:spMkLst>
            <pc:docMk/>
            <pc:sldMk cId="0" sldId="256"/>
            <ac:spMk id="14" creationId="{6F910A5D-658F-8562-6957-14B39E03C163}"/>
          </ac:spMkLst>
        </pc:spChg>
        <pc:spChg chg="add mod">
          <ac:chgData name="nourah Alaklabi" userId="b439187ee2954565" providerId="LiveId" clId="{059A4B81-C075-4C27-AC53-FF21124F51CC}" dt="2024-03-02T12:30:11.113" v="63" actId="403"/>
          <ac:spMkLst>
            <pc:docMk/>
            <pc:sldMk cId="0" sldId="256"/>
            <ac:spMk id="15" creationId="{AEBE210E-EE6A-EDFB-ED30-76F8B02DE678}"/>
          </ac:spMkLst>
        </pc:spChg>
        <pc:spChg chg="add mod">
          <ac:chgData name="nourah Alaklabi" userId="b439187ee2954565" providerId="LiveId" clId="{059A4B81-C075-4C27-AC53-FF21124F51CC}" dt="2024-03-02T12:30:21.383" v="65" actId="1076"/>
          <ac:spMkLst>
            <pc:docMk/>
            <pc:sldMk cId="0" sldId="256"/>
            <ac:spMk id="16" creationId="{91C89ED5-A706-6006-0DD1-D0DB43EDEF06}"/>
          </ac:spMkLst>
        </pc:spChg>
        <pc:spChg chg="mod">
          <ac:chgData name="nourah Alaklabi" userId="b439187ee2954565" providerId="LiveId" clId="{059A4B81-C075-4C27-AC53-FF21124F51CC}" dt="2024-03-02T12:30:33.312" v="66"/>
          <ac:spMkLst>
            <pc:docMk/>
            <pc:sldMk cId="0" sldId="256"/>
            <ac:spMk id="18" creationId="{A8FEE4FB-EBF6-EC07-8D37-08F122CCFDFA}"/>
          </ac:spMkLst>
        </pc:spChg>
        <pc:spChg chg="mod">
          <ac:chgData name="nourah Alaklabi" userId="b439187ee2954565" providerId="LiveId" clId="{059A4B81-C075-4C27-AC53-FF21124F51CC}" dt="2024-03-02T12:30:33.312" v="66"/>
          <ac:spMkLst>
            <pc:docMk/>
            <pc:sldMk cId="0" sldId="256"/>
            <ac:spMk id="19" creationId="{34F1861B-78F5-F035-F03F-BFECB687940B}"/>
          </ac:spMkLst>
        </pc:spChg>
        <pc:spChg chg="add mod">
          <ac:chgData name="nourah Alaklabi" userId="b439187ee2954565" providerId="LiveId" clId="{059A4B81-C075-4C27-AC53-FF21124F51CC}" dt="2024-03-02T12:44:34.458" v="292" actId="1076"/>
          <ac:spMkLst>
            <pc:docMk/>
            <pc:sldMk cId="0" sldId="256"/>
            <ac:spMk id="20" creationId="{84D57CA7-649D-53A7-C0C0-7F5C529E9E5C}"/>
          </ac:spMkLst>
        </pc:spChg>
        <pc:spChg chg="add del mod">
          <ac:chgData name="nourah Alaklabi" userId="b439187ee2954565" providerId="LiveId" clId="{059A4B81-C075-4C27-AC53-FF21124F51CC}" dt="2024-03-02T12:45:18.262" v="296" actId="21"/>
          <ac:spMkLst>
            <pc:docMk/>
            <pc:sldMk cId="0" sldId="256"/>
            <ac:spMk id="21" creationId="{A8D79A6B-4F7D-D447-AE17-EE406D8D9763}"/>
          </ac:spMkLst>
        </pc:spChg>
        <pc:spChg chg="add mod">
          <ac:chgData name="nourah Alaklabi" userId="b439187ee2954565" providerId="LiveId" clId="{059A4B81-C075-4C27-AC53-FF21124F51CC}" dt="2024-03-02T12:47:33.738" v="336" actId="20577"/>
          <ac:spMkLst>
            <pc:docMk/>
            <pc:sldMk cId="0" sldId="256"/>
            <ac:spMk id="22" creationId="{02321FD6-B947-7508-4F3A-67708CDC4321}"/>
          </ac:spMkLst>
        </pc:spChg>
        <pc:grpChg chg="add mod">
          <ac:chgData name="nourah Alaklabi" userId="b439187ee2954565" providerId="LiveId" clId="{059A4B81-C075-4C27-AC53-FF21124F51CC}" dt="2024-03-02T12:29:43.074" v="54" actId="1076"/>
          <ac:grpSpMkLst>
            <pc:docMk/>
            <pc:sldMk cId="0" sldId="256"/>
            <ac:grpSpMk id="12" creationId="{B07B8559-341E-DEC2-B0D4-7B0A6D852DE0}"/>
          </ac:grpSpMkLst>
        </pc:grpChg>
        <pc:grpChg chg="add mod">
          <ac:chgData name="nourah Alaklabi" userId="b439187ee2954565" providerId="LiveId" clId="{059A4B81-C075-4C27-AC53-FF21124F51CC}" dt="2024-03-02T12:44:23.221" v="290" actId="1076"/>
          <ac:grpSpMkLst>
            <pc:docMk/>
            <pc:sldMk cId="0" sldId="256"/>
            <ac:grpSpMk id="17" creationId="{387DEC2E-F6CD-F038-9E39-CF77AA40B433}"/>
          </ac:grpSpMkLst>
        </pc:grpChg>
        <pc:picChg chg="add mod">
          <ac:chgData name="nourah Alaklabi" userId="b439187ee2954565" providerId="LiveId" clId="{059A4B81-C075-4C27-AC53-FF21124F51CC}" dt="2024-03-02T15:08:40.675" v="1292" actId="14100"/>
          <ac:picMkLst>
            <pc:docMk/>
            <pc:sldMk cId="0" sldId="256"/>
            <ac:picMk id="21" creationId="{DBB3986D-265A-B732-322D-0BA97D82B201}"/>
          </ac:picMkLst>
        </pc:picChg>
        <pc:picChg chg="add mod">
          <ac:chgData name="nourah Alaklabi" userId="b439187ee2954565" providerId="LiveId" clId="{059A4B81-C075-4C27-AC53-FF21124F51CC}" dt="2024-03-02T12:44:50.396" v="293" actId="931"/>
          <ac:picMkLst>
            <pc:docMk/>
            <pc:sldMk cId="0" sldId="256"/>
            <ac:picMk id="24" creationId="{A3EF27EC-915F-1CD5-3D5F-CFD5B84B2A34}"/>
          </ac:picMkLst>
        </pc:picChg>
        <pc:picChg chg="add mod">
          <ac:chgData name="nourah Alaklabi" userId="b439187ee2954565" providerId="LiveId" clId="{059A4B81-C075-4C27-AC53-FF21124F51CC}" dt="2024-03-02T12:45:31.898" v="300" actId="1076"/>
          <ac:picMkLst>
            <pc:docMk/>
            <pc:sldMk cId="0" sldId="256"/>
            <ac:picMk id="26" creationId="{9097FE81-36ED-EB99-BEC0-52DD0F0FD8CA}"/>
          </ac:picMkLst>
        </pc:picChg>
        <pc:cxnChg chg="add mod">
          <ac:chgData name="nourah Alaklabi" userId="b439187ee2954565" providerId="LiveId" clId="{059A4B81-C075-4C27-AC53-FF21124F51CC}" dt="2024-03-02T12:49:12.338" v="368" actId="14100"/>
          <ac:cxnSpMkLst>
            <pc:docMk/>
            <pc:sldMk cId="0" sldId="256"/>
            <ac:cxnSpMk id="28" creationId="{1CA90C5B-0EE6-D866-37C0-C337C58B1309}"/>
          </ac:cxnSpMkLst>
        </pc:cxnChg>
      </pc:sldChg>
      <pc:sldChg chg="addSp modSp mod ord">
        <pc:chgData name="nourah Alaklabi" userId="b439187ee2954565" providerId="LiveId" clId="{059A4B81-C075-4C27-AC53-FF21124F51CC}" dt="2024-03-02T15:08:33.875" v="1291" actId="14100"/>
        <pc:sldMkLst>
          <pc:docMk/>
          <pc:sldMk cId="0" sldId="257"/>
        </pc:sldMkLst>
        <pc:spChg chg="mod">
          <ac:chgData name="nourah Alaklabi" userId="b439187ee2954565" providerId="LiveId" clId="{059A4B81-C075-4C27-AC53-FF21124F51CC}" dt="2024-03-02T12:49:39.867" v="371" actId="1076"/>
          <ac:spMkLst>
            <pc:docMk/>
            <pc:sldMk cId="0" sldId="257"/>
            <ac:spMk id="6" creationId="{00000000-0000-0000-0000-000000000000}"/>
          </ac:spMkLst>
        </pc:spChg>
        <pc:spChg chg="add mod">
          <ac:chgData name="nourah Alaklabi" userId="b439187ee2954565" providerId="LiveId" clId="{059A4B81-C075-4C27-AC53-FF21124F51CC}" dt="2024-03-02T12:53:06.302" v="418" actId="20577"/>
          <ac:spMkLst>
            <pc:docMk/>
            <pc:sldMk cId="0" sldId="257"/>
            <ac:spMk id="11" creationId="{60DACDB7-CB36-61EC-DF83-C5ED0027E0B9}"/>
          </ac:spMkLst>
        </pc:spChg>
        <pc:spChg chg="add mod">
          <ac:chgData name="nourah Alaklabi" userId="b439187ee2954565" providerId="LiveId" clId="{059A4B81-C075-4C27-AC53-FF21124F51CC}" dt="2024-03-02T12:53:56.307" v="463" actId="113"/>
          <ac:spMkLst>
            <pc:docMk/>
            <pc:sldMk cId="0" sldId="257"/>
            <ac:spMk id="14" creationId="{FB050E25-9544-C933-5C6E-0D85079F765C}"/>
          </ac:spMkLst>
        </pc:spChg>
        <pc:spChg chg="add mod">
          <ac:chgData name="nourah Alaklabi" userId="b439187ee2954565" providerId="LiveId" clId="{059A4B81-C075-4C27-AC53-FF21124F51CC}" dt="2024-03-02T13:51:02.426" v="615" actId="14100"/>
          <ac:spMkLst>
            <pc:docMk/>
            <pc:sldMk cId="0" sldId="257"/>
            <ac:spMk id="15" creationId="{74976F96-DA3D-54DE-2D7C-7B649EBE2CC6}"/>
          </ac:spMkLst>
        </pc:spChg>
        <pc:picChg chg="add mod">
          <ac:chgData name="nourah Alaklabi" userId="b439187ee2954565" providerId="LiveId" clId="{059A4B81-C075-4C27-AC53-FF21124F51CC}" dt="2024-03-02T15:08:33.875" v="1291" actId="14100"/>
          <ac:picMkLst>
            <pc:docMk/>
            <pc:sldMk cId="0" sldId="257"/>
            <ac:picMk id="12" creationId="{173B1B1C-4C63-2F0B-2D59-2A11A3CD3AB9}"/>
          </ac:picMkLst>
        </pc:picChg>
        <pc:picChg chg="add mod">
          <ac:chgData name="nourah Alaklabi" userId="b439187ee2954565" providerId="LiveId" clId="{059A4B81-C075-4C27-AC53-FF21124F51CC}" dt="2024-03-02T12:52:45.257" v="402" actId="1440"/>
          <ac:picMkLst>
            <pc:docMk/>
            <pc:sldMk cId="0" sldId="257"/>
            <ac:picMk id="13" creationId="{CA8073BD-DC7D-2513-B67E-E68E570CD91D}"/>
          </ac:picMkLst>
        </pc:picChg>
      </pc:sldChg>
      <pc:sldChg chg="addSp modSp mod">
        <pc:chgData name="nourah Alaklabi" userId="b439187ee2954565" providerId="LiveId" clId="{059A4B81-C075-4C27-AC53-FF21124F51CC}" dt="2024-03-02T15:08:23.019" v="1289" actId="14100"/>
        <pc:sldMkLst>
          <pc:docMk/>
          <pc:sldMk cId="0" sldId="258"/>
        </pc:sldMkLst>
        <pc:spChg chg="add mod">
          <ac:chgData name="nourah Alaklabi" userId="b439187ee2954565" providerId="LiveId" clId="{059A4B81-C075-4C27-AC53-FF21124F51CC}" dt="2024-03-02T14:04:03.003" v="750" actId="1076"/>
          <ac:spMkLst>
            <pc:docMk/>
            <pc:sldMk cId="0" sldId="258"/>
            <ac:spMk id="15" creationId="{08396B71-E6BF-1564-EBE6-4120EAF9DAFB}"/>
          </ac:spMkLst>
        </pc:spChg>
        <pc:spChg chg="add mod ord">
          <ac:chgData name="nourah Alaklabi" userId="b439187ee2954565" providerId="LiveId" clId="{059A4B81-C075-4C27-AC53-FF21124F51CC}" dt="2024-03-02T13:02:38.044" v="570" actId="1076"/>
          <ac:spMkLst>
            <pc:docMk/>
            <pc:sldMk cId="0" sldId="258"/>
            <ac:spMk id="18" creationId="{C0DD960A-9D7E-138F-E2C5-72A2F11D18A3}"/>
          </ac:spMkLst>
        </pc:spChg>
        <pc:spChg chg="mod">
          <ac:chgData name="nourah Alaklabi" userId="b439187ee2954565" providerId="LiveId" clId="{059A4B81-C075-4C27-AC53-FF21124F51CC}" dt="2024-03-02T13:01:31.518" v="553"/>
          <ac:spMkLst>
            <pc:docMk/>
            <pc:sldMk cId="0" sldId="258"/>
            <ac:spMk id="20" creationId="{FA6768EF-03CD-AD0B-A147-D2FE874C0C40}"/>
          </ac:spMkLst>
        </pc:spChg>
        <pc:spChg chg="mod">
          <ac:chgData name="nourah Alaklabi" userId="b439187ee2954565" providerId="LiveId" clId="{059A4B81-C075-4C27-AC53-FF21124F51CC}" dt="2024-03-02T13:01:31.518" v="553"/>
          <ac:spMkLst>
            <pc:docMk/>
            <pc:sldMk cId="0" sldId="258"/>
            <ac:spMk id="21" creationId="{5D7C196E-196F-D7E5-F63D-75676168C809}"/>
          </ac:spMkLst>
        </pc:spChg>
        <pc:spChg chg="add mod">
          <ac:chgData name="nourah Alaklabi" userId="b439187ee2954565" providerId="LiveId" clId="{059A4B81-C075-4C27-AC53-FF21124F51CC}" dt="2024-03-02T13:01:46.624" v="555" actId="767"/>
          <ac:spMkLst>
            <pc:docMk/>
            <pc:sldMk cId="0" sldId="258"/>
            <ac:spMk id="22" creationId="{F0379F2D-58CB-D896-4BB5-8DCFCC9094B1}"/>
          </ac:spMkLst>
        </pc:spChg>
        <pc:spChg chg="add mod">
          <ac:chgData name="nourah Alaklabi" userId="b439187ee2954565" providerId="LiveId" clId="{059A4B81-C075-4C27-AC53-FF21124F51CC}" dt="2024-03-02T13:06:15.877" v="595" actId="1076"/>
          <ac:spMkLst>
            <pc:docMk/>
            <pc:sldMk cId="0" sldId="258"/>
            <ac:spMk id="23" creationId="{8DCB82D2-3F8C-B075-D017-E0D2EF736A3B}"/>
          </ac:spMkLst>
        </pc:spChg>
        <pc:grpChg chg="add mod ord">
          <ac:chgData name="nourah Alaklabi" userId="b439187ee2954565" providerId="LiveId" clId="{059A4B81-C075-4C27-AC53-FF21124F51CC}" dt="2024-03-02T13:01:58.082" v="557" actId="166"/>
          <ac:grpSpMkLst>
            <pc:docMk/>
            <pc:sldMk cId="0" sldId="258"/>
            <ac:grpSpMk id="19" creationId="{35DC672D-B3B5-F7B2-9FB1-0990ECB99E48}"/>
          </ac:grpSpMkLst>
        </pc:grpChg>
        <pc:picChg chg="add mod">
          <ac:chgData name="nourah Alaklabi" userId="b439187ee2954565" providerId="LiveId" clId="{059A4B81-C075-4C27-AC53-FF21124F51CC}" dt="2024-03-02T13:00:13.923" v="544"/>
          <ac:picMkLst>
            <pc:docMk/>
            <pc:sldMk cId="0" sldId="258"/>
            <ac:picMk id="16" creationId="{A0C2E9FC-A7BB-F789-710A-045554D8BFDC}"/>
          </ac:picMkLst>
        </pc:picChg>
        <pc:picChg chg="add mod">
          <ac:chgData name="nourah Alaklabi" userId="b439187ee2954565" providerId="LiveId" clId="{059A4B81-C075-4C27-AC53-FF21124F51CC}" dt="2024-03-02T15:08:23.019" v="1289" actId="14100"/>
          <ac:picMkLst>
            <pc:docMk/>
            <pc:sldMk cId="0" sldId="258"/>
            <ac:picMk id="17" creationId="{17C7560F-8DB5-2E29-4CB1-3CDB6535A926}"/>
          </ac:picMkLst>
        </pc:picChg>
        <pc:picChg chg="add mod">
          <ac:chgData name="nourah Alaklabi" userId="b439187ee2954565" providerId="LiveId" clId="{059A4B81-C075-4C27-AC53-FF21124F51CC}" dt="2024-03-02T13:06:59.611" v="603" actId="1076"/>
          <ac:picMkLst>
            <pc:docMk/>
            <pc:sldMk cId="0" sldId="258"/>
            <ac:picMk id="25" creationId="{C58133F9-FE69-89D7-137B-83592768B765}"/>
          </ac:picMkLst>
        </pc:picChg>
        <pc:picChg chg="add mod">
          <ac:chgData name="nourah Alaklabi" userId="b439187ee2954565" providerId="LiveId" clId="{059A4B81-C075-4C27-AC53-FF21124F51CC}" dt="2024-03-02T13:07:26.228" v="608" actId="1440"/>
          <ac:picMkLst>
            <pc:docMk/>
            <pc:sldMk cId="0" sldId="258"/>
            <ac:picMk id="27" creationId="{436761F4-5C4F-B29B-C8D5-8B7A2C1DF2EC}"/>
          </ac:picMkLst>
        </pc:picChg>
        <pc:picChg chg="add mod">
          <ac:chgData name="nourah Alaklabi" userId="b439187ee2954565" providerId="LiveId" clId="{059A4B81-C075-4C27-AC53-FF21124F51CC}" dt="2024-03-02T13:08:01.073" v="613" actId="1440"/>
          <ac:picMkLst>
            <pc:docMk/>
            <pc:sldMk cId="0" sldId="258"/>
            <ac:picMk id="29" creationId="{BF744399-7C0C-6A25-A7E4-604C5434D08E}"/>
          </ac:picMkLst>
        </pc:picChg>
      </pc:sldChg>
      <pc:sldChg chg="addSp delSp modSp mod">
        <pc:chgData name="nourah Alaklabi" userId="b439187ee2954565" providerId="LiveId" clId="{059A4B81-C075-4C27-AC53-FF21124F51CC}" dt="2024-03-02T15:09:05.901" v="1297"/>
        <pc:sldMkLst>
          <pc:docMk/>
          <pc:sldMk cId="0" sldId="259"/>
        </pc:sldMkLst>
        <pc:spChg chg="add mod">
          <ac:chgData name="nourah Alaklabi" userId="b439187ee2954565" providerId="LiveId" clId="{059A4B81-C075-4C27-AC53-FF21124F51CC}" dt="2024-03-02T14:04:53.293" v="759" actId="20577"/>
          <ac:spMkLst>
            <pc:docMk/>
            <pc:sldMk cId="0" sldId="259"/>
            <ac:spMk id="9" creationId="{19CAD123-7B95-D4F3-C604-C983CCD9433F}"/>
          </ac:spMkLst>
        </pc:spChg>
        <pc:spChg chg="add mod">
          <ac:chgData name="nourah Alaklabi" userId="b439187ee2954565" providerId="LiveId" clId="{059A4B81-C075-4C27-AC53-FF21124F51CC}" dt="2024-03-02T14:06:39.565" v="821" actId="403"/>
          <ac:spMkLst>
            <pc:docMk/>
            <pc:sldMk cId="0" sldId="259"/>
            <ac:spMk id="10" creationId="{0A8F1E94-FEDF-3C83-0028-C6CCC3378CF6}"/>
          </ac:spMkLst>
        </pc:spChg>
        <pc:spChg chg="add mod">
          <ac:chgData name="nourah Alaklabi" userId="b439187ee2954565" providerId="LiveId" clId="{059A4B81-C075-4C27-AC53-FF21124F51CC}" dt="2024-03-02T14:07:46.094" v="833" actId="1076"/>
          <ac:spMkLst>
            <pc:docMk/>
            <pc:sldMk cId="0" sldId="259"/>
            <ac:spMk id="13" creationId="{FB949C74-ED09-874F-87C7-F9A4FBF12EC1}"/>
          </ac:spMkLst>
        </pc:spChg>
        <pc:picChg chg="add mod">
          <ac:chgData name="nourah Alaklabi" userId="b439187ee2954565" providerId="LiveId" clId="{059A4B81-C075-4C27-AC53-FF21124F51CC}" dt="2024-03-02T15:09:05.901" v="1297"/>
          <ac:picMkLst>
            <pc:docMk/>
            <pc:sldMk cId="0" sldId="259"/>
            <ac:picMk id="11" creationId="{078B6616-3C53-E521-E1A0-1C988430EED8}"/>
          </ac:picMkLst>
        </pc:picChg>
        <pc:picChg chg="add mod">
          <ac:chgData name="nourah Alaklabi" userId="b439187ee2954565" providerId="LiveId" clId="{059A4B81-C075-4C27-AC53-FF21124F51CC}" dt="2024-03-02T14:07:17.079" v="826" actId="1440"/>
          <ac:picMkLst>
            <pc:docMk/>
            <pc:sldMk cId="0" sldId="259"/>
            <ac:picMk id="12" creationId="{9880B9F7-B517-10D0-A81B-705DE88CC01D}"/>
          </ac:picMkLst>
        </pc:picChg>
        <pc:picChg chg="add del mod">
          <ac:chgData name="nourah Alaklabi" userId="b439187ee2954565" providerId="LiveId" clId="{059A4B81-C075-4C27-AC53-FF21124F51CC}" dt="2024-03-02T14:08:29.543" v="839" actId="21"/>
          <ac:picMkLst>
            <pc:docMk/>
            <pc:sldMk cId="0" sldId="259"/>
            <ac:picMk id="15" creationId="{16928076-C918-B070-5BD8-9962C10B4782}"/>
          </ac:picMkLst>
        </pc:picChg>
        <pc:picChg chg="add mod">
          <ac:chgData name="nourah Alaklabi" userId="b439187ee2954565" providerId="LiveId" clId="{059A4B81-C075-4C27-AC53-FF21124F51CC}" dt="2024-03-02T14:08:53.086" v="844" actId="1440"/>
          <ac:picMkLst>
            <pc:docMk/>
            <pc:sldMk cId="0" sldId="259"/>
            <ac:picMk id="17" creationId="{D3C13CA8-1805-1C42-19B4-4A3FF8541F1E}"/>
          </ac:picMkLst>
        </pc:picChg>
        <pc:picChg chg="add mod">
          <ac:chgData name="nourah Alaklabi" userId="b439187ee2954565" providerId="LiveId" clId="{059A4B81-C075-4C27-AC53-FF21124F51CC}" dt="2024-03-02T14:09:38.718" v="850" actId="1440"/>
          <ac:picMkLst>
            <pc:docMk/>
            <pc:sldMk cId="0" sldId="259"/>
            <ac:picMk id="19" creationId="{7A29D091-D981-7443-4EDE-D2DA234F5B67}"/>
          </ac:picMkLst>
        </pc:picChg>
      </pc:sldChg>
      <pc:sldChg chg="addSp modSp mod">
        <pc:chgData name="nourah Alaklabi" userId="b439187ee2954565" providerId="LiveId" clId="{059A4B81-C075-4C27-AC53-FF21124F51CC}" dt="2024-03-02T15:09:17.373" v="1300" actId="1076"/>
        <pc:sldMkLst>
          <pc:docMk/>
          <pc:sldMk cId="0" sldId="260"/>
        </pc:sldMkLst>
        <pc:spChg chg="add mod">
          <ac:chgData name="nourah Alaklabi" userId="b439187ee2954565" providerId="LiveId" clId="{059A4B81-C075-4C27-AC53-FF21124F51CC}" dt="2024-03-02T14:10:32.393" v="856" actId="1076"/>
          <ac:spMkLst>
            <pc:docMk/>
            <pc:sldMk cId="0" sldId="260"/>
            <ac:spMk id="8" creationId="{5DCB0F2E-4CDC-B1B6-6213-FEC5D612B9C1}"/>
          </ac:spMkLst>
        </pc:spChg>
        <pc:spChg chg="add mod">
          <ac:chgData name="nourah Alaklabi" userId="b439187ee2954565" providerId="LiveId" clId="{059A4B81-C075-4C27-AC53-FF21124F51CC}" dt="2024-03-02T14:10:50.778" v="858" actId="20577"/>
          <ac:spMkLst>
            <pc:docMk/>
            <pc:sldMk cId="0" sldId="260"/>
            <ac:spMk id="9" creationId="{D991EAC8-AB4B-FAF4-AD17-ACAA3671ED19}"/>
          </ac:spMkLst>
        </pc:spChg>
        <pc:spChg chg="add mod">
          <ac:chgData name="nourah Alaklabi" userId="b439187ee2954565" providerId="LiveId" clId="{059A4B81-C075-4C27-AC53-FF21124F51CC}" dt="2024-03-02T14:11:06.610" v="860" actId="1076"/>
          <ac:spMkLst>
            <pc:docMk/>
            <pc:sldMk cId="0" sldId="260"/>
            <ac:spMk id="10" creationId="{8D0D61E5-3D8B-C340-41BC-9EBD81D06344}"/>
          </ac:spMkLst>
        </pc:spChg>
        <pc:picChg chg="add mod">
          <ac:chgData name="nourah Alaklabi" userId="b439187ee2954565" providerId="LiveId" clId="{059A4B81-C075-4C27-AC53-FF21124F51CC}" dt="2024-03-02T15:09:17.373" v="1300" actId="1076"/>
          <ac:picMkLst>
            <pc:docMk/>
            <pc:sldMk cId="0" sldId="260"/>
            <ac:picMk id="6" creationId="{5B202F04-E4F8-A94F-537B-4189E522E9A9}"/>
          </ac:picMkLst>
        </pc:picChg>
        <pc:picChg chg="add mod">
          <ac:chgData name="nourah Alaklabi" userId="b439187ee2954565" providerId="LiveId" clId="{059A4B81-C075-4C27-AC53-FF21124F51CC}" dt="2024-03-02T14:10:22.928" v="854" actId="1076"/>
          <ac:picMkLst>
            <pc:docMk/>
            <pc:sldMk cId="0" sldId="260"/>
            <ac:picMk id="7" creationId="{A0A23A9A-996C-410B-500C-C71221643ADA}"/>
          </ac:picMkLst>
        </pc:picChg>
        <pc:picChg chg="add mod">
          <ac:chgData name="nourah Alaklabi" userId="b439187ee2954565" providerId="LiveId" clId="{059A4B81-C075-4C27-AC53-FF21124F51CC}" dt="2024-03-02T14:12:34.776" v="881" actId="14100"/>
          <ac:picMkLst>
            <pc:docMk/>
            <pc:sldMk cId="0" sldId="260"/>
            <ac:picMk id="12" creationId="{596BA607-C9EA-351E-F6AC-B34782F34D8E}"/>
          </ac:picMkLst>
        </pc:picChg>
        <pc:picChg chg="add mod">
          <ac:chgData name="nourah Alaklabi" userId="b439187ee2954565" providerId="LiveId" clId="{059A4B81-C075-4C27-AC53-FF21124F51CC}" dt="2024-03-02T14:12:38.467" v="882" actId="1076"/>
          <ac:picMkLst>
            <pc:docMk/>
            <pc:sldMk cId="0" sldId="260"/>
            <ac:picMk id="14" creationId="{5CFFBDAE-8CAB-828C-9E45-DFE906E12A4B}"/>
          </ac:picMkLst>
        </pc:picChg>
      </pc:sldChg>
      <pc:sldChg chg="addSp delSp modSp mod">
        <pc:chgData name="nourah Alaklabi" userId="b439187ee2954565" providerId="LiveId" clId="{059A4B81-C075-4C27-AC53-FF21124F51CC}" dt="2024-03-02T15:09:24.063" v="1302" actId="1076"/>
        <pc:sldMkLst>
          <pc:docMk/>
          <pc:sldMk cId="0" sldId="261"/>
        </pc:sldMkLst>
        <pc:spChg chg="add mod">
          <ac:chgData name="nourah Alaklabi" userId="b439187ee2954565" providerId="LiveId" clId="{059A4B81-C075-4C27-AC53-FF21124F51CC}" dt="2024-03-02T14:17:52.313" v="937" actId="1076"/>
          <ac:spMkLst>
            <pc:docMk/>
            <pc:sldMk cId="0" sldId="261"/>
            <ac:spMk id="8" creationId="{AD0B5871-0090-E82B-0EF6-C5E793FC2546}"/>
          </ac:spMkLst>
        </pc:spChg>
        <pc:spChg chg="add mod">
          <ac:chgData name="nourah Alaklabi" userId="b439187ee2954565" providerId="LiveId" clId="{059A4B81-C075-4C27-AC53-FF21124F51CC}" dt="2024-03-02T14:18:06.884" v="940" actId="20577"/>
          <ac:spMkLst>
            <pc:docMk/>
            <pc:sldMk cId="0" sldId="261"/>
            <ac:spMk id="9" creationId="{B20E6A99-F425-649D-4AC2-3923F1541728}"/>
          </ac:spMkLst>
        </pc:spChg>
        <pc:picChg chg="add mod">
          <ac:chgData name="nourah Alaklabi" userId="b439187ee2954565" providerId="LiveId" clId="{059A4B81-C075-4C27-AC53-FF21124F51CC}" dt="2024-03-02T15:09:24.063" v="1302" actId="1076"/>
          <ac:picMkLst>
            <pc:docMk/>
            <pc:sldMk cId="0" sldId="261"/>
            <ac:picMk id="6" creationId="{4ED6DAE3-A7F4-5CED-F3DF-9D35A964461E}"/>
          </ac:picMkLst>
        </pc:picChg>
        <pc:picChg chg="add del">
          <ac:chgData name="nourah Alaklabi" userId="b439187ee2954565" providerId="LiveId" clId="{059A4B81-C075-4C27-AC53-FF21124F51CC}" dt="2024-03-02T14:14:47.158" v="884" actId="22"/>
          <ac:picMkLst>
            <pc:docMk/>
            <pc:sldMk cId="0" sldId="261"/>
            <ac:picMk id="7" creationId="{8C88A609-D0F5-A080-968F-5A471ADF43A9}"/>
          </ac:picMkLst>
        </pc:picChg>
        <pc:picChg chg="add mod">
          <ac:chgData name="nourah Alaklabi" userId="b439187ee2954565" providerId="LiveId" clId="{059A4B81-C075-4C27-AC53-FF21124F51CC}" dt="2024-03-02T14:18:53.599" v="946" actId="1440"/>
          <ac:picMkLst>
            <pc:docMk/>
            <pc:sldMk cId="0" sldId="261"/>
            <ac:picMk id="11" creationId="{43285300-E4C1-D9C2-EF94-01E14A01359A}"/>
          </ac:picMkLst>
        </pc:picChg>
      </pc:sldChg>
      <pc:sldChg chg="addSp delSp modSp mod">
        <pc:chgData name="nourah Alaklabi" userId="b439187ee2954565" providerId="LiveId" clId="{059A4B81-C075-4C27-AC53-FF21124F51CC}" dt="2024-03-02T15:09:40.132" v="1308" actId="1076"/>
        <pc:sldMkLst>
          <pc:docMk/>
          <pc:sldMk cId="0" sldId="262"/>
        </pc:sldMkLst>
        <pc:spChg chg="mod">
          <ac:chgData name="nourah Alaklabi" userId="b439187ee2954565" providerId="LiveId" clId="{059A4B81-C075-4C27-AC53-FF21124F51CC}" dt="2024-03-02T14:25:42.694" v="1054" actId="1076"/>
          <ac:spMkLst>
            <pc:docMk/>
            <pc:sldMk cId="0" sldId="262"/>
            <ac:spMk id="2" creationId="{00000000-0000-0000-0000-000000000000}"/>
          </ac:spMkLst>
        </pc:spChg>
        <pc:spChg chg="add mod">
          <ac:chgData name="nourah Alaklabi" userId="b439187ee2954565" providerId="LiveId" clId="{059A4B81-C075-4C27-AC53-FF21124F51CC}" dt="2024-03-02T14:21:38.990" v="959" actId="1076"/>
          <ac:spMkLst>
            <pc:docMk/>
            <pc:sldMk cId="0" sldId="262"/>
            <ac:spMk id="7" creationId="{D896B5C9-849E-20C2-5FD5-79829EC4BB3D}"/>
          </ac:spMkLst>
        </pc:spChg>
        <pc:spChg chg="add mod">
          <ac:chgData name="nourah Alaklabi" userId="b439187ee2954565" providerId="LiveId" clId="{059A4B81-C075-4C27-AC53-FF21124F51CC}" dt="2024-03-02T14:23:43.051" v="1044" actId="403"/>
          <ac:spMkLst>
            <pc:docMk/>
            <pc:sldMk cId="0" sldId="262"/>
            <ac:spMk id="8" creationId="{FC598BAF-860D-7CE3-06F2-E42018256275}"/>
          </ac:spMkLst>
        </pc:spChg>
        <pc:picChg chg="add mod">
          <ac:chgData name="nourah Alaklabi" userId="b439187ee2954565" providerId="LiveId" clId="{059A4B81-C075-4C27-AC53-FF21124F51CC}" dt="2024-03-02T15:09:40.132" v="1308" actId="1076"/>
          <ac:picMkLst>
            <pc:docMk/>
            <pc:sldMk cId="0" sldId="262"/>
            <ac:picMk id="5" creationId="{51F65E6C-E8A5-EA5D-EFD6-BE82F135724F}"/>
          </ac:picMkLst>
        </pc:picChg>
        <pc:picChg chg="add del">
          <ac:chgData name="nourah Alaklabi" userId="b439187ee2954565" providerId="LiveId" clId="{059A4B81-C075-4C27-AC53-FF21124F51CC}" dt="2024-03-02T14:20:57.745" v="957" actId="22"/>
          <ac:picMkLst>
            <pc:docMk/>
            <pc:sldMk cId="0" sldId="262"/>
            <ac:picMk id="6" creationId="{6F65770C-7FBB-536F-7971-3ECE53C2B884}"/>
          </ac:picMkLst>
        </pc:picChg>
        <pc:picChg chg="add mod">
          <ac:chgData name="nourah Alaklabi" userId="b439187ee2954565" providerId="LiveId" clId="{059A4B81-C075-4C27-AC53-FF21124F51CC}" dt="2024-03-02T15:09:35.700" v="1306" actId="1076"/>
          <ac:picMkLst>
            <pc:docMk/>
            <pc:sldMk cId="0" sldId="262"/>
            <ac:picMk id="10" creationId="{50753854-70B5-4E50-775B-0D26729AB334}"/>
          </ac:picMkLst>
        </pc:picChg>
        <pc:picChg chg="add mod">
          <ac:chgData name="nourah Alaklabi" userId="b439187ee2954565" providerId="LiveId" clId="{059A4B81-C075-4C27-AC53-FF21124F51CC}" dt="2024-03-02T14:25:54.373" v="1057" actId="1076"/>
          <ac:picMkLst>
            <pc:docMk/>
            <pc:sldMk cId="0" sldId="262"/>
            <ac:picMk id="12" creationId="{4D80EE4F-FA6D-B3F0-7ABC-F254A05EA66F}"/>
          </ac:picMkLst>
        </pc:picChg>
      </pc:sldChg>
      <pc:sldChg chg="addSp modSp mod">
        <pc:chgData name="nourah Alaklabi" userId="b439187ee2954565" providerId="LiveId" clId="{059A4B81-C075-4C27-AC53-FF21124F51CC}" dt="2024-03-02T15:09:51.483" v="1310" actId="1076"/>
        <pc:sldMkLst>
          <pc:docMk/>
          <pc:sldMk cId="0" sldId="263"/>
        </pc:sldMkLst>
        <pc:spChg chg="add mod">
          <ac:chgData name="nourah Alaklabi" userId="b439187ee2954565" providerId="LiveId" clId="{059A4B81-C075-4C27-AC53-FF21124F51CC}" dt="2024-03-02T14:29:21.594" v="1063"/>
          <ac:spMkLst>
            <pc:docMk/>
            <pc:sldMk cId="0" sldId="263"/>
            <ac:spMk id="7" creationId="{72593FFB-D8DE-640E-1AC5-342F23544038}"/>
          </ac:spMkLst>
        </pc:spChg>
        <pc:spChg chg="add mod">
          <ac:chgData name="nourah Alaklabi" userId="b439187ee2954565" providerId="LiveId" clId="{059A4B81-C075-4C27-AC53-FF21124F51CC}" dt="2024-03-02T14:29:43.911" v="1066" actId="20577"/>
          <ac:spMkLst>
            <pc:docMk/>
            <pc:sldMk cId="0" sldId="263"/>
            <ac:spMk id="8" creationId="{96583EAE-BFA9-EE53-14ED-5E05342E45DA}"/>
          </ac:spMkLst>
        </pc:spChg>
        <pc:picChg chg="add mod">
          <ac:chgData name="nourah Alaklabi" userId="b439187ee2954565" providerId="LiveId" clId="{059A4B81-C075-4C27-AC53-FF21124F51CC}" dt="2024-03-02T15:09:51.483" v="1310" actId="1076"/>
          <ac:picMkLst>
            <pc:docMk/>
            <pc:sldMk cId="0" sldId="263"/>
            <ac:picMk id="5" creationId="{27F47987-82CB-5BCF-46E2-B88D822FCD7B}"/>
          </ac:picMkLst>
        </pc:picChg>
        <pc:picChg chg="add mod">
          <ac:chgData name="nourah Alaklabi" userId="b439187ee2954565" providerId="LiveId" clId="{059A4B81-C075-4C27-AC53-FF21124F51CC}" dt="2024-03-02T14:29:12.946" v="1062" actId="1440"/>
          <ac:picMkLst>
            <pc:docMk/>
            <pc:sldMk cId="0" sldId="263"/>
            <ac:picMk id="6" creationId="{D9A471DE-36E3-DC17-8F9C-5CF171F098FA}"/>
          </ac:picMkLst>
        </pc:picChg>
      </pc:sldChg>
      <pc:sldChg chg="addSp modSp mod">
        <pc:chgData name="nourah Alaklabi" userId="b439187ee2954565" providerId="LiveId" clId="{059A4B81-C075-4C27-AC53-FF21124F51CC}" dt="2024-03-02T15:10:02.756" v="1314" actId="1076"/>
        <pc:sldMkLst>
          <pc:docMk/>
          <pc:sldMk cId="0" sldId="264"/>
        </pc:sldMkLst>
        <pc:picChg chg="mod">
          <ac:chgData name="nourah Alaklabi" userId="b439187ee2954565" providerId="LiveId" clId="{059A4B81-C075-4C27-AC53-FF21124F51CC}" dt="2024-03-02T14:58:50.897" v="1280"/>
          <ac:picMkLst>
            <pc:docMk/>
            <pc:sldMk cId="0" sldId="264"/>
            <ac:picMk id="7" creationId="{00000000-0000-0000-0000-000000000000}"/>
          </ac:picMkLst>
        </pc:picChg>
        <pc:picChg chg="add mod">
          <ac:chgData name="nourah Alaklabi" userId="b439187ee2954565" providerId="LiveId" clId="{059A4B81-C075-4C27-AC53-FF21124F51CC}" dt="2024-03-02T15:10:02.756" v="1314" actId="1076"/>
          <ac:picMkLst>
            <pc:docMk/>
            <pc:sldMk cId="0" sldId="264"/>
            <ac:picMk id="8" creationId="{9B37709A-BAE9-301C-3884-35657D36541C}"/>
          </ac:picMkLst>
        </pc:picChg>
      </pc:sldChg>
      <pc:sldChg chg="addSp modSp mod">
        <pc:chgData name="nourah Alaklabi" userId="b439187ee2954565" providerId="LiveId" clId="{059A4B81-C075-4C27-AC53-FF21124F51CC}" dt="2024-03-02T15:10:08.286" v="1316" actId="1076"/>
        <pc:sldMkLst>
          <pc:docMk/>
          <pc:sldMk cId="0" sldId="265"/>
        </pc:sldMkLst>
        <pc:picChg chg="add mod">
          <ac:chgData name="nourah Alaklabi" userId="b439187ee2954565" providerId="LiveId" clId="{059A4B81-C075-4C27-AC53-FF21124F51CC}" dt="2024-03-02T15:10:08.286" v="1316" actId="1076"/>
          <ac:picMkLst>
            <pc:docMk/>
            <pc:sldMk cId="0" sldId="265"/>
            <ac:picMk id="7" creationId="{2AFA0246-CCD7-8269-D760-4B455D1D00E4}"/>
          </ac:picMkLst>
        </pc:picChg>
      </pc:sldChg>
      <pc:sldChg chg="addSp delSp modSp add mod">
        <pc:chgData name="nourah Alaklabi" userId="b439187ee2954565" providerId="LiveId" clId="{059A4B81-C075-4C27-AC53-FF21124F51CC}" dt="2024-03-02T15:08:51.851" v="1295"/>
        <pc:sldMkLst>
          <pc:docMk/>
          <pc:sldMk cId="3451259182" sldId="266"/>
        </pc:sldMkLst>
        <pc:spChg chg="add del mod">
          <ac:chgData name="nourah Alaklabi" userId="b439187ee2954565" providerId="LiveId" clId="{059A4B81-C075-4C27-AC53-FF21124F51CC}" dt="2024-03-02T14:03:46.975" v="747" actId="21"/>
          <ac:spMkLst>
            <pc:docMk/>
            <pc:sldMk cId="3451259182" sldId="266"/>
            <ac:spMk id="22" creationId="{5F8D0101-5386-9974-D437-5E660F8FAB15}"/>
          </ac:spMkLst>
        </pc:spChg>
        <pc:spChg chg="mod">
          <ac:chgData name="nourah Alaklabi" userId="b439187ee2954565" providerId="LiveId" clId="{059A4B81-C075-4C27-AC53-FF21124F51CC}" dt="2024-03-02T13:53:51.766" v="673" actId="20577"/>
          <ac:spMkLst>
            <pc:docMk/>
            <pc:sldMk cId="3451259182" sldId="266"/>
            <ac:spMk id="23" creationId="{27E3E721-D75C-1450-2460-FCA187BA61FA}"/>
          </ac:spMkLst>
        </pc:spChg>
        <pc:spChg chg="add mod">
          <ac:chgData name="nourah Alaklabi" userId="b439187ee2954565" providerId="LiveId" clId="{059A4B81-C075-4C27-AC53-FF21124F51CC}" dt="2024-03-02T14:03:50.339" v="748" actId="1076"/>
          <ac:spMkLst>
            <pc:docMk/>
            <pc:sldMk cId="3451259182" sldId="266"/>
            <ac:spMk id="24" creationId="{A2A08518-9216-CA01-38D5-9CA5CB5FBBB2}"/>
          </ac:spMkLst>
        </pc:spChg>
        <pc:grpChg chg="mod">
          <ac:chgData name="nourah Alaklabi" userId="b439187ee2954565" providerId="LiveId" clId="{059A4B81-C075-4C27-AC53-FF21124F51CC}" dt="2024-03-02T14:03:00.138" v="734" actId="1076"/>
          <ac:grpSpMkLst>
            <pc:docMk/>
            <pc:sldMk cId="3451259182" sldId="266"/>
            <ac:grpSpMk id="2" creationId="{3E947030-6D95-DBE7-B01E-03F217B79DE3}"/>
          </ac:grpSpMkLst>
        </pc:grpChg>
        <pc:picChg chg="add mod">
          <ac:chgData name="nourah Alaklabi" userId="b439187ee2954565" providerId="LiveId" clId="{059A4B81-C075-4C27-AC53-FF21124F51CC}" dt="2024-03-02T15:08:51.851" v="1295"/>
          <ac:picMkLst>
            <pc:docMk/>
            <pc:sldMk cId="3451259182" sldId="266"/>
            <ac:picMk id="15" creationId="{054C4D7E-8618-88C6-8F9D-D169B852A322}"/>
          </ac:picMkLst>
        </pc:picChg>
        <pc:picChg chg="add mod">
          <ac:chgData name="nourah Alaklabi" userId="b439187ee2954565" providerId="LiveId" clId="{059A4B81-C075-4C27-AC53-FF21124F51CC}" dt="2024-03-02T13:52:38.084" v="626" actId="1440"/>
          <ac:picMkLst>
            <pc:docMk/>
            <pc:sldMk cId="3451259182" sldId="266"/>
            <ac:picMk id="17" creationId="{6A741D4B-3982-5161-2629-5C5E51C2860E}"/>
          </ac:picMkLst>
        </pc:picChg>
        <pc:picChg chg="del">
          <ac:chgData name="nourah Alaklabi" userId="b439187ee2954565" providerId="LiveId" clId="{059A4B81-C075-4C27-AC53-FF21124F51CC}" dt="2024-03-02T13:51:27.134" v="617" actId="21"/>
          <ac:picMkLst>
            <pc:docMk/>
            <pc:sldMk cId="3451259182" sldId="266"/>
            <ac:picMk id="25" creationId="{71826128-8DCD-00FD-F2A8-7EFE8575C95F}"/>
          </ac:picMkLst>
        </pc:picChg>
        <pc:picChg chg="del">
          <ac:chgData name="nourah Alaklabi" userId="b439187ee2954565" providerId="LiveId" clId="{059A4B81-C075-4C27-AC53-FF21124F51CC}" dt="2024-03-02T13:51:29.530" v="618" actId="21"/>
          <ac:picMkLst>
            <pc:docMk/>
            <pc:sldMk cId="3451259182" sldId="266"/>
            <ac:picMk id="27" creationId="{146891CE-5117-DFB9-2051-99D294E4BE56}"/>
          </ac:picMkLst>
        </pc:picChg>
        <pc:picChg chg="del">
          <ac:chgData name="nourah Alaklabi" userId="b439187ee2954565" providerId="LiveId" clId="{059A4B81-C075-4C27-AC53-FF21124F51CC}" dt="2024-03-02T13:51:31.985" v="619" actId="21"/>
          <ac:picMkLst>
            <pc:docMk/>
            <pc:sldMk cId="3451259182" sldId="266"/>
            <ac:picMk id="29" creationId="{61CF40E8-62A7-5DEB-6224-1F6B2F58D271}"/>
          </ac:picMkLst>
        </pc:picChg>
      </pc:sldChg>
      <pc:sldChg chg="addSp delSp modSp add mod">
        <pc:chgData name="nourah Alaklabi" userId="b439187ee2954565" providerId="LiveId" clId="{059A4B81-C075-4C27-AC53-FF21124F51CC}" dt="2024-03-02T15:09:00.783" v="1296"/>
        <pc:sldMkLst>
          <pc:docMk/>
          <pc:sldMk cId="3509403764" sldId="267"/>
        </pc:sldMkLst>
        <pc:spChg chg="del">
          <ac:chgData name="nourah Alaklabi" userId="b439187ee2954565" providerId="LiveId" clId="{059A4B81-C075-4C27-AC53-FF21124F51CC}" dt="2024-03-02T13:54:31.629" v="677" actId="21"/>
          <ac:spMkLst>
            <pc:docMk/>
            <pc:sldMk cId="3509403764" sldId="267"/>
            <ac:spMk id="7" creationId="{81A184EA-1DB9-856A-0420-F6E5059E8E30}"/>
          </ac:spMkLst>
        </pc:spChg>
        <pc:spChg chg="add mod">
          <ac:chgData name="nourah Alaklabi" userId="b439187ee2954565" providerId="LiveId" clId="{059A4B81-C075-4C27-AC53-FF21124F51CC}" dt="2024-03-02T13:54:34.538" v="678" actId="1076"/>
          <ac:spMkLst>
            <pc:docMk/>
            <pc:sldMk cId="3509403764" sldId="267"/>
            <ac:spMk id="15" creationId="{0F888702-AF81-599B-0151-1D2505DEDF1A}"/>
          </ac:spMkLst>
        </pc:spChg>
        <pc:spChg chg="del mod">
          <ac:chgData name="nourah Alaklabi" userId="b439187ee2954565" providerId="LiveId" clId="{059A4B81-C075-4C27-AC53-FF21124F51CC}" dt="2024-03-02T14:00:46.962" v="690" actId="21"/>
          <ac:spMkLst>
            <pc:docMk/>
            <pc:sldMk cId="3509403764" sldId="267"/>
            <ac:spMk id="23" creationId="{AEE56653-B2A2-BE45-9CDE-CC1BB66BD9A1}"/>
          </ac:spMkLst>
        </pc:spChg>
        <pc:spChg chg="add mod">
          <ac:chgData name="nourah Alaklabi" userId="b439187ee2954565" providerId="LiveId" clId="{059A4B81-C075-4C27-AC53-FF21124F51CC}" dt="2024-03-02T14:04:24.038" v="755"/>
          <ac:spMkLst>
            <pc:docMk/>
            <pc:sldMk cId="3509403764" sldId="267"/>
            <ac:spMk id="27" creationId="{D657D7B7-B452-A03A-0E84-68B434E64EBC}"/>
          </ac:spMkLst>
        </pc:spChg>
        <pc:picChg chg="add mod">
          <ac:chgData name="nourah Alaklabi" userId="b439187ee2954565" providerId="LiveId" clId="{059A4B81-C075-4C27-AC53-FF21124F51CC}" dt="2024-03-02T15:09:00.783" v="1296"/>
          <ac:picMkLst>
            <pc:docMk/>
            <pc:sldMk cId="3509403764" sldId="267"/>
            <ac:picMk id="7" creationId="{10911E18-C1B2-015E-5F49-C98619D51196}"/>
          </ac:picMkLst>
        </pc:picChg>
        <pc:picChg chg="del">
          <ac:chgData name="nourah Alaklabi" userId="b439187ee2954565" providerId="LiveId" clId="{059A4B81-C075-4C27-AC53-FF21124F51CC}" dt="2024-03-02T13:54:16.536" v="675" actId="21"/>
          <ac:picMkLst>
            <pc:docMk/>
            <pc:sldMk cId="3509403764" sldId="267"/>
            <ac:picMk id="17" creationId="{C879C53D-C6CC-D697-DC64-A75D4BCDBA92}"/>
          </ac:picMkLst>
        </pc:picChg>
        <pc:picChg chg="add del mod">
          <ac:chgData name="nourah Alaklabi" userId="b439187ee2954565" providerId="LiveId" clId="{059A4B81-C075-4C27-AC53-FF21124F51CC}" dt="2024-03-02T14:00:16.888" v="686" actId="21"/>
          <ac:picMkLst>
            <pc:docMk/>
            <pc:sldMk cId="3509403764" sldId="267"/>
            <ac:picMk id="24" creationId="{F452DF18-570F-E5A6-EA03-D8A0B1AF1C0A}"/>
          </ac:picMkLst>
        </pc:picChg>
        <pc:picChg chg="add mod">
          <ac:chgData name="nourah Alaklabi" userId="b439187ee2954565" providerId="LiveId" clId="{059A4B81-C075-4C27-AC53-FF21124F51CC}" dt="2024-03-02T14:01:07.769" v="693" actId="1440"/>
          <ac:picMkLst>
            <pc:docMk/>
            <pc:sldMk cId="3509403764" sldId="267"/>
            <ac:picMk id="26" creationId="{56EAA590-ADF8-5B99-2355-49A6B1AA9081}"/>
          </ac:picMkLst>
        </pc:picChg>
      </pc:sldChg>
      <pc:sldChg chg="addSp delSp modSp add mod">
        <pc:chgData name="nourah Alaklabi" userId="b439187ee2954565" providerId="LiveId" clId="{059A4B81-C075-4C27-AC53-FF21124F51CC}" dt="2024-03-02T15:09:30.955" v="1304" actId="1076"/>
        <pc:sldMkLst>
          <pc:docMk/>
          <pc:sldMk cId="2303732953" sldId="268"/>
        </pc:sldMkLst>
        <pc:picChg chg="add mod">
          <ac:chgData name="nourah Alaklabi" userId="b439187ee2954565" providerId="LiveId" clId="{059A4B81-C075-4C27-AC53-FF21124F51CC}" dt="2024-03-02T15:09:30.955" v="1304" actId="1076"/>
          <ac:picMkLst>
            <pc:docMk/>
            <pc:sldMk cId="2303732953" sldId="268"/>
            <ac:picMk id="6" creationId="{F9ACA2D6-D544-2DD5-C583-ADC9CB1D1F8D}"/>
          </ac:picMkLst>
        </pc:picChg>
        <pc:picChg chg="add mod">
          <ac:chgData name="nourah Alaklabi" userId="b439187ee2954565" providerId="LiveId" clId="{059A4B81-C075-4C27-AC53-FF21124F51CC}" dt="2024-03-02T14:19:56.531" v="955" actId="1440"/>
          <ac:picMkLst>
            <pc:docMk/>
            <pc:sldMk cId="2303732953" sldId="268"/>
            <ac:picMk id="7" creationId="{FDB8FF37-E430-CC0A-697C-CDA15381E315}"/>
          </ac:picMkLst>
        </pc:picChg>
        <pc:picChg chg="del">
          <ac:chgData name="nourah Alaklabi" userId="b439187ee2954565" providerId="LiveId" clId="{059A4B81-C075-4C27-AC53-FF21124F51CC}" dt="2024-03-02T14:19:24.267" v="948" actId="21"/>
          <ac:picMkLst>
            <pc:docMk/>
            <pc:sldMk cId="2303732953" sldId="268"/>
            <ac:picMk id="11" creationId="{2D8B4E5C-7922-EE68-B49E-BCCD4B58846C}"/>
          </ac:picMkLst>
        </pc:picChg>
      </pc:sldChg>
      <pc:sldChg chg="addSp delSp modSp add mod ord">
        <pc:chgData name="nourah Alaklabi" userId="b439187ee2954565" providerId="LiveId" clId="{059A4B81-C075-4C27-AC53-FF21124F51CC}" dt="2024-03-02T15:09:56.895" v="1312" actId="1076"/>
        <pc:sldMkLst>
          <pc:docMk/>
          <pc:sldMk cId="3353514686" sldId="269"/>
        </pc:sldMkLst>
        <pc:spChg chg="mod">
          <ac:chgData name="nourah Alaklabi" userId="b439187ee2954565" providerId="LiveId" clId="{059A4B81-C075-4C27-AC53-FF21124F51CC}" dt="2024-03-02T14:35:35.428" v="1085" actId="1076"/>
          <ac:spMkLst>
            <pc:docMk/>
            <pc:sldMk cId="3353514686" sldId="269"/>
            <ac:spMk id="2" creationId="{11F17CCF-8A23-0CFF-452D-17E26B9F3285}"/>
          </ac:spMkLst>
        </pc:spChg>
        <pc:spChg chg="add del">
          <ac:chgData name="nourah Alaklabi" userId="b439187ee2954565" providerId="LiveId" clId="{059A4B81-C075-4C27-AC53-FF21124F51CC}" dt="2024-03-02T14:33:44.689" v="1073" actId="22"/>
          <ac:spMkLst>
            <pc:docMk/>
            <pc:sldMk cId="3353514686" sldId="269"/>
            <ac:spMk id="6" creationId="{9ED36790-DA57-E69E-432B-8B5197ED9A78}"/>
          </ac:spMkLst>
        </pc:spChg>
        <pc:spChg chg="mod">
          <ac:chgData name="nourah Alaklabi" userId="b439187ee2954565" providerId="LiveId" clId="{059A4B81-C075-4C27-AC53-FF21124F51CC}" dt="2024-03-02T15:01:24.006" v="1282" actId="20577"/>
          <ac:spMkLst>
            <pc:docMk/>
            <pc:sldMk cId="3353514686" sldId="269"/>
            <ac:spMk id="7" creationId="{74C2A0AA-BEEF-F29B-9F69-30C0AD492AA3}"/>
          </ac:spMkLst>
        </pc:spChg>
        <pc:spChg chg="mod">
          <ac:chgData name="nourah Alaklabi" userId="b439187ee2954565" providerId="LiveId" clId="{059A4B81-C075-4C27-AC53-FF21124F51CC}" dt="2024-03-02T14:38:48.411" v="1193" actId="14100"/>
          <ac:spMkLst>
            <pc:docMk/>
            <pc:sldMk cId="3353514686" sldId="269"/>
            <ac:spMk id="8" creationId="{B0DE3A50-D435-C50B-9F42-9D54D4AE85A3}"/>
          </ac:spMkLst>
        </pc:spChg>
        <pc:spChg chg="add del mod">
          <ac:chgData name="nourah Alaklabi" userId="b439187ee2954565" providerId="LiveId" clId="{059A4B81-C075-4C27-AC53-FF21124F51CC}" dt="2024-03-02T14:35:29.696" v="1084" actId="21"/>
          <ac:spMkLst>
            <pc:docMk/>
            <pc:sldMk cId="3353514686" sldId="269"/>
            <ac:spMk id="9" creationId="{DB31A92B-997B-B63E-AAF5-D891F174B131}"/>
          </ac:spMkLst>
        </pc:spChg>
        <pc:picChg chg="add mod">
          <ac:chgData name="nourah Alaklabi" userId="b439187ee2954565" providerId="LiveId" clId="{059A4B81-C075-4C27-AC53-FF21124F51CC}" dt="2024-03-02T15:09:56.895" v="1312" actId="1076"/>
          <ac:picMkLst>
            <pc:docMk/>
            <pc:sldMk cId="3353514686" sldId="269"/>
            <ac:picMk id="5" creationId="{4EFF12D3-4E62-4AB7-454D-D8F261E37E8B}"/>
          </ac:picMkLst>
        </pc:picChg>
        <pc:picChg chg="del">
          <ac:chgData name="nourah Alaklabi" userId="b439187ee2954565" providerId="LiveId" clId="{059A4B81-C075-4C27-AC53-FF21124F51CC}" dt="2024-03-02T14:30:45.226" v="1071" actId="21"/>
          <ac:picMkLst>
            <pc:docMk/>
            <pc:sldMk cId="3353514686" sldId="269"/>
            <ac:picMk id="10" creationId="{A802AED6-A938-B668-5825-942B18F8D52D}"/>
          </ac:picMkLst>
        </pc:picChg>
        <pc:picChg chg="del">
          <ac:chgData name="nourah Alaklabi" userId="b439187ee2954565" providerId="LiveId" clId="{059A4B81-C075-4C27-AC53-FF21124F51CC}" dt="2024-03-02T14:30:42.811" v="1070" actId="21"/>
          <ac:picMkLst>
            <pc:docMk/>
            <pc:sldMk cId="3353514686" sldId="269"/>
            <ac:picMk id="12" creationId="{86DAE192-631A-BA19-D051-8EE6CBB54CFF}"/>
          </ac:picMkLst>
        </pc:picChg>
        <pc:picChg chg="add del mod">
          <ac:chgData name="nourah Alaklabi" userId="b439187ee2954565" providerId="LiveId" clId="{059A4B81-C075-4C27-AC53-FF21124F51CC}" dt="2024-03-02T14:40:52.522" v="1203" actId="21"/>
          <ac:picMkLst>
            <pc:docMk/>
            <pc:sldMk cId="3353514686" sldId="269"/>
            <ac:picMk id="13" creationId="{3F4EBB63-F234-1D34-9FFD-B722815E3586}"/>
          </ac:picMkLst>
        </pc:picChg>
        <pc:picChg chg="add mod">
          <ac:chgData name="nourah Alaklabi" userId="b439187ee2954565" providerId="LiveId" clId="{059A4B81-C075-4C27-AC53-FF21124F51CC}" dt="2024-03-02T14:41:45.935" v="1213" actId="1076"/>
          <ac:picMkLst>
            <pc:docMk/>
            <pc:sldMk cId="3353514686" sldId="269"/>
            <ac:picMk id="15" creationId="{E2119601-6D1A-6F9E-8243-953624F9DC9B}"/>
          </ac:picMkLst>
        </pc:picChg>
      </pc:sldChg>
      <pc:sldChg chg="addSp delSp modSp add mod">
        <pc:chgData name="nourah Alaklabi" userId="b439187ee2954565" providerId="LiveId" clId="{059A4B81-C075-4C27-AC53-FF21124F51CC}" dt="2024-03-02T15:08:46.475" v="1294" actId="1076"/>
        <pc:sldMkLst>
          <pc:docMk/>
          <pc:sldMk cId="2223794357" sldId="270"/>
        </pc:sldMkLst>
        <pc:spChg chg="del">
          <ac:chgData name="nourah Alaklabi" userId="b439187ee2954565" providerId="LiveId" clId="{059A4B81-C075-4C27-AC53-FF21124F51CC}" dt="2024-03-02T14:42:27.598" v="1219" actId="21"/>
          <ac:spMkLst>
            <pc:docMk/>
            <pc:sldMk cId="2223794357" sldId="270"/>
            <ac:spMk id="7" creationId="{4D2D8DE4-F005-D1AA-2C10-EC8D609E444F}"/>
          </ac:spMkLst>
        </pc:spChg>
        <pc:spChg chg="mod">
          <ac:chgData name="nourah Alaklabi" userId="b439187ee2954565" providerId="LiveId" clId="{059A4B81-C075-4C27-AC53-FF21124F51CC}" dt="2024-03-02T14:43:19.816" v="1252" actId="1076"/>
          <ac:spMkLst>
            <pc:docMk/>
            <pc:sldMk cId="2223794357" sldId="270"/>
            <ac:spMk id="15" creationId="{4CD92637-0813-DA39-C7B8-C406574BCC56}"/>
          </ac:spMkLst>
        </pc:spChg>
        <pc:spChg chg="mod">
          <ac:chgData name="nourah Alaklabi" userId="b439187ee2954565" providerId="LiveId" clId="{059A4B81-C075-4C27-AC53-FF21124F51CC}" dt="2024-03-02T14:43:22.147" v="1253" actId="1076"/>
          <ac:spMkLst>
            <pc:docMk/>
            <pc:sldMk cId="2223794357" sldId="270"/>
            <ac:spMk id="16" creationId="{50429431-F173-8F0D-1146-19D1AE036851}"/>
          </ac:spMkLst>
        </pc:spChg>
        <pc:spChg chg="del">
          <ac:chgData name="nourah Alaklabi" userId="b439187ee2954565" providerId="LiveId" clId="{059A4B81-C075-4C27-AC53-FF21124F51CC}" dt="2024-03-02T14:42:24.577" v="1218" actId="21"/>
          <ac:spMkLst>
            <pc:docMk/>
            <pc:sldMk cId="2223794357" sldId="270"/>
            <ac:spMk id="20" creationId="{5DFF4BF2-5DE5-57EC-F7D1-E94413C17B6A}"/>
          </ac:spMkLst>
        </pc:spChg>
        <pc:spChg chg="del">
          <ac:chgData name="nourah Alaklabi" userId="b439187ee2954565" providerId="LiveId" clId="{059A4B81-C075-4C27-AC53-FF21124F51CC}" dt="2024-03-02T14:42:16.322" v="1216" actId="21"/>
          <ac:spMkLst>
            <pc:docMk/>
            <pc:sldMk cId="2223794357" sldId="270"/>
            <ac:spMk id="22" creationId="{6C7DE011-CBF5-C8E8-11B2-C9E44A1C60A8}"/>
          </ac:spMkLst>
        </pc:spChg>
        <pc:spChg chg="add mod">
          <ac:chgData name="nourah Alaklabi" userId="b439187ee2954565" providerId="LiveId" clId="{059A4B81-C075-4C27-AC53-FF21124F51CC}" dt="2024-03-02T14:47:22.345" v="1269" actId="1076"/>
          <ac:spMkLst>
            <pc:docMk/>
            <pc:sldMk cId="2223794357" sldId="270"/>
            <ac:spMk id="23" creationId="{EF6861A8-0706-DEC0-D471-71E0DBCA8737}"/>
          </ac:spMkLst>
        </pc:spChg>
        <pc:spChg chg="add mod">
          <ac:chgData name="nourah Alaklabi" userId="b439187ee2954565" providerId="LiveId" clId="{059A4B81-C075-4C27-AC53-FF21124F51CC}" dt="2024-03-02T14:51:09.671" v="1279"/>
          <ac:spMkLst>
            <pc:docMk/>
            <pc:sldMk cId="2223794357" sldId="270"/>
            <ac:spMk id="24" creationId="{062405BF-3315-06DB-472B-D2157C18EBE3}"/>
          </ac:spMkLst>
        </pc:spChg>
        <pc:grpChg chg="mod">
          <ac:chgData name="nourah Alaklabi" userId="b439187ee2954565" providerId="LiveId" clId="{059A4B81-C075-4C27-AC53-FF21124F51CC}" dt="2024-03-02T14:43:17.152" v="1251" actId="1076"/>
          <ac:grpSpMkLst>
            <pc:docMk/>
            <pc:sldMk cId="2223794357" sldId="270"/>
            <ac:grpSpMk id="12" creationId="{796C63E7-D108-9C7D-8F98-6AE6258124DC}"/>
          </ac:grpSpMkLst>
        </pc:grpChg>
        <pc:grpChg chg="mod ord">
          <ac:chgData name="nourah Alaklabi" userId="b439187ee2954565" providerId="LiveId" clId="{059A4B81-C075-4C27-AC53-FF21124F51CC}" dt="2024-03-02T14:47:19.208" v="1268" actId="1076"/>
          <ac:grpSpMkLst>
            <pc:docMk/>
            <pc:sldMk cId="2223794357" sldId="270"/>
            <ac:grpSpMk id="17" creationId="{34088C74-CFD9-98DE-C473-E810DF451D9C}"/>
          </ac:grpSpMkLst>
        </pc:grpChg>
        <pc:picChg chg="add mod">
          <ac:chgData name="nourah Alaklabi" userId="b439187ee2954565" providerId="LiveId" clId="{059A4B81-C075-4C27-AC53-FF21124F51CC}" dt="2024-03-02T15:08:46.475" v="1294" actId="1076"/>
          <ac:picMkLst>
            <pc:docMk/>
            <pc:sldMk cId="2223794357" sldId="270"/>
            <ac:picMk id="21" creationId="{C449F4F2-EB22-8043-C7A2-1716D7AD03BB}"/>
          </ac:picMkLst>
        </pc:picChg>
        <pc:picChg chg="del">
          <ac:chgData name="nourah Alaklabi" userId="b439187ee2954565" providerId="LiveId" clId="{059A4B81-C075-4C27-AC53-FF21124F51CC}" dt="2024-03-02T14:42:11.876" v="1215" actId="21"/>
          <ac:picMkLst>
            <pc:docMk/>
            <pc:sldMk cId="2223794357" sldId="270"/>
            <ac:picMk id="26" creationId="{3A590871-5FFE-C89D-8386-02D1373F28FB}"/>
          </ac:picMkLst>
        </pc:picChg>
        <pc:cxnChg chg="del">
          <ac:chgData name="nourah Alaklabi" userId="b439187ee2954565" providerId="LiveId" clId="{059A4B81-C075-4C27-AC53-FF21124F51CC}" dt="2024-03-02T14:42:22.133" v="1217" actId="21"/>
          <ac:cxnSpMkLst>
            <pc:docMk/>
            <pc:sldMk cId="2223794357" sldId="270"/>
            <ac:cxnSpMk id="28" creationId="{754B3BC1-92CC-5A64-5730-012C006B7549}"/>
          </ac:cxnSpMkLst>
        </pc:cxnChg>
      </pc:sldChg>
    </pc:docChg>
  </pc:docChgLst>
  <pc:docChgLst>
    <pc:chgData name="nourah Alaklabi" userId="b439187ee2954565" providerId="LiveId" clId="{802AC906-8370-481F-8C1E-8EEE14FC8F78}"/>
    <pc:docChg chg="undo custSel addSld delSld modSld">
      <pc:chgData name="nourah Alaklabi" userId="b439187ee2954565" providerId="LiveId" clId="{802AC906-8370-481F-8C1E-8EEE14FC8F78}" dt="2024-04-27T15:26:43.019" v="347"/>
      <pc:docMkLst>
        <pc:docMk/>
      </pc:docMkLst>
      <pc:sldChg chg="addSp delSp modSp mod">
        <pc:chgData name="nourah Alaklabi" userId="b439187ee2954565" providerId="LiveId" clId="{802AC906-8370-481F-8C1E-8EEE14FC8F78}" dt="2024-04-27T14:47:17.332" v="98" actId="20577"/>
        <pc:sldMkLst>
          <pc:docMk/>
          <pc:sldMk cId="0" sldId="256"/>
        </pc:sldMkLst>
        <pc:spChg chg="del">
          <ac:chgData name="nourah Alaklabi" userId="b439187ee2954565" providerId="LiveId" clId="{802AC906-8370-481F-8C1E-8EEE14FC8F78}" dt="2024-04-27T14:27:43.049" v="15" actId="21"/>
          <ac:spMkLst>
            <pc:docMk/>
            <pc:sldMk cId="0" sldId="256"/>
            <ac:spMk id="11" creationId="{987226CC-466F-98CC-F1F3-4353F6A29B5E}"/>
          </ac:spMkLst>
        </pc:spChg>
        <pc:spChg chg="add mod">
          <ac:chgData name="nourah Alaklabi" userId="b439187ee2954565" providerId="LiveId" clId="{802AC906-8370-481F-8C1E-8EEE14FC8F78}" dt="2024-04-27T14:27:48.600" v="16" actId="1076"/>
          <ac:spMkLst>
            <pc:docMk/>
            <pc:sldMk cId="0" sldId="256"/>
            <ac:spMk id="22" creationId="{EF21EE98-CC49-E3FD-D2AC-41A027439131}"/>
          </ac:spMkLst>
        </pc:spChg>
        <pc:spChg chg="mod">
          <ac:chgData name="nourah Alaklabi" userId="b439187ee2954565" providerId="LiveId" clId="{802AC906-8370-481F-8C1E-8EEE14FC8F78}" dt="2024-04-27T14:47:17.332" v="98" actId="20577"/>
          <ac:spMkLst>
            <pc:docMk/>
            <pc:sldMk cId="0" sldId="256"/>
            <ac:spMk id="25" creationId="{D918436C-F746-65B1-7BBB-B925C2F0D79F}"/>
          </ac:spMkLst>
        </pc:spChg>
      </pc:sldChg>
      <pc:sldChg chg="addSp delSp modSp mod">
        <pc:chgData name="nourah Alaklabi" userId="b439187ee2954565" providerId="LiveId" clId="{802AC906-8370-481F-8C1E-8EEE14FC8F78}" dt="2024-04-27T14:38:39.119" v="37" actId="21"/>
        <pc:sldMkLst>
          <pc:docMk/>
          <pc:sldMk cId="0" sldId="257"/>
        </pc:sldMkLst>
        <pc:spChg chg="del">
          <ac:chgData name="nourah Alaklabi" userId="b439187ee2954565" providerId="LiveId" clId="{802AC906-8370-481F-8C1E-8EEE14FC8F78}" dt="2024-04-27T14:38:39.119" v="37" actId="21"/>
          <ac:spMkLst>
            <pc:docMk/>
            <pc:sldMk cId="0" sldId="257"/>
            <ac:spMk id="7" creationId="{00000000-0000-0000-0000-000000000000}"/>
          </ac:spMkLst>
        </pc:spChg>
        <pc:spChg chg="mod">
          <ac:chgData name="nourah Alaklabi" userId="b439187ee2954565" providerId="LiveId" clId="{802AC906-8370-481F-8C1E-8EEE14FC8F78}" dt="2024-04-27T14:30:45.378" v="36" actId="20577"/>
          <ac:spMkLst>
            <pc:docMk/>
            <pc:sldMk cId="0" sldId="257"/>
            <ac:spMk id="15" creationId="{74976F96-DA3D-54DE-2D7C-7B649EBE2CC6}"/>
          </ac:spMkLst>
        </pc:spChg>
        <pc:picChg chg="del">
          <ac:chgData name="nourah Alaklabi" userId="b439187ee2954565" providerId="LiveId" clId="{802AC906-8370-481F-8C1E-8EEE14FC8F78}" dt="2024-04-27T14:26:54.435" v="0" actId="21"/>
          <ac:picMkLst>
            <pc:docMk/>
            <pc:sldMk cId="0" sldId="257"/>
            <ac:picMk id="18" creationId="{B2E18553-5408-B8BE-1F5C-753639A2FF54}"/>
          </ac:picMkLst>
        </pc:picChg>
        <pc:picChg chg="add mod">
          <ac:chgData name="nourah Alaklabi" userId="b439187ee2954565" providerId="LiveId" clId="{802AC906-8370-481F-8C1E-8EEE14FC8F78}" dt="2024-04-27T14:29:43.636" v="22" actId="1076"/>
          <ac:picMkLst>
            <pc:docMk/>
            <pc:sldMk cId="0" sldId="257"/>
            <ac:picMk id="19" creationId="{1733D672-B99A-BEDB-F249-42F93FC1304C}"/>
          </ac:picMkLst>
        </pc:picChg>
      </pc:sldChg>
      <pc:sldChg chg="addSp delSp modSp mod">
        <pc:chgData name="nourah Alaklabi" userId="b439187ee2954565" providerId="LiveId" clId="{802AC906-8370-481F-8C1E-8EEE14FC8F78}" dt="2024-04-27T15:02:51.507" v="179" actId="1076"/>
        <pc:sldMkLst>
          <pc:docMk/>
          <pc:sldMk cId="0" sldId="258"/>
        </pc:sldMkLst>
        <pc:spChg chg="mod">
          <ac:chgData name="nourah Alaklabi" userId="b439187ee2954565" providerId="LiveId" clId="{802AC906-8370-481F-8C1E-8EEE14FC8F78}" dt="2024-04-27T14:57:06.857" v="152" actId="20577"/>
          <ac:spMkLst>
            <pc:docMk/>
            <pc:sldMk cId="0" sldId="258"/>
            <ac:spMk id="15" creationId="{08396B71-E6BF-1564-EBE6-4120EAF9DAFB}"/>
          </ac:spMkLst>
        </pc:spChg>
        <pc:spChg chg="mod">
          <ac:chgData name="nourah Alaklabi" userId="b439187ee2954565" providerId="LiveId" clId="{802AC906-8370-481F-8C1E-8EEE14FC8F78}" dt="2024-04-27T14:53:22.915" v="113" actId="20577"/>
          <ac:spMkLst>
            <pc:docMk/>
            <pc:sldMk cId="0" sldId="258"/>
            <ac:spMk id="18" creationId="{C0DD960A-9D7E-138F-E2C5-72A2F11D18A3}"/>
          </ac:spMkLst>
        </pc:spChg>
        <pc:spChg chg="mod">
          <ac:chgData name="nourah Alaklabi" userId="b439187ee2954565" providerId="LiveId" clId="{802AC906-8370-481F-8C1E-8EEE14FC8F78}" dt="2024-04-27T14:56:47.567" v="150" actId="403"/>
          <ac:spMkLst>
            <pc:docMk/>
            <pc:sldMk cId="0" sldId="258"/>
            <ac:spMk id="28" creationId="{FC1E3C4F-6495-15EF-4CB2-8FFB417CE603}"/>
          </ac:spMkLst>
        </pc:spChg>
        <pc:picChg chg="add mod">
          <ac:chgData name="nourah Alaklabi" userId="b439187ee2954565" providerId="LiveId" clId="{802AC906-8370-481F-8C1E-8EEE14FC8F78}" dt="2024-04-27T14:58:41.632" v="153"/>
          <ac:picMkLst>
            <pc:docMk/>
            <pc:sldMk cId="0" sldId="258"/>
            <ac:picMk id="22" creationId="{BE2841F9-3125-E877-CFF7-C6928D7C337C}"/>
          </ac:picMkLst>
        </pc:picChg>
        <pc:picChg chg="del">
          <ac:chgData name="nourah Alaklabi" userId="b439187ee2954565" providerId="LiveId" clId="{802AC906-8370-481F-8C1E-8EEE14FC8F78}" dt="2024-04-27T14:50:45.261" v="104" actId="21"/>
          <ac:picMkLst>
            <pc:docMk/>
            <pc:sldMk cId="0" sldId="258"/>
            <ac:picMk id="24" creationId="{C33EE2AD-D488-E95D-60D4-603C3AF30D4E}"/>
          </ac:picMkLst>
        </pc:picChg>
        <pc:picChg chg="del">
          <ac:chgData name="nourah Alaklabi" userId="b439187ee2954565" providerId="LiveId" clId="{802AC906-8370-481F-8C1E-8EEE14FC8F78}" dt="2024-04-27T14:50:36.549" v="101" actId="21"/>
          <ac:picMkLst>
            <pc:docMk/>
            <pc:sldMk cId="0" sldId="258"/>
            <ac:picMk id="30" creationId="{8465BA70-72DB-8EFA-88E6-626EAF44C7B5}"/>
          </ac:picMkLst>
        </pc:picChg>
        <pc:picChg chg="add mod">
          <ac:chgData name="nourah Alaklabi" userId="b439187ee2954565" providerId="LiveId" clId="{802AC906-8370-481F-8C1E-8EEE14FC8F78}" dt="2024-04-27T15:02:19.187" v="177" actId="14100"/>
          <ac:picMkLst>
            <pc:docMk/>
            <pc:sldMk cId="0" sldId="258"/>
            <ac:picMk id="31" creationId="{0ECAC42B-30E7-9632-8D5B-A1CD9873E162}"/>
          </ac:picMkLst>
        </pc:picChg>
        <pc:picChg chg="del">
          <ac:chgData name="nourah Alaklabi" userId="b439187ee2954565" providerId="LiveId" clId="{802AC906-8370-481F-8C1E-8EEE14FC8F78}" dt="2024-04-27T14:50:38.631" v="102" actId="21"/>
          <ac:picMkLst>
            <pc:docMk/>
            <pc:sldMk cId="0" sldId="258"/>
            <ac:picMk id="32" creationId="{92ACA014-0043-FF22-6E06-5C0742A70E35}"/>
          </ac:picMkLst>
        </pc:picChg>
        <pc:picChg chg="del">
          <ac:chgData name="nourah Alaklabi" userId="b439187ee2954565" providerId="LiveId" clId="{802AC906-8370-481F-8C1E-8EEE14FC8F78}" dt="2024-04-27T14:50:41.619" v="103" actId="21"/>
          <ac:picMkLst>
            <pc:docMk/>
            <pc:sldMk cId="0" sldId="258"/>
            <ac:picMk id="34" creationId="{98766891-8B2B-4A42-EB12-F90A79F75B3D}"/>
          </ac:picMkLst>
        </pc:picChg>
        <pc:picChg chg="add mod">
          <ac:chgData name="nourah Alaklabi" userId="b439187ee2954565" providerId="LiveId" clId="{802AC906-8370-481F-8C1E-8EEE14FC8F78}" dt="2024-04-27T15:02:51.507" v="179" actId="1076"/>
          <ac:picMkLst>
            <pc:docMk/>
            <pc:sldMk cId="0" sldId="258"/>
            <ac:picMk id="35" creationId="{6AE98DCF-068A-1B0E-E2D9-507064CF76A2}"/>
          </ac:picMkLst>
        </pc:picChg>
        <pc:picChg chg="add mod">
          <ac:chgData name="nourah Alaklabi" userId="b439187ee2954565" providerId="LiveId" clId="{802AC906-8370-481F-8C1E-8EEE14FC8F78}" dt="2024-04-27T15:01:59.928" v="174" actId="1440"/>
          <ac:picMkLst>
            <pc:docMk/>
            <pc:sldMk cId="0" sldId="258"/>
            <ac:picMk id="37" creationId="{91A17486-0839-B19E-CB8A-834965BB217F}"/>
          </ac:picMkLst>
        </pc:picChg>
      </pc:sldChg>
      <pc:sldChg chg="addSp delSp modSp mod">
        <pc:chgData name="nourah Alaklabi" userId="b439187ee2954565" providerId="LiveId" clId="{802AC906-8370-481F-8C1E-8EEE14FC8F78}" dt="2024-04-27T15:12:41.142" v="307" actId="14100"/>
        <pc:sldMkLst>
          <pc:docMk/>
          <pc:sldMk cId="0" sldId="261"/>
        </pc:sldMkLst>
        <pc:spChg chg="mod">
          <ac:chgData name="nourah Alaklabi" userId="b439187ee2954565" providerId="LiveId" clId="{802AC906-8370-481F-8C1E-8EEE14FC8F78}" dt="2024-04-27T15:11:58.550" v="303" actId="20577"/>
          <ac:spMkLst>
            <pc:docMk/>
            <pc:sldMk cId="0" sldId="261"/>
            <ac:spMk id="9" creationId="{B20E6A99-F425-649D-4AC2-3923F1541728}"/>
          </ac:spMkLst>
        </pc:spChg>
        <pc:picChg chg="del">
          <ac:chgData name="nourah Alaklabi" userId="b439187ee2954565" providerId="LiveId" clId="{802AC906-8370-481F-8C1E-8EEE14FC8F78}" dt="2024-04-27T15:06:08.932" v="192" actId="21"/>
          <ac:picMkLst>
            <pc:docMk/>
            <pc:sldMk cId="0" sldId="261"/>
            <ac:picMk id="10" creationId="{EECFDF39-9616-D669-9145-444512A7FF3C}"/>
          </ac:picMkLst>
        </pc:picChg>
        <pc:picChg chg="add mod">
          <ac:chgData name="nourah Alaklabi" userId="b439187ee2954565" providerId="LiveId" clId="{802AC906-8370-481F-8C1E-8EEE14FC8F78}" dt="2024-04-27T15:12:41.142" v="307" actId="14100"/>
          <ac:picMkLst>
            <pc:docMk/>
            <pc:sldMk cId="0" sldId="261"/>
            <ac:picMk id="11" creationId="{8AF13554-27B5-13BA-C596-C527ED985211}"/>
          </ac:picMkLst>
        </pc:picChg>
        <pc:picChg chg="del">
          <ac:chgData name="nourah Alaklabi" userId="b439187ee2954565" providerId="LiveId" clId="{802AC906-8370-481F-8C1E-8EEE14FC8F78}" dt="2024-04-27T15:06:07.047" v="191" actId="21"/>
          <ac:picMkLst>
            <pc:docMk/>
            <pc:sldMk cId="0" sldId="261"/>
            <ac:picMk id="12" creationId="{0CC390FC-E917-B5E3-2448-09422E9563AB}"/>
          </ac:picMkLst>
        </pc:picChg>
      </pc:sldChg>
      <pc:sldChg chg="addSp delSp modSp mod">
        <pc:chgData name="nourah Alaklabi" userId="b439187ee2954565" providerId="LiveId" clId="{802AC906-8370-481F-8C1E-8EEE14FC8F78}" dt="2024-04-27T15:18:51.983" v="324" actId="20577"/>
        <pc:sldMkLst>
          <pc:docMk/>
          <pc:sldMk cId="0" sldId="262"/>
        </pc:sldMkLst>
        <pc:spChg chg="mod">
          <ac:chgData name="nourah Alaklabi" userId="b439187ee2954565" providerId="LiveId" clId="{802AC906-8370-481F-8C1E-8EEE14FC8F78}" dt="2024-04-27T15:18:51.983" v="324" actId="20577"/>
          <ac:spMkLst>
            <pc:docMk/>
            <pc:sldMk cId="0" sldId="262"/>
            <ac:spMk id="7" creationId="{D896B5C9-849E-20C2-5FD5-79829EC4BB3D}"/>
          </ac:spMkLst>
        </pc:spChg>
        <pc:picChg chg="del">
          <ac:chgData name="nourah Alaklabi" userId="b439187ee2954565" providerId="LiveId" clId="{802AC906-8370-481F-8C1E-8EEE14FC8F78}" dt="2024-04-27T15:18:28.468" v="318" actId="21"/>
          <ac:picMkLst>
            <pc:docMk/>
            <pc:sldMk cId="0" sldId="262"/>
            <ac:picMk id="9" creationId="{44AA512C-BEC2-09DF-D850-5C3C751F128F}"/>
          </ac:picMkLst>
        </pc:picChg>
        <pc:picChg chg="add mod">
          <ac:chgData name="nourah Alaklabi" userId="b439187ee2954565" providerId="LiveId" clId="{802AC906-8370-481F-8C1E-8EEE14FC8F78}" dt="2024-04-27T15:18:42.208" v="322" actId="1440"/>
          <ac:picMkLst>
            <pc:docMk/>
            <pc:sldMk cId="0" sldId="262"/>
            <ac:picMk id="10" creationId="{F574B70C-79BE-11E2-1BC4-C0D1883B7D40}"/>
          </ac:picMkLst>
        </pc:picChg>
      </pc:sldChg>
      <pc:sldChg chg="modSp mod">
        <pc:chgData name="nourah Alaklabi" userId="b439187ee2954565" providerId="LiveId" clId="{802AC906-8370-481F-8C1E-8EEE14FC8F78}" dt="2024-04-27T15:26:43.019" v="347"/>
        <pc:sldMkLst>
          <pc:docMk/>
          <pc:sldMk cId="0" sldId="264"/>
        </pc:sldMkLst>
        <pc:picChg chg="mod">
          <ac:chgData name="nourah Alaklabi" userId="b439187ee2954565" providerId="LiveId" clId="{802AC906-8370-481F-8C1E-8EEE14FC8F78}" dt="2024-04-27T15:26:43.019" v="347"/>
          <ac:picMkLst>
            <pc:docMk/>
            <pc:sldMk cId="0" sldId="264"/>
            <ac:picMk id="7" creationId="{00000000-0000-0000-0000-000000000000}"/>
          </ac:picMkLst>
        </pc:picChg>
      </pc:sldChg>
      <pc:sldChg chg="addSp delSp modSp mod">
        <pc:chgData name="nourah Alaklabi" userId="b439187ee2954565" providerId="LiveId" clId="{802AC906-8370-481F-8C1E-8EEE14FC8F78}" dt="2024-04-27T15:19:52.473" v="333" actId="1440"/>
        <pc:sldMkLst>
          <pc:docMk/>
          <pc:sldMk cId="3353514686" sldId="269"/>
        </pc:sldMkLst>
        <pc:spChg chg="mod">
          <ac:chgData name="nourah Alaklabi" userId="b439187ee2954565" providerId="LiveId" clId="{802AC906-8370-481F-8C1E-8EEE14FC8F78}" dt="2024-04-27T15:19:10.006" v="327" actId="20577"/>
          <ac:spMkLst>
            <pc:docMk/>
            <pc:sldMk cId="3353514686" sldId="269"/>
            <ac:spMk id="7" creationId="{74C2A0AA-BEEF-F29B-9F69-30C0AD492AA3}"/>
          </ac:spMkLst>
        </pc:spChg>
        <pc:picChg chg="del">
          <ac:chgData name="nourah Alaklabi" userId="b439187ee2954565" providerId="LiveId" clId="{802AC906-8370-481F-8C1E-8EEE14FC8F78}" dt="2024-04-27T15:19:06.455" v="325" actId="21"/>
          <ac:picMkLst>
            <pc:docMk/>
            <pc:sldMk cId="3353514686" sldId="269"/>
            <ac:picMk id="9" creationId="{654892D9-D9D2-18DF-590B-8FC3AF7E3504}"/>
          </ac:picMkLst>
        </pc:picChg>
        <pc:picChg chg="add mod">
          <ac:chgData name="nourah Alaklabi" userId="b439187ee2954565" providerId="LiveId" clId="{802AC906-8370-481F-8C1E-8EEE14FC8F78}" dt="2024-04-27T15:19:52.473" v="333" actId="1440"/>
          <ac:picMkLst>
            <pc:docMk/>
            <pc:sldMk cId="3353514686" sldId="269"/>
            <ac:picMk id="10" creationId="{66D93ED1-7F92-0844-A5BC-A72E6F83F63F}"/>
          </ac:picMkLst>
        </pc:picChg>
      </pc:sldChg>
      <pc:sldChg chg="modSp mod">
        <pc:chgData name="nourah Alaklabi" userId="b439187ee2954565" providerId="LiveId" clId="{802AC906-8370-481F-8C1E-8EEE14FC8F78}" dt="2024-04-27T14:48:49.287" v="100"/>
        <pc:sldMkLst>
          <pc:docMk/>
          <pc:sldMk cId="2223794357" sldId="270"/>
        </pc:sldMkLst>
        <pc:spChg chg="mod">
          <ac:chgData name="nourah Alaklabi" userId="b439187ee2954565" providerId="LiveId" clId="{802AC906-8370-481F-8C1E-8EEE14FC8F78}" dt="2024-04-27T14:27:22.314" v="12" actId="20577"/>
          <ac:spMkLst>
            <pc:docMk/>
            <pc:sldMk cId="2223794357" sldId="270"/>
            <ac:spMk id="7" creationId="{3C43FB66-58D8-E4FB-FE09-C72059D734B7}"/>
          </ac:spMkLst>
        </pc:spChg>
        <pc:spChg chg="mod">
          <ac:chgData name="nourah Alaklabi" userId="b439187ee2954565" providerId="LiveId" clId="{802AC906-8370-481F-8C1E-8EEE14FC8F78}" dt="2024-04-27T14:48:49.287" v="100"/>
          <ac:spMkLst>
            <pc:docMk/>
            <pc:sldMk cId="2223794357" sldId="270"/>
            <ac:spMk id="24" creationId="{062405BF-3315-06DB-472B-D2157C18EBE3}"/>
          </ac:spMkLst>
        </pc:spChg>
      </pc:sldChg>
      <pc:sldChg chg="delSp del mod">
        <pc:chgData name="nourah Alaklabi" userId="b439187ee2954565" providerId="LiveId" clId="{802AC906-8370-481F-8C1E-8EEE14FC8F78}" dt="2024-04-27T14:59:07.909" v="157" actId="2696"/>
        <pc:sldMkLst>
          <pc:docMk/>
          <pc:sldMk cId="535320856" sldId="271"/>
        </pc:sldMkLst>
        <pc:spChg chg="del">
          <ac:chgData name="nourah Alaklabi" userId="b439187ee2954565" providerId="LiveId" clId="{802AC906-8370-481F-8C1E-8EEE14FC8F78}" dt="2024-04-27T14:59:04.988" v="156" actId="21"/>
          <ac:spMkLst>
            <pc:docMk/>
            <pc:sldMk cId="535320856" sldId="271"/>
            <ac:spMk id="16" creationId="{29556A03-B8A5-C1D8-00D1-9AFFB638B170}"/>
          </ac:spMkLst>
        </pc:spChg>
      </pc:sldChg>
      <pc:sldChg chg="del">
        <pc:chgData name="nourah Alaklabi" userId="b439187ee2954565" providerId="LiveId" clId="{802AC906-8370-481F-8C1E-8EEE14FC8F78}" dt="2024-04-27T15:05:24.662" v="190" actId="2696"/>
        <pc:sldMkLst>
          <pc:docMk/>
          <pc:sldMk cId="1080729643" sldId="272"/>
        </pc:sldMkLst>
      </pc:sldChg>
      <pc:sldChg chg="addSp delSp modSp mod">
        <pc:chgData name="nourah Alaklabi" userId="b439187ee2954565" providerId="LiveId" clId="{802AC906-8370-481F-8C1E-8EEE14FC8F78}" dt="2024-04-27T15:13:29.427" v="316" actId="1076"/>
        <pc:sldMkLst>
          <pc:docMk/>
          <pc:sldMk cId="2708238785" sldId="273"/>
        </pc:sldMkLst>
        <pc:spChg chg="mod">
          <ac:chgData name="nourah Alaklabi" userId="b439187ee2954565" providerId="LiveId" clId="{802AC906-8370-481F-8C1E-8EEE14FC8F78}" dt="2024-04-27T15:12:52.055" v="310" actId="20577"/>
          <ac:spMkLst>
            <pc:docMk/>
            <pc:sldMk cId="2708238785" sldId="273"/>
            <ac:spMk id="9" creationId="{0E37735B-2BE5-DFE5-BBA3-977B6501BBA8}"/>
          </ac:spMkLst>
        </pc:spChg>
        <pc:picChg chg="del">
          <ac:chgData name="nourah Alaklabi" userId="b439187ee2954565" providerId="LiveId" clId="{802AC906-8370-481F-8C1E-8EEE14FC8F78}" dt="2024-04-27T15:12:48.515" v="308" actId="21"/>
          <ac:picMkLst>
            <pc:docMk/>
            <pc:sldMk cId="2708238785" sldId="273"/>
            <ac:picMk id="10" creationId="{C107E308-0CFD-108D-CA6A-AAF7232C87F3}"/>
          </ac:picMkLst>
        </pc:picChg>
        <pc:picChg chg="add mod">
          <ac:chgData name="nourah Alaklabi" userId="b439187ee2954565" providerId="LiveId" clId="{802AC906-8370-481F-8C1E-8EEE14FC8F78}" dt="2024-04-27T15:13:29.427" v="316" actId="1076"/>
          <ac:picMkLst>
            <pc:docMk/>
            <pc:sldMk cId="2708238785" sldId="273"/>
            <ac:picMk id="11" creationId="{A96F8329-6A20-6E1D-D0F8-95CBCD8FD918}"/>
          </ac:picMkLst>
        </pc:picChg>
      </pc:sldChg>
      <pc:sldChg chg="addSp delSp modSp add mod">
        <pc:chgData name="nourah Alaklabi" userId="b439187ee2954565" providerId="LiveId" clId="{802AC906-8370-481F-8C1E-8EEE14FC8F78}" dt="2024-04-27T15:03:28.669" v="184" actId="1440"/>
        <pc:sldMkLst>
          <pc:docMk/>
          <pc:sldMk cId="643088272" sldId="274"/>
        </pc:sldMkLst>
        <pc:spChg chg="del">
          <ac:chgData name="nourah Alaklabi" userId="b439187ee2954565" providerId="LiveId" clId="{802AC906-8370-481F-8C1E-8EEE14FC8F78}" dt="2024-04-27T14:59:15.872" v="159" actId="21"/>
          <ac:spMkLst>
            <pc:docMk/>
            <pc:sldMk cId="643088272" sldId="274"/>
            <ac:spMk id="7" creationId="{00000000-0000-0000-0000-000000000000}"/>
          </ac:spMkLst>
        </pc:spChg>
        <pc:spChg chg="add mod">
          <ac:chgData name="nourah Alaklabi" userId="b439187ee2954565" providerId="LiveId" clId="{802AC906-8370-481F-8C1E-8EEE14FC8F78}" dt="2024-04-27T14:59:12.784" v="158"/>
          <ac:spMkLst>
            <pc:docMk/>
            <pc:sldMk cId="643088272" sldId="274"/>
            <ac:spMk id="16" creationId="{5EF62A15-772F-9FB2-6248-30151A908B76}"/>
          </ac:spMkLst>
        </pc:spChg>
        <pc:picChg chg="add mod">
          <ac:chgData name="nourah Alaklabi" userId="b439187ee2954565" providerId="LiveId" clId="{802AC906-8370-481F-8C1E-8EEE14FC8F78}" dt="2024-04-27T15:03:28.669" v="184" actId="1440"/>
          <ac:picMkLst>
            <pc:docMk/>
            <pc:sldMk cId="643088272" sldId="274"/>
            <ac:picMk id="29" creationId="{A3559256-5765-4F3E-6B23-37EA595DF158}"/>
          </ac:picMkLst>
        </pc:picChg>
      </pc:sldChg>
      <pc:sldChg chg="addSp modSp add mod">
        <pc:chgData name="nourah Alaklabi" userId="b439187ee2954565" providerId="LiveId" clId="{802AC906-8370-481F-8C1E-8EEE14FC8F78}" dt="2024-04-27T15:04:23.413" v="189" actId="14100"/>
        <pc:sldMkLst>
          <pc:docMk/>
          <pc:sldMk cId="2513440342" sldId="275"/>
        </pc:sldMkLst>
        <pc:picChg chg="add mod">
          <ac:chgData name="nourah Alaklabi" userId="b439187ee2954565" providerId="LiveId" clId="{802AC906-8370-481F-8C1E-8EEE14FC8F78}" dt="2024-04-27T15:04:23.413" v="189" actId="14100"/>
          <ac:picMkLst>
            <pc:docMk/>
            <pc:sldMk cId="2513440342" sldId="275"/>
            <ac:picMk id="24" creationId="{EC43EB33-370E-39DD-FF6E-4C239F90207D}"/>
          </ac:picMkLst>
        </pc:picChg>
      </pc:sldChg>
      <pc:sldChg chg="addSp delSp modSp add mod">
        <pc:chgData name="nourah Alaklabi" userId="b439187ee2954565" providerId="LiveId" clId="{802AC906-8370-481F-8C1E-8EEE14FC8F78}" dt="2024-04-27T15:10:18.473" v="292" actId="1076"/>
        <pc:sldMkLst>
          <pc:docMk/>
          <pc:sldMk cId="238483909" sldId="276"/>
        </pc:sldMkLst>
        <pc:spChg chg="mod">
          <ac:chgData name="nourah Alaklabi" userId="b439187ee2954565" providerId="LiveId" clId="{802AC906-8370-481F-8C1E-8EEE14FC8F78}" dt="2024-04-27T15:09:29.977" v="283" actId="20577"/>
          <ac:spMkLst>
            <pc:docMk/>
            <pc:sldMk cId="238483909" sldId="276"/>
            <ac:spMk id="15" creationId="{08396B71-E6BF-1564-EBE6-4120EAF9DAFB}"/>
          </ac:spMkLst>
        </pc:spChg>
        <pc:spChg chg="del">
          <ac:chgData name="nourah Alaklabi" userId="b439187ee2954565" providerId="LiveId" clId="{802AC906-8370-481F-8C1E-8EEE14FC8F78}" dt="2024-04-27T15:06:37.345" v="196" actId="21"/>
          <ac:spMkLst>
            <pc:docMk/>
            <pc:sldMk cId="238483909" sldId="276"/>
            <ac:spMk id="18" creationId="{C0DD960A-9D7E-138F-E2C5-72A2F11D18A3}"/>
          </ac:spMkLst>
        </pc:spChg>
        <pc:spChg chg="del">
          <ac:chgData name="nourah Alaklabi" userId="b439187ee2954565" providerId="LiveId" clId="{802AC906-8370-481F-8C1E-8EEE14FC8F78}" dt="2024-04-27T15:06:40.509" v="197" actId="21"/>
          <ac:spMkLst>
            <pc:docMk/>
            <pc:sldMk cId="238483909" sldId="276"/>
            <ac:spMk id="23" creationId="{8DCB82D2-3F8C-B075-D017-E0D2EF736A3B}"/>
          </ac:spMkLst>
        </pc:spChg>
        <pc:spChg chg="del">
          <ac:chgData name="nourah Alaklabi" userId="b439187ee2954565" providerId="LiveId" clId="{802AC906-8370-481F-8C1E-8EEE14FC8F78}" dt="2024-04-27T15:06:44.630" v="198" actId="21"/>
          <ac:spMkLst>
            <pc:docMk/>
            <pc:sldMk cId="238483909" sldId="276"/>
            <ac:spMk id="28" creationId="{FC1E3C4F-6495-15EF-4CB2-8FFB417CE603}"/>
          </ac:spMkLst>
        </pc:spChg>
        <pc:spChg chg="add mod">
          <ac:chgData name="nourah Alaklabi" userId="b439187ee2954565" providerId="LiveId" clId="{802AC906-8370-481F-8C1E-8EEE14FC8F78}" dt="2024-04-27T15:09:14.833" v="281" actId="403"/>
          <ac:spMkLst>
            <pc:docMk/>
            <pc:sldMk cId="238483909" sldId="276"/>
            <ac:spMk id="30" creationId="{CC894D11-8E19-45EF-D77E-471E29F88687}"/>
          </ac:spMkLst>
        </pc:spChg>
        <pc:spChg chg="add mod">
          <ac:chgData name="nourah Alaklabi" userId="b439187ee2954565" providerId="LiveId" clId="{802AC906-8370-481F-8C1E-8EEE14FC8F78}" dt="2024-04-27T15:10:18.473" v="292" actId="1076"/>
          <ac:spMkLst>
            <pc:docMk/>
            <pc:sldMk cId="238483909" sldId="276"/>
            <ac:spMk id="33" creationId="{17393039-8711-E308-7018-9D3CFA42A720}"/>
          </ac:spMkLst>
        </pc:spChg>
        <pc:grpChg chg="del">
          <ac:chgData name="nourah Alaklabi" userId="b439187ee2954565" providerId="LiveId" clId="{802AC906-8370-481F-8C1E-8EEE14FC8F78}" dt="2024-04-27T15:06:34.199" v="195" actId="21"/>
          <ac:grpSpMkLst>
            <pc:docMk/>
            <pc:sldMk cId="238483909" sldId="276"/>
            <ac:grpSpMk id="19" creationId="{35DC672D-B3B5-F7B2-9FB1-0990ECB99E48}"/>
          </ac:grpSpMkLst>
        </pc:grpChg>
        <pc:grpChg chg="del">
          <ac:chgData name="nourah Alaklabi" userId="b439187ee2954565" providerId="LiveId" clId="{802AC906-8370-481F-8C1E-8EEE14FC8F78}" dt="2024-04-27T15:06:47.897" v="199" actId="21"/>
          <ac:grpSpMkLst>
            <pc:docMk/>
            <pc:sldMk cId="238483909" sldId="276"/>
            <ac:grpSpMk id="25" creationId="{8FA19F11-BC81-C42A-EED9-9BA8306473A3}"/>
          </ac:grpSpMkLst>
        </pc:grpChg>
        <pc:picChg chg="del">
          <ac:chgData name="nourah Alaklabi" userId="b439187ee2954565" providerId="LiveId" clId="{802AC906-8370-481F-8C1E-8EEE14FC8F78}" dt="2024-04-27T15:06:29.041" v="194" actId="21"/>
          <ac:picMkLst>
            <pc:docMk/>
            <pc:sldMk cId="238483909" sldId="276"/>
            <ac:picMk id="24" creationId="{EC43EB33-370E-39DD-FF6E-4C239F90207D}"/>
          </ac:picMkLst>
        </pc:picChg>
        <pc:picChg chg="add mod">
          <ac:chgData name="nourah Alaklabi" userId="b439187ee2954565" providerId="LiveId" clId="{802AC906-8370-481F-8C1E-8EEE14FC8F78}" dt="2024-04-27T15:07:47.321" v="204" actId="1440"/>
          <ac:picMkLst>
            <pc:docMk/>
            <pc:sldMk cId="238483909" sldId="276"/>
            <ac:picMk id="29" creationId="{1A2F4B72-A00C-57EF-2B5E-EEA0552545A7}"/>
          </ac:picMkLst>
        </pc:picChg>
        <pc:picChg chg="add mod">
          <ac:chgData name="nourah Alaklabi" userId="b439187ee2954565" providerId="LiveId" clId="{802AC906-8370-481F-8C1E-8EEE14FC8F78}" dt="2024-04-27T15:09:55.056" v="287" actId="1440"/>
          <ac:picMkLst>
            <pc:docMk/>
            <pc:sldMk cId="238483909" sldId="276"/>
            <ac:picMk id="32" creationId="{E9F29D6E-8081-60FA-4D8B-59F67D2EDDB2}"/>
          </ac:picMkLst>
        </pc:picChg>
      </pc:sldChg>
      <pc:sldChg chg="addSp delSp modSp add mod">
        <pc:chgData name="nourah Alaklabi" userId="b439187ee2954565" providerId="LiveId" clId="{802AC906-8370-481F-8C1E-8EEE14FC8F78}" dt="2024-04-27T15:21:46.470" v="345" actId="21"/>
        <pc:sldMkLst>
          <pc:docMk/>
          <pc:sldMk cId="2633532491" sldId="277"/>
        </pc:sldMkLst>
        <pc:spChg chg="mod">
          <ac:chgData name="nourah Alaklabi" userId="b439187ee2954565" providerId="LiveId" clId="{802AC906-8370-481F-8C1E-8EEE14FC8F78}" dt="2024-04-27T15:21:42.103" v="344" actId="20577"/>
          <ac:spMkLst>
            <pc:docMk/>
            <pc:sldMk cId="2633532491" sldId="277"/>
            <ac:spMk id="7" creationId="{74C2A0AA-BEEF-F29B-9F69-30C0AD492AA3}"/>
          </ac:spMkLst>
        </pc:spChg>
        <pc:spChg chg="del">
          <ac:chgData name="nourah Alaklabi" userId="b439187ee2954565" providerId="LiveId" clId="{802AC906-8370-481F-8C1E-8EEE14FC8F78}" dt="2024-04-27T15:21:46.470" v="345" actId="21"/>
          <ac:spMkLst>
            <pc:docMk/>
            <pc:sldMk cId="2633532491" sldId="277"/>
            <ac:spMk id="8" creationId="{B0DE3A50-D435-C50B-9F42-9D54D4AE85A3}"/>
          </ac:spMkLst>
        </pc:spChg>
        <pc:picChg chg="add mod">
          <ac:chgData name="nourah Alaklabi" userId="b439187ee2954565" providerId="LiveId" clId="{802AC906-8370-481F-8C1E-8EEE14FC8F78}" dt="2024-04-27T15:21:08.073" v="341" actId="1440"/>
          <ac:picMkLst>
            <pc:docMk/>
            <pc:sldMk cId="2633532491" sldId="277"/>
            <ac:picMk id="9" creationId="{074F84B7-9A87-FCAF-B68C-21150A055C3F}"/>
          </ac:picMkLst>
        </pc:picChg>
        <pc:picChg chg="del">
          <ac:chgData name="nourah Alaklabi" userId="b439187ee2954565" providerId="LiveId" clId="{802AC906-8370-481F-8C1E-8EEE14FC8F78}" dt="2024-04-27T15:20:51.273" v="336" actId="21"/>
          <ac:picMkLst>
            <pc:docMk/>
            <pc:sldMk cId="2633532491" sldId="277"/>
            <ac:picMk id="10" creationId="{66D93ED1-7F92-0844-A5BC-A72E6F83F6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1drv.ms/b/s!AmVFleJ-GDm0sBIs7smMM6nlJ0Ov?e=ZZlykd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svg"/><Relationship Id="rId7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svg"/><Relationship Id="rId7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2.svg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6.png"/><Relationship Id="rId5" Type="http://schemas.openxmlformats.org/officeDocument/2006/relationships/image" Target="../media/image46.png"/><Relationship Id="rId10" Type="http://schemas.openxmlformats.org/officeDocument/2006/relationships/image" Target="../media/image48.gif"/><Relationship Id="rId4" Type="http://schemas.openxmlformats.org/officeDocument/2006/relationships/image" Target="../media/image45.png"/><Relationship Id="rId9" Type="http://schemas.openxmlformats.org/officeDocument/2006/relationships/hyperlink" Target="https://www.liveworksheets.com/c?a=s&amp;t=538zf2ote0y&amp;sr=n&amp;l=gj&amp;i=dztnsxz&amp;r=lp&amp;f=dzdczcds&amp;ms=uz&amp;cd=p806ge5jzr2ilbqngzlpmgahngnkgknpxg&amp;mw=h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2.sv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.sv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3.svg"/><Relationship Id="rId5" Type="http://schemas.openxmlformats.org/officeDocument/2006/relationships/image" Target="../media/image11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microsoft.com/office/2007/relationships/hdphoto" Target="../media/hdphoto1.wdp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hyperlink" Target="https://www.youtube.com/watch?v=ie-Yc5CnCMY&amp;pp=ygUz2KfZhNiv2YjYsdin2YYg2YHZiiDYp9mE2YXYs9iq2YjZiSDYp9mE2KfYrdiv2KfYq9m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11.sv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microsoft.com/office/2007/relationships/hdphoto" Target="../media/hdphoto1.wdp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hyperlink" Target="https://www.ien.edu.sa/?choice=2#/lesson/2968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2.svg"/><Relationship Id="rId15" Type="http://schemas.openxmlformats.org/officeDocument/2006/relationships/image" Target="../media/image27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4.sv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hyperlink" Target="https://www.ien.edu.sa/?choice=2#/lesson/296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2.sv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www.ien.edu.sa/?choice=2#/lesson/2968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2.svg"/><Relationship Id="rId15" Type="http://schemas.openxmlformats.org/officeDocument/2006/relationships/image" Target="../media/image31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4.sv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sv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sv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95459" y="60072"/>
            <a:ext cx="4092376" cy="2888611"/>
            <a:chOff x="0" y="0"/>
            <a:chExt cx="3556585" cy="251042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33725" cy="2482482"/>
            </a:xfrm>
            <a:custGeom>
              <a:avLst/>
              <a:gdLst/>
              <a:ahLst/>
              <a:cxnLst/>
              <a:rect l="l" t="t" r="r" b="b"/>
              <a:pathLst>
                <a:path w="3533725" h="2482482">
                  <a:moveTo>
                    <a:pt x="3533725" y="2482482"/>
                  </a:moveTo>
                  <a:lnTo>
                    <a:pt x="0" y="2474862"/>
                  </a:lnTo>
                  <a:lnTo>
                    <a:pt x="0" y="874216"/>
                  </a:lnTo>
                  <a:lnTo>
                    <a:pt x="17780" y="19050"/>
                  </a:lnTo>
                  <a:lnTo>
                    <a:pt x="1760041" y="0"/>
                  </a:lnTo>
                  <a:lnTo>
                    <a:pt x="3514675" y="5080"/>
                  </a:lnTo>
                  <a:close/>
                </a:path>
              </a:pathLst>
            </a:custGeom>
            <a:solidFill>
              <a:srgbClr val="F0F5FC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3562935" cy="2509151"/>
            </a:xfrm>
            <a:custGeom>
              <a:avLst/>
              <a:gdLst/>
              <a:ahLst/>
              <a:cxnLst/>
              <a:rect l="l" t="t" r="r" b="b"/>
              <a:pathLst>
                <a:path w="3562935" h="2509151">
                  <a:moveTo>
                    <a:pt x="3528645" y="21590"/>
                  </a:moveTo>
                  <a:cubicBezTo>
                    <a:pt x="3529915" y="34290"/>
                    <a:pt x="3529915" y="44450"/>
                    <a:pt x="3531185" y="54610"/>
                  </a:cubicBezTo>
                  <a:cubicBezTo>
                    <a:pt x="3533725" y="101215"/>
                    <a:pt x="3534995" y="154612"/>
                    <a:pt x="3537535" y="206102"/>
                  </a:cubicBezTo>
                  <a:cubicBezTo>
                    <a:pt x="3537535" y="280476"/>
                    <a:pt x="3550235" y="1746984"/>
                    <a:pt x="3556585" y="1821358"/>
                  </a:cubicBezTo>
                  <a:cubicBezTo>
                    <a:pt x="3562935" y="1933873"/>
                    <a:pt x="3559125" y="2048295"/>
                    <a:pt x="3559125" y="2160809"/>
                  </a:cubicBezTo>
                  <a:cubicBezTo>
                    <a:pt x="3559125" y="2259975"/>
                    <a:pt x="3560395" y="2351512"/>
                    <a:pt x="3561665" y="2448191"/>
                  </a:cubicBezTo>
                  <a:cubicBezTo>
                    <a:pt x="3561665" y="2469782"/>
                    <a:pt x="3561665" y="2483751"/>
                    <a:pt x="3561665" y="2507882"/>
                  </a:cubicBezTo>
                  <a:cubicBezTo>
                    <a:pt x="3538805" y="2507882"/>
                    <a:pt x="3518485" y="2509151"/>
                    <a:pt x="3492170" y="2507882"/>
                  </a:cubicBezTo>
                  <a:cubicBezTo>
                    <a:pt x="3314335" y="2502801"/>
                    <a:pt x="3133764" y="2509151"/>
                    <a:pt x="2955929" y="2504072"/>
                  </a:cubicBezTo>
                  <a:cubicBezTo>
                    <a:pt x="2849228" y="2500262"/>
                    <a:pt x="2745263" y="2502801"/>
                    <a:pt x="2638562" y="2500262"/>
                  </a:cubicBezTo>
                  <a:cubicBezTo>
                    <a:pt x="2589316" y="2498991"/>
                    <a:pt x="2540069" y="2497722"/>
                    <a:pt x="2490822" y="2496451"/>
                  </a:cubicBezTo>
                  <a:cubicBezTo>
                    <a:pt x="2460727" y="2496451"/>
                    <a:pt x="2433368" y="2497722"/>
                    <a:pt x="2403273" y="2497722"/>
                  </a:cubicBezTo>
                  <a:cubicBezTo>
                    <a:pt x="2326667" y="2496451"/>
                    <a:pt x="2116001" y="2497722"/>
                    <a:pt x="2039395" y="2496451"/>
                  </a:cubicBezTo>
                  <a:cubicBezTo>
                    <a:pt x="1984677" y="2495182"/>
                    <a:pt x="890309" y="2504072"/>
                    <a:pt x="835590" y="2502801"/>
                  </a:cubicBezTo>
                  <a:cubicBezTo>
                    <a:pt x="821910" y="2502801"/>
                    <a:pt x="805495" y="2504072"/>
                    <a:pt x="791815" y="2504072"/>
                  </a:cubicBezTo>
                  <a:cubicBezTo>
                    <a:pt x="758984" y="2504072"/>
                    <a:pt x="728889" y="2505341"/>
                    <a:pt x="696058" y="2505341"/>
                  </a:cubicBezTo>
                  <a:cubicBezTo>
                    <a:pt x="613980" y="2505341"/>
                    <a:pt x="534639" y="2504072"/>
                    <a:pt x="452561" y="2502801"/>
                  </a:cubicBezTo>
                  <a:cubicBezTo>
                    <a:pt x="403314" y="2501532"/>
                    <a:pt x="354068" y="2500262"/>
                    <a:pt x="307557" y="2498991"/>
                  </a:cubicBezTo>
                  <a:cubicBezTo>
                    <a:pt x="220008" y="2497722"/>
                    <a:pt x="132458" y="2496451"/>
                    <a:pt x="48260" y="2496451"/>
                  </a:cubicBezTo>
                  <a:cubicBezTo>
                    <a:pt x="38100" y="2496451"/>
                    <a:pt x="29210" y="2496451"/>
                    <a:pt x="19050" y="2495182"/>
                  </a:cubicBezTo>
                  <a:cubicBezTo>
                    <a:pt x="10160" y="2493912"/>
                    <a:pt x="5080" y="2487562"/>
                    <a:pt x="7620" y="2478672"/>
                  </a:cubicBezTo>
                  <a:cubicBezTo>
                    <a:pt x="16510" y="2446864"/>
                    <a:pt x="12700" y="2399188"/>
                    <a:pt x="11430" y="2349606"/>
                  </a:cubicBezTo>
                  <a:cubicBezTo>
                    <a:pt x="10160" y="2248533"/>
                    <a:pt x="6350" y="2149367"/>
                    <a:pt x="7620" y="2048295"/>
                  </a:cubicBezTo>
                  <a:cubicBezTo>
                    <a:pt x="5080" y="1922431"/>
                    <a:pt x="0" y="364385"/>
                    <a:pt x="7620" y="236614"/>
                  </a:cubicBezTo>
                  <a:cubicBezTo>
                    <a:pt x="8890" y="211823"/>
                    <a:pt x="7620" y="185125"/>
                    <a:pt x="8890" y="160333"/>
                  </a:cubicBezTo>
                  <a:cubicBezTo>
                    <a:pt x="10160" y="120286"/>
                    <a:pt x="12700" y="7642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060" y="30480"/>
                    <a:pt x="107835" y="29210"/>
                  </a:cubicBezTo>
                  <a:cubicBezTo>
                    <a:pt x="181705" y="25400"/>
                    <a:pt x="255575" y="22860"/>
                    <a:pt x="332181" y="20320"/>
                  </a:cubicBezTo>
                  <a:cubicBezTo>
                    <a:pt x="384163" y="17780"/>
                    <a:pt x="436146" y="16510"/>
                    <a:pt x="485392" y="13970"/>
                  </a:cubicBezTo>
                  <a:cubicBezTo>
                    <a:pt x="534639" y="11430"/>
                    <a:pt x="586621" y="8890"/>
                    <a:pt x="635868" y="8890"/>
                  </a:cubicBezTo>
                  <a:cubicBezTo>
                    <a:pt x="690586" y="7620"/>
                    <a:pt x="745305" y="10160"/>
                    <a:pt x="800023" y="8890"/>
                  </a:cubicBezTo>
                  <a:cubicBezTo>
                    <a:pt x="868421" y="8890"/>
                    <a:pt x="2107793" y="6350"/>
                    <a:pt x="2176192" y="5080"/>
                  </a:cubicBezTo>
                  <a:cubicBezTo>
                    <a:pt x="2241854" y="3810"/>
                    <a:pt x="2307516" y="2540"/>
                    <a:pt x="2375914" y="2540"/>
                  </a:cubicBezTo>
                  <a:cubicBezTo>
                    <a:pt x="2488086" y="1270"/>
                    <a:pt x="2597523" y="0"/>
                    <a:pt x="2709696" y="0"/>
                  </a:cubicBezTo>
                  <a:cubicBezTo>
                    <a:pt x="2756207" y="0"/>
                    <a:pt x="2805453" y="2540"/>
                    <a:pt x="2851964" y="2540"/>
                  </a:cubicBezTo>
                  <a:cubicBezTo>
                    <a:pt x="2980552" y="3810"/>
                    <a:pt x="3111876" y="5080"/>
                    <a:pt x="3240465" y="7620"/>
                  </a:cubicBezTo>
                  <a:cubicBezTo>
                    <a:pt x="3308863" y="8890"/>
                    <a:pt x="3377261" y="12700"/>
                    <a:pt x="3445659" y="16510"/>
                  </a:cubicBezTo>
                  <a:cubicBezTo>
                    <a:pt x="3462074" y="16510"/>
                    <a:pt x="3478490" y="16510"/>
                    <a:pt x="3492170" y="16510"/>
                  </a:cubicBezTo>
                  <a:cubicBezTo>
                    <a:pt x="3509595" y="17780"/>
                    <a:pt x="3518485" y="20320"/>
                    <a:pt x="3528645" y="21590"/>
                  </a:cubicBezTo>
                  <a:close/>
                  <a:moveTo>
                    <a:pt x="3538805" y="2491372"/>
                  </a:moveTo>
                  <a:cubicBezTo>
                    <a:pt x="3540075" y="2474862"/>
                    <a:pt x="3541345" y="2462162"/>
                    <a:pt x="3541345" y="2449462"/>
                  </a:cubicBezTo>
                  <a:cubicBezTo>
                    <a:pt x="3540075" y="2341978"/>
                    <a:pt x="3538805" y="2240905"/>
                    <a:pt x="3538805" y="2132204"/>
                  </a:cubicBezTo>
                  <a:cubicBezTo>
                    <a:pt x="3538805" y="2082621"/>
                    <a:pt x="3541345" y="2033039"/>
                    <a:pt x="3540075" y="1983455"/>
                  </a:cubicBezTo>
                  <a:cubicBezTo>
                    <a:pt x="3540075" y="1937687"/>
                    <a:pt x="3538805" y="1890011"/>
                    <a:pt x="3537535" y="1844242"/>
                  </a:cubicBezTo>
                  <a:cubicBezTo>
                    <a:pt x="3532455" y="1773682"/>
                    <a:pt x="3521025" y="312896"/>
                    <a:pt x="3521025" y="242336"/>
                  </a:cubicBezTo>
                  <a:cubicBezTo>
                    <a:pt x="3518485" y="183218"/>
                    <a:pt x="3515945" y="122193"/>
                    <a:pt x="3513405" y="63500"/>
                  </a:cubicBezTo>
                  <a:cubicBezTo>
                    <a:pt x="3512135" y="44450"/>
                    <a:pt x="3510865" y="43180"/>
                    <a:pt x="3483962" y="41910"/>
                  </a:cubicBezTo>
                  <a:cubicBezTo>
                    <a:pt x="3475754" y="41910"/>
                    <a:pt x="3470282" y="41910"/>
                    <a:pt x="3462074" y="40640"/>
                  </a:cubicBezTo>
                  <a:cubicBezTo>
                    <a:pt x="3393677" y="36830"/>
                    <a:pt x="3322542" y="31750"/>
                    <a:pt x="3254145" y="30480"/>
                  </a:cubicBezTo>
                  <a:cubicBezTo>
                    <a:pt x="3087253" y="26670"/>
                    <a:pt x="2917626" y="25400"/>
                    <a:pt x="2750735" y="22860"/>
                  </a:cubicBezTo>
                  <a:cubicBezTo>
                    <a:pt x="2726112" y="22860"/>
                    <a:pt x="2698753" y="22860"/>
                    <a:pt x="2674129" y="22860"/>
                  </a:cubicBezTo>
                  <a:cubicBezTo>
                    <a:pt x="2633090" y="22860"/>
                    <a:pt x="2592052" y="22860"/>
                    <a:pt x="2553749" y="22860"/>
                  </a:cubicBezTo>
                  <a:cubicBezTo>
                    <a:pt x="2466199" y="22860"/>
                    <a:pt x="2378650" y="22860"/>
                    <a:pt x="2293836" y="24130"/>
                  </a:cubicBezTo>
                  <a:cubicBezTo>
                    <a:pt x="2219966" y="25400"/>
                    <a:pt x="975122" y="29210"/>
                    <a:pt x="901252" y="29210"/>
                  </a:cubicBezTo>
                  <a:cubicBezTo>
                    <a:pt x="780872" y="29210"/>
                    <a:pt x="660491" y="26670"/>
                    <a:pt x="540111" y="33020"/>
                  </a:cubicBezTo>
                  <a:cubicBezTo>
                    <a:pt x="477184" y="36830"/>
                    <a:pt x="416994" y="36830"/>
                    <a:pt x="356804" y="38100"/>
                  </a:cubicBezTo>
                  <a:cubicBezTo>
                    <a:pt x="252839" y="41910"/>
                    <a:pt x="148874" y="45720"/>
                    <a:pt x="49530" y="50800"/>
                  </a:cubicBezTo>
                  <a:cubicBezTo>
                    <a:pt x="36830" y="50800"/>
                    <a:pt x="34290" y="53340"/>
                    <a:pt x="33020" y="70703"/>
                  </a:cubicBezTo>
                  <a:cubicBezTo>
                    <a:pt x="31750" y="105029"/>
                    <a:pt x="31750" y="139356"/>
                    <a:pt x="30480" y="173682"/>
                  </a:cubicBezTo>
                  <a:cubicBezTo>
                    <a:pt x="29210" y="230893"/>
                    <a:pt x="26670" y="286197"/>
                    <a:pt x="25400" y="343408"/>
                  </a:cubicBezTo>
                  <a:cubicBezTo>
                    <a:pt x="20320" y="404433"/>
                    <a:pt x="26670" y="1895732"/>
                    <a:pt x="29210" y="1956757"/>
                  </a:cubicBezTo>
                  <a:cubicBezTo>
                    <a:pt x="29210" y="2021596"/>
                    <a:pt x="29210" y="2088342"/>
                    <a:pt x="30480" y="2153181"/>
                  </a:cubicBezTo>
                  <a:cubicBezTo>
                    <a:pt x="30480" y="2200857"/>
                    <a:pt x="33020" y="2248533"/>
                    <a:pt x="33020" y="2296209"/>
                  </a:cubicBezTo>
                  <a:cubicBezTo>
                    <a:pt x="33020" y="2347699"/>
                    <a:pt x="33020" y="2399188"/>
                    <a:pt x="31750" y="2449462"/>
                  </a:cubicBezTo>
                  <a:cubicBezTo>
                    <a:pt x="31750" y="2453272"/>
                    <a:pt x="31750" y="2455812"/>
                    <a:pt x="31750" y="2459622"/>
                  </a:cubicBezTo>
                  <a:cubicBezTo>
                    <a:pt x="31750" y="2469782"/>
                    <a:pt x="35560" y="2473592"/>
                    <a:pt x="44450" y="2473592"/>
                  </a:cubicBezTo>
                  <a:cubicBezTo>
                    <a:pt x="69532" y="2473592"/>
                    <a:pt x="107835" y="2474862"/>
                    <a:pt x="143402" y="2474862"/>
                  </a:cubicBezTo>
                  <a:cubicBezTo>
                    <a:pt x="195384" y="2474862"/>
                    <a:pt x="250103" y="2472322"/>
                    <a:pt x="302085" y="2474862"/>
                  </a:cubicBezTo>
                  <a:cubicBezTo>
                    <a:pt x="386899" y="2478672"/>
                    <a:pt x="471713" y="2481212"/>
                    <a:pt x="556526" y="2479942"/>
                  </a:cubicBezTo>
                  <a:cubicBezTo>
                    <a:pt x="611245" y="2478672"/>
                    <a:pt x="663227" y="2481212"/>
                    <a:pt x="717945" y="2481212"/>
                  </a:cubicBezTo>
                  <a:cubicBezTo>
                    <a:pt x="797287" y="2481212"/>
                    <a:pt x="876629" y="2479942"/>
                    <a:pt x="955971" y="2481212"/>
                  </a:cubicBezTo>
                  <a:cubicBezTo>
                    <a:pt x="1073615" y="2482482"/>
                    <a:pt x="2364970" y="2472322"/>
                    <a:pt x="2485351" y="2474862"/>
                  </a:cubicBezTo>
                  <a:cubicBezTo>
                    <a:pt x="2537333" y="2476132"/>
                    <a:pt x="2589316" y="2477401"/>
                    <a:pt x="2638562" y="2477401"/>
                  </a:cubicBezTo>
                  <a:cubicBezTo>
                    <a:pt x="2728848" y="2479942"/>
                    <a:pt x="2816397" y="2476132"/>
                    <a:pt x="2906683" y="2479942"/>
                  </a:cubicBezTo>
                  <a:cubicBezTo>
                    <a:pt x="2980552" y="2482482"/>
                    <a:pt x="3054422" y="2482482"/>
                    <a:pt x="3128292" y="2485022"/>
                  </a:cubicBezTo>
                  <a:cubicBezTo>
                    <a:pt x="3237729" y="2488832"/>
                    <a:pt x="3347166" y="2491372"/>
                    <a:pt x="3456603" y="2492642"/>
                  </a:cubicBezTo>
                  <a:cubicBezTo>
                    <a:pt x="3497641" y="2492642"/>
                    <a:pt x="3518485" y="2491372"/>
                    <a:pt x="3538805" y="2491372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802732" y="2435704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4200" y="-190500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617374">
            <a:off x="-253728" y="-23436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6503924"/>
            <a:ext cx="3655397" cy="3783076"/>
          </a:xfrm>
          <a:custGeom>
            <a:avLst/>
            <a:gdLst/>
            <a:ahLst/>
            <a:cxnLst/>
            <a:rect l="l" t="t" r="r" b="b"/>
            <a:pathLst>
              <a:path w="3655397" h="3783076">
                <a:moveTo>
                  <a:pt x="0" y="0"/>
                </a:moveTo>
                <a:lnTo>
                  <a:pt x="3655397" y="0"/>
                </a:lnTo>
                <a:lnTo>
                  <a:pt x="3655397" y="3783076"/>
                </a:lnTo>
                <a:lnTo>
                  <a:pt x="0" y="3783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DACDB7-CB36-61EC-DF83-C5ED0027E0B9}"/>
              </a:ext>
            </a:extLst>
          </p:cNvPr>
          <p:cNvSpPr txBox="1"/>
          <p:nvPr/>
        </p:nvSpPr>
        <p:spPr>
          <a:xfrm>
            <a:off x="7987017" y="901865"/>
            <a:ext cx="2286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مهاراتي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B050E25-9544-C933-5C6E-0D85079F765C}"/>
              </a:ext>
            </a:extLst>
          </p:cNvPr>
          <p:cNvSpPr txBox="1"/>
          <p:nvPr/>
        </p:nvSpPr>
        <p:spPr>
          <a:xfrm>
            <a:off x="5929617" y="8201918"/>
            <a:ext cx="86868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هبه المزيد </a:t>
            </a:r>
          </a:p>
          <a:p>
            <a:pPr algn="r" rtl="1"/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16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4976F96-DA3D-54DE-2D7C-7B649EBE2CC6}"/>
              </a:ext>
            </a:extLst>
          </p:cNvPr>
          <p:cNvSpPr txBox="1"/>
          <p:nvPr/>
        </p:nvSpPr>
        <p:spPr>
          <a:xfrm>
            <a:off x="7021061" y="3365516"/>
            <a:ext cx="80746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مهارة (  15  ) : تحديد الأشكال التي لها تماثل دوراني . 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73B1B1C-4C63-2F0B-2D59-2A11A3CD3AB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35" y="79069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رسم 15" descr="مستند">
            <a:hlinkClick r:id="rId9"/>
            <a:extLst>
              <a:ext uri="{FF2B5EF4-FFF2-40B4-BE49-F238E27FC236}">
                <a16:creationId xmlns:a16="http://schemas.microsoft.com/office/drawing/2014/main" id="{05E4AD68-882E-9AE6-2317-5A10B547CF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0435" y="1740531"/>
            <a:ext cx="1290031" cy="1183310"/>
          </a:xfrm>
          <a:prstGeom prst="rect">
            <a:avLst/>
          </a:prstGeom>
        </p:spPr>
      </p:pic>
      <p:sp>
        <p:nvSpPr>
          <p:cNvPr id="17" name="سهم: منحني لليسار 16">
            <a:extLst>
              <a:ext uri="{FF2B5EF4-FFF2-40B4-BE49-F238E27FC236}">
                <a16:creationId xmlns:a16="http://schemas.microsoft.com/office/drawing/2014/main" id="{93C5411D-1030-36A5-D5E4-138AB15889E7}"/>
              </a:ext>
            </a:extLst>
          </p:cNvPr>
          <p:cNvSpPr/>
          <p:nvPr/>
        </p:nvSpPr>
        <p:spPr>
          <a:xfrm>
            <a:off x="10299817" y="1363530"/>
            <a:ext cx="553067" cy="92333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B4531BD-4910-E9BF-A1E6-B035BAE238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9200" y="4457105"/>
            <a:ext cx="10066555" cy="343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4559"/>
            <a:ext cx="2819400" cy="3083042"/>
          </a:xfrm>
          <a:custGeom>
            <a:avLst/>
            <a:gdLst/>
            <a:ahLst/>
            <a:cxnLst/>
            <a:rect l="l" t="t" r="r" b="b"/>
            <a:pathLst>
              <a:path w="3619848" h="3330260">
                <a:moveTo>
                  <a:pt x="0" y="0"/>
                </a:moveTo>
                <a:lnTo>
                  <a:pt x="3619848" y="0"/>
                </a:lnTo>
                <a:lnTo>
                  <a:pt x="3619848" y="3330260"/>
                </a:lnTo>
                <a:lnTo>
                  <a:pt x="0" y="333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712440">
            <a:off x="-257512" y="-264847"/>
            <a:ext cx="2841895" cy="3011642"/>
          </a:xfrm>
          <a:custGeom>
            <a:avLst/>
            <a:gdLst/>
            <a:ahLst/>
            <a:cxnLst/>
            <a:rect l="l" t="t" r="r" b="b"/>
            <a:pathLst>
              <a:path w="2841895" h="3011642">
                <a:moveTo>
                  <a:pt x="0" y="0"/>
                </a:moveTo>
                <a:lnTo>
                  <a:pt x="2841895" y="0"/>
                </a:lnTo>
                <a:lnTo>
                  <a:pt x="2841895" y="3011642"/>
                </a:lnTo>
                <a:lnTo>
                  <a:pt x="0" y="3011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896B5C9-849E-20C2-5FD5-79829EC4BB3D}"/>
              </a:ext>
            </a:extLst>
          </p:cNvPr>
          <p:cNvSpPr txBox="1"/>
          <p:nvPr/>
        </p:nvSpPr>
        <p:spPr>
          <a:xfrm>
            <a:off x="14859000" y="9105900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١٠٣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C598BAF-860D-7CE3-06F2-E42018256275}"/>
              </a:ext>
            </a:extLst>
          </p:cNvPr>
          <p:cNvSpPr txBox="1"/>
          <p:nvPr/>
        </p:nvSpPr>
        <p:spPr>
          <a:xfrm>
            <a:off x="10744200" y="551646"/>
            <a:ext cx="49311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تَـــــــــدَرَّبْ وَحُــــــــلَّ المَـــــــــسَــــــــائِـــــــــلَ </a:t>
            </a:r>
            <a:endParaRPr lang="ar-SA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F65E6C-E8A5-EA5D-EFD6-BE82F13572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55" y="30114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9A2CC3E-53D7-2587-2442-4C73EE993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735" y="3238500"/>
            <a:ext cx="9993096" cy="255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140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AE3F60-6983-A766-BAF3-CA2763799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F17CCF-8A23-0CFF-452D-17E26B9F3285}"/>
              </a:ext>
            </a:extLst>
          </p:cNvPr>
          <p:cNvSpPr/>
          <p:nvPr/>
        </p:nvSpPr>
        <p:spPr>
          <a:xfrm>
            <a:off x="152400" y="6976965"/>
            <a:ext cx="2819400" cy="3083042"/>
          </a:xfrm>
          <a:custGeom>
            <a:avLst/>
            <a:gdLst/>
            <a:ahLst/>
            <a:cxnLst/>
            <a:rect l="l" t="t" r="r" b="b"/>
            <a:pathLst>
              <a:path w="3619848" h="3330260">
                <a:moveTo>
                  <a:pt x="0" y="0"/>
                </a:moveTo>
                <a:lnTo>
                  <a:pt x="3619848" y="0"/>
                </a:lnTo>
                <a:lnTo>
                  <a:pt x="3619848" y="3330260"/>
                </a:lnTo>
                <a:lnTo>
                  <a:pt x="0" y="333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5D49BEA-7241-2E70-C0E2-4DDDA28C0DEF}"/>
              </a:ext>
            </a:extLst>
          </p:cNvPr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676DB39-53D7-3592-185C-28E0E26C3D37}"/>
              </a:ext>
            </a:extLst>
          </p:cNvPr>
          <p:cNvSpPr/>
          <p:nvPr/>
        </p:nvSpPr>
        <p:spPr>
          <a:xfrm rot="10712440">
            <a:off x="-257512" y="-264847"/>
            <a:ext cx="2841895" cy="3011642"/>
          </a:xfrm>
          <a:custGeom>
            <a:avLst/>
            <a:gdLst/>
            <a:ahLst/>
            <a:cxnLst/>
            <a:rect l="l" t="t" r="r" b="b"/>
            <a:pathLst>
              <a:path w="2841895" h="3011642">
                <a:moveTo>
                  <a:pt x="0" y="0"/>
                </a:moveTo>
                <a:lnTo>
                  <a:pt x="2841895" y="0"/>
                </a:lnTo>
                <a:lnTo>
                  <a:pt x="2841895" y="3011642"/>
                </a:lnTo>
                <a:lnTo>
                  <a:pt x="0" y="3011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4C2A0AA-BEEF-F29B-9F69-30C0AD492AA3}"/>
              </a:ext>
            </a:extLst>
          </p:cNvPr>
          <p:cNvSpPr txBox="1"/>
          <p:nvPr/>
        </p:nvSpPr>
        <p:spPr>
          <a:xfrm>
            <a:off x="14859000" y="9105900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١٠٤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DE3A50-D435-C50B-9F42-9D54D4AE85A3}"/>
              </a:ext>
            </a:extLst>
          </p:cNvPr>
          <p:cNvSpPr txBox="1"/>
          <p:nvPr/>
        </p:nvSpPr>
        <p:spPr>
          <a:xfrm>
            <a:off x="8001000" y="551646"/>
            <a:ext cx="76743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مـــــســـــائــــــلُ مـــــهــــــاراتِ الــــتــــفـــــكــــيـــــرِ الــــــعُـــــــلـــــــيـــــــا</a:t>
            </a:r>
            <a:endParaRPr lang="ar-SA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EFF12D3-4E62-4AB7-454D-D8F261E37E8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72" y="384577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705A4DD-037E-38B9-DBC1-490581630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0" y="3608631"/>
            <a:ext cx="12589733" cy="159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51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74831"/>
            <a:ext cx="3212561" cy="3112169"/>
          </a:xfrm>
          <a:custGeom>
            <a:avLst/>
            <a:gdLst/>
            <a:ahLst/>
            <a:cxnLst/>
            <a:rect l="l" t="t" r="r" b="b"/>
            <a:pathLst>
              <a:path w="3212561" h="3112169">
                <a:moveTo>
                  <a:pt x="0" y="0"/>
                </a:moveTo>
                <a:lnTo>
                  <a:pt x="3212561" y="0"/>
                </a:lnTo>
                <a:lnTo>
                  <a:pt x="3212561" y="3112169"/>
                </a:lnTo>
                <a:lnTo>
                  <a:pt x="0" y="311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13726" y="6735364"/>
            <a:ext cx="3174274" cy="3551636"/>
          </a:xfrm>
          <a:custGeom>
            <a:avLst/>
            <a:gdLst/>
            <a:ahLst/>
            <a:cxnLst/>
            <a:rect l="l" t="t" r="r" b="b"/>
            <a:pathLst>
              <a:path w="3174274" h="3551636">
                <a:moveTo>
                  <a:pt x="0" y="0"/>
                </a:moveTo>
                <a:lnTo>
                  <a:pt x="3174274" y="0"/>
                </a:lnTo>
                <a:lnTo>
                  <a:pt x="3174274" y="3551636"/>
                </a:lnTo>
                <a:lnTo>
                  <a:pt x="0" y="35516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77112" y="4796785"/>
            <a:ext cx="2218761" cy="1420007"/>
          </a:xfrm>
          <a:custGeom>
            <a:avLst/>
            <a:gdLst/>
            <a:ahLst/>
            <a:cxnLst/>
            <a:rect l="l" t="t" r="r" b="b"/>
            <a:pathLst>
              <a:path w="2218761" h="1420007">
                <a:moveTo>
                  <a:pt x="0" y="0"/>
                </a:moveTo>
                <a:lnTo>
                  <a:pt x="2218761" y="0"/>
                </a:lnTo>
                <a:lnTo>
                  <a:pt x="2218761" y="1420007"/>
                </a:lnTo>
                <a:lnTo>
                  <a:pt x="0" y="14200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716885">
            <a:off x="-257322" y="-266631"/>
            <a:ext cx="2842216" cy="3011983"/>
          </a:xfrm>
          <a:custGeom>
            <a:avLst/>
            <a:gdLst/>
            <a:ahLst/>
            <a:cxnLst/>
            <a:rect l="l" t="t" r="r" b="b"/>
            <a:pathLst>
              <a:path w="2842216" h="3011983">
                <a:moveTo>
                  <a:pt x="0" y="0"/>
                </a:moveTo>
                <a:lnTo>
                  <a:pt x="2842217" y="0"/>
                </a:lnTo>
                <a:lnTo>
                  <a:pt x="2842217" y="3011983"/>
                </a:lnTo>
                <a:lnTo>
                  <a:pt x="0" y="30119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795873" y="2884676"/>
            <a:ext cx="5378693" cy="52442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37709A-BAE9-301C-3884-35657D36541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51" y="51180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6668" y="2357946"/>
            <a:ext cx="4854665" cy="4854665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724481">
            <a:off x="-256996" y="-269688"/>
            <a:ext cx="2842769" cy="3012568"/>
          </a:xfrm>
          <a:custGeom>
            <a:avLst/>
            <a:gdLst/>
            <a:ahLst/>
            <a:cxnLst/>
            <a:rect l="l" t="t" r="r" b="b"/>
            <a:pathLst>
              <a:path w="2842769" h="3012568">
                <a:moveTo>
                  <a:pt x="0" y="0"/>
                </a:moveTo>
                <a:lnTo>
                  <a:pt x="2842769" y="0"/>
                </a:lnTo>
                <a:lnTo>
                  <a:pt x="2842769" y="3012569"/>
                </a:lnTo>
                <a:lnTo>
                  <a:pt x="0" y="30125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0667" y="6172200"/>
            <a:ext cx="5598367" cy="4114800"/>
          </a:xfrm>
          <a:custGeom>
            <a:avLst/>
            <a:gdLst/>
            <a:ahLst/>
            <a:cxnLst/>
            <a:rect l="l" t="t" r="r" b="b"/>
            <a:pathLst>
              <a:path w="5598367" h="4114800">
                <a:moveTo>
                  <a:pt x="0" y="0"/>
                </a:moveTo>
                <a:lnTo>
                  <a:pt x="5598367" y="0"/>
                </a:lnTo>
                <a:lnTo>
                  <a:pt x="5598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35997" y="6172200"/>
            <a:ext cx="1270670" cy="1182878"/>
          </a:xfrm>
          <a:custGeom>
            <a:avLst/>
            <a:gdLst/>
            <a:ahLst/>
            <a:cxnLst/>
            <a:rect l="l" t="t" r="r" b="b"/>
            <a:pathLst>
              <a:path w="1270670" h="1182878">
                <a:moveTo>
                  <a:pt x="0" y="0"/>
                </a:moveTo>
                <a:lnTo>
                  <a:pt x="1270670" y="0"/>
                </a:lnTo>
                <a:lnTo>
                  <a:pt x="1270670" y="1182878"/>
                </a:lnTo>
                <a:lnTo>
                  <a:pt x="0" y="1182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FA0246-CCD7-8269-D760-4B455D1D00E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114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29738" y="116229"/>
            <a:ext cx="7228525" cy="2111730"/>
            <a:chOff x="0" y="0"/>
            <a:chExt cx="4089630" cy="119473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5056750" y="1563336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40887" y="6172200"/>
            <a:ext cx="2036826" cy="4114800"/>
          </a:xfrm>
          <a:custGeom>
            <a:avLst/>
            <a:gdLst/>
            <a:ahLst/>
            <a:cxnLst/>
            <a:rect l="l" t="t" r="r" b="b"/>
            <a:pathLst>
              <a:path w="2036826" h="4114800">
                <a:moveTo>
                  <a:pt x="0" y="0"/>
                </a:moveTo>
                <a:lnTo>
                  <a:pt x="2036826" y="0"/>
                </a:lnTo>
                <a:lnTo>
                  <a:pt x="2036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520443">
            <a:off x="15976872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0667465">
            <a:off x="-253728" y="-186935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7"/>
                </a:lnTo>
                <a:lnTo>
                  <a:pt x="0" y="27180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B07B8559-341E-DEC2-B0D4-7B0A6D852DE0}"/>
              </a:ext>
            </a:extLst>
          </p:cNvPr>
          <p:cNvGrpSpPr/>
          <p:nvPr/>
        </p:nvGrpSpPr>
        <p:grpSpPr>
          <a:xfrm>
            <a:off x="13637557" y="2225714"/>
            <a:ext cx="3037525" cy="2111730"/>
            <a:chOff x="0" y="0"/>
            <a:chExt cx="4089630" cy="119473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6F9BB6A-3B1F-4004-5504-93661507CA9F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F910A5D-658F-8562-6957-14B39E03C163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EBE210E-EE6A-EDFB-ED30-76F8B02DE678}"/>
              </a:ext>
            </a:extLst>
          </p:cNvPr>
          <p:cNvSpPr txBox="1"/>
          <p:nvPr/>
        </p:nvSpPr>
        <p:spPr>
          <a:xfrm>
            <a:off x="14032985" y="2892582"/>
            <a:ext cx="17700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نشاط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1C89ED5-A706-6006-0DD1-D0DB43EDEF06}"/>
              </a:ext>
            </a:extLst>
          </p:cNvPr>
          <p:cNvSpPr/>
          <p:nvPr/>
        </p:nvSpPr>
        <p:spPr>
          <a:xfrm>
            <a:off x="15723407" y="1690973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387DEC2E-F6CD-F038-9E39-CF77AA40B433}"/>
              </a:ext>
            </a:extLst>
          </p:cNvPr>
          <p:cNvGrpSpPr/>
          <p:nvPr/>
        </p:nvGrpSpPr>
        <p:grpSpPr>
          <a:xfrm>
            <a:off x="5867400" y="2892582"/>
            <a:ext cx="7620000" cy="6975318"/>
            <a:chOff x="0" y="0"/>
            <a:chExt cx="4089630" cy="1194738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A8FEE4FB-EBF6-EC07-8D37-08F122CCFDFA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34F1861B-78F5-F035-F03F-BFECB687940B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BD31871-0BB6-252B-E287-22976B8310FA}"/>
              </a:ext>
            </a:extLst>
          </p:cNvPr>
          <p:cNvSpPr txBox="1"/>
          <p:nvPr/>
        </p:nvSpPr>
        <p:spPr>
          <a:xfrm>
            <a:off x="13634727" y="9408350"/>
            <a:ext cx="2916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DBB3986D-265A-B732-322D-0BA97D82B20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07" y="216558"/>
            <a:ext cx="2115621" cy="1634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reeform 7"/>
          <p:cNvSpPr/>
          <p:nvPr/>
        </p:nvSpPr>
        <p:spPr>
          <a:xfrm>
            <a:off x="28368" y="7862305"/>
            <a:ext cx="990600" cy="1409700"/>
          </a:xfrm>
          <a:custGeom>
            <a:avLst/>
            <a:gdLst/>
            <a:ahLst/>
            <a:cxnLst/>
            <a:rect l="l" t="t" r="r" b="b"/>
            <a:pathLst>
              <a:path w="1666100" h="1719845">
                <a:moveTo>
                  <a:pt x="0" y="0"/>
                </a:moveTo>
                <a:lnTo>
                  <a:pt x="1666100" y="0"/>
                </a:lnTo>
                <a:lnTo>
                  <a:pt x="1666100" y="1719845"/>
                </a:lnTo>
                <a:lnTo>
                  <a:pt x="0" y="1719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84D57CA7-649D-53A7-C0C0-7F5C529E9E5C}"/>
              </a:ext>
            </a:extLst>
          </p:cNvPr>
          <p:cNvSpPr/>
          <p:nvPr/>
        </p:nvSpPr>
        <p:spPr>
          <a:xfrm>
            <a:off x="49583" y="8875584"/>
            <a:ext cx="990600" cy="902981"/>
          </a:xfrm>
          <a:custGeom>
            <a:avLst/>
            <a:gdLst/>
            <a:ahLst/>
            <a:cxnLst/>
            <a:rect l="l" t="t" r="r" b="b"/>
            <a:pathLst>
              <a:path w="2009788" h="1607831">
                <a:moveTo>
                  <a:pt x="0" y="0"/>
                </a:moveTo>
                <a:lnTo>
                  <a:pt x="2009788" y="0"/>
                </a:lnTo>
                <a:lnTo>
                  <a:pt x="2009788" y="1607831"/>
                </a:lnTo>
                <a:lnTo>
                  <a:pt x="0" y="16078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D918436C-F746-65B1-7BBB-B925C2F0D79F}"/>
                  </a:ext>
                </a:extLst>
              </p:cNvPr>
              <p:cNvSpPr txBox="1"/>
              <p:nvPr/>
            </p:nvSpPr>
            <p:spPr>
              <a:xfrm>
                <a:off x="5797574" y="3969591"/>
                <a:ext cx="7268586" cy="53024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571500" indent="-571500" algn="r" rtl="1">
                  <a:buFont typeface="Wingdings" panose="05000000000000000000" pitchFamily="2" charset="2"/>
                  <a:buChar char="Ø"/>
                </a:pPr>
                <a:r>
                  <a:rPr lang="ar-SA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ارسم دائرة ثم أقوم بطيها الى أرباع .</a:t>
                </a:r>
              </a:p>
              <a:p>
                <a:pPr marL="571500" indent="-571500" algn="r" rtl="1">
                  <a:buFont typeface="Wingdings" panose="05000000000000000000" pitchFamily="2" charset="2"/>
                  <a:buChar char="Ø"/>
                </a:pPr>
                <a:r>
                  <a:rPr lang="ar-SA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أرسم خطوط الطي .</a:t>
                </a:r>
              </a:p>
              <a:p>
                <a:pPr marL="571500" indent="-571500" algn="r" rtl="1">
                  <a:buFont typeface="Wingdings" panose="05000000000000000000" pitchFamily="2" charset="2"/>
                  <a:buChar char="Ø"/>
                </a:pPr>
                <a:r>
                  <a:rPr lang="ar-SA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كم عدد الدرجات في دائرة كاملة ؟</a:t>
                </a:r>
              </a:p>
              <a:p>
                <a:pPr marL="571500" indent="-571500" algn="r" rtl="1">
                  <a:buFont typeface="Wingdings" panose="05000000000000000000" pitchFamily="2" charset="2"/>
                  <a:buChar char="Ø"/>
                </a:pPr>
                <a:endParaRPr lang="ar-SA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0" indent="-571500" algn="r" rtl="1">
                  <a:buFont typeface="Wingdings" panose="05000000000000000000" pitchFamily="2" charset="2"/>
                  <a:buChar char="Ø"/>
                </a:pPr>
                <a:r>
                  <a:rPr lang="ar-SA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ما عدد الدرجات في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ku-Arab-IQ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١</m:t>
                        </m:r>
                      </m:num>
                      <m:den>
                        <m:r>
                          <a:rPr lang="ku-Arab-IQ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٤</m:t>
                        </m:r>
                      </m:den>
                    </m:f>
                  </m:oMath>
                </a14:m>
                <a:r>
                  <a:rPr lang="ar-SA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الدائرة ؟</a:t>
                </a:r>
              </a:p>
              <a:p>
                <a:pPr algn="r" rtl="1"/>
                <a:r>
                  <a:rPr lang="ar-SA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أشرح ذلك؟</a:t>
                </a:r>
              </a:p>
              <a:p>
                <a:pPr algn="r" rtl="1"/>
                <a:endParaRPr lang="ar-SA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endParaRPr lang="ar-SA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endParaRPr lang="ar-SA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endParaRPr lang="ar-SA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D918436C-F746-65B1-7BBB-B925C2F0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574" y="3969591"/>
                <a:ext cx="7268586" cy="5302414"/>
              </a:xfrm>
              <a:prstGeom prst="rect">
                <a:avLst/>
              </a:prstGeom>
              <a:blipFill>
                <a:blip r:embed="rId14"/>
                <a:stretch>
                  <a:fillRect t="-1494" r="-2181" b="-287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F21EE98-CC49-E3FD-D2AC-41A027439131}"/>
              </a:ext>
            </a:extLst>
          </p:cNvPr>
          <p:cNvSpPr txBox="1"/>
          <p:nvPr/>
        </p:nvSpPr>
        <p:spPr>
          <a:xfrm>
            <a:off x="4838682" y="845885"/>
            <a:ext cx="78118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الدرس </a:t>
            </a:r>
            <a:r>
              <a:rPr lang="ku-Arab-IQ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١١ – ٨ </a:t>
            </a: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الدَّورانُ فـي المستوى الإحداثيِّ.</a:t>
            </a:r>
          </a:p>
        </p:txBody>
      </p:sp>
      <p:sp>
        <p:nvSpPr>
          <p:cNvPr id="23" name="مخطط انسيابي: أو 22">
            <a:extLst>
              <a:ext uri="{FF2B5EF4-FFF2-40B4-BE49-F238E27FC236}">
                <a16:creationId xmlns:a16="http://schemas.microsoft.com/office/drawing/2014/main" id="{7C220B10-020B-F5B7-566A-6CF187DD8800}"/>
              </a:ext>
            </a:extLst>
          </p:cNvPr>
          <p:cNvSpPr/>
          <p:nvPr/>
        </p:nvSpPr>
        <p:spPr>
          <a:xfrm>
            <a:off x="1371600" y="4762500"/>
            <a:ext cx="3000828" cy="2944960"/>
          </a:xfrm>
          <a:prstGeom prst="flowChar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EA5666-53B7-ABB6-A581-0E74D6B65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0BACD2-624C-BEA1-E226-C042A2F75F8A}"/>
              </a:ext>
            </a:extLst>
          </p:cNvPr>
          <p:cNvGrpSpPr/>
          <p:nvPr/>
        </p:nvGrpSpPr>
        <p:grpSpPr>
          <a:xfrm>
            <a:off x="5529738" y="116229"/>
            <a:ext cx="7228525" cy="2111730"/>
            <a:chOff x="0" y="0"/>
            <a:chExt cx="4089630" cy="119473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2E39AB3-7B58-BDB7-642D-8F8E25EF0982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466F30E-397A-EB11-D5B3-E10850A807C8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821A9BC-C8CF-9618-61C1-854D290E5DE6}"/>
              </a:ext>
            </a:extLst>
          </p:cNvPr>
          <p:cNvSpPr/>
          <p:nvPr/>
        </p:nvSpPr>
        <p:spPr>
          <a:xfrm>
            <a:off x="5056750" y="1563336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BD2BF28-5D57-D2BE-5A44-B4064E5185B9}"/>
              </a:ext>
            </a:extLst>
          </p:cNvPr>
          <p:cNvSpPr/>
          <p:nvPr/>
        </p:nvSpPr>
        <p:spPr>
          <a:xfrm>
            <a:off x="16240887" y="6172200"/>
            <a:ext cx="2036826" cy="4114800"/>
          </a:xfrm>
          <a:custGeom>
            <a:avLst/>
            <a:gdLst/>
            <a:ahLst/>
            <a:cxnLst/>
            <a:rect l="l" t="t" r="r" b="b"/>
            <a:pathLst>
              <a:path w="2036826" h="4114800">
                <a:moveTo>
                  <a:pt x="0" y="0"/>
                </a:moveTo>
                <a:lnTo>
                  <a:pt x="2036826" y="0"/>
                </a:lnTo>
                <a:lnTo>
                  <a:pt x="2036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C217AE0-6B09-9BF8-858A-376DB5F8FD37}"/>
              </a:ext>
            </a:extLst>
          </p:cNvPr>
          <p:cNvSpPr/>
          <p:nvPr/>
        </p:nvSpPr>
        <p:spPr>
          <a:xfrm rot="-5520443">
            <a:off x="15976872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FEC7DDA-5A1F-9522-97D9-652665C6E1BB}"/>
              </a:ext>
            </a:extLst>
          </p:cNvPr>
          <p:cNvSpPr/>
          <p:nvPr/>
        </p:nvSpPr>
        <p:spPr>
          <a:xfrm rot="10667465">
            <a:off x="-253728" y="-186935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7"/>
                </a:lnTo>
                <a:lnTo>
                  <a:pt x="0" y="27180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796C63E7-D108-9C7D-8F98-6AE6258124DC}"/>
              </a:ext>
            </a:extLst>
          </p:cNvPr>
          <p:cNvGrpSpPr/>
          <p:nvPr/>
        </p:nvGrpSpPr>
        <p:grpSpPr>
          <a:xfrm>
            <a:off x="13203362" y="2878071"/>
            <a:ext cx="3037525" cy="2111730"/>
            <a:chOff x="0" y="0"/>
            <a:chExt cx="4089630" cy="119473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CAD89A6-E174-C6E9-83BD-F015E9BAE426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90D4C895-4215-7C7A-C10C-6002AA3560AF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CD92637-0813-DA39-C7B8-C406574BCC56}"/>
              </a:ext>
            </a:extLst>
          </p:cNvPr>
          <p:cNvSpPr txBox="1"/>
          <p:nvPr/>
        </p:nvSpPr>
        <p:spPr>
          <a:xfrm>
            <a:off x="13509524" y="3455416"/>
            <a:ext cx="234666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تـــشـــويـــــقــــه 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0429431-F173-8F0D-1146-19D1AE036851}"/>
              </a:ext>
            </a:extLst>
          </p:cNvPr>
          <p:cNvSpPr/>
          <p:nvPr/>
        </p:nvSpPr>
        <p:spPr>
          <a:xfrm>
            <a:off x="15275873" y="2386982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34088C74-CFD9-98DE-C473-E810DF451D9C}"/>
              </a:ext>
            </a:extLst>
          </p:cNvPr>
          <p:cNvGrpSpPr/>
          <p:nvPr/>
        </p:nvGrpSpPr>
        <p:grpSpPr>
          <a:xfrm>
            <a:off x="6983648" y="4457700"/>
            <a:ext cx="5105399" cy="2631918"/>
            <a:chOff x="0" y="0"/>
            <a:chExt cx="4089630" cy="1194738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DDAF87D7-9B7E-5B89-DC35-11DBB7B030E7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DAB5FE74-3058-D06A-4F4B-3E2C7E9675EA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72D6933-5687-1E2F-BB44-B1569DCD8DF5}"/>
              </a:ext>
            </a:extLst>
          </p:cNvPr>
          <p:cNvSpPr txBox="1"/>
          <p:nvPr/>
        </p:nvSpPr>
        <p:spPr>
          <a:xfrm>
            <a:off x="13634727" y="9408350"/>
            <a:ext cx="2916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C449F4F2-EB22-8043-C7A2-1716D7AD03B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96" y="410511"/>
            <a:ext cx="1992080" cy="1539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Freeform 3">
            <a:extLst>
              <a:ext uri="{FF2B5EF4-FFF2-40B4-BE49-F238E27FC236}">
                <a16:creationId xmlns:a16="http://schemas.microsoft.com/office/drawing/2014/main" id="{EF6861A8-0706-DEC0-D471-71E0DBCA8737}"/>
              </a:ext>
            </a:extLst>
          </p:cNvPr>
          <p:cNvSpPr/>
          <p:nvPr/>
        </p:nvSpPr>
        <p:spPr>
          <a:xfrm rot="585373">
            <a:off x="10547513" y="3485880"/>
            <a:ext cx="2218949" cy="2327190"/>
          </a:xfrm>
          <a:custGeom>
            <a:avLst/>
            <a:gdLst/>
            <a:ahLst/>
            <a:cxnLst/>
            <a:rect l="l" t="t" r="r" b="b"/>
            <a:pathLst>
              <a:path w="2643029" h="3104880">
                <a:moveTo>
                  <a:pt x="0" y="0"/>
                </a:moveTo>
                <a:lnTo>
                  <a:pt x="2643029" y="0"/>
                </a:lnTo>
                <a:lnTo>
                  <a:pt x="2643029" y="3104880"/>
                </a:lnTo>
                <a:lnTo>
                  <a:pt x="0" y="31048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">
            <a:hlinkClick r:id="rId12"/>
            <a:extLst>
              <a:ext uri="{FF2B5EF4-FFF2-40B4-BE49-F238E27FC236}">
                <a16:creationId xmlns:a16="http://schemas.microsoft.com/office/drawing/2014/main" id="{062405BF-3315-06DB-472B-D2157C18EBE3}"/>
              </a:ext>
            </a:extLst>
          </p:cNvPr>
          <p:cNvSpPr/>
          <p:nvPr/>
        </p:nvSpPr>
        <p:spPr>
          <a:xfrm>
            <a:off x="8554121" y="5166102"/>
            <a:ext cx="1825319" cy="1330994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B0ACDA1-FFA9-BDB8-F667-B73E19F31438}"/>
              </a:ext>
            </a:extLst>
          </p:cNvPr>
          <p:cNvSpPr txBox="1"/>
          <p:nvPr/>
        </p:nvSpPr>
        <p:spPr>
          <a:xfrm>
            <a:off x="4648199" y="758102"/>
            <a:ext cx="78118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الدرس </a:t>
            </a:r>
            <a:r>
              <a:rPr lang="ku-Arab-IQ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١١ – ٨ </a:t>
            </a: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الدَّورانُ فـي المستوى الإحداثيِّ.</a:t>
            </a:r>
          </a:p>
        </p:txBody>
      </p:sp>
    </p:spTree>
    <p:extLst>
      <p:ext uri="{BB962C8B-B14F-4D97-AF65-F5344CB8AC3E}">
        <p14:creationId xmlns:p14="http://schemas.microsoft.com/office/powerpoint/2010/main" val="222379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915" y="1584016"/>
            <a:ext cx="16645654" cy="8267599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359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665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172200"/>
            <a:ext cx="3477006" cy="4114800"/>
          </a:xfrm>
          <a:custGeom>
            <a:avLst/>
            <a:gdLst/>
            <a:ahLst/>
            <a:cxnLst/>
            <a:rect l="l" t="t" r="r" b="b"/>
            <a:pathLst>
              <a:path w="3477006" h="4114800">
                <a:moveTo>
                  <a:pt x="0" y="0"/>
                </a:moveTo>
                <a:lnTo>
                  <a:pt x="3477006" y="0"/>
                </a:lnTo>
                <a:lnTo>
                  <a:pt x="3477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253728" y="-300546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7500" y="0"/>
            <a:ext cx="3212159" cy="2855902"/>
          </a:xfrm>
          <a:custGeom>
            <a:avLst/>
            <a:gdLst/>
            <a:ahLst/>
            <a:cxnLst/>
            <a:rect l="l" t="t" r="r" b="b"/>
            <a:pathLst>
              <a:path w="3212159" h="2855902">
                <a:moveTo>
                  <a:pt x="0" y="0"/>
                </a:moveTo>
                <a:lnTo>
                  <a:pt x="3212159" y="0"/>
                </a:lnTo>
                <a:lnTo>
                  <a:pt x="3212159" y="2855902"/>
                </a:lnTo>
                <a:lnTo>
                  <a:pt x="0" y="2855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31180" y="540744"/>
            <a:ext cx="3572536" cy="1774415"/>
            <a:chOff x="0" y="0"/>
            <a:chExt cx="8218678" cy="4082070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31180" y="591028"/>
            <a:ext cx="3572536" cy="158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رابط الدرس 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الرقمي</a:t>
            </a: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35DC672D-B3B5-F7B2-9FB1-0990ECB99E48}"/>
              </a:ext>
            </a:extLst>
          </p:cNvPr>
          <p:cNvGrpSpPr/>
          <p:nvPr/>
        </p:nvGrpSpPr>
        <p:grpSpPr>
          <a:xfrm>
            <a:off x="13686763" y="2880648"/>
            <a:ext cx="3572536" cy="1774415"/>
            <a:chOff x="0" y="0"/>
            <a:chExt cx="8218678" cy="408207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A6768EF-03CD-AD0B-A147-D2FE874C0C40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D7C196E-196F-D7E5-F63D-75676168C80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DD960A-9D7E-138F-E2C5-72A2F11D18A3}"/>
              </a:ext>
            </a:extLst>
          </p:cNvPr>
          <p:cNvSpPr txBox="1"/>
          <p:nvPr/>
        </p:nvSpPr>
        <p:spPr>
          <a:xfrm>
            <a:off x="13137557" y="3005895"/>
            <a:ext cx="4129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فِكْرَةُ الدَّرْسِ :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أرسمُ صورةَ شكلٍ بالدورانِ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المُستوى الإحداثيِّ.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DCB82D2-3F8C-B075-D017-E0D2EF736A3B}"/>
              </a:ext>
            </a:extLst>
          </p:cNvPr>
          <p:cNvSpPr txBox="1"/>
          <p:nvPr/>
        </p:nvSpPr>
        <p:spPr>
          <a:xfrm>
            <a:off x="10469062" y="2628461"/>
            <a:ext cx="29166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استعِد: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396B71-E6BF-1564-EBE6-4120EAF9DAFB}"/>
              </a:ext>
            </a:extLst>
          </p:cNvPr>
          <p:cNvSpPr txBox="1"/>
          <p:nvPr/>
        </p:nvSpPr>
        <p:spPr>
          <a:xfrm>
            <a:off x="14377344" y="8702984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١٠١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7C7560F-8DB5-2E29-4CB1-3CDB6535A92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1" y="76208"/>
            <a:ext cx="1898855" cy="146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Group 11">
            <a:extLst>
              <a:ext uri="{FF2B5EF4-FFF2-40B4-BE49-F238E27FC236}">
                <a16:creationId xmlns:a16="http://schemas.microsoft.com/office/drawing/2014/main" id="{8FA19F11-BC81-C42A-EED9-9BA8306473A3}"/>
              </a:ext>
            </a:extLst>
          </p:cNvPr>
          <p:cNvGrpSpPr/>
          <p:nvPr/>
        </p:nvGrpSpPr>
        <p:grpSpPr>
          <a:xfrm>
            <a:off x="13681242" y="5143500"/>
            <a:ext cx="3572536" cy="1774415"/>
            <a:chOff x="0" y="0"/>
            <a:chExt cx="8218678" cy="4082070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C0AF83E-AF67-DE94-F33C-7FC24625270B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A883837-591D-F9FD-B9A5-F1FFABCE49B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C1E3C4F-6495-15EF-4CB2-8FFB417CE603}"/>
              </a:ext>
            </a:extLst>
          </p:cNvPr>
          <p:cNvSpPr txBox="1"/>
          <p:nvPr/>
        </p:nvSpPr>
        <p:spPr>
          <a:xfrm>
            <a:off x="12949239" y="5394612"/>
            <a:ext cx="41291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الْـــــمُــــفْــــرَدَاتُ :</a:t>
            </a:r>
          </a:p>
          <a:p>
            <a:pPr algn="r" rtl="1"/>
            <a:r>
              <a:rPr lang="ar-SA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الدَّورانُ.</a:t>
            </a:r>
          </a:p>
        </p:txBody>
      </p:sp>
      <p:pic>
        <p:nvPicPr>
          <p:cNvPr id="24" name="صورة 23">
            <a:hlinkClick r:id="rId12"/>
            <a:extLst>
              <a:ext uri="{FF2B5EF4-FFF2-40B4-BE49-F238E27FC236}">
                <a16:creationId xmlns:a16="http://schemas.microsoft.com/office/drawing/2014/main" id="{11252698-B165-F8E2-DB1A-F129D68498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5243" y="591028"/>
            <a:ext cx="1002807" cy="1326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91B7BF3B-E5AF-2C2C-576E-5D8443CAE9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9995" y="3584911"/>
            <a:ext cx="6454872" cy="238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5B44FDEF-30C1-733B-5ADE-D10870EC2A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88257" y="3577758"/>
            <a:ext cx="2407964" cy="235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C9CD7716-220F-911B-D834-64E680F1730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37090" y="6147914"/>
            <a:ext cx="7457467" cy="349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915" y="1584016"/>
            <a:ext cx="16645654" cy="8267599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359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665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172200"/>
            <a:ext cx="3477006" cy="4114800"/>
          </a:xfrm>
          <a:custGeom>
            <a:avLst/>
            <a:gdLst/>
            <a:ahLst/>
            <a:cxnLst/>
            <a:rect l="l" t="t" r="r" b="b"/>
            <a:pathLst>
              <a:path w="3477006" h="4114800">
                <a:moveTo>
                  <a:pt x="0" y="0"/>
                </a:moveTo>
                <a:lnTo>
                  <a:pt x="3477006" y="0"/>
                </a:lnTo>
                <a:lnTo>
                  <a:pt x="3477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253728" y="-300546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7500" y="0"/>
            <a:ext cx="3212159" cy="2855902"/>
          </a:xfrm>
          <a:custGeom>
            <a:avLst/>
            <a:gdLst/>
            <a:ahLst/>
            <a:cxnLst/>
            <a:rect l="l" t="t" r="r" b="b"/>
            <a:pathLst>
              <a:path w="3212159" h="2855902">
                <a:moveTo>
                  <a:pt x="0" y="0"/>
                </a:moveTo>
                <a:lnTo>
                  <a:pt x="3212159" y="0"/>
                </a:lnTo>
                <a:lnTo>
                  <a:pt x="3212159" y="2855902"/>
                </a:lnTo>
                <a:lnTo>
                  <a:pt x="0" y="2855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31180" y="540744"/>
            <a:ext cx="3572536" cy="1774415"/>
            <a:chOff x="0" y="0"/>
            <a:chExt cx="8218678" cy="4082070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31180" y="591028"/>
            <a:ext cx="3572536" cy="158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رابط الدرس 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الرقمي</a:t>
            </a: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35DC672D-B3B5-F7B2-9FB1-0990ECB99E48}"/>
              </a:ext>
            </a:extLst>
          </p:cNvPr>
          <p:cNvGrpSpPr/>
          <p:nvPr/>
        </p:nvGrpSpPr>
        <p:grpSpPr>
          <a:xfrm>
            <a:off x="13686763" y="2880648"/>
            <a:ext cx="3572536" cy="1774415"/>
            <a:chOff x="0" y="0"/>
            <a:chExt cx="8218678" cy="408207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A6768EF-03CD-AD0B-A147-D2FE874C0C40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D7C196E-196F-D7E5-F63D-75676168C80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DD960A-9D7E-138F-E2C5-72A2F11D18A3}"/>
              </a:ext>
            </a:extLst>
          </p:cNvPr>
          <p:cNvSpPr txBox="1"/>
          <p:nvPr/>
        </p:nvSpPr>
        <p:spPr>
          <a:xfrm>
            <a:off x="13137557" y="3005895"/>
            <a:ext cx="4129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فِكْرَةُ الدَّرْسِ :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أرسمُ صورةَ شكلٍ بالدورانِ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المُستوى الإحداثيِّ.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DCB82D2-3F8C-B075-D017-E0D2EF736A3B}"/>
              </a:ext>
            </a:extLst>
          </p:cNvPr>
          <p:cNvSpPr txBox="1"/>
          <p:nvPr/>
        </p:nvSpPr>
        <p:spPr>
          <a:xfrm>
            <a:off x="10469062" y="2628461"/>
            <a:ext cx="29166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استعِد: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396B71-E6BF-1564-EBE6-4120EAF9DAFB}"/>
              </a:ext>
            </a:extLst>
          </p:cNvPr>
          <p:cNvSpPr txBox="1"/>
          <p:nvPr/>
        </p:nvSpPr>
        <p:spPr>
          <a:xfrm>
            <a:off x="14377344" y="8702984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١٠١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7C7560F-8DB5-2E29-4CB1-3CDB6535A92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1" y="76208"/>
            <a:ext cx="1898855" cy="146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Group 11">
            <a:extLst>
              <a:ext uri="{FF2B5EF4-FFF2-40B4-BE49-F238E27FC236}">
                <a16:creationId xmlns:a16="http://schemas.microsoft.com/office/drawing/2014/main" id="{8FA19F11-BC81-C42A-EED9-9BA8306473A3}"/>
              </a:ext>
            </a:extLst>
          </p:cNvPr>
          <p:cNvGrpSpPr/>
          <p:nvPr/>
        </p:nvGrpSpPr>
        <p:grpSpPr>
          <a:xfrm>
            <a:off x="13681242" y="5143500"/>
            <a:ext cx="3572536" cy="1774415"/>
            <a:chOff x="0" y="0"/>
            <a:chExt cx="8218678" cy="4082070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C0AF83E-AF67-DE94-F33C-7FC24625270B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A883837-591D-F9FD-B9A5-F1FFABCE49B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C1E3C4F-6495-15EF-4CB2-8FFB417CE603}"/>
              </a:ext>
            </a:extLst>
          </p:cNvPr>
          <p:cNvSpPr txBox="1"/>
          <p:nvPr/>
        </p:nvSpPr>
        <p:spPr>
          <a:xfrm>
            <a:off x="12949239" y="5394612"/>
            <a:ext cx="41291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الْـــــمُــــفْــــرَدَاتُ :</a:t>
            </a:r>
          </a:p>
          <a:p>
            <a:pPr algn="r" rtl="1"/>
            <a:r>
              <a:rPr lang="ar-SA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الدَّورانُ.</a:t>
            </a:r>
          </a:p>
        </p:txBody>
      </p:sp>
      <p:pic>
        <p:nvPicPr>
          <p:cNvPr id="24" name="صورة 23">
            <a:hlinkClick r:id="rId12"/>
            <a:extLst>
              <a:ext uri="{FF2B5EF4-FFF2-40B4-BE49-F238E27FC236}">
                <a16:creationId xmlns:a16="http://schemas.microsoft.com/office/drawing/2014/main" id="{11252698-B165-F8E2-DB1A-F129D68498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5243" y="591028"/>
            <a:ext cx="1002807" cy="1326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1BA68FC-E168-64DF-21B7-4268E3C34F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5300" y="2994737"/>
            <a:ext cx="7908941" cy="669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61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915" y="1584016"/>
            <a:ext cx="16645654" cy="8267599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359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665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172200"/>
            <a:ext cx="3477006" cy="4114800"/>
          </a:xfrm>
          <a:custGeom>
            <a:avLst/>
            <a:gdLst/>
            <a:ahLst/>
            <a:cxnLst/>
            <a:rect l="l" t="t" r="r" b="b"/>
            <a:pathLst>
              <a:path w="3477006" h="4114800">
                <a:moveTo>
                  <a:pt x="0" y="0"/>
                </a:moveTo>
                <a:lnTo>
                  <a:pt x="3477006" y="0"/>
                </a:lnTo>
                <a:lnTo>
                  <a:pt x="3477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253728" y="-300546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7500" y="0"/>
            <a:ext cx="3212159" cy="2855902"/>
          </a:xfrm>
          <a:custGeom>
            <a:avLst/>
            <a:gdLst/>
            <a:ahLst/>
            <a:cxnLst/>
            <a:rect l="l" t="t" r="r" b="b"/>
            <a:pathLst>
              <a:path w="3212159" h="2855902">
                <a:moveTo>
                  <a:pt x="0" y="0"/>
                </a:moveTo>
                <a:lnTo>
                  <a:pt x="3212159" y="0"/>
                </a:lnTo>
                <a:lnTo>
                  <a:pt x="3212159" y="2855902"/>
                </a:lnTo>
                <a:lnTo>
                  <a:pt x="0" y="2855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31180" y="540744"/>
            <a:ext cx="3572536" cy="1774415"/>
            <a:chOff x="0" y="0"/>
            <a:chExt cx="8218678" cy="4082070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31180" y="591028"/>
            <a:ext cx="3572536" cy="158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رابط الدرس 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الرقمي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396B71-E6BF-1564-EBE6-4120EAF9DAFB}"/>
              </a:ext>
            </a:extLst>
          </p:cNvPr>
          <p:cNvSpPr txBox="1"/>
          <p:nvPr/>
        </p:nvSpPr>
        <p:spPr>
          <a:xfrm>
            <a:off x="14377344" y="8702984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١٠٢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7C7560F-8DB5-2E29-4CB1-3CDB6535A92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1" y="76208"/>
            <a:ext cx="1898855" cy="146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C894D11-8E19-45EF-D77E-471E29F88687}"/>
              </a:ext>
            </a:extLst>
          </p:cNvPr>
          <p:cNvSpPr txBox="1"/>
          <p:nvPr/>
        </p:nvSpPr>
        <p:spPr>
          <a:xfrm>
            <a:off x="11506200" y="2724484"/>
            <a:ext cx="5215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مِــــــثـــــالُ : تـــــمــــثـــــيــــلُ الدورانُ .</a:t>
            </a:r>
            <a:endParaRPr lang="ar-SA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C36E4A27-1B0A-E16F-B552-0FBD92D6F0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98291" y="3172138"/>
            <a:ext cx="6757594" cy="610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صورة 18">
            <a:hlinkClick r:id="rId13"/>
            <a:extLst>
              <a:ext uri="{FF2B5EF4-FFF2-40B4-BE49-F238E27FC236}">
                <a16:creationId xmlns:a16="http://schemas.microsoft.com/office/drawing/2014/main" id="{B8CE205E-3628-1212-3B82-1F767D3F50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5243" y="591028"/>
            <a:ext cx="1002807" cy="1326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Freeform 2">
            <a:extLst>
              <a:ext uri="{FF2B5EF4-FFF2-40B4-BE49-F238E27FC236}">
                <a16:creationId xmlns:a16="http://schemas.microsoft.com/office/drawing/2014/main" id="{17393039-8711-E308-7018-9D3CFA42A720}"/>
              </a:ext>
            </a:extLst>
          </p:cNvPr>
          <p:cNvSpPr/>
          <p:nvPr/>
        </p:nvSpPr>
        <p:spPr>
          <a:xfrm>
            <a:off x="3238828" y="4185381"/>
            <a:ext cx="1229325" cy="1555846"/>
          </a:xfrm>
          <a:custGeom>
            <a:avLst/>
            <a:gdLst/>
            <a:ahLst/>
            <a:cxnLst/>
            <a:rect l="l" t="t" r="r" b="b"/>
            <a:pathLst>
              <a:path w="3212561" h="3112169">
                <a:moveTo>
                  <a:pt x="0" y="0"/>
                </a:moveTo>
                <a:lnTo>
                  <a:pt x="3212561" y="0"/>
                </a:lnTo>
                <a:lnTo>
                  <a:pt x="3212561" y="3112169"/>
                </a:lnTo>
                <a:lnTo>
                  <a:pt x="0" y="31121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848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6191" y="7158666"/>
            <a:ext cx="1469646" cy="3128334"/>
          </a:xfrm>
          <a:custGeom>
            <a:avLst/>
            <a:gdLst/>
            <a:ahLst/>
            <a:cxnLst/>
            <a:rect l="l" t="t" r="r" b="b"/>
            <a:pathLst>
              <a:path w="1469646" h="3128334">
                <a:moveTo>
                  <a:pt x="0" y="0"/>
                </a:moveTo>
                <a:lnTo>
                  <a:pt x="1469646" y="0"/>
                </a:lnTo>
                <a:lnTo>
                  <a:pt x="1469646" y="3128334"/>
                </a:lnTo>
                <a:lnTo>
                  <a:pt x="0" y="3128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661264">
            <a:off x="-92469" y="-246892"/>
            <a:ext cx="2717831" cy="2880168"/>
          </a:xfrm>
          <a:custGeom>
            <a:avLst/>
            <a:gdLst/>
            <a:ahLst/>
            <a:cxnLst/>
            <a:rect l="l" t="t" r="r" b="b"/>
            <a:pathLst>
              <a:path w="2717831" h="2880168">
                <a:moveTo>
                  <a:pt x="0" y="0"/>
                </a:moveTo>
                <a:lnTo>
                  <a:pt x="2717831" y="0"/>
                </a:lnTo>
                <a:lnTo>
                  <a:pt x="2717831" y="2880168"/>
                </a:lnTo>
                <a:lnTo>
                  <a:pt x="0" y="2880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D0B5871-0090-E82B-0EF6-C5E793FC2546}"/>
              </a:ext>
            </a:extLst>
          </p:cNvPr>
          <p:cNvSpPr txBox="1"/>
          <p:nvPr/>
        </p:nvSpPr>
        <p:spPr>
          <a:xfrm>
            <a:off x="8262882" y="800100"/>
            <a:ext cx="7412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تــــــأكّــــــــــدْ :</a:t>
            </a:r>
            <a:endParaRPr lang="ar-SA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20E6A99-F425-649D-4AC2-3923F1541728}"/>
              </a:ext>
            </a:extLst>
          </p:cNvPr>
          <p:cNvSpPr txBox="1"/>
          <p:nvPr/>
        </p:nvSpPr>
        <p:spPr>
          <a:xfrm>
            <a:off x="13207039" y="9232116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١٠٢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ED6DAE3-A7F4-5CED-F3DF-9D35A964461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96" y="30114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reeform 3"/>
          <p:cNvSpPr/>
          <p:nvPr/>
        </p:nvSpPr>
        <p:spPr>
          <a:xfrm>
            <a:off x="0" y="6172200"/>
            <a:ext cx="2386584" cy="4114800"/>
          </a:xfrm>
          <a:custGeom>
            <a:avLst/>
            <a:gdLst/>
            <a:ahLst/>
            <a:cxnLst/>
            <a:rect l="l" t="t" r="r" b="b"/>
            <a:pathLst>
              <a:path w="2386584" h="4114800">
                <a:moveTo>
                  <a:pt x="0" y="0"/>
                </a:moveTo>
                <a:lnTo>
                  <a:pt x="2386584" y="0"/>
                </a:lnTo>
                <a:lnTo>
                  <a:pt x="2386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0FF5AAA-801D-7429-973E-3D23FA4A46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6584" y="2357946"/>
            <a:ext cx="13288937" cy="3865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4FB772-9C31-69AA-4D4D-36B52FB36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FB5EE74-D12F-D9A9-28E4-D1A5E7D02A32}"/>
              </a:ext>
            </a:extLst>
          </p:cNvPr>
          <p:cNvSpPr/>
          <p:nvPr/>
        </p:nvSpPr>
        <p:spPr>
          <a:xfrm>
            <a:off x="16756191" y="7158666"/>
            <a:ext cx="1469646" cy="3128334"/>
          </a:xfrm>
          <a:custGeom>
            <a:avLst/>
            <a:gdLst/>
            <a:ahLst/>
            <a:cxnLst/>
            <a:rect l="l" t="t" r="r" b="b"/>
            <a:pathLst>
              <a:path w="1469646" h="3128334">
                <a:moveTo>
                  <a:pt x="0" y="0"/>
                </a:moveTo>
                <a:lnTo>
                  <a:pt x="1469646" y="0"/>
                </a:lnTo>
                <a:lnTo>
                  <a:pt x="1469646" y="3128334"/>
                </a:lnTo>
                <a:lnTo>
                  <a:pt x="0" y="3128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791C51B-170C-202A-41AF-DBAF77351890}"/>
              </a:ext>
            </a:extLst>
          </p:cNvPr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80DECA5-0A74-C826-160D-9D6B81A90F7C}"/>
              </a:ext>
            </a:extLst>
          </p:cNvPr>
          <p:cNvSpPr/>
          <p:nvPr/>
        </p:nvSpPr>
        <p:spPr>
          <a:xfrm rot="10661264">
            <a:off x="-92469" y="-246892"/>
            <a:ext cx="2717831" cy="2880168"/>
          </a:xfrm>
          <a:custGeom>
            <a:avLst/>
            <a:gdLst/>
            <a:ahLst/>
            <a:cxnLst/>
            <a:rect l="l" t="t" r="r" b="b"/>
            <a:pathLst>
              <a:path w="2717831" h="2880168">
                <a:moveTo>
                  <a:pt x="0" y="0"/>
                </a:moveTo>
                <a:lnTo>
                  <a:pt x="2717831" y="0"/>
                </a:lnTo>
                <a:lnTo>
                  <a:pt x="2717831" y="2880168"/>
                </a:lnTo>
                <a:lnTo>
                  <a:pt x="0" y="2880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FDB3A81-3514-F920-3390-4B7E44600164}"/>
              </a:ext>
            </a:extLst>
          </p:cNvPr>
          <p:cNvSpPr txBox="1"/>
          <p:nvPr/>
        </p:nvSpPr>
        <p:spPr>
          <a:xfrm>
            <a:off x="8262882" y="800100"/>
            <a:ext cx="7412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تــــــأكّــــــــــدْ :</a:t>
            </a:r>
            <a:endParaRPr lang="ar-SA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37735B-2BE5-DFE5-BBA3-977B6501BBA8}"/>
              </a:ext>
            </a:extLst>
          </p:cNvPr>
          <p:cNvSpPr txBox="1"/>
          <p:nvPr/>
        </p:nvSpPr>
        <p:spPr>
          <a:xfrm>
            <a:off x="13207039" y="9232116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١٠٢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9ACA2D6-D544-2DD5-C583-ADC9CB1D1F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8" y="360646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6BCFACA-0EB0-E7F5-07BF-59FE009196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4015" y="3389293"/>
            <a:ext cx="1357584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7CCD27C5-82E8-376B-A89A-442F9D298766}"/>
              </a:ext>
            </a:extLst>
          </p:cNvPr>
          <p:cNvSpPr/>
          <p:nvPr/>
        </p:nvSpPr>
        <p:spPr>
          <a:xfrm>
            <a:off x="0" y="6145724"/>
            <a:ext cx="3477006" cy="4114800"/>
          </a:xfrm>
          <a:custGeom>
            <a:avLst/>
            <a:gdLst/>
            <a:ahLst/>
            <a:cxnLst/>
            <a:rect l="l" t="t" r="r" b="b"/>
            <a:pathLst>
              <a:path w="3477006" h="4114800">
                <a:moveTo>
                  <a:pt x="0" y="0"/>
                </a:moveTo>
                <a:lnTo>
                  <a:pt x="3477006" y="0"/>
                </a:lnTo>
                <a:lnTo>
                  <a:pt x="3477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0823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4559"/>
            <a:ext cx="2819400" cy="3083042"/>
          </a:xfrm>
          <a:custGeom>
            <a:avLst/>
            <a:gdLst/>
            <a:ahLst/>
            <a:cxnLst/>
            <a:rect l="l" t="t" r="r" b="b"/>
            <a:pathLst>
              <a:path w="3619848" h="3330260">
                <a:moveTo>
                  <a:pt x="0" y="0"/>
                </a:moveTo>
                <a:lnTo>
                  <a:pt x="3619848" y="0"/>
                </a:lnTo>
                <a:lnTo>
                  <a:pt x="3619848" y="3330260"/>
                </a:lnTo>
                <a:lnTo>
                  <a:pt x="0" y="333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712440">
            <a:off x="-257512" y="-264847"/>
            <a:ext cx="2841895" cy="3011642"/>
          </a:xfrm>
          <a:custGeom>
            <a:avLst/>
            <a:gdLst/>
            <a:ahLst/>
            <a:cxnLst/>
            <a:rect l="l" t="t" r="r" b="b"/>
            <a:pathLst>
              <a:path w="2841895" h="3011642">
                <a:moveTo>
                  <a:pt x="0" y="0"/>
                </a:moveTo>
                <a:lnTo>
                  <a:pt x="2841895" y="0"/>
                </a:lnTo>
                <a:lnTo>
                  <a:pt x="2841895" y="3011642"/>
                </a:lnTo>
                <a:lnTo>
                  <a:pt x="0" y="3011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896B5C9-849E-20C2-5FD5-79829EC4BB3D}"/>
              </a:ext>
            </a:extLst>
          </p:cNvPr>
          <p:cNvSpPr txBox="1"/>
          <p:nvPr/>
        </p:nvSpPr>
        <p:spPr>
          <a:xfrm>
            <a:off x="14859000" y="9105900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١٠٣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C598BAF-860D-7CE3-06F2-E42018256275}"/>
              </a:ext>
            </a:extLst>
          </p:cNvPr>
          <p:cNvSpPr txBox="1"/>
          <p:nvPr/>
        </p:nvSpPr>
        <p:spPr>
          <a:xfrm>
            <a:off x="10744200" y="551646"/>
            <a:ext cx="49311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تَـــــــــدَرَّبْ وَحُــــــــلَّ المَـــــــــسَــــــــائِـــــــــلَ </a:t>
            </a:r>
            <a:endParaRPr lang="ar-SA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F65E6C-E8A5-EA5D-EFD6-BE82F13572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55" y="30114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D1C7F92-5F4D-F9F9-CC0C-DA8696012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744855"/>
            <a:ext cx="9120910" cy="202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9CC99C-E2AF-0EBF-C5EF-98E2DC67D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3915223"/>
            <a:ext cx="9743964" cy="614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213</Words>
  <Application>Microsoft Office PowerPoint</Application>
  <PresentationFormat>مخصص</PresentationFormat>
  <Paragraphs>58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Calibri</vt:lpstr>
      <vt:lpstr>Arial</vt:lpstr>
      <vt:lpstr>Wingdings</vt:lpstr>
      <vt:lpstr>Cambria Math</vt:lpstr>
      <vt:lpstr>Canva Sans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</dc:title>
  <dc:creator>HP</dc:creator>
  <cp:lastModifiedBy>nourah Alaklabi</cp:lastModifiedBy>
  <cp:revision>1</cp:revision>
  <dcterms:created xsi:type="dcterms:W3CDTF">2006-08-16T00:00:00Z</dcterms:created>
  <dcterms:modified xsi:type="dcterms:W3CDTF">2024-04-27T17:23:32Z</dcterms:modified>
  <dc:identifier>DAFZo0tJ-5Q</dc:identifier>
</cp:coreProperties>
</file>