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0" r:id="rId4"/>
    <p:sldId id="258" r:id="rId5"/>
    <p:sldId id="271" r:id="rId6"/>
    <p:sldId id="259" r:id="rId7"/>
    <p:sldId id="272" r:id="rId8"/>
    <p:sldId id="261" r:id="rId9"/>
    <p:sldId id="268" r:id="rId10"/>
    <p:sldId id="262" r:id="rId11"/>
    <p:sldId id="269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Canva Sans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8F19E073-429B-4A06-8510-B47F6E53C569}"/>
    <pc:docChg chg="undo custSel addSld delSld modSld sldOrd">
      <pc:chgData name="nourah Alaklabi" userId="b439187ee2954565" providerId="LiveId" clId="{8F19E073-429B-4A06-8510-B47F6E53C569}" dt="2024-05-04T14:40:53.681" v="383" actId="207"/>
      <pc:docMkLst>
        <pc:docMk/>
      </pc:docMkLst>
      <pc:sldChg chg="addSp delSp modSp mod">
        <pc:chgData name="nourah Alaklabi" userId="b439187ee2954565" providerId="LiveId" clId="{8F19E073-429B-4A06-8510-B47F6E53C569}" dt="2024-05-04T14:40:53.681" v="383" actId="207"/>
        <pc:sldMkLst>
          <pc:docMk/>
          <pc:sldMk cId="0" sldId="256"/>
        </pc:sldMkLst>
        <pc:spChg chg="mod">
          <ac:chgData name="nourah Alaklabi" userId="b439187ee2954565" providerId="LiveId" clId="{8F19E073-429B-4A06-8510-B47F6E53C569}" dt="2024-05-04T14:14:06.902" v="75" actId="20577"/>
          <ac:spMkLst>
            <pc:docMk/>
            <pc:sldMk cId="0" sldId="256"/>
            <ac:spMk id="11" creationId="{987226CC-466F-98CC-F1F3-4353F6A29B5E}"/>
          </ac:spMkLst>
        </pc:spChg>
        <pc:spChg chg="add mod">
          <ac:chgData name="nourah Alaklabi" userId="b439187ee2954565" providerId="LiveId" clId="{8F19E073-429B-4A06-8510-B47F6E53C569}" dt="2024-05-04T14:40:53.681" v="383" actId="207"/>
          <ac:spMkLst>
            <pc:docMk/>
            <pc:sldMk cId="0" sldId="256"/>
            <ac:spMk id="24" creationId="{9F796B54-6A6E-402D-22D5-4AD192649E81}"/>
          </ac:spMkLst>
        </pc:spChg>
        <pc:picChg chg="del">
          <ac:chgData name="nourah Alaklabi" userId="b439187ee2954565" providerId="LiveId" clId="{8F19E073-429B-4A06-8510-B47F6E53C569}" dt="2024-05-04T14:13:19.550" v="32" actId="21"/>
          <ac:picMkLst>
            <pc:docMk/>
            <pc:sldMk cId="0" sldId="256"/>
            <ac:picMk id="22" creationId="{EE210166-22C3-710E-DEB5-A6D7CC8ED2B1}"/>
          </ac:picMkLst>
        </pc:picChg>
        <pc:picChg chg="del">
          <ac:chgData name="nourah Alaklabi" userId="b439187ee2954565" providerId="LiveId" clId="{8F19E073-429B-4A06-8510-B47F6E53C569}" dt="2024-05-04T14:13:16.736" v="31" actId="21"/>
          <ac:picMkLst>
            <pc:docMk/>
            <pc:sldMk cId="0" sldId="256"/>
            <ac:picMk id="23" creationId="{5ED17F27-AA1B-47C4-2586-CF088DA25DFB}"/>
          </ac:picMkLst>
        </pc:picChg>
        <pc:cxnChg chg="del">
          <ac:chgData name="nourah Alaklabi" userId="b439187ee2954565" providerId="LiveId" clId="{8F19E073-429B-4A06-8510-B47F6E53C569}" dt="2024-05-04T14:13:22.469" v="33" actId="21"/>
          <ac:cxnSpMkLst>
            <pc:docMk/>
            <pc:sldMk cId="0" sldId="256"/>
            <ac:cxnSpMk id="28" creationId="{1CA90C5B-0EE6-D866-37C0-C337C58B1309}"/>
          </ac:cxnSpMkLst>
        </pc:cxnChg>
      </pc:sldChg>
      <pc:sldChg chg="addSp delSp modSp mod">
        <pc:chgData name="nourah Alaklabi" userId="b439187ee2954565" providerId="LiveId" clId="{8F19E073-429B-4A06-8510-B47F6E53C569}" dt="2024-05-04T14:13:09.818" v="30" actId="20577"/>
        <pc:sldMkLst>
          <pc:docMk/>
          <pc:sldMk cId="0" sldId="257"/>
        </pc:sldMkLst>
        <pc:spChg chg="del">
          <ac:chgData name="nourah Alaklabi" userId="b439187ee2954565" providerId="LiveId" clId="{8F19E073-429B-4A06-8510-B47F6E53C569}" dt="2024-05-04T14:12:25.025" v="8" actId="21"/>
          <ac:spMkLst>
            <pc:docMk/>
            <pc:sldMk cId="0" sldId="257"/>
            <ac:spMk id="7" creationId="{00000000-0000-0000-0000-000000000000}"/>
          </ac:spMkLst>
        </pc:spChg>
        <pc:spChg chg="mod">
          <ac:chgData name="nourah Alaklabi" userId="b439187ee2954565" providerId="LiveId" clId="{8F19E073-429B-4A06-8510-B47F6E53C569}" dt="2024-05-04T14:12:29.775" v="9" actId="1076"/>
          <ac:spMkLst>
            <pc:docMk/>
            <pc:sldMk cId="0" sldId="257"/>
            <ac:spMk id="14" creationId="{FB050E25-9544-C933-5C6E-0D85079F765C}"/>
          </ac:spMkLst>
        </pc:spChg>
        <pc:spChg chg="mod">
          <ac:chgData name="nourah Alaklabi" userId="b439187ee2954565" providerId="LiveId" clId="{8F19E073-429B-4A06-8510-B47F6E53C569}" dt="2024-05-04T14:13:09.818" v="30" actId="20577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8F19E073-429B-4A06-8510-B47F6E53C569}" dt="2024-05-04T14:12:06.571" v="5" actId="1440"/>
          <ac:picMkLst>
            <pc:docMk/>
            <pc:sldMk cId="0" sldId="257"/>
            <ac:picMk id="18" creationId="{88AA120E-C5A7-F41C-8BCE-016823BD6AFD}"/>
          </ac:picMkLst>
        </pc:picChg>
      </pc:sldChg>
      <pc:sldChg chg="addSp delSp modSp mod">
        <pc:chgData name="nourah Alaklabi" userId="b439187ee2954565" providerId="LiveId" clId="{8F19E073-429B-4A06-8510-B47F6E53C569}" dt="2024-05-04T14:21:59.596" v="130" actId="20577"/>
        <pc:sldMkLst>
          <pc:docMk/>
          <pc:sldMk cId="0" sldId="258"/>
        </pc:sldMkLst>
        <pc:spChg chg="mod">
          <ac:chgData name="nourah Alaklabi" userId="b439187ee2954565" providerId="LiveId" clId="{8F19E073-429B-4A06-8510-B47F6E53C569}" dt="2024-05-04T14:21:06.955" v="118" actId="20577"/>
          <ac:spMkLst>
            <pc:docMk/>
            <pc:sldMk cId="0" sldId="258"/>
            <ac:spMk id="3" creationId="{00000000-0000-0000-0000-000000000000}"/>
          </ac:spMkLst>
        </pc:spChg>
        <pc:spChg chg="mod">
          <ac:chgData name="nourah Alaklabi" userId="b439187ee2954565" providerId="LiveId" clId="{8F19E073-429B-4A06-8510-B47F6E53C569}" dt="2024-05-04T14:21:59.596" v="130" actId="20577"/>
          <ac:spMkLst>
            <pc:docMk/>
            <pc:sldMk cId="0" sldId="258"/>
            <ac:spMk id="15" creationId="{08396B71-E6BF-1564-EBE6-4120EAF9DAFB}"/>
          </ac:spMkLst>
        </pc:spChg>
        <pc:spChg chg="mod">
          <ac:chgData name="nourah Alaklabi" userId="b439187ee2954565" providerId="LiveId" clId="{8F19E073-429B-4A06-8510-B47F6E53C569}" dt="2024-05-04T14:18:22.705" v="93" actId="207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8F19E073-429B-4A06-8510-B47F6E53C569}" dt="2024-05-04T14:18:30.960" v="94"/>
          <ac:spMkLst>
            <pc:docMk/>
            <pc:sldMk cId="0" sldId="258"/>
            <ac:spMk id="26" creationId="{C6B4203A-0A5D-2414-15E5-D0746527183E}"/>
          </ac:spMkLst>
        </pc:spChg>
        <pc:spChg chg="mod">
          <ac:chgData name="nourah Alaklabi" userId="b439187ee2954565" providerId="LiveId" clId="{8F19E073-429B-4A06-8510-B47F6E53C569}" dt="2024-05-04T14:18:30.960" v="94"/>
          <ac:spMkLst>
            <pc:docMk/>
            <pc:sldMk cId="0" sldId="258"/>
            <ac:spMk id="27" creationId="{7D37FDAD-F76D-A983-0516-186A1AB3AF1A}"/>
          </ac:spMkLst>
        </pc:spChg>
        <pc:spChg chg="add mod">
          <ac:chgData name="nourah Alaklabi" userId="b439187ee2954565" providerId="LiveId" clId="{8F19E073-429B-4A06-8510-B47F6E53C569}" dt="2024-05-04T14:19:29.886" v="107" actId="403"/>
          <ac:spMkLst>
            <pc:docMk/>
            <pc:sldMk cId="0" sldId="258"/>
            <ac:spMk id="28" creationId="{8541A4E9-E430-2018-D697-2503C0EDBA91}"/>
          </ac:spMkLst>
        </pc:spChg>
        <pc:grpChg chg="add mod">
          <ac:chgData name="nourah Alaklabi" userId="b439187ee2954565" providerId="LiveId" clId="{8F19E073-429B-4A06-8510-B47F6E53C569}" dt="2024-05-04T14:18:33.054" v="95" actId="1076"/>
          <ac:grpSpMkLst>
            <pc:docMk/>
            <pc:sldMk cId="0" sldId="258"/>
            <ac:grpSpMk id="25" creationId="{3E238ADA-24E7-C97E-131A-D13266EB209B}"/>
          </ac:grpSpMkLst>
        </pc:grpChg>
        <pc:picChg chg="del">
          <ac:chgData name="nourah Alaklabi" userId="b439187ee2954565" providerId="LiveId" clId="{8F19E073-429B-4A06-8510-B47F6E53C569}" dt="2024-05-04T14:15:40.412" v="81" actId="21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8F19E073-429B-4A06-8510-B47F6E53C569}" dt="2024-05-04T14:17:20.936" v="86"/>
          <ac:picMkLst>
            <pc:docMk/>
            <pc:sldMk cId="0" sldId="258"/>
            <ac:picMk id="24" creationId="{D5D8BF3F-647C-1DE6-C587-CED1F1C46B06}"/>
          </ac:picMkLst>
        </pc:picChg>
        <pc:picChg chg="add mod">
          <ac:chgData name="nourah Alaklabi" userId="b439187ee2954565" providerId="LiveId" clId="{8F19E073-429B-4A06-8510-B47F6E53C569}" dt="2024-05-04T14:21:30" v="123" actId="1076"/>
          <ac:picMkLst>
            <pc:docMk/>
            <pc:sldMk cId="0" sldId="258"/>
            <ac:picMk id="30" creationId="{33D16E80-8D42-440A-2B1F-987017346B57}"/>
          </ac:picMkLst>
        </pc:picChg>
        <pc:picChg chg="add mod">
          <ac:chgData name="nourah Alaklabi" userId="b439187ee2954565" providerId="LiveId" clId="{8F19E073-429B-4A06-8510-B47F6E53C569}" dt="2024-05-04T14:21:33.410" v="124" actId="1076"/>
          <ac:picMkLst>
            <pc:docMk/>
            <pc:sldMk cId="0" sldId="258"/>
            <ac:picMk id="32" creationId="{75F33942-05CD-C052-167B-B831DFF42FD9}"/>
          </ac:picMkLst>
        </pc:picChg>
        <pc:picChg chg="add mod">
          <ac:chgData name="nourah Alaklabi" userId="b439187ee2954565" providerId="LiveId" clId="{8F19E073-429B-4A06-8510-B47F6E53C569}" dt="2024-05-04T14:21:47.538" v="127" actId="1440"/>
          <ac:picMkLst>
            <pc:docMk/>
            <pc:sldMk cId="0" sldId="258"/>
            <ac:picMk id="34" creationId="{79435327-B802-D3BF-3C69-A086593F95A5}"/>
          </ac:picMkLst>
        </pc:picChg>
      </pc:sldChg>
      <pc:sldChg chg="addSp modSp mod">
        <pc:chgData name="nourah Alaklabi" userId="b439187ee2954565" providerId="LiveId" clId="{8F19E073-429B-4A06-8510-B47F6E53C569}" dt="2024-05-04T14:28:11.487" v="190" actId="1440"/>
        <pc:sldMkLst>
          <pc:docMk/>
          <pc:sldMk cId="0" sldId="259"/>
        </pc:sldMkLst>
        <pc:spChg chg="mod">
          <ac:chgData name="nourah Alaklabi" userId="b439187ee2954565" providerId="LiveId" clId="{8F19E073-429B-4A06-8510-B47F6E53C569}" dt="2024-05-04T14:26:34.654" v="174" actId="20577"/>
          <ac:spMkLst>
            <pc:docMk/>
            <pc:sldMk cId="0" sldId="259"/>
            <ac:spMk id="9" creationId="{19CAD123-7B95-D4F3-C604-C983CCD9433F}"/>
          </ac:spMkLst>
        </pc:spChg>
        <pc:spChg chg="mod">
          <ac:chgData name="nourah Alaklabi" userId="b439187ee2954565" providerId="LiveId" clId="{8F19E073-429B-4A06-8510-B47F6E53C569}" dt="2024-05-04T14:26:18.689" v="170" actId="20577"/>
          <ac:spMkLst>
            <pc:docMk/>
            <pc:sldMk cId="0" sldId="259"/>
            <ac:spMk id="10" creationId="{0A8F1E94-FEDF-3C83-0028-C6CCC3378CF6}"/>
          </ac:spMkLst>
        </pc:spChg>
        <pc:spChg chg="ord">
          <ac:chgData name="nourah Alaklabi" userId="b439187ee2954565" providerId="LiveId" clId="{8F19E073-429B-4A06-8510-B47F6E53C569}" dt="2024-05-04T14:27:32.914" v="186" actId="16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8F19E073-429B-4A06-8510-B47F6E53C569}" dt="2024-05-04T14:27:05.329" v="180" actId="1440"/>
          <ac:picMkLst>
            <pc:docMk/>
            <pc:sldMk cId="0" sldId="259"/>
            <ac:picMk id="14" creationId="{BFF7B572-AE62-5C6C-7800-53FE94F1FCF2}"/>
          </ac:picMkLst>
        </pc:picChg>
        <pc:picChg chg="add mod">
          <ac:chgData name="nourah Alaklabi" userId="b439187ee2954565" providerId="LiveId" clId="{8F19E073-429B-4A06-8510-B47F6E53C569}" dt="2024-05-04T14:27:28.964" v="185" actId="1076"/>
          <ac:picMkLst>
            <pc:docMk/>
            <pc:sldMk cId="0" sldId="259"/>
            <ac:picMk id="16" creationId="{A620A6B5-4905-CB11-FEAC-549A7B452F37}"/>
          </ac:picMkLst>
        </pc:picChg>
        <pc:picChg chg="add mod">
          <ac:chgData name="nourah Alaklabi" userId="b439187ee2954565" providerId="LiveId" clId="{8F19E073-429B-4A06-8510-B47F6E53C569}" dt="2024-05-04T14:28:11.487" v="190" actId="1440"/>
          <ac:picMkLst>
            <pc:docMk/>
            <pc:sldMk cId="0" sldId="259"/>
            <ac:picMk id="18" creationId="{BE52B155-DFC0-564A-2871-CD148EDAAD8D}"/>
          </ac:picMkLst>
        </pc:picChg>
      </pc:sldChg>
      <pc:sldChg chg="del">
        <pc:chgData name="nourah Alaklabi" userId="b439187ee2954565" providerId="LiveId" clId="{8F19E073-429B-4A06-8510-B47F6E53C569}" dt="2024-05-04T14:30:27.231" v="209" actId="2696"/>
        <pc:sldMkLst>
          <pc:docMk/>
          <pc:sldMk cId="0" sldId="260"/>
        </pc:sldMkLst>
      </pc:sldChg>
      <pc:sldChg chg="addSp delSp modSp mod">
        <pc:chgData name="nourah Alaklabi" userId="b439187ee2954565" providerId="LiveId" clId="{8F19E073-429B-4A06-8510-B47F6E53C569}" dt="2024-05-04T14:32:06.159" v="223" actId="1076"/>
        <pc:sldMkLst>
          <pc:docMk/>
          <pc:sldMk cId="0" sldId="261"/>
        </pc:sldMkLst>
        <pc:spChg chg="mod">
          <ac:chgData name="nourah Alaklabi" userId="b439187ee2954565" providerId="LiveId" clId="{8F19E073-429B-4A06-8510-B47F6E53C569}" dt="2024-05-04T14:30:41.280" v="212" actId="20577"/>
          <ac:spMkLst>
            <pc:docMk/>
            <pc:sldMk cId="0" sldId="261"/>
            <ac:spMk id="9" creationId="{B20E6A99-F425-649D-4AC2-3923F1541728}"/>
          </ac:spMkLst>
        </pc:spChg>
        <pc:picChg chg="add del mod">
          <ac:chgData name="nourah Alaklabi" userId="b439187ee2954565" providerId="LiveId" clId="{8F19E073-429B-4A06-8510-B47F6E53C569}" dt="2024-05-04T14:31:44.990" v="219" actId="21"/>
          <ac:picMkLst>
            <pc:docMk/>
            <pc:sldMk cId="0" sldId="261"/>
            <ac:picMk id="10" creationId="{2617076F-ED5A-4389-8FCB-78823E863E9D}"/>
          </ac:picMkLst>
        </pc:picChg>
        <pc:picChg chg="add mod">
          <ac:chgData name="nourah Alaklabi" userId="b439187ee2954565" providerId="LiveId" clId="{8F19E073-429B-4A06-8510-B47F6E53C569}" dt="2024-05-04T14:32:06.159" v="223" actId="1076"/>
          <ac:picMkLst>
            <pc:docMk/>
            <pc:sldMk cId="0" sldId="261"/>
            <ac:picMk id="12" creationId="{5197573B-5F83-426C-6A13-A25A3254E50C}"/>
          </ac:picMkLst>
        </pc:picChg>
      </pc:sldChg>
      <pc:sldChg chg="addSp modSp mod">
        <pc:chgData name="nourah Alaklabi" userId="b439187ee2954565" providerId="LiveId" clId="{8F19E073-429B-4A06-8510-B47F6E53C569}" dt="2024-05-04T14:34:43.081" v="239" actId="1440"/>
        <pc:sldMkLst>
          <pc:docMk/>
          <pc:sldMk cId="0" sldId="262"/>
        </pc:sldMkLst>
        <pc:spChg chg="mod">
          <ac:chgData name="nourah Alaklabi" userId="b439187ee2954565" providerId="LiveId" clId="{8F19E073-429B-4A06-8510-B47F6E53C569}" dt="2024-05-04T14:32:55.790" v="235" actId="20577"/>
          <ac:spMkLst>
            <pc:docMk/>
            <pc:sldMk cId="0" sldId="262"/>
            <ac:spMk id="7" creationId="{D896B5C9-849E-20C2-5FD5-79829EC4BB3D}"/>
          </ac:spMkLst>
        </pc:spChg>
        <pc:picChg chg="add mod">
          <ac:chgData name="nourah Alaklabi" userId="b439187ee2954565" providerId="LiveId" clId="{8F19E073-429B-4A06-8510-B47F6E53C569}" dt="2024-05-04T14:34:43.081" v="239" actId="1440"/>
          <ac:picMkLst>
            <pc:docMk/>
            <pc:sldMk cId="0" sldId="262"/>
            <ac:picMk id="9" creationId="{711F3F96-A80D-CA46-8B6F-A9B4772B5DA4}"/>
          </ac:picMkLst>
        </pc:picChg>
      </pc:sldChg>
      <pc:sldChg chg="addSp delSp modSp mod ord">
        <pc:chgData name="nourah Alaklabi" userId="b439187ee2954565" providerId="LiveId" clId="{8F19E073-429B-4A06-8510-B47F6E53C569}" dt="2024-05-04T14:36:13.742" v="257" actId="20577"/>
        <pc:sldMkLst>
          <pc:docMk/>
          <pc:sldMk cId="0" sldId="263"/>
        </pc:sldMkLst>
        <pc:spChg chg="del">
          <ac:chgData name="nourah Alaklabi" userId="b439187ee2954565" providerId="LiveId" clId="{8F19E073-429B-4A06-8510-B47F6E53C569}" dt="2024-05-04T14:36:05.729" v="254" actId="21"/>
          <ac:spMkLst>
            <pc:docMk/>
            <pc:sldMk cId="0" sldId="263"/>
            <ac:spMk id="7" creationId="{72593FFB-D8DE-640E-1AC5-342F23544038}"/>
          </ac:spMkLst>
        </pc:spChg>
        <pc:spChg chg="mod">
          <ac:chgData name="nourah Alaklabi" userId="b439187ee2954565" providerId="LiveId" clId="{8F19E073-429B-4A06-8510-B47F6E53C569}" dt="2024-05-04T14:36:13.742" v="257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8F19E073-429B-4A06-8510-B47F6E53C569}" dt="2024-05-04T14:36:02.157" v="253" actId="14100"/>
          <ac:picMkLst>
            <pc:docMk/>
            <pc:sldMk cId="0" sldId="263"/>
            <ac:picMk id="9" creationId="{89B9E590-2A63-2E4B-0AD7-18D83EBFCCB0}"/>
          </ac:picMkLst>
        </pc:picChg>
      </pc:sldChg>
      <pc:sldChg chg="modSp">
        <pc:chgData name="nourah Alaklabi" userId="b439187ee2954565" providerId="LiveId" clId="{8F19E073-429B-4A06-8510-B47F6E53C569}" dt="2024-05-04T14:38:26.104" v="258"/>
        <pc:sldMkLst>
          <pc:docMk/>
          <pc:sldMk cId="0" sldId="264"/>
        </pc:sldMkLst>
        <pc:picChg chg="mod">
          <ac:chgData name="nourah Alaklabi" userId="b439187ee2954565" providerId="LiveId" clId="{8F19E073-429B-4A06-8510-B47F6E53C569}" dt="2024-05-04T14:38:26.104" v="258"/>
          <ac:picMkLst>
            <pc:docMk/>
            <pc:sldMk cId="0" sldId="264"/>
            <ac:picMk id="7" creationId="{00000000-0000-0000-0000-000000000000}"/>
          </ac:picMkLst>
        </pc:picChg>
      </pc:sldChg>
      <pc:sldChg chg="del">
        <pc:chgData name="nourah Alaklabi" userId="b439187ee2954565" providerId="LiveId" clId="{8F19E073-429B-4A06-8510-B47F6E53C569}" dt="2024-05-04T14:17:28.534" v="87" actId="2696"/>
        <pc:sldMkLst>
          <pc:docMk/>
          <pc:sldMk cId="3451259182" sldId="266"/>
        </pc:sldMkLst>
      </pc:sldChg>
      <pc:sldChg chg="del">
        <pc:chgData name="nourah Alaklabi" userId="b439187ee2954565" providerId="LiveId" clId="{8F19E073-429B-4A06-8510-B47F6E53C569}" dt="2024-05-04T14:17:33.782" v="88" actId="2696"/>
        <pc:sldMkLst>
          <pc:docMk/>
          <pc:sldMk cId="3509403764" sldId="267"/>
        </pc:sldMkLst>
      </pc:sldChg>
      <pc:sldChg chg="addSp modSp mod">
        <pc:chgData name="nourah Alaklabi" userId="b439187ee2954565" providerId="LiveId" clId="{8F19E073-429B-4A06-8510-B47F6E53C569}" dt="2024-05-04T14:32:38.135" v="230" actId="1440"/>
        <pc:sldMkLst>
          <pc:docMk/>
          <pc:sldMk cId="2303732953" sldId="268"/>
        </pc:sldMkLst>
        <pc:spChg chg="mod">
          <ac:chgData name="nourah Alaklabi" userId="b439187ee2954565" providerId="LiveId" clId="{8F19E073-429B-4A06-8510-B47F6E53C569}" dt="2024-05-04T14:32:11.905" v="226" actId="20577"/>
          <ac:spMkLst>
            <pc:docMk/>
            <pc:sldMk cId="2303732953" sldId="268"/>
            <ac:spMk id="9" creationId="{0E37735B-2BE5-DFE5-BBA3-977B6501BBA8}"/>
          </ac:spMkLst>
        </pc:spChg>
        <pc:picChg chg="add mod">
          <ac:chgData name="nourah Alaklabi" userId="b439187ee2954565" providerId="LiveId" clId="{8F19E073-429B-4A06-8510-B47F6E53C569}" dt="2024-05-04T14:32:38.135" v="230" actId="1440"/>
          <ac:picMkLst>
            <pc:docMk/>
            <pc:sldMk cId="2303732953" sldId="268"/>
            <ac:picMk id="10" creationId="{5F15B4C5-0844-9221-C2A8-98F2358AF96D}"/>
          </ac:picMkLst>
        </pc:picChg>
      </pc:sldChg>
      <pc:sldChg chg="addSp modSp mod">
        <pc:chgData name="nourah Alaklabi" userId="b439187ee2954565" providerId="LiveId" clId="{8F19E073-429B-4A06-8510-B47F6E53C569}" dt="2024-05-04T14:35:31.647" v="248" actId="20577"/>
        <pc:sldMkLst>
          <pc:docMk/>
          <pc:sldMk cId="3353514686" sldId="269"/>
        </pc:sldMkLst>
        <pc:spChg chg="mod">
          <ac:chgData name="nourah Alaklabi" userId="b439187ee2954565" providerId="LiveId" clId="{8F19E073-429B-4A06-8510-B47F6E53C569}" dt="2024-05-04T14:35:31.647" v="248" actId="20577"/>
          <ac:spMkLst>
            <pc:docMk/>
            <pc:sldMk cId="3353514686" sldId="269"/>
            <ac:spMk id="7" creationId="{74C2A0AA-BEEF-F29B-9F69-30C0AD492AA3}"/>
          </ac:spMkLst>
        </pc:spChg>
        <pc:picChg chg="add mod">
          <ac:chgData name="nourah Alaklabi" userId="b439187ee2954565" providerId="LiveId" clId="{8F19E073-429B-4A06-8510-B47F6E53C569}" dt="2024-05-04T14:35:24.912" v="245" actId="1440"/>
          <ac:picMkLst>
            <pc:docMk/>
            <pc:sldMk cId="3353514686" sldId="269"/>
            <ac:picMk id="9" creationId="{D9C7B387-1461-2749-2EE8-8D6A00BC1DFD}"/>
          </ac:picMkLst>
        </pc:picChg>
      </pc:sldChg>
      <pc:sldChg chg="addSp delSp modSp mod">
        <pc:chgData name="nourah Alaklabi" userId="b439187ee2954565" providerId="LiveId" clId="{8F19E073-429B-4A06-8510-B47F6E53C569}" dt="2024-05-04T14:15:21.588" v="80"/>
        <pc:sldMkLst>
          <pc:docMk/>
          <pc:sldMk cId="2223794357" sldId="270"/>
        </pc:sldMkLst>
        <pc:spChg chg="add mod">
          <ac:chgData name="nourah Alaklabi" userId="b439187ee2954565" providerId="LiveId" clId="{8F19E073-429B-4A06-8510-B47F6E53C569}" dt="2024-05-04T14:14:40.057" v="79" actId="1076"/>
          <ac:spMkLst>
            <pc:docMk/>
            <pc:sldMk cId="2223794357" sldId="270"/>
            <ac:spMk id="7" creationId="{831D5E8B-DD16-B27B-0328-FFC961A126F3}"/>
          </ac:spMkLst>
        </pc:spChg>
        <pc:spChg chg="del">
          <ac:chgData name="nourah Alaklabi" userId="b439187ee2954565" providerId="LiveId" clId="{8F19E073-429B-4A06-8510-B47F6E53C569}" dt="2024-05-04T14:14:35.599" v="78" actId="21"/>
          <ac:spMkLst>
            <pc:docMk/>
            <pc:sldMk cId="2223794357" sldId="270"/>
            <ac:spMk id="11" creationId="{E9A5A24D-50AE-FA7A-879E-F0FB7B914582}"/>
          </ac:spMkLst>
        </pc:spChg>
        <pc:spChg chg="mod">
          <ac:chgData name="nourah Alaklabi" userId="b439187ee2954565" providerId="LiveId" clId="{8F19E073-429B-4A06-8510-B47F6E53C569}" dt="2024-05-04T14:15:21.588" v="80"/>
          <ac:spMkLst>
            <pc:docMk/>
            <pc:sldMk cId="2223794357" sldId="270"/>
            <ac:spMk id="24" creationId="{062405BF-3315-06DB-472B-D2157C18EBE3}"/>
          </ac:spMkLst>
        </pc:spChg>
      </pc:sldChg>
      <pc:sldChg chg="addSp delSp modSp add mod">
        <pc:chgData name="nourah Alaklabi" userId="b439187ee2954565" providerId="LiveId" clId="{8F19E073-429B-4A06-8510-B47F6E53C569}" dt="2024-05-04T14:26:26.281" v="171" actId="207"/>
        <pc:sldMkLst>
          <pc:docMk/>
          <pc:sldMk cId="3408767547" sldId="271"/>
        </pc:sldMkLst>
        <pc:spChg chg="mod">
          <ac:chgData name="nourah Alaklabi" userId="b439187ee2954565" providerId="LiveId" clId="{8F19E073-429B-4A06-8510-B47F6E53C569}" dt="2024-05-04T14:26:26.281" v="171" actId="207"/>
          <ac:spMkLst>
            <pc:docMk/>
            <pc:sldMk cId="3408767547" sldId="271"/>
            <ac:spMk id="23" creationId="{8DCB82D2-3F8C-B075-D017-E0D2EF736A3B}"/>
          </ac:spMkLst>
        </pc:spChg>
        <pc:picChg chg="add mod">
          <ac:chgData name="nourah Alaklabi" userId="b439187ee2954565" providerId="LiveId" clId="{8F19E073-429B-4A06-8510-B47F6E53C569}" dt="2024-05-04T14:25:38.926" v="161" actId="14100"/>
          <ac:picMkLst>
            <pc:docMk/>
            <pc:sldMk cId="3408767547" sldId="271"/>
            <ac:picMk id="22" creationId="{56521B98-E032-DD42-DC72-3476D84BB3D5}"/>
          </ac:picMkLst>
        </pc:picChg>
        <pc:picChg chg="del">
          <ac:chgData name="nourah Alaklabi" userId="b439187ee2954565" providerId="LiveId" clId="{8F19E073-429B-4A06-8510-B47F6E53C569}" dt="2024-05-04T14:22:06.546" v="132" actId="21"/>
          <ac:picMkLst>
            <pc:docMk/>
            <pc:sldMk cId="3408767547" sldId="271"/>
            <ac:picMk id="30" creationId="{33D16E80-8D42-440A-2B1F-987017346B57}"/>
          </ac:picMkLst>
        </pc:picChg>
        <pc:picChg chg="del">
          <ac:chgData name="nourah Alaklabi" userId="b439187ee2954565" providerId="LiveId" clId="{8F19E073-429B-4A06-8510-B47F6E53C569}" dt="2024-05-04T14:22:08.408" v="133" actId="21"/>
          <ac:picMkLst>
            <pc:docMk/>
            <pc:sldMk cId="3408767547" sldId="271"/>
            <ac:picMk id="32" creationId="{75F33942-05CD-C052-167B-B831DFF42FD9}"/>
          </ac:picMkLst>
        </pc:picChg>
        <pc:picChg chg="del">
          <ac:chgData name="nourah Alaklabi" userId="b439187ee2954565" providerId="LiveId" clId="{8F19E073-429B-4A06-8510-B47F6E53C569}" dt="2024-05-04T14:22:11.014" v="134" actId="21"/>
          <ac:picMkLst>
            <pc:docMk/>
            <pc:sldMk cId="3408767547" sldId="271"/>
            <ac:picMk id="34" creationId="{79435327-B802-D3BF-3C69-A086593F95A5}"/>
          </ac:picMkLst>
        </pc:picChg>
      </pc:sldChg>
      <pc:sldChg chg="addSp delSp modSp add mod">
        <pc:chgData name="nourah Alaklabi" userId="b439187ee2954565" providerId="LiveId" clId="{8F19E073-429B-4A06-8510-B47F6E53C569}" dt="2024-05-04T14:30:10.473" v="208" actId="1440"/>
        <pc:sldMkLst>
          <pc:docMk/>
          <pc:sldMk cId="1129022594" sldId="272"/>
        </pc:sldMkLst>
        <pc:spChg chg="ord">
          <ac:chgData name="nourah Alaklabi" userId="b439187ee2954565" providerId="LiveId" clId="{8F19E073-429B-4A06-8510-B47F6E53C569}" dt="2024-05-04T14:29:21.594" v="202" actId="166"/>
          <ac:spMkLst>
            <pc:docMk/>
            <pc:sldMk cId="1129022594" sldId="272"/>
            <ac:spMk id="13" creationId="{FB949C74-ED09-874F-87C7-F9A4FBF12EC1}"/>
          </ac:spMkLst>
        </pc:spChg>
        <pc:picChg chg="del">
          <ac:chgData name="nourah Alaklabi" userId="b439187ee2954565" providerId="LiveId" clId="{8F19E073-429B-4A06-8510-B47F6E53C569}" dt="2024-05-04T14:28:45.731" v="194" actId="21"/>
          <ac:picMkLst>
            <pc:docMk/>
            <pc:sldMk cId="1129022594" sldId="272"/>
            <ac:picMk id="14" creationId="{BFF7B572-AE62-5C6C-7800-53FE94F1FCF2}"/>
          </ac:picMkLst>
        </pc:picChg>
        <pc:picChg chg="add mod">
          <ac:chgData name="nourah Alaklabi" userId="b439187ee2954565" providerId="LiveId" clId="{8F19E073-429B-4A06-8510-B47F6E53C569}" dt="2024-05-04T14:29:24.335" v="203" actId="1076"/>
          <ac:picMkLst>
            <pc:docMk/>
            <pc:sldMk cId="1129022594" sldId="272"/>
            <ac:picMk id="15" creationId="{62FA4193-C4B1-A9FC-D463-A535E7550667}"/>
          </ac:picMkLst>
        </pc:picChg>
        <pc:picChg chg="del">
          <ac:chgData name="nourah Alaklabi" userId="b439187ee2954565" providerId="LiveId" clId="{8F19E073-429B-4A06-8510-B47F6E53C569}" dt="2024-05-04T14:28:49.544" v="196" actId="21"/>
          <ac:picMkLst>
            <pc:docMk/>
            <pc:sldMk cId="1129022594" sldId="272"/>
            <ac:picMk id="16" creationId="{A620A6B5-4905-CB11-FEAC-549A7B452F37}"/>
          </ac:picMkLst>
        </pc:picChg>
        <pc:picChg chg="del">
          <ac:chgData name="nourah Alaklabi" userId="b439187ee2954565" providerId="LiveId" clId="{8F19E073-429B-4A06-8510-B47F6E53C569}" dt="2024-05-04T14:28:47.605" v="195" actId="21"/>
          <ac:picMkLst>
            <pc:docMk/>
            <pc:sldMk cId="1129022594" sldId="272"/>
            <ac:picMk id="18" creationId="{BE52B155-DFC0-564A-2871-CD148EDAAD8D}"/>
          </ac:picMkLst>
        </pc:picChg>
        <pc:picChg chg="add mod">
          <ac:chgData name="nourah Alaklabi" userId="b439187ee2954565" providerId="LiveId" clId="{8F19E073-429B-4A06-8510-B47F6E53C569}" dt="2024-05-04T14:30:10.473" v="208" actId="1440"/>
          <ac:picMkLst>
            <pc:docMk/>
            <pc:sldMk cId="1129022594" sldId="272"/>
            <ac:picMk id="19" creationId="{8AAD441B-F483-19D9-8529-6C611D50633E}"/>
          </ac:picMkLst>
        </pc:picChg>
      </pc:sldChg>
      <pc:sldChg chg="add del">
        <pc:chgData name="nourah Alaklabi" userId="b439187ee2954565" providerId="LiveId" clId="{8F19E073-429B-4A06-8510-B47F6E53C569}" dt="2024-05-04T14:28:38.663" v="192" actId="2696"/>
        <pc:sldMkLst>
          <pc:docMk/>
          <pc:sldMk cId="1283702905" sldId="272"/>
        </pc:sldMkLst>
      </pc:sldChg>
    </pc:docChg>
  </pc:docChgLst>
  <pc:docChgLst>
    <pc:chgData name="nourah Alaklabi" userId="b439187ee2954565" providerId="LiveId" clId="{12852B7A-3CB5-473C-9AA0-816AED326F83}"/>
    <pc:docChg chg="undo custSel modSld">
      <pc:chgData name="nourah Alaklabi" userId="b439187ee2954565" providerId="LiveId" clId="{12852B7A-3CB5-473C-9AA0-816AED326F83}" dt="2024-03-09T11:20:29.193" v="36" actId="1076"/>
      <pc:docMkLst>
        <pc:docMk/>
      </pc:docMkLst>
      <pc:sldChg chg="addSp delSp modSp mod">
        <pc:chgData name="nourah Alaklabi" userId="b439187ee2954565" providerId="LiveId" clId="{12852B7A-3CB5-473C-9AA0-816AED326F83}" dt="2024-03-09T11:20:29.193" v="36" actId="1076"/>
        <pc:sldMkLst>
          <pc:docMk/>
          <pc:sldMk cId="0" sldId="256"/>
        </pc:sldMkLst>
        <pc:spChg chg="del">
          <ac:chgData name="nourah Alaklabi" userId="b439187ee2954565" providerId="LiveId" clId="{12852B7A-3CB5-473C-9AA0-816AED326F83}" dt="2024-03-04T14:24:48.019" v="1" actId="21"/>
          <ac:spMkLst>
            <pc:docMk/>
            <pc:sldMk cId="0" sldId="256"/>
            <ac:spMk id="22" creationId="{02321FD6-B947-7508-4F3A-67708CDC4321}"/>
          </ac:spMkLst>
        </pc:spChg>
        <pc:picChg chg="add mod">
          <ac:chgData name="nourah Alaklabi" userId="b439187ee2954565" providerId="LiveId" clId="{12852B7A-3CB5-473C-9AA0-816AED326F83}" dt="2024-03-09T11:20:15.670" v="34"/>
          <ac:picMkLst>
            <pc:docMk/>
            <pc:sldMk cId="0" sldId="256"/>
            <ac:picMk id="22" creationId="{EE210166-22C3-710E-DEB5-A6D7CC8ED2B1}"/>
          </ac:picMkLst>
        </pc:picChg>
        <pc:picChg chg="add mod">
          <ac:chgData name="nourah Alaklabi" userId="b439187ee2954565" providerId="LiveId" clId="{12852B7A-3CB5-473C-9AA0-816AED326F83}" dt="2024-03-09T11:20:29.193" v="36" actId="1076"/>
          <ac:picMkLst>
            <pc:docMk/>
            <pc:sldMk cId="0" sldId="256"/>
            <ac:picMk id="23" creationId="{5ED17F27-AA1B-47C4-2586-CF088DA25DFB}"/>
          </ac:picMkLst>
        </pc:picChg>
        <pc:picChg chg="del">
          <ac:chgData name="nourah Alaklabi" userId="b439187ee2954565" providerId="LiveId" clId="{12852B7A-3CB5-473C-9AA0-816AED326F83}" dt="2024-03-04T14:24:50.971" v="2" actId="21"/>
          <ac:picMkLst>
            <pc:docMk/>
            <pc:sldMk cId="0" sldId="256"/>
            <ac:picMk id="26" creationId="{9097FE81-36ED-EB99-BEC0-52DD0F0FD8CA}"/>
          </ac:picMkLst>
        </pc:picChg>
      </pc:sldChg>
      <pc:sldChg chg="addSp delSp modSp mod">
        <pc:chgData name="nourah Alaklabi" userId="b439187ee2954565" providerId="LiveId" clId="{12852B7A-3CB5-473C-9AA0-816AED326F83}" dt="2024-03-05T15:10:33.678" v="33" actId="11529"/>
        <pc:sldMkLst>
          <pc:docMk/>
          <pc:sldMk cId="0" sldId="257"/>
        </pc:sldMkLst>
        <pc:spChg chg="mod">
          <ac:chgData name="nourah Alaklabi" userId="b439187ee2954565" providerId="LiveId" clId="{12852B7A-3CB5-473C-9AA0-816AED326F83}" dt="2024-03-05T15:10:14.930" v="31" actId="20577"/>
          <ac:spMkLst>
            <pc:docMk/>
            <pc:sldMk cId="0" sldId="257"/>
            <ac:spMk id="3" creationId="{00000000-0000-0000-0000-000000000000}"/>
          </ac:spMkLst>
        </pc:spChg>
        <pc:spChg chg="add">
          <ac:chgData name="nourah Alaklabi" userId="b439187ee2954565" providerId="LiveId" clId="{12852B7A-3CB5-473C-9AA0-816AED326F83}" dt="2024-03-05T15:10:33.678" v="33" actId="11529"/>
          <ac:spMkLst>
            <pc:docMk/>
            <pc:sldMk cId="0" sldId="257"/>
            <ac:spMk id="17" creationId="{93C5411D-1030-36A5-D5E4-138AB15889E7}"/>
          </ac:spMkLst>
        </pc:spChg>
        <pc:grpChg chg="mod">
          <ac:chgData name="nourah Alaklabi" userId="b439187ee2954565" providerId="LiveId" clId="{12852B7A-3CB5-473C-9AA0-816AED326F83}" dt="2024-03-05T15:09:32.629" v="28" actId="1076"/>
          <ac:grpSpMkLst>
            <pc:docMk/>
            <pc:sldMk cId="0" sldId="257"/>
            <ac:grpSpMk id="2" creationId="{00000000-0000-0000-0000-000000000000}"/>
          </ac:grpSpMkLst>
        </pc:grpChg>
        <pc:picChg chg="del">
          <ac:chgData name="nourah Alaklabi" userId="b439187ee2954565" providerId="LiveId" clId="{12852B7A-3CB5-473C-9AA0-816AED326F83}" dt="2024-03-04T14:23:45.159" v="0" actId="21"/>
          <ac:picMkLst>
            <pc:docMk/>
            <pc:sldMk cId="0" sldId="257"/>
            <ac:picMk id="13" creationId="{CA8073BD-DC7D-2513-B67E-E68E570CD91D}"/>
          </ac:picMkLst>
        </pc:picChg>
        <pc:picChg chg="add mod">
          <ac:chgData name="nourah Alaklabi" userId="b439187ee2954565" providerId="LiveId" clId="{12852B7A-3CB5-473C-9AA0-816AED326F83}" dt="2024-03-05T15:10:26.169" v="32"/>
          <ac:picMkLst>
            <pc:docMk/>
            <pc:sldMk cId="0" sldId="257"/>
            <ac:picMk id="16" creationId="{05E4AD68-882E-9AE6-2317-5A10B547CF8B}"/>
          </ac:picMkLst>
        </pc:picChg>
      </pc:sldChg>
      <pc:sldChg chg="delSp mod">
        <pc:chgData name="nourah Alaklabi" userId="b439187ee2954565" providerId="LiveId" clId="{12852B7A-3CB5-473C-9AA0-816AED326F83}" dt="2024-03-04T14:25:05.443" v="6" actId="21"/>
        <pc:sldMkLst>
          <pc:docMk/>
          <pc:sldMk cId="0" sldId="258"/>
        </pc:sldMkLst>
        <pc:picChg chg="del">
          <ac:chgData name="nourah Alaklabi" userId="b439187ee2954565" providerId="LiveId" clId="{12852B7A-3CB5-473C-9AA0-816AED326F83}" dt="2024-03-04T14:24:59.689" v="4" actId="21"/>
          <ac:picMkLst>
            <pc:docMk/>
            <pc:sldMk cId="0" sldId="258"/>
            <ac:picMk id="25" creationId="{C58133F9-FE69-89D7-137B-83592768B765}"/>
          </ac:picMkLst>
        </pc:picChg>
        <pc:picChg chg="del">
          <ac:chgData name="nourah Alaklabi" userId="b439187ee2954565" providerId="LiveId" clId="{12852B7A-3CB5-473C-9AA0-816AED326F83}" dt="2024-03-04T14:25:02.996" v="5" actId="21"/>
          <ac:picMkLst>
            <pc:docMk/>
            <pc:sldMk cId="0" sldId="258"/>
            <ac:picMk id="27" creationId="{436761F4-5C4F-B29B-C8D5-8B7A2C1DF2EC}"/>
          </ac:picMkLst>
        </pc:picChg>
        <pc:picChg chg="del">
          <ac:chgData name="nourah Alaklabi" userId="b439187ee2954565" providerId="LiveId" clId="{12852B7A-3CB5-473C-9AA0-816AED326F83}" dt="2024-03-04T14:25:05.443" v="6" actId="21"/>
          <ac:picMkLst>
            <pc:docMk/>
            <pc:sldMk cId="0" sldId="258"/>
            <ac:picMk id="29" creationId="{BF744399-7C0C-6A25-A7E4-604C5434D08E}"/>
          </ac:picMkLst>
        </pc:picChg>
      </pc:sldChg>
      <pc:sldChg chg="delSp mod">
        <pc:chgData name="nourah Alaklabi" userId="b439187ee2954565" providerId="LiveId" clId="{12852B7A-3CB5-473C-9AA0-816AED326F83}" dt="2024-03-04T14:25:29.684" v="11" actId="21"/>
        <pc:sldMkLst>
          <pc:docMk/>
          <pc:sldMk cId="0" sldId="259"/>
        </pc:sldMkLst>
        <pc:picChg chg="del">
          <ac:chgData name="nourah Alaklabi" userId="b439187ee2954565" providerId="LiveId" clId="{12852B7A-3CB5-473C-9AA0-816AED326F83}" dt="2024-03-04T14:25:29.684" v="11" actId="21"/>
          <ac:picMkLst>
            <pc:docMk/>
            <pc:sldMk cId="0" sldId="259"/>
            <ac:picMk id="12" creationId="{9880B9F7-B517-10D0-A81B-705DE88CC01D}"/>
          </ac:picMkLst>
        </pc:picChg>
        <pc:picChg chg="del">
          <ac:chgData name="nourah Alaklabi" userId="b439187ee2954565" providerId="LiveId" clId="{12852B7A-3CB5-473C-9AA0-816AED326F83}" dt="2024-03-04T14:25:24.161" v="9" actId="21"/>
          <ac:picMkLst>
            <pc:docMk/>
            <pc:sldMk cId="0" sldId="259"/>
            <ac:picMk id="17" creationId="{D3C13CA8-1805-1C42-19B4-4A3FF8541F1E}"/>
          </ac:picMkLst>
        </pc:picChg>
        <pc:picChg chg="del">
          <ac:chgData name="nourah Alaklabi" userId="b439187ee2954565" providerId="LiveId" clId="{12852B7A-3CB5-473C-9AA0-816AED326F83}" dt="2024-03-04T14:25:26.911" v="10" actId="21"/>
          <ac:picMkLst>
            <pc:docMk/>
            <pc:sldMk cId="0" sldId="259"/>
            <ac:picMk id="19" creationId="{7A29D091-D981-7443-4EDE-D2DA234F5B67}"/>
          </ac:picMkLst>
        </pc:picChg>
      </pc:sldChg>
      <pc:sldChg chg="delSp mod">
        <pc:chgData name="nourah Alaklabi" userId="b439187ee2954565" providerId="LiveId" clId="{12852B7A-3CB5-473C-9AA0-816AED326F83}" dt="2024-03-04T14:25:38.587" v="14" actId="21"/>
        <pc:sldMkLst>
          <pc:docMk/>
          <pc:sldMk cId="0" sldId="260"/>
        </pc:sldMkLst>
        <pc:picChg chg="del">
          <ac:chgData name="nourah Alaklabi" userId="b439187ee2954565" providerId="LiveId" clId="{12852B7A-3CB5-473C-9AA0-816AED326F83}" dt="2024-03-04T14:25:36.030" v="13" actId="21"/>
          <ac:picMkLst>
            <pc:docMk/>
            <pc:sldMk cId="0" sldId="260"/>
            <ac:picMk id="7" creationId="{A0A23A9A-996C-410B-500C-C71221643ADA}"/>
          </ac:picMkLst>
        </pc:picChg>
        <pc:picChg chg="del">
          <ac:chgData name="nourah Alaklabi" userId="b439187ee2954565" providerId="LiveId" clId="{12852B7A-3CB5-473C-9AA0-816AED326F83}" dt="2024-03-04T14:25:33.705" v="12" actId="21"/>
          <ac:picMkLst>
            <pc:docMk/>
            <pc:sldMk cId="0" sldId="260"/>
            <ac:picMk id="12" creationId="{596BA607-C9EA-351E-F6AC-B34782F34D8E}"/>
          </ac:picMkLst>
        </pc:picChg>
        <pc:picChg chg="del">
          <ac:chgData name="nourah Alaklabi" userId="b439187ee2954565" providerId="LiveId" clId="{12852B7A-3CB5-473C-9AA0-816AED326F83}" dt="2024-03-04T14:25:38.587" v="14" actId="21"/>
          <ac:picMkLst>
            <pc:docMk/>
            <pc:sldMk cId="0" sldId="260"/>
            <ac:picMk id="14" creationId="{5CFFBDAE-8CAB-828C-9E45-DFE906E12A4B}"/>
          </ac:picMkLst>
        </pc:picChg>
      </pc:sldChg>
      <pc:sldChg chg="delSp mod">
        <pc:chgData name="nourah Alaklabi" userId="b439187ee2954565" providerId="LiveId" clId="{12852B7A-3CB5-473C-9AA0-816AED326F83}" dt="2024-03-04T14:25:41.910" v="15" actId="21"/>
        <pc:sldMkLst>
          <pc:docMk/>
          <pc:sldMk cId="0" sldId="261"/>
        </pc:sldMkLst>
        <pc:picChg chg="del">
          <ac:chgData name="nourah Alaklabi" userId="b439187ee2954565" providerId="LiveId" clId="{12852B7A-3CB5-473C-9AA0-816AED326F83}" dt="2024-03-04T14:25:41.910" v="15" actId="21"/>
          <ac:picMkLst>
            <pc:docMk/>
            <pc:sldMk cId="0" sldId="261"/>
            <ac:picMk id="11" creationId="{43285300-E4C1-D9C2-EF94-01E14A01359A}"/>
          </ac:picMkLst>
        </pc:picChg>
      </pc:sldChg>
      <pc:sldChg chg="delSp mod">
        <pc:chgData name="nourah Alaklabi" userId="b439187ee2954565" providerId="LiveId" clId="{12852B7A-3CB5-473C-9AA0-816AED326F83}" dt="2024-03-04T14:25:53.873" v="18" actId="21"/>
        <pc:sldMkLst>
          <pc:docMk/>
          <pc:sldMk cId="0" sldId="262"/>
        </pc:sldMkLst>
        <pc:picChg chg="del">
          <ac:chgData name="nourah Alaklabi" userId="b439187ee2954565" providerId="LiveId" clId="{12852B7A-3CB5-473C-9AA0-816AED326F83}" dt="2024-03-04T14:25:51.633" v="17" actId="21"/>
          <ac:picMkLst>
            <pc:docMk/>
            <pc:sldMk cId="0" sldId="262"/>
            <ac:picMk id="10" creationId="{50753854-70B5-4E50-775B-0D26729AB334}"/>
          </ac:picMkLst>
        </pc:picChg>
        <pc:picChg chg="del">
          <ac:chgData name="nourah Alaklabi" userId="b439187ee2954565" providerId="LiveId" clId="{12852B7A-3CB5-473C-9AA0-816AED326F83}" dt="2024-03-04T14:25:53.873" v="18" actId="21"/>
          <ac:picMkLst>
            <pc:docMk/>
            <pc:sldMk cId="0" sldId="262"/>
            <ac:picMk id="12" creationId="{4D80EE4F-FA6D-B3F0-7ABC-F254A05EA66F}"/>
          </ac:picMkLst>
        </pc:picChg>
      </pc:sldChg>
      <pc:sldChg chg="delSp mod">
        <pc:chgData name="nourah Alaklabi" userId="b439187ee2954565" providerId="LiveId" clId="{12852B7A-3CB5-473C-9AA0-816AED326F83}" dt="2024-03-04T14:25:57.344" v="19" actId="21"/>
        <pc:sldMkLst>
          <pc:docMk/>
          <pc:sldMk cId="0" sldId="263"/>
        </pc:sldMkLst>
        <pc:picChg chg="del">
          <ac:chgData name="nourah Alaklabi" userId="b439187ee2954565" providerId="LiveId" clId="{12852B7A-3CB5-473C-9AA0-816AED326F83}" dt="2024-03-04T14:25:57.344" v="19" actId="21"/>
          <ac:picMkLst>
            <pc:docMk/>
            <pc:sldMk cId="0" sldId="263"/>
            <ac:picMk id="6" creationId="{D9A471DE-36E3-DC17-8F9C-5CF171F098FA}"/>
          </ac:picMkLst>
        </pc:picChg>
      </pc:sldChg>
      <pc:sldChg chg="modSp mod">
        <pc:chgData name="nourah Alaklabi" userId="b439187ee2954565" providerId="LiveId" clId="{12852B7A-3CB5-473C-9AA0-816AED326F83}" dt="2024-03-04T14:26:08.257" v="21" actId="3626"/>
        <pc:sldMkLst>
          <pc:docMk/>
          <pc:sldMk cId="0" sldId="264"/>
        </pc:sldMkLst>
        <pc:picChg chg="mod">
          <ac:chgData name="nourah Alaklabi" userId="b439187ee2954565" providerId="LiveId" clId="{12852B7A-3CB5-473C-9AA0-816AED326F83}" dt="2024-03-04T14:26:08.257" v="21" actId="3626"/>
          <ac:picMkLst>
            <pc:docMk/>
            <pc:sldMk cId="0" sldId="264"/>
            <ac:picMk id="7" creationId="{00000000-0000-0000-0000-000000000000}"/>
          </ac:picMkLst>
        </pc:picChg>
      </pc:sldChg>
      <pc:sldChg chg="delSp mod">
        <pc:chgData name="nourah Alaklabi" userId="b439187ee2954565" providerId="LiveId" clId="{12852B7A-3CB5-473C-9AA0-816AED326F83}" dt="2024-03-04T14:25:12.509" v="7" actId="21"/>
        <pc:sldMkLst>
          <pc:docMk/>
          <pc:sldMk cId="3451259182" sldId="266"/>
        </pc:sldMkLst>
        <pc:picChg chg="del">
          <ac:chgData name="nourah Alaklabi" userId="b439187ee2954565" providerId="LiveId" clId="{12852B7A-3CB5-473C-9AA0-816AED326F83}" dt="2024-03-04T14:25:12.509" v="7" actId="21"/>
          <ac:picMkLst>
            <pc:docMk/>
            <pc:sldMk cId="3451259182" sldId="266"/>
            <ac:picMk id="17" creationId="{6A741D4B-3982-5161-2629-5C5E51C2860E}"/>
          </ac:picMkLst>
        </pc:picChg>
      </pc:sldChg>
      <pc:sldChg chg="delSp mod">
        <pc:chgData name="nourah Alaklabi" userId="b439187ee2954565" providerId="LiveId" clId="{12852B7A-3CB5-473C-9AA0-816AED326F83}" dt="2024-03-04T14:25:16.604" v="8" actId="21"/>
        <pc:sldMkLst>
          <pc:docMk/>
          <pc:sldMk cId="3509403764" sldId="267"/>
        </pc:sldMkLst>
        <pc:picChg chg="del">
          <ac:chgData name="nourah Alaklabi" userId="b439187ee2954565" providerId="LiveId" clId="{12852B7A-3CB5-473C-9AA0-816AED326F83}" dt="2024-03-04T14:25:16.604" v="8" actId="21"/>
          <ac:picMkLst>
            <pc:docMk/>
            <pc:sldMk cId="3509403764" sldId="267"/>
            <ac:picMk id="26" creationId="{56EAA590-ADF8-5B99-2355-49A6B1AA9081}"/>
          </ac:picMkLst>
        </pc:picChg>
      </pc:sldChg>
      <pc:sldChg chg="delSp mod">
        <pc:chgData name="nourah Alaklabi" userId="b439187ee2954565" providerId="LiveId" clId="{12852B7A-3CB5-473C-9AA0-816AED326F83}" dt="2024-03-04T14:25:48.478" v="16" actId="21"/>
        <pc:sldMkLst>
          <pc:docMk/>
          <pc:sldMk cId="2303732953" sldId="268"/>
        </pc:sldMkLst>
        <pc:picChg chg="del">
          <ac:chgData name="nourah Alaklabi" userId="b439187ee2954565" providerId="LiveId" clId="{12852B7A-3CB5-473C-9AA0-816AED326F83}" dt="2024-03-04T14:25:48.478" v="16" actId="21"/>
          <ac:picMkLst>
            <pc:docMk/>
            <pc:sldMk cId="2303732953" sldId="268"/>
            <ac:picMk id="7" creationId="{FDB8FF37-E430-CC0A-697C-CDA15381E315}"/>
          </ac:picMkLst>
        </pc:picChg>
      </pc:sldChg>
      <pc:sldChg chg="delSp mod">
        <pc:chgData name="nourah Alaklabi" userId="b439187ee2954565" providerId="LiveId" clId="{12852B7A-3CB5-473C-9AA0-816AED326F83}" dt="2024-03-04T14:26:03.383" v="20" actId="21"/>
        <pc:sldMkLst>
          <pc:docMk/>
          <pc:sldMk cId="3353514686" sldId="269"/>
        </pc:sldMkLst>
        <pc:picChg chg="del">
          <ac:chgData name="nourah Alaklabi" userId="b439187ee2954565" providerId="LiveId" clId="{12852B7A-3CB5-473C-9AA0-816AED326F83}" dt="2024-03-04T14:26:03.383" v="20" actId="21"/>
          <ac:picMkLst>
            <pc:docMk/>
            <pc:sldMk cId="3353514686" sldId="269"/>
            <ac:picMk id="15" creationId="{E2119601-6D1A-6F9E-8243-953624F9DC9B}"/>
          </ac:picMkLst>
        </pc:picChg>
      </pc:sldChg>
      <pc:sldChg chg="modSp mod">
        <pc:chgData name="nourah Alaklabi" userId="b439187ee2954565" providerId="LiveId" clId="{12852B7A-3CB5-473C-9AA0-816AED326F83}" dt="2024-03-04T14:24:55.406" v="3" actId="3626"/>
        <pc:sldMkLst>
          <pc:docMk/>
          <pc:sldMk cId="2223794357" sldId="270"/>
        </pc:sldMkLst>
        <pc:spChg chg="mod">
          <ac:chgData name="nourah Alaklabi" userId="b439187ee2954565" providerId="LiveId" clId="{12852B7A-3CB5-473C-9AA0-816AED326F83}" dt="2024-03-04T14:24:55.406" v="3" actId="3626"/>
          <ac:spMkLst>
            <pc:docMk/>
            <pc:sldMk cId="2223794357" sldId="270"/>
            <ac:spMk id="24" creationId="{062405BF-3315-06DB-472B-D2157C18EBE3}"/>
          </ac:spMkLst>
        </pc:spChg>
      </pc:sldChg>
    </pc:docChg>
  </pc:docChgLst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1drv.ms/b/s!AmVFleJ-GDm0sBIs7smMM6nlJ0Ov?e=ZZlykd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svg"/><Relationship Id="rId7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svg"/><Relationship Id="rId7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42.svg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.png"/><Relationship Id="rId5" Type="http://schemas.openxmlformats.org/officeDocument/2006/relationships/image" Target="../media/image59.png"/><Relationship Id="rId10" Type="http://schemas.openxmlformats.org/officeDocument/2006/relationships/image" Target="../media/image61.gif"/><Relationship Id="rId4" Type="http://schemas.openxmlformats.org/officeDocument/2006/relationships/image" Target="../media/image58.png"/><Relationship Id="rId9" Type="http://schemas.openxmlformats.org/officeDocument/2006/relationships/hyperlink" Target="https://www.liveworksheets.com/c?a=s&amp;t=538zf2ote0y&amp;sr=n&amp;l=el&amp;i=ozosoc&amp;r=rg&amp;f=dzdczfzc&amp;ms=uz&amp;cd=p806ge5jzr2ilrajgjpjksbngnkgegkxg&amp;mw=hs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65.sv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youtube.com/watch?v=M_1ULlj19ho&amp;pp=ygUb2KrYtNmI2YrZgtipINin2YTZhdiz2KfYrdi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ien.edu.sa/?choice=2#/lesson/2970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1.svg"/><Relationship Id="rId15" Type="http://schemas.openxmlformats.org/officeDocument/2006/relationships/image" Target="../media/image26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23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ien.edu.sa/?choice=2#/lesson/297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1.sv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.svg"/><Relationship Id="rId18" Type="http://schemas.openxmlformats.org/officeDocument/2006/relationships/image" Target="../media/image41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.png"/><Relationship Id="rId17" Type="http://schemas.openxmlformats.org/officeDocument/2006/relationships/image" Target="../media/image40.png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microsoft.com/office/2007/relationships/hdphoto" Target="../media/hdphoto1.wdp"/><Relationship Id="rId10" Type="http://schemas.openxmlformats.org/officeDocument/2006/relationships/image" Target="../media/image37.png"/><Relationship Id="rId19" Type="http://schemas.openxmlformats.org/officeDocument/2006/relationships/image" Target="../media/image4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.svg"/><Relationship Id="rId18" Type="http://schemas.openxmlformats.org/officeDocument/2006/relationships/image" Target="../media/image42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.png"/><Relationship Id="rId17" Type="http://schemas.openxmlformats.org/officeDocument/2006/relationships/image" Target="../media/image41.png"/><Relationship Id="rId2" Type="http://schemas.openxmlformats.org/officeDocument/2006/relationships/image" Target="../media/image29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microsoft.com/office/2007/relationships/hdphoto" Target="../media/hdphoto1.wdp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7.svg"/><Relationship Id="rId7" Type="http://schemas.openxmlformats.org/officeDocument/2006/relationships/image" Target="../media/image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9.sv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7.svg"/><Relationship Id="rId7" Type="http://schemas.openxmlformats.org/officeDocument/2006/relationships/image" Target="../media/image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9.sv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60072"/>
            <a:ext cx="4092376" cy="2888611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8790435" y="8395462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13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7620000" y="2935531"/>
            <a:ext cx="80746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( 20 ) : جمع الكسور العشرية 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رسم 15" descr="مستند">
            <a:hlinkClick r:id="rId9"/>
            <a:extLst>
              <a:ext uri="{FF2B5EF4-FFF2-40B4-BE49-F238E27FC236}">
                <a16:creationId xmlns:a16="http://schemas.microsoft.com/office/drawing/2014/main" id="{05E4AD68-882E-9AE6-2317-5A10B547CF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90435" y="1740531"/>
            <a:ext cx="1290031" cy="1183310"/>
          </a:xfrm>
          <a:prstGeom prst="rect">
            <a:avLst/>
          </a:prstGeom>
        </p:spPr>
      </p:pic>
      <p:sp>
        <p:nvSpPr>
          <p:cNvPr id="17" name="سهم: منحني لليسار 16">
            <a:extLst>
              <a:ext uri="{FF2B5EF4-FFF2-40B4-BE49-F238E27FC236}">
                <a16:creationId xmlns:a16="http://schemas.microsoft.com/office/drawing/2014/main" id="{93C5411D-1030-36A5-D5E4-138AB15889E7}"/>
              </a:ext>
            </a:extLst>
          </p:cNvPr>
          <p:cNvSpPr/>
          <p:nvPr/>
        </p:nvSpPr>
        <p:spPr>
          <a:xfrm>
            <a:off x="10299817" y="1363530"/>
            <a:ext cx="553067" cy="92333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88AA120E-C5A7-F41C-8BCE-016823BD6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2090" y="3793364"/>
            <a:ext cx="7143819" cy="3894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١١٨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11F3F96-A80D-CA46-8B6F-A9B4772B5D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8074" y="3314700"/>
            <a:ext cx="11618015" cy="308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١١٩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9C7B387-1461-2749-2EE8-8D6A00BC1D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2325" y="3432742"/>
            <a:ext cx="15371277" cy="144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١١٩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9B9E590-2A63-2E4B-0AD7-18D83EBFC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204" y="2628530"/>
            <a:ext cx="10871901" cy="57153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648200" y="674757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 – ٢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الــــــمــــــســـــاحَـــــــــةُ .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644385" y="8567155"/>
            <a:ext cx="2009788" cy="1607831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F796B54-6A6E-402D-22D5-4AD192649E81}"/>
              </a:ext>
            </a:extLst>
          </p:cNvPr>
          <p:cNvSpPr txBox="1"/>
          <p:nvPr/>
        </p:nvSpPr>
        <p:spPr>
          <a:xfrm>
            <a:off x="4648200" y="3519553"/>
            <a:ext cx="7332676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r" rtl="1">
              <a:buFont typeface="Courier New" panose="02070309020205020404" pitchFamily="49" charset="0"/>
              <a:buChar char="o"/>
            </a:pPr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ماذا نسمي المسافة حول شكل مغلق ؟</a:t>
            </a:r>
          </a:p>
          <a:p>
            <a:pPr marL="571500" indent="-571500" algn="r" rtl="1">
              <a:buFont typeface="Courier New" panose="02070309020205020404" pitchFamily="49" charset="0"/>
              <a:buChar char="o"/>
            </a:pPr>
            <a:endParaRPr lang="ar-SA" sz="4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Courier New" panose="02070309020205020404" pitchFamily="49" charset="0"/>
              <a:buChar char="o"/>
            </a:pPr>
            <a:r>
              <a:rPr lang="ar-SA" sz="4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طرائق حساب المحيط ؟</a:t>
            </a:r>
          </a:p>
          <a:p>
            <a:pPr marL="571500" indent="-571500" algn="r" rtl="1">
              <a:buFont typeface="Courier New" panose="02070309020205020404" pitchFamily="49" charset="0"/>
              <a:buChar char="o"/>
            </a:pPr>
            <a:endParaRPr lang="ar-SA" sz="44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Courier New" panose="02070309020205020404" pitchFamily="49" charset="0"/>
              <a:buChar char="o"/>
            </a:pPr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تسمى عدد الوحدات المربعة التي تغطي سطح  شكل مغلق 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31D5E8B-DD16-B27B-0328-FFC961A126F3}"/>
              </a:ext>
            </a:extLst>
          </p:cNvPr>
          <p:cNvSpPr txBox="1"/>
          <p:nvPr/>
        </p:nvSpPr>
        <p:spPr>
          <a:xfrm>
            <a:off x="4197861" y="642051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 – ٢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الــــــمــــــســـــاحَـــــــــةُ .</a:t>
            </a:r>
          </a:p>
        </p:txBody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869643" y="3047951"/>
            <a:ext cx="32523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أَقدِّر مساحةَ شَكلٍ وَأجدُه بعدِ المُربعاتِ.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D5D8BF3F-647C-1DE6-C587-CED1F1C46B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3919" y="591028"/>
            <a:ext cx="1153859" cy="1419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3E238ADA-24E7-C97E-131A-D13266EB209B}"/>
              </a:ext>
            </a:extLst>
          </p:cNvPr>
          <p:cNvGrpSpPr/>
          <p:nvPr/>
        </p:nvGrpSpPr>
        <p:grpSpPr>
          <a:xfrm>
            <a:off x="13681242" y="5129754"/>
            <a:ext cx="3572536" cy="1774415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C6B4203A-0A5D-2414-15E5-D0746527183E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7D37FDAD-F76D-A983-0516-186A1AB3AF1A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541A4E9-E430-2018-D697-2503C0EDBA91}"/>
              </a:ext>
            </a:extLst>
          </p:cNvPr>
          <p:cNvSpPr txBox="1"/>
          <p:nvPr/>
        </p:nvSpPr>
        <p:spPr>
          <a:xfrm>
            <a:off x="13876101" y="5351427"/>
            <a:ext cx="32523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المُفرداتُ :</a:t>
            </a:r>
          </a:p>
          <a:p>
            <a:pPr algn="r" rtl="1"/>
            <a:r>
              <a:rPr lang="ar-SA" sz="3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المساحةُ.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3D16E80-8D42-440A-2B1F-987017346B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85195" y="3553557"/>
            <a:ext cx="4923221" cy="2679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75F33942-05CD-C052-167B-B831DFF42F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69633" y="3553557"/>
            <a:ext cx="2855902" cy="271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79435327-B802-D3BF-3C69-A086593F95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0804" y="6551555"/>
            <a:ext cx="8500229" cy="3105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869643" y="3047951"/>
            <a:ext cx="32523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أَقدِّر مساحةَ شَكلٍ وَأجدُه بعدِ المُربعاتِ.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6660388" y="3233218"/>
            <a:ext cx="56895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مِثالُ :  تقديرُ المساحة.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D5D8BF3F-647C-1DE6-C587-CED1F1C46B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3919" y="591028"/>
            <a:ext cx="1153859" cy="1419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3E238ADA-24E7-C97E-131A-D13266EB209B}"/>
              </a:ext>
            </a:extLst>
          </p:cNvPr>
          <p:cNvGrpSpPr/>
          <p:nvPr/>
        </p:nvGrpSpPr>
        <p:grpSpPr>
          <a:xfrm>
            <a:off x="13681242" y="5129754"/>
            <a:ext cx="3572536" cy="1774415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C6B4203A-0A5D-2414-15E5-D0746527183E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7D37FDAD-F76D-A983-0516-186A1AB3AF1A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541A4E9-E430-2018-D697-2503C0EDBA91}"/>
              </a:ext>
            </a:extLst>
          </p:cNvPr>
          <p:cNvSpPr txBox="1"/>
          <p:nvPr/>
        </p:nvSpPr>
        <p:spPr>
          <a:xfrm>
            <a:off x="13876101" y="5351427"/>
            <a:ext cx="32523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المُفرداتُ :</a:t>
            </a:r>
          </a:p>
          <a:p>
            <a:pPr algn="r" rtl="1"/>
            <a:r>
              <a:rPr lang="ar-SA" sz="3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المساحةُ.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56521B98-E032-DD42-DC72-3476D84BB3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5400" y="4179347"/>
            <a:ext cx="7231574" cy="5000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8767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١١٧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8F1E94-FEDF-3C83-0028-C6CCC3378CF6}"/>
              </a:ext>
            </a:extLst>
          </p:cNvPr>
          <p:cNvSpPr txBox="1"/>
          <p:nvPr/>
        </p:nvSpPr>
        <p:spPr>
          <a:xfrm>
            <a:off x="8262882" y="479004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  تَقديرُ المساحة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FF7B572-AE62-5C6C-7800-53FE94F1FC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40723" y="1434813"/>
            <a:ext cx="8387592" cy="134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620A6B5-4905-CB11-FEAC-549A7B452F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62662" y="3137496"/>
            <a:ext cx="3449741" cy="2963641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14173200" y="1512413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E52B155-DFC0-564A-2871-CD148EDAAD8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35564" y="3282733"/>
            <a:ext cx="8387592" cy="6496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١١٧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8F1E94-FEDF-3C83-0028-C6CCC3378CF6}"/>
              </a:ext>
            </a:extLst>
          </p:cNvPr>
          <p:cNvSpPr txBox="1"/>
          <p:nvPr/>
        </p:nvSpPr>
        <p:spPr>
          <a:xfrm>
            <a:off x="8262882" y="479004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  تَقديرُ المساحة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2FA4193-C4B1-A9FC-D463-A535E75506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93535" y="2974416"/>
            <a:ext cx="2385265" cy="2581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14173200" y="1512413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8AAD441B-F483-19D9-8529-6C611D5063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0" y="1904885"/>
            <a:ext cx="9141033" cy="774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022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١١٨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197573B-5F83-426C-6A13-A25A3254E5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3458592"/>
            <a:ext cx="13421571" cy="29874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FB772-9C31-69AA-4D4D-36B52FB3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B5EE74-D12F-D9A9-28E4-D1A5E7D02A32}"/>
              </a:ext>
            </a:extLst>
          </p:cNvPr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944334-907E-AE8B-B5CA-5BEE4046A336}"/>
              </a:ext>
            </a:extLst>
          </p:cNvPr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91C51B-170C-202A-41AF-DBAF77351890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0DECA5-0A74-C826-160D-9D6B81A90F7C}"/>
              </a:ext>
            </a:extLst>
          </p:cNvPr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FDB3A81-3514-F920-3390-4B7E44600164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E37735B-2BE5-DFE5-BBA3-977B6501BBA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١١٨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9ACA2D6-D544-2DD5-C583-ADC9CB1D1F8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65" y="58037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F15B4C5-0844-9221-C2A8-98F2358AF9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3057" y="3251133"/>
            <a:ext cx="13480621" cy="3390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732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211</Words>
  <Application>Microsoft Office PowerPoint</Application>
  <PresentationFormat>مخصص</PresentationFormat>
  <Paragraphs>53</Paragraphs>
  <Slides>14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9" baseType="lpstr">
      <vt:lpstr>Courier New</vt:lpstr>
      <vt:lpstr>Calibri</vt:lpstr>
      <vt:lpstr>Arial</vt:lpstr>
      <vt:lpstr>Canva Sans 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2024-05-04T14:41:37Z</dcterms:modified>
  <dc:identifier>DAFZo0tJ-5Q</dc:identifier>
</cp:coreProperties>
</file>