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1"/>
  </p:notesMasterIdLst>
  <p:sldIdLst>
    <p:sldId id="302" r:id="rId2"/>
    <p:sldId id="267" r:id="rId3"/>
    <p:sldId id="278" r:id="rId4"/>
    <p:sldId id="268" r:id="rId5"/>
    <p:sldId id="269" r:id="rId6"/>
    <p:sldId id="266" r:id="rId7"/>
    <p:sldId id="283" r:id="rId8"/>
    <p:sldId id="270" r:id="rId9"/>
    <p:sldId id="263" r:id="rId10"/>
    <p:sldId id="293" r:id="rId11"/>
    <p:sldId id="299" r:id="rId12"/>
    <p:sldId id="300" r:id="rId13"/>
    <p:sldId id="301" r:id="rId14"/>
    <p:sldId id="296" r:id="rId15"/>
    <p:sldId id="295" r:id="rId16"/>
    <p:sldId id="297" r:id="rId17"/>
    <p:sldId id="290" r:id="rId18"/>
    <p:sldId id="298" r:id="rId19"/>
    <p:sldId id="26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</p:embeddedFont>
    <p:embeddedFont>
      <p:font typeface="Calibri Light" panose="020F030202020403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767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ar/resource/1260609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hyperlink" Target="https://www.jigsawplanet.com/?rc=play&amp;pid=019d6c8b0e8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26" name="Picture 2" descr="Tether Sense of guilt Proverb رمزيات حلوه للعيد Juggling Subordinate H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54" y="942664"/>
            <a:ext cx="3709063" cy="291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103" y="946104"/>
            <a:ext cx="5029200" cy="10632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123" y="2044677"/>
            <a:ext cx="3362325" cy="186730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6001084" y="204467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683561" y="204467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5366038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5048515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4730992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430427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095946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774232" y="2060259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460900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3083346" y="2052468"/>
            <a:ext cx="366680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6008377" y="2238816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5701162" y="2248995"/>
            <a:ext cx="317523" cy="18652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5383639" y="2237925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5065439" y="2238103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4754314" y="2248995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4436791" y="2258651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4119268" y="2258651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3778423" y="2268925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3480908" y="2248995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3058413" y="2258651"/>
            <a:ext cx="402487" cy="19901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6008377" y="2443133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671952" y="2434706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5352131" y="2454131"/>
            <a:ext cx="317523" cy="166032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/>
          <p:cNvSpPr/>
          <p:nvPr/>
        </p:nvSpPr>
        <p:spPr>
          <a:xfrm>
            <a:off x="5044882" y="2432814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4736357" y="2443133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761" y="2110364"/>
            <a:ext cx="3067050" cy="17716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454" y="1098851"/>
            <a:ext cx="4895850" cy="812141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4413238" y="243740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4129339" y="243740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3845440" y="243740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3552713" y="243740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159762" y="2437402"/>
            <a:ext cx="392952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5880313" y="25900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84254" y="25900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5294805" y="25900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4977281" y="25900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4730761" y="2590033"/>
            <a:ext cx="254789" cy="208665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4411360" y="25972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4113294" y="25972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3859504" y="25972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3568573" y="2600565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157883" y="2646068"/>
            <a:ext cx="381351" cy="17730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5891045" y="2760137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5603865" y="2760137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5305536" y="2760137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4986402" y="2766799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709296" y="2764440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11359" y="277743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4154706" y="2776190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3856899" y="2766798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3548828" y="2774948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/>
          <p:cNvSpPr/>
          <p:nvPr/>
        </p:nvSpPr>
        <p:spPr>
          <a:xfrm>
            <a:off x="3190408" y="2766798"/>
            <a:ext cx="355565" cy="206307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8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012" y="1962365"/>
            <a:ext cx="2847975" cy="191975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728" y="994954"/>
            <a:ext cx="4981575" cy="803023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681609" y="2887039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396441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5149498" y="287471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4854419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4569251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295732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025369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3747604" y="287471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500661" y="287471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186283" y="2887038"/>
            <a:ext cx="31437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5668577" y="308194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5411490" y="3068147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5135079" y="3068147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4856806" y="3075046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580791" y="306902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4303196" y="306299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4025947" y="30702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3757505" y="306299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3501922" y="30702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3186283" y="3062993"/>
            <a:ext cx="323371" cy="204465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668577" y="324633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5402497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145146" y="325509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4836694" y="325509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/>
          <p:cNvSpPr/>
          <p:nvPr/>
        </p:nvSpPr>
        <p:spPr>
          <a:xfrm>
            <a:off x="4580791" y="3254741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4303196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/>
          <p:cNvSpPr/>
          <p:nvPr/>
        </p:nvSpPr>
        <p:spPr>
          <a:xfrm>
            <a:off x="4025369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3747604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/>
          <p:cNvSpPr/>
          <p:nvPr/>
        </p:nvSpPr>
        <p:spPr>
          <a:xfrm>
            <a:off x="3481095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3171864" y="3254522"/>
            <a:ext cx="325423" cy="185514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/>
          <p:cNvSpPr/>
          <p:nvPr/>
        </p:nvSpPr>
        <p:spPr>
          <a:xfrm>
            <a:off x="5668577" y="342744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/>
          <p:cNvSpPr/>
          <p:nvPr/>
        </p:nvSpPr>
        <p:spPr>
          <a:xfrm>
            <a:off x="5411226" y="341891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5134263" y="34156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865287" y="340875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4589143" y="34181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/>
          <p:cNvSpPr/>
          <p:nvPr/>
        </p:nvSpPr>
        <p:spPr>
          <a:xfrm>
            <a:off x="4321636" y="34603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/>
          <p:cNvSpPr/>
          <p:nvPr/>
        </p:nvSpPr>
        <p:spPr>
          <a:xfrm>
            <a:off x="4055127" y="3448665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3777158" y="34156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/>
          <p:cNvSpPr/>
          <p:nvPr/>
        </p:nvSpPr>
        <p:spPr>
          <a:xfrm>
            <a:off x="3501671" y="340617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3167229" y="3427440"/>
            <a:ext cx="340114" cy="18691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/>
          <p:cNvSpPr/>
          <p:nvPr/>
        </p:nvSpPr>
        <p:spPr>
          <a:xfrm>
            <a:off x="5688189" y="360001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/>
          <p:cNvSpPr/>
          <p:nvPr/>
        </p:nvSpPr>
        <p:spPr>
          <a:xfrm>
            <a:off x="5390309" y="359182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/>
          <p:cNvSpPr/>
          <p:nvPr/>
        </p:nvSpPr>
        <p:spPr>
          <a:xfrm>
            <a:off x="5133345" y="360202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54"/>
          <p:cNvSpPr/>
          <p:nvPr/>
        </p:nvSpPr>
        <p:spPr>
          <a:xfrm>
            <a:off x="4877880" y="3612005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4588348" y="3612005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/>
          <p:cNvSpPr/>
          <p:nvPr/>
        </p:nvSpPr>
        <p:spPr>
          <a:xfrm>
            <a:off x="4339849" y="3621341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/>
          <p:cNvSpPr/>
          <p:nvPr/>
        </p:nvSpPr>
        <p:spPr>
          <a:xfrm>
            <a:off x="4036336" y="363235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58"/>
          <p:cNvSpPr/>
          <p:nvPr/>
        </p:nvSpPr>
        <p:spPr>
          <a:xfrm>
            <a:off x="3767505" y="363480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59"/>
          <p:cNvSpPr/>
          <p:nvPr/>
        </p:nvSpPr>
        <p:spPr>
          <a:xfrm>
            <a:off x="3510005" y="363235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/>
          <p:cNvSpPr/>
          <p:nvPr/>
        </p:nvSpPr>
        <p:spPr>
          <a:xfrm>
            <a:off x="3160833" y="3621341"/>
            <a:ext cx="337193" cy="219213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97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848" y="2385347"/>
            <a:ext cx="5016455" cy="1417833"/>
          </a:xfrm>
          <a:prstGeom prst="rect">
            <a:avLst/>
          </a:prstGeom>
        </p:spPr>
      </p:pic>
      <p:pic>
        <p:nvPicPr>
          <p:cNvPr id="9" name="Picture 2" descr="يوميات معلمة جزائرية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49" y="1045027"/>
            <a:ext cx="1926757" cy="17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827" y="1090610"/>
            <a:ext cx="4106476" cy="1118334"/>
          </a:xfrm>
          <a:prstGeom prst="rect">
            <a:avLst/>
          </a:prstGeom>
        </p:spPr>
      </p:pic>
      <p:pic>
        <p:nvPicPr>
          <p:cNvPr id="2050" name="Picture 2" descr="يوميات معلمة جزائرية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63" y="1941816"/>
            <a:ext cx="1728019" cy="18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706382" y="2126578"/>
            <a:ext cx="33137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وجه الشبه لهم نفس الأعداد</a:t>
            </a:r>
          </a:p>
          <a:p>
            <a:pPr algn="ctr"/>
            <a:r>
              <a:rPr lang="ar-SA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وجه الاختلاف في العد التصاعدي</a:t>
            </a:r>
          </a:p>
          <a:p>
            <a:pPr algn="ctr"/>
            <a:r>
              <a:rPr lang="ar-SA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نستخدم عملية الجمع وهي إضافة </a:t>
            </a:r>
          </a:p>
          <a:p>
            <a:pPr algn="ctr"/>
            <a:r>
              <a:rPr lang="ar-SA" sz="1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رقم في كل مرة في خانة الآحاد </a:t>
            </a:r>
          </a:p>
          <a:p>
            <a:pPr algn="ctr"/>
            <a:r>
              <a:rPr lang="ar-SA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أما في العد التنازلي نستخدم عملية الطرح </a:t>
            </a:r>
          </a:p>
          <a:p>
            <a:pPr algn="ctr"/>
            <a:r>
              <a:rPr lang="ar-SA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وهي طرح رقم واحد من خانة الآحاد  </a:t>
            </a:r>
            <a:endParaRPr lang="ar-SA" sz="1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016" y="285493"/>
            <a:ext cx="5851383" cy="47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522" y="1057847"/>
            <a:ext cx="5117782" cy="1195496"/>
          </a:xfrm>
          <a:prstGeom prst="rect">
            <a:avLst/>
          </a:prstGeom>
        </p:spPr>
      </p:pic>
      <p:pic>
        <p:nvPicPr>
          <p:cNvPr id="9" name="Picture 2" descr="يوميات معلمة جزائرية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09" y="2253343"/>
            <a:ext cx="1482307" cy="15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13973" y="986133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 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>
            <a:hlinkClick r:id="rId6"/>
          </p:cNvPr>
          <p:cNvSpPr/>
          <p:nvPr/>
        </p:nvSpPr>
        <p:spPr>
          <a:xfrm>
            <a:off x="3888994" y="2561921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https://wordwall.net/ar/resource/12606093</a:t>
            </a:r>
            <a:endParaRPr lang="ar-SA" dirty="0"/>
          </a:p>
        </p:txBody>
      </p:sp>
      <p:pic>
        <p:nvPicPr>
          <p:cNvPr id="1026" name="Picture 2" descr="تصميم العاب تعليمية تفاعلية على موقع wordwall (@Aous_Wordwall) |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98" y="2156104"/>
            <a:ext cx="1644453" cy="16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074" name="Picture 2" descr="معلمة أطفا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71" y="2303539"/>
            <a:ext cx="2825393" cy="15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898" y="976045"/>
            <a:ext cx="5127607" cy="12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8364" y="988587"/>
            <a:ext cx="5456940" cy="284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183601" y="986480"/>
            <a:ext cx="4035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حزري فزري يا صغيرتي ما هذا العدد ؟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تطبيقات التعليم : موقع JigsawPla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50" y="1600776"/>
            <a:ext cx="15811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hlinkClick r:id="rId7"/>
          </p:cNvPr>
          <p:cNvSpPr/>
          <p:nvPr/>
        </p:nvSpPr>
        <p:spPr>
          <a:xfrm>
            <a:off x="2150919" y="3332827"/>
            <a:ext cx="5113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https://www.jigsawplanet.com/?rc=play&amp;pid=019d6c8b0e8c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80" y="1600776"/>
            <a:ext cx="2284154" cy="1598908"/>
          </a:xfrm>
          <a:prstGeom prst="rect">
            <a:avLst/>
          </a:prstGeom>
        </p:spPr>
      </p:pic>
      <p:pic>
        <p:nvPicPr>
          <p:cNvPr id="13" name="Picture 2" descr="يوميات معلمة جزائرية - YouTub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29" y="1528355"/>
            <a:ext cx="1482307" cy="15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156379" y="1230334"/>
            <a:ext cx="427892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الخميس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ar-SA" sz="2400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1445هـ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أنماط الأعداد</a:t>
            </a:r>
            <a:r>
              <a:rPr lang="en-US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الحادي عشر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لوحة المئة</a:t>
            </a:r>
          </a:p>
          <a:p>
            <a:pPr algn="r"/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: قراءة الأعداد حتى 100 وكتابتها 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896194" y="2753828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6" y="893852"/>
            <a:ext cx="5810037" cy="32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327</Words>
  <Application>Microsoft Office PowerPoint</Application>
  <PresentationFormat>عرض على الشاشة (16:9)</PresentationFormat>
  <Paragraphs>34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Calibri</vt:lpstr>
      <vt:lpstr>Times New Roman</vt:lpstr>
      <vt:lpstr>Calibri Light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193</cp:revision>
  <dcterms:modified xsi:type="dcterms:W3CDTF">2024-04-25T04:39:25Z</dcterms:modified>
</cp:coreProperties>
</file>