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0" r:id="rId1"/>
  </p:sldMasterIdLst>
  <p:notesMasterIdLst>
    <p:notesMasterId r:id="rId16"/>
  </p:notesMasterIdLst>
  <p:sldIdLst>
    <p:sldId id="267" r:id="rId2"/>
    <p:sldId id="278" r:id="rId3"/>
    <p:sldId id="268" r:id="rId4"/>
    <p:sldId id="269" r:id="rId5"/>
    <p:sldId id="266" r:id="rId6"/>
    <p:sldId id="283" r:id="rId7"/>
    <p:sldId id="270" r:id="rId8"/>
    <p:sldId id="263" r:id="rId9"/>
    <p:sldId id="293" r:id="rId10"/>
    <p:sldId id="296" r:id="rId11"/>
    <p:sldId id="295" r:id="rId12"/>
    <p:sldId id="297" r:id="rId13"/>
    <p:sldId id="290" r:id="rId14"/>
    <p:sldId id="264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</p:embeddedFont>
    <p:embeddedFont>
      <p:font typeface="Calibri Light" panose="020F0302020204030204" pitchFamily="34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6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2050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77675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26694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4/22/2024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76894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4/22/2024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65108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4/22/2024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19614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4/22/2024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51466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4/22/2024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9696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4/22/2024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29758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4/22/2024</a:t>
            </a:fld>
            <a:endParaRPr lang="en-US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48192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4/22/2024</a:t>
            </a:fld>
            <a:endParaRPr lang="en-US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77668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4/22/2024</a:t>
            </a:fld>
            <a:endParaRPr lang="en-US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77854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4/22/2024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73653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4/22/2024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55435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4/22/2024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499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sldNum="0" hdr="0" ftr="0" dt="0"/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liveworksheets.com/ud1473826ve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1045029"/>
            <a:ext cx="4276725" cy="270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sp>
        <p:nvSpPr>
          <p:cNvPr id="10" name="مستطيل 9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</p:spTree>
    <p:extLst>
      <p:ext uri="{BB962C8B-B14F-4D97-AF65-F5344CB8AC3E}">
        <p14:creationId xmlns:p14="http://schemas.microsoft.com/office/powerpoint/2010/main" val="286893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Google Shape;59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10" name="Google Shape;47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2309" y="1000805"/>
            <a:ext cx="5478155" cy="296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18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10" name="Google Shape;477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2310" y="948417"/>
            <a:ext cx="5482994" cy="315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90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10" name="Google Shape;477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509" y="1028700"/>
            <a:ext cx="2530794" cy="2661134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2112118" y="1151492"/>
            <a:ext cx="35044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أذكري لنا نمط 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279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3613973" y="986133"/>
            <a:ext cx="37160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نشاط ختامي  : 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sp>
        <p:nvSpPr>
          <p:cNvPr id="7" name="مستطيل 6">
            <a:hlinkClick r:id="rId6"/>
          </p:cNvPr>
          <p:cNvSpPr/>
          <p:nvPr/>
        </p:nvSpPr>
        <p:spPr>
          <a:xfrm>
            <a:off x="3578157" y="3473342"/>
            <a:ext cx="38571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https://www.liveworksheets.com/ud1473826ve</a:t>
            </a:r>
            <a:endParaRPr lang="ar-SA" dirty="0"/>
          </a:p>
        </p:txBody>
      </p:sp>
      <p:pic>
        <p:nvPicPr>
          <p:cNvPr id="8" name="Picture 2" descr="المحاضره الخامسه ضع اشاره حول الإجابه الصحيحه liveworksheets-الانشطه_التفاعليه_السحابيه.  - YouTub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466" y="1909463"/>
            <a:ext cx="2845928" cy="140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2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04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4" descr="Fay3 - ‏اللهم احفظ بلادنا بحفظك #كلمتين_للوطن_بيوم_الوطن  #اليوم_الوطني_للمملكة_العربية_السعودية"/>
          <p:cNvSpPr>
            <a:spLocks noChangeAspect="1" noChangeArrowheads="1"/>
          </p:cNvSpPr>
          <p:nvPr/>
        </p:nvSpPr>
        <p:spPr bwMode="auto">
          <a:xfrm>
            <a:off x="155575" y="-143838"/>
            <a:ext cx="304800" cy="30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6" name="Picture 4" descr="اللهم احفظ بلاد الحرمين من عبث العابثين وكيد الظالمين | vip20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348" y="655246"/>
            <a:ext cx="5704408" cy="383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40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853" y="1184712"/>
            <a:ext cx="3742730" cy="2515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061" y="377411"/>
            <a:ext cx="1184906" cy="214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93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655" y="986319"/>
            <a:ext cx="5238650" cy="2845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663" y="377411"/>
            <a:ext cx="1184906" cy="214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93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8" name="صورة 7" descr="Image_0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46469" y="918900"/>
            <a:ext cx="4693634" cy="2964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792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2255" y="1126464"/>
            <a:ext cx="1792990" cy="2742647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2308" y="923925"/>
            <a:ext cx="3679946" cy="2945186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2254827" y="2098964"/>
            <a:ext cx="3158837" cy="4727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694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sp>
        <p:nvSpPr>
          <p:cNvPr id="7" name="AutoShape 2" descr="نتيجة بحث الصور عن بسم الله الرحمن الرحيم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8" name="AutoShape 4" descr="نتيجة بحث الصور عن بسم الله الرحمن الرحيم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8199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122" y="950824"/>
            <a:ext cx="1525756" cy="73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sp>
        <p:nvSpPr>
          <p:cNvPr id="10" name="مستطيل 9"/>
          <p:cNvSpPr/>
          <p:nvPr/>
        </p:nvSpPr>
        <p:spPr>
          <a:xfrm>
            <a:off x="3156379" y="1230334"/>
            <a:ext cx="4278924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SA" sz="24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اليوم </a:t>
            </a:r>
            <a:r>
              <a:rPr lang="ar-SA" sz="24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ar-SA" sz="24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الاثنين</a:t>
            </a:r>
            <a:endParaRPr lang="ar-SA" sz="2400" b="1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r>
              <a:rPr lang="ar-SA" sz="24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التاريخ : </a:t>
            </a:r>
            <a:r>
              <a:rPr lang="ar-SA" sz="24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ar-SA" sz="24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13 </a:t>
            </a:r>
            <a:r>
              <a:rPr lang="ar-SA" sz="24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/ </a:t>
            </a:r>
            <a:r>
              <a:rPr lang="ar-SA" sz="24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 </a:t>
            </a:r>
            <a:r>
              <a:rPr lang="ar-SA" sz="2400" b="1" spc="5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/ </a:t>
            </a:r>
            <a:r>
              <a:rPr lang="ar-SA" sz="2400" b="1" spc="5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1445هـ</a:t>
            </a:r>
            <a:endParaRPr lang="ar-SA" sz="2400" b="1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r>
              <a:rPr lang="ar-SA" sz="24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المادة : رياضيات </a:t>
            </a:r>
          </a:p>
          <a:p>
            <a:pPr algn="r"/>
            <a:r>
              <a:rPr lang="en-US" sz="24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ar-SA" sz="24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أنماط الأعداد</a:t>
            </a:r>
            <a:r>
              <a:rPr lang="en-US" sz="24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ar-SA" sz="24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الفصل </a:t>
            </a:r>
            <a:r>
              <a:rPr lang="ar-SA" sz="24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الحادي عشر</a:t>
            </a:r>
            <a:endParaRPr lang="ar-SA" sz="2400" b="1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r>
              <a:rPr lang="ar-SA" sz="24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الموضوع : </a:t>
            </a:r>
            <a:r>
              <a:rPr lang="ar-SA" sz="24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التهيئة </a:t>
            </a:r>
          </a:p>
          <a:p>
            <a:pPr algn="r"/>
            <a:r>
              <a:rPr lang="ar-SA" sz="24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الهدف </a:t>
            </a:r>
            <a:r>
              <a:rPr lang="ar-SA" sz="24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التهيئة لدراسة الفصل </a:t>
            </a:r>
          </a:p>
          <a:p>
            <a:pPr algn="r"/>
            <a:r>
              <a:rPr lang="ar-SA" sz="24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من خلال حل بعض الأنشطة</a:t>
            </a:r>
          </a:p>
          <a:p>
            <a:pPr algn="r"/>
            <a:endParaRPr lang="ar-SA" sz="2400" b="1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موقع ريادي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633" y="1685730"/>
            <a:ext cx="1617774" cy="215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3776921" y="2827637"/>
            <a:ext cx="6527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SA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ص </a:t>
            </a:r>
            <a:r>
              <a:rPr lang="ar-SA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48</a:t>
            </a:r>
            <a:endParaRPr lang="ar-SA" b="1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788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Google Shape;59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10" name="Google Shape;47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0171" y="943976"/>
            <a:ext cx="5555132" cy="306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37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Google Shape;59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10" name="Google Shape;47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8363" y="984661"/>
            <a:ext cx="5419725" cy="285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22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1677</TotalTime>
  <Words>212</Words>
  <Application>Microsoft Office PowerPoint</Application>
  <PresentationFormat>عرض على الشاشة (16:9)</PresentationFormat>
  <Paragraphs>23</Paragraphs>
  <Slides>14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............. .......</dc:creator>
  <cp:lastModifiedBy>HP</cp:lastModifiedBy>
  <cp:revision>176</cp:revision>
  <dcterms:modified xsi:type="dcterms:W3CDTF">2024-04-22T07:10:35Z</dcterms:modified>
</cp:coreProperties>
</file>