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7"/>
  </p:notesMasterIdLst>
  <p:sldIdLst>
    <p:sldId id="267" r:id="rId2"/>
    <p:sldId id="268" r:id="rId3"/>
    <p:sldId id="269" r:id="rId4"/>
    <p:sldId id="266" r:id="rId5"/>
    <p:sldId id="283" r:id="rId6"/>
    <p:sldId id="287" r:id="rId7"/>
    <p:sldId id="288" r:id="rId8"/>
    <p:sldId id="285" r:id="rId9"/>
    <p:sldId id="286" r:id="rId10"/>
    <p:sldId id="270" r:id="rId11"/>
    <p:sldId id="263" r:id="rId12"/>
    <p:sldId id="265" r:id="rId13"/>
    <p:sldId id="281" r:id="rId14"/>
    <p:sldId id="276" r:id="rId15"/>
    <p:sldId id="26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708001" y="1230334"/>
            <a:ext cx="372730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الأربعاء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1443هـ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القياس</a:t>
            </a:r>
            <a:r>
              <a:rPr lang="en-US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العاشر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تهيئة الفصل  ص 87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التهيئة لدراسة الفصل </a:t>
            </a:r>
          </a:p>
          <a:p>
            <a:pPr algn="r"/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خلال حل بعض الأنشطة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46" y="1292724"/>
            <a:ext cx="1629933" cy="25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678" y="798989"/>
            <a:ext cx="5721705" cy="39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363" y="1251434"/>
            <a:ext cx="3048000" cy="24384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034486" y="1641023"/>
            <a:ext cx="2173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نشاط ينفذ </a:t>
            </a:r>
          </a:p>
          <a:p>
            <a:pPr algn="ctr"/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مع الأسرة </a:t>
            </a:r>
            <a:endParaRPr lang="ar-SA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456" y="2808056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940" y="14287"/>
            <a:ext cx="5938146" cy="5114925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28630" y="4120895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واجب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0" y="1318143"/>
            <a:ext cx="2507213" cy="2507213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763552" y="1447798"/>
            <a:ext cx="33217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الدخول على مكتبة </a:t>
            </a:r>
          </a:p>
          <a:p>
            <a:pPr algn="ctr"/>
            <a:r>
              <a:rPr lang="ar-S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دارس والاطلاع </a:t>
            </a:r>
          </a:p>
          <a:p>
            <a:pPr algn="ctr"/>
            <a:r>
              <a:rPr lang="ar-SA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على المقاطع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8364" y="1006867"/>
            <a:ext cx="5370394" cy="283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354" y="1126464"/>
            <a:ext cx="2095322" cy="274264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39091" y="1653178"/>
            <a:ext cx="3108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من تذكرنا بموضوع</a:t>
            </a:r>
          </a:p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درسنا السابق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973" y="811658"/>
            <a:ext cx="5762625" cy="357540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885" y="1633443"/>
            <a:ext cx="5638800" cy="27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363" y="1003783"/>
            <a:ext cx="5438182" cy="281820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454" y="1593136"/>
            <a:ext cx="5276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54499" y="1126464"/>
            <a:ext cx="4136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نشاهد هذا المقطع </a:t>
            </a:r>
          </a:p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لنتعرف على فصلنا الجديد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يوميات معلمة - رقي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64" y="863079"/>
            <a:ext cx="1565358" cy="17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ideoplayback (1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35564" y="2582752"/>
            <a:ext cx="5499739" cy="24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682" y="942520"/>
            <a:ext cx="5551621" cy="291082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024115" y="1330013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نشاط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430966" y="978757"/>
            <a:ext cx="489333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أذكري الأشكال الطويلة والقصيرة  فيما يلي </a:t>
            </a:r>
            <a:endParaRPr lang="ar-SA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1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262</Words>
  <Application>Microsoft Office PowerPoint</Application>
  <PresentationFormat>عرض على الشاشة (16:9)</PresentationFormat>
  <Paragraphs>33</Paragraphs>
  <Slides>15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126</cp:revision>
  <dcterms:modified xsi:type="dcterms:W3CDTF">2023-03-29T02:08:41Z</dcterms:modified>
</cp:coreProperties>
</file>