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14"/>
  </p:notesMasterIdLst>
  <p:sldIdLst>
    <p:sldId id="278" r:id="rId2"/>
    <p:sldId id="267" r:id="rId3"/>
    <p:sldId id="268" r:id="rId4"/>
    <p:sldId id="269" r:id="rId5"/>
    <p:sldId id="266" r:id="rId6"/>
    <p:sldId id="283" r:id="rId7"/>
    <p:sldId id="285" r:id="rId8"/>
    <p:sldId id="270" r:id="rId9"/>
    <p:sldId id="286" r:id="rId10"/>
    <p:sldId id="281" r:id="rId11"/>
    <p:sldId id="276" r:id="rId12"/>
    <p:sldId id="264" r:id="rId13"/>
  </p:sldIdLst>
  <p:sldSz cx="9144000" cy="5143500" type="screen16x9"/>
  <p:notesSz cx="6858000" cy="9144000"/>
  <p:embeddedFontLst>
    <p:embeddedFont>
      <p:font typeface="Akhbar MT" pitchFamily="2" charset="-78"/>
      <p:regular r:id="rId15"/>
      <p:bold r:id="rId16"/>
    </p:embeddedFont>
    <p:embeddedFont>
      <p:font typeface="Calibri" panose="020F0502020204030204" pitchFamily="34" charset="0"/>
      <p:regular r:id="rId17"/>
      <p:bold r:id="rId18"/>
    </p:embeddedFont>
    <p:embeddedFont>
      <p:font typeface="Calibri Light" panose="020F0302020204030204" pitchFamily="3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050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9113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689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510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961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146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69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2975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4819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7766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7785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73653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543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49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hyperlink" Target="https://wordwall.net/ar/resource/8858421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17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playback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4831" y="974991"/>
            <a:ext cx="5229547" cy="280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0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456" y="2808056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941" y="152400"/>
            <a:ext cx="582716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40" y="1318143"/>
            <a:ext cx="2507213" cy="2507213"/>
          </a:xfrm>
          <a:prstGeom prst="rect">
            <a:avLst/>
          </a:prstGeom>
        </p:spPr>
      </p:pic>
      <p:graphicFrame>
        <p:nvGraphicFramePr>
          <p:cNvPr id="8" name="كائن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14879"/>
              </p:ext>
            </p:extLst>
          </p:nvPr>
        </p:nvGraphicFramePr>
        <p:xfrm>
          <a:off x="3627159" y="1271026"/>
          <a:ext cx="1561290" cy="982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صورة نقطية" r:id="rId9" imgW="2066760" imgH="1819440" progId="Paint.Picture">
                  <p:embed/>
                </p:oleObj>
              </mc:Choice>
              <mc:Fallback>
                <p:oleObj name="صورة نقطية" r:id="rId9" imgW="2066760" imgH="1819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27159" y="1271026"/>
                        <a:ext cx="1561290" cy="982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مستطيل 8"/>
          <p:cNvSpPr/>
          <p:nvPr/>
        </p:nvSpPr>
        <p:spPr>
          <a:xfrm>
            <a:off x="5754772" y="1354723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hlinkClick r:id="rId11"/>
          </p:cNvPr>
          <p:cNvSpPr/>
          <p:nvPr/>
        </p:nvSpPr>
        <p:spPr>
          <a:xfrm>
            <a:off x="3877264" y="3236756"/>
            <a:ext cx="3382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https://wordwall.net/ar/resource/8858421</a:t>
            </a:r>
          </a:p>
        </p:txBody>
      </p:sp>
    </p:spTree>
    <p:extLst>
      <p:ext uri="{BB962C8B-B14F-4D97-AF65-F5344CB8AC3E}">
        <p14:creationId xmlns:p14="http://schemas.microsoft.com/office/powerpoint/2010/main" val="25540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45029"/>
            <a:ext cx="4276725" cy="270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53" y="1184712"/>
            <a:ext cx="3742730" cy="251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1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55" y="986319"/>
            <a:ext cx="5238650" cy="284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3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8" name="صورة 7" descr="Image_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4628" y="1126464"/>
            <a:ext cx="4572616" cy="272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9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354" y="1126464"/>
            <a:ext cx="2095322" cy="274264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494064" y="1653178"/>
            <a:ext cx="2653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من تذكرنا </a:t>
            </a:r>
          </a:p>
          <a:p>
            <a:pPr algn="ctr"/>
            <a:r>
              <a:rPr lang="ar-SA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بدروسنا السابق </a:t>
            </a:r>
            <a:endParaRPr lang="ar-SA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94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392804" y="989746"/>
            <a:ext cx="20512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khbar MT" pitchFamily="2" charset="-78"/>
              </a:rPr>
              <a:t>نشاهد هذا المقطع لنتعرف على فصلنا الجديد </a:t>
            </a:r>
            <a:endParaRPr lang="ar-SA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Akhbar MT" pitchFamily="2" charset="-78"/>
            </a:endParaRPr>
          </a:p>
        </p:txBody>
      </p:sp>
      <p:pic>
        <p:nvPicPr>
          <p:cNvPr id="7" name="قصة القيمة المنزل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8363" y="989746"/>
            <a:ext cx="3512142" cy="2821966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7326" y="2571750"/>
            <a:ext cx="991155" cy="12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7" name="AutoShape 2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9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22" y="950824"/>
            <a:ext cx="1525756" cy="7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708001" y="1230334"/>
            <a:ext cx="372730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اليوم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الاثنين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التاريخ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23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</a:t>
            </a:r>
            <a:r>
              <a:rPr lang="ar-SA" sz="2400" b="1" spc="5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1445هـ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المادة : رياضيات </a:t>
            </a:r>
          </a:p>
          <a:p>
            <a:pPr algn="r"/>
            <a:r>
              <a:rPr lang="en-US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القيمة المنزلية</a:t>
            </a:r>
            <a:r>
              <a:rPr lang="en-US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الفصل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التاسع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الموضوع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تهيئة الفصل  ص 56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الهدف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التهيئة لدراسة الفصل </a:t>
            </a:r>
          </a:p>
          <a:p>
            <a:pPr algn="r"/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من خلال حل بعض الأنشطة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موقع رياد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46" y="1292724"/>
            <a:ext cx="1629933" cy="25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17" y="503433"/>
            <a:ext cx="5863580" cy="446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9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</TotalTime>
  <Words>190</Words>
  <Application>Microsoft Office PowerPoint</Application>
  <PresentationFormat>عرض على الشاشة (16:9)</PresentationFormat>
  <Paragraphs>22</Paragraphs>
  <Slides>12</Slides>
  <Notes>1</Notes>
  <HiddenSlides>0</HiddenSlides>
  <MMClips>2</MMClips>
  <ScaleCrop>false</ScaleCrop>
  <HeadingPairs>
    <vt:vector size="8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9" baseType="lpstr">
      <vt:lpstr>Akhbar MT</vt:lpstr>
      <vt:lpstr>Arial</vt:lpstr>
      <vt:lpstr>Calibri</vt:lpstr>
      <vt:lpstr>Times New Roman</vt:lpstr>
      <vt:lpstr>Calibri Light</vt:lpstr>
      <vt:lpstr>نسق Office</vt:lpstr>
      <vt:lpstr>صورة نقطية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............. .......</dc:creator>
  <cp:lastModifiedBy>HP</cp:lastModifiedBy>
  <cp:revision>128</cp:revision>
  <dcterms:modified xsi:type="dcterms:W3CDTF">2024-03-04T07:09:46Z</dcterms:modified>
</cp:coreProperties>
</file>