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85" r:id="rId2"/>
    <p:sldId id="267" r:id="rId3"/>
    <p:sldId id="284" r:id="rId4"/>
    <p:sldId id="268" r:id="rId5"/>
    <p:sldId id="269" r:id="rId6"/>
    <p:sldId id="286" r:id="rId7"/>
    <p:sldId id="290" r:id="rId8"/>
    <p:sldId id="270" r:id="rId9"/>
    <p:sldId id="263" r:id="rId10"/>
    <p:sldId id="265" r:id="rId11"/>
    <p:sldId id="281" r:id="rId12"/>
    <p:sldId id="291" r:id="rId13"/>
    <p:sldId id="264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19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18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443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2708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197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352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868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3376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77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9665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277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765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276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2744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494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83897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10171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86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videoplayback (8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4831" y="974991"/>
            <a:ext cx="5229547" cy="280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09" y="923043"/>
            <a:ext cx="5482994" cy="38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445" y="900191"/>
            <a:ext cx="5575681" cy="39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09" y="957764"/>
            <a:ext cx="5482994" cy="36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582" y="922433"/>
            <a:ext cx="5423114" cy="308448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4751001" y="2253343"/>
            <a:ext cx="13468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آحاد</a:t>
            </a:r>
          </a:p>
          <a:p>
            <a:pPr algn="ctr"/>
            <a:r>
              <a:rPr lang="ar-SA" sz="36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عشرات</a:t>
            </a:r>
          </a:p>
          <a:p>
            <a:pPr algn="ctr"/>
            <a:r>
              <a:rPr lang="ar-SA" sz="3600" b="1" cap="none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أكبر</a:t>
            </a:r>
            <a:endParaRPr lang="ar-SA" sz="36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628" y="1126464"/>
            <a:ext cx="4572616" cy="272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413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180" y="1007699"/>
            <a:ext cx="4933950" cy="1756721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838624" y="1913345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14</a:t>
            </a:r>
            <a:endParaRPr lang="ar-SA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0996" y="2101708"/>
            <a:ext cx="2128028" cy="175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1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603805" y="1443125"/>
            <a:ext cx="38314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الأربعاء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1444هـ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القيمة المنزلية</a:t>
            </a:r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التاسع</a:t>
            </a: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اختبار منتصف الفصل 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310" y="916527"/>
            <a:ext cx="5482994" cy="36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672</TotalTime>
  <Words>182</Words>
  <Application>Microsoft Office PowerPoint</Application>
  <PresentationFormat>عرض على الشاشة (16:9)</PresentationFormat>
  <Paragraphs>20</Paragraphs>
  <Slides>13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Century Gothic</vt:lpstr>
      <vt:lpstr>Wingdings 3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88</cp:revision>
  <dcterms:modified xsi:type="dcterms:W3CDTF">2023-03-20T20:09:59Z</dcterms:modified>
</cp:coreProperties>
</file>