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79" r:id="rId2"/>
    <p:sldId id="267" r:id="rId3"/>
    <p:sldId id="268" r:id="rId4"/>
    <p:sldId id="269" r:id="rId5"/>
    <p:sldId id="283" r:id="rId6"/>
    <p:sldId id="266" r:id="rId7"/>
    <p:sldId id="274" r:id="rId8"/>
    <p:sldId id="280" r:id="rId9"/>
    <p:sldId id="270" r:id="rId10"/>
    <p:sldId id="263" r:id="rId11"/>
    <p:sldId id="265" r:id="rId12"/>
    <p:sldId id="271" r:id="rId13"/>
    <p:sldId id="282" r:id="rId14"/>
    <p:sldId id="281" r:id="rId15"/>
    <p:sldId id="276" r:id="rId16"/>
    <p:sldId id="264" r:id="rId17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Lucida Sans" panose="020B0602030504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الأيقونة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DNQ57UgYT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925619" y="935422"/>
            <a:ext cx="5444467" cy="2894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3200" b="1" dirty="0" smtClean="0">
              <a:solidFill>
                <a:srgbClr val="00B050"/>
              </a:solidFill>
            </a:endParaRPr>
          </a:p>
          <a:p>
            <a:pPr algn="r"/>
            <a:r>
              <a:rPr lang="ar-SA" sz="3200" b="1" dirty="0" smtClean="0">
                <a:solidFill>
                  <a:srgbClr val="00B050"/>
                </a:solidFill>
              </a:rPr>
              <a:t>النشيد الوطني </a:t>
            </a:r>
          </a:p>
          <a:p>
            <a:pPr algn="ctr"/>
            <a:endParaRPr lang="en-US" sz="3200" b="1" dirty="0">
              <a:solidFill>
                <a:srgbClr val="00B050"/>
              </a:solidFill>
            </a:endParaRPr>
          </a:p>
          <a:p>
            <a:pPr algn="ctr"/>
            <a:endParaRPr lang="ar-SA" sz="3200" b="1" dirty="0">
              <a:solidFill>
                <a:srgbClr val="00B050"/>
              </a:solidFill>
            </a:endParaRPr>
          </a:p>
          <a:p>
            <a:pPr algn="ctr"/>
            <a:r>
              <a:rPr lang="en-US" sz="1600" b="1" dirty="0">
                <a:solidFill>
                  <a:srgbClr val="00B050"/>
                </a:solidFill>
                <a:hlinkClick r:id="rId3"/>
              </a:rPr>
              <a:t>https://youtu.be/xDNQ57UgYTU</a:t>
            </a:r>
            <a:endParaRPr lang="ar-SA" sz="16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80" y="1032734"/>
            <a:ext cx="2824172" cy="21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1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91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411"/>
            <a:ext cx="5562600" cy="512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273892"/>
            <a:ext cx="2764971" cy="2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7" y="921203"/>
            <a:ext cx="5584732" cy="305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263413" y="2101168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6" y="852708"/>
            <a:ext cx="5519417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39" y="2279995"/>
            <a:ext cx="3048831" cy="153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605826" y="1079666"/>
            <a:ext cx="4791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نختم درسنا بهذا النشاط  باستخدام  استراتيجية</a:t>
            </a:r>
          </a:p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النصف والنصف الأخر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50" y="1772468"/>
            <a:ext cx="2044094" cy="20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0C1A276-690B-429F-8C00-1A73C205B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8439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A62CF4-0EA5-4AB2-9341-0AF873A8B342}"/>
              </a:ext>
            </a:extLst>
          </p:cNvPr>
          <p:cNvGrpSpPr/>
          <p:nvPr/>
        </p:nvGrpSpPr>
        <p:grpSpPr>
          <a:xfrm>
            <a:off x="2296294" y="173067"/>
            <a:ext cx="2060815" cy="1844072"/>
            <a:chOff x="3061725" y="230756"/>
            <a:chExt cx="2747753" cy="2458762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AEDC7A6-BE25-4BFC-AB88-34516A12B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725" y="230756"/>
              <a:ext cx="2747753" cy="2458762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7CB249B2-2365-458C-9F8E-8CFCD28501DC}"/>
                </a:ext>
              </a:extLst>
            </p:cNvPr>
            <p:cNvSpPr txBox="1"/>
            <p:nvPr/>
          </p:nvSpPr>
          <p:spPr>
            <a:xfrm>
              <a:off x="3558010" y="1158434"/>
              <a:ext cx="1755181" cy="69762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9 - 5 = </a:t>
              </a:r>
              <a:endParaRPr lang="ar-KW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55B1AE9-0EA9-4085-B061-2B6BBEF9253B}"/>
              </a:ext>
            </a:extLst>
          </p:cNvPr>
          <p:cNvGrpSpPr/>
          <p:nvPr/>
        </p:nvGrpSpPr>
        <p:grpSpPr>
          <a:xfrm>
            <a:off x="6811533" y="147919"/>
            <a:ext cx="2060815" cy="1844072"/>
            <a:chOff x="9082046" y="197225"/>
            <a:chExt cx="2747753" cy="2458762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31BC72D-785D-41D9-87C7-4C9EDDD9F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2046" y="197225"/>
              <a:ext cx="2747753" cy="2458762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70A32C86-2703-4552-AFBA-11FFA9F7BBA2}"/>
                </a:ext>
              </a:extLst>
            </p:cNvPr>
            <p:cNvSpPr txBox="1"/>
            <p:nvPr/>
          </p:nvSpPr>
          <p:spPr>
            <a:xfrm>
              <a:off x="9509937" y="1077793"/>
              <a:ext cx="1891970" cy="69762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10 - 4 =</a:t>
              </a:r>
              <a:endParaRPr lang="ar-KW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21656D3-C195-4291-9959-DA13DBC75690}"/>
              </a:ext>
            </a:extLst>
          </p:cNvPr>
          <p:cNvGrpSpPr/>
          <p:nvPr/>
        </p:nvGrpSpPr>
        <p:grpSpPr>
          <a:xfrm>
            <a:off x="135826" y="208400"/>
            <a:ext cx="2060815" cy="1844072"/>
            <a:chOff x="181101" y="277867"/>
            <a:chExt cx="2747753" cy="2458762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326032F-A11B-42DF-9D56-CAFEB663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1" y="277867"/>
              <a:ext cx="2747753" cy="2458762"/>
            </a:xfrm>
            <a:prstGeom prst="rect">
              <a:avLst/>
            </a:prstGeom>
          </p:spPr>
        </p:pic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C3D1A3F1-2E84-4279-A9DA-6B65D8850BEF}"/>
                </a:ext>
              </a:extLst>
            </p:cNvPr>
            <p:cNvSpPr txBox="1"/>
            <p:nvPr/>
          </p:nvSpPr>
          <p:spPr>
            <a:xfrm>
              <a:off x="624302" y="1111324"/>
              <a:ext cx="1609842" cy="69762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8+ 0 =</a:t>
              </a:r>
              <a:endParaRPr lang="ar-KW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FD29B60-05B5-4914-B886-391D4E8D5580}"/>
              </a:ext>
            </a:extLst>
          </p:cNvPr>
          <p:cNvGrpSpPr/>
          <p:nvPr/>
        </p:nvGrpSpPr>
        <p:grpSpPr>
          <a:xfrm>
            <a:off x="4572002" y="173067"/>
            <a:ext cx="2060816" cy="1844072"/>
            <a:chOff x="6096000" y="230756"/>
            <a:chExt cx="2747753" cy="2458762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E827F7D-235E-48DD-823D-9AB3BA81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0756"/>
              <a:ext cx="2747753" cy="2458762"/>
            </a:xfrm>
            <a:prstGeom prst="rect">
              <a:avLst/>
            </a:prstGeom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63EB082B-5B3A-45A9-B9B0-EE0959929914}"/>
                </a:ext>
              </a:extLst>
            </p:cNvPr>
            <p:cNvSpPr txBox="1"/>
            <p:nvPr/>
          </p:nvSpPr>
          <p:spPr>
            <a:xfrm>
              <a:off x="6305135" y="982614"/>
              <a:ext cx="2329477" cy="6976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5+ 5 = </a:t>
              </a:r>
            </a:p>
          </p:txBody>
        </p:sp>
      </p:grpSp>
      <p:pic>
        <p:nvPicPr>
          <p:cNvPr id="11" name="صوت-تصفيق وتشجيع_للمونتاج_">
            <a:hlinkClick r:id="" action="ppaction://media"/>
            <a:extLst>
              <a:ext uri="{FF2B5EF4-FFF2-40B4-BE49-F238E27FC236}">
                <a16:creationId xmlns:a16="http://schemas.microsoft.com/office/drawing/2014/main" id="{F383EC56-EB85-4E41-9286-DBCCBE306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705" y="4734017"/>
            <a:ext cx="365522" cy="356945"/>
          </a:xfrm>
          <a:prstGeom prst="rect">
            <a:avLst/>
          </a:prstGeom>
        </p:spPr>
      </p:pic>
      <p:pic>
        <p:nvPicPr>
          <p:cNvPr id="12" name="دخول">
            <a:hlinkClick r:id="" action="ppaction://media"/>
            <a:extLst>
              <a:ext uri="{FF2B5EF4-FFF2-40B4-BE49-F238E27FC236}">
                <a16:creationId xmlns:a16="http://schemas.microsoft.com/office/drawing/2014/main" id="{57437495-9679-4935-B027-489F8477CB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9588" y="4729729"/>
            <a:ext cx="365522" cy="365522"/>
          </a:xfrm>
          <a:prstGeom prst="rect">
            <a:avLst/>
          </a:prstGeom>
        </p:spPr>
      </p:pic>
      <p:pic>
        <p:nvPicPr>
          <p:cNvPr id="15" name="دخول">
            <a:hlinkClick r:id="" action="ppaction://media"/>
            <a:extLst>
              <a:ext uri="{FF2B5EF4-FFF2-40B4-BE49-F238E27FC236}">
                <a16:creationId xmlns:a16="http://schemas.microsoft.com/office/drawing/2014/main" id="{93E4B4E4-9D37-4827-B208-8CA14E5A88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96194" y="4725439"/>
            <a:ext cx="365522" cy="36552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3B3C26-72AF-4789-94BE-ABF71BDF49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00" y="3381660"/>
            <a:ext cx="2178563" cy="158877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020B8EF-FB60-45F1-9CDA-2ADD47B1C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60" y="3430934"/>
            <a:ext cx="2178563" cy="158877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61AE35F-AF61-4373-881C-660541217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28" y="3406808"/>
            <a:ext cx="2178563" cy="1588773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CDF79078-30BE-4804-9A30-171E4D42F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" y="3406808"/>
            <a:ext cx="2178563" cy="1588773"/>
          </a:xfrm>
          <a:prstGeom prst="rect">
            <a:avLst/>
          </a:prstGeom>
        </p:spPr>
      </p:pic>
      <p:pic>
        <p:nvPicPr>
          <p:cNvPr id="31" name="دخول">
            <a:hlinkClick r:id="" action="ppaction://media"/>
            <a:extLst>
              <a:ext uri="{FF2B5EF4-FFF2-40B4-BE49-F238E27FC236}">
                <a16:creationId xmlns:a16="http://schemas.microsoft.com/office/drawing/2014/main" id="{4CDB45C8-2E2A-4E0C-99F0-F68BE3948C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9588" y="4720678"/>
            <a:ext cx="365522" cy="370283"/>
          </a:xfrm>
          <a:prstGeom prst="rect">
            <a:avLst/>
          </a:prstGeom>
        </p:spPr>
      </p:pic>
      <p:pic>
        <p:nvPicPr>
          <p:cNvPr id="32" name="دخول">
            <a:hlinkClick r:id="" action="ppaction://media"/>
            <a:extLst>
              <a:ext uri="{FF2B5EF4-FFF2-40B4-BE49-F238E27FC236}">
                <a16:creationId xmlns:a16="http://schemas.microsoft.com/office/drawing/2014/main" id="{8D4557E8-3720-4D09-88A0-E59682294E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92891" y="4725440"/>
            <a:ext cx="365522" cy="365522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2390661" y="3895490"/>
            <a:ext cx="1966448" cy="7853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6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85466" y="3955054"/>
            <a:ext cx="1854339" cy="7656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10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092277" y="4016326"/>
            <a:ext cx="1499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4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959275" y="4016326"/>
            <a:ext cx="15166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70C0"/>
                </a:solidFill>
              </a:rPr>
              <a:t>8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49271 0.3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35" y="1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4845 0.38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32" y="19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7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50052 0.3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191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48998 0.381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1905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52" y="1126464"/>
            <a:ext cx="2507213" cy="250721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28" y="1797094"/>
            <a:ext cx="3609975" cy="125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3957522" y="1066690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9" y="1126464"/>
            <a:ext cx="4590661" cy="256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8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64" y="939992"/>
            <a:ext cx="5472939" cy="29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96" y="790575"/>
            <a:ext cx="5886450" cy="356235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685379" y="4162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الواجب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061567" y="1502546"/>
            <a:ext cx="32720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مراجعة للدرس السابق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95" y="2416628"/>
            <a:ext cx="1967205" cy="15375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42" y="2260314"/>
            <a:ext cx="3099075" cy="127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4" y="0"/>
            <a:ext cx="1422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414699" y="943580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مسألة اليوم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18429" y="1540850"/>
            <a:ext cx="361551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تقرأ كلًا من فاطمة وخديجة وسارة قصة</a:t>
            </a:r>
            <a:endParaRPr lang="ar-S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انهت فاطمة قراءة قصتها</a:t>
            </a:r>
          </a:p>
          <a:p>
            <a:pPr algn="ctr"/>
            <a:r>
              <a:rPr lang="ar-S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كم طالبة متبقية مازالت تقرأ القصة ؟ 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84" y="1864025"/>
            <a:ext cx="2031819" cy="20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6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59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319800" y="1318277"/>
            <a:ext cx="511550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: </a:t>
            </a:r>
            <a:r>
              <a:rPr lang="ar-SA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الاثنين</a:t>
            </a:r>
            <a:endParaRPr lang="ar-SA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</a:t>
            </a:r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</a:t>
            </a:r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طرائق الجمع والطرح </a:t>
            </a:r>
            <a:r>
              <a:rPr lang="en-US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الثامن</a:t>
            </a:r>
          </a:p>
          <a:p>
            <a:pPr algn="r"/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أحل المسألة ( أكتب جملة عددية ) </a:t>
            </a:r>
            <a:endParaRPr lang="ar-SA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</a:t>
            </a:r>
            <a:r>
              <a:rPr lang="ar-SA" sz="2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استعمال خطة كتابة جملة عددية </a:t>
            </a:r>
          </a:p>
          <a:p>
            <a:pPr algn="r"/>
            <a:r>
              <a:rPr lang="ar-SA" sz="24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لحل المسألة</a:t>
            </a:r>
            <a:endParaRPr lang="ar-SA" sz="24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19800" y="1848754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ص </a:t>
            </a:r>
            <a:r>
              <a:rPr lang="ar-S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92</a:t>
            </a:r>
            <a:endParaRPr lang="ar-SA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471</TotalTime>
  <Words>268</Words>
  <Application>Microsoft Office PowerPoint</Application>
  <PresentationFormat>عرض على الشاشة (16:9)</PresentationFormat>
  <Paragraphs>42</Paragraphs>
  <Slides>16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Wingdings 2</vt:lpstr>
      <vt:lpstr>Tahoma</vt:lpstr>
      <vt:lpstr>Wingdings</vt:lpstr>
      <vt:lpstr>Times New Roman</vt:lpstr>
      <vt:lpstr>Lucida Sans</vt:lpstr>
      <vt:lpstr>Wingdings 3</vt:lpstr>
      <vt:lpstr>Book Antiqua</vt:lpstr>
      <vt:lpstr>Arial</vt:lpstr>
      <vt:lpstr>ذروة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75</cp:revision>
  <dcterms:modified xsi:type="dcterms:W3CDTF">2023-02-05T19:52:40Z</dcterms:modified>
</cp:coreProperties>
</file>