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2" r:id="rId2"/>
    <p:sldId id="257" r:id="rId3"/>
    <p:sldId id="258" r:id="rId4"/>
    <p:sldId id="259" r:id="rId5"/>
    <p:sldId id="260" r:id="rId6"/>
    <p:sldId id="282" r:id="rId7"/>
    <p:sldId id="291" r:id="rId8"/>
    <p:sldId id="262" r:id="rId9"/>
    <p:sldId id="284" r:id="rId10"/>
    <p:sldId id="285" r:id="rId11"/>
    <p:sldId id="286" r:id="rId12"/>
    <p:sldId id="287" r:id="rId13"/>
    <p:sldId id="269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0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67C0A8-0993-4F27-A050-AA8C1030B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02894BA-A3E2-4B08-8244-6049CDEBC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96C0DF-31E7-4B49-AF80-D0153242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C97B7E-E870-41BE-994D-1FF37D89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64F35A-788C-4B02-A30B-C9D74D193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85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A9E86-5CB8-4E91-AD16-F00B60D1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726AE25-934D-4EEB-8290-B9F4E57D3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9434EB-07AF-4869-A288-25E976CD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6C8F9B-D1D3-47CE-A31F-A0B17D09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861D76-6F28-457F-98E3-4242F161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283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7280954-8D4F-481C-A52D-642461399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3AD71B9-EBC7-485C-B3E9-94D80AB89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353BBB-09A0-4FF1-B7CB-9550707E2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03EAA5-B141-41A8-B964-80CA653C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0F98908-C800-45E6-99B1-7253760B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3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C29A65-9D68-489B-804B-38ECCC4B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8DA2A7B-4223-4135-8A52-036A8804E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D97A31-B43B-4550-A710-25A34EEC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73D113-ED5C-441E-8A7F-7CE3F553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9E7FC7-D920-4AF7-9EEC-87BB307D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841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7AF2F2-58C6-416A-8D8C-95179230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AC82C4-671D-4034-91D3-9CD89FB69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299DD9-0BE2-4110-92D6-575D7871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99CBE0-B04C-4835-A6EC-1FD79B1B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D561FB-8DF2-41C4-9D57-CC475769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380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926696-D1EF-403D-A4CF-BF12CAF8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7FF36D5-B244-4A49-A489-5DF3278F0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62E5B6F-7611-49AA-95B2-A4E1E7421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952A6-3F0C-48AE-9212-7F5F77A6F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0BC7056-8165-40BF-9455-02B92E01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B2A2FD8-218F-4856-8CD3-36927152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627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DE2CB2-A5C5-4D93-86B4-63C2BE41D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02BCE67-F04E-4B25-9953-F64DB8E13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CF9056A-49CD-46FA-985F-E731607D7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138E781-BCC2-4607-A82E-C00A519E5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A49D3E8-3A99-424A-8839-0282112A5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6F13454-FC31-462A-B20B-AC67A1D0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E2486FE-D253-450B-8A09-4A2ED160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9522071-D340-47B5-8B64-C99BDA7FC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710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95FCCB-85CE-4D02-AFDB-92832D7A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4232C6B-7C0B-4BCA-85F0-3C8C324D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BCB1F64-6D02-494D-BD77-853095459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9368464-0F8C-4B40-A660-4EFE7458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5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311D06B-6941-41F6-8ACA-262DA345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5BD22F9-21BF-488F-BE42-A69BDB60E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97D840F-2014-4EB4-A839-FBEB2359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885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46BD7F-9C35-4809-B619-5D4D1E88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E31B9D5-3416-46B6-B3AE-14D39F222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55D72C6-53A0-446A-8AA2-67F486310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01E288-8BB1-4C95-B08D-31C1DFB8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49B5AFE-4298-4473-BF3E-CF3B1CFD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A7479DD-8C3D-4E91-90C1-6C4FF308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783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9FC830-C04F-49DF-A10B-338D25FED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AF1A525-BC47-46E9-B846-CE1AADF18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A6C9F9A-64AD-4EFD-BB1B-45A68B440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FF8E90A-047B-4289-AE4B-9FD1215B2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4013E2-C5F1-4663-8E0B-DAE290073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2D5D0DD-5D58-4980-BF38-082C476B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080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7123A28-8315-47C1-923F-EE50B8C3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FAD2CD1-1747-4E86-AA7E-6C7736615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60FE61-1B94-485E-AE6B-DF2064E8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8A9E-0F59-4CCE-84BE-8FD0ABBD9805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A772BC-95A2-41E1-B2B3-F571F9937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41BCD5-892C-42AD-AD89-12F73FD00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98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6" y="115910"/>
            <a:ext cx="8079347" cy="596942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001555" y="3100623"/>
            <a:ext cx="3214352" cy="1097890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7009445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899" y="262866"/>
            <a:ext cx="5451475" cy="381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268" y="259293"/>
            <a:ext cx="5793332" cy="386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584" y="979713"/>
            <a:ext cx="5787085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664" y="836024"/>
            <a:ext cx="5473336" cy="321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9914" y="1089932"/>
            <a:ext cx="41433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726" y="1122998"/>
            <a:ext cx="5460274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4"/>
          <a:srcRect l="20927" r="19923"/>
          <a:stretch>
            <a:fillRect/>
          </a:stretch>
        </p:blipFill>
        <p:spPr bwMode="auto">
          <a:xfrm>
            <a:off x="10818904" y="1841047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السيادة الإسلامية وراء تشكيل علم السعودية | مجلة سيدتي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0516" y="1017271"/>
            <a:ext cx="13001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7"/>
          <a:srcRect l="4787" r="25774"/>
          <a:stretch>
            <a:fillRect/>
          </a:stretch>
        </p:blipFill>
        <p:spPr bwMode="auto">
          <a:xfrm>
            <a:off x="10843804" y="2964452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صورة 5" descr="Image_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3653" y="847661"/>
            <a:ext cx="5258352" cy="322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4537" y="1071154"/>
            <a:ext cx="5738948" cy="301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376273" y="3589461"/>
            <a:ext cx="110799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حل</a:t>
            </a:r>
          </a:p>
          <a:p>
            <a:pPr algn="ctr"/>
            <a:r>
              <a:rPr lang="ar-SA" sz="28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الواجب</a:t>
            </a:r>
            <a:endParaRPr lang="ar-SA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569" y="398003"/>
            <a:ext cx="6091531" cy="379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ستطيل 11"/>
          <p:cNvSpPr/>
          <p:nvPr/>
        </p:nvSpPr>
        <p:spPr>
          <a:xfrm>
            <a:off x="2208896" y="3685792"/>
            <a:ext cx="12522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صفحة </a:t>
            </a:r>
          </a:p>
          <a:p>
            <a:pPr algn="ctr"/>
            <a:r>
              <a:rPr lang="ar-S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64</a:t>
            </a:r>
            <a:endParaRPr lang="ar-SA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023360" y="836024"/>
            <a:ext cx="6063342" cy="268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التاريخ  :25 / 6 / 1444هـ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المادة : رياضيات 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السابع: الطرح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موضوع الدرس : اختبار منتصف الفصل</a:t>
            </a:r>
            <a:endParaRPr lang="ar-EG" sz="2800" b="1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ar-SA" dirty="0">
              <a:solidFill>
                <a:srgbClr val="0033CC"/>
              </a:solidFill>
            </a:endParaRPr>
          </a:p>
        </p:txBody>
      </p:sp>
      <p:pic>
        <p:nvPicPr>
          <p:cNvPr id="7" name="صورة 6" descr="pngwing.com (5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1811" y="1713913"/>
            <a:ext cx="2401797" cy="25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07999"/>
            <a:ext cx="5830887" cy="363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25</Words>
  <Application>Microsoft Office PowerPoint</Application>
  <PresentationFormat>شاشة عريضة</PresentationFormat>
  <Paragraphs>8</Paragraphs>
  <Slides>13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Akhbar MT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amani alturki</dc:creator>
  <cp:lastModifiedBy>HP</cp:lastModifiedBy>
  <cp:revision>45</cp:revision>
  <dcterms:created xsi:type="dcterms:W3CDTF">2020-11-27T10:32:23Z</dcterms:created>
  <dcterms:modified xsi:type="dcterms:W3CDTF">2023-01-18T04:57:03Z</dcterms:modified>
</cp:coreProperties>
</file>