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1" r:id="rId2"/>
    <p:sldId id="257" r:id="rId3"/>
    <p:sldId id="290" r:id="rId4"/>
    <p:sldId id="258" r:id="rId5"/>
    <p:sldId id="259" r:id="rId6"/>
    <p:sldId id="260" r:id="rId7"/>
    <p:sldId id="282" r:id="rId8"/>
    <p:sldId id="286" r:id="rId9"/>
    <p:sldId id="262" r:id="rId10"/>
    <p:sldId id="284" r:id="rId11"/>
    <p:sldId id="285" r:id="rId12"/>
    <p:sldId id="287" r:id="rId13"/>
    <p:sldId id="288" r:id="rId14"/>
    <p:sldId id="289" r:id="rId15"/>
    <p:sldId id="26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561437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photo57962162365211415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755" y="1658983"/>
            <a:ext cx="1339770" cy="256032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8744755" y="3295973"/>
            <a:ext cx="12148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أرسم صورة لأحل </a:t>
            </a:r>
            <a:endParaRPr lang="ar-SA" b="1" dirty="0" smtClean="0"/>
          </a:p>
          <a:p>
            <a:pPr algn="ctr"/>
            <a:r>
              <a:rPr lang="ar-SA" b="1" dirty="0" smtClean="0"/>
              <a:t>المسألة </a:t>
            </a: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287" y="334851"/>
            <a:ext cx="6542468" cy="652314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4290" y="4731212"/>
            <a:ext cx="478527" cy="9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5443" y="4742517"/>
            <a:ext cx="478527" cy="9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2180" y="4742517"/>
            <a:ext cx="478527" cy="9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5992336" y="4435547"/>
            <a:ext cx="655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5711" y="4731213"/>
            <a:ext cx="478527" cy="9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16"/>
          <p:cNvSpPr/>
          <p:nvPr/>
        </p:nvSpPr>
        <p:spPr>
          <a:xfrm>
            <a:off x="5377045" y="4435547"/>
            <a:ext cx="655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3373" y="4731213"/>
            <a:ext cx="478527" cy="9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/>
          <p:cNvSpPr/>
          <p:nvPr/>
        </p:nvSpPr>
        <p:spPr>
          <a:xfrm>
            <a:off x="4840302" y="4427075"/>
            <a:ext cx="655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68663" y="5937759"/>
            <a:ext cx="2613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نعم       5 – 3 = 2</a:t>
            </a:r>
            <a:endParaRPr lang="ar-SA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574" y="272498"/>
            <a:ext cx="6613457" cy="400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343" y="1986717"/>
            <a:ext cx="317946" cy="61857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053" y="1986717"/>
            <a:ext cx="317946" cy="61857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31" y="1986718"/>
            <a:ext cx="317946" cy="6185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566" y="1986718"/>
            <a:ext cx="317946" cy="61857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53" y="1986719"/>
            <a:ext cx="317946" cy="61857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766" y="1990447"/>
            <a:ext cx="317946" cy="618573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7513851" y="1788171"/>
            <a:ext cx="5389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172942" y="1788171"/>
            <a:ext cx="53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01233" y="1788171"/>
            <a:ext cx="53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39" y="3555915"/>
            <a:ext cx="515911" cy="84867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06" y="3520645"/>
            <a:ext cx="515911" cy="84867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70" y="3513374"/>
            <a:ext cx="515911" cy="848673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01" y="3478296"/>
            <a:ext cx="515911" cy="848673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20" y="3472166"/>
            <a:ext cx="515911" cy="848673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53" y="3453264"/>
            <a:ext cx="515911" cy="848673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35" y="3429000"/>
            <a:ext cx="515911" cy="848673"/>
          </a:xfrm>
          <a:prstGeom prst="rect">
            <a:avLst/>
          </a:prstGeom>
        </p:spPr>
      </p:pic>
      <p:sp>
        <p:nvSpPr>
          <p:cNvPr id="15" name="شكل بيضاوي 14"/>
          <p:cNvSpPr/>
          <p:nvPr/>
        </p:nvSpPr>
        <p:spPr>
          <a:xfrm>
            <a:off x="7095154" y="3533393"/>
            <a:ext cx="1616429" cy="8637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331" y="314118"/>
            <a:ext cx="6526490" cy="37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02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69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32" y="1961256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95" y="1969378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3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4" y="1969378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80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9240748" y="1604355"/>
            <a:ext cx="538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4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86" y="3466554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48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90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66" y="3466555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58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07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8756866" y="3104425"/>
            <a:ext cx="538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174708" y="3104425"/>
            <a:ext cx="538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1683" y="686349"/>
            <a:ext cx="1752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7843" y="1328323"/>
            <a:ext cx="4485861" cy="12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نوت بوك نوت بوك ستولد – دفاتر مبطن بغطاء صلب مع فتحة قلم وملصق كتاب عتيق  ومخطط يوميات تنفيذ دفتر دفتر يوميات، كبير، ورق سميك، 100 ورقة، 5.72 سم,  جريه مارل 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0634" y="1940907"/>
            <a:ext cx="1582271" cy="146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3548" y="1126435"/>
            <a:ext cx="4797287" cy="276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5791528" y="1341672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صورة 6" descr="98ed4c3ca60ac3cf31b7a1c851ba94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400" y="940904"/>
            <a:ext cx="1833217" cy="31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4" descr="صورة تحتوي على منضدة, كمبيوتر, غرفة&#10;&#10;تم إنشاء الوصف تلقائياً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979488"/>
            <a:ext cx="139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20688"/>
            <a:ext cx="5580062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380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714" y="979713"/>
            <a:ext cx="2689869" cy="169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416" y="2044701"/>
            <a:ext cx="3902298" cy="21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pngwing.com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9483" y="1727247"/>
            <a:ext cx="2401797" cy="25573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4720" y="1267097"/>
            <a:ext cx="4441371" cy="26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4585063" y="3122023"/>
            <a:ext cx="1489166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10 – 5 = 5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صفحة 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66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8021" y="1409564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4023360" y="836024"/>
            <a:ext cx="606334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26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6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أحل المسألة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</a:p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رسم صورة لحل المسألة</a:t>
            </a:r>
            <a:endParaRPr lang="ar-EG" sz="2800" b="1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ar-SA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55</Words>
  <Application>Microsoft Office PowerPoint</Application>
  <PresentationFormat>شاشة عريضة</PresentationFormat>
  <Paragraphs>22</Paragraphs>
  <Slides>15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47</cp:revision>
  <dcterms:created xsi:type="dcterms:W3CDTF">2020-11-27T10:32:23Z</dcterms:created>
  <dcterms:modified xsi:type="dcterms:W3CDTF">2023-01-18T19:18:25Z</dcterms:modified>
</cp:coreProperties>
</file>