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2" r:id="rId1"/>
  </p:sldMasterIdLst>
  <p:notesMasterIdLst>
    <p:notesMasterId r:id="rId19"/>
  </p:notesMasterIdLst>
  <p:sldIdLst>
    <p:sldId id="283" r:id="rId2"/>
    <p:sldId id="385" r:id="rId3"/>
    <p:sldId id="286" r:id="rId4"/>
    <p:sldId id="287" r:id="rId5"/>
    <p:sldId id="288" r:id="rId6"/>
    <p:sldId id="384" r:id="rId7"/>
    <p:sldId id="357" r:id="rId8"/>
    <p:sldId id="291" r:id="rId9"/>
    <p:sldId id="378" r:id="rId10"/>
    <p:sldId id="379" r:id="rId11"/>
    <p:sldId id="386" r:id="rId12"/>
    <p:sldId id="387" r:id="rId13"/>
    <p:sldId id="388" r:id="rId14"/>
    <p:sldId id="389" r:id="rId15"/>
    <p:sldId id="369" r:id="rId16"/>
    <p:sldId id="361" r:id="rId17"/>
    <p:sldId id="362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0000FF"/>
    <a:srgbClr val="FFCCFF"/>
    <a:srgbClr val="C50B7A"/>
    <a:srgbClr val="CC00FF"/>
    <a:srgbClr val="00539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>
      <p:cViewPr varScale="1">
        <p:scale>
          <a:sx n="74" d="100"/>
          <a:sy n="74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15/06/44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33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80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6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55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39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01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52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5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394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26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43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95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88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27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64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39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388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782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80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032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791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448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943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755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13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15/06/44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88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wordwall.net/resource/7787295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72664"/>
            <a:ext cx="8839200" cy="531267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495800" y="2362200"/>
            <a:ext cx="3505200" cy="83820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8"/>
            <a:ext cx="6921354" cy="545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22" y="824810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5556" y="1752600"/>
            <a:ext cx="6324600" cy="3316891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63304" y="1223089"/>
            <a:ext cx="1917862" cy="4903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01793" y="3127022"/>
            <a:ext cx="2538240" cy="3905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2520" y="3081718"/>
            <a:ext cx="2343770" cy="4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185" y="519796"/>
            <a:ext cx="6368886" cy="4442116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1516185" y="506418"/>
            <a:ext cx="2249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نظلل الديدان التي لها</a:t>
            </a:r>
          </a:p>
          <a:p>
            <a:pPr algn="ctr"/>
            <a:r>
              <a:rPr lang="ar-SA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نفس عدد الأسماك </a:t>
            </a:r>
            <a:endParaRPr lang="ar-SA" sz="2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337405" y="2848404"/>
            <a:ext cx="3735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النمط التالي للشكل الذي أمامك ؟ 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9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9281" y="861342"/>
            <a:ext cx="6477492" cy="3967118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1202901" y="803073"/>
            <a:ext cx="3446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نظلل السيارة التي ترتيبها الأول  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206500" y="2732601"/>
            <a:ext cx="6736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القبعات تشكل تكوين العدد 5 ما القبعات الأخرى التي تشكل العدد 5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80" name="Google Shape;80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3610" y="1336810"/>
            <a:ext cx="6422645" cy="344693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2403813" y="803580"/>
            <a:ext cx="4366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نظلل المجموعة التي بها نفس عدد الزهور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171651" y="2949910"/>
            <a:ext cx="2831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العدد الذي يكونه 1 و 3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2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80" name="Google Shape;80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3611" y="925565"/>
            <a:ext cx="6368886" cy="3757612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930252" y="4173242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2549765" y="565054"/>
            <a:ext cx="3735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النمط التالي للشكل الذي أمامك ؟ 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378424" y="2804371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ناتج الجمع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589660" y="2859275"/>
            <a:ext cx="30283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نظلل التكوين الأخر للعدد 11</a:t>
            </a:r>
            <a:endParaRPr lang="ar-SA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7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715000" y="255411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نشاط ختامي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37" y="2063524"/>
            <a:ext cx="4498750" cy="4874628"/>
          </a:xfrm>
          <a:prstGeom prst="rect">
            <a:avLst/>
          </a:prstGeom>
        </p:spPr>
      </p:pic>
      <p:sp>
        <p:nvSpPr>
          <p:cNvPr id="3" name="مستطيل 2">
            <a:hlinkClick r:id="rId4"/>
          </p:cNvPr>
          <p:cNvSpPr/>
          <p:nvPr/>
        </p:nvSpPr>
        <p:spPr>
          <a:xfrm>
            <a:off x="2286000" y="4651677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https://wordwall.net/resource/7787295</a:t>
            </a:r>
          </a:p>
        </p:txBody>
      </p:sp>
      <p:pic>
        <p:nvPicPr>
          <p:cNvPr id="5" name="Picture 2" descr="Elearning tools: word 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0" y="13865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89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2118944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27046" y="1025359"/>
            <a:ext cx="47019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استكمال حل الاختبار</a:t>
            </a:r>
          </a:p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والمراجعة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2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8001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08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alkhubr.net/imgcache2/74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0"/>
            <a:ext cx="61436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4801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1752432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السادس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930638" y="4010079"/>
            <a:ext cx="1138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الجمع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8501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230516" y="878868"/>
            <a:ext cx="4465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الأحد</a:t>
            </a:r>
            <a:endParaRPr lang="ar-SA" sz="2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15 </a:t>
            </a:r>
            <a:r>
              <a:rPr lang="ar-S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6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1444هـ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السادس: الجمع</a:t>
            </a:r>
            <a:endParaRPr lang="ar-SA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اختبار الفصل </a:t>
            </a: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6 </a:t>
            </a:r>
            <a:r>
              <a:rPr lang="ar-SA" sz="24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والاختبار التراكمي</a:t>
            </a:r>
            <a:endParaRPr lang="ar-SA" sz="2400" b="1" cap="all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>
              <a:defRPr/>
            </a:pPr>
            <a:endParaRPr lang="ar-EG" sz="2400" dirty="0"/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EG" sz="2400" b="1" dirty="0">
              <a:solidFill>
                <a:srgbClr val="C50B7A"/>
              </a:solidFill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781" y="1227393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18624" y="839756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</a:t>
            </a:r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51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02" y="723393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0200" y="1346689"/>
            <a:ext cx="6128452" cy="334395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93829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7046" y="1679760"/>
            <a:ext cx="38290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7863</TotalTime>
  <Words>100</Words>
  <Application>Microsoft Office PowerPoint</Application>
  <PresentationFormat>عرض على الشاشة (4:3)</PresentationFormat>
  <Paragraphs>23</Paragraphs>
  <Slides>17</Slides>
  <Notes>9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Akhbar MT</vt:lpstr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356</cp:revision>
  <dcterms:created xsi:type="dcterms:W3CDTF">2009-07-10T10:51:31Z</dcterms:created>
  <dcterms:modified xsi:type="dcterms:W3CDTF">2023-01-07T18:59:47Z</dcterms:modified>
</cp:coreProperties>
</file>