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8" r:id="rId1"/>
  </p:sldMasterIdLst>
  <p:notesMasterIdLst>
    <p:notesMasterId r:id="rId15"/>
  </p:notesMasterIdLst>
  <p:sldIdLst>
    <p:sldId id="287" r:id="rId2"/>
    <p:sldId id="306" r:id="rId3"/>
    <p:sldId id="288" r:id="rId4"/>
    <p:sldId id="289" r:id="rId5"/>
    <p:sldId id="290" r:id="rId6"/>
    <p:sldId id="309" r:id="rId7"/>
    <p:sldId id="291" r:id="rId8"/>
    <p:sldId id="285" r:id="rId9"/>
    <p:sldId id="286" r:id="rId10"/>
    <p:sldId id="305" r:id="rId11"/>
    <p:sldId id="317" r:id="rId12"/>
    <p:sldId id="296" r:id="rId13"/>
    <p:sldId id="325" r:id="rId1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36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25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3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0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3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1/3/2023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s://www.liveworksheets.com/io2753870qh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96739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4375750" y="1125519"/>
            <a:ext cx="2908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 ختامي</a:t>
            </a:r>
          </a:p>
        </p:txBody>
      </p:sp>
      <p:pic>
        <p:nvPicPr>
          <p:cNvPr id="5" name="Picture 2" descr="المحاضره الخامسه ضع اشاره حول الإجابه الصحيحه liveworksheets-الانشطه_التفاعليه_السحابيه.  - YouTub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0" y="2084880"/>
            <a:ext cx="3652316" cy="205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hlinkClick r:id="rId19"/>
          </p:cNvPr>
          <p:cNvSpPr/>
          <p:nvPr/>
        </p:nvSpPr>
        <p:spPr>
          <a:xfrm>
            <a:off x="1542417" y="4252683"/>
            <a:ext cx="544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https://www.liveworksheets.com/io2753870qh</a:t>
            </a:r>
          </a:p>
        </p:txBody>
      </p:sp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19" name="مستطيل 18"/>
          <p:cNvSpPr/>
          <p:nvPr/>
        </p:nvSpPr>
        <p:spPr>
          <a:xfrm>
            <a:off x="3124455" y="106480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/>
                </a:solidFill>
                <a:cs typeface="Akhbar MT" pitchFamily="2" charset="-78"/>
              </a:rPr>
              <a:t>الرياضيات والوطن</a:t>
            </a:r>
          </a:p>
          <a:p>
            <a:pPr algn="ctr"/>
            <a:endParaRPr lang="en-US" sz="2400" b="1" dirty="0" smtClean="0">
              <a:solidFill>
                <a:schemeClr val="accent5"/>
              </a:solidFill>
              <a:cs typeface="Akhbar MT" pitchFamily="2" charset="-78"/>
            </a:endParaRPr>
          </a:p>
          <a:p>
            <a:pPr algn="ctr"/>
            <a:r>
              <a:rPr lang="ar-SA" sz="2400" b="1" dirty="0" smtClean="0">
                <a:solidFill>
                  <a:schemeClr val="accent5"/>
                </a:solidFill>
                <a:cs typeface="Akhbar MT" pitchFamily="2" charset="-78"/>
              </a:rPr>
              <a:t>حينما تكون لغة الأرقام هي بوابة العلوم </a:t>
            </a:r>
          </a:p>
          <a:p>
            <a:pPr algn="ctr"/>
            <a:r>
              <a:rPr lang="ar-SA" sz="2400" b="1" dirty="0" smtClean="0">
                <a:solidFill>
                  <a:schemeClr val="accent5"/>
                </a:solidFill>
                <a:cs typeface="Akhbar MT" pitchFamily="2" charset="-78"/>
              </a:rPr>
              <a:t>فإن حضارة أمتنا ستكون مشرقة </a:t>
            </a:r>
            <a:endParaRPr lang="en-US" sz="2400" b="1" dirty="0">
              <a:solidFill>
                <a:schemeClr val="accent5"/>
              </a:solidFill>
              <a:cs typeface="Akhbar MT" pitchFamily="2" charset="-78"/>
            </a:endParaRPr>
          </a:p>
        </p:txBody>
      </p:sp>
      <p:pic>
        <p:nvPicPr>
          <p:cNvPr id="1026" name="Picture 2" descr="رؤية 203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231" y="2737415"/>
            <a:ext cx="4081044" cy="14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6344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113946" y="1392503"/>
            <a:ext cx="3632726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فقرة من 9  </a:t>
            </a:r>
            <a:r>
              <a:rPr lang="ar-SA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إلى </a:t>
            </a:r>
            <a:r>
              <a:rPr lang="ar-SA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 </a:t>
            </a:r>
            <a:endParaRPr lang="ar-SA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ar-S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النشاط المنزلي </a:t>
            </a:r>
          </a:p>
          <a:p>
            <a:pPr algn="ctr"/>
            <a:endParaRPr lang="ar-SA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6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1" y="-76199"/>
            <a:ext cx="91313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214094"/>
      </p:ext>
    </p:extLst>
  </p:cSld>
  <p:clrMapOvr>
    <a:masterClrMapping/>
  </p:clrMapOvr>
  <p:transition>
    <p:pull dir="ru"/>
    <p:sndAc>
      <p:stSnd>
        <p:snd r:embed="rId2" name="Connect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89" y="532427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06" y="1029500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2088242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20401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07143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30" y="531157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discuss,student,Learn,classroom,books,pupils vector,discuss vector,learning  vector,Pupils clipart,discuss… | Student cartoon, Education technology  learning,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0292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73658" y="304800"/>
            <a:ext cx="40879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تذكرنا</a:t>
            </a:r>
          </a:p>
          <a:p>
            <a:pPr algn="ctr">
              <a:defRPr/>
            </a:pPr>
            <a:r>
              <a:rPr lang="ar-SA" sz="4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بدرسنا السابق</a:t>
            </a:r>
            <a:endParaRPr lang="ar-SA" sz="48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486400" y="2276148"/>
            <a:ext cx="31085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ما ناتج جمع </a:t>
            </a:r>
          </a:p>
          <a:p>
            <a:pPr algn="ctr"/>
            <a:r>
              <a:rPr lang="ar-SA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1 + 9؟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224464" y="4191000"/>
            <a:ext cx="39789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أذكري تكوين</a:t>
            </a:r>
          </a:p>
          <a:p>
            <a:pPr algn="ctr"/>
            <a:r>
              <a:rPr lang="ar-SA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أخر للعدد 10 . </a:t>
            </a:r>
            <a:endParaRPr lang="ar-SA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95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10042" y="723064"/>
            <a:ext cx="5793751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الأربعاء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: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11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/ 6 / </a:t>
            </a: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1444 هـ                            </a:t>
            </a:r>
            <a:r>
              <a:rPr lang="ar-SA" sz="4000" b="1" cap="all" dirty="0" smtClean="0">
                <a:ln w="0"/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صفحة 46 </a:t>
            </a:r>
            <a:endParaRPr lang="ar-SA" sz="4000" b="1" cap="all" dirty="0">
              <a:ln w="0"/>
              <a:solidFill>
                <a:srgbClr val="0033CC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رياضيات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الجمع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:تكوين الأعداد 10 , 11 , 12</a:t>
            </a:r>
            <a:endParaRPr lang="ar-SA" sz="2000" b="1" cap="all" dirty="0">
              <a:ln w="0"/>
              <a:solidFill>
                <a:srgbClr val="F3219E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36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الدرس والهدف منه </a:t>
            </a:r>
            <a:endParaRPr lang="ar-SA" sz="3600" b="1" cap="all" dirty="0" smtClean="0">
              <a:ln w="0"/>
              <a:solidFill>
                <a:srgbClr val="008E4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ar-EG" sz="3600" dirty="0">
                <a:solidFill>
                  <a:srgbClr val="C00000"/>
                </a:solidFill>
                <a:cs typeface="Akhbar MT" pitchFamily="2" charset="-78"/>
              </a:rPr>
              <a:t>أستعمل قطع العد لأكون مجموع</a:t>
            </a:r>
            <a:r>
              <a:rPr lang="ar-SA" sz="3600" dirty="0">
                <a:solidFill>
                  <a:srgbClr val="C00000"/>
                </a:solidFill>
                <a:cs typeface="Akhbar MT" pitchFamily="2" charset="-78"/>
              </a:rPr>
              <a:t>ً</a:t>
            </a:r>
            <a:r>
              <a:rPr lang="ar-EG" sz="3600" dirty="0">
                <a:solidFill>
                  <a:srgbClr val="C00000"/>
                </a:solidFill>
                <a:cs typeface="Akhbar MT" pitchFamily="2" charset="-78"/>
              </a:rPr>
              <a:t>ا </a:t>
            </a:r>
            <a:r>
              <a:rPr lang="ar-EG" sz="3600" dirty="0" smtClean="0">
                <a:solidFill>
                  <a:srgbClr val="C00000"/>
                </a:solidFill>
                <a:cs typeface="Akhbar MT" pitchFamily="2" charset="-78"/>
              </a:rPr>
              <a:t>يساوي</a:t>
            </a:r>
            <a:endParaRPr lang="ar-SA" sz="3600" dirty="0" smtClean="0">
              <a:solidFill>
                <a:srgbClr val="C00000"/>
              </a:solidFill>
              <a:cs typeface="Akhbar MT" pitchFamily="2" charset="-78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ar-SA" sz="2000" b="1" cap="all" dirty="0" smtClean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10 </a:t>
            </a:r>
            <a:r>
              <a:rPr lang="ar-SA" sz="2000" b="1" cap="all" dirty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, 11 , 12</a:t>
            </a:r>
            <a:endParaRPr lang="ar-SA" b="1" cap="all" dirty="0">
              <a:ln w="0"/>
              <a:solidFill>
                <a:srgbClr val="F3219E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000" b="1" cap="all" dirty="0">
              <a:ln w="0"/>
              <a:solidFill>
                <a:srgbClr val="008E4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28600"/>
            <a:ext cx="6095999" cy="647699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18241"/>
            <a:ext cx="3991502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04800"/>
            <a:ext cx="6324599" cy="64008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9" y="2178550"/>
            <a:ext cx="3991502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94</Words>
  <Application>Microsoft Office PowerPoint</Application>
  <PresentationFormat>عرض على الشاشة (4:3)</PresentationFormat>
  <Paragraphs>24</Paragraphs>
  <Slides>13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Akhbar MT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339</cp:revision>
  <dcterms:created xsi:type="dcterms:W3CDTF">2006-08-16T00:00:00Z</dcterms:created>
  <dcterms:modified xsi:type="dcterms:W3CDTF">2023-01-03T21:16:51Z</dcterms:modified>
</cp:coreProperties>
</file>