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r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r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r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r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r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r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r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r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r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" name="Shape 1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latinLnBrk="0">
      <a:defRPr sz="1200">
        <a:latin typeface="+mn-lt"/>
        <a:ea typeface="+mn-ea"/>
        <a:cs typeface="+mn-cs"/>
        <a:sym typeface="Calibri"/>
      </a:defRPr>
    </a:lvl1pPr>
    <a:lvl2pPr indent="228600" algn="r" rtl="1" latinLnBrk="0">
      <a:defRPr sz="1200">
        <a:latin typeface="+mn-lt"/>
        <a:ea typeface="+mn-ea"/>
        <a:cs typeface="+mn-cs"/>
        <a:sym typeface="Calibri"/>
      </a:defRPr>
    </a:lvl2pPr>
    <a:lvl3pPr indent="457200" algn="r" rtl="1" latinLnBrk="0">
      <a:defRPr sz="1200">
        <a:latin typeface="+mn-lt"/>
        <a:ea typeface="+mn-ea"/>
        <a:cs typeface="+mn-cs"/>
        <a:sym typeface="Calibri"/>
      </a:defRPr>
    </a:lvl3pPr>
    <a:lvl4pPr indent="685800" algn="r" rtl="1" latinLnBrk="0">
      <a:defRPr sz="1200">
        <a:latin typeface="+mn-lt"/>
        <a:ea typeface="+mn-ea"/>
        <a:cs typeface="+mn-cs"/>
        <a:sym typeface="Calibri"/>
      </a:defRPr>
    </a:lvl4pPr>
    <a:lvl5pPr indent="914400" algn="r" rtl="1" latinLnBrk="0">
      <a:defRPr sz="1200">
        <a:latin typeface="+mn-lt"/>
        <a:ea typeface="+mn-ea"/>
        <a:cs typeface="+mn-cs"/>
        <a:sym typeface="Calibri"/>
      </a:defRPr>
    </a:lvl5pPr>
    <a:lvl6pPr indent="1143000" algn="r" rtl="1" latinLnBrk="0">
      <a:defRPr sz="1200">
        <a:latin typeface="+mn-lt"/>
        <a:ea typeface="+mn-ea"/>
        <a:cs typeface="+mn-cs"/>
        <a:sym typeface="Calibri"/>
      </a:defRPr>
    </a:lvl6pPr>
    <a:lvl7pPr indent="1371600" algn="r" rtl="1" latinLnBrk="0">
      <a:defRPr sz="1200">
        <a:latin typeface="+mn-lt"/>
        <a:ea typeface="+mn-ea"/>
        <a:cs typeface="+mn-cs"/>
        <a:sym typeface="Calibri"/>
      </a:defRPr>
    </a:lvl7pPr>
    <a:lvl8pPr indent="1600200" algn="r" rtl="1" latinLnBrk="0">
      <a:defRPr sz="1200">
        <a:latin typeface="+mn-lt"/>
        <a:ea typeface="+mn-ea"/>
        <a:cs typeface="+mn-cs"/>
        <a:sym typeface="Calibri"/>
      </a:defRPr>
    </a:lvl8pPr>
    <a:lvl9pPr indent="1828800" algn="r" rtl="1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12" name="مستوى النص الأول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bg>
      <p:bgPr>
        <a:solidFill>
          <a:srgbClr val="FFD8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مجموعة 7"/>
          <p:cNvGrpSpPr/>
          <p:nvPr/>
        </p:nvGrpSpPr>
        <p:grpSpPr>
          <a:xfrm>
            <a:off x="9990908" y="-30271"/>
            <a:ext cx="2053597" cy="698717"/>
            <a:chOff x="0" y="0"/>
            <a:chExt cx="2053596" cy="698715"/>
          </a:xfrm>
        </p:grpSpPr>
        <p:sp>
          <p:nvSpPr>
            <p:cNvPr id="108" name="مستطيل 8"/>
            <p:cNvSpPr txBox="1"/>
            <p:nvPr/>
          </p:nvSpPr>
          <p:spPr>
            <a:xfrm>
              <a:off x="0" y="0"/>
              <a:ext cx="1918339" cy="6987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>
                  <a:latin typeface="FF Hekaya Light"/>
                  <a:ea typeface="FF Hekaya Light"/>
                  <a:cs typeface="FF Hekaya Light"/>
                  <a:sym typeface="FF Hekaya Light"/>
                </a:defRPr>
              </a:lvl1pPr>
            </a:lstStyle>
            <a:p>
              <a:pPr rtl="0">
                <a:defRPr/>
              </a:pPr>
              <a:r>
                <a:t> كوكب المرح والمعرفة</a:t>
              </a:r>
            </a:p>
          </p:txBody>
        </p:sp>
        <p:pic>
          <p:nvPicPr>
            <p:cNvPr id="109" name="صورة 9" descr="صورة 9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85035">
              <a:off x="1773177" y="222060"/>
              <a:ext cx="273770" cy="25459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21" name="مستوى النص الأول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30" name="مستوى النص الأول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39" name="مستوى النص الأول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نص العنوان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48" name="مستوى النص الأول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9" name="عنصر نائب للنص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 rtl="0">
              <a:buSzTx/>
              <a:buFontTx/>
              <a:buNone/>
              <a:defRPr b="1" sz="2400"/>
            </a:pPr>
          </a:p>
        </p:txBody>
      </p:sp>
      <p:sp>
        <p:nvSpPr>
          <p:cNvPr id="5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مستطيل 4"/>
          <p:cNvSpPr/>
          <p:nvPr/>
        </p:nvSpPr>
        <p:spPr>
          <a:xfrm>
            <a:off x="113538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6" name="مستطيل 5"/>
          <p:cNvSpPr/>
          <p:nvPr/>
        </p:nvSpPr>
        <p:spPr>
          <a:xfrm>
            <a:off x="104394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7" name="مستطيل 6"/>
          <p:cNvSpPr/>
          <p:nvPr/>
        </p:nvSpPr>
        <p:spPr>
          <a:xfrm>
            <a:off x="95250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8" name="مستطيل 7"/>
          <p:cNvSpPr/>
          <p:nvPr/>
        </p:nvSpPr>
        <p:spPr>
          <a:xfrm>
            <a:off x="86106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" name="مستطيل 9"/>
          <p:cNvSpPr/>
          <p:nvPr/>
        </p:nvSpPr>
        <p:spPr>
          <a:xfrm>
            <a:off x="76962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0" name="مستطيل 10"/>
          <p:cNvSpPr/>
          <p:nvPr/>
        </p:nvSpPr>
        <p:spPr>
          <a:xfrm>
            <a:off x="67818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1" name="مستطيل 11"/>
          <p:cNvSpPr/>
          <p:nvPr/>
        </p:nvSpPr>
        <p:spPr>
          <a:xfrm>
            <a:off x="58674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2" name="مستطيل 12"/>
          <p:cNvSpPr/>
          <p:nvPr/>
        </p:nvSpPr>
        <p:spPr>
          <a:xfrm>
            <a:off x="49530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3" name="مستطيل 14"/>
          <p:cNvSpPr/>
          <p:nvPr/>
        </p:nvSpPr>
        <p:spPr>
          <a:xfrm>
            <a:off x="40386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مستطيل 15"/>
          <p:cNvSpPr/>
          <p:nvPr/>
        </p:nvSpPr>
        <p:spPr>
          <a:xfrm>
            <a:off x="31242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مستطيل 16"/>
          <p:cNvSpPr/>
          <p:nvPr/>
        </p:nvSpPr>
        <p:spPr>
          <a:xfrm>
            <a:off x="22098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" name="مستطيل 17"/>
          <p:cNvSpPr/>
          <p:nvPr/>
        </p:nvSpPr>
        <p:spPr>
          <a:xfrm>
            <a:off x="12954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7" name="مستطيل 18"/>
          <p:cNvSpPr/>
          <p:nvPr/>
        </p:nvSpPr>
        <p:spPr>
          <a:xfrm>
            <a:off x="381000" y="0"/>
            <a:ext cx="457200" cy="6858000"/>
          </a:xfrm>
          <a:prstGeom prst="rect">
            <a:avLst/>
          </a:prstGeom>
          <a:solidFill>
            <a:srgbClr val="FFFE9C"/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80" name="مجموعة 19"/>
          <p:cNvGrpSpPr/>
          <p:nvPr/>
        </p:nvGrpSpPr>
        <p:grpSpPr>
          <a:xfrm>
            <a:off x="5413052" y="5936"/>
            <a:ext cx="1945329" cy="353253"/>
            <a:chOff x="0" y="0"/>
            <a:chExt cx="1945327" cy="353251"/>
          </a:xfrm>
        </p:grpSpPr>
        <p:sp>
          <p:nvSpPr>
            <p:cNvPr id="78" name="مستطيل 20"/>
            <p:cNvSpPr txBox="1"/>
            <p:nvPr/>
          </p:nvSpPr>
          <p:spPr>
            <a:xfrm>
              <a:off x="0" y="0"/>
              <a:ext cx="1918337" cy="3532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1600">
                  <a:solidFill>
                    <a:srgbClr val="0D0D0D"/>
                  </a:solidFill>
                  <a:latin typeface="FF Hekaya Light"/>
                  <a:ea typeface="FF Hekaya Light"/>
                  <a:cs typeface="FF Hekaya Light"/>
                  <a:sym typeface="FF Hekaya Light"/>
                </a:defRPr>
              </a:lvl1pPr>
            </a:lstStyle>
            <a:p>
              <a:pPr rtl="0">
                <a:defRPr/>
              </a:pPr>
              <a:r>
                <a:t> كوكب المرح والمعرفة</a:t>
              </a:r>
            </a:p>
          </p:txBody>
        </p:sp>
        <p:pic>
          <p:nvPicPr>
            <p:cNvPr id="79" name="صورة 21" descr="صورة 2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85035">
              <a:off x="1707304" y="68574"/>
              <a:ext cx="232379" cy="2161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1" name="رقم الشريحة"/>
          <p:cNvSpPr txBox="1"/>
          <p:nvPr>
            <p:ph type="sldNum" sz="quarter" idx="2"/>
          </p:nvPr>
        </p:nvSpPr>
        <p:spPr>
          <a:xfrm>
            <a:off x="87376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نص العنوان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89" name="مستوى النص الأول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90" name="عنصر نائب للنص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 rtl="0">
              <a:buSzTx/>
              <a:buFontTx/>
              <a:buNone/>
              <a:defRPr sz="1600"/>
            </a:pPr>
          </a:p>
        </p:txBody>
      </p:sp>
      <p:sp>
        <p:nvSpPr>
          <p:cNvPr id="9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نص العنوان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99" name="عنصر نائب للصورة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00" name="مستوى النص الأول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0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C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838200" y="6414760"/>
            <a:ext cx="258922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l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r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r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r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r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r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r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r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r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r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r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l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5.xml"/><Relationship Id="rId4" Type="http://schemas.openxmlformats.org/officeDocument/2006/relationships/slide" Target="slide2.xml"/><Relationship Id="rId5" Type="http://schemas.openxmlformats.org/officeDocument/2006/relationships/slide" Target="slide3.xml"/><Relationship Id="rId6" Type="http://schemas.openxmlformats.org/officeDocument/2006/relationships/slide" Target="slide4.xml"/><Relationship Id="rId7" Type="http://schemas.openxmlformats.org/officeDocument/2006/relationships/image" Target="../media/image1.jpeg"/><Relationship Id="rId8" Type="http://schemas.openxmlformats.org/officeDocument/2006/relationships/image" Target="../media/image2.jpeg"/><Relationship Id="rId9" Type="http://schemas.openxmlformats.org/officeDocument/2006/relationships/image" Target="../media/image3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6.xml"/><Relationship Id="rId4" Type="http://schemas.openxmlformats.org/officeDocument/2006/relationships/image" Target="../media/image3.jpeg"/><Relationship Id="rId5" Type="http://schemas.openxmlformats.org/officeDocument/2006/relationships/image" Target="../media/image3.png"/><Relationship Id="rId6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1.xml"/><Relationship Id="rId4" Type="http://schemas.openxmlformats.org/officeDocument/2006/relationships/image" Target="../media/image1.jpeg"/><Relationship Id="rId5" Type="http://schemas.openxmlformats.org/officeDocument/2006/relationships/image" Target="../media/image3.png"/><Relationship Id="rId6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1.xml"/><Relationship Id="rId4" Type="http://schemas.openxmlformats.org/officeDocument/2006/relationships/image" Target="../media/image1.jpeg"/><Relationship Id="rId5" Type="http://schemas.openxmlformats.org/officeDocument/2006/relationships/image" Target="../media/image3.png"/><Relationship Id="rId6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1.xml"/><Relationship Id="rId4" Type="http://schemas.openxmlformats.org/officeDocument/2006/relationships/image" Target="../media/image1.jpeg"/><Relationship Id="rId5" Type="http://schemas.openxmlformats.org/officeDocument/2006/relationships/image" Target="../media/image3.png"/><Relationship Id="rId6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1.xml"/><Relationship Id="rId4" Type="http://schemas.openxmlformats.org/officeDocument/2006/relationships/image" Target="../media/image1.jpeg"/><Relationship Id="rId5" Type="http://schemas.openxmlformats.org/officeDocument/2006/relationships/image" Target="../media/image3.png"/><Relationship Id="rId6" Type="http://schemas.openxmlformats.org/officeDocument/2006/relationships/image" Target="../media/image2.jpeg"/><Relationship Id="rId7" Type="http://schemas.openxmlformats.org/officeDocument/2006/relationships/slide" Target="slide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10.xml"/><Relationship Id="rId4" Type="http://schemas.openxmlformats.org/officeDocument/2006/relationships/slide" Target="slide7.xml"/><Relationship Id="rId5" Type="http://schemas.openxmlformats.org/officeDocument/2006/relationships/slide" Target="slide8.xml"/><Relationship Id="rId6" Type="http://schemas.openxmlformats.org/officeDocument/2006/relationships/slide" Target="slide9.xml"/><Relationship Id="rId7" Type="http://schemas.openxmlformats.org/officeDocument/2006/relationships/image" Target="../media/image3.jpeg"/><Relationship Id="rId8" Type="http://schemas.openxmlformats.org/officeDocument/2006/relationships/image" Target="../media/image3.png"/><Relationship Id="rId9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6.xml"/><Relationship Id="rId4" Type="http://schemas.openxmlformats.org/officeDocument/2006/relationships/image" Target="../media/image3.jpeg"/><Relationship Id="rId5" Type="http://schemas.openxmlformats.org/officeDocument/2006/relationships/image" Target="../media/image3.png"/><Relationship Id="rId6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6.xml"/><Relationship Id="rId4" Type="http://schemas.openxmlformats.org/officeDocument/2006/relationships/image" Target="../media/image3.jpeg"/><Relationship Id="rId5" Type="http://schemas.openxmlformats.org/officeDocument/2006/relationships/image" Target="../media/image3.png"/><Relationship Id="rId6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slide" Target="slide6.xml"/><Relationship Id="rId4" Type="http://schemas.openxmlformats.org/officeDocument/2006/relationships/image" Target="../media/image3.jpeg"/><Relationship Id="rId5" Type="http://schemas.openxmlformats.org/officeDocument/2006/relationships/image" Target="../media/image3.png"/><Relationship Id="rId6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مربع نص 35"/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  <p:sp>
        <p:nvSpPr>
          <p:cNvPr id="122" name="٥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476041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CCF6C8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٥</a:t>
            </a:r>
          </a:p>
        </p:txBody>
      </p:sp>
      <p:sp>
        <p:nvSpPr>
          <p:cNvPr id="123" name="١٠">
            <a:hlinkClick r:id="rId4" invalidUrl="" action="ppaction://hlinksldjump" tgtFrame="" tooltip="" history="1" highlightClick="0" endSnd="0"/>
          </p:cNvPr>
          <p:cNvSpPr/>
          <p:nvPr/>
        </p:nvSpPr>
        <p:spPr>
          <a:xfrm>
            <a:off x="8990825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F5A25D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١٠</a:t>
            </a:r>
          </a:p>
        </p:txBody>
      </p:sp>
      <p:sp>
        <p:nvSpPr>
          <p:cNvPr id="124" name="١١">
            <a:hlinkClick r:id="rId5" invalidUrl="" action="ppaction://hlinksldjump" tgtFrame="" tooltip="" history="1" highlightClick="0" endSnd="0"/>
          </p:cNvPr>
          <p:cNvSpPr/>
          <p:nvPr/>
        </p:nvSpPr>
        <p:spPr>
          <a:xfrm>
            <a:off x="6161489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01C5C4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١١</a:t>
            </a:r>
          </a:p>
        </p:txBody>
      </p:sp>
      <p:sp>
        <p:nvSpPr>
          <p:cNvPr id="125" name="٩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306874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FFE05D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٩</a:t>
            </a:r>
          </a:p>
        </p:txBody>
      </p:sp>
      <p:sp>
        <p:nvSpPr>
          <p:cNvPr id="126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127" name="شكل"/>
          <p:cNvSpPr/>
          <p:nvPr/>
        </p:nvSpPr>
        <p:spPr>
          <a:xfrm>
            <a:off x="4026756" y="1417889"/>
            <a:ext cx="3882712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8" name="IMG_5828.jpeg" descr="IMG_5828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86475" y="1838516"/>
            <a:ext cx="1363275" cy="127084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1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129" name="IMG_5386.jpeg" descr="IMG_5386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0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  <p:grpSp>
        <p:nvGrpSpPr>
          <p:cNvPr id="136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134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132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33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135" name="IMG_5777.png" descr="IMG_5777.png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7" name="مربع نص 35"/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  <p:sp>
        <p:nvSpPr>
          <p:cNvPr id="288" name="٥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476041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CCF6C8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٥</a:t>
            </a:r>
          </a:p>
        </p:txBody>
      </p:sp>
      <p:sp>
        <p:nvSpPr>
          <p:cNvPr id="289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290" name="شكل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4026756" y="1417889"/>
            <a:ext cx="3882712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91" name="IMG_5827.jpeg" descr="IMG_5827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84294" y="1979817"/>
            <a:ext cx="1367636" cy="96786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4" name="تجميع"/>
          <p:cNvGrpSpPr/>
          <p:nvPr/>
        </p:nvGrpSpPr>
        <p:grpSpPr>
          <a:xfrm>
            <a:off x="858500" y="4522709"/>
            <a:ext cx="1950785" cy="1905001"/>
            <a:chOff x="0" y="0"/>
            <a:chExt cx="1950784" cy="1905000"/>
          </a:xfrm>
        </p:grpSpPr>
        <p:sp>
          <p:nvSpPr>
            <p:cNvPr id="292" name="علامة ضرب"/>
            <p:cNvSpPr/>
            <p:nvPr/>
          </p:nvSpPr>
          <p:spPr>
            <a:xfrm>
              <a:off x="45783" y="0"/>
              <a:ext cx="1905001" cy="190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77" fill="norm" stroke="1" extrusionOk="0">
                  <a:moveTo>
                    <a:pt x="3398" y="1"/>
                  </a:moveTo>
                  <a:cubicBezTo>
                    <a:pt x="3368" y="1"/>
                    <a:pt x="3338" y="12"/>
                    <a:pt x="3315" y="35"/>
                  </a:cubicBezTo>
                  <a:lnTo>
                    <a:pt x="35" y="3315"/>
                  </a:lnTo>
                  <a:cubicBezTo>
                    <a:pt x="-11" y="3361"/>
                    <a:pt x="-11" y="3434"/>
                    <a:pt x="35" y="3480"/>
                  </a:cubicBezTo>
                  <a:lnTo>
                    <a:pt x="7290" y="10733"/>
                  </a:lnTo>
                  <a:cubicBezTo>
                    <a:pt x="7320" y="10764"/>
                    <a:pt x="7320" y="10813"/>
                    <a:pt x="7290" y="10843"/>
                  </a:cubicBezTo>
                  <a:lnTo>
                    <a:pt x="35" y="18098"/>
                  </a:lnTo>
                  <a:cubicBezTo>
                    <a:pt x="-11" y="18144"/>
                    <a:pt x="-11" y="18217"/>
                    <a:pt x="35" y="18263"/>
                  </a:cubicBezTo>
                  <a:lnTo>
                    <a:pt x="3315" y="21543"/>
                  </a:lnTo>
                  <a:cubicBezTo>
                    <a:pt x="3361" y="21589"/>
                    <a:pt x="3434" y="21589"/>
                    <a:pt x="3480" y="21543"/>
                  </a:cubicBezTo>
                  <a:lnTo>
                    <a:pt x="10733" y="14288"/>
                  </a:lnTo>
                  <a:cubicBezTo>
                    <a:pt x="10764" y="14258"/>
                    <a:pt x="10814" y="14258"/>
                    <a:pt x="10845" y="14288"/>
                  </a:cubicBezTo>
                  <a:lnTo>
                    <a:pt x="18098" y="21543"/>
                  </a:lnTo>
                  <a:cubicBezTo>
                    <a:pt x="18144" y="21589"/>
                    <a:pt x="18217" y="21589"/>
                    <a:pt x="18263" y="21543"/>
                  </a:cubicBezTo>
                  <a:lnTo>
                    <a:pt x="21543" y="18263"/>
                  </a:lnTo>
                  <a:cubicBezTo>
                    <a:pt x="21589" y="18217"/>
                    <a:pt x="21589" y="18144"/>
                    <a:pt x="21543" y="18098"/>
                  </a:cubicBezTo>
                  <a:lnTo>
                    <a:pt x="14288" y="10845"/>
                  </a:lnTo>
                  <a:cubicBezTo>
                    <a:pt x="14258" y="10814"/>
                    <a:pt x="14258" y="10764"/>
                    <a:pt x="14288" y="10733"/>
                  </a:cubicBezTo>
                  <a:lnTo>
                    <a:pt x="21543" y="3480"/>
                  </a:lnTo>
                  <a:cubicBezTo>
                    <a:pt x="21588" y="3434"/>
                    <a:pt x="21588" y="3360"/>
                    <a:pt x="21543" y="3315"/>
                  </a:cubicBezTo>
                  <a:lnTo>
                    <a:pt x="18263" y="35"/>
                  </a:lnTo>
                  <a:cubicBezTo>
                    <a:pt x="18217" y="-11"/>
                    <a:pt x="18144" y="-11"/>
                    <a:pt x="18098" y="35"/>
                  </a:cubicBezTo>
                  <a:lnTo>
                    <a:pt x="10845" y="7290"/>
                  </a:lnTo>
                  <a:cubicBezTo>
                    <a:pt x="10814" y="7320"/>
                    <a:pt x="10765" y="7320"/>
                    <a:pt x="10735" y="7290"/>
                  </a:cubicBezTo>
                  <a:lnTo>
                    <a:pt x="3480" y="35"/>
                  </a:lnTo>
                  <a:cubicBezTo>
                    <a:pt x="3457" y="12"/>
                    <a:pt x="3428" y="1"/>
                    <a:pt x="3398" y="1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93" name="إجابة خاطئة"/>
            <p:cNvSpPr txBox="1"/>
            <p:nvPr/>
          </p:nvSpPr>
          <p:spPr>
            <a:xfrm>
              <a:off x="-1" y="659130"/>
              <a:ext cx="1747917" cy="586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500">
                  <a:latin typeface="Khalid Art bold"/>
                  <a:ea typeface="Khalid Art bold"/>
                  <a:cs typeface="Khalid Art bold"/>
                  <a:sym typeface="Khalid Art bold"/>
                </a:defRPr>
              </a:lvl1pPr>
            </a:lstStyle>
            <a:p>
              <a:pPr rtl="0">
                <a:defRPr/>
              </a:pPr>
              <a:r>
                <a:t>إجابة خاطئة</a:t>
              </a:r>
            </a:p>
          </p:txBody>
        </p:sp>
      </p:grpSp>
      <p:grpSp>
        <p:nvGrpSpPr>
          <p:cNvPr id="299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297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295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96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298" name="IMG_5777.png" descr="IMG_5777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2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300" name="IMG_5386.jpeg" descr="IMG_5386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1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140" name="شكل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4154644" y="1326540"/>
            <a:ext cx="3626936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41" name="IMG_5828.jpeg" descr="IMG_5828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86475" y="1741077"/>
            <a:ext cx="1363275" cy="12708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6" name="تجميع"/>
          <p:cNvGrpSpPr/>
          <p:nvPr/>
        </p:nvGrpSpPr>
        <p:grpSpPr>
          <a:xfrm>
            <a:off x="9015185" y="4509800"/>
            <a:ext cx="2761489" cy="2160427"/>
            <a:chOff x="0" y="0"/>
            <a:chExt cx="2761488" cy="2160426"/>
          </a:xfrm>
        </p:grpSpPr>
        <p:sp>
          <p:nvSpPr>
            <p:cNvPr id="142" name="١٠">
              <a:hlinkClick r:id="rId3" invalidUrl="" action="ppaction://hlinksldjump" tgtFrame="" tooltip="" history="1" highlightClick="0" endSnd="0"/>
            </p:cNvPr>
            <p:cNvSpPr/>
            <p:nvPr/>
          </p:nvSpPr>
          <p:spPr>
            <a:xfrm>
              <a:off x="0" y="0"/>
              <a:ext cx="2761489" cy="2160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59" y="0"/>
                  </a:moveTo>
                  <a:lnTo>
                    <a:pt x="14212" y="3568"/>
                  </a:lnTo>
                  <a:lnTo>
                    <a:pt x="14407" y="3568"/>
                  </a:lnTo>
                  <a:lnTo>
                    <a:pt x="17960" y="0"/>
                  </a:lnTo>
                  <a:lnTo>
                    <a:pt x="21512" y="3568"/>
                  </a:lnTo>
                  <a:lnTo>
                    <a:pt x="21596" y="3568"/>
                  </a:lnTo>
                  <a:lnTo>
                    <a:pt x="21598" y="3513"/>
                  </a:lnTo>
                  <a:lnTo>
                    <a:pt x="21600" y="3581"/>
                  </a:lnTo>
                  <a:cubicBezTo>
                    <a:pt x="21600" y="13532"/>
                    <a:pt x="16765" y="21600"/>
                    <a:pt x="10800" y="21600"/>
                  </a:cubicBezTo>
                  <a:cubicBezTo>
                    <a:pt x="4835" y="21600"/>
                    <a:pt x="0" y="13532"/>
                    <a:pt x="0" y="3581"/>
                  </a:cubicBezTo>
                  <a:lnTo>
                    <a:pt x="0" y="3580"/>
                  </a:lnTo>
                  <a:lnTo>
                    <a:pt x="2683" y="3577"/>
                  </a:lnTo>
                  <a:lnTo>
                    <a:pt x="0" y="3577"/>
                  </a:lnTo>
                  <a:lnTo>
                    <a:pt x="1" y="3551"/>
                  </a:lnTo>
                  <a:lnTo>
                    <a:pt x="3536" y="0"/>
                  </a:lnTo>
                  <a:lnTo>
                    <a:pt x="7093" y="3572"/>
                  </a:lnTo>
                  <a:lnTo>
                    <a:pt x="7103" y="3572"/>
                  </a:lnTo>
                  <a:close/>
                </a:path>
              </a:pathLst>
            </a:custGeom>
            <a:solidFill>
              <a:srgbClr val="F5A25D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38100" dir="5400000">
                <a:srgbClr val="000000">
                  <a:alpha val="4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3500">
                  <a:latin typeface="Khalid Art bold"/>
                  <a:ea typeface="Khalid Art bold"/>
                  <a:cs typeface="Khalid Art bold"/>
                  <a:sym typeface="Khalid Art bold"/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  <p:grpSp>
          <p:nvGrpSpPr>
            <p:cNvPr id="145" name="تجميع"/>
            <p:cNvGrpSpPr/>
            <p:nvPr/>
          </p:nvGrpSpPr>
          <p:grpSpPr>
            <a:xfrm>
              <a:off x="428243" y="127713"/>
              <a:ext cx="1905001" cy="1905001"/>
              <a:chOff x="0" y="0"/>
              <a:chExt cx="1905000" cy="1905000"/>
            </a:xfrm>
          </p:grpSpPr>
          <p:sp>
            <p:nvSpPr>
              <p:cNvPr id="143" name="علامة ضرب"/>
              <p:cNvSpPr/>
              <p:nvPr/>
            </p:nvSpPr>
            <p:spPr>
              <a:xfrm>
                <a:off x="-1" y="0"/>
                <a:ext cx="1905001" cy="1905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77" h="21577" fill="norm" stroke="1" extrusionOk="0">
                    <a:moveTo>
                      <a:pt x="3398" y="1"/>
                    </a:moveTo>
                    <a:cubicBezTo>
                      <a:pt x="3368" y="1"/>
                      <a:pt x="3338" y="12"/>
                      <a:pt x="3315" y="35"/>
                    </a:cubicBezTo>
                    <a:lnTo>
                      <a:pt x="35" y="3315"/>
                    </a:lnTo>
                    <a:cubicBezTo>
                      <a:pt x="-11" y="3361"/>
                      <a:pt x="-11" y="3434"/>
                      <a:pt x="35" y="3480"/>
                    </a:cubicBezTo>
                    <a:lnTo>
                      <a:pt x="7290" y="10733"/>
                    </a:lnTo>
                    <a:cubicBezTo>
                      <a:pt x="7320" y="10764"/>
                      <a:pt x="7320" y="10813"/>
                      <a:pt x="7290" y="10843"/>
                    </a:cubicBezTo>
                    <a:lnTo>
                      <a:pt x="35" y="18098"/>
                    </a:lnTo>
                    <a:cubicBezTo>
                      <a:pt x="-11" y="18144"/>
                      <a:pt x="-11" y="18217"/>
                      <a:pt x="35" y="18263"/>
                    </a:cubicBezTo>
                    <a:lnTo>
                      <a:pt x="3315" y="21543"/>
                    </a:lnTo>
                    <a:cubicBezTo>
                      <a:pt x="3361" y="21589"/>
                      <a:pt x="3434" y="21589"/>
                      <a:pt x="3480" y="21543"/>
                    </a:cubicBezTo>
                    <a:lnTo>
                      <a:pt x="10733" y="14288"/>
                    </a:lnTo>
                    <a:cubicBezTo>
                      <a:pt x="10764" y="14258"/>
                      <a:pt x="10814" y="14258"/>
                      <a:pt x="10845" y="14288"/>
                    </a:cubicBezTo>
                    <a:lnTo>
                      <a:pt x="18098" y="21543"/>
                    </a:lnTo>
                    <a:cubicBezTo>
                      <a:pt x="18144" y="21589"/>
                      <a:pt x="18217" y="21589"/>
                      <a:pt x="18263" y="21543"/>
                    </a:cubicBezTo>
                    <a:lnTo>
                      <a:pt x="21543" y="18263"/>
                    </a:lnTo>
                    <a:cubicBezTo>
                      <a:pt x="21589" y="18217"/>
                      <a:pt x="21589" y="18144"/>
                      <a:pt x="21543" y="18098"/>
                    </a:cubicBezTo>
                    <a:lnTo>
                      <a:pt x="14288" y="10845"/>
                    </a:lnTo>
                    <a:cubicBezTo>
                      <a:pt x="14258" y="10814"/>
                      <a:pt x="14258" y="10764"/>
                      <a:pt x="14288" y="10733"/>
                    </a:cubicBezTo>
                    <a:lnTo>
                      <a:pt x="21543" y="3480"/>
                    </a:lnTo>
                    <a:cubicBezTo>
                      <a:pt x="21588" y="3434"/>
                      <a:pt x="21588" y="3360"/>
                      <a:pt x="21543" y="3315"/>
                    </a:cubicBezTo>
                    <a:lnTo>
                      <a:pt x="18263" y="35"/>
                    </a:lnTo>
                    <a:cubicBezTo>
                      <a:pt x="18217" y="-11"/>
                      <a:pt x="18144" y="-11"/>
                      <a:pt x="18098" y="35"/>
                    </a:cubicBezTo>
                    <a:lnTo>
                      <a:pt x="10845" y="7290"/>
                    </a:lnTo>
                    <a:cubicBezTo>
                      <a:pt x="10814" y="7320"/>
                      <a:pt x="10765" y="7320"/>
                      <a:pt x="10735" y="7290"/>
                    </a:cubicBezTo>
                    <a:lnTo>
                      <a:pt x="3480" y="35"/>
                    </a:lnTo>
                    <a:cubicBezTo>
                      <a:pt x="3457" y="12"/>
                      <a:pt x="3428" y="1"/>
                      <a:pt x="339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44" name="إجابة خاطئة"/>
              <p:cNvSpPr txBox="1"/>
              <p:nvPr/>
            </p:nvSpPr>
            <p:spPr>
              <a:xfrm>
                <a:off x="308670" y="728979"/>
                <a:ext cx="1287660" cy="4470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إجابة خاطئة</a:t>
                </a:r>
              </a:p>
            </p:txBody>
          </p:sp>
        </p:grpSp>
      </p:grpSp>
      <p:grpSp>
        <p:nvGrpSpPr>
          <p:cNvPr id="151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149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147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48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150" name="IMG_5777.png" descr="IMG_5777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54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152" name="IMG_5386.jpeg" descr="IMG_5386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3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  <p:sp>
        <p:nvSpPr>
          <p:cNvPr id="155" name="مربع نص 35"/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159" name="شكل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6164194" y="2708950"/>
            <a:ext cx="2756078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0" name="IMG_5828.jpeg" descr="IMG_5828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60595" y="3105217"/>
            <a:ext cx="1363275" cy="12708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5" name="تجميع"/>
          <p:cNvGrpSpPr/>
          <p:nvPr/>
        </p:nvGrpSpPr>
        <p:grpSpPr>
          <a:xfrm>
            <a:off x="6161489" y="4521980"/>
            <a:ext cx="2761489" cy="2160427"/>
            <a:chOff x="0" y="0"/>
            <a:chExt cx="2761488" cy="2160426"/>
          </a:xfrm>
        </p:grpSpPr>
        <p:sp>
          <p:nvSpPr>
            <p:cNvPr id="161" name="١١">
              <a:hlinkClick r:id="rId3" invalidUrl="" action="ppaction://hlinksldjump" tgtFrame="" tooltip="" history="1" highlightClick="0" endSnd="0"/>
            </p:cNvPr>
            <p:cNvSpPr/>
            <p:nvPr/>
          </p:nvSpPr>
          <p:spPr>
            <a:xfrm>
              <a:off x="0" y="0"/>
              <a:ext cx="2761489" cy="2160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59" y="0"/>
                  </a:moveTo>
                  <a:lnTo>
                    <a:pt x="14212" y="3568"/>
                  </a:lnTo>
                  <a:lnTo>
                    <a:pt x="14407" y="3568"/>
                  </a:lnTo>
                  <a:lnTo>
                    <a:pt x="17960" y="0"/>
                  </a:lnTo>
                  <a:lnTo>
                    <a:pt x="21512" y="3568"/>
                  </a:lnTo>
                  <a:lnTo>
                    <a:pt x="21596" y="3568"/>
                  </a:lnTo>
                  <a:lnTo>
                    <a:pt x="21598" y="3513"/>
                  </a:lnTo>
                  <a:lnTo>
                    <a:pt x="21600" y="3581"/>
                  </a:lnTo>
                  <a:cubicBezTo>
                    <a:pt x="21600" y="13532"/>
                    <a:pt x="16765" y="21600"/>
                    <a:pt x="10800" y="21600"/>
                  </a:cubicBezTo>
                  <a:cubicBezTo>
                    <a:pt x="4835" y="21600"/>
                    <a:pt x="0" y="13532"/>
                    <a:pt x="0" y="3581"/>
                  </a:cubicBezTo>
                  <a:lnTo>
                    <a:pt x="0" y="3580"/>
                  </a:lnTo>
                  <a:lnTo>
                    <a:pt x="2683" y="3577"/>
                  </a:lnTo>
                  <a:lnTo>
                    <a:pt x="0" y="3577"/>
                  </a:lnTo>
                  <a:lnTo>
                    <a:pt x="1" y="3551"/>
                  </a:lnTo>
                  <a:lnTo>
                    <a:pt x="3536" y="0"/>
                  </a:lnTo>
                  <a:lnTo>
                    <a:pt x="7093" y="3572"/>
                  </a:lnTo>
                  <a:lnTo>
                    <a:pt x="7103" y="3572"/>
                  </a:lnTo>
                  <a:close/>
                </a:path>
              </a:pathLst>
            </a:custGeom>
            <a:solidFill>
              <a:srgbClr val="01C5C4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38100" dir="5400000">
                <a:srgbClr val="000000">
                  <a:alpha val="4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3500">
                  <a:latin typeface="Khalid Art bold"/>
                  <a:ea typeface="Khalid Art bold"/>
                  <a:cs typeface="Khalid Art bold"/>
                  <a:sym typeface="Khalid Art bold"/>
                </a:defRPr>
              </a:lvl1pPr>
            </a:lstStyle>
            <a:p>
              <a:pPr rtl="0">
                <a:defRPr/>
              </a:pPr>
              <a:r>
                <a:t>١١</a:t>
              </a:r>
            </a:p>
          </p:txBody>
        </p:sp>
        <p:grpSp>
          <p:nvGrpSpPr>
            <p:cNvPr id="164" name="تجميع"/>
            <p:cNvGrpSpPr/>
            <p:nvPr/>
          </p:nvGrpSpPr>
          <p:grpSpPr>
            <a:xfrm>
              <a:off x="404587" y="49983"/>
              <a:ext cx="1952314" cy="1855212"/>
              <a:chOff x="0" y="0"/>
              <a:chExt cx="1952312" cy="1855210"/>
            </a:xfrm>
          </p:grpSpPr>
          <p:sp>
            <p:nvSpPr>
              <p:cNvPr id="162" name="علامة تحديد للتزيين"/>
              <p:cNvSpPr/>
              <p:nvPr/>
            </p:nvSpPr>
            <p:spPr>
              <a:xfrm>
                <a:off x="0" y="0"/>
                <a:ext cx="1952313" cy="18552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52" h="20404" fill="norm" stroke="1" extrusionOk="0">
                    <a:moveTo>
                      <a:pt x="19340" y="6"/>
                    </a:moveTo>
                    <a:cubicBezTo>
                      <a:pt x="18911" y="-308"/>
                      <a:pt x="8317" y="11620"/>
                      <a:pt x="6423" y="13985"/>
                    </a:cubicBezTo>
                    <a:cubicBezTo>
                      <a:pt x="6323" y="14108"/>
                      <a:pt x="6215" y="14226"/>
                      <a:pt x="6090" y="14370"/>
                    </a:cubicBezTo>
                    <a:cubicBezTo>
                      <a:pt x="5960" y="14216"/>
                      <a:pt x="5854" y="14096"/>
                      <a:pt x="5755" y="13971"/>
                    </a:cubicBezTo>
                    <a:cubicBezTo>
                      <a:pt x="4964" y="12967"/>
                      <a:pt x="4458" y="12167"/>
                      <a:pt x="3657" y="11171"/>
                    </a:cubicBezTo>
                    <a:cubicBezTo>
                      <a:pt x="3337" y="10773"/>
                      <a:pt x="2972" y="10410"/>
                      <a:pt x="2634" y="10026"/>
                    </a:cubicBezTo>
                    <a:cubicBezTo>
                      <a:pt x="2472" y="9843"/>
                      <a:pt x="2283" y="9849"/>
                      <a:pt x="2071" y="9915"/>
                    </a:cubicBezTo>
                    <a:cubicBezTo>
                      <a:pt x="1856" y="9981"/>
                      <a:pt x="1574" y="9982"/>
                      <a:pt x="1303" y="10152"/>
                    </a:cubicBezTo>
                    <a:cubicBezTo>
                      <a:pt x="1209" y="10262"/>
                      <a:pt x="1332" y="10438"/>
                      <a:pt x="1349" y="10609"/>
                    </a:cubicBezTo>
                    <a:cubicBezTo>
                      <a:pt x="1369" y="10821"/>
                      <a:pt x="603" y="10792"/>
                      <a:pt x="203" y="11061"/>
                    </a:cubicBezTo>
                    <a:cubicBezTo>
                      <a:pt x="111" y="11123"/>
                      <a:pt x="286" y="11375"/>
                      <a:pt x="227" y="11440"/>
                    </a:cubicBezTo>
                    <a:cubicBezTo>
                      <a:pt x="51" y="11634"/>
                      <a:pt x="-61" y="11588"/>
                      <a:pt x="36" y="11826"/>
                    </a:cubicBezTo>
                    <a:cubicBezTo>
                      <a:pt x="896" y="13941"/>
                      <a:pt x="2182" y="15733"/>
                      <a:pt x="3218" y="17879"/>
                    </a:cubicBezTo>
                    <a:cubicBezTo>
                      <a:pt x="4865" y="21292"/>
                      <a:pt x="5178" y="19166"/>
                      <a:pt x="5654" y="19575"/>
                    </a:cubicBezTo>
                    <a:cubicBezTo>
                      <a:pt x="7119" y="20836"/>
                      <a:pt x="6474" y="21179"/>
                      <a:pt x="9921" y="16770"/>
                    </a:cubicBezTo>
                    <a:cubicBezTo>
                      <a:pt x="11378" y="14721"/>
                      <a:pt x="19009" y="5203"/>
                      <a:pt x="20710" y="3334"/>
                    </a:cubicBezTo>
                    <a:cubicBezTo>
                      <a:pt x="20919" y="3106"/>
                      <a:pt x="21118" y="2879"/>
                      <a:pt x="21258" y="2594"/>
                    </a:cubicBezTo>
                    <a:cubicBezTo>
                      <a:pt x="21526" y="2050"/>
                      <a:pt x="21539" y="2066"/>
                      <a:pt x="21150" y="1624"/>
                    </a:cubicBezTo>
                    <a:cubicBezTo>
                      <a:pt x="21006" y="1461"/>
                      <a:pt x="20856" y="1427"/>
                      <a:pt x="20646" y="1437"/>
                    </a:cubicBezTo>
                    <a:cubicBezTo>
                      <a:pt x="20244" y="1456"/>
                      <a:pt x="20044" y="1227"/>
                      <a:pt x="20086" y="860"/>
                    </a:cubicBezTo>
                    <a:cubicBezTo>
                      <a:pt x="20096" y="778"/>
                      <a:pt x="20075" y="672"/>
                      <a:pt x="20023" y="612"/>
                    </a:cubicBezTo>
                    <a:cubicBezTo>
                      <a:pt x="19903" y="469"/>
                      <a:pt x="19492" y="117"/>
                      <a:pt x="19340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63" name="إجابة صحيحة"/>
              <p:cNvSpPr txBox="1"/>
              <p:nvPr/>
            </p:nvSpPr>
            <p:spPr>
              <a:xfrm>
                <a:off x="289018" y="578364"/>
                <a:ext cx="1374277" cy="4470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إجابة صحيحة</a:t>
                </a:r>
              </a:p>
            </p:txBody>
          </p:sp>
        </p:grpSp>
      </p:grpSp>
      <p:grpSp>
        <p:nvGrpSpPr>
          <p:cNvPr id="170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168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166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67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169" name="IMG_5777.png" descr="IMG_5777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73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171" name="IMG_5386.jpeg" descr="IMG_5386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2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  <p:sp>
        <p:nvSpPr>
          <p:cNvPr id="174" name="مربع نص 35"/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178" name="شكل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4026756" y="1417889"/>
            <a:ext cx="3882712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9" name="IMG_5828.jpeg" descr="IMG_5828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86475" y="1838516"/>
            <a:ext cx="1363275" cy="127084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4" name="تجميع"/>
          <p:cNvGrpSpPr/>
          <p:nvPr/>
        </p:nvGrpSpPr>
        <p:grpSpPr>
          <a:xfrm>
            <a:off x="3306874" y="4521980"/>
            <a:ext cx="2761489" cy="2160427"/>
            <a:chOff x="0" y="0"/>
            <a:chExt cx="2761488" cy="2160426"/>
          </a:xfrm>
        </p:grpSpPr>
        <p:sp>
          <p:nvSpPr>
            <p:cNvPr id="180" name="٩">
              <a:hlinkClick r:id="rId3" invalidUrl="" action="ppaction://hlinksldjump" tgtFrame="" tooltip="" history="1" highlightClick="0" endSnd="0"/>
            </p:cNvPr>
            <p:cNvSpPr/>
            <p:nvPr/>
          </p:nvSpPr>
          <p:spPr>
            <a:xfrm>
              <a:off x="0" y="0"/>
              <a:ext cx="2761489" cy="2160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59" y="0"/>
                  </a:moveTo>
                  <a:lnTo>
                    <a:pt x="14212" y="3568"/>
                  </a:lnTo>
                  <a:lnTo>
                    <a:pt x="14407" y="3568"/>
                  </a:lnTo>
                  <a:lnTo>
                    <a:pt x="17960" y="0"/>
                  </a:lnTo>
                  <a:lnTo>
                    <a:pt x="21512" y="3568"/>
                  </a:lnTo>
                  <a:lnTo>
                    <a:pt x="21596" y="3568"/>
                  </a:lnTo>
                  <a:lnTo>
                    <a:pt x="21598" y="3513"/>
                  </a:lnTo>
                  <a:lnTo>
                    <a:pt x="21600" y="3581"/>
                  </a:lnTo>
                  <a:cubicBezTo>
                    <a:pt x="21600" y="13532"/>
                    <a:pt x="16765" y="21600"/>
                    <a:pt x="10800" y="21600"/>
                  </a:cubicBezTo>
                  <a:cubicBezTo>
                    <a:pt x="4835" y="21600"/>
                    <a:pt x="0" y="13532"/>
                    <a:pt x="0" y="3581"/>
                  </a:cubicBezTo>
                  <a:lnTo>
                    <a:pt x="0" y="3580"/>
                  </a:lnTo>
                  <a:lnTo>
                    <a:pt x="2683" y="3577"/>
                  </a:lnTo>
                  <a:lnTo>
                    <a:pt x="0" y="3577"/>
                  </a:lnTo>
                  <a:lnTo>
                    <a:pt x="1" y="3551"/>
                  </a:lnTo>
                  <a:lnTo>
                    <a:pt x="3536" y="0"/>
                  </a:lnTo>
                  <a:lnTo>
                    <a:pt x="7093" y="3572"/>
                  </a:lnTo>
                  <a:lnTo>
                    <a:pt x="7103" y="3572"/>
                  </a:lnTo>
                  <a:close/>
                </a:path>
              </a:pathLst>
            </a:custGeom>
            <a:solidFill>
              <a:srgbClr val="FFE05D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38100" dir="5400000">
                <a:srgbClr val="000000">
                  <a:alpha val="4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3500">
                  <a:latin typeface="Khalid Art bold"/>
                  <a:ea typeface="Khalid Art bold"/>
                  <a:cs typeface="Khalid Art bold"/>
                  <a:sym typeface="Khalid Art bold"/>
                </a:defRPr>
              </a:lvl1pPr>
            </a:lstStyle>
            <a:p>
              <a:pPr rtl="0">
                <a:defRPr/>
              </a:pPr>
              <a:r>
                <a:t>٩</a:t>
              </a:r>
            </a:p>
          </p:txBody>
        </p:sp>
        <p:grpSp>
          <p:nvGrpSpPr>
            <p:cNvPr id="183" name="تجميع"/>
            <p:cNvGrpSpPr/>
            <p:nvPr/>
          </p:nvGrpSpPr>
          <p:grpSpPr>
            <a:xfrm>
              <a:off x="428244" y="4655"/>
              <a:ext cx="1905001" cy="1905001"/>
              <a:chOff x="0" y="0"/>
              <a:chExt cx="1905000" cy="1905000"/>
            </a:xfrm>
          </p:grpSpPr>
          <p:sp>
            <p:nvSpPr>
              <p:cNvPr id="181" name="علامة ضرب"/>
              <p:cNvSpPr/>
              <p:nvPr/>
            </p:nvSpPr>
            <p:spPr>
              <a:xfrm>
                <a:off x="-1" y="0"/>
                <a:ext cx="1905001" cy="1905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77" h="21577" fill="norm" stroke="1" extrusionOk="0">
                    <a:moveTo>
                      <a:pt x="3398" y="1"/>
                    </a:moveTo>
                    <a:cubicBezTo>
                      <a:pt x="3368" y="1"/>
                      <a:pt x="3338" y="12"/>
                      <a:pt x="3315" y="35"/>
                    </a:cubicBezTo>
                    <a:lnTo>
                      <a:pt x="35" y="3315"/>
                    </a:lnTo>
                    <a:cubicBezTo>
                      <a:pt x="-11" y="3361"/>
                      <a:pt x="-11" y="3434"/>
                      <a:pt x="35" y="3480"/>
                    </a:cubicBezTo>
                    <a:lnTo>
                      <a:pt x="7290" y="10733"/>
                    </a:lnTo>
                    <a:cubicBezTo>
                      <a:pt x="7320" y="10764"/>
                      <a:pt x="7320" y="10813"/>
                      <a:pt x="7290" y="10843"/>
                    </a:cubicBezTo>
                    <a:lnTo>
                      <a:pt x="35" y="18098"/>
                    </a:lnTo>
                    <a:cubicBezTo>
                      <a:pt x="-11" y="18144"/>
                      <a:pt x="-11" y="18217"/>
                      <a:pt x="35" y="18263"/>
                    </a:cubicBezTo>
                    <a:lnTo>
                      <a:pt x="3315" y="21543"/>
                    </a:lnTo>
                    <a:cubicBezTo>
                      <a:pt x="3361" y="21589"/>
                      <a:pt x="3434" y="21589"/>
                      <a:pt x="3480" y="21543"/>
                    </a:cubicBezTo>
                    <a:lnTo>
                      <a:pt x="10733" y="14288"/>
                    </a:lnTo>
                    <a:cubicBezTo>
                      <a:pt x="10764" y="14258"/>
                      <a:pt x="10814" y="14258"/>
                      <a:pt x="10845" y="14288"/>
                    </a:cubicBezTo>
                    <a:lnTo>
                      <a:pt x="18098" y="21543"/>
                    </a:lnTo>
                    <a:cubicBezTo>
                      <a:pt x="18144" y="21589"/>
                      <a:pt x="18217" y="21589"/>
                      <a:pt x="18263" y="21543"/>
                    </a:cubicBezTo>
                    <a:lnTo>
                      <a:pt x="21543" y="18263"/>
                    </a:lnTo>
                    <a:cubicBezTo>
                      <a:pt x="21589" y="18217"/>
                      <a:pt x="21589" y="18144"/>
                      <a:pt x="21543" y="18098"/>
                    </a:cubicBezTo>
                    <a:lnTo>
                      <a:pt x="14288" y="10845"/>
                    </a:lnTo>
                    <a:cubicBezTo>
                      <a:pt x="14258" y="10814"/>
                      <a:pt x="14258" y="10764"/>
                      <a:pt x="14288" y="10733"/>
                    </a:cubicBezTo>
                    <a:lnTo>
                      <a:pt x="21543" y="3480"/>
                    </a:lnTo>
                    <a:cubicBezTo>
                      <a:pt x="21588" y="3434"/>
                      <a:pt x="21588" y="3360"/>
                      <a:pt x="21543" y="3315"/>
                    </a:cubicBezTo>
                    <a:lnTo>
                      <a:pt x="18263" y="35"/>
                    </a:lnTo>
                    <a:cubicBezTo>
                      <a:pt x="18217" y="-11"/>
                      <a:pt x="18144" y="-11"/>
                      <a:pt x="18098" y="35"/>
                    </a:cubicBezTo>
                    <a:lnTo>
                      <a:pt x="10845" y="7290"/>
                    </a:lnTo>
                    <a:cubicBezTo>
                      <a:pt x="10814" y="7320"/>
                      <a:pt x="10765" y="7320"/>
                      <a:pt x="10735" y="7290"/>
                    </a:cubicBezTo>
                    <a:lnTo>
                      <a:pt x="3480" y="35"/>
                    </a:lnTo>
                    <a:cubicBezTo>
                      <a:pt x="3457" y="12"/>
                      <a:pt x="3428" y="1"/>
                      <a:pt x="339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82" name="إجابة خاطئة"/>
              <p:cNvSpPr txBox="1"/>
              <p:nvPr/>
            </p:nvSpPr>
            <p:spPr>
              <a:xfrm>
                <a:off x="308670" y="728979"/>
                <a:ext cx="1287660" cy="4470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إجابة خاطئة</a:t>
                </a:r>
              </a:p>
            </p:txBody>
          </p:sp>
        </p:grpSp>
      </p:grpSp>
      <p:grpSp>
        <p:nvGrpSpPr>
          <p:cNvPr id="189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187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185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186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188" name="IMG_5777.png" descr="IMG_5777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92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190" name="IMG_5386.jpeg" descr="IMG_5386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1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  <p:sp>
        <p:nvSpPr>
          <p:cNvPr id="193" name="مربع نص 35"/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197" name="شكل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4026756" y="1417889"/>
            <a:ext cx="3882712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98" name="IMG_5828.jpeg" descr="IMG_5828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86475" y="1838516"/>
            <a:ext cx="1363275" cy="127084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3" name="تجميع"/>
          <p:cNvGrpSpPr/>
          <p:nvPr/>
        </p:nvGrpSpPr>
        <p:grpSpPr>
          <a:xfrm>
            <a:off x="366422" y="4497620"/>
            <a:ext cx="2761489" cy="2160427"/>
            <a:chOff x="0" y="0"/>
            <a:chExt cx="2761488" cy="2160426"/>
          </a:xfrm>
        </p:grpSpPr>
        <p:sp>
          <p:nvSpPr>
            <p:cNvPr id="199" name="٥">
              <a:hlinkClick r:id="rId3" invalidUrl="" action="ppaction://hlinksldjump" tgtFrame="" tooltip="" history="1" highlightClick="0" endSnd="0"/>
            </p:cNvPr>
            <p:cNvSpPr/>
            <p:nvPr/>
          </p:nvSpPr>
          <p:spPr>
            <a:xfrm>
              <a:off x="0" y="0"/>
              <a:ext cx="2761489" cy="2160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59" y="0"/>
                  </a:moveTo>
                  <a:lnTo>
                    <a:pt x="14212" y="3568"/>
                  </a:lnTo>
                  <a:lnTo>
                    <a:pt x="14407" y="3568"/>
                  </a:lnTo>
                  <a:lnTo>
                    <a:pt x="17960" y="0"/>
                  </a:lnTo>
                  <a:lnTo>
                    <a:pt x="21512" y="3568"/>
                  </a:lnTo>
                  <a:lnTo>
                    <a:pt x="21596" y="3568"/>
                  </a:lnTo>
                  <a:lnTo>
                    <a:pt x="21598" y="3513"/>
                  </a:lnTo>
                  <a:lnTo>
                    <a:pt x="21600" y="3581"/>
                  </a:lnTo>
                  <a:cubicBezTo>
                    <a:pt x="21600" y="13532"/>
                    <a:pt x="16765" y="21600"/>
                    <a:pt x="10800" y="21600"/>
                  </a:cubicBezTo>
                  <a:cubicBezTo>
                    <a:pt x="4835" y="21600"/>
                    <a:pt x="0" y="13532"/>
                    <a:pt x="0" y="3581"/>
                  </a:cubicBezTo>
                  <a:lnTo>
                    <a:pt x="0" y="3580"/>
                  </a:lnTo>
                  <a:lnTo>
                    <a:pt x="2683" y="3577"/>
                  </a:lnTo>
                  <a:lnTo>
                    <a:pt x="0" y="3577"/>
                  </a:lnTo>
                  <a:lnTo>
                    <a:pt x="1" y="3551"/>
                  </a:lnTo>
                  <a:lnTo>
                    <a:pt x="3536" y="0"/>
                  </a:lnTo>
                  <a:lnTo>
                    <a:pt x="7093" y="3572"/>
                  </a:lnTo>
                  <a:lnTo>
                    <a:pt x="7103" y="3572"/>
                  </a:lnTo>
                  <a:close/>
                </a:path>
              </a:pathLst>
            </a:custGeom>
            <a:solidFill>
              <a:srgbClr val="CCF6C8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38100" dir="5400000">
                <a:srgbClr val="000000">
                  <a:alpha val="4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 sz="3500">
                  <a:latin typeface="Khalid Art bold"/>
                  <a:ea typeface="Khalid Art bold"/>
                  <a:cs typeface="Khalid Art bold"/>
                  <a:sym typeface="Khalid Art bold"/>
                </a:defRPr>
              </a:lvl1pPr>
            </a:lstStyle>
            <a:p>
              <a:pPr rtl="0">
                <a:defRPr/>
              </a:pPr>
              <a:r>
                <a:t>٥</a:t>
              </a:r>
            </a:p>
          </p:txBody>
        </p:sp>
        <p:grpSp>
          <p:nvGrpSpPr>
            <p:cNvPr id="202" name="تجميع"/>
            <p:cNvGrpSpPr/>
            <p:nvPr/>
          </p:nvGrpSpPr>
          <p:grpSpPr>
            <a:xfrm>
              <a:off x="538499" y="4655"/>
              <a:ext cx="1905001" cy="1905001"/>
              <a:chOff x="0" y="0"/>
              <a:chExt cx="1905000" cy="1905000"/>
            </a:xfrm>
          </p:grpSpPr>
          <p:sp>
            <p:nvSpPr>
              <p:cNvPr id="200" name="علامة ضرب"/>
              <p:cNvSpPr/>
              <p:nvPr/>
            </p:nvSpPr>
            <p:spPr>
              <a:xfrm>
                <a:off x="-1" y="0"/>
                <a:ext cx="1905001" cy="1905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77" h="21577" fill="norm" stroke="1" extrusionOk="0">
                    <a:moveTo>
                      <a:pt x="3398" y="1"/>
                    </a:moveTo>
                    <a:cubicBezTo>
                      <a:pt x="3368" y="1"/>
                      <a:pt x="3338" y="12"/>
                      <a:pt x="3315" y="35"/>
                    </a:cubicBezTo>
                    <a:lnTo>
                      <a:pt x="35" y="3315"/>
                    </a:lnTo>
                    <a:cubicBezTo>
                      <a:pt x="-11" y="3361"/>
                      <a:pt x="-11" y="3434"/>
                      <a:pt x="35" y="3480"/>
                    </a:cubicBezTo>
                    <a:lnTo>
                      <a:pt x="7290" y="10733"/>
                    </a:lnTo>
                    <a:cubicBezTo>
                      <a:pt x="7320" y="10764"/>
                      <a:pt x="7320" y="10813"/>
                      <a:pt x="7290" y="10843"/>
                    </a:cubicBezTo>
                    <a:lnTo>
                      <a:pt x="35" y="18098"/>
                    </a:lnTo>
                    <a:cubicBezTo>
                      <a:pt x="-11" y="18144"/>
                      <a:pt x="-11" y="18217"/>
                      <a:pt x="35" y="18263"/>
                    </a:cubicBezTo>
                    <a:lnTo>
                      <a:pt x="3315" y="21543"/>
                    </a:lnTo>
                    <a:cubicBezTo>
                      <a:pt x="3361" y="21589"/>
                      <a:pt x="3434" y="21589"/>
                      <a:pt x="3480" y="21543"/>
                    </a:cubicBezTo>
                    <a:lnTo>
                      <a:pt x="10733" y="14288"/>
                    </a:lnTo>
                    <a:cubicBezTo>
                      <a:pt x="10764" y="14258"/>
                      <a:pt x="10814" y="14258"/>
                      <a:pt x="10845" y="14288"/>
                    </a:cubicBezTo>
                    <a:lnTo>
                      <a:pt x="18098" y="21543"/>
                    </a:lnTo>
                    <a:cubicBezTo>
                      <a:pt x="18144" y="21589"/>
                      <a:pt x="18217" y="21589"/>
                      <a:pt x="18263" y="21543"/>
                    </a:cubicBezTo>
                    <a:lnTo>
                      <a:pt x="21543" y="18263"/>
                    </a:lnTo>
                    <a:cubicBezTo>
                      <a:pt x="21589" y="18217"/>
                      <a:pt x="21589" y="18144"/>
                      <a:pt x="21543" y="18098"/>
                    </a:cubicBezTo>
                    <a:lnTo>
                      <a:pt x="14288" y="10845"/>
                    </a:lnTo>
                    <a:cubicBezTo>
                      <a:pt x="14258" y="10814"/>
                      <a:pt x="14258" y="10764"/>
                      <a:pt x="14288" y="10733"/>
                    </a:cubicBezTo>
                    <a:lnTo>
                      <a:pt x="21543" y="3480"/>
                    </a:lnTo>
                    <a:cubicBezTo>
                      <a:pt x="21588" y="3434"/>
                      <a:pt x="21588" y="3360"/>
                      <a:pt x="21543" y="3315"/>
                    </a:cubicBezTo>
                    <a:lnTo>
                      <a:pt x="18263" y="35"/>
                    </a:lnTo>
                    <a:cubicBezTo>
                      <a:pt x="18217" y="-11"/>
                      <a:pt x="18144" y="-11"/>
                      <a:pt x="18098" y="35"/>
                    </a:cubicBezTo>
                    <a:lnTo>
                      <a:pt x="10845" y="7290"/>
                    </a:lnTo>
                    <a:cubicBezTo>
                      <a:pt x="10814" y="7320"/>
                      <a:pt x="10765" y="7320"/>
                      <a:pt x="10735" y="7290"/>
                    </a:cubicBezTo>
                    <a:lnTo>
                      <a:pt x="3480" y="35"/>
                    </a:lnTo>
                    <a:cubicBezTo>
                      <a:pt x="3457" y="12"/>
                      <a:pt x="3428" y="1"/>
                      <a:pt x="339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01" name="إجابة خاطئة"/>
              <p:cNvSpPr txBox="1"/>
              <p:nvPr/>
            </p:nvSpPr>
            <p:spPr>
              <a:xfrm>
                <a:off x="308670" y="728979"/>
                <a:ext cx="1287660" cy="4470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إجابة خاطئة</a:t>
                </a:r>
              </a:p>
            </p:txBody>
          </p:sp>
        </p:grpSp>
      </p:grpSp>
      <p:grpSp>
        <p:nvGrpSpPr>
          <p:cNvPr id="208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206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204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05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207" name="IMG_5777.png" descr="IMG_5777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11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209" name="IMG_5386.jpeg" descr="IMG_5386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0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  <p:sp>
        <p:nvSpPr>
          <p:cNvPr id="212" name="مربع نص 35">
            <a:hlinkClick r:id="rId7" invalidUrl="" action="ppaction://hlinksldjump" tgtFrame="" tooltip="" history="1" highlightClick="0" endSnd="0"/>
          </p:cNvPr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مربع نص 35"/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  <p:sp>
        <p:nvSpPr>
          <p:cNvPr id="216" name="٥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476041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CCF6C8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٥</a:t>
            </a:r>
          </a:p>
        </p:txBody>
      </p:sp>
      <p:sp>
        <p:nvSpPr>
          <p:cNvPr id="217" name="١٥">
            <a:hlinkClick r:id="rId4" invalidUrl="" action="ppaction://hlinksldjump" tgtFrame="" tooltip="" history="1" highlightClick="0" endSnd="0"/>
          </p:cNvPr>
          <p:cNvSpPr/>
          <p:nvPr/>
        </p:nvSpPr>
        <p:spPr>
          <a:xfrm>
            <a:off x="8990825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F5A25D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١٥</a:t>
            </a:r>
          </a:p>
        </p:txBody>
      </p:sp>
      <p:sp>
        <p:nvSpPr>
          <p:cNvPr id="218" name="١١">
            <a:hlinkClick r:id="rId5" invalidUrl="" action="ppaction://hlinksldjump" tgtFrame="" tooltip="" history="1" highlightClick="0" endSnd="0"/>
          </p:cNvPr>
          <p:cNvSpPr/>
          <p:nvPr/>
        </p:nvSpPr>
        <p:spPr>
          <a:xfrm>
            <a:off x="6161489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01C5C4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١١</a:t>
            </a:r>
          </a:p>
        </p:txBody>
      </p:sp>
      <p:sp>
        <p:nvSpPr>
          <p:cNvPr id="219" name="٩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306874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FFE05D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٩</a:t>
            </a:r>
          </a:p>
        </p:txBody>
      </p:sp>
      <p:sp>
        <p:nvSpPr>
          <p:cNvPr id="220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221" name="شكل"/>
          <p:cNvSpPr/>
          <p:nvPr/>
        </p:nvSpPr>
        <p:spPr>
          <a:xfrm>
            <a:off x="4026756" y="1417889"/>
            <a:ext cx="3882712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22" name="IMG_5827.jpeg" descr="IMG_5827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84294" y="1979817"/>
            <a:ext cx="1367636" cy="96786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7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225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223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24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226" name="IMG_5777.png" descr="IMG_5777.pn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30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228" name="IMG_5386.jpeg" descr="IMG_5386.jpeg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9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3" name="مربع نص 35"/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  <p:sp>
        <p:nvSpPr>
          <p:cNvPr id="234" name="١٥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8990825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F5A25D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١٥</a:t>
            </a:r>
          </a:p>
        </p:txBody>
      </p:sp>
      <p:sp>
        <p:nvSpPr>
          <p:cNvPr id="235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236" name="شكل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9002665" y="2855108"/>
            <a:ext cx="2737809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7" name="IMG_5827.jpeg" descr="IMG_5827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687752" y="3518576"/>
            <a:ext cx="1367636" cy="96786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0" name="تجميع"/>
          <p:cNvGrpSpPr/>
          <p:nvPr/>
        </p:nvGrpSpPr>
        <p:grpSpPr>
          <a:xfrm>
            <a:off x="9395413" y="4564969"/>
            <a:ext cx="1952313" cy="1855212"/>
            <a:chOff x="0" y="0"/>
            <a:chExt cx="1952312" cy="1855210"/>
          </a:xfrm>
        </p:grpSpPr>
        <p:sp>
          <p:nvSpPr>
            <p:cNvPr id="238" name="علامة تحديد للتزيين"/>
            <p:cNvSpPr/>
            <p:nvPr/>
          </p:nvSpPr>
          <p:spPr>
            <a:xfrm>
              <a:off x="0" y="0"/>
              <a:ext cx="1952313" cy="1855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0404" fill="norm" stroke="1" extrusionOk="0">
                  <a:moveTo>
                    <a:pt x="19340" y="6"/>
                  </a:moveTo>
                  <a:cubicBezTo>
                    <a:pt x="18911" y="-308"/>
                    <a:pt x="8317" y="11620"/>
                    <a:pt x="6423" y="13985"/>
                  </a:cubicBezTo>
                  <a:cubicBezTo>
                    <a:pt x="6323" y="14108"/>
                    <a:pt x="6215" y="14226"/>
                    <a:pt x="6090" y="14370"/>
                  </a:cubicBezTo>
                  <a:cubicBezTo>
                    <a:pt x="5960" y="14216"/>
                    <a:pt x="5854" y="14096"/>
                    <a:pt x="5755" y="13971"/>
                  </a:cubicBezTo>
                  <a:cubicBezTo>
                    <a:pt x="4964" y="12967"/>
                    <a:pt x="4458" y="12167"/>
                    <a:pt x="3657" y="11171"/>
                  </a:cubicBezTo>
                  <a:cubicBezTo>
                    <a:pt x="3337" y="10773"/>
                    <a:pt x="2972" y="10410"/>
                    <a:pt x="2634" y="10026"/>
                  </a:cubicBezTo>
                  <a:cubicBezTo>
                    <a:pt x="2472" y="9843"/>
                    <a:pt x="2283" y="9849"/>
                    <a:pt x="2071" y="9915"/>
                  </a:cubicBezTo>
                  <a:cubicBezTo>
                    <a:pt x="1856" y="9981"/>
                    <a:pt x="1574" y="9982"/>
                    <a:pt x="1303" y="10152"/>
                  </a:cubicBezTo>
                  <a:cubicBezTo>
                    <a:pt x="1209" y="10262"/>
                    <a:pt x="1332" y="10438"/>
                    <a:pt x="1349" y="10609"/>
                  </a:cubicBezTo>
                  <a:cubicBezTo>
                    <a:pt x="1369" y="10821"/>
                    <a:pt x="603" y="10792"/>
                    <a:pt x="203" y="11061"/>
                  </a:cubicBezTo>
                  <a:cubicBezTo>
                    <a:pt x="111" y="11123"/>
                    <a:pt x="286" y="11375"/>
                    <a:pt x="227" y="11440"/>
                  </a:cubicBezTo>
                  <a:cubicBezTo>
                    <a:pt x="51" y="11634"/>
                    <a:pt x="-61" y="11588"/>
                    <a:pt x="36" y="11826"/>
                  </a:cubicBezTo>
                  <a:cubicBezTo>
                    <a:pt x="896" y="13941"/>
                    <a:pt x="2182" y="15733"/>
                    <a:pt x="3218" y="17879"/>
                  </a:cubicBezTo>
                  <a:cubicBezTo>
                    <a:pt x="4865" y="21292"/>
                    <a:pt x="5178" y="19166"/>
                    <a:pt x="5654" y="19575"/>
                  </a:cubicBezTo>
                  <a:cubicBezTo>
                    <a:pt x="7119" y="20836"/>
                    <a:pt x="6474" y="21179"/>
                    <a:pt x="9921" y="16770"/>
                  </a:cubicBezTo>
                  <a:cubicBezTo>
                    <a:pt x="11378" y="14721"/>
                    <a:pt x="19009" y="5203"/>
                    <a:pt x="20710" y="3334"/>
                  </a:cubicBezTo>
                  <a:cubicBezTo>
                    <a:pt x="20919" y="3106"/>
                    <a:pt x="21118" y="2879"/>
                    <a:pt x="21258" y="2594"/>
                  </a:cubicBezTo>
                  <a:cubicBezTo>
                    <a:pt x="21526" y="2050"/>
                    <a:pt x="21539" y="2066"/>
                    <a:pt x="21150" y="1624"/>
                  </a:cubicBezTo>
                  <a:cubicBezTo>
                    <a:pt x="21006" y="1461"/>
                    <a:pt x="20856" y="1427"/>
                    <a:pt x="20646" y="1437"/>
                  </a:cubicBezTo>
                  <a:cubicBezTo>
                    <a:pt x="20244" y="1456"/>
                    <a:pt x="20044" y="1227"/>
                    <a:pt x="20086" y="860"/>
                  </a:cubicBezTo>
                  <a:cubicBezTo>
                    <a:pt x="20096" y="778"/>
                    <a:pt x="20075" y="672"/>
                    <a:pt x="20023" y="612"/>
                  </a:cubicBezTo>
                  <a:cubicBezTo>
                    <a:pt x="19903" y="469"/>
                    <a:pt x="19492" y="117"/>
                    <a:pt x="19340" y="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39" name="إجابة صحيحة"/>
            <p:cNvSpPr txBox="1"/>
            <p:nvPr/>
          </p:nvSpPr>
          <p:spPr>
            <a:xfrm>
              <a:off x="42047" y="634235"/>
              <a:ext cx="1868219" cy="586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500">
                  <a:latin typeface="Khalid Art bold"/>
                  <a:ea typeface="Khalid Art bold"/>
                  <a:cs typeface="Khalid Art bold"/>
                  <a:sym typeface="Khalid Art bold"/>
                </a:defRPr>
              </a:lvl1pPr>
            </a:lstStyle>
            <a:p>
              <a:pPr rtl="0">
                <a:defRPr/>
              </a:pPr>
              <a:r>
                <a:t>إجابة صحيحة</a:t>
              </a:r>
            </a:p>
          </p:txBody>
        </p:sp>
      </p:grpSp>
      <p:grpSp>
        <p:nvGrpSpPr>
          <p:cNvPr id="245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243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241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42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244" name="IMG_5777.png" descr="IMG_5777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48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246" name="IMG_5386.jpeg" descr="IMG_5386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7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مربع نص 35"/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  <p:sp>
        <p:nvSpPr>
          <p:cNvPr id="252" name="١١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6161489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01C5C4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١١</a:t>
            </a:r>
          </a:p>
        </p:txBody>
      </p:sp>
      <p:sp>
        <p:nvSpPr>
          <p:cNvPr id="253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254" name="شكل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4026756" y="1417889"/>
            <a:ext cx="3882712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55" name="IMG_5827.jpeg" descr="IMG_5827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84294" y="1979817"/>
            <a:ext cx="1367636" cy="96786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8" name="تجميع"/>
          <p:cNvGrpSpPr/>
          <p:nvPr/>
        </p:nvGrpSpPr>
        <p:grpSpPr>
          <a:xfrm>
            <a:off x="6589733" y="4559249"/>
            <a:ext cx="1905001" cy="1905001"/>
            <a:chOff x="0" y="0"/>
            <a:chExt cx="1905000" cy="1905000"/>
          </a:xfrm>
        </p:grpSpPr>
        <p:sp>
          <p:nvSpPr>
            <p:cNvPr id="256" name="علامة ضرب"/>
            <p:cNvSpPr/>
            <p:nvPr/>
          </p:nvSpPr>
          <p:spPr>
            <a:xfrm>
              <a:off x="-1" y="0"/>
              <a:ext cx="1905001" cy="190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77" fill="norm" stroke="1" extrusionOk="0">
                  <a:moveTo>
                    <a:pt x="3398" y="1"/>
                  </a:moveTo>
                  <a:cubicBezTo>
                    <a:pt x="3368" y="1"/>
                    <a:pt x="3338" y="12"/>
                    <a:pt x="3315" y="35"/>
                  </a:cubicBezTo>
                  <a:lnTo>
                    <a:pt x="35" y="3315"/>
                  </a:lnTo>
                  <a:cubicBezTo>
                    <a:pt x="-11" y="3361"/>
                    <a:pt x="-11" y="3434"/>
                    <a:pt x="35" y="3480"/>
                  </a:cubicBezTo>
                  <a:lnTo>
                    <a:pt x="7290" y="10733"/>
                  </a:lnTo>
                  <a:cubicBezTo>
                    <a:pt x="7320" y="10764"/>
                    <a:pt x="7320" y="10813"/>
                    <a:pt x="7290" y="10843"/>
                  </a:cubicBezTo>
                  <a:lnTo>
                    <a:pt x="35" y="18098"/>
                  </a:lnTo>
                  <a:cubicBezTo>
                    <a:pt x="-11" y="18144"/>
                    <a:pt x="-11" y="18217"/>
                    <a:pt x="35" y="18263"/>
                  </a:cubicBezTo>
                  <a:lnTo>
                    <a:pt x="3315" y="21543"/>
                  </a:lnTo>
                  <a:cubicBezTo>
                    <a:pt x="3361" y="21589"/>
                    <a:pt x="3434" y="21589"/>
                    <a:pt x="3480" y="21543"/>
                  </a:cubicBezTo>
                  <a:lnTo>
                    <a:pt x="10733" y="14288"/>
                  </a:lnTo>
                  <a:cubicBezTo>
                    <a:pt x="10764" y="14258"/>
                    <a:pt x="10814" y="14258"/>
                    <a:pt x="10845" y="14288"/>
                  </a:cubicBezTo>
                  <a:lnTo>
                    <a:pt x="18098" y="21543"/>
                  </a:lnTo>
                  <a:cubicBezTo>
                    <a:pt x="18144" y="21589"/>
                    <a:pt x="18217" y="21589"/>
                    <a:pt x="18263" y="21543"/>
                  </a:cubicBezTo>
                  <a:lnTo>
                    <a:pt x="21543" y="18263"/>
                  </a:lnTo>
                  <a:cubicBezTo>
                    <a:pt x="21589" y="18217"/>
                    <a:pt x="21589" y="18144"/>
                    <a:pt x="21543" y="18098"/>
                  </a:cubicBezTo>
                  <a:lnTo>
                    <a:pt x="14288" y="10845"/>
                  </a:lnTo>
                  <a:cubicBezTo>
                    <a:pt x="14258" y="10814"/>
                    <a:pt x="14258" y="10764"/>
                    <a:pt x="14288" y="10733"/>
                  </a:cubicBezTo>
                  <a:lnTo>
                    <a:pt x="21543" y="3480"/>
                  </a:lnTo>
                  <a:cubicBezTo>
                    <a:pt x="21588" y="3434"/>
                    <a:pt x="21588" y="3360"/>
                    <a:pt x="21543" y="3315"/>
                  </a:cubicBezTo>
                  <a:lnTo>
                    <a:pt x="18263" y="35"/>
                  </a:lnTo>
                  <a:cubicBezTo>
                    <a:pt x="18217" y="-11"/>
                    <a:pt x="18144" y="-11"/>
                    <a:pt x="18098" y="35"/>
                  </a:cubicBezTo>
                  <a:lnTo>
                    <a:pt x="10845" y="7290"/>
                  </a:lnTo>
                  <a:cubicBezTo>
                    <a:pt x="10814" y="7320"/>
                    <a:pt x="10765" y="7320"/>
                    <a:pt x="10735" y="7290"/>
                  </a:cubicBezTo>
                  <a:lnTo>
                    <a:pt x="3480" y="35"/>
                  </a:lnTo>
                  <a:cubicBezTo>
                    <a:pt x="3457" y="12"/>
                    <a:pt x="3428" y="1"/>
                    <a:pt x="3398" y="1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57" name="إجابة خاطئة"/>
            <p:cNvSpPr txBox="1"/>
            <p:nvPr/>
          </p:nvSpPr>
          <p:spPr>
            <a:xfrm>
              <a:off x="78541" y="659129"/>
              <a:ext cx="1747917" cy="586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500">
                  <a:latin typeface="Khalid Art bold"/>
                  <a:ea typeface="Khalid Art bold"/>
                  <a:cs typeface="Khalid Art bold"/>
                  <a:sym typeface="Khalid Art bold"/>
                </a:defRPr>
              </a:lvl1pPr>
            </a:lstStyle>
            <a:p>
              <a:pPr rtl="0">
                <a:defRPr/>
              </a:pPr>
              <a:r>
                <a:t>إجابة خاطئة</a:t>
              </a:r>
            </a:p>
          </p:txBody>
        </p:sp>
      </p:grpSp>
      <p:grpSp>
        <p:nvGrpSpPr>
          <p:cNvPr id="263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261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259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60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262" name="IMG_5777.png" descr="IMG_5777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66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264" name="IMG_5386.jpeg" descr="IMG_5386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5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IMG_0350.png" descr="IMG_0350.png"/>
          <p:cNvPicPr>
            <a:picLocks noChangeAspect="1"/>
          </p:cNvPicPr>
          <p:nvPr/>
        </p:nvPicPr>
        <p:blipFill>
          <a:blip r:embed="rId2">
            <a:alphaModFix amt="21000"/>
            <a:extLst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مربع نص 35"/>
          <p:cNvSpPr txBox="1"/>
          <p:nvPr/>
        </p:nvSpPr>
        <p:spPr>
          <a:xfrm>
            <a:off x="3885582" y="389624"/>
            <a:ext cx="4646162" cy="726441"/>
          </a:xfrm>
          <a:prstGeom prst="rect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الحل الصحيح للتناسب الآتي : </a:t>
            </a:r>
          </a:p>
        </p:txBody>
      </p:sp>
      <p:sp>
        <p:nvSpPr>
          <p:cNvPr id="270" name="٩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3306874" y="4521980"/>
            <a:ext cx="2761489" cy="21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659" y="0"/>
                </a:moveTo>
                <a:lnTo>
                  <a:pt x="14212" y="3568"/>
                </a:lnTo>
                <a:lnTo>
                  <a:pt x="14407" y="3568"/>
                </a:lnTo>
                <a:lnTo>
                  <a:pt x="17960" y="0"/>
                </a:lnTo>
                <a:lnTo>
                  <a:pt x="21512" y="3568"/>
                </a:lnTo>
                <a:lnTo>
                  <a:pt x="21596" y="3568"/>
                </a:lnTo>
                <a:lnTo>
                  <a:pt x="21598" y="3513"/>
                </a:lnTo>
                <a:lnTo>
                  <a:pt x="21600" y="3581"/>
                </a:lnTo>
                <a:cubicBezTo>
                  <a:pt x="21600" y="13532"/>
                  <a:pt x="16765" y="21600"/>
                  <a:pt x="10800" y="21600"/>
                </a:cubicBezTo>
                <a:cubicBezTo>
                  <a:pt x="4835" y="21600"/>
                  <a:pt x="0" y="13532"/>
                  <a:pt x="0" y="3581"/>
                </a:cubicBezTo>
                <a:lnTo>
                  <a:pt x="0" y="3580"/>
                </a:lnTo>
                <a:lnTo>
                  <a:pt x="2683" y="3577"/>
                </a:lnTo>
                <a:lnTo>
                  <a:pt x="0" y="3577"/>
                </a:lnTo>
                <a:lnTo>
                  <a:pt x="1" y="3551"/>
                </a:lnTo>
                <a:lnTo>
                  <a:pt x="3536" y="0"/>
                </a:lnTo>
                <a:lnTo>
                  <a:pt x="7093" y="3572"/>
                </a:lnTo>
                <a:lnTo>
                  <a:pt x="7103" y="3572"/>
                </a:lnTo>
                <a:close/>
              </a:path>
            </a:pathLst>
          </a:custGeom>
          <a:solidFill>
            <a:srgbClr val="FFE05D"/>
          </a:solidFill>
          <a:ln w="12700">
            <a:miter lim="400000"/>
          </a:ln>
          <a:effectLst>
            <a:outerShdw sx="100000" sy="100000" kx="0" ky="0" algn="b" rotWithShape="0" blurRad="50800" dist="38100" dir="54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3500">
                <a:latin typeface="Khalid Art bold"/>
                <a:ea typeface="Khalid Art bold"/>
                <a:cs typeface="Khalid Art bold"/>
                <a:sym typeface="Khalid Art bold"/>
              </a:defRPr>
            </a:lvl1pPr>
          </a:lstStyle>
          <a:p>
            <a:pPr rtl="0">
              <a:defRPr/>
            </a:pPr>
            <a:r>
              <a:t>٩</a:t>
            </a:r>
          </a:p>
        </p:txBody>
      </p:sp>
      <p:sp>
        <p:nvSpPr>
          <p:cNvPr id="271" name="مربع نص 1"/>
          <p:cNvSpPr txBox="1"/>
          <p:nvPr/>
        </p:nvSpPr>
        <p:spPr>
          <a:xfrm>
            <a:off x="12599669" y="5264930"/>
            <a:ext cx="6995161" cy="2520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7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rtl="0"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أحسنت إجابة صحيحة</a:t>
            </a:r>
          </a:p>
        </p:txBody>
      </p:sp>
      <p:sp>
        <p:nvSpPr>
          <p:cNvPr id="272" name="شكل">
            <a:hlinkClick r:id="rId3" invalidUrl="" action="ppaction://hlinksldjump" tgtFrame="" tooltip="" history="1" highlightClick="0" endSnd="0"/>
          </p:cNvPr>
          <p:cNvSpPr/>
          <p:nvPr/>
        </p:nvSpPr>
        <p:spPr>
          <a:xfrm>
            <a:off x="4026756" y="1417889"/>
            <a:ext cx="3882712" cy="229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765" y="0"/>
                  <a:pt x="21600" y="9598"/>
                  <a:pt x="21600" y="21439"/>
                </a:cubicBezTo>
                <a:lnTo>
                  <a:pt x="21596" y="21585"/>
                </a:lnTo>
                <a:lnTo>
                  <a:pt x="21513" y="21585"/>
                </a:lnTo>
                <a:lnTo>
                  <a:pt x="17976" y="17340"/>
                </a:lnTo>
                <a:lnTo>
                  <a:pt x="14439" y="21585"/>
                </a:lnTo>
                <a:lnTo>
                  <a:pt x="14244" y="21585"/>
                </a:lnTo>
                <a:lnTo>
                  <a:pt x="10707" y="17340"/>
                </a:lnTo>
                <a:lnTo>
                  <a:pt x="7166" y="21590"/>
                </a:lnTo>
                <a:lnTo>
                  <a:pt x="7156" y="21590"/>
                </a:lnTo>
                <a:lnTo>
                  <a:pt x="3615" y="17340"/>
                </a:lnTo>
                <a:lnTo>
                  <a:pt x="69" y="21596"/>
                </a:lnTo>
                <a:lnTo>
                  <a:pt x="2766" y="21596"/>
                </a:lnTo>
                <a:lnTo>
                  <a:pt x="4" y="21600"/>
                </a:lnTo>
                <a:lnTo>
                  <a:pt x="0" y="21439"/>
                </a:lnTo>
                <a:cubicBezTo>
                  <a:pt x="0" y="9598"/>
                  <a:pt x="4835" y="0"/>
                  <a:pt x="10800" y="0"/>
                </a:cubicBezTo>
                <a:close/>
              </a:path>
            </a:pathLst>
          </a:custGeom>
          <a:gradFill>
            <a:gsLst>
              <a:gs pos="0">
                <a:srgbClr val="70A6DB"/>
              </a:gs>
              <a:gs pos="50000">
                <a:srgbClr val="559BDB"/>
              </a:gs>
              <a:gs pos="100000">
                <a:srgbClr val="448AC9"/>
              </a:gs>
            </a:gsLst>
            <a:lin ang="5400000"/>
          </a:gradFill>
          <a:ln w="6350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73" name="IMG_5827.jpeg" descr="IMG_5827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84294" y="1979817"/>
            <a:ext cx="1367636" cy="96786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6" name="تجميع"/>
          <p:cNvGrpSpPr/>
          <p:nvPr/>
        </p:nvGrpSpPr>
        <p:grpSpPr>
          <a:xfrm>
            <a:off x="3735118" y="4649693"/>
            <a:ext cx="1905001" cy="1905001"/>
            <a:chOff x="0" y="0"/>
            <a:chExt cx="1905000" cy="1905000"/>
          </a:xfrm>
        </p:grpSpPr>
        <p:sp>
          <p:nvSpPr>
            <p:cNvPr id="274" name="علامة ضرب"/>
            <p:cNvSpPr/>
            <p:nvPr/>
          </p:nvSpPr>
          <p:spPr>
            <a:xfrm>
              <a:off x="-1" y="0"/>
              <a:ext cx="1905001" cy="190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77" fill="norm" stroke="1" extrusionOk="0">
                  <a:moveTo>
                    <a:pt x="3398" y="1"/>
                  </a:moveTo>
                  <a:cubicBezTo>
                    <a:pt x="3368" y="1"/>
                    <a:pt x="3338" y="12"/>
                    <a:pt x="3315" y="35"/>
                  </a:cubicBezTo>
                  <a:lnTo>
                    <a:pt x="35" y="3315"/>
                  </a:lnTo>
                  <a:cubicBezTo>
                    <a:pt x="-11" y="3361"/>
                    <a:pt x="-11" y="3434"/>
                    <a:pt x="35" y="3480"/>
                  </a:cubicBezTo>
                  <a:lnTo>
                    <a:pt x="7290" y="10733"/>
                  </a:lnTo>
                  <a:cubicBezTo>
                    <a:pt x="7320" y="10764"/>
                    <a:pt x="7320" y="10813"/>
                    <a:pt x="7290" y="10843"/>
                  </a:cubicBezTo>
                  <a:lnTo>
                    <a:pt x="35" y="18098"/>
                  </a:lnTo>
                  <a:cubicBezTo>
                    <a:pt x="-11" y="18144"/>
                    <a:pt x="-11" y="18217"/>
                    <a:pt x="35" y="18263"/>
                  </a:cubicBezTo>
                  <a:lnTo>
                    <a:pt x="3315" y="21543"/>
                  </a:lnTo>
                  <a:cubicBezTo>
                    <a:pt x="3361" y="21589"/>
                    <a:pt x="3434" y="21589"/>
                    <a:pt x="3480" y="21543"/>
                  </a:cubicBezTo>
                  <a:lnTo>
                    <a:pt x="10733" y="14288"/>
                  </a:lnTo>
                  <a:cubicBezTo>
                    <a:pt x="10764" y="14258"/>
                    <a:pt x="10814" y="14258"/>
                    <a:pt x="10845" y="14288"/>
                  </a:cubicBezTo>
                  <a:lnTo>
                    <a:pt x="18098" y="21543"/>
                  </a:lnTo>
                  <a:cubicBezTo>
                    <a:pt x="18144" y="21589"/>
                    <a:pt x="18217" y="21589"/>
                    <a:pt x="18263" y="21543"/>
                  </a:cubicBezTo>
                  <a:lnTo>
                    <a:pt x="21543" y="18263"/>
                  </a:lnTo>
                  <a:cubicBezTo>
                    <a:pt x="21589" y="18217"/>
                    <a:pt x="21589" y="18144"/>
                    <a:pt x="21543" y="18098"/>
                  </a:cubicBezTo>
                  <a:lnTo>
                    <a:pt x="14288" y="10845"/>
                  </a:lnTo>
                  <a:cubicBezTo>
                    <a:pt x="14258" y="10814"/>
                    <a:pt x="14258" y="10764"/>
                    <a:pt x="14288" y="10733"/>
                  </a:cubicBezTo>
                  <a:lnTo>
                    <a:pt x="21543" y="3480"/>
                  </a:lnTo>
                  <a:cubicBezTo>
                    <a:pt x="21588" y="3434"/>
                    <a:pt x="21588" y="3360"/>
                    <a:pt x="21543" y="3315"/>
                  </a:cubicBezTo>
                  <a:lnTo>
                    <a:pt x="18263" y="35"/>
                  </a:lnTo>
                  <a:cubicBezTo>
                    <a:pt x="18217" y="-11"/>
                    <a:pt x="18144" y="-11"/>
                    <a:pt x="18098" y="35"/>
                  </a:cubicBezTo>
                  <a:lnTo>
                    <a:pt x="10845" y="7290"/>
                  </a:lnTo>
                  <a:cubicBezTo>
                    <a:pt x="10814" y="7320"/>
                    <a:pt x="10765" y="7320"/>
                    <a:pt x="10735" y="7290"/>
                  </a:cubicBezTo>
                  <a:lnTo>
                    <a:pt x="3480" y="35"/>
                  </a:lnTo>
                  <a:cubicBezTo>
                    <a:pt x="3457" y="12"/>
                    <a:pt x="3428" y="1"/>
                    <a:pt x="3398" y="1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75" name="إجابة خاطئة"/>
            <p:cNvSpPr txBox="1"/>
            <p:nvPr/>
          </p:nvSpPr>
          <p:spPr>
            <a:xfrm>
              <a:off x="78542" y="659129"/>
              <a:ext cx="1747916" cy="586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500">
                  <a:latin typeface="Khalid Art bold"/>
                  <a:ea typeface="Khalid Art bold"/>
                  <a:cs typeface="Khalid Art bold"/>
                  <a:sym typeface="Khalid Art bold"/>
                </a:defRPr>
              </a:lvl1pPr>
            </a:lstStyle>
            <a:p>
              <a:pPr rtl="0">
                <a:defRPr/>
              </a:pPr>
              <a:r>
                <a:t>إجابة خاطئة</a:t>
              </a:r>
            </a:p>
          </p:txBody>
        </p:sp>
      </p:grpSp>
      <p:grpSp>
        <p:nvGrpSpPr>
          <p:cNvPr id="281" name="تجميع"/>
          <p:cNvGrpSpPr/>
          <p:nvPr/>
        </p:nvGrpSpPr>
        <p:grpSpPr>
          <a:xfrm>
            <a:off x="9689072" y="66940"/>
            <a:ext cx="2415295" cy="2422867"/>
            <a:chOff x="0" y="0"/>
            <a:chExt cx="2415294" cy="2422865"/>
          </a:xfrm>
        </p:grpSpPr>
        <p:grpSp>
          <p:nvGrpSpPr>
            <p:cNvPr id="279" name="تجميع"/>
            <p:cNvGrpSpPr/>
            <p:nvPr/>
          </p:nvGrpSpPr>
          <p:grpSpPr>
            <a:xfrm>
              <a:off x="97886" y="1330756"/>
              <a:ext cx="2240099" cy="857537"/>
              <a:chOff x="0" y="0"/>
              <a:chExt cx="2240098" cy="857535"/>
            </a:xfrm>
          </p:grpSpPr>
          <p:sp>
            <p:nvSpPr>
              <p:cNvPr id="277" name="مستطيل مستدير الزوايا"/>
              <p:cNvSpPr/>
              <p:nvPr/>
            </p:nvSpPr>
            <p:spPr>
              <a:xfrm>
                <a:off x="335098" y="0"/>
                <a:ext cx="1905001" cy="857536"/>
              </a:xfrm>
              <a:prstGeom prst="roundRect">
                <a:avLst>
                  <a:gd name="adj" fmla="val 22215"/>
                </a:avLst>
              </a:prstGeom>
              <a:solidFill>
                <a:srgbClr val="FFFFFF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78" name="حل التناسبات"/>
              <p:cNvSpPr txBox="1"/>
              <p:nvPr/>
            </p:nvSpPr>
            <p:spPr>
              <a:xfrm>
                <a:off x="0" y="217611"/>
                <a:ext cx="2219521" cy="586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defRPr sz="2500">
                    <a:latin typeface="Khalid Art bold"/>
                    <a:ea typeface="Khalid Art bold"/>
                    <a:cs typeface="Khalid Art bold"/>
                    <a:sym typeface="Khalid Art bold"/>
                  </a:defRPr>
                </a:lvl1pPr>
              </a:lstStyle>
              <a:p>
                <a:pPr rtl="0">
                  <a:defRPr/>
                </a:pPr>
                <a:r>
                  <a:t>حل التناسبات </a:t>
                </a:r>
              </a:p>
            </p:txBody>
          </p:sp>
        </p:grpSp>
        <p:pic>
          <p:nvPicPr>
            <p:cNvPr id="280" name="IMG_5777.png" descr="IMG_5777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2415295" cy="24228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84" name="تجميع"/>
          <p:cNvGrpSpPr/>
          <p:nvPr/>
        </p:nvGrpSpPr>
        <p:grpSpPr>
          <a:xfrm>
            <a:off x="727522" y="1746989"/>
            <a:ext cx="2615002" cy="1636600"/>
            <a:chOff x="0" y="0"/>
            <a:chExt cx="2615001" cy="1636599"/>
          </a:xfrm>
        </p:grpSpPr>
        <p:pic>
          <p:nvPicPr>
            <p:cNvPr id="282" name="IMG_5386.jpeg" descr="IMG_5386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2615002" cy="16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83" name="منيره الرويس"/>
            <p:cNvSpPr txBox="1"/>
            <p:nvPr/>
          </p:nvSpPr>
          <p:spPr>
            <a:xfrm>
              <a:off x="787616" y="71270"/>
              <a:ext cx="1292285" cy="955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defRPr sz="4000">
                  <a:latin typeface="Diwan Thuluth Regular"/>
                  <a:ea typeface="Diwan Thuluth Regular"/>
                  <a:cs typeface="Diwan Thuluth Regular"/>
                  <a:sym typeface="Diwan Thuluth Regular"/>
                </a:defRPr>
              </a:lvl1pPr>
            </a:lstStyle>
            <a:p>
              <a:pPr rtl="0">
                <a:defRPr/>
              </a:pPr>
              <a:r>
                <a:t>منيره الرويس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نسق Office">
  <a:themeElements>
    <a:clrScheme name="نسق Office">
      <a:dk1>
        <a:srgbClr val="000000"/>
      </a:dk1>
      <a:lt1>
        <a:srgbClr val="FFFFC9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نسق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r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r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نسق Office">
  <a:themeElements>
    <a:clrScheme name="نسق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نسق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r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r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