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7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68" r:id="rId22"/>
    <p:sldId id="269" r:id="rId23"/>
    <p:sldId id="270" r:id="rId24"/>
    <p:sldId id="271" r:id="rId25"/>
    <p:sldId id="272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</p:embeddedFont>
    <p:embeddedFont>
      <p:font typeface="Comic Sans Bold" panose="020B0604020202020204" charset="0"/>
      <p:regular r:id="rId29"/>
    </p:embeddedFont>
    <p:embeddedFont>
      <p:font typeface="HS Almaha" panose="020B0604020202020204" charset="-78"/>
      <p:regular r:id="rId30"/>
    </p:embeddedFont>
    <p:embeddedFont>
      <p:font typeface="HS Almaha Bold" panose="020B0604020202020204" charset="-78"/>
      <p:regular r:id="rId31"/>
    </p:embeddedFont>
    <p:embeddedFont>
      <p:font typeface="Tajawal Bold" panose="020B0604020202020204" charset="-78"/>
      <p:regular r:id="rId32"/>
    </p:embeddedFont>
    <p:embeddedFont>
      <p:font typeface="Tajawal Heavy" panose="020B0604020202020204" charset="-78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23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1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.png"/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12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gif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2.png"/><Relationship Id="rId7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7.sv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6.gif"/><Relationship Id="rId7" Type="http://schemas.openxmlformats.org/officeDocument/2006/relationships/image" Target="../media/image7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78.png"/><Relationship Id="rId10" Type="http://schemas.openxmlformats.org/officeDocument/2006/relationships/image" Target="../media/image82.jpeg"/><Relationship Id="rId4" Type="http://schemas.openxmlformats.org/officeDocument/2006/relationships/image" Target="../media/image8.png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sv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5" Type="http://schemas.openxmlformats.org/officeDocument/2006/relationships/image" Target="../media/image96.svg"/><Relationship Id="rId10" Type="http://schemas.openxmlformats.org/officeDocument/2006/relationships/image" Target="../media/image8.png"/><Relationship Id="rId4" Type="http://schemas.openxmlformats.org/officeDocument/2006/relationships/image" Target="../media/image95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9.svg"/><Relationship Id="rId7" Type="http://schemas.openxmlformats.org/officeDocument/2006/relationships/image" Target="../media/image107.svg"/><Relationship Id="rId12" Type="http://schemas.openxmlformats.org/officeDocument/2006/relationships/image" Target="../media/image105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04.png"/><Relationship Id="rId5" Type="http://schemas.openxmlformats.org/officeDocument/2006/relationships/image" Target="../media/image8.png"/><Relationship Id="rId10" Type="http://schemas.openxmlformats.org/officeDocument/2006/relationships/image" Target="../media/image110.png"/><Relationship Id="rId4" Type="http://schemas.openxmlformats.org/officeDocument/2006/relationships/image" Target="../media/image7.png"/><Relationship Id="rId9" Type="http://schemas.openxmlformats.org/officeDocument/2006/relationships/image" Target="../media/image10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7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8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svg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11" Type="http://schemas.openxmlformats.org/officeDocument/2006/relationships/image" Target="../media/image48.svg"/><Relationship Id="rId5" Type="http://schemas.openxmlformats.org/officeDocument/2006/relationships/image" Target="../media/image44.gif"/><Relationship Id="rId10" Type="http://schemas.openxmlformats.org/officeDocument/2006/relationships/image" Target="../media/image47.png"/><Relationship Id="rId4" Type="http://schemas.openxmlformats.org/officeDocument/2006/relationships/image" Target="../media/image43.svg"/><Relationship Id="rId9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8.png"/><Relationship Id="rId4" Type="http://schemas.openxmlformats.org/officeDocument/2006/relationships/image" Target="../media/image5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3515" y="6722225"/>
            <a:ext cx="21174191" cy="4465829"/>
          </a:xfrm>
          <a:custGeom>
            <a:avLst/>
            <a:gdLst/>
            <a:ahLst/>
            <a:cxnLst/>
            <a:rect l="l" t="t" r="r" b="b"/>
            <a:pathLst>
              <a:path w="21174191" h="4465829">
                <a:moveTo>
                  <a:pt x="0" y="0"/>
                </a:moveTo>
                <a:lnTo>
                  <a:pt x="21174191" y="0"/>
                </a:lnTo>
                <a:lnTo>
                  <a:pt x="21174191" y="4465829"/>
                </a:lnTo>
                <a:lnTo>
                  <a:pt x="0" y="44658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581210"/>
            <a:ext cx="7532042" cy="1124580"/>
            <a:chOff x="0" y="0"/>
            <a:chExt cx="272192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21924" cy="406400"/>
            </a:xfrm>
            <a:custGeom>
              <a:avLst/>
              <a:gdLst/>
              <a:ahLst/>
              <a:cxnLst/>
              <a:rect l="l" t="t" r="r" b="b"/>
              <a:pathLst>
                <a:path w="2721924" h="406400">
                  <a:moveTo>
                    <a:pt x="52421" y="0"/>
                  </a:moveTo>
                  <a:lnTo>
                    <a:pt x="2669503" y="0"/>
                  </a:lnTo>
                  <a:cubicBezTo>
                    <a:pt x="2698455" y="0"/>
                    <a:pt x="2721924" y="23470"/>
                    <a:pt x="2721924" y="52421"/>
                  </a:cubicBezTo>
                  <a:lnTo>
                    <a:pt x="2721924" y="353979"/>
                  </a:lnTo>
                  <a:cubicBezTo>
                    <a:pt x="2721924" y="382930"/>
                    <a:pt x="2698455" y="406400"/>
                    <a:pt x="2669503" y="406400"/>
                  </a:cubicBezTo>
                  <a:lnTo>
                    <a:pt x="52421" y="406400"/>
                  </a:lnTo>
                  <a:cubicBezTo>
                    <a:pt x="23470" y="406400"/>
                    <a:pt x="0" y="382930"/>
                    <a:pt x="0" y="353979"/>
                  </a:cubicBezTo>
                  <a:lnTo>
                    <a:pt x="0" y="52421"/>
                  </a:lnTo>
                  <a:cubicBezTo>
                    <a:pt x="0" y="23470"/>
                    <a:pt x="23470" y="0"/>
                    <a:pt x="52421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72192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218297" y="2352851"/>
            <a:ext cx="4821924" cy="7425763"/>
          </a:xfrm>
          <a:custGeom>
            <a:avLst/>
            <a:gdLst/>
            <a:ahLst/>
            <a:cxnLst/>
            <a:rect l="l" t="t" r="r" b="b"/>
            <a:pathLst>
              <a:path w="4821924" h="7425763">
                <a:moveTo>
                  <a:pt x="0" y="0"/>
                </a:moveTo>
                <a:lnTo>
                  <a:pt x="4821924" y="0"/>
                </a:lnTo>
                <a:lnTo>
                  <a:pt x="4821924" y="7425763"/>
                </a:lnTo>
                <a:lnTo>
                  <a:pt x="0" y="7425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5702" y="6952906"/>
            <a:ext cx="4408057" cy="3334094"/>
          </a:xfrm>
          <a:custGeom>
            <a:avLst/>
            <a:gdLst/>
            <a:ahLst/>
            <a:cxnLst/>
            <a:rect l="l" t="t" r="r" b="b"/>
            <a:pathLst>
              <a:path w="4408057" h="3334094">
                <a:moveTo>
                  <a:pt x="0" y="0"/>
                </a:moveTo>
                <a:lnTo>
                  <a:pt x="4408057" y="0"/>
                </a:lnTo>
                <a:lnTo>
                  <a:pt x="4408057" y="3334094"/>
                </a:lnTo>
                <a:lnTo>
                  <a:pt x="0" y="3334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18288000" cy="1503384"/>
          </a:xfrm>
          <a:custGeom>
            <a:avLst/>
            <a:gdLst/>
            <a:ahLst/>
            <a:cxnLst/>
            <a:rect l="l" t="t" r="r" b="b"/>
            <a:pathLst>
              <a:path w="18288000" h="1503384">
                <a:moveTo>
                  <a:pt x="0" y="0"/>
                </a:moveTo>
                <a:lnTo>
                  <a:pt x="18288000" y="0"/>
                </a:lnTo>
                <a:lnTo>
                  <a:pt x="18288000" y="1503384"/>
                </a:lnTo>
                <a:lnTo>
                  <a:pt x="0" y="1503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48247" y="1869918"/>
            <a:ext cx="10944661" cy="146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888"/>
              </a:lnSpc>
            </a:pPr>
            <a:r>
              <a:rPr lang="ar-EG" sz="9156" dirty="0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ما المخلوقات الحية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7948" y="4785921"/>
            <a:ext cx="6813546" cy="64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394"/>
              </a:lnSpc>
              <a:spcBef>
                <a:spcPct val="0"/>
              </a:spcBef>
            </a:pPr>
            <a:r>
              <a:rPr lang="ar-EG" sz="3853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  <a:rtl/>
              </a:rPr>
              <a:t>اعداد المعلمة /نوره العريك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5194" b="-4301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7709"/>
            <a:ext cx="10781266" cy="2309828"/>
            <a:chOff x="0" y="0"/>
            <a:chExt cx="2839510" cy="608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9510" cy="608350"/>
            </a:xfrm>
            <a:custGeom>
              <a:avLst/>
              <a:gdLst/>
              <a:ahLst/>
              <a:cxnLst/>
              <a:rect l="l" t="t" r="r" b="b"/>
              <a:pathLst>
                <a:path w="2839510" h="608350">
                  <a:moveTo>
                    <a:pt x="2636310" y="0"/>
                  </a:moveTo>
                  <a:cubicBezTo>
                    <a:pt x="2748535" y="0"/>
                    <a:pt x="2839510" y="136184"/>
                    <a:pt x="2839510" y="304175"/>
                  </a:cubicBezTo>
                  <a:cubicBezTo>
                    <a:pt x="2839510" y="472166"/>
                    <a:pt x="2748535" y="608350"/>
                    <a:pt x="2636310" y="608350"/>
                  </a:cubicBezTo>
                  <a:lnTo>
                    <a:pt x="203200" y="608350"/>
                  </a:lnTo>
                  <a:cubicBezTo>
                    <a:pt x="90976" y="608350"/>
                    <a:pt x="0" y="472166"/>
                    <a:pt x="0" y="304175"/>
                  </a:cubicBezTo>
                  <a:cubicBezTo>
                    <a:pt x="0" y="1361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839510" cy="66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37148" y="2641886"/>
            <a:ext cx="13326847" cy="4196727"/>
          </a:xfrm>
          <a:custGeom>
            <a:avLst/>
            <a:gdLst/>
            <a:ahLst/>
            <a:cxnLst/>
            <a:rect l="l" t="t" r="r" b="b"/>
            <a:pathLst>
              <a:path w="13326847" h="4196727">
                <a:moveTo>
                  <a:pt x="0" y="0"/>
                </a:moveTo>
                <a:lnTo>
                  <a:pt x="13326847" y="0"/>
                </a:lnTo>
                <a:lnTo>
                  <a:pt x="13326847" y="4196727"/>
                </a:lnTo>
                <a:lnTo>
                  <a:pt x="0" y="419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33" r="-76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6073" y="1537600"/>
            <a:ext cx="4424005" cy="8229600"/>
          </a:xfrm>
          <a:custGeom>
            <a:avLst/>
            <a:gdLst/>
            <a:ahLst/>
            <a:cxnLst/>
            <a:rect l="l" t="t" r="r" b="b"/>
            <a:pathLst>
              <a:path w="4424005" h="8229600">
                <a:moveTo>
                  <a:pt x="0" y="0"/>
                </a:moveTo>
                <a:lnTo>
                  <a:pt x="4424004" y="0"/>
                </a:lnTo>
                <a:lnTo>
                  <a:pt x="44240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81076" y="7057688"/>
            <a:ext cx="7035063" cy="2929988"/>
          </a:xfrm>
          <a:custGeom>
            <a:avLst/>
            <a:gdLst/>
            <a:ahLst/>
            <a:cxnLst/>
            <a:rect l="l" t="t" r="r" b="b"/>
            <a:pathLst>
              <a:path w="7035063" h="2929988">
                <a:moveTo>
                  <a:pt x="0" y="0"/>
                </a:moveTo>
                <a:lnTo>
                  <a:pt x="7035063" y="0"/>
                </a:lnTo>
                <a:lnTo>
                  <a:pt x="7035063" y="2929988"/>
                </a:lnTo>
                <a:lnTo>
                  <a:pt x="0" y="2929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87496" y="7513625"/>
            <a:ext cx="2486387" cy="4972775"/>
          </a:xfrm>
          <a:custGeom>
            <a:avLst/>
            <a:gdLst/>
            <a:ahLst/>
            <a:cxnLst/>
            <a:rect l="l" t="t" r="r" b="b"/>
            <a:pathLst>
              <a:path w="2486387" h="4972775">
                <a:moveTo>
                  <a:pt x="0" y="0"/>
                </a:moveTo>
                <a:lnTo>
                  <a:pt x="2486388" y="0"/>
                </a:lnTo>
                <a:lnTo>
                  <a:pt x="2486388" y="4972775"/>
                </a:lnTo>
                <a:lnTo>
                  <a:pt x="0" y="4972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5590" y="4624507"/>
            <a:ext cx="3454121" cy="5662493"/>
          </a:xfrm>
          <a:custGeom>
            <a:avLst/>
            <a:gdLst/>
            <a:ahLst/>
            <a:cxnLst/>
            <a:rect l="l" t="t" r="r" b="b"/>
            <a:pathLst>
              <a:path w="3454121" h="5662493">
                <a:moveTo>
                  <a:pt x="0" y="0"/>
                </a:moveTo>
                <a:lnTo>
                  <a:pt x="3454121" y="0"/>
                </a:lnTo>
                <a:lnTo>
                  <a:pt x="3454121" y="5662493"/>
                </a:lnTo>
                <a:lnTo>
                  <a:pt x="0" y="5662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12409" y="65972"/>
            <a:ext cx="9413849" cy="236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959"/>
              </a:lnSpc>
            </a:pPr>
            <a:r>
              <a:rPr lang="ar-EG" sz="63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ماذا تفعل هذة الماعز ؟</a:t>
            </a:r>
          </a:p>
          <a:p>
            <a:pPr algn="ctr" rtl="1">
              <a:lnSpc>
                <a:spcPts val="8959"/>
              </a:lnSpc>
            </a:pPr>
            <a:r>
              <a:rPr lang="ar-EG" sz="63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وما يميز نبات تباع الشمس؟</a:t>
            </a:r>
          </a:p>
        </p:txBody>
      </p:sp>
      <p:sp>
        <p:nvSpPr>
          <p:cNvPr id="14" name="Freeform 14"/>
          <p:cNvSpPr/>
          <p:nvPr/>
        </p:nvSpPr>
        <p:spPr>
          <a:xfrm>
            <a:off x="26401" y="-17037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5194" b="-4301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6980" y="0"/>
            <a:ext cx="6412953" cy="1658542"/>
            <a:chOff x="0" y="0"/>
            <a:chExt cx="1689008" cy="436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9008" cy="436818"/>
            </a:xfrm>
            <a:custGeom>
              <a:avLst/>
              <a:gdLst/>
              <a:ahLst/>
              <a:cxnLst/>
              <a:rect l="l" t="t" r="r" b="b"/>
              <a:pathLst>
                <a:path w="1689008" h="436818">
                  <a:moveTo>
                    <a:pt x="1485808" y="0"/>
                  </a:moveTo>
                  <a:cubicBezTo>
                    <a:pt x="1598032" y="0"/>
                    <a:pt x="1689008" y="97785"/>
                    <a:pt x="1689008" y="218409"/>
                  </a:cubicBezTo>
                  <a:cubicBezTo>
                    <a:pt x="1689008" y="339033"/>
                    <a:pt x="1598032" y="436818"/>
                    <a:pt x="1485808" y="436818"/>
                  </a:cubicBezTo>
                  <a:lnTo>
                    <a:pt x="203200" y="436818"/>
                  </a:lnTo>
                  <a:cubicBezTo>
                    <a:pt x="90976" y="436818"/>
                    <a:pt x="0" y="339033"/>
                    <a:pt x="0" y="218409"/>
                  </a:cubicBezTo>
                  <a:cubicBezTo>
                    <a:pt x="0" y="9778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89008" cy="493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3046153" y="1327393"/>
            <a:ext cx="4804564" cy="8229600"/>
          </a:xfrm>
          <a:custGeom>
            <a:avLst/>
            <a:gdLst/>
            <a:ahLst/>
            <a:cxnLst/>
            <a:rect l="l" t="t" r="r" b="b"/>
            <a:pathLst>
              <a:path w="4804564" h="8229600">
                <a:moveTo>
                  <a:pt x="4804565" y="0"/>
                </a:moveTo>
                <a:lnTo>
                  <a:pt x="0" y="0"/>
                </a:lnTo>
                <a:lnTo>
                  <a:pt x="0" y="8229600"/>
                </a:lnTo>
                <a:lnTo>
                  <a:pt x="4804565" y="8229600"/>
                </a:lnTo>
                <a:lnTo>
                  <a:pt x="48045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658542"/>
            <a:ext cx="9467439" cy="5744713"/>
          </a:xfrm>
          <a:custGeom>
            <a:avLst/>
            <a:gdLst/>
            <a:ahLst/>
            <a:cxnLst/>
            <a:rect l="l" t="t" r="r" b="b"/>
            <a:pathLst>
              <a:path w="9467439" h="5744713">
                <a:moveTo>
                  <a:pt x="0" y="0"/>
                </a:moveTo>
                <a:lnTo>
                  <a:pt x="9467439" y="0"/>
                </a:lnTo>
                <a:lnTo>
                  <a:pt x="9467439" y="5744713"/>
                </a:lnTo>
                <a:lnTo>
                  <a:pt x="0" y="57447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67439" y="1849084"/>
            <a:ext cx="3837051" cy="4114800"/>
          </a:xfrm>
          <a:custGeom>
            <a:avLst/>
            <a:gdLst/>
            <a:ahLst/>
            <a:cxnLst/>
            <a:rect l="l" t="t" r="r" b="b"/>
            <a:pathLst>
              <a:path w="3837051" h="4114800">
                <a:moveTo>
                  <a:pt x="0" y="0"/>
                </a:moveTo>
                <a:lnTo>
                  <a:pt x="3837051" y="0"/>
                </a:lnTo>
                <a:lnTo>
                  <a:pt x="3837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8754" y="8231128"/>
            <a:ext cx="2433436" cy="1520897"/>
          </a:xfrm>
          <a:custGeom>
            <a:avLst/>
            <a:gdLst/>
            <a:ahLst/>
            <a:cxnLst/>
            <a:rect l="l" t="t" r="r" b="b"/>
            <a:pathLst>
              <a:path w="2433436" h="1520897">
                <a:moveTo>
                  <a:pt x="0" y="0"/>
                </a:moveTo>
                <a:lnTo>
                  <a:pt x="2433436" y="0"/>
                </a:lnTo>
                <a:lnTo>
                  <a:pt x="2433436" y="1520898"/>
                </a:lnTo>
                <a:lnTo>
                  <a:pt x="0" y="1520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96052" y="8137540"/>
            <a:ext cx="1713059" cy="1941144"/>
          </a:xfrm>
          <a:custGeom>
            <a:avLst/>
            <a:gdLst/>
            <a:ahLst/>
            <a:cxnLst/>
            <a:rect l="l" t="t" r="r" b="b"/>
            <a:pathLst>
              <a:path w="1713059" h="1941144">
                <a:moveTo>
                  <a:pt x="0" y="0"/>
                </a:moveTo>
                <a:lnTo>
                  <a:pt x="1713060" y="0"/>
                </a:lnTo>
                <a:lnTo>
                  <a:pt x="1713060" y="1941144"/>
                </a:lnTo>
                <a:lnTo>
                  <a:pt x="0" y="1941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86566" y="0"/>
            <a:ext cx="4385933" cy="2483534"/>
          </a:xfrm>
          <a:custGeom>
            <a:avLst/>
            <a:gdLst/>
            <a:ahLst/>
            <a:cxnLst/>
            <a:rect l="l" t="t" r="r" b="b"/>
            <a:pathLst>
              <a:path w="4385933" h="2483534">
                <a:moveTo>
                  <a:pt x="0" y="0"/>
                </a:moveTo>
                <a:lnTo>
                  <a:pt x="4385933" y="0"/>
                </a:lnTo>
                <a:lnTo>
                  <a:pt x="4385933" y="2483534"/>
                </a:lnTo>
                <a:lnTo>
                  <a:pt x="0" y="2483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95741" y="0"/>
            <a:ext cx="1436101" cy="133557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179488" y="395605"/>
            <a:ext cx="6412953" cy="72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319"/>
              </a:lnSpc>
            </a:pPr>
            <a:r>
              <a:rPr lang="ar-EG" sz="3799" dirty="0">
                <a:solidFill>
                  <a:srgbClr val="000000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وظائف المخلوقات الحية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1567" y="408901"/>
            <a:ext cx="5055601" cy="42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>
                <a:solidFill>
                  <a:srgbClr val="000000"/>
                </a:solidFill>
                <a:latin typeface="Tajawal Heavy"/>
                <a:ea typeface="Tajawal Heavy"/>
                <a:cs typeface="Tajawal Heavy"/>
                <a:sym typeface="Tajawal Heavy"/>
                <a:rtl/>
              </a:rPr>
              <a:t>اذكري  دعاء دخول الخلاء وادابه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969623" y="37733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5194" b="-4301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9174"/>
            <a:ext cx="9144000" cy="1959053"/>
            <a:chOff x="0" y="0"/>
            <a:chExt cx="2839510" cy="608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9510" cy="608350"/>
            </a:xfrm>
            <a:custGeom>
              <a:avLst/>
              <a:gdLst/>
              <a:ahLst/>
              <a:cxnLst/>
              <a:rect l="l" t="t" r="r" b="b"/>
              <a:pathLst>
                <a:path w="2839510" h="608350">
                  <a:moveTo>
                    <a:pt x="2636310" y="0"/>
                  </a:moveTo>
                  <a:cubicBezTo>
                    <a:pt x="2748535" y="0"/>
                    <a:pt x="2839510" y="136184"/>
                    <a:pt x="2839510" y="304175"/>
                  </a:cubicBezTo>
                  <a:cubicBezTo>
                    <a:pt x="2839510" y="472166"/>
                    <a:pt x="2748535" y="608350"/>
                    <a:pt x="2636310" y="608350"/>
                  </a:cubicBezTo>
                  <a:lnTo>
                    <a:pt x="203200" y="608350"/>
                  </a:lnTo>
                  <a:cubicBezTo>
                    <a:pt x="90976" y="608350"/>
                    <a:pt x="0" y="472166"/>
                    <a:pt x="0" y="304175"/>
                  </a:cubicBezTo>
                  <a:cubicBezTo>
                    <a:pt x="0" y="1361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2839510" cy="713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144000" y="522859"/>
            <a:ext cx="9413849" cy="992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63"/>
              </a:lnSpc>
            </a:pPr>
            <a:r>
              <a:rPr lang="ar-EG" sz="63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وظائف المخلوقات الحية</a:t>
            </a:r>
          </a:p>
        </p:txBody>
      </p:sp>
      <p:sp>
        <p:nvSpPr>
          <p:cNvPr id="9" name="Freeform 9"/>
          <p:cNvSpPr/>
          <p:nvPr/>
        </p:nvSpPr>
        <p:spPr>
          <a:xfrm>
            <a:off x="13850924" y="4836863"/>
            <a:ext cx="4437076" cy="5263290"/>
          </a:xfrm>
          <a:custGeom>
            <a:avLst/>
            <a:gdLst/>
            <a:ahLst/>
            <a:cxnLst/>
            <a:rect l="l" t="t" r="r" b="b"/>
            <a:pathLst>
              <a:path w="4437076" h="5263290">
                <a:moveTo>
                  <a:pt x="0" y="0"/>
                </a:moveTo>
                <a:lnTo>
                  <a:pt x="4437076" y="0"/>
                </a:lnTo>
                <a:lnTo>
                  <a:pt x="4437076" y="5263289"/>
                </a:lnTo>
                <a:lnTo>
                  <a:pt x="0" y="5263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2269" y="541909"/>
            <a:ext cx="9091665" cy="8447245"/>
          </a:xfrm>
          <a:custGeom>
            <a:avLst/>
            <a:gdLst/>
            <a:ahLst/>
            <a:cxnLst/>
            <a:rect l="l" t="t" r="r" b="b"/>
            <a:pathLst>
              <a:path w="9091665" h="8447245">
                <a:moveTo>
                  <a:pt x="0" y="0"/>
                </a:moveTo>
                <a:lnTo>
                  <a:pt x="9091665" y="0"/>
                </a:lnTo>
                <a:lnTo>
                  <a:pt x="9091665" y="8447245"/>
                </a:lnTo>
                <a:lnTo>
                  <a:pt x="0" y="8447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7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8292" y="1400240"/>
            <a:ext cx="1665986" cy="1715301"/>
          </a:xfrm>
          <a:custGeom>
            <a:avLst/>
            <a:gdLst/>
            <a:ahLst/>
            <a:cxnLst/>
            <a:rect l="l" t="t" r="r" b="b"/>
            <a:pathLst>
              <a:path w="1665986" h="1715301">
                <a:moveTo>
                  <a:pt x="0" y="0"/>
                </a:moveTo>
                <a:lnTo>
                  <a:pt x="1665986" y="0"/>
                </a:lnTo>
                <a:lnTo>
                  <a:pt x="1665986" y="1715301"/>
                </a:lnTo>
                <a:lnTo>
                  <a:pt x="0" y="171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850924" y="1749997"/>
            <a:ext cx="1594661" cy="1516921"/>
          </a:xfrm>
          <a:custGeom>
            <a:avLst/>
            <a:gdLst/>
            <a:ahLst/>
            <a:cxnLst/>
            <a:rect l="l" t="t" r="r" b="b"/>
            <a:pathLst>
              <a:path w="1594661" h="1516921">
                <a:moveTo>
                  <a:pt x="1594661" y="0"/>
                </a:moveTo>
                <a:lnTo>
                  <a:pt x="0" y="0"/>
                </a:lnTo>
                <a:lnTo>
                  <a:pt x="0" y="1516921"/>
                </a:lnTo>
                <a:lnTo>
                  <a:pt x="1594661" y="1516921"/>
                </a:lnTo>
                <a:lnTo>
                  <a:pt x="159466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716000" y="2225969"/>
            <a:ext cx="1970404" cy="54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9"/>
              </a:lnSpc>
            </a:pPr>
            <a:r>
              <a:rPr lang="ar-EG" sz="27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التكاثر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1930839" y="2015514"/>
            <a:ext cx="1594661" cy="1516921"/>
          </a:xfrm>
          <a:custGeom>
            <a:avLst/>
            <a:gdLst/>
            <a:ahLst/>
            <a:cxnLst/>
            <a:rect l="l" t="t" r="r" b="b"/>
            <a:pathLst>
              <a:path w="1594661" h="1516921">
                <a:moveTo>
                  <a:pt x="1594661" y="0"/>
                </a:moveTo>
                <a:lnTo>
                  <a:pt x="0" y="0"/>
                </a:lnTo>
                <a:lnTo>
                  <a:pt x="0" y="1516921"/>
                </a:lnTo>
                <a:lnTo>
                  <a:pt x="1594661" y="1516921"/>
                </a:lnTo>
                <a:lnTo>
                  <a:pt x="159466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880520" y="2438059"/>
            <a:ext cx="1970404" cy="54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9"/>
              </a:lnSpc>
            </a:pPr>
            <a:r>
              <a:rPr lang="ar-EG" sz="27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تنمو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11673443" y="3225303"/>
            <a:ext cx="1594661" cy="1516921"/>
          </a:xfrm>
          <a:custGeom>
            <a:avLst/>
            <a:gdLst/>
            <a:ahLst/>
            <a:cxnLst/>
            <a:rect l="l" t="t" r="r" b="b"/>
            <a:pathLst>
              <a:path w="1594661" h="1516921">
                <a:moveTo>
                  <a:pt x="1594661" y="0"/>
                </a:moveTo>
                <a:lnTo>
                  <a:pt x="0" y="0"/>
                </a:lnTo>
                <a:lnTo>
                  <a:pt x="0" y="1516922"/>
                </a:lnTo>
                <a:lnTo>
                  <a:pt x="1594661" y="1516922"/>
                </a:lnTo>
                <a:lnTo>
                  <a:pt x="159466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4065435" y="4980350"/>
            <a:ext cx="2023682" cy="1925027"/>
          </a:xfrm>
          <a:custGeom>
            <a:avLst/>
            <a:gdLst/>
            <a:ahLst/>
            <a:cxnLst/>
            <a:rect l="l" t="t" r="r" b="b"/>
            <a:pathLst>
              <a:path w="2023682" h="1925027">
                <a:moveTo>
                  <a:pt x="2023681" y="0"/>
                </a:moveTo>
                <a:lnTo>
                  <a:pt x="0" y="0"/>
                </a:lnTo>
                <a:lnTo>
                  <a:pt x="0" y="1925027"/>
                </a:lnTo>
                <a:lnTo>
                  <a:pt x="2023681" y="1925027"/>
                </a:lnTo>
                <a:lnTo>
                  <a:pt x="20236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485571" y="3647849"/>
            <a:ext cx="1970404" cy="54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9"/>
              </a:lnSpc>
            </a:pPr>
            <a:r>
              <a:rPr lang="ar-EG" sz="27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تتغذى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18712" y="5297999"/>
            <a:ext cx="1970404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9"/>
              </a:lnSpc>
            </a:pPr>
            <a:r>
              <a:rPr lang="ar-EG" sz="27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تتخلص من </a:t>
            </a:r>
          </a:p>
          <a:p>
            <a:pPr algn="ctr" rtl="1">
              <a:lnSpc>
                <a:spcPts val="3919"/>
              </a:lnSpc>
            </a:pPr>
            <a:r>
              <a:rPr lang="ar-EG" sz="27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الفضلات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2470773" y="4663363"/>
            <a:ext cx="1594661" cy="1516921"/>
          </a:xfrm>
          <a:custGeom>
            <a:avLst/>
            <a:gdLst/>
            <a:ahLst/>
            <a:cxnLst/>
            <a:rect l="l" t="t" r="r" b="b"/>
            <a:pathLst>
              <a:path w="1594661" h="1516921">
                <a:moveTo>
                  <a:pt x="1594662" y="0"/>
                </a:moveTo>
                <a:lnTo>
                  <a:pt x="0" y="0"/>
                </a:lnTo>
                <a:lnTo>
                  <a:pt x="0" y="1516921"/>
                </a:lnTo>
                <a:lnTo>
                  <a:pt x="1594662" y="1516921"/>
                </a:lnTo>
                <a:lnTo>
                  <a:pt x="15946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2282902" y="5085908"/>
            <a:ext cx="1970404" cy="54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19"/>
              </a:lnSpc>
            </a:pPr>
            <a:r>
              <a:rPr lang="ar-EG" sz="27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تستجيب</a:t>
            </a:r>
          </a:p>
        </p:txBody>
      </p:sp>
      <p:sp>
        <p:nvSpPr>
          <p:cNvPr id="22" name="Freeform 22"/>
          <p:cNvSpPr/>
          <p:nvPr/>
        </p:nvSpPr>
        <p:spPr>
          <a:xfrm>
            <a:off x="16969623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5194" b="-4301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198269" y="5160995"/>
            <a:ext cx="4574606" cy="4650171"/>
          </a:xfrm>
          <a:custGeom>
            <a:avLst/>
            <a:gdLst/>
            <a:ahLst/>
            <a:cxnLst/>
            <a:rect l="l" t="t" r="r" b="b"/>
            <a:pathLst>
              <a:path w="4574606" h="4650171">
                <a:moveTo>
                  <a:pt x="0" y="0"/>
                </a:moveTo>
                <a:lnTo>
                  <a:pt x="4574605" y="0"/>
                </a:lnTo>
                <a:lnTo>
                  <a:pt x="4574605" y="4650171"/>
                </a:lnTo>
                <a:lnTo>
                  <a:pt x="0" y="4650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26621" y="2980215"/>
            <a:ext cx="2673213" cy="7135421"/>
          </a:xfrm>
          <a:custGeom>
            <a:avLst/>
            <a:gdLst/>
            <a:ahLst/>
            <a:cxnLst/>
            <a:rect l="l" t="t" r="r" b="b"/>
            <a:pathLst>
              <a:path w="2673213" h="7135421">
                <a:moveTo>
                  <a:pt x="0" y="0"/>
                </a:moveTo>
                <a:lnTo>
                  <a:pt x="2673213" y="0"/>
                </a:lnTo>
                <a:lnTo>
                  <a:pt x="2673213" y="7135421"/>
                </a:lnTo>
                <a:lnTo>
                  <a:pt x="0" y="7135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03700" y="9060749"/>
            <a:ext cx="1504602" cy="1226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18299" y="9060749"/>
            <a:ext cx="873021" cy="711512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194" b="-4301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4057" y="2240539"/>
            <a:ext cx="15082564" cy="3345246"/>
          </a:xfrm>
          <a:custGeom>
            <a:avLst/>
            <a:gdLst/>
            <a:ahLst/>
            <a:cxnLst/>
            <a:rect l="l" t="t" r="r" b="b"/>
            <a:pathLst>
              <a:path w="15082564" h="3345246">
                <a:moveTo>
                  <a:pt x="0" y="0"/>
                </a:moveTo>
                <a:lnTo>
                  <a:pt x="15082564" y="0"/>
                </a:lnTo>
                <a:lnTo>
                  <a:pt x="15082564" y="3345246"/>
                </a:lnTo>
                <a:lnTo>
                  <a:pt x="0" y="33452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092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090146" y="248004"/>
            <a:ext cx="9909688" cy="2367719"/>
            <a:chOff x="0" y="0"/>
            <a:chExt cx="13212917" cy="3156959"/>
          </a:xfrm>
        </p:grpSpPr>
        <p:grpSp>
          <p:nvGrpSpPr>
            <p:cNvPr id="11" name="Group 11"/>
            <p:cNvGrpSpPr/>
            <p:nvPr/>
          </p:nvGrpSpPr>
          <p:grpSpPr>
            <a:xfrm>
              <a:off x="1006154" y="0"/>
              <a:ext cx="12206763" cy="3156959"/>
              <a:chOff x="0" y="0"/>
              <a:chExt cx="1689008" cy="43681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9008" cy="436818"/>
              </a:xfrm>
              <a:custGeom>
                <a:avLst/>
                <a:gdLst/>
                <a:ahLst/>
                <a:cxnLst/>
                <a:rect l="l" t="t" r="r" b="b"/>
                <a:pathLst>
                  <a:path w="1689008" h="436818">
                    <a:moveTo>
                      <a:pt x="1485808" y="0"/>
                    </a:moveTo>
                    <a:cubicBezTo>
                      <a:pt x="1598032" y="0"/>
                      <a:pt x="1689008" y="97785"/>
                      <a:pt x="1689008" y="218409"/>
                    </a:cubicBezTo>
                    <a:cubicBezTo>
                      <a:pt x="1689008" y="339033"/>
                      <a:pt x="1598032" y="436818"/>
                      <a:pt x="1485808" y="436818"/>
                    </a:cubicBezTo>
                    <a:lnTo>
                      <a:pt x="203200" y="436818"/>
                    </a:lnTo>
                    <a:cubicBezTo>
                      <a:pt x="90976" y="436818"/>
                      <a:pt x="0" y="339033"/>
                      <a:pt x="0" y="218409"/>
                    </a:cubicBezTo>
                    <a:cubicBezTo>
                      <a:pt x="0" y="9778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BCDD6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1689008" cy="493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910375"/>
              <a:ext cx="12960469" cy="131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rtl="1">
                <a:lnSpc>
                  <a:spcPts val="6463"/>
                </a:lnSpc>
              </a:pPr>
              <a:r>
                <a:rPr lang="ar-EG" sz="6399">
                  <a:solidFill>
                    <a:srgbClr val="12290D"/>
                  </a:solidFill>
                  <a:latin typeface="HS Almaha Bold"/>
                  <a:ea typeface="HS Almaha Bold"/>
                  <a:cs typeface="HS Almaha Bold"/>
                  <a:sym typeface="HS Almaha Bold"/>
                  <a:rtl/>
                </a:rPr>
                <a:t>تحدثي عن ماترينه في الصورة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4057" y="839529"/>
            <a:ext cx="7846089" cy="1184670"/>
            <a:chOff x="0" y="0"/>
            <a:chExt cx="10461452" cy="157956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763000" y="0"/>
              <a:ext cx="1698452" cy="1579560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0" y="562516"/>
              <a:ext cx="9381952" cy="51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2939"/>
                </a:lnSpc>
              </a:pPr>
              <a:r>
                <a:rPr lang="ar-EG" sz="2099">
                  <a:solidFill>
                    <a:srgbClr val="12290D"/>
                  </a:solidFill>
                  <a:latin typeface="Tajawal Heavy"/>
                  <a:ea typeface="Tajawal Heavy"/>
                  <a:cs typeface="Tajawal Heavy"/>
                  <a:sym typeface="Tajawal Heavy"/>
                  <a:rtl/>
                </a:rPr>
                <a:t>ماواجبك نحو والديك هاتي دليل من السنة او القران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244057" y="6172437"/>
            <a:ext cx="3685811" cy="2718285"/>
          </a:xfrm>
          <a:custGeom>
            <a:avLst/>
            <a:gdLst/>
            <a:ahLst/>
            <a:cxnLst/>
            <a:rect l="l" t="t" r="r" b="b"/>
            <a:pathLst>
              <a:path w="3685811" h="2718285">
                <a:moveTo>
                  <a:pt x="0" y="0"/>
                </a:moveTo>
                <a:lnTo>
                  <a:pt x="3685810" y="0"/>
                </a:lnTo>
                <a:lnTo>
                  <a:pt x="3685810" y="2718285"/>
                </a:lnTo>
                <a:lnTo>
                  <a:pt x="0" y="271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167101" y="5607309"/>
            <a:ext cx="3457763" cy="3453440"/>
          </a:xfrm>
          <a:custGeom>
            <a:avLst/>
            <a:gdLst/>
            <a:ahLst/>
            <a:cxnLst/>
            <a:rect l="l" t="t" r="r" b="b"/>
            <a:pathLst>
              <a:path w="3457763" h="3453440">
                <a:moveTo>
                  <a:pt x="0" y="0"/>
                </a:moveTo>
                <a:lnTo>
                  <a:pt x="3457763" y="0"/>
                </a:lnTo>
                <a:lnTo>
                  <a:pt x="3457763" y="3453440"/>
                </a:lnTo>
                <a:lnTo>
                  <a:pt x="0" y="34534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90146" y="5497771"/>
            <a:ext cx="2786521" cy="3672515"/>
          </a:xfrm>
          <a:custGeom>
            <a:avLst/>
            <a:gdLst/>
            <a:ahLst/>
            <a:cxnLst/>
            <a:rect l="l" t="t" r="r" b="b"/>
            <a:pathLst>
              <a:path w="2786521" h="3672515">
                <a:moveTo>
                  <a:pt x="0" y="0"/>
                </a:moveTo>
                <a:lnTo>
                  <a:pt x="2786521" y="0"/>
                </a:lnTo>
                <a:lnTo>
                  <a:pt x="2786521" y="3672516"/>
                </a:lnTo>
                <a:lnTo>
                  <a:pt x="0" y="36725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343392" y="5497771"/>
            <a:ext cx="3440279" cy="3491382"/>
          </a:xfrm>
          <a:custGeom>
            <a:avLst/>
            <a:gdLst/>
            <a:ahLst/>
            <a:cxnLst/>
            <a:rect l="l" t="t" r="r" b="b"/>
            <a:pathLst>
              <a:path w="3440279" h="3491382">
                <a:moveTo>
                  <a:pt x="0" y="0"/>
                </a:moveTo>
                <a:lnTo>
                  <a:pt x="3440279" y="0"/>
                </a:lnTo>
                <a:lnTo>
                  <a:pt x="3440279" y="3491383"/>
                </a:lnTo>
                <a:lnTo>
                  <a:pt x="0" y="3491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628" t="-22123" r="-1362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6734"/>
          <a:stretch/>
        </p:blipFill>
        <p:spPr>
          <a:xfrm>
            <a:off x="1219200" y="1104900"/>
            <a:ext cx="16230600" cy="767123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066FFAF-1AF8-4900-B8D4-ED67DEC1C61A}"/>
              </a:ext>
            </a:extLst>
          </p:cNvPr>
          <p:cNvSpPr/>
          <p:nvPr/>
        </p:nvSpPr>
        <p:spPr>
          <a:xfrm>
            <a:off x="14630400" y="1714500"/>
            <a:ext cx="2819400" cy="914400"/>
          </a:xfrm>
          <a:prstGeom prst="rect">
            <a:avLst/>
          </a:prstGeom>
          <a:solidFill>
            <a:srgbClr val="FF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A82C1A4-117E-4B1C-8EF9-12857F32D000}"/>
              </a:ext>
            </a:extLst>
          </p:cNvPr>
          <p:cNvSpPr/>
          <p:nvPr/>
        </p:nvSpPr>
        <p:spPr>
          <a:xfrm>
            <a:off x="1219200" y="1257300"/>
            <a:ext cx="2819400" cy="914400"/>
          </a:xfrm>
          <a:prstGeom prst="rect">
            <a:avLst/>
          </a:prstGeom>
          <a:solidFill>
            <a:srgbClr val="FF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8BC0E16-89DD-4EFB-9B0D-64CD160DDA5B}"/>
              </a:ext>
            </a:extLst>
          </p:cNvPr>
          <p:cNvSpPr/>
          <p:nvPr/>
        </p:nvSpPr>
        <p:spPr>
          <a:xfrm>
            <a:off x="15163800" y="6734771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تتكاثر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81519DB-5C03-4123-8C8C-0897870A29B8}"/>
              </a:ext>
            </a:extLst>
          </p:cNvPr>
          <p:cNvSpPr/>
          <p:nvPr/>
        </p:nvSpPr>
        <p:spPr>
          <a:xfrm>
            <a:off x="12139730" y="6734771"/>
            <a:ext cx="1093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تنمو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1B21C23-62DA-4409-A43F-6C954B9A4BAD}"/>
              </a:ext>
            </a:extLst>
          </p:cNvPr>
          <p:cNvSpPr/>
          <p:nvPr/>
        </p:nvSpPr>
        <p:spPr>
          <a:xfrm>
            <a:off x="8750976" y="6696671"/>
            <a:ext cx="1470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تتغذى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F30DFE2-B322-4327-8179-3DA7ABBAB3E4}"/>
              </a:ext>
            </a:extLst>
          </p:cNvPr>
          <p:cNvSpPr/>
          <p:nvPr/>
        </p:nvSpPr>
        <p:spPr>
          <a:xfrm>
            <a:off x="4800600" y="6747471"/>
            <a:ext cx="27174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تخرج الفضلات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A650696-B57E-436E-AC4A-606E2A8D0D85}"/>
              </a:ext>
            </a:extLst>
          </p:cNvPr>
          <p:cNvSpPr/>
          <p:nvPr/>
        </p:nvSpPr>
        <p:spPr>
          <a:xfrm>
            <a:off x="1715632" y="6639749"/>
            <a:ext cx="1917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تستجيب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5747"/>
          <a:stretch/>
        </p:blipFill>
        <p:spPr>
          <a:xfrm>
            <a:off x="1181100" y="647700"/>
            <a:ext cx="15925800" cy="84434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4789"/>
          <a:stretch/>
        </p:blipFill>
        <p:spPr>
          <a:xfrm>
            <a:off x="1371600" y="800101"/>
            <a:ext cx="15935400" cy="8534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26388" t="2962" r="17592" b="83297"/>
          <a:stretch/>
        </p:blipFill>
        <p:spPr>
          <a:xfrm>
            <a:off x="3771900" y="952500"/>
            <a:ext cx="10744200" cy="1219200"/>
          </a:xfrm>
          <a:prstGeom prst="rect">
            <a:avLst/>
          </a:prstGeom>
        </p:spPr>
      </p:pic>
      <p:pic>
        <p:nvPicPr>
          <p:cNvPr id="3" name="Slide">
            <a:extLst>
              <a:ext uri="{FF2B5EF4-FFF2-40B4-BE49-F238E27FC236}">
                <a16:creationId xmlns:a16="http://schemas.microsoft.com/office/drawing/2014/main" id="{779F4E6F-98FB-4ADB-8846-2A0A3617E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9" t="20997" b="17168"/>
          <a:stretch/>
        </p:blipFill>
        <p:spPr>
          <a:xfrm>
            <a:off x="1676400" y="2781300"/>
            <a:ext cx="15468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pattFill prst="pct9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t="14253" b="4759"/>
          <a:stretch/>
        </p:blipFill>
        <p:spPr>
          <a:xfrm>
            <a:off x="1066800" y="800100"/>
            <a:ext cx="16383001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3880" t="14253" b="76906"/>
          <a:stretch/>
        </p:blipFill>
        <p:spPr>
          <a:xfrm>
            <a:off x="1593314" y="1257300"/>
            <a:ext cx="15101371" cy="838200"/>
          </a:xfrm>
          <a:prstGeom prst="rect">
            <a:avLst/>
          </a:prstGeom>
        </p:spPr>
      </p:pic>
      <p:pic>
        <p:nvPicPr>
          <p:cNvPr id="3" name="Slide">
            <a:extLst>
              <a:ext uri="{FF2B5EF4-FFF2-40B4-BE49-F238E27FC236}">
                <a16:creationId xmlns:a16="http://schemas.microsoft.com/office/drawing/2014/main" id="{952A1AF5-2186-4DDC-9FCF-07CA35351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97" b="5379"/>
          <a:stretch/>
        </p:blipFill>
        <p:spPr>
          <a:xfrm>
            <a:off x="1593314" y="2476500"/>
            <a:ext cx="15101371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98095" y="257175"/>
            <a:ext cx="10178797" cy="1543050"/>
            <a:chOff x="0" y="0"/>
            <a:chExt cx="2680836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80836" cy="406400"/>
            </a:xfrm>
            <a:custGeom>
              <a:avLst/>
              <a:gdLst/>
              <a:ahLst/>
              <a:cxnLst/>
              <a:rect l="l" t="t" r="r" b="b"/>
              <a:pathLst>
                <a:path w="2680836" h="406400">
                  <a:moveTo>
                    <a:pt x="2477636" y="0"/>
                  </a:moveTo>
                  <a:cubicBezTo>
                    <a:pt x="2589860" y="0"/>
                    <a:pt x="2680836" y="90976"/>
                    <a:pt x="2680836" y="203200"/>
                  </a:cubicBezTo>
                  <a:cubicBezTo>
                    <a:pt x="2680836" y="315424"/>
                    <a:pt x="2589860" y="406400"/>
                    <a:pt x="247763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680836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681150" y="1796348"/>
            <a:ext cx="13319934" cy="7461952"/>
          </a:xfrm>
          <a:custGeom>
            <a:avLst/>
            <a:gdLst/>
            <a:ahLst/>
            <a:cxnLst/>
            <a:rect l="l" t="t" r="r" b="b"/>
            <a:pathLst>
              <a:path w="13319934" h="7461952">
                <a:moveTo>
                  <a:pt x="0" y="0"/>
                </a:moveTo>
                <a:lnTo>
                  <a:pt x="13319933" y="0"/>
                </a:lnTo>
                <a:lnTo>
                  <a:pt x="13319933" y="7461952"/>
                </a:lnTo>
                <a:lnTo>
                  <a:pt x="0" y="746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90480" y="6572937"/>
            <a:ext cx="4790992" cy="3623732"/>
          </a:xfrm>
          <a:custGeom>
            <a:avLst/>
            <a:gdLst/>
            <a:ahLst/>
            <a:cxnLst/>
            <a:rect l="l" t="t" r="r" b="b"/>
            <a:pathLst>
              <a:path w="4790992" h="3623732">
                <a:moveTo>
                  <a:pt x="0" y="0"/>
                </a:moveTo>
                <a:lnTo>
                  <a:pt x="4790992" y="0"/>
                </a:lnTo>
                <a:lnTo>
                  <a:pt x="4790992" y="3623732"/>
                </a:lnTo>
                <a:lnTo>
                  <a:pt x="0" y="3623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71271" y="340156"/>
            <a:ext cx="9632447" cy="1291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 rtl="1">
              <a:lnSpc>
                <a:spcPts val="8725"/>
              </a:lnSpc>
              <a:spcBef>
                <a:spcPct val="0"/>
              </a:spcBef>
            </a:pPr>
            <a:r>
              <a:rPr lang="ar-EG" sz="7932" spc="-356">
                <a:solidFill>
                  <a:srgbClr val="12290D"/>
                </a:solidFill>
                <a:latin typeface="HS Almaha"/>
                <a:ea typeface="HS Almaha"/>
                <a:cs typeface="HS Almaha"/>
                <a:sym typeface="HS Almaha"/>
                <a:rtl/>
              </a:rPr>
              <a:t>قوانين الحصة</a:t>
            </a:r>
          </a:p>
        </p:txBody>
      </p:sp>
      <p:sp>
        <p:nvSpPr>
          <p:cNvPr id="11" name="Freeform 11"/>
          <p:cNvSpPr/>
          <p:nvPr/>
        </p:nvSpPr>
        <p:spPr>
          <a:xfrm>
            <a:off x="285654" y="8384803"/>
            <a:ext cx="2395496" cy="1811866"/>
          </a:xfrm>
          <a:custGeom>
            <a:avLst/>
            <a:gdLst/>
            <a:ahLst/>
            <a:cxnLst/>
            <a:rect l="l" t="t" r="r" b="b"/>
            <a:pathLst>
              <a:path w="2395496" h="1811866">
                <a:moveTo>
                  <a:pt x="0" y="0"/>
                </a:moveTo>
                <a:lnTo>
                  <a:pt x="2395496" y="0"/>
                </a:lnTo>
                <a:lnTo>
                  <a:pt x="2395496" y="1811866"/>
                </a:lnTo>
                <a:lnTo>
                  <a:pt x="0" y="181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05710" y="8703196"/>
            <a:ext cx="1553590" cy="1175079"/>
          </a:xfrm>
          <a:custGeom>
            <a:avLst/>
            <a:gdLst/>
            <a:ahLst/>
            <a:cxnLst/>
            <a:rect l="l" t="t" r="r" b="b"/>
            <a:pathLst>
              <a:path w="1553590" h="1175079">
                <a:moveTo>
                  <a:pt x="0" y="0"/>
                </a:moveTo>
                <a:lnTo>
                  <a:pt x="1553590" y="0"/>
                </a:lnTo>
                <a:lnTo>
                  <a:pt x="1553590" y="1175080"/>
                </a:lnTo>
                <a:lnTo>
                  <a:pt x="0" y="1175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93229" y="8670760"/>
            <a:ext cx="1553590" cy="1175079"/>
          </a:xfrm>
          <a:custGeom>
            <a:avLst/>
            <a:gdLst/>
            <a:ahLst/>
            <a:cxnLst/>
            <a:rect l="l" t="t" r="r" b="b"/>
            <a:pathLst>
              <a:path w="1553590" h="1175079">
                <a:moveTo>
                  <a:pt x="0" y="0"/>
                </a:moveTo>
                <a:lnTo>
                  <a:pt x="1553591" y="0"/>
                </a:lnTo>
                <a:lnTo>
                  <a:pt x="1553591" y="1175080"/>
                </a:lnTo>
                <a:lnTo>
                  <a:pt x="0" y="1175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83738" y="8083221"/>
            <a:ext cx="1553590" cy="1175079"/>
          </a:xfrm>
          <a:custGeom>
            <a:avLst/>
            <a:gdLst/>
            <a:ahLst/>
            <a:cxnLst/>
            <a:rect l="l" t="t" r="r" b="b"/>
            <a:pathLst>
              <a:path w="1553590" h="1175079">
                <a:moveTo>
                  <a:pt x="0" y="0"/>
                </a:moveTo>
                <a:lnTo>
                  <a:pt x="1553591" y="0"/>
                </a:lnTo>
                <a:lnTo>
                  <a:pt x="1553591" y="1175079"/>
                </a:lnTo>
                <a:lnTo>
                  <a:pt x="0" y="1175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194" b="-4301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5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6734"/>
          <a:stretch/>
        </p:blipFill>
        <p:spPr>
          <a:xfrm>
            <a:off x="1295400" y="780958"/>
            <a:ext cx="15849600" cy="831498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702F321-D77C-4199-838F-DE42BD4409A1}"/>
              </a:ext>
            </a:extLst>
          </p:cNvPr>
          <p:cNvSpPr/>
          <p:nvPr/>
        </p:nvSpPr>
        <p:spPr>
          <a:xfrm>
            <a:off x="1295400" y="1028700"/>
            <a:ext cx="2286000" cy="990600"/>
          </a:xfrm>
          <a:prstGeom prst="rect">
            <a:avLst/>
          </a:prstGeom>
          <a:solidFill>
            <a:srgbClr val="FF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811"/>
            <a:ext cx="18288000" cy="10155758"/>
          </a:xfrm>
          <a:custGeom>
            <a:avLst/>
            <a:gdLst/>
            <a:ahLst/>
            <a:cxnLst/>
            <a:rect l="l" t="t" r="r" b="b"/>
            <a:pathLst>
              <a:path w="18288000" h="10155758">
                <a:moveTo>
                  <a:pt x="0" y="0"/>
                </a:moveTo>
                <a:lnTo>
                  <a:pt x="18288000" y="0"/>
                </a:lnTo>
                <a:lnTo>
                  <a:pt x="18288000" y="10155757"/>
                </a:lnTo>
                <a:lnTo>
                  <a:pt x="0" y="10155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71154" y="6647585"/>
            <a:ext cx="7036329" cy="1301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82803" y="1028700"/>
            <a:ext cx="1178878" cy="925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76374" y="1954119"/>
            <a:ext cx="1178878" cy="92541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194" b="-43015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34013" y="50173"/>
            <a:ext cx="9693389" cy="10271141"/>
          </a:xfrm>
          <a:custGeom>
            <a:avLst/>
            <a:gdLst/>
            <a:ahLst/>
            <a:cxnLst/>
            <a:rect l="l" t="t" r="r" b="b"/>
            <a:pathLst>
              <a:path w="9693389" h="10271141">
                <a:moveTo>
                  <a:pt x="0" y="0"/>
                </a:moveTo>
                <a:lnTo>
                  <a:pt x="9693389" y="0"/>
                </a:lnTo>
                <a:lnTo>
                  <a:pt x="9693389" y="10271141"/>
                </a:lnTo>
                <a:lnTo>
                  <a:pt x="0" y="10271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571" y="2530572"/>
            <a:ext cx="5137117" cy="6952311"/>
          </a:xfrm>
          <a:custGeom>
            <a:avLst/>
            <a:gdLst/>
            <a:ahLst/>
            <a:cxnLst/>
            <a:rect l="l" t="t" r="r" b="b"/>
            <a:pathLst>
              <a:path w="5137117" h="6952311">
                <a:moveTo>
                  <a:pt x="0" y="0"/>
                </a:moveTo>
                <a:lnTo>
                  <a:pt x="5137117" y="0"/>
                </a:lnTo>
                <a:lnTo>
                  <a:pt x="5137117" y="6952311"/>
                </a:lnTo>
                <a:lnTo>
                  <a:pt x="0" y="6952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27402" cy="10321314"/>
          </a:xfrm>
          <a:custGeom>
            <a:avLst/>
            <a:gdLst/>
            <a:ahLst/>
            <a:cxnLst/>
            <a:rect l="l" t="t" r="r" b="b"/>
            <a:pathLst>
              <a:path w="18227402" h="10321314">
                <a:moveTo>
                  <a:pt x="0" y="0"/>
                </a:moveTo>
                <a:lnTo>
                  <a:pt x="18227402" y="0"/>
                </a:lnTo>
                <a:lnTo>
                  <a:pt x="18227402" y="10321314"/>
                </a:lnTo>
                <a:lnTo>
                  <a:pt x="0" y="103213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90800" y="4701294"/>
            <a:ext cx="3379816" cy="3084082"/>
          </a:xfrm>
          <a:custGeom>
            <a:avLst/>
            <a:gdLst/>
            <a:ahLst/>
            <a:cxnLst/>
            <a:rect l="l" t="t" r="r" b="b"/>
            <a:pathLst>
              <a:path w="3379816" h="3084082">
                <a:moveTo>
                  <a:pt x="0" y="0"/>
                </a:moveTo>
                <a:lnTo>
                  <a:pt x="3379816" y="0"/>
                </a:lnTo>
                <a:lnTo>
                  <a:pt x="3379816" y="3084082"/>
                </a:lnTo>
                <a:lnTo>
                  <a:pt x="0" y="3084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44988" y="9482883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1"/>
                </a:lnTo>
                <a:lnTo>
                  <a:pt x="0" y="608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5194" b="-4301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04095" y="707907"/>
            <a:ext cx="10219212" cy="3645330"/>
          </a:xfrm>
          <a:custGeom>
            <a:avLst/>
            <a:gdLst/>
            <a:ahLst/>
            <a:cxnLst/>
            <a:rect l="l" t="t" r="r" b="b"/>
            <a:pathLst>
              <a:path w="10219212" h="3645330">
                <a:moveTo>
                  <a:pt x="0" y="0"/>
                </a:moveTo>
                <a:lnTo>
                  <a:pt x="10219212" y="0"/>
                </a:lnTo>
                <a:lnTo>
                  <a:pt x="10219212" y="3645330"/>
                </a:lnTo>
                <a:lnTo>
                  <a:pt x="0" y="3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846" y="0"/>
            <a:ext cx="17936308" cy="10287000"/>
          </a:xfrm>
          <a:custGeom>
            <a:avLst/>
            <a:gdLst/>
            <a:ahLst/>
            <a:cxnLst/>
            <a:rect l="l" t="t" r="r" b="b"/>
            <a:pathLst>
              <a:path w="17936308" h="10287000">
                <a:moveTo>
                  <a:pt x="0" y="0"/>
                </a:moveTo>
                <a:lnTo>
                  <a:pt x="17936308" y="0"/>
                </a:lnTo>
                <a:lnTo>
                  <a:pt x="179363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40324">
            <a:off x="6022324" y="2500411"/>
            <a:ext cx="7315200" cy="3497996"/>
          </a:xfrm>
          <a:custGeom>
            <a:avLst/>
            <a:gdLst/>
            <a:ahLst/>
            <a:cxnLst/>
            <a:rect l="l" t="t" r="r" b="b"/>
            <a:pathLst>
              <a:path w="7315200" h="3497996">
                <a:moveTo>
                  <a:pt x="0" y="0"/>
                </a:moveTo>
                <a:lnTo>
                  <a:pt x="7315200" y="0"/>
                </a:lnTo>
                <a:lnTo>
                  <a:pt x="7315200" y="3497995"/>
                </a:lnTo>
                <a:lnTo>
                  <a:pt x="0" y="3497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94788" y="941144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194" b="-4301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407239" y="1163309"/>
            <a:ext cx="11875047" cy="3086100"/>
            <a:chOff x="0" y="0"/>
            <a:chExt cx="312758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7584" cy="812800"/>
            </a:xfrm>
            <a:custGeom>
              <a:avLst/>
              <a:gdLst/>
              <a:ahLst/>
              <a:cxnLst/>
              <a:rect l="l" t="t" r="r" b="b"/>
              <a:pathLst>
                <a:path w="3127584" h="812800">
                  <a:moveTo>
                    <a:pt x="0" y="0"/>
                  </a:moveTo>
                  <a:lnTo>
                    <a:pt x="3127584" y="0"/>
                  </a:lnTo>
                  <a:lnTo>
                    <a:pt x="312758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127584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472982" y="3375785"/>
            <a:ext cx="3477978" cy="3535429"/>
          </a:xfrm>
          <a:custGeom>
            <a:avLst/>
            <a:gdLst/>
            <a:ahLst/>
            <a:cxnLst/>
            <a:rect l="l" t="t" r="r" b="b"/>
            <a:pathLst>
              <a:path w="3477978" h="3535429">
                <a:moveTo>
                  <a:pt x="0" y="0"/>
                </a:moveTo>
                <a:lnTo>
                  <a:pt x="3477978" y="0"/>
                </a:lnTo>
                <a:lnTo>
                  <a:pt x="3477978" y="3535430"/>
                </a:lnTo>
                <a:lnTo>
                  <a:pt x="0" y="3535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07239" y="1925351"/>
            <a:ext cx="11875047" cy="1083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979"/>
              </a:lnSpc>
            </a:pPr>
            <a:r>
              <a:rPr lang="ar-EG" sz="5699">
                <a:solidFill>
                  <a:srgbClr val="D10303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هو انتاج مخلوقات حية جديدة من النوع نفسه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32415" y="6717404"/>
            <a:ext cx="3911886" cy="3569596"/>
          </a:xfrm>
          <a:custGeom>
            <a:avLst/>
            <a:gdLst/>
            <a:ahLst/>
            <a:cxnLst/>
            <a:rect l="l" t="t" r="r" b="b"/>
            <a:pathLst>
              <a:path w="3911886" h="3569596">
                <a:moveTo>
                  <a:pt x="0" y="0"/>
                </a:moveTo>
                <a:lnTo>
                  <a:pt x="3911886" y="0"/>
                </a:lnTo>
                <a:lnTo>
                  <a:pt x="3911886" y="3569596"/>
                </a:lnTo>
                <a:lnTo>
                  <a:pt x="0" y="3569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5194" b="-4301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144000" y="2150497"/>
            <a:ext cx="1319980" cy="1340462"/>
            <a:chOff x="0" y="0"/>
            <a:chExt cx="347649" cy="3530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649" cy="353043"/>
            </a:xfrm>
            <a:custGeom>
              <a:avLst/>
              <a:gdLst/>
              <a:ahLst/>
              <a:cxnLst/>
              <a:rect l="l" t="t" r="r" b="b"/>
              <a:pathLst>
                <a:path w="347649" h="353043">
                  <a:moveTo>
                    <a:pt x="0" y="0"/>
                  </a:moveTo>
                  <a:lnTo>
                    <a:pt x="347649" y="0"/>
                  </a:lnTo>
                  <a:lnTo>
                    <a:pt x="347649" y="353043"/>
                  </a:lnTo>
                  <a:lnTo>
                    <a:pt x="0" y="3530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47649" cy="410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687911" y="0"/>
            <a:ext cx="9787885" cy="10555562"/>
          </a:xfrm>
          <a:custGeom>
            <a:avLst/>
            <a:gdLst/>
            <a:ahLst/>
            <a:cxnLst/>
            <a:rect l="l" t="t" r="r" b="b"/>
            <a:pathLst>
              <a:path w="9787885" h="10555562">
                <a:moveTo>
                  <a:pt x="0" y="0"/>
                </a:moveTo>
                <a:lnTo>
                  <a:pt x="9787885" y="0"/>
                </a:lnTo>
                <a:lnTo>
                  <a:pt x="9787885" y="10555562"/>
                </a:lnTo>
                <a:lnTo>
                  <a:pt x="0" y="10555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31094">
            <a:off x="6088135" y="2602935"/>
            <a:ext cx="7315200" cy="3497996"/>
          </a:xfrm>
          <a:custGeom>
            <a:avLst/>
            <a:gdLst/>
            <a:ahLst/>
            <a:cxnLst/>
            <a:rect l="l" t="t" r="r" b="b"/>
            <a:pathLst>
              <a:path w="7315200" h="3497996">
                <a:moveTo>
                  <a:pt x="0" y="0"/>
                </a:moveTo>
                <a:lnTo>
                  <a:pt x="7315200" y="0"/>
                </a:lnTo>
                <a:lnTo>
                  <a:pt x="7315200" y="3497996"/>
                </a:lnTo>
                <a:lnTo>
                  <a:pt x="0" y="3497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917" y="0"/>
            <a:ext cx="18216166" cy="10287000"/>
          </a:xfrm>
          <a:custGeom>
            <a:avLst/>
            <a:gdLst/>
            <a:ahLst/>
            <a:cxnLst/>
            <a:rect l="l" t="t" r="r" b="b"/>
            <a:pathLst>
              <a:path w="18216166" h="10287000">
                <a:moveTo>
                  <a:pt x="0" y="0"/>
                </a:moveTo>
                <a:lnTo>
                  <a:pt x="18216166" y="0"/>
                </a:lnTo>
                <a:lnTo>
                  <a:pt x="182161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144000" y="2150497"/>
            <a:ext cx="1203471" cy="1192497"/>
            <a:chOff x="0" y="0"/>
            <a:chExt cx="316963" cy="3140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6963" cy="314073"/>
            </a:xfrm>
            <a:custGeom>
              <a:avLst/>
              <a:gdLst/>
              <a:ahLst/>
              <a:cxnLst/>
              <a:rect l="l" t="t" r="r" b="b"/>
              <a:pathLst>
                <a:path w="316963" h="314073">
                  <a:moveTo>
                    <a:pt x="0" y="0"/>
                  </a:moveTo>
                  <a:lnTo>
                    <a:pt x="316963" y="0"/>
                  </a:lnTo>
                  <a:lnTo>
                    <a:pt x="316963" y="314073"/>
                  </a:lnTo>
                  <a:lnTo>
                    <a:pt x="0" y="3140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16963" cy="371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555693" y="3510067"/>
            <a:ext cx="3477978" cy="3535429"/>
          </a:xfrm>
          <a:custGeom>
            <a:avLst/>
            <a:gdLst/>
            <a:ahLst/>
            <a:cxnLst/>
            <a:rect l="l" t="t" r="r" b="b"/>
            <a:pathLst>
              <a:path w="3477978" h="3535429">
                <a:moveTo>
                  <a:pt x="0" y="0"/>
                </a:moveTo>
                <a:lnTo>
                  <a:pt x="3477979" y="0"/>
                </a:lnTo>
                <a:lnTo>
                  <a:pt x="3477979" y="3535429"/>
                </a:lnTo>
                <a:lnTo>
                  <a:pt x="0" y="3535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085745" y="1912372"/>
            <a:ext cx="1319980" cy="114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399"/>
              </a:lnSpc>
            </a:pPr>
            <a:r>
              <a:rPr lang="ar-EG" sz="5999">
                <a:solidFill>
                  <a:srgbClr val="B60808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عن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55758"/>
          </a:xfrm>
          <a:custGeom>
            <a:avLst/>
            <a:gdLst/>
            <a:ahLst/>
            <a:cxnLst/>
            <a:rect l="l" t="t" r="r" b="b"/>
            <a:pathLst>
              <a:path w="18288000" h="10155758">
                <a:moveTo>
                  <a:pt x="0" y="0"/>
                </a:moveTo>
                <a:lnTo>
                  <a:pt x="18288000" y="0"/>
                </a:lnTo>
                <a:lnTo>
                  <a:pt x="18288000" y="10155758"/>
                </a:lnTo>
                <a:lnTo>
                  <a:pt x="0" y="10155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33035" y="4858130"/>
            <a:ext cx="6152892" cy="2044899"/>
            <a:chOff x="0" y="0"/>
            <a:chExt cx="1620515" cy="538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0515" cy="538574"/>
            </a:xfrm>
            <a:custGeom>
              <a:avLst/>
              <a:gdLst/>
              <a:ahLst/>
              <a:cxnLst/>
              <a:rect l="l" t="t" r="r" b="b"/>
              <a:pathLst>
                <a:path w="1620515" h="538574">
                  <a:moveTo>
                    <a:pt x="0" y="0"/>
                  </a:moveTo>
                  <a:lnTo>
                    <a:pt x="1620515" y="0"/>
                  </a:lnTo>
                  <a:lnTo>
                    <a:pt x="1620515" y="538574"/>
                  </a:lnTo>
                  <a:lnTo>
                    <a:pt x="0" y="5385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620515" cy="595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30704" y="472432"/>
            <a:ext cx="7315200" cy="3136392"/>
          </a:xfrm>
          <a:custGeom>
            <a:avLst/>
            <a:gdLst/>
            <a:ahLst/>
            <a:cxnLst/>
            <a:rect l="l" t="t" r="r" b="b"/>
            <a:pathLst>
              <a:path w="7315200" h="3136392">
                <a:moveTo>
                  <a:pt x="0" y="0"/>
                </a:moveTo>
                <a:lnTo>
                  <a:pt x="7315200" y="0"/>
                </a:lnTo>
                <a:lnTo>
                  <a:pt x="7315200" y="3136392"/>
                </a:lnTo>
                <a:lnTo>
                  <a:pt x="0" y="3136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67554" y="5000786"/>
            <a:ext cx="6152892" cy="1454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639"/>
              </a:lnSpc>
            </a:pPr>
            <a:r>
              <a:rPr lang="ar-EG" sz="7599">
                <a:solidFill>
                  <a:srgbClr val="000000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الواجب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58683" y="7327435"/>
            <a:ext cx="2370634" cy="102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559"/>
              </a:lnSpc>
            </a:pPr>
            <a:r>
              <a:rPr lang="ar-EG" sz="5399">
                <a:solidFill>
                  <a:srgbClr val="000000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شكرا لكم</a:t>
            </a:r>
          </a:p>
        </p:txBody>
      </p:sp>
      <p:sp>
        <p:nvSpPr>
          <p:cNvPr id="9" name="Freeform 9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0617" y="9258300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194" b="-4301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4932" y="69077"/>
            <a:ext cx="10781266" cy="2309828"/>
            <a:chOff x="0" y="0"/>
            <a:chExt cx="2839510" cy="6083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9510" cy="608350"/>
            </a:xfrm>
            <a:custGeom>
              <a:avLst/>
              <a:gdLst/>
              <a:ahLst/>
              <a:cxnLst/>
              <a:rect l="l" t="t" r="r" b="b"/>
              <a:pathLst>
                <a:path w="2839510" h="608350">
                  <a:moveTo>
                    <a:pt x="2636310" y="0"/>
                  </a:moveTo>
                  <a:cubicBezTo>
                    <a:pt x="2748535" y="0"/>
                    <a:pt x="2839510" y="136184"/>
                    <a:pt x="2839510" y="304175"/>
                  </a:cubicBezTo>
                  <a:cubicBezTo>
                    <a:pt x="2839510" y="472166"/>
                    <a:pt x="2748535" y="608350"/>
                    <a:pt x="2636310" y="608350"/>
                  </a:cubicBezTo>
                  <a:lnTo>
                    <a:pt x="203200" y="608350"/>
                  </a:lnTo>
                  <a:cubicBezTo>
                    <a:pt x="90976" y="608350"/>
                    <a:pt x="0" y="472166"/>
                    <a:pt x="0" y="304175"/>
                  </a:cubicBezTo>
                  <a:cubicBezTo>
                    <a:pt x="0" y="1361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839510" cy="66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606636" y="2057400"/>
            <a:ext cx="4303409" cy="8005267"/>
          </a:xfrm>
          <a:custGeom>
            <a:avLst/>
            <a:gdLst/>
            <a:ahLst/>
            <a:cxnLst/>
            <a:rect l="l" t="t" r="r" b="b"/>
            <a:pathLst>
              <a:path w="4303409" h="8005267">
                <a:moveTo>
                  <a:pt x="0" y="0"/>
                </a:moveTo>
                <a:lnTo>
                  <a:pt x="4303410" y="0"/>
                </a:lnTo>
                <a:lnTo>
                  <a:pt x="4303410" y="8005267"/>
                </a:lnTo>
                <a:lnTo>
                  <a:pt x="0" y="8005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29599" y="2427537"/>
            <a:ext cx="7461274" cy="6561617"/>
          </a:xfrm>
          <a:custGeom>
            <a:avLst/>
            <a:gdLst/>
            <a:ahLst/>
            <a:cxnLst/>
            <a:rect l="l" t="t" r="r" b="b"/>
            <a:pathLst>
              <a:path w="7461274" h="6561617">
                <a:moveTo>
                  <a:pt x="0" y="0"/>
                </a:moveTo>
                <a:lnTo>
                  <a:pt x="7461274" y="0"/>
                </a:lnTo>
                <a:lnTo>
                  <a:pt x="7461274" y="6561617"/>
                </a:lnTo>
                <a:lnTo>
                  <a:pt x="0" y="6561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565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291606" y="36124"/>
            <a:ext cx="3957957" cy="3824376"/>
          </a:xfrm>
          <a:custGeom>
            <a:avLst/>
            <a:gdLst/>
            <a:ahLst/>
            <a:cxnLst/>
            <a:rect l="l" t="t" r="r" b="b"/>
            <a:pathLst>
              <a:path w="3957957" h="3824376">
                <a:moveTo>
                  <a:pt x="3957957" y="0"/>
                </a:moveTo>
                <a:lnTo>
                  <a:pt x="0" y="0"/>
                </a:lnTo>
                <a:lnTo>
                  <a:pt x="0" y="3824375"/>
                </a:lnTo>
                <a:lnTo>
                  <a:pt x="3957957" y="3824375"/>
                </a:lnTo>
                <a:lnTo>
                  <a:pt x="395795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 flipV="1">
            <a:off x="11493450" y="8521650"/>
            <a:ext cx="1297846" cy="2232854"/>
          </a:xfrm>
          <a:custGeom>
            <a:avLst/>
            <a:gdLst/>
            <a:ahLst/>
            <a:cxnLst/>
            <a:rect l="l" t="t" r="r" b="b"/>
            <a:pathLst>
              <a:path w="1297846" h="2232854">
                <a:moveTo>
                  <a:pt x="0" y="2232854"/>
                </a:moveTo>
                <a:lnTo>
                  <a:pt x="1297846" y="2232854"/>
                </a:lnTo>
                <a:lnTo>
                  <a:pt x="1297846" y="0"/>
                </a:lnTo>
                <a:lnTo>
                  <a:pt x="0" y="0"/>
                </a:lnTo>
                <a:lnTo>
                  <a:pt x="0" y="22328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90873" y="7825979"/>
            <a:ext cx="2062783" cy="2461021"/>
          </a:xfrm>
          <a:custGeom>
            <a:avLst/>
            <a:gdLst/>
            <a:ahLst/>
            <a:cxnLst/>
            <a:rect l="l" t="t" r="r" b="b"/>
            <a:pathLst>
              <a:path w="2062783" h="2461021">
                <a:moveTo>
                  <a:pt x="0" y="0"/>
                </a:moveTo>
                <a:lnTo>
                  <a:pt x="2062783" y="0"/>
                </a:lnTo>
                <a:lnTo>
                  <a:pt x="2062783" y="2461021"/>
                </a:lnTo>
                <a:lnTo>
                  <a:pt x="0" y="2461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52981" y="607508"/>
            <a:ext cx="10172965" cy="871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6463"/>
              </a:lnSpc>
            </a:pPr>
            <a:r>
              <a:rPr lang="ar-EG" sz="6399" dirty="0">
                <a:solidFill>
                  <a:srgbClr val="12290D"/>
                </a:solidFill>
                <a:latin typeface="HS Almaha"/>
                <a:ea typeface="HS Almaha"/>
                <a:cs typeface="HS Almaha"/>
                <a:sym typeface="HS Almaha"/>
                <a:rtl/>
              </a:rPr>
              <a:t>هيبا بنا في نزهة بين الحيوانات لنتعلم عن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25727" y="437134"/>
            <a:ext cx="3957957" cy="49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639"/>
              </a:lnSpc>
            </a:pPr>
            <a:r>
              <a:rPr lang="ar-EG" sz="2599">
                <a:solidFill>
                  <a:srgbClr val="12290D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قيمي في هذا الدرس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91606" y="1226117"/>
            <a:ext cx="3957957" cy="120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12290D"/>
                </a:solidFill>
                <a:latin typeface="Tajawal Heavy"/>
                <a:ea typeface="Tajawal Heavy"/>
                <a:cs typeface="Tajawal Heavy"/>
                <a:sym typeface="Tajawal Heavy"/>
                <a:rtl/>
              </a:rPr>
              <a:t>أنا أتعلم لان</a:t>
            </a:r>
          </a:p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12290D"/>
                </a:solidFill>
                <a:latin typeface="Tajawal Heavy"/>
                <a:ea typeface="Tajawal Heavy"/>
                <a:cs typeface="Tajawal Heavy"/>
                <a:sym typeface="Tajawal Heavy"/>
                <a:rtl/>
              </a:rPr>
              <a:t> العلم فريضة </a:t>
            </a:r>
          </a:p>
          <a:p>
            <a:pPr algn="ctr" rtl="1">
              <a:lnSpc>
                <a:spcPts val="3079"/>
              </a:lnSpc>
            </a:pPr>
            <a:r>
              <a:rPr lang="ar-EG" sz="2199" dirty="0">
                <a:solidFill>
                  <a:srgbClr val="12290D"/>
                </a:solidFill>
                <a:latin typeface="Tajawal Heavy"/>
                <a:ea typeface="Tajawal Heavy"/>
                <a:cs typeface="Tajawal Heavy"/>
                <a:sym typeface="Tajawal Heavy"/>
                <a:rtl/>
              </a:rPr>
              <a:t>وأصنع كالعلماء</a:t>
            </a:r>
          </a:p>
        </p:txBody>
      </p:sp>
      <p:sp>
        <p:nvSpPr>
          <p:cNvPr id="16" name="Freeform 16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5194" b="-4301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4991" y="80451"/>
            <a:ext cx="10781266" cy="2309828"/>
            <a:chOff x="0" y="0"/>
            <a:chExt cx="2839510" cy="608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9510" cy="608350"/>
            </a:xfrm>
            <a:custGeom>
              <a:avLst/>
              <a:gdLst/>
              <a:ahLst/>
              <a:cxnLst/>
              <a:rect l="l" t="t" r="r" b="b"/>
              <a:pathLst>
                <a:path w="2839510" h="608350">
                  <a:moveTo>
                    <a:pt x="2636310" y="0"/>
                  </a:moveTo>
                  <a:cubicBezTo>
                    <a:pt x="2748535" y="0"/>
                    <a:pt x="2839510" y="136184"/>
                    <a:pt x="2839510" y="304175"/>
                  </a:cubicBezTo>
                  <a:cubicBezTo>
                    <a:pt x="2839510" y="472166"/>
                    <a:pt x="2748535" y="608350"/>
                    <a:pt x="2636310" y="608350"/>
                  </a:cubicBezTo>
                  <a:lnTo>
                    <a:pt x="203200" y="608350"/>
                  </a:lnTo>
                  <a:cubicBezTo>
                    <a:pt x="90976" y="608350"/>
                    <a:pt x="0" y="472166"/>
                    <a:pt x="0" y="304175"/>
                  </a:cubicBezTo>
                  <a:cubicBezTo>
                    <a:pt x="0" y="1361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39510" cy="66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292806" y="2390279"/>
            <a:ext cx="7966494" cy="6868021"/>
          </a:xfrm>
          <a:custGeom>
            <a:avLst/>
            <a:gdLst/>
            <a:ahLst/>
            <a:cxnLst/>
            <a:rect l="l" t="t" r="r" b="b"/>
            <a:pathLst>
              <a:path w="7966494" h="6868021">
                <a:moveTo>
                  <a:pt x="7966494" y="0"/>
                </a:moveTo>
                <a:lnTo>
                  <a:pt x="0" y="0"/>
                </a:lnTo>
                <a:lnTo>
                  <a:pt x="0" y="6868021"/>
                </a:lnTo>
                <a:lnTo>
                  <a:pt x="7966494" y="6868021"/>
                </a:lnTo>
                <a:lnTo>
                  <a:pt x="796649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99354" y="2390279"/>
            <a:ext cx="3031054" cy="7725357"/>
          </a:xfrm>
          <a:custGeom>
            <a:avLst/>
            <a:gdLst/>
            <a:ahLst/>
            <a:cxnLst/>
            <a:rect l="l" t="t" r="r" b="b"/>
            <a:pathLst>
              <a:path w="3031054" h="7725357">
                <a:moveTo>
                  <a:pt x="0" y="0"/>
                </a:moveTo>
                <a:lnTo>
                  <a:pt x="3031053" y="0"/>
                </a:lnTo>
                <a:lnTo>
                  <a:pt x="3031053" y="7725357"/>
                </a:lnTo>
                <a:lnTo>
                  <a:pt x="0" y="7725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610316" y="2390279"/>
            <a:ext cx="6148941" cy="6598875"/>
          </a:xfrm>
          <a:custGeom>
            <a:avLst/>
            <a:gdLst/>
            <a:ahLst/>
            <a:cxnLst/>
            <a:rect l="l" t="t" r="r" b="b"/>
            <a:pathLst>
              <a:path w="6148941" h="6598875">
                <a:moveTo>
                  <a:pt x="0" y="0"/>
                </a:moveTo>
                <a:lnTo>
                  <a:pt x="6148941" y="0"/>
                </a:lnTo>
                <a:lnTo>
                  <a:pt x="6148941" y="6598875"/>
                </a:lnTo>
                <a:lnTo>
                  <a:pt x="0" y="6598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00" r="-2800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1486987" y="-4311320"/>
            <a:ext cx="3784290" cy="9817735"/>
          </a:xfrm>
          <a:custGeom>
            <a:avLst/>
            <a:gdLst/>
            <a:ahLst/>
            <a:cxnLst/>
            <a:rect l="l" t="t" r="r" b="b"/>
            <a:pathLst>
              <a:path w="3784290" h="9817735">
                <a:moveTo>
                  <a:pt x="0" y="0"/>
                </a:moveTo>
                <a:lnTo>
                  <a:pt x="3784291" y="0"/>
                </a:lnTo>
                <a:lnTo>
                  <a:pt x="3784291" y="9817735"/>
                </a:lnTo>
                <a:lnTo>
                  <a:pt x="0" y="9817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81297" y="578497"/>
            <a:ext cx="9413849" cy="181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63"/>
              </a:lnSpc>
            </a:pPr>
            <a:r>
              <a:rPr lang="ar-EG" sz="6399" dirty="0">
                <a:solidFill>
                  <a:srgbClr val="12290D"/>
                </a:solidFill>
                <a:latin typeface="HS Almaha"/>
                <a:ea typeface="HS Almaha"/>
                <a:cs typeface="HS Almaha"/>
                <a:sym typeface="HS Almaha"/>
                <a:rtl/>
              </a:rPr>
              <a:t>المفردات والاستراتيجية المتبعة</a:t>
            </a:r>
          </a:p>
          <a:p>
            <a:pPr algn="ctr" rtl="1">
              <a:lnSpc>
                <a:spcPts val="6463"/>
              </a:lnSpc>
            </a:pPr>
            <a:endParaRPr lang="ar-EG" sz="6399" dirty="0">
              <a:solidFill>
                <a:srgbClr val="12290D"/>
              </a:solidFill>
              <a:latin typeface="HS Almaha"/>
              <a:ea typeface="HS Almaha"/>
              <a:cs typeface="HS Almaha"/>
              <a:sym typeface="HS Almaha"/>
              <a:rtl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5194" b="-4301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06734" y="0"/>
            <a:ext cx="10781266" cy="2309828"/>
            <a:chOff x="0" y="0"/>
            <a:chExt cx="2839510" cy="608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9510" cy="608350"/>
            </a:xfrm>
            <a:custGeom>
              <a:avLst/>
              <a:gdLst/>
              <a:ahLst/>
              <a:cxnLst/>
              <a:rect l="l" t="t" r="r" b="b"/>
              <a:pathLst>
                <a:path w="2839510" h="608350">
                  <a:moveTo>
                    <a:pt x="2636310" y="0"/>
                  </a:moveTo>
                  <a:cubicBezTo>
                    <a:pt x="2748535" y="0"/>
                    <a:pt x="2839510" y="136184"/>
                    <a:pt x="2839510" y="304175"/>
                  </a:cubicBezTo>
                  <a:cubicBezTo>
                    <a:pt x="2839510" y="472166"/>
                    <a:pt x="2748535" y="608350"/>
                    <a:pt x="2636310" y="608350"/>
                  </a:cubicBezTo>
                  <a:lnTo>
                    <a:pt x="203200" y="608350"/>
                  </a:lnTo>
                  <a:cubicBezTo>
                    <a:pt x="90976" y="608350"/>
                    <a:pt x="0" y="472166"/>
                    <a:pt x="0" y="304175"/>
                  </a:cubicBezTo>
                  <a:cubicBezTo>
                    <a:pt x="0" y="1361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39510" cy="66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378096" y="2980649"/>
            <a:ext cx="3622095" cy="6585627"/>
          </a:xfrm>
          <a:custGeom>
            <a:avLst/>
            <a:gdLst/>
            <a:ahLst/>
            <a:cxnLst/>
            <a:rect l="l" t="t" r="r" b="b"/>
            <a:pathLst>
              <a:path w="3622095" h="6585627">
                <a:moveTo>
                  <a:pt x="0" y="0"/>
                </a:moveTo>
                <a:lnTo>
                  <a:pt x="3622095" y="0"/>
                </a:lnTo>
                <a:lnTo>
                  <a:pt x="3622095" y="6585626"/>
                </a:lnTo>
                <a:lnTo>
                  <a:pt x="0" y="6585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40624" y="830945"/>
            <a:ext cx="1704764" cy="1478883"/>
          </a:xfrm>
          <a:custGeom>
            <a:avLst/>
            <a:gdLst/>
            <a:ahLst/>
            <a:cxnLst/>
            <a:rect l="l" t="t" r="r" b="b"/>
            <a:pathLst>
              <a:path w="1704764" h="1478883">
                <a:moveTo>
                  <a:pt x="0" y="0"/>
                </a:moveTo>
                <a:lnTo>
                  <a:pt x="1704764" y="0"/>
                </a:lnTo>
                <a:lnTo>
                  <a:pt x="1704764" y="1478883"/>
                </a:lnTo>
                <a:lnTo>
                  <a:pt x="0" y="1478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9593" y="4881216"/>
            <a:ext cx="1336710" cy="1594774"/>
          </a:xfrm>
          <a:custGeom>
            <a:avLst/>
            <a:gdLst/>
            <a:ahLst/>
            <a:cxnLst/>
            <a:rect l="l" t="t" r="r" b="b"/>
            <a:pathLst>
              <a:path w="1336710" h="1594774">
                <a:moveTo>
                  <a:pt x="0" y="0"/>
                </a:moveTo>
                <a:lnTo>
                  <a:pt x="1336710" y="0"/>
                </a:lnTo>
                <a:lnTo>
                  <a:pt x="1336710" y="1594774"/>
                </a:lnTo>
                <a:lnTo>
                  <a:pt x="0" y="15947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16239" y="4904159"/>
            <a:ext cx="1710101" cy="4023767"/>
          </a:xfrm>
          <a:custGeom>
            <a:avLst/>
            <a:gdLst/>
            <a:ahLst/>
            <a:cxnLst/>
            <a:rect l="l" t="t" r="r" b="b"/>
            <a:pathLst>
              <a:path w="1710101" h="4023767">
                <a:moveTo>
                  <a:pt x="0" y="0"/>
                </a:moveTo>
                <a:lnTo>
                  <a:pt x="1710101" y="0"/>
                </a:lnTo>
                <a:lnTo>
                  <a:pt x="1710101" y="4023767"/>
                </a:lnTo>
                <a:lnTo>
                  <a:pt x="0" y="4023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7151748"/>
            <a:ext cx="1796337" cy="1837406"/>
          </a:xfrm>
          <a:custGeom>
            <a:avLst/>
            <a:gdLst/>
            <a:ahLst/>
            <a:cxnLst/>
            <a:rect l="l" t="t" r="r" b="b"/>
            <a:pathLst>
              <a:path w="1796337" h="1837406">
                <a:moveTo>
                  <a:pt x="0" y="0"/>
                </a:moveTo>
                <a:lnTo>
                  <a:pt x="1796337" y="0"/>
                </a:lnTo>
                <a:lnTo>
                  <a:pt x="1796337" y="1837406"/>
                </a:lnTo>
                <a:lnTo>
                  <a:pt x="0" y="18374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5194" b="-43015"/>
            </a:stretch>
          </a:blipFill>
        </p:spPr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13227" r="12537"/>
          <a:stretch>
            <a:fillRect/>
          </a:stretch>
        </p:blipFill>
        <p:spPr>
          <a:xfrm>
            <a:off x="6466422" y="6182450"/>
            <a:ext cx="3575625" cy="2745475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74078" y="2558822"/>
            <a:ext cx="14665312" cy="3714640"/>
          </a:xfrm>
          <a:custGeom>
            <a:avLst/>
            <a:gdLst/>
            <a:ahLst/>
            <a:cxnLst/>
            <a:rect l="l" t="t" r="r" b="b"/>
            <a:pathLst>
              <a:path w="14665312" h="3714640">
                <a:moveTo>
                  <a:pt x="0" y="0"/>
                </a:moveTo>
                <a:lnTo>
                  <a:pt x="14665312" y="0"/>
                </a:lnTo>
                <a:lnTo>
                  <a:pt x="14665312" y="3714640"/>
                </a:lnTo>
                <a:lnTo>
                  <a:pt x="0" y="37146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254234" y="522859"/>
            <a:ext cx="9413849" cy="992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63"/>
              </a:lnSpc>
            </a:pPr>
            <a:r>
              <a:rPr lang="ar-EG" sz="63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ما المخلوقات الحية ومما تتكون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8980" y="0"/>
            <a:ext cx="10781266" cy="2309828"/>
            <a:chOff x="0" y="0"/>
            <a:chExt cx="2839510" cy="608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9510" cy="608350"/>
            </a:xfrm>
            <a:custGeom>
              <a:avLst/>
              <a:gdLst/>
              <a:ahLst/>
              <a:cxnLst/>
              <a:rect l="l" t="t" r="r" b="b"/>
              <a:pathLst>
                <a:path w="2839510" h="608350">
                  <a:moveTo>
                    <a:pt x="2636310" y="0"/>
                  </a:moveTo>
                  <a:cubicBezTo>
                    <a:pt x="2748535" y="0"/>
                    <a:pt x="2839510" y="136184"/>
                    <a:pt x="2839510" y="304175"/>
                  </a:cubicBezTo>
                  <a:cubicBezTo>
                    <a:pt x="2839510" y="472166"/>
                    <a:pt x="2748535" y="608350"/>
                    <a:pt x="2636310" y="608350"/>
                  </a:cubicBezTo>
                  <a:lnTo>
                    <a:pt x="203200" y="608350"/>
                  </a:lnTo>
                  <a:cubicBezTo>
                    <a:pt x="90976" y="608350"/>
                    <a:pt x="0" y="472166"/>
                    <a:pt x="0" y="304175"/>
                  </a:cubicBezTo>
                  <a:cubicBezTo>
                    <a:pt x="0" y="1361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39510" cy="66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57860" y="2309828"/>
            <a:ext cx="11818032" cy="7977172"/>
          </a:xfrm>
          <a:custGeom>
            <a:avLst/>
            <a:gdLst/>
            <a:ahLst/>
            <a:cxnLst/>
            <a:rect l="l" t="t" r="r" b="b"/>
            <a:pathLst>
              <a:path w="11818032" h="7977172">
                <a:moveTo>
                  <a:pt x="0" y="0"/>
                </a:moveTo>
                <a:lnTo>
                  <a:pt x="11818033" y="0"/>
                </a:lnTo>
                <a:lnTo>
                  <a:pt x="11818033" y="7977172"/>
                </a:lnTo>
                <a:lnTo>
                  <a:pt x="0" y="7977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28635" y="8664122"/>
            <a:ext cx="1065690" cy="1622878"/>
          </a:xfrm>
          <a:custGeom>
            <a:avLst/>
            <a:gdLst/>
            <a:ahLst/>
            <a:cxnLst/>
            <a:rect l="l" t="t" r="r" b="b"/>
            <a:pathLst>
              <a:path w="1065690" h="1622878">
                <a:moveTo>
                  <a:pt x="0" y="0"/>
                </a:moveTo>
                <a:lnTo>
                  <a:pt x="1065690" y="0"/>
                </a:lnTo>
                <a:lnTo>
                  <a:pt x="1065690" y="1622878"/>
                </a:lnTo>
                <a:lnTo>
                  <a:pt x="0" y="1622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0653" y="8693315"/>
            <a:ext cx="1027350" cy="1564492"/>
          </a:xfrm>
          <a:custGeom>
            <a:avLst/>
            <a:gdLst/>
            <a:ahLst/>
            <a:cxnLst/>
            <a:rect l="l" t="t" r="r" b="b"/>
            <a:pathLst>
              <a:path w="1027350" h="1564492">
                <a:moveTo>
                  <a:pt x="0" y="0"/>
                </a:moveTo>
                <a:lnTo>
                  <a:pt x="1027350" y="0"/>
                </a:lnTo>
                <a:lnTo>
                  <a:pt x="1027350" y="1564492"/>
                </a:lnTo>
                <a:lnTo>
                  <a:pt x="0" y="1564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1008" y="7941708"/>
            <a:ext cx="1364630" cy="1265694"/>
          </a:xfrm>
          <a:custGeom>
            <a:avLst/>
            <a:gdLst/>
            <a:ahLst/>
            <a:cxnLst/>
            <a:rect l="l" t="t" r="r" b="b"/>
            <a:pathLst>
              <a:path w="1364630" h="1265694">
                <a:moveTo>
                  <a:pt x="0" y="0"/>
                </a:moveTo>
                <a:lnTo>
                  <a:pt x="1364630" y="0"/>
                </a:lnTo>
                <a:lnTo>
                  <a:pt x="1364630" y="1265694"/>
                </a:lnTo>
                <a:lnTo>
                  <a:pt x="0" y="1265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37830" y="8989154"/>
            <a:ext cx="848432" cy="1047446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2968543" y="2513144"/>
            <a:ext cx="1075989" cy="902486"/>
          </a:xfrm>
          <a:custGeom>
            <a:avLst/>
            <a:gdLst/>
            <a:ahLst/>
            <a:cxnLst/>
            <a:rect l="l" t="t" r="r" b="b"/>
            <a:pathLst>
              <a:path w="1075989" h="902486">
                <a:moveTo>
                  <a:pt x="0" y="0"/>
                </a:moveTo>
                <a:lnTo>
                  <a:pt x="1075989" y="0"/>
                </a:lnTo>
                <a:lnTo>
                  <a:pt x="1075989" y="902486"/>
                </a:lnTo>
                <a:lnTo>
                  <a:pt x="0" y="9024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14328" y="7046290"/>
            <a:ext cx="1314308" cy="15282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743211" y="1154914"/>
            <a:ext cx="989118" cy="9643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45638" y="1028700"/>
            <a:ext cx="989118" cy="96439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092689" y="20042"/>
            <a:ext cx="9413849" cy="2117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807"/>
              </a:lnSpc>
            </a:pPr>
            <a:r>
              <a:rPr lang="ar-EG" sz="63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ساعدوني في إكتشاف المخلوقات الحية هنا 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13794325" y="1637109"/>
            <a:ext cx="4804564" cy="8229600"/>
          </a:xfrm>
          <a:custGeom>
            <a:avLst/>
            <a:gdLst/>
            <a:ahLst/>
            <a:cxnLst/>
            <a:rect l="l" t="t" r="r" b="b"/>
            <a:pathLst>
              <a:path w="4804564" h="8229600">
                <a:moveTo>
                  <a:pt x="4804564" y="0"/>
                </a:moveTo>
                <a:lnTo>
                  <a:pt x="0" y="0"/>
                </a:lnTo>
                <a:lnTo>
                  <a:pt x="0" y="8229600"/>
                </a:lnTo>
                <a:lnTo>
                  <a:pt x="4804564" y="8229600"/>
                </a:lnTo>
                <a:lnTo>
                  <a:pt x="480456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5194" b="-43015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7952" y="0"/>
            <a:ext cx="10781266" cy="2309828"/>
            <a:chOff x="0" y="0"/>
            <a:chExt cx="2839510" cy="608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9510" cy="608350"/>
            </a:xfrm>
            <a:custGeom>
              <a:avLst/>
              <a:gdLst/>
              <a:ahLst/>
              <a:cxnLst/>
              <a:rect l="l" t="t" r="r" b="b"/>
              <a:pathLst>
                <a:path w="2839510" h="608350">
                  <a:moveTo>
                    <a:pt x="2636310" y="0"/>
                  </a:moveTo>
                  <a:cubicBezTo>
                    <a:pt x="2748535" y="0"/>
                    <a:pt x="2839510" y="136184"/>
                    <a:pt x="2839510" y="304175"/>
                  </a:cubicBezTo>
                  <a:cubicBezTo>
                    <a:pt x="2839510" y="472166"/>
                    <a:pt x="2748535" y="608350"/>
                    <a:pt x="2636310" y="608350"/>
                  </a:cubicBezTo>
                  <a:lnTo>
                    <a:pt x="203200" y="608350"/>
                  </a:lnTo>
                  <a:cubicBezTo>
                    <a:pt x="90976" y="608350"/>
                    <a:pt x="0" y="472166"/>
                    <a:pt x="0" y="304175"/>
                  </a:cubicBezTo>
                  <a:cubicBezTo>
                    <a:pt x="0" y="13618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39510" cy="66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2309828"/>
            <a:ext cx="14059244" cy="4494814"/>
          </a:xfrm>
          <a:custGeom>
            <a:avLst/>
            <a:gdLst/>
            <a:ahLst/>
            <a:cxnLst/>
            <a:rect l="l" t="t" r="r" b="b"/>
            <a:pathLst>
              <a:path w="14059244" h="4494814">
                <a:moveTo>
                  <a:pt x="0" y="0"/>
                </a:moveTo>
                <a:lnTo>
                  <a:pt x="14059244" y="0"/>
                </a:lnTo>
                <a:lnTo>
                  <a:pt x="14059244" y="4494814"/>
                </a:lnTo>
                <a:lnTo>
                  <a:pt x="0" y="4494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41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19971" y="8116649"/>
            <a:ext cx="4879103" cy="1921147"/>
          </a:xfrm>
          <a:custGeom>
            <a:avLst/>
            <a:gdLst/>
            <a:ahLst/>
            <a:cxnLst/>
            <a:rect l="l" t="t" r="r" b="b"/>
            <a:pathLst>
              <a:path w="4879103" h="1921147">
                <a:moveTo>
                  <a:pt x="0" y="0"/>
                </a:moveTo>
                <a:lnTo>
                  <a:pt x="4879103" y="0"/>
                </a:lnTo>
                <a:lnTo>
                  <a:pt x="4879103" y="1921147"/>
                </a:lnTo>
                <a:lnTo>
                  <a:pt x="0" y="1921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81834" y="0"/>
            <a:ext cx="3589320" cy="29311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57200" y="-101567"/>
            <a:ext cx="3989888" cy="3032718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9571" y="0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259300" y="9506696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0"/>
                </a:lnTo>
                <a:lnTo>
                  <a:pt x="0" y="6089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5194" b="-43015"/>
            </a:stretch>
          </a:blip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01409" y="7105384"/>
            <a:ext cx="2107177" cy="3010253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728760" y="5696366"/>
            <a:ext cx="3905319" cy="4114800"/>
          </a:xfrm>
          <a:custGeom>
            <a:avLst/>
            <a:gdLst/>
            <a:ahLst/>
            <a:cxnLst/>
            <a:rect l="l" t="t" r="r" b="b"/>
            <a:pathLst>
              <a:path w="3905319" h="4114800">
                <a:moveTo>
                  <a:pt x="0" y="0"/>
                </a:moveTo>
                <a:lnTo>
                  <a:pt x="3905319" y="0"/>
                </a:lnTo>
                <a:lnTo>
                  <a:pt x="3905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171154" y="522859"/>
            <a:ext cx="9413849" cy="992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63"/>
              </a:lnSpc>
            </a:pPr>
            <a:r>
              <a:rPr lang="ar-EG" sz="6399" dirty="0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المخلوقات الحية لها حاجات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3" name="Slide">
            <a:extLst>
              <a:ext uri="{FF2B5EF4-FFF2-40B4-BE49-F238E27FC236}">
                <a16:creationId xmlns:a16="http://schemas.microsoft.com/office/drawing/2014/main" id="{3FDAF0E0-4C7C-4B0D-8871-CB824BE2B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5"/>
          <a:stretch/>
        </p:blipFill>
        <p:spPr>
          <a:xfrm>
            <a:off x="1447800" y="998220"/>
            <a:ext cx="15544800" cy="829056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764AC00-BBD0-4A36-9B13-E4E1FDBC5866}"/>
              </a:ext>
            </a:extLst>
          </p:cNvPr>
          <p:cNvSpPr/>
          <p:nvPr/>
        </p:nvSpPr>
        <p:spPr>
          <a:xfrm>
            <a:off x="14325600" y="1638300"/>
            <a:ext cx="2667000" cy="990600"/>
          </a:xfrm>
          <a:prstGeom prst="rect">
            <a:avLst/>
          </a:prstGeom>
          <a:solidFill>
            <a:srgbClr val="FF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801C864-28E7-4ED9-B869-F3B04CB3A3BF}"/>
              </a:ext>
            </a:extLst>
          </p:cNvPr>
          <p:cNvSpPr/>
          <p:nvPr/>
        </p:nvSpPr>
        <p:spPr>
          <a:xfrm>
            <a:off x="1447800" y="1155700"/>
            <a:ext cx="2667000" cy="990600"/>
          </a:xfrm>
          <a:prstGeom prst="rect">
            <a:avLst/>
          </a:prstGeom>
          <a:solidFill>
            <a:srgbClr val="FF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1A648A7-8195-47F8-940C-FDD6A1185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F91BFE3-9AC9-490F-8A7D-9CB127C2C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D6F6A82-DF0A-4F8E-B5B9-601C24B089BA}"/>
              </a:ext>
            </a:extLst>
          </p:cNvPr>
          <p:cNvSpPr/>
          <p:nvPr/>
        </p:nvSpPr>
        <p:spPr>
          <a:xfrm>
            <a:off x="14360348" y="6896100"/>
            <a:ext cx="11272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الغذاء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3A74D68-DE4D-44B3-B0CE-1547541E93AC}"/>
              </a:ext>
            </a:extLst>
          </p:cNvPr>
          <p:cNvSpPr/>
          <p:nvPr/>
        </p:nvSpPr>
        <p:spPr>
          <a:xfrm>
            <a:off x="10756051" y="7357765"/>
            <a:ext cx="9893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الماء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1C1BFD1-E7EC-486C-B4BF-B7592314F5C6}"/>
              </a:ext>
            </a:extLst>
          </p:cNvPr>
          <p:cNvSpPr/>
          <p:nvPr/>
        </p:nvSpPr>
        <p:spPr>
          <a:xfrm>
            <a:off x="5773826" y="7584805"/>
            <a:ext cx="25562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الأكسجين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B853D5C-29C2-43F5-A01A-8BF77E482909}"/>
              </a:ext>
            </a:extLst>
          </p:cNvPr>
          <p:cNvSpPr/>
          <p:nvPr/>
        </p:nvSpPr>
        <p:spPr>
          <a:xfrm>
            <a:off x="3057577" y="6895141"/>
            <a:ext cx="26997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مكان تعيش فيه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4109" y="57717"/>
            <a:ext cx="7508846" cy="1941966"/>
            <a:chOff x="0" y="0"/>
            <a:chExt cx="1689008" cy="436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9008" cy="436818"/>
            </a:xfrm>
            <a:custGeom>
              <a:avLst/>
              <a:gdLst/>
              <a:ahLst/>
              <a:cxnLst/>
              <a:rect l="l" t="t" r="r" b="b"/>
              <a:pathLst>
                <a:path w="1689008" h="436818">
                  <a:moveTo>
                    <a:pt x="1485808" y="0"/>
                  </a:moveTo>
                  <a:cubicBezTo>
                    <a:pt x="1598032" y="0"/>
                    <a:pt x="1689008" y="97785"/>
                    <a:pt x="1689008" y="218409"/>
                  </a:cubicBezTo>
                  <a:cubicBezTo>
                    <a:pt x="1689008" y="339033"/>
                    <a:pt x="1598032" y="436818"/>
                    <a:pt x="1485808" y="436818"/>
                  </a:cubicBezTo>
                  <a:lnTo>
                    <a:pt x="203200" y="436818"/>
                  </a:lnTo>
                  <a:cubicBezTo>
                    <a:pt x="90976" y="436818"/>
                    <a:pt x="0" y="339033"/>
                    <a:pt x="0" y="218409"/>
                  </a:cubicBezTo>
                  <a:cubicBezTo>
                    <a:pt x="0" y="9778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89008" cy="493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38409" y="8989154"/>
            <a:ext cx="23535180" cy="2595692"/>
            <a:chOff x="0" y="0"/>
            <a:chExt cx="6198566" cy="683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98566" cy="683639"/>
            </a:xfrm>
            <a:custGeom>
              <a:avLst/>
              <a:gdLst/>
              <a:ahLst/>
              <a:cxnLst/>
              <a:rect l="l" t="t" r="r" b="b"/>
              <a:pathLst>
                <a:path w="6198566" h="683639">
                  <a:moveTo>
                    <a:pt x="16776" y="0"/>
                  </a:moveTo>
                  <a:lnTo>
                    <a:pt x="6181789" y="0"/>
                  </a:lnTo>
                  <a:cubicBezTo>
                    <a:pt x="6191055" y="0"/>
                    <a:pt x="6198566" y="7511"/>
                    <a:pt x="6198566" y="16776"/>
                  </a:cubicBezTo>
                  <a:lnTo>
                    <a:pt x="6198566" y="666863"/>
                  </a:lnTo>
                  <a:cubicBezTo>
                    <a:pt x="6198566" y="676128"/>
                    <a:pt x="6191055" y="683639"/>
                    <a:pt x="6181789" y="683639"/>
                  </a:cubicBezTo>
                  <a:lnTo>
                    <a:pt x="16776" y="683639"/>
                  </a:lnTo>
                  <a:cubicBezTo>
                    <a:pt x="7511" y="683639"/>
                    <a:pt x="0" y="676128"/>
                    <a:pt x="0" y="666863"/>
                  </a:cubicBezTo>
                  <a:lnTo>
                    <a:pt x="0" y="16776"/>
                  </a:lnTo>
                  <a:cubicBezTo>
                    <a:pt x="0" y="7511"/>
                    <a:pt x="7511" y="0"/>
                    <a:pt x="16776" y="0"/>
                  </a:cubicBezTo>
                  <a:close/>
                </a:path>
              </a:pathLst>
            </a:custGeom>
            <a:solidFill>
              <a:srgbClr val="BCDD6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198566" cy="740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9982963" y="11331"/>
            <a:ext cx="6041473" cy="4969112"/>
          </a:xfrm>
          <a:custGeom>
            <a:avLst/>
            <a:gdLst/>
            <a:ahLst/>
            <a:cxnLst/>
            <a:rect l="l" t="t" r="r" b="b"/>
            <a:pathLst>
              <a:path w="6041473" h="4969112">
                <a:moveTo>
                  <a:pt x="6041473" y="0"/>
                </a:moveTo>
                <a:lnTo>
                  <a:pt x="0" y="0"/>
                </a:lnTo>
                <a:lnTo>
                  <a:pt x="0" y="4969111"/>
                </a:lnTo>
                <a:lnTo>
                  <a:pt x="6041473" y="4969111"/>
                </a:lnTo>
                <a:lnTo>
                  <a:pt x="60414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80445" y="1746170"/>
            <a:ext cx="3083135" cy="8229600"/>
          </a:xfrm>
          <a:custGeom>
            <a:avLst/>
            <a:gdLst/>
            <a:ahLst/>
            <a:cxnLst/>
            <a:rect l="l" t="t" r="r" b="b"/>
            <a:pathLst>
              <a:path w="3083135" h="8229600">
                <a:moveTo>
                  <a:pt x="0" y="0"/>
                </a:moveTo>
                <a:lnTo>
                  <a:pt x="3083136" y="0"/>
                </a:lnTo>
                <a:lnTo>
                  <a:pt x="3083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4109" y="4152900"/>
            <a:ext cx="13934193" cy="4836254"/>
          </a:xfrm>
          <a:custGeom>
            <a:avLst/>
            <a:gdLst/>
            <a:ahLst/>
            <a:cxnLst/>
            <a:rect l="l" t="t" r="r" b="b"/>
            <a:pathLst>
              <a:path w="13934193" h="4988331">
                <a:moveTo>
                  <a:pt x="0" y="0"/>
                </a:moveTo>
                <a:lnTo>
                  <a:pt x="13934193" y="0"/>
                </a:lnTo>
                <a:lnTo>
                  <a:pt x="13934193" y="4988331"/>
                </a:lnTo>
                <a:lnTo>
                  <a:pt x="0" y="4988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4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415854" y="1469105"/>
            <a:ext cx="2433062" cy="2305326"/>
          </a:xfrm>
          <a:custGeom>
            <a:avLst/>
            <a:gdLst/>
            <a:ahLst/>
            <a:cxnLst/>
            <a:rect l="l" t="t" r="r" b="b"/>
            <a:pathLst>
              <a:path w="2433062" h="2305326">
                <a:moveTo>
                  <a:pt x="0" y="0"/>
                </a:moveTo>
                <a:lnTo>
                  <a:pt x="2433062" y="0"/>
                </a:lnTo>
                <a:lnTo>
                  <a:pt x="2433062" y="2305326"/>
                </a:lnTo>
                <a:lnTo>
                  <a:pt x="0" y="2305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98439" y="8261291"/>
            <a:ext cx="2485533" cy="202570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576352" y="476473"/>
            <a:ext cx="8425268" cy="992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463"/>
              </a:lnSpc>
            </a:pPr>
            <a:r>
              <a:rPr lang="ar-EG" sz="6399">
                <a:solidFill>
                  <a:srgbClr val="12290D"/>
                </a:solidFill>
                <a:latin typeface="HS Almaha Bold"/>
                <a:ea typeface="HS Almaha Bold"/>
                <a:cs typeface="HS Almaha Bold"/>
                <a:sym typeface="HS Almaha Bold"/>
                <a:rtl/>
              </a:rPr>
              <a:t>صفي ماترينه في الصور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94843" y="858489"/>
            <a:ext cx="3919932" cy="169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48"/>
              </a:lnSpc>
            </a:pPr>
            <a:r>
              <a:rPr lang="ar-EG" sz="3106" dirty="0">
                <a:solidFill>
                  <a:srgbClr val="F80B0B"/>
                </a:solidFill>
                <a:latin typeface="Tajawal Heavy"/>
                <a:ea typeface="Tajawal Heavy"/>
                <a:cs typeface="Tajawal Heavy"/>
                <a:sym typeface="Tajawal Heavy"/>
                <a:rtl/>
              </a:rPr>
              <a:t>لدينا مشكلة </a:t>
            </a:r>
          </a:p>
          <a:p>
            <a:pPr algn="ctr" rtl="1">
              <a:lnSpc>
                <a:spcPts val="4348"/>
              </a:lnSpc>
            </a:pPr>
            <a:r>
              <a:rPr lang="ar-EG" sz="3106" dirty="0">
                <a:solidFill>
                  <a:srgbClr val="F80B0B"/>
                </a:solidFill>
                <a:latin typeface="Tajawal Heavy"/>
                <a:ea typeface="Tajawal Heavy"/>
                <a:cs typeface="Tajawal Heavy"/>
                <a:sym typeface="Tajawal Heavy"/>
                <a:rtl/>
              </a:rPr>
              <a:t>هل النبات مخلوق حي؟</a:t>
            </a:r>
          </a:p>
          <a:p>
            <a:pPr algn="ctr" rtl="1">
              <a:lnSpc>
                <a:spcPts val="4348"/>
              </a:lnSpc>
            </a:pPr>
            <a:r>
              <a:rPr lang="ar-EG" sz="3106" dirty="0">
                <a:solidFill>
                  <a:srgbClr val="F80B0B"/>
                </a:solidFill>
                <a:latin typeface="Tajawal Heavy"/>
                <a:ea typeface="Tajawal Heavy"/>
                <a:cs typeface="Tajawal Heavy"/>
                <a:sym typeface="Tajawal Heavy"/>
                <a:rtl/>
              </a:rPr>
              <a:t>صفي ذلك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003700" y="9060749"/>
            <a:ext cx="1504602" cy="12262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818299" y="9060749"/>
            <a:ext cx="873021" cy="711512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6969623" y="57717"/>
            <a:ext cx="1318377" cy="1289660"/>
          </a:xfrm>
          <a:custGeom>
            <a:avLst/>
            <a:gdLst/>
            <a:ahLst/>
            <a:cxnLst/>
            <a:rect l="l" t="t" r="r" b="b"/>
            <a:pathLst>
              <a:path w="1318377" h="1289660">
                <a:moveTo>
                  <a:pt x="0" y="0"/>
                </a:moveTo>
                <a:lnTo>
                  <a:pt x="1318377" y="0"/>
                </a:lnTo>
                <a:lnTo>
                  <a:pt x="1318377" y="1289660"/>
                </a:lnTo>
                <a:lnTo>
                  <a:pt x="0" y="12896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60540" y="9403092"/>
            <a:ext cx="1017366" cy="608940"/>
          </a:xfrm>
          <a:custGeom>
            <a:avLst/>
            <a:gdLst/>
            <a:ahLst/>
            <a:cxnLst/>
            <a:rect l="l" t="t" r="r" b="b"/>
            <a:pathLst>
              <a:path w="1017366" h="608940">
                <a:moveTo>
                  <a:pt x="0" y="0"/>
                </a:moveTo>
                <a:lnTo>
                  <a:pt x="1017366" y="0"/>
                </a:lnTo>
                <a:lnTo>
                  <a:pt x="1017366" y="608941"/>
                </a:lnTo>
                <a:lnTo>
                  <a:pt x="0" y="608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5194" b="-43015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128</Words>
  <Application>Microsoft Office PowerPoint</Application>
  <PresentationFormat>مخصص</PresentationFormat>
  <Paragraphs>42</Paragraphs>
  <Slides>25</Slides>
  <Notes>0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3" baseType="lpstr">
      <vt:lpstr>Calibri</vt:lpstr>
      <vt:lpstr>Tajawal Bold</vt:lpstr>
      <vt:lpstr>Comic Sans Bold</vt:lpstr>
      <vt:lpstr>HS Almaha</vt:lpstr>
      <vt:lpstr>Tajawal Heavy</vt:lpstr>
      <vt:lpstr>Arial</vt:lpstr>
      <vt:lpstr>HS Almaha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المخلوقات الحية</dc:title>
  <dc:creator>noura aloreek</dc:creator>
  <cp:lastModifiedBy>noura aloreek</cp:lastModifiedBy>
  <cp:revision>5</cp:revision>
  <dcterms:created xsi:type="dcterms:W3CDTF">2006-08-16T00:00:00Z</dcterms:created>
  <dcterms:modified xsi:type="dcterms:W3CDTF">2024-08-23T13:28:19Z</dcterms:modified>
  <dc:identifier>DAFsqH1GJQ8</dc:identifier>
</cp:coreProperties>
</file>