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67" r:id="rId17"/>
    <p:sldId id="272" r:id="rId18"/>
    <p:sldId id="269" r:id="rId19"/>
    <p:sldId id="268" r:id="rId20"/>
  </p:sldIdLst>
  <p:sldSz cx="18288000" cy="10287000"/>
  <p:notesSz cx="6858000" cy="9144000"/>
  <p:embeddedFontLst>
    <p:embeddedFont>
      <p:font typeface="Akhbar MT" pitchFamily="2" charset="-78"/>
      <p:regular r:id="rId22"/>
      <p:bold r:id="rId23"/>
    </p:embeddedFont>
    <p:embeddedFont>
      <p:font typeface="Aldhabi" panose="01000000000000000000" pitchFamily="2" charset="-7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B4820EA7-58C7-49B8-AEB6-7A849B98D5C7}"/>
    <pc:docChg chg="undo custSel modSld sldOrd">
      <pc:chgData name="nourah Alaklabi" userId="b439187ee2954565" providerId="LiveId" clId="{B4820EA7-58C7-49B8-AEB6-7A849B98D5C7}" dt="2024-09-08T19:03:08.874" v="685" actId="20577"/>
      <pc:docMkLst>
        <pc:docMk/>
      </pc:docMkLst>
      <pc:sldChg chg="addSp modSp mod">
        <pc:chgData name="nourah Alaklabi" userId="b439187ee2954565" providerId="LiveId" clId="{B4820EA7-58C7-49B8-AEB6-7A849B98D5C7}" dt="2024-09-08T17:01:56.632" v="51" actId="1076"/>
        <pc:sldMkLst>
          <pc:docMk/>
          <pc:sldMk cId="0" sldId="256"/>
        </pc:sldMkLst>
        <pc:picChg chg="add mod">
          <ac:chgData name="nourah Alaklabi" userId="b439187ee2954565" providerId="LiveId" clId="{B4820EA7-58C7-49B8-AEB6-7A849B98D5C7}" dt="2024-09-08T17:01:56.632" v="51" actId="1076"/>
          <ac:picMkLst>
            <pc:docMk/>
            <pc:sldMk cId="0" sldId="256"/>
            <ac:picMk id="18" creationId="{C3F0DB19-62EA-AC25-4ECF-FAA81C3FBB46}"/>
          </ac:picMkLst>
        </pc:picChg>
      </pc:sldChg>
      <pc:sldChg chg="addSp delSp modSp mod">
        <pc:chgData name="nourah Alaklabi" userId="b439187ee2954565" providerId="LiveId" clId="{B4820EA7-58C7-49B8-AEB6-7A849B98D5C7}" dt="2024-09-08T16:59:21.060" v="39" actId="2711"/>
        <pc:sldMkLst>
          <pc:docMk/>
          <pc:sldMk cId="0" sldId="257"/>
        </pc:sldMkLst>
        <pc:spChg chg="del">
          <ac:chgData name="nourah Alaklabi" userId="b439187ee2954565" providerId="LiveId" clId="{B4820EA7-58C7-49B8-AEB6-7A849B98D5C7}" dt="2024-09-08T16:40:18.870" v="23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B4820EA7-58C7-49B8-AEB6-7A849B98D5C7}" dt="2024-09-08T16:40:13.688" v="22" actId="403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B4820EA7-58C7-49B8-AEB6-7A849B98D5C7}" dt="2024-09-08T16:40:21.969" v="24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B4820EA7-58C7-49B8-AEB6-7A849B98D5C7}" dt="2024-09-08T16:59:21.060" v="39" actId="2711"/>
          <ac:spMkLst>
            <pc:docMk/>
            <pc:sldMk cId="0" sldId="257"/>
            <ac:spMk id="13" creationId="{1A7E3B70-D3EB-4066-8B75-642217E2647E}"/>
          </ac:spMkLst>
        </pc:spChg>
        <pc:picChg chg="del">
          <ac:chgData name="nourah Alaklabi" userId="b439187ee2954565" providerId="LiveId" clId="{B4820EA7-58C7-49B8-AEB6-7A849B98D5C7}" dt="2024-09-08T16:40:28.258" v="26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B4820EA7-58C7-49B8-AEB6-7A849B98D5C7}" dt="2024-09-08T16:40:24.607" v="25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B4820EA7-58C7-49B8-AEB6-7A849B98D5C7}" dt="2024-09-08T18:28:31.892" v="440" actId="20577"/>
        <pc:sldMkLst>
          <pc:docMk/>
          <pc:sldMk cId="0" sldId="258"/>
        </pc:sldMkLst>
        <pc:spChg chg="mod">
          <ac:chgData name="nourah Alaklabi" userId="b439187ee2954565" providerId="LiveId" clId="{B4820EA7-58C7-49B8-AEB6-7A849B98D5C7}" dt="2024-09-08T18:06:31.044" v="359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nourah Alaklabi" userId="b439187ee2954565" providerId="LiveId" clId="{B4820EA7-58C7-49B8-AEB6-7A849B98D5C7}" dt="2024-09-08T18:23:51.114" v="402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B4820EA7-58C7-49B8-AEB6-7A849B98D5C7}" dt="2024-09-08T18:28:31.892" v="440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B4820EA7-58C7-49B8-AEB6-7A849B98D5C7}" dt="2024-09-08T18:25:06.022" v="410" actId="1076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B4820EA7-58C7-49B8-AEB6-7A849B98D5C7}" dt="2024-09-08T18:25:32.356" v="413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B4820EA7-58C7-49B8-AEB6-7A849B98D5C7}" dt="2024-09-08T18:07:29.094" v="365"/>
          <ac:picMkLst>
            <pc:docMk/>
            <pc:sldMk cId="0" sldId="258"/>
            <ac:picMk id="18" creationId="{164A7DFB-EE6E-4250-C77F-A6C021F51D6D}"/>
          </ac:picMkLst>
        </pc:picChg>
      </pc:sldChg>
      <pc:sldChg chg="addSp modSp mod">
        <pc:chgData name="nourah Alaklabi" userId="b439187ee2954565" providerId="LiveId" clId="{B4820EA7-58C7-49B8-AEB6-7A849B98D5C7}" dt="2024-09-08T18:30:23.100" v="449" actId="1076"/>
        <pc:sldMkLst>
          <pc:docMk/>
          <pc:sldMk cId="0" sldId="259"/>
        </pc:sldMkLst>
        <pc:spChg chg="mod">
          <ac:chgData name="nourah Alaklabi" userId="b439187ee2954565" providerId="LiveId" clId="{B4820EA7-58C7-49B8-AEB6-7A849B98D5C7}" dt="2024-09-08T18:24:00.128" v="403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B4820EA7-58C7-49B8-AEB6-7A849B98D5C7}" dt="2024-09-08T18:25:57.904" v="415" actId="1076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B4820EA7-58C7-49B8-AEB6-7A849B98D5C7}" dt="2024-09-08T18:27:14.700" v="428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B4820EA7-58C7-49B8-AEB6-7A849B98D5C7}" dt="2024-09-08T18:28:37.037" v="442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B4820EA7-58C7-49B8-AEB6-7A849B98D5C7}" dt="2024-09-08T18:30:23.100" v="449" actId="1076"/>
          <ac:spMkLst>
            <pc:docMk/>
            <pc:sldMk cId="0" sldId="259"/>
            <ac:spMk id="19" creationId="{7F4378F5-2C4F-E320-39D6-49E421E3D8AC}"/>
          </ac:spMkLst>
        </pc:spChg>
        <pc:picChg chg="add mod">
          <ac:chgData name="nourah Alaklabi" userId="b439187ee2954565" providerId="LiveId" clId="{B4820EA7-58C7-49B8-AEB6-7A849B98D5C7}" dt="2024-09-08T18:21:27.181" v="366"/>
          <ac:picMkLst>
            <pc:docMk/>
            <pc:sldMk cId="0" sldId="259"/>
            <ac:picMk id="11" creationId="{E0F864CD-ABF5-3FEF-4959-95474C80454E}"/>
          </ac:picMkLst>
        </pc:picChg>
        <pc:picChg chg="add mod">
          <ac:chgData name="nourah Alaklabi" userId="b439187ee2954565" providerId="LiveId" clId="{B4820EA7-58C7-49B8-AEB6-7A849B98D5C7}" dt="2024-09-08T18:29:14.233" v="447"/>
          <ac:picMkLst>
            <pc:docMk/>
            <pc:sldMk cId="0" sldId="259"/>
            <ac:picMk id="18" creationId="{4E601D9C-B7F1-EBEE-223D-EF28BF1010FD}"/>
          </ac:picMkLst>
        </pc:picChg>
      </pc:sldChg>
      <pc:sldChg chg="addSp modSp mod">
        <pc:chgData name="nourah Alaklabi" userId="b439187ee2954565" providerId="LiveId" clId="{B4820EA7-58C7-49B8-AEB6-7A849B98D5C7}" dt="2024-09-08T18:31:33.192" v="462" actId="14100"/>
        <pc:sldMkLst>
          <pc:docMk/>
          <pc:sldMk cId="0" sldId="260"/>
        </pc:sldMkLst>
        <pc:spChg chg="mod">
          <ac:chgData name="nourah Alaklabi" userId="b439187ee2954565" providerId="LiveId" clId="{B4820EA7-58C7-49B8-AEB6-7A849B98D5C7}" dt="2024-09-08T18:24:07.359" v="404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B4820EA7-58C7-49B8-AEB6-7A849B98D5C7}" dt="2024-09-08T18:26:16.748" v="418" actId="1076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B4820EA7-58C7-49B8-AEB6-7A849B98D5C7}" dt="2024-09-08T18:27:29.398" v="431" actId="403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B4820EA7-58C7-49B8-AEB6-7A849B98D5C7}" dt="2024-09-08T18:31:33.192" v="462" actId="14100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B4820EA7-58C7-49B8-AEB6-7A849B98D5C7}" dt="2024-09-08T18:21:31.446" v="367"/>
          <ac:picMkLst>
            <pc:docMk/>
            <pc:sldMk cId="0" sldId="260"/>
            <ac:picMk id="11" creationId="{6ED6A0B2-92A5-DED9-9085-294EF5E48417}"/>
          </ac:picMkLst>
        </pc:picChg>
        <pc:picChg chg="add mod">
          <ac:chgData name="nourah Alaklabi" userId="b439187ee2954565" providerId="LiveId" clId="{B4820EA7-58C7-49B8-AEB6-7A849B98D5C7}" dt="2024-09-08T18:31:25.468" v="458"/>
          <ac:picMkLst>
            <pc:docMk/>
            <pc:sldMk cId="0" sldId="260"/>
            <ac:picMk id="18" creationId="{DE02E0B9-D6DE-4811-B4AF-34BBC2B62991}"/>
          </ac:picMkLst>
        </pc:picChg>
      </pc:sldChg>
      <pc:sldChg chg="addSp delSp modSp mod">
        <pc:chgData name="nourah Alaklabi" userId="b439187ee2954565" providerId="LiveId" clId="{B4820EA7-58C7-49B8-AEB6-7A849B98D5C7}" dt="2024-09-08T18:34:10.295" v="477" actId="1440"/>
        <pc:sldMkLst>
          <pc:docMk/>
          <pc:sldMk cId="0" sldId="261"/>
        </pc:sldMkLst>
        <pc:spChg chg="mod">
          <ac:chgData name="nourah Alaklabi" userId="b439187ee2954565" providerId="LiveId" clId="{B4820EA7-58C7-49B8-AEB6-7A849B98D5C7}" dt="2024-09-08T18:24:12.302" v="405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B4820EA7-58C7-49B8-AEB6-7A849B98D5C7}" dt="2024-09-08T18:26:28.993" v="420" actId="1076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B4820EA7-58C7-49B8-AEB6-7A849B98D5C7}" dt="2024-09-08T18:27:49.540" v="434" actId="403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B4820EA7-58C7-49B8-AEB6-7A849B98D5C7}" dt="2024-09-08T18:31:47.062" v="464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B4820EA7-58C7-49B8-AEB6-7A849B98D5C7}" dt="2024-09-08T18:21:35.524" v="368"/>
          <ac:picMkLst>
            <pc:docMk/>
            <pc:sldMk cId="0" sldId="261"/>
            <ac:picMk id="11" creationId="{CF459796-AEA0-86B8-CECC-8E7F4052444F}"/>
          </ac:picMkLst>
        </pc:picChg>
        <pc:picChg chg="add del mod">
          <ac:chgData name="nourah Alaklabi" userId="b439187ee2954565" providerId="LiveId" clId="{B4820EA7-58C7-49B8-AEB6-7A849B98D5C7}" dt="2024-09-08T18:33:21.791" v="472" actId="21"/>
          <ac:picMkLst>
            <pc:docMk/>
            <pc:sldMk cId="0" sldId="261"/>
            <ac:picMk id="18" creationId="{93E4FC3A-2E79-EFE4-0A9B-2948B059CD89}"/>
          </ac:picMkLst>
        </pc:picChg>
        <pc:picChg chg="add mod">
          <ac:chgData name="nourah Alaklabi" userId="b439187ee2954565" providerId="LiveId" clId="{B4820EA7-58C7-49B8-AEB6-7A849B98D5C7}" dt="2024-09-08T18:34:10.295" v="477" actId="1440"/>
          <ac:picMkLst>
            <pc:docMk/>
            <pc:sldMk cId="0" sldId="261"/>
            <ac:picMk id="20" creationId="{9C62ED09-83A1-CD6E-3A4E-0CA73FCB2651}"/>
          </ac:picMkLst>
        </pc:picChg>
      </pc:sldChg>
      <pc:sldChg chg="addSp modSp mod">
        <pc:chgData name="nourah Alaklabi" userId="b439187ee2954565" providerId="LiveId" clId="{B4820EA7-58C7-49B8-AEB6-7A849B98D5C7}" dt="2024-09-08T18:36:40.429" v="523"/>
        <pc:sldMkLst>
          <pc:docMk/>
          <pc:sldMk cId="0" sldId="262"/>
        </pc:sldMkLst>
        <pc:spChg chg="mod">
          <ac:chgData name="nourah Alaklabi" userId="b439187ee2954565" providerId="LiveId" clId="{B4820EA7-58C7-49B8-AEB6-7A849B98D5C7}" dt="2024-09-08T18:35:03.434" v="482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nourah Alaklabi" userId="b439187ee2954565" providerId="LiveId" clId="{B4820EA7-58C7-49B8-AEB6-7A849B98D5C7}" dt="2024-09-08T18:26:46.472" v="423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nourah Alaklabi" userId="b439187ee2954565" providerId="LiveId" clId="{B4820EA7-58C7-49B8-AEB6-7A849B98D5C7}" dt="2024-09-08T18:24:17.579" v="406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B4820EA7-58C7-49B8-AEB6-7A849B98D5C7}" dt="2024-09-08T18:36:02.174" v="515" actId="14100"/>
          <ac:spMkLst>
            <pc:docMk/>
            <pc:sldMk cId="0" sldId="262"/>
            <ac:spMk id="13" creationId="{8E3036F3-07B3-205B-51CD-110C3BBEA5E2}"/>
          </ac:spMkLst>
        </pc:spChg>
        <pc:spChg chg="mod">
          <ac:chgData name="nourah Alaklabi" userId="b439187ee2954565" providerId="LiveId" clId="{B4820EA7-58C7-49B8-AEB6-7A849B98D5C7}" dt="2024-09-08T18:26:51.204" v="425" actId="20577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B4820EA7-58C7-49B8-AEB6-7A849B98D5C7}" dt="2024-09-08T18:28:05.516" v="438" actId="1076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B4820EA7-58C7-49B8-AEB6-7A849B98D5C7}" dt="2024-09-08T18:34:19.748" v="479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B4820EA7-58C7-49B8-AEB6-7A849B98D5C7}" dt="2024-09-08T18:21:39.215" v="369"/>
          <ac:picMkLst>
            <pc:docMk/>
            <pc:sldMk cId="0" sldId="262"/>
            <ac:picMk id="11" creationId="{F6E8642A-3EFD-A0E7-C705-DDFF5415846F}"/>
          </ac:picMkLst>
        </pc:picChg>
        <pc:picChg chg="add mod">
          <ac:chgData name="nourah Alaklabi" userId="b439187ee2954565" providerId="LiveId" clId="{B4820EA7-58C7-49B8-AEB6-7A849B98D5C7}" dt="2024-09-08T18:36:40.429" v="523"/>
          <ac:picMkLst>
            <pc:docMk/>
            <pc:sldMk cId="0" sldId="262"/>
            <ac:picMk id="19" creationId="{DECC4106-25DF-E0CD-EC99-BC52CF1DBC43}"/>
          </ac:picMkLst>
        </pc:picChg>
      </pc:sldChg>
      <pc:sldChg chg="addSp modSp mod">
        <pc:chgData name="nourah Alaklabi" userId="b439187ee2954565" providerId="LiveId" clId="{B4820EA7-58C7-49B8-AEB6-7A849B98D5C7}" dt="2024-09-08T18:39:29.508" v="562"/>
        <pc:sldMkLst>
          <pc:docMk/>
          <pc:sldMk cId="0" sldId="263"/>
        </pc:sldMkLst>
        <pc:spChg chg="mod">
          <ac:chgData name="nourah Alaklabi" userId="b439187ee2954565" providerId="LiveId" clId="{B4820EA7-58C7-49B8-AEB6-7A849B98D5C7}" dt="2024-09-08T18:24:25.346" v="407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B4820EA7-58C7-49B8-AEB6-7A849B98D5C7}" dt="2024-09-08T18:36:56.080" v="526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B4820EA7-58C7-49B8-AEB6-7A849B98D5C7}" dt="2024-09-08T18:37:59.665" v="550" actId="20577"/>
          <ac:spMkLst>
            <pc:docMk/>
            <pc:sldMk cId="0" sldId="263"/>
            <ac:spMk id="13" creationId="{FB0D5EF3-E57A-7EF7-261F-7B844F51E64B}"/>
          </ac:spMkLst>
        </pc:spChg>
        <pc:picChg chg="add mod">
          <ac:chgData name="nourah Alaklabi" userId="b439187ee2954565" providerId="LiveId" clId="{B4820EA7-58C7-49B8-AEB6-7A849B98D5C7}" dt="2024-09-08T18:21:42.140" v="370"/>
          <ac:picMkLst>
            <pc:docMk/>
            <pc:sldMk cId="0" sldId="263"/>
            <ac:picMk id="11" creationId="{1409E0E7-44A7-36B0-888B-6AE3222269A4}"/>
          </ac:picMkLst>
        </pc:picChg>
        <pc:picChg chg="add mod">
          <ac:chgData name="nourah Alaklabi" userId="b439187ee2954565" providerId="LiveId" clId="{B4820EA7-58C7-49B8-AEB6-7A849B98D5C7}" dt="2024-09-08T18:38:47.341" v="557"/>
          <ac:picMkLst>
            <pc:docMk/>
            <pc:sldMk cId="0" sldId="263"/>
            <ac:picMk id="16" creationId="{DA519839-C3F2-71D3-30BF-15E281AD3B26}"/>
          </ac:picMkLst>
        </pc:picChg>
        <pc:picChg chg="add mod">
          <ac:chgData name="nourah Alaklabi" userId="b439187ee2954565" providerId="LiveId" clId="{B4820EA7-58C7-49B8-AEB6-7A849B98D5C7}" dt="2024-09-08T18:39:29.508" v="562"/>
          <ac:picMkLst>
            <pc:docMk/>
            <pc:sldMk cId="0" sldId="263"/>
            <ac:picMk id="18" creationId="{664C4B3C-60C9-1F4E-56E1-C6D75335DEF0}"/>
          </ac:picMkLst>
        </pc:picChg>
      </pc:sldChg>
      <pc:sldChg chg="addSp modSp mod">
        <pc:chgData name="nourah Alaklabi" userId="b439187ee2954565" providerId="LiveId" clId="{B4820EA7-58C7-49B8-AEB6-7A849B98D5C7}" dt="2024-09-08T18:40:31.005" v="570"/>
        <pc:sldMkLst>
          <pc:docMk/>
          <pc:sldMk cId="0" sldId="264"/>
        </pc:sldMkLst>
        <pc:spChg chg="mod">
          <ac:chgData name="nourah Alaklabi" userId="b439187ee2954565" providerId="LiveId" clId="{B4820EA7-58C7-49B8-AEB6-7A849B98D5C7}" dt="2024-09-08T18:40:15.095" v="564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B4820EA7-58C7-49B8-AEB6-7A849B98D5C7}" dt="2024-09-08T18:40:31.005" v="570"/>
          <ac:picMkLst>
            <pc:docMk/>
            <pc:sldMk cId="0" sldId="264"/>
            <ac:picMk id="11" creationId="{F8FAFCDE-B335-E079-FDD5-2191F6D1019D}"/>
          </ac:picMkLst>
        </pc:picChg>
      </pc:sldChg>
      <pc:sldChg chg="addSp modSp mod">
        <pc:chgData name="nourah Alaklabi" userId="b439187ee2954565" providerId="LiveId" clId="{B4820EA7-58C7-49B8-AEB6-7A849B98D5C7}" dt="2024-09-08T18:41:07.988" v="577"/>
        <pc:sldMkLst>
          <pc:docMk/>
          <pc:sldMk cId="0" sldId="265"/>
        </pc:sldMkLst>
        <pc:spChg chg="mod">
          <ac:chgData name="nourah Alaklabi" userId="b439187ee2954565" providerId="LiveId" clId="{B4820EA7-58C7-49B8-AEB6-7A849B98D5C7}" dt="2024-09-08T18:40:37.458" v="572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B4820EA7-58C7-49B8-AEB6-7A849B98D5C7}" dt="2024-09-08T18:41:07.988" v="577"/>
          <ac:picMkLst>
            <pc:docMk/>
            <pc:sldMk cId="0" sldId="265"/>
            <ac:picMk id="11" creationId="{B7343776-0090-23BC-7B57-5B0817702BD2}"/>
          </ac:picMkLst>
        </pc:picChg>
      </pc:sldChg>
      <pc:sldChg chg="addSp modSp mod">
        <pc:chgData name="nourah Alaklabi" userId="b439187ee2954565" providerId="LiveId" clId="{B4820EA7-58C7-49B8-AEB6-7A849B98D5C7}" dt="2024-09-08T18:41:46.219" v="584"/>
        <pc:sldMkLst>
          <pc:docMk/>
          <pc:sldMk cId="0" sldId="266"/>
        </pc:sldMkLst>
        <pc:spChg chg="mod">
          <ac:chgData name="nourah Alaklabi" userId="b439187ee2954565" providerId="LiveId" clId="{B4820EA7-58C7-49B8-AEB6-7A849B98D5C7}" dt="2024-09-08T18:41:13.596" v="579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B4820EA7-58C7-49B8-AEB6-7A849B98D5C7}" dt="2024-09-08T18:41:46.219" v="584"/>
          <ac:picMkLst>
            <pc:docMk/>
            <pc:sldMk cId="0" sldId="266"/>
            <ac:picMk id="8" creationId="{5E2032C9-3339-08B5-1F66-B7040CFEE5BF}"/>
          </ac:picMkLst>
        </pc:picChg>
      </pc:sldChg>
      <pc:sldChg chg="addSp modSp mod">
        <pc:chgData name="nourah Alaklabi" userId="b439187ee2954565" providerId="LiveId" clId="{B4820EA7-58C7-49B8-AEB6-7A849B98D5C7}" dt="2024-09-08T18:49:46.909" v="623"/>
        <pc:sldMkLst>
          <pc:docMk/>
          <pc:sldMk cId="0" sldId="267"/>
        </pc:sldMkLst>
        <pc:spChg chg="mod">
          <ac:chgData name="nourah Alaklabi" userId="b439187ee2954565" providerId="LiveId" clId="{B4820EA7-58C7-49B8-AEB6-7A849B98D5C7}" dt="2024-09-08T18:48:59.013" v="616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B4820EA7-58C7-49B8-AEB6-7A849B98D5C7}" dt="2024-09-08T18:49:46.909" v="623"/>
          <ac:picMkLst>
            <pc:docMk/>
            <pc:sldMk cId="0" sldId="267"/>
            <ac:picMk id="10" creationId="{9442B2D0-FD5B-7F55-E54E-3CE405128CCD}"/>
          </ac:picMkLst>
        </pc:picChg>
      </pc:sldChg>
      <pc:sldChg chg="modSp mod">
        <pc:chgData name="nourah Alaklabi" userId="b439187ee2954565" providerId="LiveId" clId="{B4820EA7-58C7-49B8-AEB6-7A849B98D5C7}" dt="2024-09-08T19:01:09.505" v="683" actId="1076"/>
        <pc:sldMkLst>
          <pc:docMk/>
          <pc:sldMk cId="0" sldId="268"/>
        </pc:sldMkLst>
        <pc:spChg chg="mod">
          <ac:chgData name="nourah Alaklabi" userId="b439187ee2954565" providerId="LiveId" clId="{B4820EA7-58C7-49B8-AEB6-7A849B98D5C7}" dt="2024-09-08T19:01:09.505" v="683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B4820EA7-58C7-49B8-AEB6-7A849B98D5C7}" dt="2024-09-08T18:59:47.709" v="666"/>
        <pc:sldMkLst>
          <pc:docMk/>
          <pc:sldMk cId="0" sldId="269"/>
        </pc:sldMkLst>
        <pc:picChg chg="del">
          <ac:chgData name="nourah Alaklabi" userId="b439187ee2954565" providerId="LiveId" clId="{B4820EA7-58C7-49B8-AEB6-7A849B98D5C7}" dt="2024-09-08T18:55:51.609" v="659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B4820EA7-58C7-49B8-AEB6-7A849B98D5C7}" dt="2024-09-08T18:59:47.709" v="666"/>
          <ac:picMkLst>
            <pc:docMk/>
            <pc:sldMk cId="0" sldId="269"/>
            <ac:picMk id="13" creationId="{92EC9E61-6BFE-B758-9A0D-4B7F85E0853F}"/>
          </ac:picMkLst>
        </pc:picChg>
      </pc:sldChg>
      <pc:sldChg chg="addSp modSp mod">
        <pc:chgData name="nourah Alaklabi" userId="b439187ee2954565" providerId="LiveId" clId="{B4820EA7-58C7-49B8-AEB6-7A849B98D5C7}" dt="2024-09-08T18:43:21.135" v="591"/>
        <pc:sldMkLst>
          <pc:docMk/>
          <pc:sldMk cId="1714451983" sldId="270"/>
        </pc:sldMkLst>
        <pc:spChg chg="mod">
          <ac:chgData name="nourah Alaklabi" userId="b439187ee2954565" providerId="LiveId" clId="{B4820EA7-58C7-49B8-AEB6-7A849B98D5C7}" dt="2024-09-08T18:41:55.350" v="586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B4820EA7-58C7-49B8-AEB6-7A849B98D5C7}" dt="2024-09-08T18:43:21.135" v="591"/>
          <ac:picMkLst>
            <pc:docMk/>
            <pc:sldMk cId="1714451983" sldId="270"/>
            <ac:picMk id="10" creationId="{690D7E8B-0072-6638-90BC-15DEBBF0343A}"/>
          </ac:picMkLst>
        </pc:picChg>
      </pc:sldChg>
      <pc:sldChg chg="addSp modSp mod">
        <pc:chgData name="nourah Alaklabi" userId="b439187ee2954565" providerId="LiveId" clId="{B4820EA7-58C7-49B8-AEB6-7A849B98D5C7}" dt="2024-09-08T18:48:22.187" v="612"/>
        <pc:sldMkLst>
          <pc:docMk/>
          <pc:sldMk cId="2434396656" sldId="271"/>
        </pc:sldMkLst>
        <pc:spChg chg="mod">
          <ac:chgData name="nourah Alaklabi" userId="b439187ee2954565" providerId="LiveId" clId="{B4820EA7-58C7-49B8-AEB6-7A849B98D5C7}" dt="2024-09-08T18:43:25.945" v="593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B4820EA7-58C7-49B8-AEB6-7A849B98D5C7}" dt="2024-09-08T18:48:14.037" v="609" actId="1076"/>
          <ac:picMkLst>
            <pc:docMk/>
            <pc:sldMk cId="2434396656" sldId="271"/>
            <ac:picMk id="11" creationId="{8BD811EB-BECB-9B0C-85E5-FFF06B6D9DD4}"/>
          </ac:picMkLst>
        </pc:picChg>
        <pc:picChg chg="add mod">
          <ac:chgData name="nourah Alaklabi" userId="b439187ee2954565" providerId="LiveId" clId="{B4820EA7-58C7-49B8-AEB6-7A849B98D5C7}" dt="2024-09-08T18:48:22.187" v="612"/>
          <ac:picMkLst>
            <pc:docMk/>
            <pc:sldMk cId="2434396656" sldId="271"/>
            <ac:picMk id="13" creationId="{A3161C5D-F3B0-7624-CA02-D0540A4BCBF6}"/>
          </ac:picMkLst>
        </pc:picChg>
      </pc:sldChg>
      <pc:sldChg chg="addSp modSp mod ord">
        <pc:chgData name="nourah Alaklabi" userId="b439187ee2954565" providerId="LiveId" clId="{B4820EA7-58C7-49B8-AEB6-7A849B98D5C7}" dt="2024-09-08T19:03:08.874" v="685" actId="20577"/>
        <pc:sldMkLst>
          <pc:docMk/>
          <pc:sldMk cId="2820606227" sldId="272"/>
        </pc:sldMkLst>
        <pc:spChg chg="mod">
          <ac:chgData name="nourah Alaklabi" userId="b439187ee2954565" providerId="LiveId" clId="{B4820EA7-58C7-49B8-AEB6-7A849B98D5C7}" dt="2024-09-08T18:50:17.823" v="646" actId="1076"/>
          <ac:spMkLst>
            <pc:docMk/>
            <pc:sldMk cId="2820606227" sldId="272"/>
            <ac:spMk id="9" creationId="{3CB3385E-BD6E-5FB3-098E-9F5F51569A57}"/>
          </ac:spMkLst>
        </pc:spChg>
        <pc:spChg chg="mod">
          <ac:chgData name="nourah Alaklabi" userId="b439187ee2954565" providerId="LiveId" clId="{B4820EA7-58C7-49B8-AEB6-7A849B98D5C7}" dt="2024-09-08T19:03:08.874" v="685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B4820EA7-58C7-49B8-AEB6-7A849B98D5C7}" dt="2024-09-08T18:51:01.288" v="657"/>
          <ac:picMkLst>
            <pc:docMk/>
            <pc:sldMk cId="2820606227" sldId="272"/>
            <ac:picMk id="10" creationId="{46F8243D-AB2F-0D2D-271C-4E4E471AF5AB}"/>
          </ac:picMkLst>
        </pc:picChg>
      </pc:sldChg>
      <pc:sldChg chg="addSp delSp modSp mod">
        <pc:chgData name="nourah Alaklabi" userId="b439187ee2954565" providerId="LiveId" clId="{B4820EA7-58C7-49B8-AEB6-7A849B98D5C7}" dt="2024-09-08T17:43:51.507" v="356" actId="1076"/>
        <pc:sldMkLst>
          <pc:docMk/>
          <pc:sldMk cId="664543454" sldId="273"/>
        </pc:sldMkLst>
        <pc:spChg chg="mod">
          <ac:chgData name="nourah Alaklabi" userId="b439187ee2954565" providerId="LiveId" clId="{B4820EA7-58C7-49B8-AEB6-7A849B98D5C7}" dt="2024-09-08T17:13:06.899" v="56" actId="1076"/>
          <ac:spMkLst>
            <pc:docMk/>
            <pc:sldMk cId="664543454" sldId="273"/>
            <ac:spMk id="6" creationId="{00000000-0000-0000-0000-000000000000}"/>
          </ac:spMkLst>
        </pc:spChg>
        <pc:spChg chg="add mod">
          <ac:chgData name="nourah Alaklabi" userId="b439187ee2954565" providerId="LiveId" clId="{B4820EA7-58C7-49B8-AEB6-7A849B98D5C7}" dt="2024-09-08T17:43:51.507" v="356" actId="1076"/>
          <ac:spMkLst>
            <pc:docMk/>
            <pc:sldMk cId="664543454" sldId="273"/>
            <ac:spMk id="12" creationId="{C231264F-B7B5-E500-2408-C0C91BA2BD73}"/>
          </ac:spMkLst>
        </pc:spChg>
        <pc:picChg chg="add mod">
          <ac:chgData name="nourah Alaklabi" userId="b439187ee2954565" providerId="LiveId" clId="{B4820EA7-58C7-49B8-AEB6-7A849B98D5C7}" dt="2024-09-08T17:13:39.412" v="63"/>
          <ac:picMkLst>
            <pc:docMk/>
            <pc:sldMk cId="664543454" sldId="273"/>
            <ac:picMk id="11" creationId="{9ECC84AB-2969-C313-74BA-BC4D797E97C8}"/>
          </ac:picMkLst>
        </pc:picChg>
        <pc:picChg chg="del">
          <ac:chgData name="nourah Alaklabi" userId="b439187ee2954565" providerId="LiveId" clId="{B4820EA7-58C7-49B8-AEB6-7A849B98D5C7}" dt="2024-09-08T17:11:46.573" v="52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B4820EA7-58C7-49B8-AEB6-7A849B98D5C7}" dt="2024-09-08T18:23:40.629" v="401" actId="122"/>
        <pc:sldMkLst>
          <pc:docMk/>
          <pc:sldMk cId="1874374897" sldId="274"/>
        </pc:sldMkLst>
        <pc:spChg chg="mod">
          <ac:chgData name="nourah Alaklabi" userId="b439187ee2954565" providerId="LiveId" clId="{B4820EA7-58C7-49B8-AEB6-7A849B98D5C7}" dt="2024-09-08T18:23:40.629" v="401" actId="122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B4820EA7-58C7-49B8-AEB6-7A849B98D5C7}" dt="2024-09-08T18:22:12.333" v="371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05/03/46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7.wdp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openxmlformats.org/officeDocument/2006/relationships/image" Target="../media/image39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9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image" Target="../media/image7.sv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0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4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5.svg"/><Relationship Id="rId1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4.png"/><Relationship Id="rId17" Type="http://schemas.openxmlformats.org/officeDocument/2006/relationships/hyperlink" Target="https://www.liveworksheets.com/c?a=s&amp;t=538zf2ote0y&amp;sr=n&amp;l=id&amp;i=ucxttzo&amp;r=ls&amp;f=dzdcznzo&amp;ms=uz&amp;cd=p806ge5jzr2ilonxkmzzgjapngnkglgjxg&amp;mw=h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svg"/><Relationship Id="rId5" Type="http://schemas.openxmlformats.org/officeDocument/2006/relationships/image" Target="../media/image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59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heelofnames.com/ar/av8-wpc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plesoKZlgTQ&amp;embeds_referring_euri=https%3A%2F%2Fwww.ien.edu.sa%2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?choice=2#/lesson/93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5.svg"/><Relationship Id="rId15" Type="http://schemas.openxmlformats.org/officeDocument/2006/relationships/image" Target="../media/image23.sv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39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Relationship Id="rId22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18" Type="http://schemas.openxmlformats.org/officeDocument/2006/relationships/image" Target="../media/image29.sv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3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23" Type="http://schemas.microsoft.com/office/2007/relationships/hdphoto" Target="../media/hdphoto4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3.sv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hyperlink" Target="https://www.ien.edu.sa/?choice=2#/lesson/939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5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34.sv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9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3F0DB19-62EA-AC25-4ECF-FAA81C3FBB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52" y="4036454"/>
            <a:ext cx="3900432" cy="2214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4268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3-2 : خَـاصـيَّةُ الـتَّـوزيـعِ 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83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1409E0E7-44A7-36B0-888B-6AE3222269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335032"/>
            <a:ext cx="997569" cy="126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B0D5EF3-E57A-7EF7-261F-7B844F51E64B}"/>
              </a:ext>
            </a:extLst>
          </p:cNvPr>
          <p:cNvSpPr txBox="1"/>
          <p:nvPr/>
        </p:nvSpPr>
        <p:spPr>
          <a:xfrm>
            <a:off x="6788770" y="2505330"/>
            <a:ext cx="66240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مِـثـالٌ : الـضَّـربٌ ذِهـنـيًّا </a:t>
            </a:r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.</a:t>
            </a:r>
            <a:endParaRPr lang="ar-SA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A519839-C3F2-71D3-30BF-15E281AD3B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987" y="3245469"/>
            <a:ext cx="8411798" cy="603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64C4B3C-60C9-1F4E-56E1-C6D75335DE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08179" y="3110548"/>
            <a:ext cx="2877463" cy="2571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8FAFCDE-B335-E079-FDD5-2191F6D101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3658816"/>
            <a:ext cx="13960395" cy="179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7343776-0090-23BC-7B57-5B0817702B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708" y="3657762"/>
            <a:ext cx="14505354" cy="18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83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E2032C9-3339-08B5-1F66-B7040CFEE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3745307"/>
            <a:ext cx="14271977" cy="228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90D7E8B-0072-6638-90BC-15DEBBF034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238" y="3801051"/>
            <a:ext cx="13957448" cy="199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BD811EB-BECB-9B0C-85E5-FFF06B6D9D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714" y="3946369"/>
            <a:ext cx="10577232" cy="1272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3161C5D-F3B0-7624-CA02-D0540A4BCB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0" y="2196231"/>
            <a:ext cx="6045200" cy="604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442B2D0-FD5B-7F55-E54E-3CE405128C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100" y="2906128"/>
            <a:ext cx="11303429" cy="420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679571" y="1273705"/>
            <a:ext cx="3468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تدريب على الاختبار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6F8243D-AB2F-0D2D-271C-4E4E471AF5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2499700"/>
            <a:ext cx="10523479" cy="627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92EC9E61-6BFE-B758-9A0D-4B7F85E085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1000" y="3773497"/>
            <a:ext cx="1838345" cy="185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361046" y="7490522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حل ورقة العمل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319243" y="800709"/>
            <a:ext cx="2900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مـسـألـة الـيـوم )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A7E3B70-D3EB-4066-8B75-642217E2647E}"/>
              </a:ext>
            </a:extLst>
          </p:cNvPr>
          <p:cNvSpPr txBox="1"/>
          <p:nvPr/>
        </p:nvSpPr>
        <p:spPr>
          <a:xfrm>
            <a:off x="2685073" y="4860240"/>
            <a:ext cx="99856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عمر محمد مثلا عمر سعود، و عمر محمد نصف عمر طلال. إذا كان عمر سعود ٨ سنوات، فما عمر كلِّ من محمد وطلال؟ اشرح إجابتك.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20800" y="3584822"/>
            <a:ext cx="4120286" cy="396820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1" name="صورة 10">
            <a:hlinkClick r:id="rId13"/>
            <a:extLst>
              <a:ext uri="{FF2B5EF4-FFF2-40B4-BE49-F238E27FC236}">
                <a16:creationId xmlns:a16="http://schemas.microsoft.com/office/drawing/2014/main" id="{9ECC84AB-2969-C313-74BA-BC4D797E97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792" y="3974219"/>
            <a:ext cx="2602301" cy="2602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231264F-B7B5-E500-2408-C0C91BA2BD73}"/>
              </a:ext>
            </a:extLst>
          </p:cNvPr>
          <p:cNvSpPr txBox="1"/>
          <p:nvPr/>
        </p:nvSpPr>
        <p:spPr>
          <a:xfrm>
            <a:off x="1143000" y="4697719"/>
            <a:ext cx="1211880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باستعمال القرص الدوار أكون ثلاثة أعداد كل منها مكون من رقمين .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أكتب جملة تبين العدد المكون بوصفة مجموع عددين .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استعمل مضاعفات العشرة وعددًا مكون من رقم واحد مثل : 34 = 30 + 4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كيف تساعدنا مضاعفات العشرة بالإضافة الى الآحاد على الضرب ذهنياً ؟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3-2 : خَـاصـيَّةُ الـتَّـوزيـعِ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3-2 : خَـاصـيَّةُ الـتَّـوزيـعِ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389607" y="2873638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خاصيَّةَ التَّوزيعِ لأضربَ ذهنيًا.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023493" y="6040071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</a:t>
            </a:r>
            <a:r>
              <a:rPr lang="ar-SA" sz="2800" b="1" dirty="0">
                <a:latin typeface="Aldhabi" panose="01000000000000000000" pitchFamily="2" charset="-78"/>
                <a:cs typeface="+mj-cs"/>
              </a:rPr>
              <a:t>خَـاصـيَّةُ الـتَّـوزيـعِ .</a:t>
            </a:r>
            <a:endParaRPr lang="ar-SA" sz="28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164A7DFB-EE6E-4250-C77F-A6C021F51D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1200" y="335032"/>
            <a:ext cx="997569" cy="126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3-2 : خَـاصـيَّةُ الـتَّـوزيـعِ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33733" y="2979407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خاصيَّةَ التَّوزيعِ لأضربَ ذهنيًا.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6058158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</a:t>
            </a:r>
            <a:r>
              <a:rPr lang="ar-SA" sz="2800" b="1" dirty="0">
                <a:latin typeface="Aldhabi" panose="01000000000000000000" pitchFamily="2" charset="-78"/>
                <a:cs typeface="+mj-cs"/>
              </a:rPr>
              <a:t>خَـاصـيَّةُ الـتَّـوزيـعِ .</a:t>
            </a:r>
            <a:endParaRPr lang="ar-SA" sz="28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E0F864CD-ABF5-3FEF-4959-95474C80454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335032"/>
            <a:ext cx="997569" cy="126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E601D9C-B7F1-EBEE-223D-EF28BF1010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3918424"/>
            <a:ext cx="9116496" cy="383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F4378F5-2C4F-E320-39D6-49E421E3D8AC}"/>
              </a:ext>
            </a:extLst>
          </p:cNvPr>
          <p:cNvSpPr txBox="1"/>
          <p:nvPr/>
        </p:nvSpPr>
        <p:spPr>
          <a:xfrm>
            <a:off x="9614434" y="2774705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اْســتــعِــــدَّ 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3-2 : خَـاصـيَّةُ الـتَّـوزيـعِ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32036" y="3022097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خاصيَّةَ التَّوزيعِ لأضربَ ذهنيًا.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192883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</a:t>
            </a:r>
            <a:r>
              <a:rPr lang="ar-SA" sz="2800" b="1" dirty="0">
                <a:latin typeface="Aldhabi" panose="01000000000000000000" pitchFamily="2" charset="-78"/>
                <a:cs typeface="+mj-cs"/>
              </a:rPr>
              <a:t>خَـاصـيَّةُ الـتَّـوزيـعِ .</a:t>
            </a:r>
            <a:endParaRPr lang="ar-SA" sz="2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10515600" y="9640669"/>
            <a:ext cx="6535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صفحة 82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6ED6A0B2-92A5-DED9-9085-294EF5E484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1200" y="335032"/>
            <a:ext cx="997569" cy="126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E02E0B9-D6DE-4811-B4AF-34BBC2B629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7550" y="2335863"/>
            <a:ext cx="8712484" cy="782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3-2 : خَـاصـيَّةُ الـتَّـوزيـعِ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397352" y="3003629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خاصيَّةَ التَّوزيعِ لأضربَ ذهنيًا.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33034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</a:t>
            </a:r>
            <a:r>
              <a:rPr lang="ar-SA" sz="2800" b="1" dirty="0">
                <a:latin typeface="Aldhabi" panose="01000000000000000000" pitchFamily="2" charset="-78"/>
                <a:cs typeface="+mj-cs"/>
              </a:rPr>
              <a:t>خَـاصـيَّةُ الـتَّـوزيـعِ .</a:t>
            </a:r>
            <a:endParaRPr lang="ar-SA" sz="2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CF459796-AEA0-86B8-CECC-8E7F405244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91200" y="335032"/>
            <a:ext cx="997569" cy="126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C62ED09-83A1-CD6E-3A4E-0CA73FCB26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54090" y="4132208"/>
            <a:ext cx="9716012" cy="34689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3-2 : خَـاصـيَّةُ الـتَّـوزيـعِ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2851" y="3075045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خاصيَّةَ التَّوزيعِ لأضربَ ذهنيًا.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6011798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</a:t>
            </a:r>
            <a:r>
              <a:rPr lang="ar-SA" sz="2800" b="1" dirty="0">
                <a:latin typeface="Aldhabi" panose="01000000000000000000" pitchFamily="2" charset="-78"/>
                <a:cs typeface="+mj-cs"/>
              </a:rPr>
              <a:t>خَـاصـيَّةُ الـتَّـوزيـعِ .</a:t>
            </a:r>
            <a:endParaRPr lang="ar-SA" sz="2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83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F6E8642A-3EFD-A0E7-C705-DDFF5415846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335032"/>
            <a:ext cx="997569" cy="126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E3036F3-07B3-205B-51CD-110C3BBEA5E2}"/>
              </a:ext>
            </a:extLst>
          </p:cNvPr>
          <p:cNvSpPr txBox="1"/>
          <p:nvPr/>
        </p:nvSpPr>
        <p:spPr>
          <a:xfrm>
            <a:off x="6788770" y="2505330"/>
            <a:ext cx="66240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مِـثـالٌ : اسـتـعـمـالُ </a:t>
            </a:r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خَـاصـيَّةُ الـتَّـوزيـعِ .</a:t>
            </a:r>
            <a:endParaRPr lang="ar-SA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ECC4106-25DF-E0CD-EC99-BC52CF1DBC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3469" y="3946662"/>
            <a:ext cx="10969210" cy="345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404</Words>
  <Application>Microsoft Office PowerPoint</Application>
  <PresentationFormat>مخصص</PresentationFormat>
  <Paragraphs>75</Paragraphs>
  <Slides>19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5" baseType="lpstr">
      <vt:lpstr>Arial</vt:lpstr>
      <vt:lpstr>Calibri</vt:lpstr>
      <vt:lpstr>Aldhabi</vt:lpstr>
      <vt:lpstr>Wingdings</vt:lpstr>
      <vt:lpstr>Akhbar MT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2024-09-08T19:04:41Z</dcterms:modified>
  <dc:identifier>DAGN_jeNjEQ</dc:identifier>
</cp:coreProperties>
</file>