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70" r:id="rId13"/>
    <p:sldId id="271" r:id="rId14"/>
    <p:sldId id="272" r:id="rId15"/>
    <p:sldId id="275" r:id="rId16"/>
    <p:sldId id="267" r:id="rId17"/>
    <p:sldId id="276" r:id="rId18"/>
    <p:sldId id="269" r:id="rId19"/>
    <p:sldId id="268" r:id="rId20"/>
  </p:sldIdLst>
  <p:sldSz cx="18288000" cy="10287000"/>
  <p:notesSz cx="6858000" cy="9144000"/>
  <p:embeddedFontLst>
    <p:embeddedFont>
      <p:font typeface="Aldhabi" panose="01000000000000000000" pitchFamily="2" charset="-7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884" autoAdjust="0"/>
  </p:normalViewPr>
  <p:slideViewPr>
    <p:cSldViewPr>
      <p:cViewPr>
        <p:scale>
          <a:sx n="40" d="100"/>
          <a:sy n="40" d="100"/>
        </p:scale>
        <p:origin x="4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E42AACDE-58C3-47D7-81DB-3AD1E369692D}"/>
    <pc:docChg chg="undo redo custSel addSld delSld modSld">
      <pc:chgData name="nourah Alaklabi" userId="b439187ee2954565" providerId="LiveId" clId="{E42AACDE-58C3-47D7-81DB-3AD1E369692D}" dt="2024-09-10T15:11:12.783" v="559" actId="1076"/>
      <pc:docMkLst>
        <pc:docMk/>
      </pc:docMkLst>
      <pc:sldChg chg="addSp modSp mod">
        <pc:chgData name="nourah Alaklabi" userId="b439187ee2954565" providerId="LiveId" clId="{E42AACDE-58C3-47D7-81DB-3AD1E369692D}" dt="2024-09-10T14:09:43.859" v="9" actId="1076"/>
        <pc:sldMkLst>
          <pc:docMk/>
          <pc:sldMk cId="0" sldId="256"/>
        </pc:sldMkLst>
        <pc:picChg chg="add mod">
          <ac:chgData name="nourah Alaklabi" userId="b439187ee2954565" providerId="LiveId" clId="{E42AACDE-58C3-47D7-81DB-3AD1E369692D}" dt="2024-09-10T14:09:43.859" v="9" actId="1076"/>
          <ac:picMkLst>
            <pc:docMk/>
            <pc:sldMk cId="0" sldId="256"/>
            <ac:picMk id="18" creationId="{814FDC5F-8184-8E82-E384-5319D230C595}"/>
          </ac:picMkLst>
        </pc:picChg>
      </pc:sldChg>
      <pc:sldChg chg="addSp delSp modSp mod">
        <pc:chgData name="nourah Alaklabi" userId="b439187ee2954565" providerId="LiveId" clId="{E42AACDE-58C3-47D7-81DB-3AD1E369692D}" dt="2024-09-10T14:21:13.602" v="57" actId="20577"/>
        <pc:sldMkLst>
          <pc:docMk/>
          <pc:sldMk cId="0" sldId="257"/>
        </pc:sldMkLst>
        <pc:spChg chg="mod">
          <ac:chgData name="nourah Alaklabi" userId="b439187ee2954565" providerId="LiveId" clId="{E42AACDE-58C3-47D7-81DB-3AD1E369692D}" dt="2024-09-10T14:11:00.728" v="35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E42AACDE-58C3-47D7-81DB-3AD1E369692D}" dt="2024-09-10T14:10:32.159" v="13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11:07.001" v="36" actId="1076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E42AACDE-58C3-47D7-81DB-3AD1E369692D}" dt="2024-09-10T14:10:28.218" v="12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E42AACDE-58C3-47D7-81DB-3AD1E369692D}" dt="2024-09-10T14:21:13.602" v="57" actId="20577"/>
          <ac:spMkLst>
            <pc:docMk/>
            <pc:sldMk cId="0" sldId="257"/>
            <ac:spMk id="13" creationId="{AA0A9CED-2666-6C78-B43A-3BE096BD8AA3}"/>
          </ac:spMkLst>
        </pc:spChg>
        <pc:picChg chg="del">
          <ac:chgData name="nourah Alaklabi" userId="b439187ee2954565" providerId="LiveId" clId="{E42AACDE-58C3-47D7-81DB-3AD1E369692D}" dt="2024-09-10T14:10:16.079" v="1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E42AACDE-58C3-47D7-81DB-3AD1E369692D}" dt="2024-09-10T14:10:19.460" v="11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delSp modSp mod">
        <pc:chgData name="nourah Alaklabi" userId="b439187ee2954565" providerId="LiveId" clId="{E42AACDE-58C3-47D7-81DB-3AD1E369692D}" dt="2024-09-10T14:37:43.534" v="306" actId="1076"/>
        <pc:sldMkLst>
          <pc:docMk/>
          <pc:sldMk cId="0" sldId="258"/>
        </pc:sldMkLst>
        <pc:spChg chg="del">
          <ac:chgData name="nourah Alaklabi" userId="b439187ee2954565" providerId="LiveId" clId="{E42AACDE-58C3-47D7-81DB-3AD1E369692D}" dt="2024-09-10T14:35:55.214" v="291" actId="21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7:39.424" v="305" actId="1076"/>
          <ac:spMkLst>
            <pc:docMk/>
            <pc:sldMk cId="0" sldId="258"/>
            <ac:spMk id="9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1:25.400" v="279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E42AACDE-58C3-47D7-81DB-3AD1E369692D}" dt="2024-09-10T14:29:34.813" v="267" actId="403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E42AACDE-58C3-47D7-81DB-3AD1E369692D}" dt="2024-09-10T14:37:43.534" v="306" actId="1076"/>
          <ac:spMkLst>
            <pc:docMk/>
            <pc:sldMk cId="0" sldId="258"/>
            <ac:spMk id="15" creationId="{590AC6F2-AE63-E429-6429-D36C5292ED06}"/>
          </ac:spMkLst>
        </pc:spChg>
        <pc:spChg chg="del">
          <ac:chgData name="nourah Alaklabi" userId="b439187ee2954565" providerId="LiveId" clId="{E42AACDE-58C3-47D7-81DB-3AD1E369692D}" dt="2024-09-10T14:35:58.734" v="292" actId="21"/>
          <ac:spMkLst>
            <pc:docMk/>
            <pc:sldMk cId="0" sldId="258"/>
            <ac:spMk id="16" creationId="{4728AF22-D5E8-1EA7-8A76-7C363EE4901A}"/>
          </ac:spMkLst>
        </pc:spChg>
        <pc:spChg chg="add del mod">
          <ac:chgData name="nourah Alaklabi" userId="b439187ee2954565" providerId="LiveId" clId="{E42AACDE-58C3-47D7-81DB-3AD1E369692D}" dt="2024-09-10T14:29:31.223" v="266" actId="21"/>
          <ac:spMkLst>
            <pc:docMk/>
            <pc:sldMk cId="0" sldId="258"/>
            <ac:spMk id="19" creationId="{A990A600-A527-C7DC-77DC-60013CAEF25B}"/>
          </ac:spMkLst>
        </pc:spChg>
        <pc:picChg chg="add mod">
          <ac:chgData name="nourah Alaklabi" userId="b439187ee2954565" providerId="LiveId" clId="{E42AACDE-58C3-47D7-81DB-3AD1E369692D}" dt="2024-09-10T14:28:29.068" v="261"/>
          <ac:picMkLst>
            <pc:docMk/>
            <pc:sldMk cId="0" sldId="258"/>
            <ac:picMk id="18" creationId="{679F5D49-0FBD-252A-8A31-BEC7AA757D59}"/>
          </ac:picMkLst>
        </pc:picChg>
      </pc:sldChg>
      <pc:sldChg chg="addSp delSp modSp mod">
        <pc:chgData name="nourah Alaklabi" userId="b439187ee2954565" providerId="LiveId" clId="{E42AACDE-58C3-47D7-81DB-3AD1E369692D}" dt="2024-09-10T15:11:12.783" v="559" actId="1076"/>
        <pc:sldMkLst>
          <pc:docMk/>
          <pc:sldMk cId="0" sldId="259"/>
        </pc:sldMkLst>
        <pc:spChg chg="ord">
          <ac:chgData name="nourah Alaklabi" userId="b439187ee2954565" providerId="LiveId" clId="{E42AACDE-58C3-47D7-81DB-3AD1E369692D}" dt="2024-09-10T14:41:13.892" v="335" actId="166"/>
          <ac:spMkLst>
            <pc:docMk/>
            <pc:sldMk cId="0" sldId="259"/>
            <ac:spMk id="3" creationId="{00000000-0000-0000-0000-000000000000}"/>
          </ac:spMkLst>
        </pc:spChg>
        <pc:spChg chg="del">
          <ac:chgData name="nourah Alaklabi" userId="b439187ee2954565" providerId="LiveId" clId="{E42AACDE-58C3-47D7-81DB-3AD1E369692D}" dt="2024-09-10T14:37:54.330" v="308" actId="21"/>
          <ac:spMkLst>
            <pc:docMk/>
            <pc:sldMk cId="0" sldId="259"/>
            <ac:spMk id="7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7:56.491" v="309" actId="1076"/>
          <ac:spMkLst>
            <pc:docMk/>
            <pc:sldMk cId="0" sldId="259"/>
            <ac:spMk id="8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1:31.200" v="280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E42AACDE-58C3-47D7-81DB-3AD1E369692D}" dt="2024-09-10T14:37:59.692" v="310" actId="1076"/>
          <ac:spMkLst>
            <pc:docMk/>
            <pc:sldMk cId="0" sldId="259"/>
            <ac:spMk id="13" creationId="{37F0BDCF-46D5-1350-B8FF-8426BDD879ED}"/>
          </ac:spMkLst>
        </pc:spChg>
        <pc:spChg chg="del">
          <ac:chgData name="nourah Alaklabi" userId="b439187ee2954565" providerId="LiveId" clId="{E42AACDE-58C3-47D7-81DB-3AD1E369692D}" dt="2024-09-10T14:37:51.771" v="307" actId="21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E42AACDE-58C3-47D7-81DB-3AD1E369692D}" dt="2024-09-10T14:39:56.868" v="325" actId="20577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E42AACDE-58C3-47D7-81DB-3AD1E369692D}" dt="2024-09-10T14:29:47.613" v="268"/>
          <ac:picMkLst>
            <pc:docMk/>
            <pc:sldMk cId="0" sldId="259"/>
            <ac:picMk id="11" creationId="{0A7525B8-4F94-34A0-F0DF-4F51A2710655}"/>
          </ac:picMkLst>
        </pc:picChg>
        <pc:picChg chg="add mod">
          <ac:chgData name="nourah Alaklabi" userId="b439187ee2954565" providerId="LiveId" clId="{E42AACDE-58C3-47D7-81DB-3AD1E369692D}" dt="2024-09-10T15:11:12.783" v="559" actId="1076"/>
          <ac:picMkLst>
            <pc:docMk/>
            <pc:sldMk cId="0" sldId="259"/>
            <ac:picMk id="18" creationId="{8B7EBCA2-012C-066E-8D7C-235AEEA3D13D}"/>
          </ac:picMkLst>
        </pc:picChg>
        <pc:picChg chg="add mod">
          <ac:chgData name="nourah Alaklabi" userId="b439187ee2954565" providerId="LiveId" clId="{E42AACDE-58C3-47D7-81DB-3AD1E369692D}" dt="2024-09-10T14:42:06.650" v="346" actId="14100"/>
          <ac:picMkLst>
            <pc:docMk/>
            <pc:sldMk cId="0" sldId="259"/>
            <ac:picMk id="20" creationId="{8E37E3AB-76DB-97B6-8CBC-DB009B00231E}"/>
          </ac:picMkLst>
        </pc:picChg>
      </pc:sldChg>
      <pc:sldChg chg="addSp delSp modSp mod">
        <pc:chgData name="nourah Alaklabi" userId="b439187ee2954565" providerId="LiveId" clId="{E42AACDE-58C3-47D7-81DB-3AD1E369692D}" dt="2024-09-10T15:10:19.141" v="558"/>
        <pc:sldMkLst>
          <pc:docMk/>
          <pc:sldMk cId="0" sldId="260"/>
        </pc:sldMkLst>
        <pc:spChg chg="del">
          <ac:chgData name="nourah Alaklabi" userId="b439187ee2954565" providerId="LiveId" clId="{E42AACDE-58C3-47D7-81DB-3AD1E369692D}" dt="2024-09-10T14:38:04.116" v="311" actId="21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8:13.969" v="313" actId="1076"/>
          <ac:spMkLst>
            <pc:docMk/>
            <pc:sldMk cId="0" sldId="260"/>
            <ac:spMk id="7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4:45.758" v="281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E42AACDE-58C3-47D7-81DB-3AD1E369692D}" dt="2024-09-10T14:42:21.794" v="347"/>
          <ac:spMkLst>
            <pc:docMk/>
            <pc:sldMk cId="0" sldId="260"/>
            <ac:spMk id="13" creationId="{BE54427A-B8BA-C4D8-6A1F-B05972135572}"/>
          </ac:spMkLst>
        </pc:spChg>
        <pc:spChg chg="del mod">
          <ac:chgData name="nourah Alaklabi" userId="b439187ee2954565" providerId="LiveId" clId="{E42AACDE-58C3-47D7-81DB-3AD1E369692D}" dt="2024-09-10T14:43:47.273" v="357" actId="21"/>
          <ac:spMkLst>
            <pc:docMk/>
            <pc:sldMk cId="0" sldId="260"/>
            <ac:spMk id="14" creationId="{3F48A92E-6BF9-2D8D-1012-99DA5E6E4FA6}"/>
          </ac:spMkLst>
        </pc:spChg>
        <pc:spChg chg="del">
          <ac:chgData name="nourah Alaklabi" userId="b439187ee2954565" providerId="LiveId" clId="{E42AACDE-58C3-47D7-81DB-3AD1E369692D}" dt="2024-09-10T14:38:08.393" v="312" actId="21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E42AACDE-58C3-47D7-81DB-3AD1E369692D}" dt="2024-09-10T14:45:25.855" v="377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E42AACDE-58C3-47D7-81DB-3AD1E369692D}" dt="2024-09-10T14:29:50.913" v="269"/>
          <ac:picMkLst>
            <pc:docMk/>
            <pc:sldMk cId="0" sldId="260"/>
            <ac:picMk id="11" creationId="{440546DA-D9AC-E210-7C67-A5901C2A459B}"/>
          </ac:picMkLst>
        </pc:picChg>
        <pc:picChg chg="add mod">
          <ac:chgData name="nourah Alaklabi" userId="b439187ee2954565" providerId="LiveId" clId="{E42AACDE-58C3-47D7-81DB-3AD1E369692D}" dt="2024-09-10T15:10:07.369" v="557"/>
          <ac:picMkLst>
            <pc:docMk/>
            <pc:sldMk cId="0" sldId="260"/>
            <ac:picMk id="19" creationId="{C5474D54-11AD-3A53-7C79-DD8B02F8C8C3}"/>
          </ac:picMkLst>
        </pc:picChg>
        <pc:picChg chg="add mod">
          <ac:chgData name="nourah Alaklabi" userId="b439187ee2954565" providerId="LiveId" clId="{E42AACDE-58C3-47D7-81DB-3AD1E369692D}" dt="2024-09-10T15:10:19.141" v="558"/>
          <ac:picMkLst>
            <pc:docMk/>
            <pc:sldMk cId="0" sldId="260"/>
            <ac:picMk id="21" creationId="{400E87C9-463A-C72A-971B-1BFE42982287}"/>
          </ac:picMkLst>
        </pc:picChg>
      </pc:sldChg>
      <pc:sldChg chg="addSp delSp modSp mod">
        <pc:chgData name="nourah Alaklabi" userId="b439187ee2954565" providerId="LiveId" clId="{E42AACDE-58C3-47D7-81DB-3AD1E369692D}" dt="2024-09-10T14:47:21.751" v="399"/>
        <pc:sldMkLst>
          <pc:docMk/>
          <pc:sldMk cId="0" sldId="261"/>
        </pc:sldMkLst>
        <pc:spChg chg="del">
          <ac:chgData name="nourah Alaklabi" userId="b439187ee2954565" providerId="LiveId" clId="{E42AACDE-58C3-47D7-81DB-3AD1E369692D}" dt="2024-09-10T14:38:24.808" v="315" actId="21"/>
          <ac:spMkLst>
            <pc:docMk/>
            <pc:sldMk cId="0" sldId="261"/>
            <ac:spMk id="6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8:31.305" v="317" actId="1076"/>
          <ac:spMkLst>
            <pc:docMk/>
            <pc:sldMk cId="0" sldId="261"/>
            <ac:spMk id="7" creationId="{00000000-0000-0000-0000-000000000000}"/>
          </ac:spMkLst>
        </pc:spChg>
        <pc:spChg chg="mod ord">
          <ac:chgData name="nourah Alaklabi" userId="b439187ee2954565" providerId="LiveId" clId="{E42AACDE-58C3-47D7-81DB-3AD1E369692D}" dt="2024-09-10T14:46:58.771" v="391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4:51.466" v="282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E42AACDE-58C3-47D7-81DB-3AD1E369692D}" dt="2024-09-10T14:38:35.887" v="318" actId="1076"/>
          <ac:spMkLst>
            <pc:docMk/>
            <pc:sldMk cId="0" sldId="261"/>
            <ac:spMk id="14" creationId="{D11934C5-16A5-0306-3336-43FBB2EEED97}"/>
          </ac:spMkLst>
        </pc:spChg>
        <pc:spChg chg="del">
          <ac:chgData name="nourah Alaklabi" userId="b439187ee2954565" providerId="LiveId" clId="{E42AACDE-58C3-47D7-81DB-3AD1E369692D}" dt="2024-09-10T14:38:28.875" v="316" actId="21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E42AACDE-58C3-47D7-81DB-3AD1E369692D}" dt="2024-09-10T14:47:03.515" v="395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E42AACDE-58C3-47D7-81DB-3AD1E369692D}" dt="2024-09-10T14:29:55.513" v="270"/>
          <ac:picMkLst>
            <pc:docMk/>
            <pc:sldMk cId="0" sldId="261"/>
            <ac:picMk id="11" creationId="{4475568C-4CCB-8E48-B892-104EBD9A18C3}"/>
          </ac:picMkLst>
        </pc:picChg>
        <pc:picChg chg="add mod">
          <ac:chgData name="nourah Alaklabi" userId="b439187ee2954565" providerId="LiveId" clId="{E42AACDE-58C3-47D7-81DB-3AD1E369692D}" dt="2024-09-10T14:47:21.751" v="399"/>
          <ac:picMkLst>
            <pc:docMk/>
            <pc:sldMk cId="0" sldId="261"/>
            <ac:picMk id="18" creationId="{BEC3C26A-000B-D5D3-7698-C5D9067B0929}"/>
          </ac:picMkLst>
        </pc:picChg>
      </pc:sldChg>
      <pc:sldChg chg="addSp delSp modSp mod">
        <pc:chgData name="nourah Alaklabi" userId="b439187ee2954565" providerId="LiveId" clId="{E42AACDE-58C3-47D7-81DB-3AD1E369692D}" dt="2024-09-10T14:48:51.465" v="409"/>
        <pc:sldMkLst>
          <pc:docMk/>
          <pc:sldMk cId="0" sldId="262"/>
        </pc:sldMkLst>
        <pc:spChg chg="del">
          <ac:chgData name="nourah Alaklabi" userId="b439187ee2954565" providerId="LiveId" clId="{E42AACDE-58C3-47D7-81DB-3AD1E369692D}" dt="2024-09-10T14:38:42.432" v="319" actId="21"/>
          <ac:spMkLst>
            <pc:docMk/>
            <pc:sldMk cId="0" sldId="262"/>
            <ac:spMk id="6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8:48.560" v="321" actId="1076"/>
          <ac:spMkLst>
            <pc:docMk/>
            <pc:sldMk cId="0" sldId="262"/>
            <ac:spMk id="7" creationId="{00000000-0000-0000-0000-000000000000}"/>
          </ac:spMkLst>
        </pc:spChg>
        <pc:spChg chg="ord">
          <ac:chgData name="nourah Alaklabi" userId="b439187ee2954565" providerId="LiveId" clId="{E42AACDE-58C3-47D7-81DB-3AD1E369692D}" dt="2024-09-10T14:48:41.219" v="407" actId="16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4:34:58.251" v="283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E42AACDE-58C3-47D7-81DB-3AD1E369692D}" dt="2024-09-10T14:38:52.196" v="322" actId="1076"/>
          <ac:spMkLst>
            <pc:docMk/>
            <pc:sldMk cId="0" sldId="262"/>
            <ac:spMk id="14" creationId="{EBB8A7E6-717C-2085-418D-A8ACADDB116D}"/>
          </ac:spMkLst>
        </pc:spChg>
        <pc:spChg chg="del">
          <ac:chgData name="nourah Alaklabi" userId="b439187ee2954565" providerId="LiveId" clId="{E42AACDE-58C3-47D7-81DB-3AD1E369692D}" dt="2024-09-10T14:38:45.926" v="320" actId="21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E42AACDE-58C3-47D7-81DB-3AD1E369692D}" dt="2024-09-10T14:47:47.181" v="401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E42AACDE-58C3-47D7-81DB-3AD1E369692D}" dt="2024-09-10T14:30:02.068" v="271"/>
          <ac:picMkLst>
            <pc:docMk/>
            <pc:sldMk cId="0" sldId="262"/>
            <ac:picMk id="11" creationId="{33120B6D-CA1B-E2FF-0E3F-2588D2218885}"/>
          </ac:picMkLst>
        </pc:picChg>
        <pc:picChg chg="add mod">
          <ac:chgData name="nourah Alaklabi" userId="b439187ee2954565" providerId="LiveId" clId="{E42AACDE-58C3-47D7-81DB-3AD1E369692D}" dt="2024-09-10T14:48:51.465" v="409"/>
          <ac:picMkLst>
            <pc:docMk/>
            <pc:sldMk cId="0" sldId="262"/>
            <ac:picMk id="18" creationId="{D34DF344-EA46-4BBA-7A51-E8E95999BD9A}"/>
          </ac:picMkLst>
        </pc:picChg>
      </pc:sldChg>
      <pc:sldChg chg="addSp modSp del mod">
        <pc:chgData name="nourah Alaklabi" userId="b439187ee2954565" providerId="LiveId" clId="{E42AACDE-58C3-47D7-81DB-3AD1E369692D}" dt="2024-09-10T14:49:03.830" v="410" actId="2696"/>
        <pc:sldMkLst>
          <pc:docMk/>
          <pc:sldMk cId="0" sldId="263"/>
        </pc:sldMkLst>
        <pc:spChg chg="mod">
          <ac:chgData name="nourah Alaklabi" userId="b439187ee2954565" providerId="LiveId" clId="{E42AACDE-58C3-47D7-81DB-3AD1E369692D}" dt="2024-09-10T14:35:05.123" v="284"/>
          <ac:spMkLst>
            <pc:docMk/>
            <pc:sldMk cId="0" sldId="263"/>
            <ac:spMk id="6" creationId="{EC2C6E49-0747-D390-AD5A-EEE98F7C1DFF}"/>
          </ac:spMkLst>
        </pc:spChg>
        <pc:picChg chg="add mod">
          <ac:chgData name="nourah Alaklabi" userId="b439187ee2954565" providerId="LiveId" clId="{E42AACDE-58C3-47D7-81DB-3AD1E369692D}" dt="2024-09-10T14:30:05.272" v="272"/>
          <ac:picMkLst>
            <pc:docMk/>
            <pc:sldMk cId="0" sldId="263"/>
            <ac:picMk id="11" creationId="{7825D879-950A-684A-FD5F-15E836FE23B7}"/>
          </ac:picMkLst>
        </pc:picChg>
      </pc:sldChg>
      <pc:sldChg chg="addSp modSp mod">
        <pc:chgData name="nourah Alaklabi" userId="b439187ee2954565" providerId="LiveId" clId="{E42AACDE-58C3-47D7-81DB-3AD1E369692D}" dt="2024-09-10T14:49:42.639" v="418" actId="1076"/>
        <pc:sldMkLst>
          <pc:docMk/>
          <pc:sldMk cId="0" sldId="264"/>
        </pc:sldMkLst>
        <pc:spChg chg="mod">
          <ac:chgData name="nourah Alaklabi" userId="b439187ee2954565" providerId="LiveId" clId="{E42AACDE-58C3-47D7-81DB-3AD1E369692D}" dt="2024-09-10T14:49:09.501" v="412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E42AACDE-58C3-47D7-81DB-3AD1E369692D}" dt="2024-09-10T14:49:42.639" v="418" actId="1076"/>
          <ac:picMkLst>
            <pc:docMk/>
            <pc:sldMk cId="0" sldId="264"/>
            <ac:picMk id="11" creationId="{28D8591E-2006-65F0-D827-36D25B2CF9A6}"/>
          </ac:picMkLst>
        </pc:picChg>
      </pc:sldChg>
      <pc:sldChg chg="addSp modSp mod">
        <pc:chgData name="nourah Alaklabi" userId="b439187ee2954565" providerId="LiveId" clId="{E42AACDE-58C3-47D7-81DB-3AD1E369692D}" dt="2024-09-10T14:50:27.710" v="425"/>
        <pc:sldMkLst>
          <pc:docMk/>
          <pc:sldMk cId="0" sldId="265"/>
        </pc:sldMkLst>
        <pc:spChg chg="mod">
          <ac:chgData name="nourah Alaklabi" userId="b439187ee2954565" providerId="LiveId" clId="{E42AACDE-58C3-47D7-81DB-3AD1E369692D}" dt="2024-09-10T14:49:48.581" v="420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E42AACDE-58C3-47D7-81DB-3AD1E369692D}" dt="2024-09-10T14:50:27.710" v="425"/>
          <ac:picMkLst>
            <pc:docMk/>
            <pc:sldMk cId="0" sldId="265"/>
            <ac:picMk id="11" creationId="{3F734731-FB1B-27B2-3096-36BFE827B058}"/>
          </ac:picMkLst>
        </pc:picChg>
      </pc:sldChg>
      <pc:sldChg chg="del">
        <pc:chgData name="nourah Alaklabi" userId="b439187ee2954565" providerId="LiveId" clId="{E42AACDE-58C3-47D7-81DB-3AD1E369692D}" dt="2024-09-10T14:50:35.500" v="426" actId="2696"/>
        <pc:sldMkLst>
          <pc:docMk/>
          <pc:sldMk cId="0" sldId="266"/>
        </pc:sldMkLst>
      </pc:sldChg>
      <pc:sldChg chg="addSp modSp mod">
        <pc:chgData name="nourah Alaklabi" userId="b439187ee2954565" providerId="LiveId" clId="{E42AACDE-58C3-47D7-81DB-3AD1E369692D}" dt="2024-09-10T14:56:07.808" v="476" actId="1076"/>
        <pc:sldMkLst>
          <pc:docMk/>
          <pc:sldMk cId="0" sldId="267"/>
        </pc:sldMkLst>
        <pc:spChg chg="mod">
          <ac:chgData name="nourah Alaklabi" userId="b439187ee2954565" providerId="LiveId" clId="{E42AACDE-58C3-47D7-81DB-3AD1E369692D}" dt="2024-09-10T14:55:10.526" v="469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E42AACDE-58C3-47D7-81DB-3AD1E369692D}" dt="2024-09-10T14:56:07.808" v="476" actId="1076"/>
          <ac:picMkLst>
            <pc:docMk/>
            <pc:sldMk cId="0" sldId="267"/>
            <ac:picMk id="10" creationId="{5B1E5249-0424-EFDA-FC76-67E959CC4507}"/>
          </ac:picMkLst>
        </pc:picChg>
      </pc:sldChg>
      <pc:sldChg chg="modSp mod">
        <pc:chgData name="nourah Alaklabi" userId="b439187ee2954565" providerId="LiveId" clId="{E42AACDE-58C3-47D7-81DB-3AD1E369692D}" dt="2024-09-10T15:00:38.928" v="517" actId="20577"/>
        <pc:sldMkLst>
          <pc:docMk/>
          <pc:sldMk cId="0" sldId="268"/>
        </pc:sldMkLst>
        <pc:spChg chg="mod">
          <ac:chgData name="nourah Alaklabi" userId="b439187ee2954565" providerId="LiveId" clId="{E42AACDE-58C3-47D7-81DB-3AD1E369692D}" dt="2024-09-10T15:00:38.928" v="517" actId="20577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E42AACDE-58C3-47D7-81DB-3AD1E369692D}" dt="2024-09-10T15:00:02.854" v="487"/>
        <pc:sldMkLst>
          <pc:docMk/>
          <pc:sldMk cId="0" sldId="269"/>
        </pc:sldMkLst>
        <pc:spChg chg="mod">
          <ac:chgData name="nourah Alaklabi" userId="b439187ee2954565" providerId="LiveId" clId="{E42AACDE-58C3-47D7-81DB-3AD1E369692D}" dt="2024-09-10T14:59:32.174" v="484" actId="14100"/>
          <ac:spMkLst>
            <pc:docMk/>
            <pc:sldMk cId="0" sldId="269"/>
            <ac:spMk id="5" creationId="{00000000-0000-0000-0000-000000000000}"/>
          </ac:spMkLst>
        </pc:spChg>
        <pc:picChg chg="del">
          <ac:chgData name="nourah Alaklabi" userId="b439187ee2954565" providerId="LiveId" clId="{E42AACDE-58C3-47D7-81DB-3AD1E369692D}" dt="2024-09-10T14:59:23.019" v="480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E42AACDE-58C3-47D7-81DB-3AD1E369692D}" dt="2024-09-10T15:00:02.854" v="487"/>
          <ac:picMkLst>
            <pc:docMk/>
            <pc:sldMk cId="0" sldId="269"/>
            <ac:picMk id="13" creationId="{52517E8F-576C-26AE-9F18-0D5C02E53EC7}"/>
          </ac:picMkLst>
        </pc:picChg>
      </pc:sldChg>
      <pc:sldChg chg="addSp modSp mod">
        <pc:chgData name="nourah Alaklabi" userId="b439187ee2954565" providerId="LiveId" clId="{E42AACDE-58C3-47D7-81DB-3AD1E369692D}" dt="2024-09-10T14:51:37.658" v="434"/>
        <pc:sldMkLst>
          <pc:docMk/>
          <pc:sldMk cId="1714451983" sldId="270"/>
        </pc:sldMkLst>
        <pc:spChg chg="mod">
          <ac:chgData name="nourah Alaklabi" userId="b439187ee2954565" providerId="LiveId" clId="{E42AACDE-58C3-47D7-81DB-3AD1E369692D}" dt="2024-09-10T14:50:42.879" v="428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E42AACDE-58C3-47D7-81DB-3AD1E369692D}" dt="2024-09-10T14:51:37.658" v="434"/>
          <ac:picMkLst>
            <pc:docMk/>
            <pc:sldMk cId="1714451983" sldId="270"/>
            <ac:picMk id="10" creationId="{2830B616-F0BD-9D24-096D-DBCC31116600}"/>
          </ac:picMkLst>
        </pc:picChg>
      </pc:sldChg>
      <pc:sldChg chg="addSp modSp mod">
        <pc:chgData name="nourah Alaklabi" userId="b439187ee2954565" providerId="LiveId" clId="{E42AACDE-58C3-47D7-81DB-3AD1E369692D}" dt="2024-09-10T14:52:48.367" v="443"/>
        <pc:sldMkLst>
          <pc:docMk/>
          <pc:sldMk cId="2434396656" sldId="271"/>
        </pc:sldMkLst>
        <pc:spChg chg="mod">
          <ac:chgData name="nourah Alaklabi" userId="b439187ee2954565" providerId="LiveId" clId="{E42AACDE-58C3-47D7-81DB-3AD1E369692D}" dt="2024-09-10T14:51:46.941" v="436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E42AACDE-58C3-47D7-81DB-3AD1E369692D}" dt="2024-09-10T14:52:48.367" v="443"/>
          <ac:picMkLst>
            <pc:docMk/>
            <pc:sldMk cId="2434396656" sldId="271"/>
            <ac:picMk id="11" creationId="{FF0A113E-49F3-A1E3-6380-0CF072887684}"/>
          </ac:picMkLst>
        </pc:picChg>
      </pc:sldChg>
      <pc:sldChg chg="addSp modSp mod">
        <pc:chgData name="nourah Alaklabi" userId="b439187ee2954565" providerId="LiveId" clId="{E42AACDE-58C3-47D7-81DB-3AD1E369692D}" dt="2024-09-10T14:54:15.777" v="457"/>
        <pc:sldMkLst>
          <pc:docMk/>
          <pc:sldMk cId="2820606227" sldId="272"/>
        </pc:sldMkLst>
        <pc:spChg chg="mod">
          <ac:chgData name="nourah Alaklabi" userId="b439187ee2954565" providerId="LiveId" clId="{E42AACDE-58C3-47D7-81DB-3AD1E369692D}" dt="2024-09-10T14:53:34.030" v="451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E42AACDE-58C3-47D7-81DB-3AD1E369692D}" dt="2024-09-10T14:53:31.143" v="449"/>
          <ac:picMkLst>
            <pc:docMk/>
            <pc:sldMk cId="2820606227" sldId="272"/>
            <ac:picMk id="10" creationId="{A78E5662-DC3F-9311-3612-DF4ED862A4AC}"/>
          </ac:picMkLst>
        </pc:picChg>
        <pc:picChg chg="add mod">
          <ac:chgData name="nourah Alaklabi" userId="b439187ee2954565" providerId="LiveId" clId="{E42AACDE-58C3-47D7-81DB-3AD1E369692D}" dt="2024-09-10T14:54:15.777" v="457"/>
          <ac:picMkLst>
            <pc:docMk/>
            <pc:sldMk cId="2820606227" sldId="272"/>
            <ac:picMk id="13" creationId="{1B36BFC7-5418-AF73-DE6C-6188FDE899A9}"/>
          </ac:picMkLst>
        </pc:picChg>
      </pc:sldChg>
      <pc:sldChg chg="addSp delSp modSp mod">
        <pc:chgData name="nourah Alaklabi" userId="b439187ee2954565" providerId="LiveId" clId="{E42AACDE-58C3-47D7-81DB-3AD1E369692D}" dt="2024-09-10T14:26:42.957" v="255"/>
        <pc:sldMkLst>
          <pc:docMk/>
          <pc:sldMk cId="664543454" sldId="273"/>
        </pc:sldMkLst>
        <pc:spChg chg="del">
          <ac:chgData name="nourah Alaklabi" userId="b439187ee2954565" providerId="LiveId" clId="{E42AACDE-58C3-47D7-81DB-3AD1E369692D}" dt="2024-09-10T14:23:10.319" v="59" actId="21"/>
          <ac:spMkLst>
            <pc:docMk/>
            <pc:sldMk cId="664543454" sldId="273"/>
            <ac:spMk id="6" creationId="{00000000-0000-0000-0000-000000000000}"/>
          </ac:spMkLst>
        </pc:spChg>
        <pc:spChg chg="add del mod">
          <ac:chgData name="nourah Alaklabi" userId="b439187ee2954565" providerId="LiveId" clId="{E42AACDE-58C3-47D7-81DB-3AD1E369692D}" dt="2024-09-10T14:26:06.070" v="253" actId="20577"/>
          <ac:spMkLst>
            <pc:docMk/>
            <pc:sldMk cId="664543454" sldId="273"/>
            <ac:spMk id="9" creationId="{E9D63749-87CF-2A9C-7BE4-30F3A6BE04FE}"/>
          </ac:spMkLst>
        </pc:spChg>
        <pc:spChg chg="add mod">
          <ac:chgData name="nourah Alaklabi" userId="b439187ee2954565" providerId="LiveId" clId="{E42AACDE-58C3-47D7-81DB-3AD1E369692D}" dt="2024-09-10T14:26:31.905" v="254"/>
          <ac:spMkLst>
            <pc:docMk/>
            <pc:sldMk cId="664543454" sldId="273"/>
            <ac:spMk id="11" creationId="{256DD769-1E0C-2A7D-89AC-C77FF4801FB0}"/>
          </ac:spMkLst>
        </pc:spChg>
        <pc:picChg chg="add mod">
          <ac:chgData name="nourah Alaklabi" userId="b439187ee2954565" providerId="LiveId" clId="{E42AACDE-58C3-47D7-81DB-3AD1E369692D}" dt="2024-09-10T14:26:42.957" v="255"/>
          <ac:picMkLst>
            <pc:docMk/>
            <pc:sldMk cId="664543454" sldId="273"/>
            <ac:picMk id="12" creationId="{A8897864-C2ED-6CB0-1161-B94C0FCBCF93}"/>
          </ac:picMkLst>
        </pc:picChg>
        <pc:picChg chg="del">
          <ac:chgData name="nourah Alaklabi" userId="b439187ee2954565" providerId="LiveId" clId="{E42AACDE-58C3-47D7-81DB-3AD1E369692D}" dt="2024-09-10T14:23:07.500" v="58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E42AACDE-58C3-47D7-81DB-3AD1E369692D}" dt="2024-09-10T14:39:39.608" v="323"/>
        <pc:sldMkLst>
          <pc:docMk/>
          <pc:sldMk cId="1874374897" sldId="274"/>
        </pc:sldMkLst>
        <pc:spChg chg="mod">
          <ac:chgData name="nourah Alaklabi" userId="b439187ee2954565" providerId="LiveId" clId="{E42AACDE-58C3-47D7-81DB-3AD1E369692D}" dt="2024-09-10T14:31:00.613" v="278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E42AACDE-58C3-47D7-81DB-3AD1E369692D}" dt="2024-09-10T14:39:39.608" v="323"/>
          <ac:picMkLst>
            <pc:docMk/>
            <pc:sldMk cId="1874374897" sldId="274"/>
            <ac:picMk id="17" creationId="{8E09457B-25FE-C890-A0B0-6374FC73B27B}"/>
          </ac:picMkLst>
        </pc:picChg>
      </pc:sldChg>
      <pc:sldChg chg="addSp delSp modSp add mod">
        <pc:chgData name="nourah Alaklabi" userId="b439187ee2954565" providerId="LiveId" clId="{E42AACDE-58C3-47D7-81DB-3AD1E369692D}" dt="2024-09-10T14:55:05.203" v="467" actId="1076"/>
        <pc:sldMkLst>
          <pc:docMk/>
          <pc:sldMk cId="73711401" sldId="275"/>
        </pc:sldMkLst>
        <pc:picChg chg="del">
          <ac:chgData name="nourah Alaklabi" userId="b439187ee2954565" providerId="LiveId" clId="{E42AACDE-58C3-47D7-81DB-3AD1E369692D}" dt="2024-09-10T14:54:27.736" v="460" actId="21"/>
          <ac:picMkLst>
            <pc:docMk/>
            <pc:sldMk cId="73711401" sldId="275"/>
            <ac:picMk id="10" creationId="{A78E5662-DC3F-9311-3612-DF4ED862A4AC}"/>
          </ac:picMkLst>
        </pc:picChg>
        <pc:picChg chg="add mod">
          <ac:chgData name="nourah Alaklabi" userId="b439187ee2954565" providerId="LiveId" clId="{E42AACDE-58C3-47D7-81DB-3AD1E369692D}" dt="2024-09-10T14:55:05.203" v="467" actId="1076"/>
          <ac:picMkLst>
            <pc:docMk/>
            <pc:sldMk cId="73711401" sldId="275"/>
            <ac:picMk id="12" creationId="{1883BF23-D893-0CCD-3BBE-8011027261DD}"/>
          </ac:picMkLst>
        </pc:picChg>
        <pc:picChg chg="del">
          <ac:chgData name="nourah Alaklabi" userId="b439187ee2954565" providerId="LiveId" clId="{E42AACDE-58C3-47D7-81DB-3AD1E369692D}" dt="2024-09-10T14:54:25.618" v="459" actId="21"/>
          <ac:picMkLst>
            <pc:docMk/>
            <pc:sldMk cId="73711401" sldId="275"/>
            <ac:picMk id="13" creationId="{1B36BFC7-5418-AF73-DE6C-6188FDE899A9}"/>
          </ac:picMkLst>
        </pc:picChg>
      </pc:sldChg>
      <pc:sldChg chg="addSp delSp modSp add mod">
        <pc:chgData name="nourah Alaklabi" userId="b439187ee2954565" providerId="LiveId" clId="{E42AACDE-58C3-47D7-81DB-3AD1E369692D}" dt="2024-09-10T15:02:20.764" v="545" actId="1076"/>
        <pc:sldMkLst>
          <pc:docMk/>
          <pc:sldMk cId="883758897" sldId="276"/>
        </pc:sldMkLst>
        <pc:spChg chg="del">
          <ac:chgData name="nourah Alaklabi" userId="b439187ee2954565" providerId="LiveId" clId="{E42AACDE-58C3-47D7-81DB-3AD1E369692D}" dt="2024-09-10T15:02:16.759" v="544" actId="21"/>
          <ac:spMkLst>
            <pc:docMk/>
            <pc:sldMk cId="883758897" sldId="276"/>
            <ac:spMk id="6" creationId="{00000000-0000-0000-0000-000000000000}"/>
          </ac:spMkLst>
        </pc:spChg>
        <pc:spChg chg="mod">
          <ac:chgData name="nourah Alaklabi" userId="b439187ee2954565" providerId="LiveId" clId="{E42AACDE-58C3-47D7-81DB-3AD1E369692D}" dt="2024-09-10T15:01:03.830" v="537" actId="1076"/>
          <ac:spMkLst>
            <pc:docMk/>
            <pc:sldMk cId="883758897" sldId="276"/>
            <ac:spMk id="8" creationId="{EE5BDCA7-4F3B-A446-3ED1-9BA50E3D0FA1}"/>
          </ac:spMkLst>
        </pc:spChg>
        <pc:spChg chg="add mod">
          <ac:chgData name="nourah Alaklabi" userId="b439187ee2954565" providerId="LiveId" clId="{E42AACDE-58C3-47D7-81DB-3AD1E369692D}" dt="2024-09-10T15:02:20.764" v="545" actId="1076"/>
          <ac:spMkLst>
            <pc:docMk/>
            <pc:sldMk cId="883758897" sldId="276"/>
            <ac:spMk id="13" creationId="{5F6EE100-2A41-BF0D-AB0C-D0BADE5C6884}"/>
          </ac:spMkLst>
        </pc:spChg>
        <pc:picChg chg="del">
          <ac:chgData name="nourah Alaklabi" userId="b439187ee2954565" providerId="LiveId" clId="{E42AACDE-58C3-47D7-81DB-3AD1E369692D}" dt="2024-09-10T15:00:51.024" v="519" actId="21"/>
          <ac:picMkLst>
            <pc:docMk/>
            <pc:sldMk cId="883758897" sldId="276"/>
            <ac:picMk id="10" creationId="{5B1E5249-0424-EFDA-FC76-67E959CC4507}"/>
          </ac:picMkLst>
        </pc:picChg>
        <pc:picChg chg="add mod">
          <ac:chgData name="nourah Alaklabi" userId="b439187ee2954565" providerId="LiveId" clId="{E42AACDE-58C3-47D7-81DB-3AD1E369692D}" dt="2024-09-10T15:01:40.861" v="542"/>
          <ac:picMkLst>
            <pc:docMk/>
            <pc:sldMk cId="883758897" sldId="276"/>
            <ac:picMk id="12" creationId="{ECD3C4C4-406E-8546-AA96-F6BFAE47BBB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07/03/46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svg"/><Relationship Id="rId5" Type="http://schemas.openxmlformats.org/officeDocument/2006/relationships/image" Target="../media/image7.sv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8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svg"/><Relationship Id="rId5" Type="http://schemas.openxmlformats.org/officeDocument/2006/relationships/image" Target="../media/image7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4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5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3.png"/><Relationship Id="rId5" Type="http://schemas.openxmlformats.org/officeDocument/2006/relationships/image" Target="../media/image7.svg"/><Relationship Id="rId10" Type="http://schemas.openxmlformats.org/officeDocument/2006/relationships/image" Target="../media/image14.jp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7.svg"/><Relationship Id="rId18" Type="http://schemas.openxmlformats.org/officeDocument/2006/relationships/image" Target="../media/image6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6.png"/><Relationship Id="rId17" Type="http://schemas.openxmlformats.org/officeDocument/2006/relationships/hyperlink" Target="https://www.ien.edu.sa/?choice=2#/lesson/94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5.svg"/><Relationship Id="rId5" Type="http://schemas.openxmlformats.org/officeDocument/2006/relationships/image" Target="../media/image7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png"/><Relationship Id="rId5" Type="http://schemas.openxmlformats.org/officeDocument/2006/relationships/image" Target="../media/image7.svg"/><Relationship Id="rId10" Type="http://schemas.openxmlformats.org/officeDocument/2006/relationships/image" Target="../media/image61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hyperlink" Target="https://mathigon.org/polypad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84747IF--5A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4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9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hyperlink" Target="https://www.ien.edu.sa/?choice=2#/lesson/94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openxmlformats.org/officeDocument/2006/relationships/image" Target="../media/image5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23" Type="http://schemas.openxmlformats.org/officeDocument/2006/relationships/image" Target="../media/image4.png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1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0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hyperlink" Target="https://www.ien.edu.sa/?choice=2#/lesson/94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24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microsoft.com/office/2007/relationships/hdphoto" Target="../media/hdphoto3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4.sv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hyperlink" Target="https://www.ien.edu.sa/?choice=2#/lesson/94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hyperlink" Target="https://www.ien.edu.sa/?choice=2#/lesson/941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Relationship Id="rId22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814FDC5F-8184-8E82-E384-5319D230C5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413" y="3997429"/>
            <a:ext cx="2292142" cy="2292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8D8591E-2006-65F0-D827-36D25B2CF9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1306" y="3156186"/>
            <a:ext cx="14112709" cy="238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91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734731-FB1B-27B2-3096-36BFE827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2056" y="3107601"/>
            <a:ext cx="10302894" cy="298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830B616-F0BD-9D24-096D-DBCC31116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6906" y="3199031"/>
            <a:ext cx="14639761" cy="266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91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F0A113E-49F3-A1E3-6380-0CF0728876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761" y="4043306"/>
            <a:ext cx="15410925" cy="153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78E5662-DC3F-9311-3612-DF4ED862A4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244" y="3330552"/>
            <a:ext cx="10116442" cy="211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B36BFC7-5418-AF73-DE6C-6188FDE899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5396" y="2161611"/>
            <a:ext cx="3873566" cy="669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883BF23-D893-0CCD-3BBE-8011027261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0800" y="3386525"/>
            <a:ext cx="13645286" cy="439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1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B1E5249-0424-EFDA-FC76-67E959CC45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525" y="3588650"/>
            <a:ext cx="10810958" cy="208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2485175" y="4354699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تدريب على اختبار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CD3C4C4-406E-8546-AA96-F6BFAE47BB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050" y="2233612"/>
            <a:ext cx="9809048" cy="5657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5F6EE100-2A41-BF0D-AB0C-D0BADE5C6884}"/>
              </a:ext>
            </a:extLst>
          </p:cNvPr>
          <p:cNvSpPr/>
          <p:nvPr/>
        </p:nvSpPr>
        <p:spPr>
          <a:xfrm>
            <a:off x="14837757" y="596149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83758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59"/>
            <a:ext cx="7470582" cy="6231240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52517E8F-576C-26AE-9F18-0D5C02E53E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82636" y="3920552"/>
            <a:ext cx="5909898" cy="310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083857" y="7281892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حل اختبار منتصف الفصل صفحة 94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64252" y="341198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5486400" y="944584"/>
            <a:ext cx="35105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مـسـألـة الـيـوم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A0A9CED-2666-6C78-B43A-3BE096BD8AA3}"/>
              </a:ext>
            </a:extLst>
          </p:cNvPr>
          <p:cNvSpPr txBox="1"/>
          <p:nvPr/>
        </p:nvSpPr>
        <p:spPr>
          <a:xfrm>
            <a:off x="2841932" y="4561110"/>
            <a:ext cx="968817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ثلاثة أعداد مجموعها ٤٥، وأكبر عدد يزيد بمقدار ٢ عن أصغر عدد فيها. ما هي الأعداد الثلاثة؟ 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اشرح ذلك . 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q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كيف حللت لتجد الإجابة؟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9D63749-87CF-2A9C-7BE4-30F3A6BE04FE}"/>
              </a:ext>
            </a:extLst>
          </p:cNvPr>
          <p:cNvSpPr txBox="1"/>
          <p:nvPr/>
        </p:nvSpPr>
        <p:spPr>
          <a:xfrm>
            <a:off x="2996339" y="5524500"/>
            <a:ext cx="990913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باستعمال النماذج أوجد ناتج الضرب التالي مع توضيح خطوات الحل :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2 </a:t>
            </a: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× 123 = </a:t>
            </a: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256DD769-1E0C-2A7D-89AC-C77FF4801FB0}"/>
              </a:ext>
            </a:extLst>
          </p:cNvPr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صورة 11">
            <a:hlinkClick r:id="rId14"/>
            <a:extLst>
              <a:ext uri="{FF2B5EF4-FFF2-40B4-BE49-F238E27FC236}">
                <a16:creationId xmlns:a16="http://schemas.microsoft.com/office/drawing/2014/main" id="{A8897864-C2ED-6CB0-1161-B94C0FCBCF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10258" y="3423191"/>
            <a:ext cx="1667043" cy="125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3-4 : الضربَ في عَدد من رقم واحد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47309" y="3457072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3-4 : الضربَ في عَدد من رقم واحد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107043" y="3799240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أضرِبُ عددًا من ثَلاثةِ أرقامِ </a:t>
            </a:r>
          </a:p>
          <a:p>
            <a:pPr algn="r" rtl="1"/>
            <a:r>
              <a:rPr lang="ar-SA" sz="3200" b="1" dirty="0">
                <a:cs typeface="+mj-cs"/>
              </a:rPr>
              <a:t>في عَددٍ من رَقمِ واحد.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679F5D49-0FBD-252A-8A31-BEC7AA757D5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1" y="342761"/>
            <a:ext cx="1010338" cy="126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92200" y="3673262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3-4 : الضربَ في عَدد من رقم واحد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87400" y="3905645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أضرِبُ عددًا من ثَلاثةِ أرقامِ </a:t>
            </a:r>
          </a:p>
          <a:p>
            <a:pPr algn="r" rtl="1"/>
            <a:r>
              <a:rPr lang="ar-SA" sz="3200" b="1" dirty="0">
                <a:cs typeface="+mj-cs"/>
              </a:rPr>
              <a:t>في عَددٍ من رَقمِ واحد.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0A7525B8-4F94-34A0-F0DF-4F51A27106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5001" y="342761"/>
            <a:ext cx="1010338" cy="126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B7EBCA2-012C-066E-8D7C-235AEEA3D1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0990" y="3427031"/>
            <a:ext cx="8061948" cy="37357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E37E3AB-76DB-97B6-8CBC-DB009B0023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1563" y="3574489"/>
            <a:ext cx="3688629" cy="3550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92200" y="3810569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3-4 : الضربَ في عَدد من رقم واحد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11955493" y="8876677"/>
            <a:ext cx="4402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</a:t>
            </a:r>
          </a:p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 صفحة 90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440546DA-D9AC-E210-7C67-A5901C2A45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1" y="342761"/>
            <a:ext cx="1010338" cy="126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E54427A-B8BA-C4D8-6A1F-B05972135572}"/>
              </a:ext>
            </a:extLst>
          </p:cNvPr>
          <p:cNvSpPr txBox="1"/>
          <p:nvPr/>
        </p:nvSpPr>
        <p:spPr>
          <a:xfrm>
            <a:off x="13542007" y="4301684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أضرِبُ عددًا من ثَلاثةِ أرقامِ </a:t>
            </a:r>
          </a:p>
          <a:p>
            <a:pPr algn="r" rtl="1"/>
            <a:r>
              <a:rPr lang="ar-SA" sz="3200" b="1" dirty="0">
                <a:cs typeface="+mj-cs"/>
              </a:rPr>
              <a:t>في عَددٍ من رَقمِ واحد.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C5474D54-11AD-3A53-7C79-DD8B02F8C8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393" y="2417096"/>
            <a:ext cx="11132736" cy="912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00E87C9-463A-C72A-971B-1BFE429822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382" y="3568653"/>
            <a:ext cx="10917237" cy="6508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92200" y="364162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3-4 : الضربَ في عَدد من رقم واحد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389607" y="4051836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أضرِبُ عددًا من ثَلاثةِ أرقامِ </a:t>
            </a:r>
          </a:p>
          <a:p>
            <a:pPr algn="r" rtl="1"/>
            <a:r>
              <a:rPr lang="ar-SA" sz="3200" b="1" dirty="0">
                <a:cs typeface="+mj-cs"/>
              </a:rPr>
              <a:t>في عَددٍ من رَقمِ واحد.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صفحة 90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4475568C-4CCB-8E48-B892-104EBD9A18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5001" y="342761"/>
            <a:ext cx="1010338" cy="126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BEC3C26A-000B-D5D3-7698-C5D9067B09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298" y="2484284"/>
            <a:ext cx="9985592" cy="7678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Freeform 10"/>
          <p:cNvSpPr/>
          <p:nvPr/>
        </p:nvSpPr>
        <p:spPr>
          <a:xfrm>
            <a:off x="0" y="5776756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6000" y="384477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3-4 : الضربَ في عَدد من رقم واحد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389607" y="4243303"/>
            <a:ext cx="42457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3200" b="1" dirty="0">
                <a:cs typeface="+mj-cs"/>
              </a:rPr>
              <a:t>أضرِبُ عددًا من ثَلاثةِ أرقامِ </a:t>
            </a:r>
          </a:p>
          <a:p>
            <a:pPr algn="r" rtl="1"/>
            <a:r>
              <a:rPr lang="ar-SA" sz="3200" b="1" dirty="0">
                <a:cs typeface="+mj-cs"/>
              </a:rPr>
              <a:t>في عَددٍ من رَقمِ واحد.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7731755" y="951030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91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33120B6D-CA1B-E2FF-0E3F-2588D22188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5001" y="342761"/>
            <a:ext cx="1010338" cy="126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34DF344-EA46-4BBA-7A51-E8E95999BD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288" y="3071688"/>
            <a:ext cx="11458933" cy="533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380</Words>
  <Application>Microsoft Office PowerPoint</Application>
  <PresentationFormat>مخصص</PresentationFormat>
  <Paragraphs>68</Paragraphs>
  <Slides>19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Aldhabi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2024-09-10T15:13:00Z</dcterms:modified>
  <dc:identifier>DAGN_jeNjEQ</dc:identifier>
</cp:coreProperties>
</file>