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73" r:id="rId4"/>
    <p:sldId id="274" r:id="rId5"/>
    <p:sldId id="258" r:id="rId6"/>
    <p:sldId id="259" r:id="rId7"/>
    <p:sldId id="276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70" r:id="rId16"/>
    <p:sldId id="271" r:id="rId17"/>
    <p:sldId id="272" r:id="rId18"/>
    <p:sldId id="275" r:id="rId19"/>
    <p:sldId id="267" r:id="rId20"/>
    <p:sldId id="269" r:id="rId21"/>
    <p:sldId id="268" r:id="rId22"/>
  </p:sldIdLst>
  <p:sldSz cx="18288000" cy="10287000"/>
  <p:notesSz cx="6858000" cy="9144000"/>
  <p:embeddedFontLst>
    <p:embeddedFont>
      <p:font typeface="29LT Azer" panose="02000000000000000000" pitchFamily="2" charset="-78"/>
      <p:regular r:id="rId24"/>
    </p:embeddedFont>
    <p:embeddedFont>
      <p:font typeface="Aldhabi" panose="01000000000000000000" pitchFamily="2" charset="-78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40" d="100"/>
          <a:sy n="40" d="100"/>
        </p:scale>
        <p:origin x="900" y="1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ourah Alaklabi" userId="b439187ee2954565" providerId="LiveId" clId="{90E5B03A-1BAF-4B04-B184-6F677F38F36F}"/>
    <pc:docChg chg="custSel modSld">
      <pc:chgData name="nourah Alaklabi" userId="b439187ee2954565" providerId="LiveId" clId="{90E5B03A-1BAF-4B04-B184-6F677F38F36F}" dt="2024-08-19T14:59:10.258" v="25" actId="3626"/>
      <pc:docMkLst>
        <pc:docMk/>
      </pc:docMkLst>
      <pc:sldChg chg="delSp mod">
        <pc:chgData name="nourah Alaklabi" userId="b439187ee2954565" providerId="LiveId" clId="{90E5B03A-1BAF-4B04-B184-6F677F38F36F}" dt="2024-08-19T14:56:46.994" v="3" actId="21"/>
        <pc:sldMkLst>
          <pc:docMk/>
          <pc:sldMk cId="0" sldId="258"/>
        </pc:sldMkLst>
        <pc:picChg chg="del">
          <ac:chgData name="nourah Alaklabi" userId="b439187ee2954565" providerId="LiveId" clId="{90E5B03A-1BAF-4B04-B184-6F677F38F36F}" dt="2024-08-19T14:56:46.994" v="3" actId="21"/>
          <ac:picMkLst>
            <pc:docMk/>
            <pc:sldMk cId="0" sldId="258"/>
            <ac:picMk id="14" creationId="{A059CE48-7438-9497-A66C-8EA589D6FDB5}"/>
          </ac:picMkLst>
        </pc:picChg>
      </pc:sldChg>
      <pc:sldChg chg="delSp mod">
        <pc:chgData name="nourah Alaklabi" userId="b439187ee2954565" providerId="LiveId" clId="{90E5B03A-1BAF-4B04-B184-6F677F38F36F}" dt="2024-08-19T14:57:15.394" v="8" actId="21"/>
        <pc:sldMkLst>
          <pc:docMk/>
          <pc:sldMk cId="0" sldId="259"/>
        </pc:sldMkLst>
        <pc:picChg chg="del">
          <ac:chgData name="nourah Alaklabi" userId="b439187ee2954565" providerId="LiveId" clId="{90E5B03A-1BAF-4B04-B184-6F677F38F36F}" dt="2024-08-19T14:56:50.884" v="4" actId="21"/>
          <ac:picMkLst>
            <pc:docMk/>
            <pc:sldMk cId="0" sldId="259"/>
            <ac:picMk id="11" creationId="{A3AEC739-948B-93EB-233B-62DA49E9A67A}"/>
          </ac:picMkLst>
        </pc:picChg>
        <pc:picChg chg="del">
          <ac:chgData name="nourah Alaklabi" userId="b439187ee2954565" providerId="LiveId" clId="{90E5B03A-1BAF-4B04-B184-6F677F38F36F}" dt="2024-08-19T14:57:13.266" v="7" actId="21"/>
          <ac:picMkLst>
            <pc:docMk/>
            <pc:sldMk cId="0" sldId="259"/>
            <ac:picMk id="16" creationId="{7E7F79EF-5EB0-0B50-BE32-C0C1197A26B9}"/>
          </ac:picMkLst>
        </pc:picChg>
        <pc:picChg chg="del">
          <ac:chgData name="nourah Alaklabi" userId="b439187ee2954565" providerId="LiveId" clId="{90E5B03A-1BAF-4B04-B184-6F677F38F36F}" dt="2024-08-19T14:57:15.394" v="8" actId="21"/>
          <ac:picMkLst>
            <pc:docMk/>
            <pc:sldMk cId="0" sldId="259"/>
            <ac:picMk id="18" creationId="{D28ED89A-C42F-C0AA-C61C-6060145775D5}"/>
          </ac:picMkLst>
        </pc:picChg>
      </pc:sldChg>
      <pc:sldChg chg="delSp mod">
        <pc:chgData name="nourah Alaklabi" userId="b439187ee2954565" providerId="LiveId" clId="{90E5B03A-1BAF-4B04-B184-6F677F38F36F}" dt="2024-08-19T14:57:07.476" v="6" actId="21"/>
        <pc:sldMkLst>
          <pc:docMk/>
          <pc:sldMk cId="0" sldId="260"/>
        </pc:sldMkLst>
        <pc:picChg chg="del">
          <ac:chgData name="nourah Alaklabi" userId="b439187ee2954565" providerId="LiveId" clId="{90E5B03A-1BAF-4B04-B184-6F677F38F36F}" dt="2024-08-19T14:57:05.434" v="5" actId="21"/>
          <ac:picMkLst>
            <pc:docMk/>
            <pc:sldMk cId="0" sldId="260"/>
            <ac:picMk id="11" creationId="{8C933064-1CB3-9144-4350-A53B2A7464E5}"/>
          </ac:picMkLst>
        </pc:picChg>
        <pc:picChg chg="del">
          <ac:chgData name="nourah Alaklabi" userId="b439187ee2954565" providerId="LiveId" clId="{90E5B03A-1BAF-4B04-B184-6F677F38F36F}" dt="2024-08-19T14:57:07.476" v="6" actId="21"/>
          <ac:picMkLst>
            <pc:docMk/>
            <pc:sldMk cId="0" sldId="260"/>
            <ac:picMk id="13" creationId="{511FEFA4-77EA-FBFB-0144-16473665AF1F}"/>
          </ac:picMkLst>
        </pc:picChg>
      </pc:sldChg>
      <pc:sldChg chg="delSp mod">
        <pc:chgData name="nourah Alaklabi" userId="b439187ee2954565" providerId="LiveId" clId="{90E5B03A-1BAF-4B04-B184-6F677F38F36F}" dt="2024-08-19T14:57:59.730" v="10" actId="21"/>
        <pc:sldMkLst>
          <pc:docMk/>
          <pc:sldMk cId="0" sldId="261"/>
        </pc:sldMkLst>
        <pc:picChg chg="del">
          <ac:chgData name="nourah Alaklabi" userId="b439187ee2954565" providerId="LiveId" clId="{90E5B03A-1BAF-4B04-B184-6F677F38F36F}" dt="2024-08-19T14:57:59.730" v="10" actId="21"/>
          <ac:picMkLst>
            <pc:docMk/>
            <pc:sldMk cId="0" sldId="261"/>
            <ac:picMk id="11" creationId="{D97A9875-D64B-CD24-45A7-13A139796769}"/>
          </ac:picMkLst>
        </pc:picChg>
        <pc:picChg chg="del">
          <ac:chgData name="nourah Alaklabi" userId="b439187ee2954565" providerId="LiveId" clId="{90E5B03A-1BAF-4B04-B184-6F677F38F36F}" dt="2024-08-19T14:57:22.256" v="9" actId="21"/>
          <ac:picMkLst>
            <pc:docMk/>
            <pc:sldMk cId="0" sldId="261"/>
            <ac:picMk id="13" creationId="{F530143F-349D-DD18-BCAE-48F041653C0E}"/>
          </ac:picMkLst>
        </pc:picChg>
      </pc:sldChg>
      <pc:sldChg chg="delSp mod">
        <pc:chgData name="nourah Alaklabi" userId="b439187ee2954565" providerId="LiveId" clId="{90E5B03A-1BAF-4B04-B184-6F677F38F36F}" dt="2024-08-19T14:58:09.272" v="12" actId="21"/>
        <pc:sldMkLst>
          <pc:docMk/>
          <pc:sldMk cId="0" sldId="262"/>
        </pc:sldMkLst>
        <pc:picChg chg="del">
          <ac:chgData name="nourah Alaklabi" userId="b439187ee2954565" providerId="LiveId" clId="{90E5B03A-1BAF-4B04-B184-6F677F38F36F}" dt="2024-08-19T14:58:09.272" v="12" actId="21"/>
          <ac:picMkLst>
            <pc:docMk/>
            <pc:sldMk cId="0" sldId="262"/>
            <ac:picMk id="11" creationId="{DE10D578-718A-DF20-E4BC-47B6A6F3EDAF}"/>
          </ac:picMkLst>
        </pc:picChg>
        <pc:picChg chg="del">
          <ac:chgData name="nourah Alaklabi" userId="b439187ee2954565" providerId="LiveId" clId="{90E5B03A-1BAF-4B04-B184-6F677F38F36F}" dt="2024-08-19T14:58:07.053" v="11" actId="21"/>
          <ac:picMkLst>
            <pc:docMk/>
            <pc:sldMk cId="0" sldId="262"/>
            <ac:picMk id="13" creationId="{D5B3D4E4-39AD-286C-1492-BDA0427D9A3F}"/>
          </ac:picMkLst>
        </pc:picChg>
      </pc:sldChg>
      <pc:sldChg chg="delSp mod">
        <pc:chgData name="nourah Alaklabi" userId="b439187ee2954565" providerId="LiveId" clId="{90E5B03A-1BAF-4B04-B184-6F677F38F36F}" dt="2024-08-19T14:58:20.929" v="15" actId="21"/>
        <pc:sldMkLst>
          <pc:docMk/>
          <pc:sldMk cId="0" sldId="263"/>
        </pc:sldMkLst>
        <pc:picChg chg="del">
          <ac:chgData name="nourah Alaklabi" userId="b439187ee2954565" providerId="LiveId" clId="{90E5B03A-1BAF-4B04-B184-6F677F38F36F}" dt="2024-08-19T14:58:20.929" v="15" actId="21"/>
          <ac:picMkLst>
            <pc:docMk/>
            <pc:sldMk cId="0" sldId="263"/>
            <ac:picMk id="11" creationId="{226E4ECF-530C-42AC-907C-C408CA5EF134}"/>
          </ac:picMkLst>
        </pc:picChg>
        <pc:picChg chg="del">
          <ac:chgData name="nourah Alaklabi" userId="b439187ee2954565" providerId="LiveId" clId="{90E5B03A-1BAF-4B04-B184-6F677F38F36F}" dt="2024-08-19T14:58:17.179" v="14" actId="21"/>
          <ac:picMkLst>
            <pc:docMk/>
            <pc:sldMk cId="0" sldId="263"/>
            <ac:picMk id="13" creationId="{62577B2C-53CF-21C3-E08B-3F280FC6AFAE}"/>
          </ac:picMkLst>
        </pc:picChg>
        <pc:picChg chg="del">
          <ac:chgData name="nourah Alaklabi" userId="b439187ee2954565" providerId="LiveId" clId="{90E5B03A-1BAF-4B04-B184-6F677F38F36F}" dt="2024-08-19T14:58:13.377" v="13" actId="21"/>
          <ac:picMkLst>
            <pc:docMk/>
            <pc:sldMk cId="0" sldId="263"/>
            <ac:picMk id="15" creationId="{5E091DCA-474C-8EAD-2613-DC11ABD2DF68}"/>
          </ac:picMkLst>
        </pc:picChg>
      </pc:sldChg>
      <pc:sldChg chg="delSp mod">
        <pc:chgData name="nourah Alaklabi" userId="b439187ee2954565" providerId="LiveId" clId="{90E5B03A-1BAF-4B04-B184-6F677F38F36F}" dt="2024-08-19T14:58:27.620" v="16" actId="21"/>
        <pc:sldMkLst>
          <pc:docMk/>
          <pc:sldMk cId="0" sldId="264"/>
        </pc:sldMkLst>
        <pc:picChg chg="del">
          <ac:chgData name="nourah Alaklabi" userId="b439187ee2954565" providerId="LiveId" clId="{90E5B03A-1BAF-4B04-B184-6F677F38F36F}" dt="2024-08-19T14:58:27.620" v="16" actId="21"/>
          <ac:picMkLst>
            <pc:docMk/>
            <pc:sldMk cId="0" sldId="264"/>
            <ac:picMk id="10" creationId="{FB420E1C-DEEE-93A8-A470-38B20A6863E5}"/>
          </ac:picMkLst>
        </pc:picChg>
      </pc:sldChg>
      <pc:sldChg chg="delSp mod">
        <pc:chgData name="nourah Alaklabi" userId="b439187ee2954565" providerId="LiveId" clId="{90E5B03A-1BAF-4B04-B184-6F677F38F36F}" dt="2024-08-19T14:58:31.856" v="17" actId="21"/>
        <pc:sldMkLst>
          <pc:docMk/>
          <pc:sldMk cId="0" sldId="265"/>
        </pc:sldMkLst>
        <pc:picChg chg="del">
          <ac:chgData name="nourah Alaklabi" userId="b439187ee2954565" providerId="LiveId" clId="{90E5B03A-1BAF-4B04-B184-6F677F38F36F}" dt="2024-08-19T14:58:31.856" v="17" actId="21"/>
          <ac:picMkLst>
            <pc:docMk/>
            <pc:sldMk cId="0" sldId="265"/>
            <ac:picMk id="10" creationId="{DE3C1011-9042-2CF8-CB04-968E5D0BE914}"/>
          </ac:picMkLst>
        </pc:picChg>
      </pc:sldChg>
      <pc:sldChg chg="delSp mod">
        <pc:chgData name="nourah Alaklabi" userId="b439187ee2954565" providerId="LiveId" clId="{90E5B03A-1BAF-4B04-B184-6F677F38F36F}" dt="2024-08-19T14:58:37.210" v="18" actId="21"/>
        <pc:sldMkLst>
          <pc:docMk/>
          <pc:sldMk cId="0" sldId="266"/>
        </pc:sldMkLst>
        <pc:picChg chg="del">
          <ac:chgData name="nourah Alaklabi" userId="b439187ee2954565" providerId="LiveId" clId="{90E5B03A-1BAF-4B04-B184-6F677F38F36F}" dt="2024-08-19T14:58:37.210" v="18" actId="21"/>
          <ac:picMkLst>
            <pc:docMk/>
            <pc:sldMk cId="0" sldId="266"/>
            <ac:picMk id="8" creationId="{0E2C5FEB-21FB-C6AE-638F-B72F6C3960B3}"/>
          </ac:picMkLst>
        </pc:picChg>
      </pc:sldChg>
      <pc:sldChg chg="delSp mod">
        <pc:chgData name="nourah Alaklabi" userId="b439187ee2954565" providerId="LiveId" clId="{90E5B03A-1BAF-4B04-B184-6F677F38F36F}" dt="2024-08-19T14:59:04.102" v="24" actId="21"/>
        <pc:sldMkLst>
          <pc:docMk/>
          <pc:sldMk cId="0" sldId="267"/>
        </pc:sldMkLst>
        <pc:picChg chg="del">
          <ac:chgData name="nourah Alaklabi" userId="b439187ee2954565" providerId="LiveId" clId="{90E5B03A-1BAF-4B04-B184-6F677F38F36F}" dt="2024-08-19T14:59:04.102" v="24" actId="21"/>
          <ac:picMkLst>
            <pc:docMk/>
            <pc:sldMk cId="0" sldId="267"/>
            <ac:picMk id="10" creationId="{206C7A2B-FCBC-3810-4CC2-3FAEDA499D44}"/>
          </ac:picMkLst>
        </pc:picChg>
      </pc:sldChg>
      <pc:sldChg chg="modSp mod">
        <pc:chgData name="nourah Alaklabi" userId="b439187ee2954565" providerId="LiveId" clId="{90E5B03A-1BAF-4B04-B184-6F677F38F36F}" dt="2024-08-19T14:59:10.258" v="25" actId="3626"/>
        <pc:sldMkLst>
          <pc:docMk/>
          <pc:sldMk cId="0" sldId="269"/>
        </pc:sldMkLst>
        <pc:picChg chg="mod">
          <ac:chgData name="nourah Alaklabi" userId="b439187ee2954565" providerId="LiveId" clId="{90E5B03A-1BAF-4B04-B184-6F677F38F36F}" dt="2024-08-19T14:59:10.258" v="25" actId="3626"/>
          <ac:picMkLst>
            <pc:docMk/>
            <pc:sldMk cId="0" sldId="269"/>
            <ac:picMk id="9" creationId="{BFADAEB7-5DAF-A670-EECA-B696242E749D}"/>
          </ac:picMkLst>
        </pc:picChg>
      </pc:sldChg>
      <pc:sldChg chg="delSp mod">
        <pc:chgData name="nourah Alaklabi" userId="b439187ee2954565" providerId="LiveId" clId="{90E5B03A-1BAF-4B04-B184-6F677F38F36F}" dt="2024-08-19T14:58:47.620" v="21" actId="21"/>
        <pc:sldMkLst>
          <pc:docMk/>
          <pc:sldMk cId="1714451983" sldId="270"/>
        </pc:sldMkLst>
        <pc:picChg chg="del">
          <ac:chgData name="nourah Alaklabi" userId="b439187ee2954565" providerId="LiveId" clId="{90E5B03A-1BAF-4B04-B184-6F677F38F36F}" dt="2024-08-19T14:58:41.753" v="19" actId="21"/>
          <ac:picMkLst>
            <pc:docMk/>
            <pc:sldMk cId="1714451983" sldId="270"/>
            <ac:picMk id="11" creationId="{E9CF5161-B60C-40D0-0277-7408F0C994C1}"/>
          </ac:picMkLst>
        </pc:picChg>
        <pc:picChg chg="del">
          <ac:chgData name="nourah Alaklabi" userId="b439187ee2954565" providerId="LiveId" clId="{90E5B03A-1BAF-4B04-B184-6F677F38F36F}" dt="2024-08-19T14:58:47.620" v="21" actId="21"/>
          <ac:picMkLst>
            <pc:docMk/>
            <pc:sldMk cId="1714451983" sldId="270"/>
            <ac:picMk id="13" creationId="{2E84B20A-D65B-0E63-9630-F7FA330CF685}"/>
          </ac:picMkLst>
        </pc:picChg>
        <pc:picChg chg="del">
          <ac:chgData name="nourah Alaklabi" userId="b439187ee2954565" providerId="LiveId" clId="{90E5B03A-1BAF-4B04-B184-6F677F38F36F}" dt="2024-08-19T14:58:44.988" v="20" actId="21"/>
          <ac:picMkLst>
            <pc:docMk/>
            <pc:sldMk cId="1714451983" sldId="270"/>
            <ac:picMk id="15" creationId="{41B542B4-5E2E-E24F-4CE1-CF147446F743}"/>
          </ac:picMkLst>
        </pc:picChg>
      </pc:sldChg>
      <pc:sldChg chg="delSp mod">
        <pc:chgData name="nourah Alaklabi" userId="b439187ee2954565" providerId="LiveId" clId="{90E5B03A-1BAF-4B04-B184-6F677F38F36F}" dt="2024-08-19T14:58:55.746" v="22" actId="21"/>
        <pc:sldMkLst>
          <pc:docMk/>
          <pc:sldMk cId="2434396656" sldId="271"/>
        </pc:sldMkLst>
        <pc:picChg chg="del">
          <ac:chgData name="nourah Alaklabi" userId="b439187ee2954565" providerId="LiveId" clId="{90E5B03A-1BAF-4B04-B184-6F677F38F36F}" dt="2024-08-19T14:58:55.746" v="22" actId="21"/>
          <ac:picMkLst>
            <pc:docMk/>
            <pc:sldMk cId="2434396656" sldId="271"/>
            <ac:picMk id="8" creationId="{06A53FB2-A83E-FE37-C14D-BA49F2B4E98C}"/>
          </ac:picMkLst>
        </pc:picChg>
      </pc:sldChg>
      <pc:sldChg chg="delSp mod">
        <pc:chgData name="nourah Alaklabi" userId="b439187ee2954565" providerId="LiveId" clId="{90E5B03A-1BAF-4B04-B184-6F677F38F36F}" dt="2024-08-19T14:58:59.826" v="23" actId="21"/>
        <pc:sldMkLst>
          <pc:docMk/>
          <pc:sldMk cId="2820606227" sldId="272"/>
        </pc:sldMkLst>
        <pc:picChg chg="del">
          <ac:chgData name="nourah Alaklabi" userId="b439187ee2954565" providerId="LiveId" clId="{90E5B03A-1BAF-4B04-B184-6F677F38F36F}" dt="2024-08-19T14:58:59.826" v="23" actId="21"/>
          <ac:picMkLst>
            <pc:docMk/>
            <pc:sldMk cId="2820606227" sldId="272"/>
            <ac:picMk id="10" creationId="{17B6D697-140E-998E-204F-E79332E78ED1}"/>
          </ac:picMkLst>
        </pc:picChg>
      </pc:sldChg>
      <pc:sldChg chg="delSp mod">
        <pc:chgData name="nourah Alaklabi" userId="b439187ee2954565" providerId="LiveId" clId="{90E5B03A-1BAF-4B04-B184-6F677F38F36F}" dt="2024-08-19T14:56:30.333" v="1" actId="21"/>
        <pc:sldMkLst>
          <pc:docMk/>
          <pc:sldMk cId="664543454" sldId="273"/>
        </pc:sldMkLst>
        <pc:spChg chg="del">
          <ac:chgData name="nourah Alaklabi" userId="b439187ee2954565" providerId="LiveId" clId="{90E5B03A-1BAF-4B04-B184-6F677F38F36F}" dt="2024-08-19T14:56:30.333" v="1" actId="21"/>
          <ac:spMkLst>
            <pc:docMk/>
            <pc:sldMk cId="664543454" sldId="273"/>
            <ac:spMk id="9" creationId="{8D96BDB8-C92F-56BB-560B-54381A3C72A6}"/>
          </ac:spMkLst>
        </pc:spChg>
        <pc:picChg chg="del">
          <ac:chgData name="nourah Alaklabi" userId="b439187ee2954565" providerId="LiveId" clId="{90E5B03A-1BAF-4B04-B184-6F677F38F36F}" dt="2024-08-19T14:56:24.142" v="0" actId="21"/>
          <ac:picMkLst>
            <pc:docMk/>
            <pc:sldMk cId="664543454" sldId="273"/>
            <ac:picMk id="16" creationId="{D7241FF3-A68C-4653-3D72-479C447A7DC3}"/>
          </ac:picMkLst>
        </pc:picChg>
      </pc:sldChg>
      <pc:sldChg chg="modSp mod">
        <pc:chgData name="nourah Alaklabi" userId="b439187ee2954565" providerId="LiveId" clId="{90E5B03A-1BAF-4B04-B184-6F677F38F36F}" dt="2024-08-19T14:56:35.763" v="2" actId="3626"/>
        <pc:sldMkLst>
          <pc:docMk/>
          <pc:sldMk cId="1874374897" sldId="274"/>
        </pc:sldMkLst>
        <pc:picChg chg="mod">
          <ac:chgData name="nourah Alaklabi" userId="b439187ee2954565" providerId="LiveId" clId="{90E5B03A-1BAF-4B04-B184-6F677F38F36F}" dt="2024-08-19T14:56:35.763" v="2" actId="3626"/>
          <ac:picMkLst>
            <pc:docMk/>
            <pc:sldMk cId="1874374897" sldId="274"/>
            <ac:picMk id="17" creationId="{8E09457B-25FE-C890-A0B0-6374FC73B27B}"/>
          </ac:picMkLst>
        </pc:picChg>
      </pc:sldChg>
    </pc:docChg>
  </pc:docChgLst>
  <pc:docChgLst>
    <pc:chgData name="nourah Alaklabi" userId="b439187ee2954565" providerId="LiveId" clId="{A0A07460-B636-48A1-B3FC-7DD7ED525D54}"/>
    <pc:docChg chg="undo redo custSel addSld modSld sldOrd">
      <pc:chgData name="nourah Alaklabi" userId="b439187ee2954565" providerId="LiveId" clId="{A0A07460-B636-48A1-B3FC-7DD7ED525D54}" dt="2024-08-17T14:25:18.458" v="1409"/>
      <pc:docMkLst>
        <pc:docMk/>
      </pc:docMkLst>
      <pc:sldChg chg="addSp modSp mod">
        <pc:chgData name="nourah Alaklabi" userId="b439187ee2954565" providerId="LiveId" clId="{A0A07460-B636-48A1-B3FC-7DD7ED525D54}" dt="2024-08-17T14:24:19.736" v="1401" actId="14100"/>
        <pc:sldMkLst>
          <pc:docMk/>
          <pc:sldMk cId="0" sldId="256"/>
        </pc:sldMkLst>
        <pc:spChg chg="mod">
          <ac:chgData name="nourah Alaklabi" userId="b439187ee2954565" providerId="LiveId" clId="{A0A07460-B636-48A1-B3FC-7DD7ED525D54}" dt="2024-08-16T21:14:04.336" v="224" actId="1076"/>
          <ac:spMkLst>
            <pc:docMk/>
            <pc:sldMk cId="0" sldId="256"/>
            <ac:spMk id="8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3:39:38.345" v="904" actId="207"/>
          <ac:spMkLst>
            <pc:docMk/>
            <pc:sldMk cId="0" sldId="256"/>
            <ac:spMk id="12" creationId="{06FF2F66-E5AC-322A-684E-FF9549C21631}"/>
          </ac:spMkLst>
        </pc:spChg>
        <pc:spChg chg="add mod">
          <ac:chgData name="nourah Alaklabi" userId="b439187ee2954565" providerId="LiveId" clId="{A0A07460-B636-48A1-B3FC-7DD7ED525D54}" dt="2024-08-17T13:39:42.548" v="905" actId="207"/>
          <ac:spMkLst>
            <pc:docMk/>
            <pc:sldMk cId="0" sldId="256"/>
            <ac:spMk id="13" creationId="{676DC7C1-33CB-ACD4-39BC-AC90548A250E}"/>
          </ac:spMkLst>
        </pc:spChg>
        <pc:spChg chg="add mod">
          <ac:chgData name="nourah Alaklabi" userId="b439187ee2954565" providerId="LiveId" clId="{A0A07460-B636-48A1-B3FC-7DD7ED525D54}" dt="2024-08-17T13:39:47.677" v="906" actId="207"/>
          <ac:spMkLst>
            <pc:docMk/>
            <pc:sldMk cId="0" sldId="256"/>
            <ac:spMk id="14" creationId="{6D93CD8B-5C45-C689-178B-BDF6C6A76C5A}"/>
          </ac:spMkLst>
        </pc:spChg>
        <pc:spChg chg="add mod">
          <ac:chgData name="nourah Alaklabi" userId="b439187ee2954565" providerId="LiveId" clId="{A0A07460-B636-48A1-B3FC-7DD7ED525D54}" dt="2024-08-17T13:39:51.309" v="907" actId="207"/>
          <ac:spMkLst>
            <pc:docMk/>
            <pc:sldMk cId="0" sldId="256"/>
            <ac:spMk id="15" creationId="{ECE0722B-EB8F-15CA-3800-13251D450801}"/>
          </ac:spMkLst>
        </pc:spChg>
        <pc:spChg chg="add mod">
          <ac:chgData name="nourah Alaklabi" userId="b439187ee2954565" providerId="LiveId" clId="{A0A07460-B636-48A1-B3FC-7DD7ED525D54}" dt="2024-08-17T14:24:19.736" v="1401" actId="14100"/>
          <ac:spMkLst>
            <pc:docMk/>
            <pc:sldMk cId="0" sldId="256"/>
            <ac:spMk id="16" creationId="{1EA83A76-FBD1-E8A2-8DD6-412E33F87DDD}"/>
          </ac:spMkLst>
        </pc:spChg>
        <pc:picChg chg="add mod">
          <ac:chgData name="nourah Alaklabi" userId="b439187ee2954565" providerId="LiveId" clId="{A0A07460-B636-48A1-B3FC-7DD7ED525D54}" dt="2024-08-17T14:19:41.116" v="1387"/>
          <ac:picMkLst>
            <pc:docMk/>
            <pc:sldMk cId="0" sldId="256"/>
            <ac:picMk id="11" creationId="{D300D1F0-6EA0-4E86-E32C-AC57578C75EE}"/>
          </ac:picMkLst>
        </pc:picChg>
      </pc:sldChg>
      <pc:sldChg chg="addSp modSp mod">
        <pc:chgData name="nourah Alaklabi" userId="b439187ee2954565" providerId="LiveId" clId="{A0A07460-B636-48A1-B3FC-7DD7ED525D54}" dt="2024-08-17T14:24:30.524" v="1402"/>
        <pc:sldMkLst>
          <pc:docMk/>
          <pc:sldMk cId="0" sldId="257"/>
        </pc:sldMkLst>
        <pc:spChg chg="add mod">
          <ac:chgData name="nourah Alaklabi" userId="b439187ee2954565" providerId="LiveId" clId="{A0A07460-B636-48A1-B3FC-7DD7ED525D54}" dt="2024-08-17T13:39:26.238" v="902" actId="207"/>
          <ac:spMkLst>
            <pc:docMk/>
            <pc:sldMk cId="0" sldId="257"/>
            <ac:spMk id="8" creationId="{3039ADEE-46A7-BA83-2CDC-8995268A6B3E}"/>
          </ac:spMkLst>
        </pc:spChg>
        <pc:spChg chg="add mod">
          <ac:chgData name="nourah Alaklabi" userId="b439187ee2954565" providerId="LiveId" clId="{A0A07460-B636-48A1-B3FC-7DD7ED525D54}" dt="2024-08-17T13:39:30.199" v="903" actId="207"/>
          <ac:spMkLst>
            <pc:docMk/>
            <pc:sldMk cId="0" sldId="257"/>
            <ac:spMk id="11" creationId="{5683C4DD-24B7-53FC-CDB4-A6A8DCC61489}"/>
          </ac:spMkLst>
        </pc:spChg>
        <pc:spChg chg="add mod">
          <ac:chgData name="nourah Alaklabi" userId="b439187ee2954565" providerId="LiveId" clId="{A0A07460-B636-48A1-B3FC-7DD7ED525D54}" dt="2024-08-17T14:24:30.524" v="1402"/>
          <ac:spMkLst>
            <pc:docMk/>
            <pc:sldMk cId="0" sldId="257"/>
            <ac:spMk id="12" creationId="{26AC0F5F-0528-8C8B-1A35-EDBE794E7FD7}"/>
          </ac:spMkLst>
        </pc:spChg>
        <pc:spChg chg="add mod">
          <ac:chgData name="nourah Alaklabi" userId="b439187ee2954565" providerId="LiveId" clId="{A0A07460-B636-48A1-B3FC-7DD7ED525D54}" dt="2024-08-17T11:56:40.085" v="503"/>
          <ac:spMkLst>
            <pc:docMk/>
            <pc:sldMk cId="0" sldId="257"/>
            <ac:spMk id="12" creationId="{4AD9AC70-A083-9F89-7A75-20DBC81177A0}"/>
          </ac:spMkLst>
        </pc:spChg>
        <pc:picChg chg="add mod">
          <ac:chgData name="nourah Alaklabi" userId="b439187ee2954565" providerId="LiveId" clId="{A0A07460-B636-48A1-B3FC-7DD7ED525D54}" dt="2024-08-17T14:18:05.700" v="1370"/>
          <ac:picMkLst>
            <pc:docMk/>
            <pc:sldMk cId="0" sldId="257"/>
            <ac:picMk id="9" creationId="{1F90F4CA-96EA-3A60-C0CF-8FC92D590157}"/>
          </ac:picMkLst>
        </pc:picChg>
        <pc:picChg chg="add mod">
          <ac:chgData name="nourah Alaklabi" userId="b439187ee2954565" providerId="LiveId" clId="{A0A07460-B636-48A1-B3FC-7DD7ED525D54}" dt="2024-08-17T11:54:33.116" v="438" actId="1440"/>
          <ac:picMkLst>
            <pc:docMk/>
            <pc:sldMk cId="0" sldId="257"/>
            <ac:picMk id="10" creationId="{5DDE3091-7AE0-8898-F5CA-D34303D54E31}"/>
          </ac:picMkLst>
        </pc:picChg>
        <pc:picChg chg="add mod">
          <ac:chgData name="nourah Alaklabi" userId="b439187ee2954565" providerId="LiveId" clId="{A0A07460-B636-48A1-B3FC-7DD7ED525D54}" dt="2024-08-17T11:58:50.018" v="515"/>
          <ac:picMkLst>
            <pc:docMk/>
            <pc:sldMk cId="0" sldId="257"/>
            <ac:picMk id="14" creationId="{081E5E5A-AD4C-D716-EE48-688D0398A389}"/>
          </ac:picMkLst>
        </pc:picChg>
      </pc:sldChg>
      <pc:sldChg chg="addSp modSp mod">
        <pc:chgData name="nourah Alaklabi" userId="b439187ee2954565" providerId="LiveId" clId="{A0A07460-B636-48A1-B3FC-7DD7ED525D54}" dt="2024-08-17T14:18:19.167" v="1372"/>
        <pc:sldMkLst>
          <pc:docMk/>
          <pc:sldMk cId="0" sldId="258"/>
        </pc:sldMkLst>
        <pc:spChg chg="mod">
          <ac:chgData name="nourah Alaklabi" userId="b439187ee2954565" providerId="LiveId" clId="{A0A07460-B636-48A1-B3FC-7DD7ED525D54}" dt="2024-08-16T21:27:22.558" v="308" actId="1076"/>
          <ac:spMkLst>
            <pc:docMk/>
            <pc:sldMk cId="0" sldId="258"/>
            <ac:spMk id="8" creationId="{00000000-0000-0000-0000-000000000000}"/>
          </ac:spMkLst>
        </pc:spChg>
        <pc:spChg chg="mod">
          <ac:chgData name="nourah Alaklabi" userId="b439187ee2954565" providerId="LiveId" clId="{A0A07460-B636-48A1-B3FC-7DD7ED525D54}" dt="2024-08-16T21:27:25.621" v="309" actId="1076"/>
          <ac:spMkLst>
            <pc:docMk/>
            <pc:sldMk cId="0" sldId="258"/>
            <ac:spMk id="9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6T21:29:26.539" v="329" actId="14100"/>
          <ac:spMkLst>
            <pc:docMk/>
            <pc:sldMk cId="0" sldId="258"/>
            <ac:spMk id="12" creationId="{7AC1225A-EBBF-0BC5-D64C-E84C2DBE2E91}"/>
          </ac:spMkLst>
        </pc:spChg>
        <pc:spChg chg="add mod">
          <ac:chgData name="nourah Alaklabi" userId="b439187ee2954565" providerId="LiveId" clId="{A0A07460-B636-48A1-B3FC-7DD7ED525D54}" dt="2024-08-17T12:46:03.743" v="749" actId="1076"/>
          <ac:spMkLst>
            <pc:docMk/>
            <pc:sldMk cId="0" sldId="258"/>
            <ac:spMk id="13" creationId="{DA0DE6BF-A8AE-FB75-D1F5-A682F5334E53}"/>
          </ac:spMkLst>
        </pc:spChg>
        <pc:spChg chg="add mod">
          <ac:chgData name="nourah Alaklabi" userId="b439187ee2954565" providerId="LiveId" clId="{A0A07460-B636-48A1-B3FC-7DD7ED525D54}" dt="2024-08-16T21:27:28.760" v="310" actId="1076"/>
          <ac:spMkLst>
            <pc:docMk/>
            <pc:sldMk cId="0" sldId="258"/>
            <ac:spMk id="15" creationId="{590AC6F2-AE63-E429-6429-D36C5292ED06}"/>
          </ac:spMkLst>
        </pc:spChg>
        <pc:spChg chg="add mod">
          <ac:chgData name="nourah Alaklabi" userId="b439187ee2954565" providerId="LiveId" clId="{A0A07460-B636-48A1-B3FC-7DD7ED525D54}" dt="2024-08-16T21:28:09.364" v="323" actId="20577"/>
          <ac:spMkLst>
            <pc:docMk/>
            <pc:sldMk cId="0" sldId="258"/>
            <ac:spMk id="16" creationId="{4728AF22-D5E8-1EA7-8A76-7C363EE4901A}"/>
          </ac:spMkLst>
        </pc:spChg>
        <pc:picChg chg="add mod">
          <ac:chgData name="nourah Alaklabi" userId="b439187ee2954565" providerId="LiveId" clId="{A0A07460-B636-48A1-B3FC-7DD7ED525D54}" dt="2024-08-16T20:27:34.449" v="40"/>
          <ac:picMkLst>
            <pc:docMk/>
            <pc:sldMk cId="0" sldId="258"/>
            <ac:picMk id="14" creationId="{A059CE48-7438-9497-A66C-8EA589D6FDB5}"/>
          </ac:picMkLst>
        </pc:picChg>
        <pc:picChg chg="add mod">
          <ac:chgData name="nourah Alaklabi" userId="b439187ee2954565" providerId="LiveId" clId="{A0A07460-B636-48A1-B3FC-7DD7ED525D54}" dt="2024-08-17T14:18:19.167" v="1372"/>
          <ac:picMkLst>
            <pc:docMk/>
            <pc:sldMk cId="0" sldId="258"/>
            <ac:picMk id="17" creationId="{A79F4661-E85C-0C3A-BECA-FF874914B66C}"/>
          </ac:picMkLst>
        </pc:picChg>
      </pc:sldChg>
      <pc:sldChg chg="addSp modSp mod">
        <pc:chgData name="nourah Alaklabi" userId="b439187ee2954565" providerId="LiveId" clId="{A0A07460-B636-48A1-B3FC-7DD7ED525D54}" dt="2024-08-17T14:18:26.536" v="1373"/>
        <pc:sldMkLst>
          <pc:docMk/>
          <pc:sldMk cId="0" sldId="259"/>
        </pc:sldMkLst>
        <pc:spChg chg="mod">
          <ac:chgData name="nourah Alaklabi" userId="b439187ee2954565" providerId="LiveId" clId="{A0A07460-B636-48A1-B3FC-7DD7ED525D54}" dt="2024-08-16T21:31:12.940" v="334" actId="14100"/>
          <ac:spMkLst>
            <pc:docMk/>
            <pc:sldMk cId="0" sldId="259"/>
            <ac:spMk id="7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6T21:29:40.897" v="330"/>
          <ac:spMkLst>
            <pc:docMk/>
            <pc:sldMk cId="0" sldId="259"/>
            <ac:spMk id="12" creationId="{3A1FAE83-5EF0-D633-1BFC-A148D49E8851}"/>
          </ac:spMkLst>
        </pc:spChg>
        <pc:spChg chg="add mod">
          <ac:chgData name="nourah Alaklabi" userId="b439187ee2954565" providerId="LiveId" clId="{A0A07460-B636-48A1-B3FC-7DD7ED525D54}" dt="2024-08-16T21:30:50.230" v="331"/>
          <ac:spMkLst>
            <pc:docMk/>
            <pc:sldMk cId="0" sldId="259"/>
            <ac:spMk id="13" creationId="{37F0BDCF-46D5-1350-B8FF-8426BDD879ED}"/>
          </ac:spMkLst>
        </pc:spChg>
        <pc:spChg chg="add mod">
          <ac:chgData name="nourah Alaklabi" userId="b439187ee2954565" providerId="LiveId" clId="{A0A07460-B636-48A1-B3FC-7DD7ED525D54}" dt="2024-08-16T21:31:17.459" v="335" actId="1076"/>
          <ac:spMkLst>
            <pc:docMk/>
            <pc:sldMk cId="0" sldId="259"/>
            <ac:spMk id="14" creationId="{9F2AD07C-44F8-D100-1B2A-26A917B53FF8}"/>
          </ac:spMkLst>
        </pc:spChg>
        <pc:spChg chg="add mod">
          <ac:chgData name="nourah Alaklabi" userId="b439187ee2954565" providerId="LiveId" clId="{A0A07460-B636-48A1-B3FC-7DD7ED525D54}" dt="2024-08-17T12:46:34.714" v="754" actId="1076"/>
          <ac:spMkLst>
            <pc:docMk/>
            <pc:sldMk cId="0" sldId="259"/>
            <ac:spMk id="15" creationId="{BF0F22A0-4E28-86B2-908B-6A10A7229C99}"/>
          </ac:spMkLst>
        </pc:spChg>
        <pc:picChg chg="add mod">
          <ac:chgData name="nourah Alaklabi" userId="b439187ee2954565" providerId="LiveId" clId="{A0A07460-B636-48A1-B3FC-7DD7ED525D54}" dt="2024-08-16T21:28:44.239" v="324"/>
          <ac:picMkLst>
            <pc:docMk/>
            <pc:sldMk cId="0" sldId="259"/>
            <ac:picMk id="11" creationId="{A3AEC739-948B-93EB-233B-62DA49E9A67A}"/>
          </ac:picMkLst>
        </pc:picChg>
        <pc:picChg chg="add mod">
          <ac:chgData name="nourah Alaklabi" userId="b439187ee2954565" providerId="LiveId" clId="{A0A07460-B636-48A1-B3FC-7DD7ED525D54}" dt="2024-08-16T21:33:21.360" v="342" actId="1440"/>
          <ac:picMkLst>
            <pc:docMk/>
            <pc:sldMk cId="0" sldId="259"/>
            <ac:picMk id="16" creationId="{7E7F79EF-5EB0-0B50-BE32-C0C1197A26B9}"/>
          </ac:picMkLst>
        </pc:picChg>
        <pc:picChg chg="add mod">
          <ac:chgData name="nourah Alaklabi" userId="b439187ee2954565" providerId="LiveId" clId="{A0A07460-B636-48A1-B3FC-7DD7ED525D54}" dt="2024-08-17T14:18:26.536" v="1373"/>
          <ac:picMkLst>
            <pc:docMk/>
            <pc:sldMk cId="0" sldId="259"/>
            <ac:picMk id="17" creationId="{DB477345-3841-FEB8-40F7-E28617F36BCF}"/>
          </ac:picMkLst>
        </pc:picChg>
        <pc:picChg chg="add mod">
          <ac:chgData name="nourah Alaklabi" userId="b439187ee2954565" providerId="LiveId" clId="{A0A07460-B636-48A1-B3FC-7DD7ED525D54}" dt="2024-08-16T21:34:37.096" v="352" actId="1440"/>
          <ac:picMkLst>
            <pc:docMk/>
            <pc:sldMk cId="0" sldId="259"/>
            <ac:picMk id="18" creationId="{D28ED89A-C42F-C0AA-C61C-6060145775D5}"/>
          </ac:picMkLst>
        </pc:picChg>
      </pc:sldChg>
      <pc:sldChg chg="addSp modSp mod">
        <pc:chgData name="nourah Alaklabi" userId="b439187ee2954565" providerId="LiveId" clId="{A0A07460-B636-48A1-B3FC-7DD7ED525D54}" dt="2024-08-17T14:18:29.535" v="1374"/>
        <pc:sldMkLst>
          <pc:docMk/>
          <pc:sldMk cId="0" sldId="260"/>
        </pc:sldMkLst>
        <pc:spChg chg="mod">
          <ac:chgData name="nourah Alaklabi" userId="b439187ee2954565" providerId="LiveId" clId="{A0A07460-B636-48A1-B3FC-7DD7ED525D54}" dt="2024-08-17T12:01:41.700" v="522" actId="14100"/>
          <ac:spMkLst>
            <pc:docMk/>
            <pc:sldMk cId="0" sldId="260"/>
            <ac:spMk id="6" creationId="{00000000-0000-0000-0000-000000000000}"/>
          </ac:spMkLst>
        </pc:spChg>
        <pc:spChg chg="mod">
          <ac:chgData name="nourah Alaklabi" userId="b439187ee2954565" providerId="LiveId" clId="{A0A07460-B636-48A1-B3FC-7DD7ED525D54}" dt="2024-08-17T12:01:35.698" v="521" actId="14100"/>
          <ac:spMkLst>
            <pc:docMk/>
            <pc:sldMk cId="0" sldId="260"/>
            <ac:spMk id="10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00:58.013" v="516"/>
          <ac:spMkLst>
            <pc:docMk/>
            <pc:sldMk cId="0" sldId="260"/>
            <ac:spMk id="12" creationId="{D17933CF-9C22-89C1-AEE7-0E3D535E229C}"/>
          </ac:spMkLst>
        </pc:spChg>
        <pc:spChg chg="add mod">
          <ac:chgData name="nourah Alaklabi" userId="b439187ee2954565" providerId="LiveId" clId="{A0A07460-B636-48A1-B3FC-7DD7ED525D54}" dt="2024-08-17T12:01:08.477" v="517"/>
          <ac:spMkLst>
            <pc:docMk/>
            <pc:sldMk cId="0" sldId="260"/>
            <ac:spMk id="14" creationId="{3F48A92E-6BF9-2D8D-1012-99DA5E6E4FA6}"/>
          </ac:spMkLst>
        </pc:spChg>
        <pc:spChg chg="add mod">
          <ac:chgData name="nourah Alaklabi" userId="b439187ee2954565" providerId="LiveId" clId="{A0A07460-B636-48A1-B3FC-7DD7ED525D54}" dt="2024-08-17T12:01:46.059" v="523" actId="1076"/>
          <ac:spMkLst>
            <pc:docMk/>
            <pc:sldMk cId="0" sldId="260"/>
            <ac:spMk id="15" creationId="{006F90B6-26AA-81C9-5ABE-F49F2C5C32E2}"/>
          </ac:spMkLst>
        </pc:spChg>
        <pc:spChg chg="add mod">
          <ac:chgData name="nourah Alaklabi" userId="b439187ee2954565" providerId="LiveId" clId="{A0A07460-B636-48A1-B3FC-7DD7ED525D54}" dt="2024-08-17T12:47:19.558" v="756" actId="1076"/>
          <ac:spMkLst>
            <pc:docMk/>
            <pc:sldMk cId="0" sldId="260"/>
            <ac:spMk id="16" creationId="{9F563461-81D2-26F2-49EA-D10CB0B4BDA0}"/>
          </ac:spMkLst>
        </pc:spChg>
        <pc:picChg chg="add mod">
          <ac:chgData name="nourah Alaklabi" userId="b439187ee2954565" providerId="LiveId" clId="{A0A07460-B636-48A1-B3FC-7DD7ED525D54}" dt="2024-08-16T21:28:51.301" v="325"/>
          <ac:picMkLst>
            <pc:docMk/>
            <pc:sldMk cId="0" sldId="260"/>
            <ac:picMk id="11" creationId="{8C933064-1CB3-9144-4350-A53B2A7464E5}"/>
          </ac:picMkLst>
        </pc:picChg>
        <pc:picChg chg="add mod">
          <ac:chgData name="nourah Alaklabi" userId="b439187ee2954565" providerId="LiveId" clId="{A0A07460-B636-48A1-B3FC-7DD7ED525D54}" dt="2024-08-16T21:35:36.615" v="358" actId="1440"/>
          <ac:picMkLst>
            <pc:docMk/>
            <pc:sldMk cId="0" sldId="260"/>
            <ac:picMk id="13" creationId="{511FEFA4-77EA-FBFB-0144-16473665AF1F}"/>
          </ac:picMkLst>
        </pc:picChg>
        <pc:picChg chg="add mod">
          <ac:chgData name="nourah Alaklabi" userId="b439187ee2954565" providerId="LiveId" clId="{A0A07460-B636-48A1-B3FC-7DD7ED525D54}" dt="2024-08-17T14:18:29.535" v="1374"/>
          <ac:picMkLst>
            <pc:docMk/>
            <pc:sldMk cId="0" sldId="260"/>
            <ac:picMk id="17" creationId="{1EF8A466-2A77-A6C3-DE80-EE27F4C85213}"/>
          </ac:picMkLst>
        </pc:picChg>
      </pc:sldChg>
      <pc:sldChg chg="addSp modSp mod">
        <pc:chgData name="nourah Alaklabi" userId="b439187ee2954565" providerId="LiveId" clId="{A0A07460-B636-48A1-B3FC-7DD7ED525D54}" dt="2024-08-17T14:18:33.320" v="1375"/>
        <pc:sldMkLst>
          <pc:docMk/>
          <pc:sldMk cId="0" sldId="261"/>
        </pc:sldMkLst>
        <pc:spChg chg="mod">
          <ac:chgData name="nourah Alaklabi" userId="b439187ee2954565" providerId="LiveId" clId="{A0A07460-B636-48A1-B3FC-7DD7ED525D54}" dt="2024-08-17T12:02:52.163" v="529" actId="14100"/>
          <ac:spMkLst>
            <pc:docMk/>
            <pc:sldMk cId="0" sldId="261"/>
            <ac:spMk id="6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02:06.690" v="524"/>
          <ac:spMkLst>
            <pc:docMk/>
            <pc:sldMk cId="0" sldId="261"/>
            <ac:spMk id="12" creationId="{A2E4C31C-FF07-8C3E-47FF-2E0A8A0EE003}"/>
          </ac:spMkLst>
        </pc:spChg>
        <pc:spChg chg="add mod">
          <ac:chgData name="nourah Alaklabi" userId="b439187ee2954565" providerId="LiveId" clId="{A0A07460-B636-48A1-B3FC-7DD7ED525D54}" dt="2024-08-17T12:02:31.403" v="528"/>
          <ac:spMkLst>
            <pc:docMk/>
            <pc:sldMk cId="0" sldId="261"/>
            <ac:spMk id="14" creationId="{D11934C5-16A5-0306-3336-43FBB2EEED97}"/>
          </ac:spMkLst>
        </pc:spChg>
        <pc:spChg chg="add mod">
          <ac:chgData name="nourah Alaklabi" userId="b439187ee2954565" providerId="LiveId" clId="{A0A07460-B636-48A1-B3FC-7DD7ED525D54}" dt="2024-08-17T12:02:58.403" v="531" actId="1076"/>
          <ac:spMkLst>
            <pc:docMk/>
            <pc:sldMk cId="0" sldId="261"/>
            <ac:spMk id="15" creationId="{F9D12A9C-1867-8C38-8C8C-6A5A5D0E2742}"/>
          </ac:spMkLst>
        </pc:spChg>
        <pc:spChg chg="add mod">
          <ac:chgData name="nourah Alaklabi" userId="b439187ee2954565" providerId="LiveId" clId="{A0A07460-B636-48A1-B3FC-7DD7ED525D54}" dt="2024-08-17T12:48:00.205" v="758" actId="1076"/>
          <ac:spMkLst>
            <pc:docMk/>
            <pc:sldMk cId="0" sldId="261"/>
            <ac:spMk id="16" creationId="{2913A32E-88FA-18E7-37EA-4FFA1787D1B6}"/>
          </ac:spMkLst>
        </pc:spChg>
        <pc:picChg chg="add mod">
          <ac:chgData name="nourah Alaklabi" userId="b439187ee2954565" providerId="LiveId" clId="{A0A07460-B636-48A1-B3FC-7DD7ED525D54}" dt="2024-08-16T21:28:58.851" v="326"/>
          <ac:picMkLst>
            <pc:docMk/>
            <pc:sldMk cId="0" sldId="261"/>
            <ac:picMk id="11" creationId="{D97A9875-D64B-CD24-45A7-13A139796769}"/>
          </ac:picMkLst>
        </pc:picChg>
        <pc:picChg chg="add mod">
          <ac:chgData name="nourah Alaklabi" userId="b439187ee2954565" providerId="LiveId" clId="{A0A07460-B636-48A1-B3FC-7DD7ED525D54}" dt="2024-08-16T21:36:33.415" v="364" actId="1440"/>
          <ac:picMkLst>
            <pc:docMk/>
            <pc:sldMk cId="0" sldId="261"/>
            <ac:picMk id="13" creationId="{F530143F-349D-DD18-BCAE-48F041653C0E}"/>
          </ac:picMkLst>
        </pc:picChg>
        <pc:picChg chg="add mod">
          <ac:chgData name="nourah Alaklabi" userId="b439187ee2954565" providerId="LiveId" clId="{A0A07460-B636-48A1-B3FC-7DD7ED525D54}" dt="2024-08-17T14:18:33.320" v="1375"/>
          <ac:picMkLst>
            <pc:docMk/>
            <pc:sldMk cId="0" sldId="261"/>
            <ac:picMk id="17" creationId="{6966A25E-6EBC-9589-405F-C34B5D7B3E36}"/>
          </ac:picMkLst>
        </pc:picChg>
      </pc:sldChg>
      <pc:sldChg chg="addSp modSp mod">
        <pc:chgData name="nourah Alaklabi" userId="b439187ee2954565" providerId="LiveId" clId="{A0A07460-B636-48A1-B3FC-7DD7ED525D54}" dt="2024-08-17T14:18:36.754" v="1376"/>
        <pc:sldMkLst>
          <pc:docMk/>
          <pc:sldMk cId="0" sldId="262"/>
        </pc:sldMkLst>
        <pc:spChg chg="mod">
          <ac:chgData name="nourah Alaklabi" userId="b439187ee2954565" providerId="LiveId" clId="{A0A07460-B636-48A1-B3FC-7DD7ED525D54}" dt="2024-08-17T12:03:05.728" v="532" actId="14100"/>
          <ac:spMkLst>
            <pc:docMk/>
            <pc:sldMk cId="0" sldId="262"/>
            <ac:spMk id="6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02:10.972" v="525"/>
          <ac:spMkLst>
            <pc:docMk/>
            <pc:sldMk cId="0" sldId="262"/>
            <ac:spMk id="12" creationId="{34C6D66C-DCC1-D8F5-AE50-2BE15F482391}"/>
          </ac:spMkLst>
        </pc:spChg>
        <pc:spChg chg="add mod">
          <ac:chgData name="nourah Alaklabi" userId="b439187ee2954565" providerId="LiveId" clId="{A0A07460-B636-48A1-B3FC-7DD7ED525D54}" dt="2024-08-17T12:02:25.718" v="527"/>
          <ac:spMkLst>
            <pc:docMk/>
            <pc:sldMk cId="0" sldId="262"/>
            <ac:spMk id="14" creationId="{EBB8A7E6-717C-2085-418D-A8ACADDB116D}"/>
          </ac:spMkLst>
        </pc:spChg>
        <pc:spChg chg="add mod">
          <ac:chgData name="nourah Alaklabi" userId="b439187ee2954565" providerId="LiveId" clId="{A0A07460-B636-48A1-B3FC-7DD7ED525D54}" dt="2024-08-17T12:03:12.877" v="534" actId="1076"/>
          <ac:spMkLst>
            <pc:docMk/>
            <pc:sldMk cId="0" sldId="262"/>
            <ac:spMk id="15" creationId="{3E27DCB8-AC1C-0D90-0BBC-821D9246053F}"/>
          </ac:spMkLst>
        </pc:spChg>
        <pc:spChg chg="add mod">
          <ac:chgData name="nourah Alaklabi" userId="b439187ee2954565" providerId="LiveId" clId="{A0A07460-B636-48A1-B3FC-7DD7ED525D54}" dt="2024-08-17T12:49:03.615" v="762" actId="20577"/>
          <ac:spMkLst>
            <pc:docMk/>
            <pc:sldMk cId="0" sldId="262"/>
            <ac:spMk id="16" creationId="{B427DA98-A029-83C5-CF52-20F5FE83DD31}"/>
          </ac:spMkLst>
        </pc:spChg>
        <pc:picChg chg="add mod">
          <ac:chgData name="nourah Alaklabi" userId="b439187ee2954565" providerId="LiveId" clId="{A0A07460-B636-48A1-B3FC-7DD7ED525D54}" dt="2024-08-16T21:29:05.435" v="327"/>
          <ac:picMkLst>
            <pc:docMk/>
            <pc:sldMk cId="0" sldId="262"/>
            <ac:picMk id="11" creationId="{DE10D578-718A-DF20-E4BC-47B6A6F3EDAF}"/>
          </ac:picMkLst>
        </pc:picChg>
        <pc:picChg chg="add mod">
          <ac:chgData name="nourah Alaklabi" userId="b439187ee2954565" providerId="LiveId" clId="{A0A07460-B636-48A1-B3FC-7DD7ED525D54}" dt="2024-08-16T21:38:33.545" v="369" actId="1440"/>
          <ac:picMkLst>
            <pc:docMk/>
            <pc:sldMk cId="0" sldId="262"/>
            <ac:picMk id="13" creationId="{D5B3D4E4-39AD-286C-1492-BDA0427D9A3F}"/>
          </ac:picMkLst>
        </pc:picChg>
        <pc:picChg chg="add mod">
          <ac:chgData name="nourah Alaklabi" userId="b439187ee2954565" providerId="LiveId" clId="{A0A07460-B636-48A1-B3FC-7DD7ED525D54}" dt="2024-08-17T14:18:36.754" v="1376"/>
          <ac:picMkLst>
            <pc:docMk/>
            <pc:sldMk cId="0" sldId="262"/>
            <ac:picMk id="17" creationId="{787755D3-EEA9-5707-600E-96A9140AF1A6}"/>
          </ac:picMkLst>
        </pc:picChg>
      </pc:sldChg>
      <pc:sldChg chg="addSp delSp modSp mod">
        <pc:chgData name="nourah Alaklabi" userId="b439187ee2954565" providerId="LiveId" clId="{A0A07460-B636-48A1-B3FC-7DD7ED525D54}" dt="2024-08-17T14:18:45.069" v="1377"/>
        <pc:sldMkLst>
          <pc:docMk/>
          <pc:sldMk cId="0" sldId="263"/>
        </pc:sldMkLst>
        <pc:spChg chg="del">
          <ac:chgData name="nourah Alaklabi" userId="b439187ee2954565" providerId="LiveId" clId="{A0A07460-B636-48A1-B3FC-7DD7ED525D54}" dt="2024-08-16T21:40:52.357" v="375" actId="21"/>
          <ac:spMkLst>
            <pc:docMk/>
            <pc:sldMk cId="0" sldId="263"/>
            <ac:spMk id="6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02:15.587" v="526"/>
          <ac:spMkLst>
            <pc:docMk/>
            <pc:sldMk cId="0" sldId="263"/>
            <ac:spMk id="6" creationId="{EC2C6E49-0747-D390-AD5A-EEE98F7C1DFF}"/>
          </ac:spMkLst>
        </pc:spChg>
        <pc:spChg chg="mod">
          <ac:chgData name="nourah Alaklabi" userId="b439187ee2954565" providerId="LiveId" clId="{A0A07460-B636-48A1-B3FC-7DD7ED525D54}" dt="2024-08-16T21:41:17.175" v="380" actId="14100"/>
          <ac:spMkLst>
            <pc:docMk/>
            <pc:sldMk cId="0" sldId="263"/>
            <ac:spMk id="7" creationId="{00000000-0000-0000-0000-000000000000}"/>
          </ac:spMkLst>
        </pc:spChg>
        <pc:spChg chg="mod">
          <ac:chgData name="nourah Alaklabi" userId="b439187ee2954565" providerId="LiveId" clId="{A0A07460-B636-48A1-B3FC-7DD7ED525D54}" dt="2024-08-16T21:42:33.720" v="388" actId="1076"/>
          <ac:spMkLst>
            <pc:docMk/>
            <pc:sldMk cId="0" sldId="263"/>
            <ac:spMk id="10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49:21.334" v="766" actId="1076"/>
          <ac:spMkLst>
            <pc:docMk/>
            <pc:sldMk cId="0" sldId="263"/>
            <ac:spMk id="12" creationId="{861A05D6-1DB3-EE45-3A3E-FB6BABBB35B7}"/>
          </ac:spMkLst>
        </pc:spChg>
        <pc:picChg chg="add mod">
          <ac:chgData name="nourah Alaklabi" userId="b439187ee2954565" providerId="LiveId" clId="{A0A07460-B636-48A1-B3FC-7DD7ED525D54}" dt="2024-08-16T21:29:12.465" v="328"/>
          <ac:picMkLst>
            <pc:docMk/>
            <pc:sldMk cId="0" sldId="263"/>
            <ac:picMk id="11" creationId="{226E4ECF-530C-42AC-907C-C408CA5EF134}"/>
          </ac:picMkLst>
        </pc:picChg>
        <pc:picChg chg="add mod">
          <ac:chgData name="nourah Alaklabi" userId="b439187ee2954565" providerId="LiveId" clId="{A0A07460-B636-48A1-B3FC-7DD7ED525D54}" dt="2024-08-16T21:41:19.566" v="381" actId="1076"/>
          <ac:picMkLst>
            <pc:docMk/>
            <pc:sldMk cId="0" sldId="263"/>
            <ac:picMk id="13" creationId="{62577B2C-53CF-21C3-E08B-3F280FC6AFAE}"/>
          </ac:picMkLst>
        </pc:picChg>
        <pc:picChg chg="add mod">
          <ac:chgData name="nourah Alaklabi" userId="b439187ee2954565" providerId="LiveId" clId="{A0A07460-B636-48A1-B3FC-7DD7ED525D54}" dt="2024-08-17T14:18:45.069" v="1377"/>
          <ac:picMkLst>
            <pc:docMk/>
            <pc:sldMk cId="0" sldId="263"/>
            <ac:picMk id="14" creationId="{D71D986A-7F13-3D90-9479-A223EB8BE7F1}"/>
          </ac:picMkLst>
        </pc:picChg>
        <pc:picChg chg="add mod">
          <ac:chgData name="nourah Alaklabi" userId="b439187ee2954565" providerId="LiveId" clId="{A0A07460-B636-48A1-B3FC-7DD7ED525D54}" dt="2024-08-16T21:42:51.340" v="392" actId="1440"/>
          <ac:picMkLst>
            <pc:docMk/>
            <pc:sldMk cId="0" sldId="263"/>
            <ac:picMk id="15" creationId="{5E091DCA-474C-8EAD-2613-DC11ABD2DF68}"/>
          </ac:picMkLst>
        </pc:picChg>
      </pc:sldChg>
      <pc:sldChg chg="addSp modSp mod">
        <pc:chgData name="nourah Alaklabi" userId="b439187ee2954565" providerId="LiveId" clId="{A0A07460-B636-48A1-B3FC-7DD7ED525D54}" dt="2024-08-17T14:18:51.200" v="1378"/>
        <pc:sldMkLst>
          <pc:docMk/>
          <pc:sldMk cId="0" sldId="264"/>
        </pc:sldMkLst>
        <pc:spChg chg="mod">
          <ac:chgData name="nourah Alaklabi" userId="b439187ee2954565" providerId="LiveId" clId="{A0A07460-B636-48A1-B3FC-7DD7ED525D54}" dt="2024-08-17T12:19:44.153" v="646" actId="1076"/>
          <ac:spMkLst>
            <pc:docMk/>
            <pc:sldMk cId="0" sldId="264"/>
            <ac:spMk id="5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19:48.219" v="647" actId="1076"/>
          <ac:spMkLst>
            <pc:docMk/>
            <pc:sldMk cId="0" sldId="264"/>
            <ac:spMk id="7" creationId="{EF6E04D5-8942-E963-7AB0-1E15E72AD5FE}"/>
          </ac:spMkLst>
        </pc:spChg>
        <pc:spChg chg="add mod">
          <ac:chgData name="nourah Alaklabi" userId="b439187ee2954565" providerId="LiveId" clId="{A0A07460-B636-48A1-B3FC-7DD7ED525D54}" dt="2024-08-17T12:18:30.776" v="641" actId="20577"/>
          <ac:spMkLst>
            <pc:docMk/>
            <pc:sldMk cId="0" sldId="264"/>
            <ac:spMk id="8" creationId="{E6D2BB4E-FBCF-6C5C-FB28-5189C46AF4D8}"/>
          </ac:spMkLst>
        </pc:spChg>
        <pc:picChg chg="add mod">
          <ac:chgData name="nourah Alaklabi" userId="b439187ee2954565" providerId="LiveId" clId="{A0A07460-B636-48A1-B3FC-7DD7ED525D54}" dt="2024-08-17T14:18:51.200" v="1378"/>
          <ac:picMkLst>
            <pc:docMk/>
            <pc:sldMk cId="0" sldId="264"/>
            <ac:picMk id="9" creationId="{1ACC8213-03E0-C59A-5449-43C06C3CDF29}"/>
          </ac:picMkLst>
        </pc:picChg>
        <pc:picChg chg="add mod">
          <ac:chgData name="nourah Alaklabi" userId="b439187ee2954565" providerId="LiveId" clId="{A0A07460-B636-48A1-B3FC-7DD7ED525D54}" dt="2024-08-17T12:19:57.546" v="650" actId="1440"/>
          <ac:picMkLst>
            <pc:docMk/>
            <pc:sldMk cId="0" sldId="264"/>
            <ac:picMk id="10" creationId="{FB420E1C-DEEE-93A8-A470-38B20A6863E5}"/>
          </ac:picMkLst>
        </pc:picChg>
      </pc:sldChg>
      <pc:sldChg chg="addSp modSp mod">
        <pc:chgData name="nourah Alaklabi" userId="b439187ee2954565" providerId="LiveId" clId="{A0A07460-B636-48A1-B3FC-7DD7ED525D54}" dt="2024-08-17T14:20:44.540" v="1395" actId="1076"/>
        <pc:sldMkLst>
          <pc:docMk/>
          <pc:sldMk cId="0" sldId="265"/>
        </pc:sldMkLst>
        <pc:spChg chg="mod">
          <ac:chgData name="nourah Alaklabi" userId="b439187ee2954565" providerId="LiveId" clId="{A0A07460-B636-48A1-B3FC-7DD7ED525D54}" dt="2024-08-17T12:20:16.823" v="651" actId="1076"/>
          <ac:spMkLst>
            <pc:docMk/>
            <pc:sldMk cId="0" sldId="265"/>
            <ac:spMk id="5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20:31.054" v="652"/>
          <ac:spMkLst>
            <pc:docMk/>
            <pc:sldMk cId="0" sldId="265"/>
            <ac:spMk id="7" creationId="{99A12256-65CF-3AF5-0EB7-61D7CFC841DC}"/>
          </ac:spMkLst>
        </pc:spChg>
        <pc:spChg chg="add mod">
          <ac:chgData name="nourah Alaklabi" userId="b439187ee2954565" providerId="LiveId" clId="{A0A07460-B636-48A1-B3FC-7DD7ED525D54}" dt="2024-08-17T12:20:43.533" v="654" actId="1076"/>
          <ac:spMkLst>
            <pc:docMk/>
            <pc:sldMk cId="0" sldId="265"/>
            <ac:spMk id="8" creationId="{21F2D0C9-14C2-2BC0-C004-363AAF3A7145}"/>
          </ac:spMkLst>
        </pc:spChg>
        <pc:picChg chg="add mod">
          <ac:chgData name="nourah Alaklabi" userId="b439187ee2954565" providerId="LiveId" clId="{A0A07460-B636-48A1-B3FC-7DD7ED525D54}" dt="2024-08-17T14:20:44.540" v="1395" actId="1076"/>
          <ac:picMkLst>
            <pc:docMk/>
            <pc:sldMk cId="0" sldId="265"/>
            <ac:picMk id="9" creationId="{061FFDD2-8F1C-B5FA-A05E-6DE20938FEBA}"/>
          </ac:picMkLst>
        </pc:picChg>
        <pc:picChg chg="add mod">
          <ac:chgData name="nourah Alaklabi" userId="b439187ee2954565" providerId="LiveId" clId="{A0A07460-B636-48A1-B3FC-7DD7ED525D54}" dt="2024-08-17T12:22:18.722" v="660" actId="1440"/>
          <ac:picMkLst>
            <pc:docMk/>
            <pc:sldMk cId="0" sldId="265"/>
            <ac:picMk id="10" creationId="{DE3C1011-9042-2CF8-CB04-968E5D0BE914}"/>
          </ac:picMkLst>
        </pc:picChg>
      </pc:sldChg>
      <pc:sldChg chg="addSp delSp modSp mod">
        <pc:chgData name="nourah Alaklabi" userId="b439187ee2954565" providerId="LiveId" clId="{A0A07460-B636-48A1-B3FC-7DD7ED525D54}" dt="2024-08-17T14:20:38.875" v="1394" actId="1076"/>
        <pc:sldMkLst>
          <pc:docMk/>
          <pc:sldMk cId="0" sldId="266"/>
        </pc:sldMkLst>
        <pc:spChg chg="mod">
          <ac:chgData name="nourah Alaklabi" userId="b439187ee2954565" providerId="LiveId" clId="{A0A07460-B636-48A1-B3FC-7DD7ED525D54}" dt="2024-08-17T12:24:52.929" v="662" actId="1076"/>
          <ac:spMkLst>
            <pc:docMk/>
            <pc:sldMk cId="0" sldId="266"/>
            <ac:spMk id="5" creationId="{00000000-0000-0000-0000-000000000000}"/>
          </ac:spMkLst>
        </pc:spChg>
        <pc:spChg chg="del">
          <ac:chgData name="nourah Alaklabi" userId="b439187ee2954565" providerId="LiveId" clId="{A0A07460-B636-48A1-B3FC-7DD7ED525D54}" dt="2024-08-17T12:25:54.123" v="668" actId="21"/>
          <ac:spMkLst>
            <pc:docMk/>
            <pc:sldMk cId="0" sldId="266"/>
            <ac:spMk id="6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26:05.259" v="669"/>
          <ac:spMkLst>
            <pc:docMk/>
            <pc:sldMk cId="0" sldId="266"/>
            <ac:spMk id="9" creationId="{534C1DE1-7C03-FF7A-E79B-39430E2E3027}"/>
          </ac:spMkLst>
        </pc:spChg>
        <pc:spChg chg="add mod">
          <ac:chgData name="nourah Alaklabi" userId="b439187ee2954565" providerId="LiveId" clId="{A0A07460-B636-48A1-B3FC-7DD7ED525D54}" dt="2024-08-17T12:26:24.573" v="671" actId="1076"/>
          <ac:spMkLst>
            <pc:docMk/>
            <pc:sldMk cId="0" sldId="266"/>
            <ac:spMk id="10" creationId="{30FF9AB2-66FD-5C4E-BDB4-EDE1B0F526D9}"/>
          </ac:spMkLst>
        </pc:spChg>
        <pc:spChg chg="add mod">
          <ac:chgData name="nourah Alaklabi" userId="b439187ee2954565" providerId="LiveId" clId="{A0A07460-B636-48A1-B3FC-7DD7ED525D54}" dt="2024-08-17T12:26:38.040" v="673" actId="1076"/>
          <ac:spMkLst>
            <pc:docMk/>
            <pc:sldMk cId="0" sldId="266"/>
            <ac:spMk id="11" creationId="{83F78000-4162-7637-DFBD-67D301FFB292}"/>
          </ac:spMkLst>
        </pc:spChg>
        <pc:picChg chg="add mod">
          <ac:chgData name="nourah Alaklabi" userId="b439187ee2954565" providerId="LiveId" clId="{A0A07460-B636-48A1-B3FC-7DD7ED525D54}" dt="2024-08-17T14:20:38.875" v="1394" actId="1076"/>
          <ac:picMkLst>
            <pc:docMk/>
            <pc:sldMk cId="0" sldId="266"/>
            <ac:picMk id="6" creationId="{FDB8FF5E-F6D6-DFE4-26EE-88AD33C95017}"/>
          </ac:picMkLst>
        </pc:picChg>
        <pc:picChg chg="add mod">
          <ac:chgData name="nourah Alaklabi" userId="b439187ee2954565" providerId="LiveId" clId="{A0A07460-B636-48A1-B3FC-7DD7ED525D54}" dt="2024-08-17T12:25:38.710" v="666" actId="14100"/>
          <ac:picMkLst>
            <pc:docMk/>
            <pc:sldMk cId="0" sldId="266"/>
            <ac:picMk id="8" creationId="{0E2C5FEB-21FB-C6AE-638F-B72F6C3960B3}"/>
          </ac:picMkLst>
        </pc:picChg>
      </pc:sldChg>
      <pc:sldChg chg="addSp modSp mod">
        <pc:chgData name="nourah Alaklabi" userId="b439187ee2954565" providerId="LiveId" clId="{A0A07460-B636-48A1-B3FC-7DD7ED525D54}" dt="2024-08-17T14:20:24.334" v="1390" actId="1076"/>
        <pc:sldMkLst>
          <pc:docMk/>
          <pc:sldMk cId="0" sldId="267"/>
        </pc:sldMkLst>
        <pc:spChg chg="mod">
          <ac:chgData name="nourah Alaklabi" userId="b439187ee2954565" providerId="LiveId" clId="{A0A07460-B636-48A1-B3FC-7DD7ED525D54}" dt="2024-08-17T12:41:58.209" v="734" actId="14100"/>
          <ac:spMkLst>
            <pc:docMk/>
            <pc:sldMk cId="0" sldId="267"/>
            <ac:spMk id="5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42:18.830" v="738" actId="207"/>
          <ac:spMkLst>
            <pc:docMk/>
            <pc:sldMk cId="0" sldId="267"/>
            <ac:spMk id="8" creationId="{EE5BDCA7-4F3B-A446-3ED1-9BA50E3D0FA1}"/>
          </ac:spMkLst>
        </pc:spChg>
        <pc:spChg chg="add mod">
          <ac:chgData name="nourah Alaklabi" userId="b439187ee2954565" providerId="LiveId" clId="{A0A07460-B636-48A1-B3FC-7DD7ED525D54}" dt="2024-08-17T12:50:37.506" v="782" actId="20577"/>
          <ac:spMkLst>
            <pc:docMk/>
            <pc:sldMk cId="0" sldId="267"/>
            <ac:spMk id="11" creationId="{C230280E-2691-954E-5E01-E7974FCFBA7E}"/>
          </ac:spMkLst>
        </pc:spChg>
        <pc:picChg chg="add mod">
          <ac:chgData name="nourah Alaklabi" userId="b439187ee2954565" providerId="LiveId" clId="{A0A07460-B636-48A1-B3FC-7DD7ED525D54}" dt="2024-08-17T14:20:24.334" v="1390" actId="1076"/>
          <ac:picMkLst>
            <pc:docMk/>
            <pc:sldMk cId="0" sldId="267"/>
            <ac:picMk id="7" creationId="{B9C8ECFC-7D66-90A6-B2AE-097BA234CDB3}"/>
          </ac:picMkLst>
        </pc:picChg>
        <pc:picChg chg="add mod">
          <ac:chgData name="nourah Alaklabi" userId="b439187ee2954565" providerId="LiveId" clId="{A0A07460-B636-48A1-B3FC-7DD7ED525D54}" dt="2024-08-17T12:44:56.034" v="743" actId="1440"/>
          <ac:picMkLst>
            <pc:docMk/>
            <pc:sldMk cId="0" sldId="267"/>
            <ac:picMk id="10" creationId="{206C7A2B-FCBC-3810-4CC2-3FAEDA499D44}"/>
          </ac:picMkLst>
        </pc:picChg>
      </pc:sldChg>
      <pc:sldChg chg="addSp modSp mod">
        <pc:chgData name="nourah Alaklabi" userId="b439187ee2954565" providerId="LiveId" clId="{A0A07460-B636-48A1-B3FC-7DD7ED525D54}" dt="2024-08-17T14:20:13.542" v="1388" actId="1076"/>
        <pc:sldMkLst>
          <pc:docMk/>
          <pc:sldMk cId="0" sldId="268"/>
        </pc:sldMkLst>
        <pc:spChg chg="add mod">
          <ac:chgData name="nourah Alaklabi" userId="b439187ee2954565" providerId="LiveId" clId="{A0A07460-B636-48A1-B3FC-7DD7ED525D54}" dt="2024-08-17T13:27:20.378" v="869" actId="207"/>
          <ac:spMkLst>
            <pc:docMk/>
            <pc:sldMk cId="0" sldId="268"/>
            <ac:spMk id="8" creationId="{7B7BB3DD-5304-072A-3D42-089A73F912A5}"/>
          </ac:spMkLst>
        </pc:spChg>
        <pc:picChg chg="add mod">
          <ac:chgData name="nourah Alaklabi" userId="b439187ee2954565" providerId="LiveId" clId="{A0A07460-B636-48A1-B3FC-7DD7ED525D54}" dt="2024-08-17T14:20:13.542" v="1388" actId="1076"/>
          <ac:picMkLst>
            <pc:docMk/>
            <pc:sldMk cId="0" sldId="268"/>
            <ac:picMk id="9" creationId="{569F8EA5-04BA-DA53-A1BB-CEFA21280822}"/>
          </ac:picMkLst>
        </pc:picChg>
      </pc:sldChg>
      <pc:sldChg chg="addSp delSp modSp mod ord">
        <pc:chgData name="nourah Alaklabi" userId="b439187ee2954565" providerId="LiveId" clId="{A0A07460-B636-48A1-B3FC-7DD7ED525D54}" dt="2024-08-17T14:20:21.402" v="1389" actId="1076"/>
        <pc:sldMkLst>
          <pc:docMk/>
          <pc:sldMk cId="0" sldId="269"/>
        </pc:sldMkLst>
        <pc:spChg chg="add del mod">
          <ac:chgData name="nourah Alaklabi" userId="b439187ee2954565" providerId="LiveId" clId="{A0A07460-B636-48A1-B3FC-7DD7ED525D54}" dt="2024-08-17T13:24:34.726" v="797" actId="21"/>
          <ac:spMkLst>
            <pc:docMk/>
            <pc:sldMk cId="0" sldId="269"/>
            <ac:spMk id="10" creationId="{7F9668B0-4A09-99E6-1394-66EC1F314E69}"/>
          </ac:spMkLst>
        </pc:spChg>
        <pc:spChg chg="add mod">
          <ac:chgData name="nourah Alaklabi" userId="b439187ee2954565" providerId="LiveId" clId="{A0A07460-B636-48A1-B3FC-7DD7ED525D54}" dt="2024-08-17T13:25:35.511" v="834" actId="113"/>
          <ac:spMkLst>
            <pc:docMk/>
            <pc:sldMk cId="0" sldId="269"/>
            <ac:spMk id="11" creationId="{E3151E35-73E4-9CFA-9609-764F63B09C5C}"/>
          </ac:spMkLst>
        </pc:spChg>
        <pc:picChg chg="add mod">
          <ac:chgData name="nourah Alaklabi" userId="b439187ee2954565" providerId="LiveId" clId="{A0A07460-B636-48A1-B3FC-7DD7ED525D54}" dt="2024-08-17T13:23:54.737" v="792"/>
          <ac:picMkLst>
            <pc:docMk/>
            <pc:sldMk cId="0" sldId="269"/>
            <ac:picMk id="9" creationId="{BFADAEB7-5DAF-A670-EECA-B696242E749D}"/>
          </ac:picMkLst>
        </pc:picChg>
        <pc:picChg chg="add mod">
          <ac:chgData name="nourah Alaklabi" userId="b439187ee2954565" providerId="LiveId" clId="{A0A07460-B636-48A1-B3FC-7DD7ED525D54}" dt="2024-08-17T14:20:21.402" v="1389" actId="1076"/>
          <ac:picMkLst>
            <pc:docMk/>
            <pc:sldMk cId="0" sldId="269"/>
            <ac:picMk id="10" creationId="{BB014D91-22AD-A574-E689-B180AFFB5EBB}"/>
          </ac:picMkLst>
        </pc:picChg>
      </pc:sldChg>
      <pc:sldChg chg="addSp delSp modSp add mod">
        <pc:chgData name="nourah Alaklabi" userId="b439187ee2954565" providerId="LiveId" clId="{A0A07460-B636-48A1-B3FC-7DD7ED525D54}" dt="2024-08-17T14:20:35.615" v="1393" actId="1076"/>
        <pc:sldMkLst>
          <pc:docMk/>
          <pc:sldMk cId="1714451983" sldId="270"/>
        </pc:sldMkLst>
        <pc:spChg chg="add mod">
          <ac:chgData name="nourah Alaklabi" userId="b439187ee2954565" providerId="LiveId" clId="{A0A07460-B636-48A1-B3FC-7DD7ED525D54}" dt="2024-08-17T12:28:38.407" v="685" actId="1076"/>
          <ac:spMkLst>
            <pc:docMk/>
            <pc:sldMk cId="1714451983" sldId="270"/>
            <ac:spMk id="9" creationId="{3CB3385E-BD6E-5FB3-098E-9F5F51569A57}"/>
          </ac:spMkLst>
        </pc:spChg>
        <pc:spChg chg="add mod">
          <ac:chgData name="nourah Alaklabi" userId="b439187ee2954565" providerId="LiveId" clId="{A0A07460-B636-48A1-B3FC-7DD7ED525D54}" dt="2024-08-17T12:50:00.554" v="770" actId="20577"/>
          <ac:spMkLst>
            <pc:docMk/>
            <pc:sldMk cId="1714451983" sldId="270"/>
            <ac:spMk id="16" creationId="{CC9FDC60-443D-F6D7-6319-F8302C6C1B1B}"/>
          </ac:spMkLst>
        </pc:spChg>
        <pc:picChg chg="add mod">
          <ac:chgData name="nourah Alaklabi" userId="b439187ee2954565" providerId="LiveId" clId="{A0A07460-B636-48A1-B3FC-7DD7ED525D54}" dt="2024-08-17T14:20:35.615" v="1393" actId="1076"/>
          <ac:picMkLst>
            <pc:docMk/>
            <pc:sldMk cId="1714451983" sldId="270"/>
            <ac:picMk id="7" creationId="{456B6CC7-EE60-FF86-4485-34DB9C34E18C}"/>
          </ac:picMkLst>
        </pc:picChg>
        <pc:picChg chg="del">
          <ac:chgData name="nourah Alaklabi" userId="b439187ee2954565" providerId="LiveId" clId="{A0A07460-B636-48A1-B3FC-7DD7ED525D54}" dt="2024-08-17T12:26:45.162" v="674" actId="21"/>
          <ac:picMkLst>
            <pc:docMk/>
            <pc:sldMk cId="1714451983" sldId="270"/>
            <ac:picMk id="8" creationId="{0E2C5FEB-21FB-C6AE-638F-B72F6C3960B3}"/>
          </ac:picMkLst>
        </pc:picChg>
        <pc:picChg chg="add mod">
          <ac:chgData name="nourah Alaklabi" userId="b439187ee2954565" providerId="LiveId" clId="{A0A07460-B636-48A1-B3FC-7DD7ED525D54}" dt="2024-08-17T12:32:00.316" v="700" actId="1076"/>
          <ac:picMkLst>
            <pc:docMk/>
            <pc:sldMk cId="1714451983" sldId="270"/>
            <ac:picMk id="11" creationId="{E9CF5161-B60C-40D0-0277-7408F0C994C1}"/>
          </ac:picMkLst>
        </pc:picChg>
        <pc:picChg chg="add mod">
          <ac:chgData name="nourah Alaklabi" userId="b439187ee2954565" providerId="LiveId" clId="{A0A07460-B636-48A1-B3FC-7DD7ED525D54}" dt="2024-08-17T12:31:56.943" v="699" actId="1076"/>
          <ac:picMkLst>
            <pc:docMk/>
            <pc:sldMk cId="1714451983" sldId="270"/>
            <ac:picMk id="13" creationId="{2E84B20A-D65B-0E63-9630-F7FA330CF685}"/>
          </ac:picMkLst>
        </pc:picChg>
        <pc:picChg chg="add mod">
          <ac:chgData name="nourah Alaklabi" userId="b439187ee2954565" providerId="LiveId" clId="{A0A07460-B636-48A1-B3FC-7DD7ED525D54}" dt="2024-08-17T12:32:11.902" v="702" actId="1440"/>
          <ac:picMkLst>
            <pc:docMk/>
            <pc:sldMk cId="1714451983" sldId="270"/>
            <ac:picMk id="15" creationId="{41B542B4-5E2E-E24F-4CE1-CF147446F743}"/>
          </ac:picMkLst>
        </pc:picChg>
      </pc:sldChg>
      <pc:sldChg chg="addSp delSp modSp add mod">
        <pc:chgData name="nourah Alaklabi" userId="b439187ee2954565" providerId="LiveId" clId="{A0A07460-B636-48A1-B3FC-7DD7ED525D54}" dt="2024-08-17T14:20:30.351" v="1392" actId="1076"/>
        <pc:sldMkLst>
          <pc:docMk/>
          <pc:sldMk cId="2434396656" sldId="271"/>
        </pc:sldMkLst>
        <pc:spChg chg="add mod">
          <ac:chgData name="nourah Alaklabi" userId="b439187ee2954565" providerId="LiveId" clId="{A0A07460-B636-48A1-B3FC-7DD7ED525D54}" dt="2024-08-17T12:50:14.958" v="774" actId="20577"/>
          <ac:spMkLst>
            <pc:docMk/>
            <pc:sldMk cId="2434396656" sldId="271"/>
            <ac:spMk id="10" creationId="{96455AAB-280F-5C18-E429-137F584EEE29}"/>
          </ac:spMkLst>
        </pc:spChg>
        <pc:picChg chg="add mod">
          <ac:chgData name="nourah Alaklabi" userId="b439187ee2954565" providerId="LiveId" clId="{A0A07460-B636-48A1-B3FC-7DD7ED525D54}" dt="2024-08-17T14:20:30.351" v="1392" actId="1076"/>
          <ac:picMkLst>
            <pc:docMk/>
            <pc:sldMk cId="2434396656" sldId="271"/>
            <ac:picMk id="7" creationId="{A1236101-1ADB-1B9C-8E14-FCE84D990B06}"/>
          </ac:picMkLst>
        </pc:picChg>
        <pc:picChg chg="add mod">
          <ac:chgData name="nourah Alaklabi" userId="b439187ee2954565" providerId="LiveId" clId="{A0A07460-B636-48A1-B3FC-7DD7ED525D54}" dt="2024-08-17T12:33:11.217" v="710" actId="1440"/>
          <ac:picMkLst>
            <pc:docMk/>
            <pc:sldMk cId="2434396656" sldId="271"/>
            <ac:picMk id="8" creationId="{06A53FB2-A83E-FE37-C14D-BA49F2B4E98C}"/>
          </ac:picMkLst>
        </pc:picChg>
        <pc:picChg chg="del">
          <ac:chgData name="nourah Alaklabi" userId="b439187ee2954565" providerId="LiveId" clId="{A0A07460-B636-48A1-B3FC-7DD7ED525D54}" dt="2024-08-17T12:32:32.669" v="704" actId="21"/>
          <ac:picMkLst>
            <pc:docMk/>
            <pc:sldMk cId="2434396656" sldId="271"/>
            <ac:picMk id="11" creationId="{E9CF5161-B60C-40D0-0277-7408F0C994C1}"/>
          </ac:picMkLst>
        </pc:picChg>
        <pc:picChg chg="del">
          <ac:chgData name="nourah Alaklabi" userId="b439187ee2954565" providerId="LiveId" clId="{A0A07460-B636-48A1-B3FC-7DD7ED525D54}" dt="2024-08-17T12:32:35.105" v="705" actId="21"/>
          <ac:picMkLst>
            <pc:docMk/>
            <pc:sldMk cId="2434396656" sldId="271"/>
            <ac:picMk id="13" creationId="{2E84B20A-D65B-0E63-9630-F7FA330CF685}"/>
          </ac:picMkLst>
        </pc:picChg>
        <pc:picChg chg="del">
          <ac:chgData name="nourah Alaklabi" userId="b439187ee2954565" providerId="LiveId" clId="{A0A07460-B636-48A1-B3FC-7DD7ED525D54}" dt="2024-08-17T12:32:37.014" v="706" actId="21"/>
          <ac:picMkLst>
            <pc:docMk/>
            <pc:sldMk cId="2434396656" sldId="271"/>
            <ac:picMk id="15" creationId="{41B542B4-5E2E-E24F-4CE1-CF147446F743}"/>
          </ac:picMkLst>
        </pc:picChg>
      </pc:sldChg>
      <pc:sldChg chg="addSp delSp modSp add mod">
        <pc:chgData name="nourah Alaklabi" userId="b439187ee2954565" providerId="LiveId" clId="{A0A07460-B636-48A1-B3FC-7DD7ED525D54}" dt="2024-08-17T14:20:27.692" v="1391" actId="1076"/>
        <pc:sldMkLst>
          <pc:docMk/>
          <pc:sldMk cId="2820606227" sldId="272"/>
        </pc:sldMkLst>
        <pc:spChg chg="add mod">
          <ac:chgData name="nourah Alaklabi" userId="b439187ee2954565" providerId="LiveId" clId="{A0A07460-B636-48A1-B3FC-7DD7ED525D54}" dt="2024-08-17T12:50:27.197" v="778" actId="20577"/>
          <ac:spMkLst>
            <pc:docMk/>
            <pc:sldMk cId="2820606227" sldId="272"/>
            <ac:spMk id="11" creationId="{82123BCC-9CB3-629B-D7BB-5683FC501640}"/>
          </ac:spMkLst>
        </pc:spChg>
        <pc:picChg chg="add mod">
          <ac:chgData name="nourah Alaklabi" userId="b439187ee2954565" providerId="LiveId" clId="{A0A07460-B636-48A1-B3FC-7DD7ED525D54}" dt="2024-08-17T14:20:27.692" v="1391" actId="1076"/>
          <ac:picMkLst>
            <pc:docMk/>
            <pc:sldMk cId="2820606227" sldId="272"/>
            <ac:picMk id="7" creationId="{420F1E44-0C23-DB07-2041-350A4B7A4391}"/>
          </ac:picMkLst>
        </pc:picChg>
        <pc:picChg chg="del">
          <ac:chgData name="nourah Alaklabi" userId="b439187ee2954565" providerId="LiveId" clId="{A0A07460-B636-48A1-B3FC-7DD7ED525D54}" dt="2024-08-17T12:40:13.896" v="713" actId="21"/>
          <ac:picMkLst>
            <pc:docMk/>
            <pc:sldMk cId="2820606227" sldId="272"/>
            <ac:picMk id="8" creationId="{06A53FB2-A83E-FE37-C14D-BA49F2B4E98C}"/>
          </ac:picMkLst>
        </pc:picChg>
        <pc:picChg chg="add mod">
          <ac:chgData name="nourah Alaklabi" userId="b439187ee2954565" providerId="LiveId" clId="{A0A07460-B636-48A1-B3FC-7DD7ED525D54}" dt="2024-08-17T12:40:29.187" v="717" actId="1440"/>
          <ac:picMkLst>
            <pc:docMk/>
            <pc:sldMk cId="2820606227" sldId="272"/>
            <ac:picMk id="10" creationId="{17B6D697-140E-998E-204F-E79332E78ED1}"/>
          </ac:picMkLst>
        </pc:picChg>
      </pc:sldChg>
      <pc:sldChg chg="addSp delSp modSp add mod">
        <pc:chgData name="nourah Alaklabi" userId="b439187ee2954565" providerId="LiveId" clId="{A0A07460-B636-48A1-B3FC-7DD7ED525D54}" dt="2024-08-17T14:25:10.252" v="1408" actId="1076"/>
        <pc:sldMkLst>
          <pc:docMk/>
          <pc:sldMk cId="664543454" sldId="273"/>
        </pc:sldMkLst>
        <pc:spChg chg="mod">
          <ac:chgData name="nourah Alaklabi" userId="b439187ee2954565" providerId="LiveId" clId="{A0A07460-B636-48A1-B3FC-7DD7ED525D54}" dt="2024-08-17T13:53:13.524" v="1293" actId="14100"/>
          <ac:spMkLst>
            <pc:docMk/>
            <pc:sldMk cId="664543454" sldId="273"/>
            <ac:spMk id="7" creationId="{00000000-0000-0000-0000-000000000000}"/>
          </ac:spMkLst>
        </pc:spChg>
        <pc:spChg chg="mod">
          <ac:chgData name="nourah Alaklabi" userId="b439187ee2954565" providerId="LiveId" clId="{A0A07460-B636-48A1-B3FC-7DD7ED525D54}" dt="2024-08-17T13:40:03.963" v="908" actId="207"/>
          <ac:spMkLst>
            <pc:docMk/>
            <pc:sldMk cId="664543454" sldId="273"/>
            <ac:spMk id="8" creationId="{3039ADEE-46A7-BA83-2CDC-8995268A6B3E}"/>
          </ac:spMkLst>
        </pc:spChg>
        <pc:spChg chg="add mod">
          <ac:chgData name="nourah Alaklabi" userId="b439187ee2954565" providerId="LiveId" clId="{A0A07460-B636-48A1-B3FC-7DD7ED525D54}" dt="2024-08-17T13:53:35.802" v="1300" actId="5793"/>
          <ac:spMkLst>
            <pc:docMk/>
            <pc:sldMk cId="664543454" sldId="273"/>
            <ac:spMk id="9" creationId="{8D96BDB8-C92F-56BB-560B-54381A3C72A6}"/>
          </ac:spMkLst>
        </pc:spChg>
        <pc:spChg chg="add mod">
          <ac:chgData name="nourah Alaklabi" userId="b439187ee2954565" providerId="LiveId" clId="{A0A07460-B636-48A1-B3FC-7DD7ED525D54}" dt="2024-08-17T14:25:10.252" v="1408" actId="1076"/>
          <ac:spMkLst>
            <pc:docMk/>
            <pc:sldMk cId="664543454" sldId="273"/>
            <ac:spMk id="10" creationId="{A533159E-7D03-1753-ACA9-A55E569B8F24}"/>
          </ac:spMkLst>
        </pc:spChg>
        <pc:spChg chg="del mod">
          <ac:chgData name="nourah Alaklabi" userId="b439187ee2954565" providerId="LiveId" clId="{A0A07460-B636-48A1-B3FC-7DD7ED525D54}" dt="2024-08-17T13:37:07.321" v="900"/>
          <ac:spMkLst>
            <pc:docMk/>
            <pc:sldMk cId="664543454" sldId="273"/>
            <ac:spMk id="11" creationId="{5683C4DD-24B7-53FC-CDB4-A6A8DCC61489}"/>
          </ac:spMkLst>
        </pc:spChg>
        <pc:picChg chg="del">
          <ac:chgData name="nourah Alaklabi" userId="b439187ee2954565" providerId="LiveId" clId="{A0A07460-B636-48A1-B3FC-7DD7ED525D54}" dt="2024-08-17T13:35:42.453" v="871" actId="21"/>
          <ac:picMkLst>
            <pc:docMk/>
            <pc:sldMk cId="664543454" sldId="273"/>
            <ac:picMk id="10" creationId="{5DDE3091-7AE0-8898-F5CA-D34303D54E31}"/>
          </ac:picMkLst>
        </pc:picChg>
        <pc:picChg chg="add mod">
          <ac:chgData name="nourah Alaklabi" userId="b439187ee2954565" providerId="LiveId" clId="{A0A07460-B636-48A1-B3FC-7DD7ED525D54}" dt="2024-08-17T13:44:07.377" v="941"/>
          <ac:picMkLst>
            <pc:docMk/>
            <pc:sldMk cId="664543454" sldId="273"/>
            <ac:picMk id="13" creationId="{2E1F9831-6498-EF1C-1E3A-FCD0A26E87C4}"/>
          </ac:picMkLst>
        </pc:picChg>
        <pc:picChg chg="del">
          <ac:chgData name="nourah Alaklabi" userId="b439187ee2954565" providerId="LiveId" clId="{A0A07460-B636-48A1-B3FC-7DD7ED525D54}" dt="2024-08-17T13:35:44.858" v="872" actId="21"/>
          <ac:picMkLst>
            <pc:docMk/>
            <pc:sldMk cId="664543454" sldId="273"/>
            <ac:picMk id="14" creationId="{081E5E5A-AD4C-D716-EE48-688D0398A389}"/>
          </ac:picMkLst>
        </pc:picChg>
        <pc:picChg chg="add mod">
          <ac:chgData name="nourah Alaklabi" userId="b439187ee2954565" providerId="LiveId" clId="{A0A07460-B636-48A1-B3FC-7DD7ED525D54}" dt="2024-08-17T14:24:51.786" v="1406" actId="1076"/>
          <ac:picMkLst>
            <pc:docMk/>
            <pc:sldMk cId="664543454" sldId="273"/>
            <ac:picMk id="16" creationId="{D7241FF3-A68C-4653-3D72-479C447A7DC3}"/>
          </ac:picMkLst>
        </pc:picChg>
        <pc:picChg chg="add mod">
          <ac:chgData name="nourah Alaklabi" userId="b439187ee2954565" providerId="LiveId" clId="{A0A07460-B636-48A1-B3FC-7DD7ED525D54}" dt="2024-08-17T14:18:09.401" v="1371"/>
          <ac:picMkLst>
            <pc:docMk/>
            <pc:sldMk cId="664543454" sldId="273"/>
            <ac:picMk id="17" creationId="{822961D5-F729-1731-2C93-747A1177A8DB}"/>
          </ac:picMkLst>
        </pc:picChg>
      </pc:sldChg>
      <pc:sldChg chg="addSp delSp modSp add mod">
        <pc:chgData name="nourah Alaklabi" userId="b439187ee2954565" providerId="LiveId" clId="{A0A07460-B636-48A1-B3FC-7DD7ED525D54}" dt="2024-08-17T14:25:18.458" v="1409"/>
        <pc:sldMkLst>
          <pc:docMk/>
          <pc:sldMk cId="1874374897" sldId="274"/>
        </pc:sldMkLst>
        <pc:spChg chg="del">
          <ac:chgData name="nourah Alaklabi" userId="b439187ee2954565" providerId="LiveId" clId="{A0A07460-B636-48A1-B3FC-7DD7ED525D54}" dt="2024-08-17T13:59:30.171" v="1310" actId="21"/>
          <ac:spMkLst>
            <pc:docMk/>
            <pc:sldMk cId="1874374897" sldId="274"/>
            <ac:spMk id="7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4:25:18.458" v="1409"/>
          <ac:spMkLst>
            <pc:docMk/>
            <pc:sldMk cId="1874374897" sldId="274"/>
            <ac:spMk id="7" creationId="{9C2B451D-87E1-05DA-8FA4-559483AF0D8E}"/>
          </ac:spMkLst>
        </pc:spChg>
        <pc:spChg chg="del mod">
          <ac:chgData name="nourah Alaklabi" userId="b439187ee2954565" providerId="LiveId" clId="{A0A07460-B636-48A1-B3FC-7DD7ED525D54}" dt="2024-08-17T14:02:25.187" v="1315" actId="21"/>
          <ac:spMkLst>
            <pc:docMk/>
            <pc:sldMk cId="1874374897" sldId="274"/>
            <ac:spMk id="8" creationId="{3039ADEE-46A7-BA83-2CDC-8995268A6B3E}"/>
          </ac:spMkLst>
        </pc:spChg>
        <pc:spChg chg="del">
          <ac:chgData name="nourah Alaklabi" userId="b439187ee2954565" providerId="LiveId" clId="{A0A07460-B636-48A1-B3FC-7DD7ED525D54}" dt="2024-08-17T13:59:26.818" v="1309" actId="21"/>
          <ac:spMkLst>
            <pc:docMk/>
            <pc:sldMk cId="1874374897" sldId="274"/>
            <ac:spMk id="9" creationId="{8D96BDB8-C92F-56BB-560B-54381A3C72A6}"/>
          </ac:spMkLst>
        </pc:spChg>
        <pc:spChg chg="add mod">
          <ac:chgData name="nourah Alaklabi" userId="b439187ee2954565" providerId="LiveId" clId="{A0A07460-B636-48A1-B3FC-7DD7ED525D54}" dt="2024-08-17T14:01:38.793" v="1313" actId="1076"/>
          <ac:spMkLst>
            <pc:docMk/>
            <pc:sldMk cId="1874374897" sldId="274"/>
            <ac:spMk id="10" creationId="{652E1699-BEBB-7904-8255-999C7952A4C1}"/>
          </ac:spMkLst>
        </pc:spChg>
        <pc:spChg chg="add mod">
          <ac:chgData name="nourah Alaklabi" userId="b439187ee2954565" providerId="LiveId" clId="{A0A07460-B636-48A1-B3FC-7DD7ED525D54}" dt="2024-08-17T14:02:56.188" v="1321" actId="1076"/>
          <ac:spMkLst>
            <pc:docMk/>
            <pc:sldMk cId="1874374897" sldId="274"/>
            <ac:spMk id="11" creationId="{54AEFDDD-8933-A732-6EA0-BB08EA0D29A4}"/>
          </ac:spMkLst>
        </pc:spChg>
        <pc:spChg chg="add del mod ord">
          <ac:chgData name="nourah Alaklabi" userId="b439187ee2954565" providerId="LiveId" clId="{A0A07460-B636-48A1-B3FC-7DD7ED525D54}" dt="2024-08-17T14:06:29.184" v="1338" actId="21"/>
          <ac:spMkLst>
            <pc:docMk/>
            <pc:sldMk cId="1874374897" sldId="274"/>
            <ac:spMk id="12" creationId="{6151694C-4D4E-8A7E-F0F2-08E7CBC7C280}"/>
          </ac:spMkLst>
        </pc:spChg>
        <pc:spChg chg="add mod ord">
          <ac:chgData name="nourah Alaklabi" userId="b439187ee2954565" providerId="LiveId" clId="{A0A07460-B636-48A1-B3FC-7DD7ED525D54}" dt="2024-08-17T14:07:27.114" v="1347" actId="1076"/>
          <ac:spMkLst>
            <pc:docMk/>
            <pc:sldMk cId="1874374897" sldId="274"/>
            <ac:spMk id="14" creationId="{9F04B81C-768D-564F-BD2D-9B9479CE8C10}"/>
          </ac:spMkLst>
        </pc:spChg>
        <pc:spChg chg="add del mod">
          <ac:chgData name="nourah Alaklabi" userId="b439187ee2954565" providerId="LiveId" clId="{A0A07460-B636-48A1-B3FC-7DD7ED525D54}" dt="2024-08-17T14:08:25.355" v="1354" actId="21"/>
          <ac:spMkLst>
            <pc:docMk/>
            <pc:sldMk cId="1874374897" sldId="274"/>
            <ac:spMk id="18" creationId="{67EAEA60-4A43-25CA-A1AD-F68250D7C036}"/>
          </ac:spMkLst>
        </pc:spChg>
        <pc:spChg chg="add mod">
          <ac:chgData name="nourah Alaklabi" userId="b439187ee2954565" providerId="LiveId" clId="{A0A07460-B636-48A1-B3FC-7DD7ED525D54}" dt="2024-08-17T14:09:28.240" v="1357"/>
          <ac:spMkLst>
            <pc:docMk/>
            <pc:sldMk cId="1874374897" sldId="274"/>
            <ac:spMk id="19" creationId="{D137210C-27B7-E45B-AAB1-99EBB688DE17}"/>
          </ac:spMkLst>
        </pc:spChg>
        <pc:picChg chg="del">
          <ac:chgData name="nourah Alaklabi" userId="b439187ee2954565" providerId="LiveId" clId="{A0A07460-B636-48A1-B3FC-7DD7ED525D54}" dt="2024-08-17T13:59:18.070" v="1307" actId="21"/>
          <ac:picMkLst>
            <pc:docMk/>
            <pc:sldMk cId="1874374897" sldId="274"/>
            <ac:picMk id="13" creationId="{2E1F9831-6498-EF1C-1E3A-FCD0A26E87C4}"/>
          </ac:picMkLst>
        </pc:picChg>
        <pc:picChg chg="del">
          <ac:chgData name="nourah Alaklabi" userId="b439187ee2954565" providerId="LiveId" clId="{A0A07460-B636-48A1-B3FC-7DD7ED525D54}" dt="2024-08-17T13:59:22.041" v="1308" actId="21"/>
          <ac:picMkLst>
            <pc:docMk/>
            <pc:sldMk cId="1874374897" sldId="274"/>
            <ac:picMk id="16" creationId="{D7241FF3-A68C-4653-3D72-479C447A7DC3}"/>
          </ac:picMkLst>
        </pc:picChg>
        <pc:picChg chg="add mod">
          <ac:chgData name="nourah Alaklabi" userId="b439187ee2954565" providerId="LiveId" clId="{A0A07460-B636-48A1-B3FC-7DD7ED525D54}" dt="2024-08-17T14:10:50.426" v="1358"/>
          <ac:picMkLst>
            <pc:docMk/>
            <pc:sldMk cId="1874374897" sldId="274"/>
            <ac:picMk id="17" creationId="{8E09457B-25FE-C890-A0B0-6374FC73B27B}"/>
          </ac:picMkLst>
        </pc:picChg>
        <pc:picChg chg="add mod">
          <ac:chgData name="nourah Alaklabi" userId="b439187ee2954565" providerId="LiveId" clId="{A0A07460-B636-48A1-B3FC-7DD7ED525D54}" dt="2024-08-17T14:16:50.131" v="1369" actId="1076"/>
          <ac:picMkLst>
            <pc:docMk/>
            <pc:sldMk cId="1874374897" sldId="274"/>
            <ac:picMk id="21" creationId="{30172F1F-15F5-3F45-02B1-6E9BC0F131D9}"/>
          </ac:picMkLst>
        </pc:picChg>
      </pc:sldChg>
    </pc:docChg>
  </pc:docChgLst>
  <pc:docChgLst>
    <pc:chgData name="nourah Alaklabi" userId="b439187ee2954565" providerId="LiveId" clId="{34BA89C7-218D-420A-93D3-F24AA7D48B1F}"/>
    <pc:docChg chg="undo custSel addSld modSld">
      <pc:chgData name="nourah Alaklabi" userId="b439187ee2954565" providerId="LiveId" clId="{34BA89C7-218D-420A-93D3-F24AA7D48B1F}" dt="2024-09-11T15:36:09.050" v="614"/>
      <pc:docMkLst>
        <pc:docMk/>
      </pc:docMkLst>
      <pc:sldChg chg="addSp delSp modSp mod">
        <pc:chgData name="nourah Alaklabi" userId="b439187ee2954565" providerId="LiveId" clId="{34BA89C7-218D-420A-93D3-F24AA7D48B1F}" dt="2024-09-11T14:29:46.393" v="47" actId="20577"/>
        <pc:sldMkLst>
          <pc:docMk/>
          <pc:sldMk cId="0" sldId="257"/>
        </pc:sldMkLst>
        <pc:spChg chg="del">
          <ac:chgData name="nourah Alaklabi" userId="b439187ee2954565" providerId="LiveId" clId="{34BA89C7-218D-420A-93D3-F24AA7D48B1F}" dt="2024-09-11T14:26:05.981" v="29" actId="21"/>
          <ac:spMkLst>
            <pc:docMk/>
            <pc:sldMk cId="0" sldId="257"/>
            <ac:spMk id="6" creationId="{00000000-0000-0000-0000-000000000000}"/>
          </ac:spMkLst>
        </pc:spChg>
        <pc:spChg chg="mod">
          <ac:chgData name="nourah Alaklabi" userId="b439187ee2954565" providerId="LiveId" clId="{34BA89C7-218D-420A-93D3-F24AA7D48B1F}" dt="2024-09-11T14:25:56.702" v="26" actId="1076"/>
          <ac:spMkLst>
            <pc:docMk/>
            <pc:sldMk cId="0" sldId="257"/>
            <ac:spMk id="8" creationId="{3039ADEE-46A7-BA83-2CDC-8995268A6B3E}"/>
          </ac:spMkLst>
        </pc:spChg>
        <pc:spChg chg="del">
          <ac:chgData name="nourah Alaklabi" userId="b439187ee2954565" providerId="LiveId" clId="{34BA89C7-218D-420A-93D3-F24AA7D48B1F}" dt="2024-09-11T14:26:00.781" v="27" actId="21"/>
          <ac:spMkLst>
            <pc:docMk/>
            <pc:sldMk cId="0" sldId="257"/>
            <ac:spMk id="11" creationId="{5683C4DD-24B7-53FC-CDB4-A6A8DCC61489}"/>
          </ac:spMkLst>
        </pc:spChg>
        <pc:spChg chg="mod">
          <ac:chgData name="nourah Alaklabi" userId="b439187ee2954565" providerId="LiveId" clId="{34BA89C7-218D-420A-93D3-F24AA7D48B1F}" dt="2024-09-11T14:27:11.042" v="30" actId="1076"/>
          <ac:spMkLst>
            <pc:docMk/>
            <pc:sldMk cId="0" sldId="257"/>
            <ac:spMk id="12" creationId="{26AC0F5F-0528-8C8B-1A35-EDBE794E7FD7}"/>
          </ac:spMkLst>
        </pc:spChg>
        <pc:spChg chg="add mod">
          <ac:chgData name="nourah Alaklabi" userId="b439187ee2954565" providerId="LiveId" clId="{34BA89C7-218D-420A-93D3-F24AA7D48B1F}" dt="2024-09-11T14:29:46.393" v="47" actId="20577"/>
          <ac:spMkLst>
            <pc:docMk/>
            <pc:sldMk cId="0" sldId="257"/>
            <ac:spMk id="13" creationId="{820BF721-D823-3E25-1448-9E4351E085BE}"/>
          </ac:spMkLst>
        </pc:spChg>
        <pc:picChg chg="del">
          <ac:chgData name="nourah Alaklabi" userId="b439187ee2954565" providerId="LiveId" clId="{34BA89C7-218D-420A-93D3-F24AA7D48B1F}" dt="2024-09-11T14:25:09.336" v="0" actId="21"/>
          <ac:picMkLst>
            <pc:docMk/>
            <pc:sldMk cId="0" sldId="257"/>
            <ac:picMk id="10" creationId="{5DDE3091-7AE0-8898-F5CA-D34303D54E31}"/>
          </ac:picMkLst>
        </pc:picChg>
        <pc:picChg chg="del">
          <ac:chgData name="nourah Alaklabi" userId="b439187ee2954565" providerId="LiveId" clId="{34BA89C7-218D-420A-93D3-F24AA7D48B1F}" dt="2024-09-11T14:26:03.341" v="28" actId="21"/>
          <ac:picMkLst>
            <pc:docMk/>
            <pc:sldMk cId="0" sldId="257"/>
            <ac:picMk id="14" creationId="{081E5E5A-AD4C-D716-EE48-688D0398A389}"/>
          </ac:picMkLst>
        </pc:picChg>
      </pc:sldChg>
      <pc:sldChg chg="addSp modSp mod">
        <pc:chgData name="nourah Alaklabi" userId="b439187ee2954565" providerId="LiveId" clId="{34BA89C7-218D-420A-93D3-F24AA7D48B1F}" dt="2024-09-11T15:28:52.738" v="549" actId="1440"/>
        <pc:sldMkLst>
          <pc:docMk/>
          <pc:sldMk cId="0" sldId="258"/>
        </pc:sldMkLst>
        <pc:spChg chg="mod">
          <ac:chgData name="nourah Alaklabi" userId="b439187ee2954565" providerId="LiveId" clId="{34BA89C7-218D-420A-93D3-F24AA7D48B1F}" dt="2024-09-11T14:52:21.811" v="228"/>
          <ac:spMkLst>
            <pc:docMk/>
            <pc:sldMk cId="0" sldId="258"/>
            <ac:spMk id="12" creationId="{7AC1225A-EBBF-0BC5-D64C-E84C2DBE2E91}"/>
          </ac:spMkLst>
        </pc:spChg>
        <pc:spChg chg="mod">
          <ac:chgData name="nourah Alaklabi" userId="b439187ee2954565" providerId="LiveId" clId="{34BA89C7-218D-420A-93D3-F24AA7D48B1F}" dt="2024-09-11T14:53:34.428" v="236" actId="20577"/>
          <ac:spMkLst>
            <pc:docMk/>
            <pc:sldMk cId="0" sldId="258"/>
            <ac:spMk id="13" creationId="{DA0DE6BF-A8AE-FB75-D1F5-A682F5334E53}"/>
          </ac:spMkLst>
        </pc:spChg>
        <pc:spChg chg="mod">
          <ac:chgData name="nourah Alaklabi" userId="b439187ee2954565" providerId="LiveId" clId="{34BA89C7-218D-420A-93D3-F24AA7D48B1F}" dt="2024-09-11T14:54:29.598" v="243" actId="403"/>
          <ac:spMkLst>
            <pc:docMk/>
            <pc:sldMk cId="0" sldId="258"/>
            <ac:spMk id="15" creationId="{590AC6F2-AE63-E429-6429-D36C5292ED06}"/>
          </ac:spMkLst>
        </pc:spChg>
        <pc:spChg chg="mod">
          <ac:chgData name="nourah Alaklabi" userId="b439187ee2954565" providerId="LiveId" clId="{34BA89C7-218D-420A-93D3-F24AA7D48B1F}" dt="2024-09-11T14:59:01.030" v="320" actId="20577"/>
          <ac:spMkLst>
            <pc:docMk/>
            <pc:sldMk cId="0" sldId="258"/>
            <ac:spMk id="16" creationId="{4728AF22-D5E8-1EA7-8A76-7C363EE4901A}"/>
          </ac:spMkLst>
        </pc:spChg>
        <pc:picChg chg="add mod">
          <ac:chgData name="nourah Alaklabi" userId="b439187ee2954565" providerId="LiveId" clId="{34BA89C7-218D-420A-93D3-F24AA7D48B1F}" dt="2024-09-11T14:49:33.424" v="191"/>
          <ac:picMkLst>
            <pc:docMk/>
            <pc:sldMk cId="0" sldId="258"/>
            <ac:picMk id="18" creationId="{ADBEE81A-A125-C7C4-4F99-8CA8C2CB9FA5}"/>
          </ac:picMkLst>
        </pc:picChg>
        <pc:picChg chg="add mod">
          <ac:chgData name="nourah Alaklabi" userId="b439187ee2954565" providerId="LiveId" clId="{34BA89C7-218D-420A-93D3-F24AA7D48B1F}" dt="2024-09-11T15:28:52.738" v="549" actId="1440"/>
          <ac:picMkLst>
            <pc:docMk/>
            <pc:sldMk cId="0" sldId="258"/>
            <ac:picMk id="20" creationId="{73BCFA6E-83D2-28B3-6703-95A87C3C64DF}"/>
          </ac:picMkLst>
        </pc:picChg>
      </pc:sldChg>
      <pc:sldChg chg="addSp delSp modSp mod">
        <pc:chgData name="nourah Alaklabi" userId="b439187ee2954565" providerId="LiveId" clId="{34BA89C7-218D-420A-93D3-F24AA7D48B1F}" dt="2024-09-11T15:35:38.529" v="605" actId="21"/>
        <pc:sldMkLst>
          <pc:docMk/>
          <pc:sldMk cId="0" sldId="259"/>
        </pc:sldMkLst>
        <pc:spChg chg="mod">
          <ac:chgData name="nourah Alaklabi" userId="b439187ee2954565" providerId="LiveId" clId="{34BA89C7-218D-420A-93D3-F24AA7D48B1F}" dt="2024-09-11T14:52:32.930" v="229"/>
          <ac:spMkLst>
            <pc:docMk/>
            <pc:sldMk cId="0" sldId="259"/>
            <ac:spMk id="12" creationId="{3A1FAE83-5EF0-D633-1BFC-A148D49E8851}"/>
          </ac:spMkLst>
        </pc:spChg>
        <pc:spChg chg="mod">
          <ac:chgData name="nourah Alaklabi" userId="b439187ee2954565" providerId="LiveId" clId="{34BA89C7-218D-420A-93D3-F24AA7D48B1F}" dt="2024-09-11T14:56:01.318" v="282" actId="20577"/>
          <ac:spMkLst>
            <pc:docMk/>
            <pc:sldMk cId="0" sldId="259"/>
            <ac:spMk id="13" creationId="{37F0BDCF-46D5-1350-B8FF-8426BDD879ED}"/>
          </ac:spMkLst>
        </pc:spChg>
        <pc:spChg chg="mod">
          <ac:chgData name="nourah Alaklabi" userId="b439187ee2954565" providerId="LiveId" clId="{34BA89C7-218D-420A-93D3-F24AA7D48B1F}" dt="2024-09-11T14:58:51.659" v="318" actId="20577"/>
          <ac:spMkLst>
            <pc:docMk/>
            <pc:sldMk cId="0" sldId="259"/>
            <ac:spMk id="14" creationId="{9F2AD07C-44F8-D100-1B2A-26A917B53FF8}"/>
          </ac:spMkLst>
        </pc:spChg>
        <pc:spChg chg="mod">
          <ac:chgData name="nourah Alaklabi" userId="b439187ee2954565" providerId="LiveId" clId="{34BA89C7-218D-420A-93D3-F24AA7D48B1F}" dt="2024-09-11T14:53:40.708" v="239" actId="20577"/>
          <ac:spMkLst>
            <pc:docMk/>
            <pc:sldMk cId="0" sldId="259"/>
            <ac:spMk id="15" creationId="{BF0F22A0-4E28-86B2-908B-6A10A7229C99}"/>
          </ac:spMkLst>
        </pc:spChg>
        <pc:spChg chg="add del">
          <ac:chgData name="nourah Alaklabi" userId="b439187ee2954565" providerId="LiveId" clId="{34BA89C7-218D-420A-93D3-F24AA7D48B1F}" dt="2024-09-11T15:32:17.024" v="551" actId="22"/>
          <ac:spMkLst>
            <pc:docMk/>
            <pc:sldMk cId="0" sldId="259"/>
            <ac:spMk id="24" creationId="{E098DA7F-1E9E-B90C-AB0F-E88F965C7468}"/>
          </ac:spMkLst>
        </pc:spChg>
        <pc:spChg chg="add mod">
          <ac:chgData name="nourah Alaklabi" userId="b439187ee2954565" providerId="LiveId" clId="{34BA89C7-218D-420A-93D3-F24AA7D48B1F}" dt="2024-09-11T15:34:53.676" v="597" actId="207"/>
          <ac:spMkLst>
            <pc:docMk/>
            <pc:sldMk cId="0" sldId="259"/>
            <ac:spMk id="27" creationId="{A2156BC9-79FE-EB95-1785-F2852D0F601A}"/>
          </ac:spMkLst>
        </pc:spChg>
        <pc:picChg chg="add mod">
          <ac:chgData name="nourah Alaklabi" userId="b439187ee2954565" providerId="LiveId" clId="{34BA89C7-218D-420A-93D3-F24AA7D48B1F}" dt="2024-09-11T14:49:47.714" v="192"/>
          <ac:picMkLst>
            <pc:docMk/>
            <pc:sldMk cId="0" sldId="259"/>
            <ac:picMk id="11" creationId="{3CA40E27-F2BB-934D-BB5A-C92CADD00A13}"/>
          </ac:picMkLst>
        </pc:picChg>
        <pc:picChg chg="add mod">
          <ac:chgData name="nourah Alaklabi" userId="b439187ee2954565" providerId="LiveId" clId="{34BA89C7-218D-420A-93D3-F24AA7D48B1F}" dt="2024-09-11T15:35:01.161" v="598" actId="1076"/>
          <ac:picMkLst>
            <pc:docMk/>
            <pc:sldMk cId="0" sldId="259"/>
            <ac:picMk id="18" creationId="{ABF612A1-1EE3-7FFD-F859-472EA11E204F}"/>
          </ac:picMkLst>
        </pc:picChg>
        <pc:picChg chg="add mod">
          <ac:chgData name="nourah Alaklabi" userId="b439187ee2954565" providerId="LiveId" clId="{34BA89C7-218D-420A-93D3-F24AA7D48B1F}" dt="2024-09-11T15:35:06" v="599" actId="1076"/>
          <ac:picMkLst>
            <pc:docMk/>
            <pc:sldMk cId="0" sldId="259"/>
            <ac:picMk id="20" creationId="{190BBAFE-C258-2F69-15A7-878756D5688D}"/>
          </ac:picMkLst>
        </pc:picChg>
        <pc:picChg chg="add del mod">
          <ac:chgData name="nourah Alaklabi" userId="b439187ee2954565" providerId="LiveId" clId="{34BA89C7-218D-420A-93D3-F24AA7D48B1F}" dt="2024-09-11T15:32:51.952" v="556" actId="21"/>
          <ac:picMkLst>
            <pc:docMk/>
            <pc:sldMk cId="0" sldId="259"/>
            <ac:picMk id="22" creationId="{5790A631-5222-A036-510F-E1C3E10E9746}"/>
          </ac:picMkLst>
        </pc:picChg>
        <pc:picChg chg="add del mod">
          <ac:chgData name="nourah Alaklabi" userId="b439187ee2954565" providerId="LiveId" clId="{34BA89C7-218D-420A-93D3-F24AA7D48B1F}" dt="2024-09-11T15:35:38.529" v="605" actId="21"/>
          <ac:picMkLst>
            <pc:docMk/>
            <pc:sldMk cId="0" sldId="259"/>
            <ac:picMk id="26" creationId="{68BAFD5E-6C16-9E61-140B-334CF670E3E4}"/>
          </ac:picMkLst>
        </pc:picChg>
        <pc:picChg chg="add mod">
          <ac:chgData name="nourah Alaklabi" userId="b439187ee2954565" providerId="LiveId" clId="{34BA89C7-218D-420A-93D3-F24AA7D48B1F}" dt="2024-09-11T15:35:20.073" v="602" actId="1076"/>
          <ac:picMkLst>
            <pc:docMk/>
            <pc:sldMk cId="0" sldId="259"/>
            <ac:picMk id="28" creationId="{2F508F4D-1AED-82B9-A17E-3617AF387C82}"/>
          </ac:picMkLst>
        </pc:picChg>
      </pc:sldChg>
      <pc:sldChg chg="addSp modSp mod">
        <pc:chgData name="nourah Alaklabi" userId="b439187ee2954565" providerId="LiveId" clId="{34BA89C7-218D-420A-93D3-F24AA7D48B1F}" dt="2024-09-11T15:03:22.367" v="346"/>
        <pc:sldMkLst>
          <pc:docMk/>
          <pc:sldMk cId="0" sldId="260"/>
        </pc:sldMkLst>
        <pc:spChg chg="mod">
          <ac:chgData name="nourah Alaklabi" userId="b439187ee2954565" providerId="LiveId" clId="{34BA89C7-218D-420A-93D3-F24AA7D48B1F}" dt="2024-09-11T14:52:45.200" v="230"/>
          <ac:spMkLst>
            <pc:docMk/>
            <pc:sldMk cId="0" sldId="260"/>
            <ac:spMk id="12" creationId="{D17933CF-9C22-89C1-AEE7-0E3D535E229C}"/>
          </ac:spMkLst>
        </pc:spChg>
        <pc:spChg chg="mod">
          <ac:chgData name="nourah Alaklabi" userId="b439187ee2954565" providerId="LiveId" clId="{34BA89C7-218D-420A-93D3-F24AA7D48B1F}" dt="2024-09-11T14:56:42.555" v="290" actId="403"/>
          <ac:spMkLst>
            <pc:docMk/>
            <pc:sldMk cId="0" sldId="260"/>
            <ac:spMk id="14" creationId="{3F48A92E-6BF9-2D8D-1012-99DA5E6E4FA6}"/>
          </ac:spMkLst>
        </pc:spChg>
        <pc:spChg chg="mod">
          <ac:chgData name="nourah Alaklabi" userId="b439187ee2954565" providerId="LiveId" clId="{34BA89C7-218D-420A-93D3-F24AA7D48B1F}" dt="2024-09-11T14:58:42.268" v="316" actId="20577"/>
          <ac:spMkLst>
            <pc:docMk/>
            <pc:sldMk cId="0" sldId="260"/>
            <ac:spMk id="15" creationId="{006F90B6-26AA-81C9-5ABE-F49F2C5C32E2}"/>
          </ac:spMkLst>
        </pc:spChg>
        <pc:spChg chg="mod">
          <ac:chgData name="nourah Alaklabi" userId="b439187ee2954565" providerId="LiveId" clId="{34BA89C7-218D-420A-93D3-F24AA7D48B1F}" dt="2024-09-11T15:02:09.093" v="340" actId="20577"/>
          <ac:spMkLst>
            <pc:docMk/>
            <pc:sldMk cId="0" sldId="260"/>
            <ac:spMk id="16" creationId="{9F563461-81D2-26F2-49EA-D10CB0B4BDA0}"/>
          </ac:spMkLst>
        </pc:spChg>
        <pc:picChg chg="add mod">
          <ac:chgData name="nourah Alaklabi" userId="b439187ee2954565" providerId="LiveId" clId="{34BA89C7-218D-420A-93D3-F24AA7D48B1F}" dt="2024-09-11T14:49:51.548" v="193"/>
          <ac:picMkLst>
            <pc:docMk/>
            <pc:sldMk cId="0" sldId="260"/>
            <ac:picMk id="11" creationId="{0B1E2CF0-B39A-22FC-834D-7C33B7BE7E37}"/>
          </ac:picMkLst>
        </pc:picChg>
        <pc:picChg chg="add mod">
          <ac:chgData name="nourah Alaklabi" userId="b439187ee2954565" providerId="LiveId" clId="{34BA89C7-218D-420A-93D3-F24AA7D48B1F}" dt="2024-09-11T15:03:22.367" v="346"/>
          <ac:picMkLst>
            <pc:docMk/>
            <pc:sldMk cId="0" sldId="260"/>
            <ac:picMk id="18" creationId="{56BE6851-A1E4-7AF2-029F-97F0C3D5B519}"/>
          </ac:picMkLst>
        </pc:picChg>
      </pc:sldChg>
      <pc:sldChg chg="addSp modSp mod">
        <pc:chgData name="nourah Alaklabi" userId="b439187ee2954565" providerId="LiveId" clId="{34BA89C7-218D-420A-93D3-F24AA7D48B1F}" dt="2024-09-11T15:07:16.205" v="420" actId="1076"/>
        <pc:sldMkLst>
          <pc:docMk/>
          <pc:sldMk cId="0" sldId="261"/>
        </pc:sldMkLst>
        <pc:spChg chg="mod">
          <ac:chgData name="nourah Alaklabi" userId="b439187ee2954565" providerId="LiveId" clId="{34BA89C7-218D-420A-93D3-F24AA7D48B1F}" dt="2024-09-11T14:52:58.079" v="231"/>
          <ac:spMkLst>
            <pc:docMk/>
            <pc:sldMk cId="0" sldId="261"/>
            <ac:spMk id="12" creationId="{A2E4C31C-FF07-8C3E-47FF-2E0A8A0EE003}"/>
          </ac:spMkLst>
        </pc:spChg>
        <pc:spChg chg="mod">
          <ac:chgData name="nourah Alaklabi" userId="b439187ee2954565" providerId="LiveId" clId="{34BA89C7-218D-420A-93D3-F24AA7D48B1F}" dt="2024-09-11T14:56:58.974" v="293" actId="403"/>
          <ac:spMkLst>
            <pc:docMk/>
            <pc:sldMk cId="0" sldId="261"/>
            <ac:spMk id="14" creationId="{D11934C5-16A5-0306-3336-43FBB2EEED97}"/>
          </ac:spMkLst>
        </pc:spChg>
        <pc:spChg chg="mod">
          <ac:chgData name="nourah Alaklabi" userId="b439187ee2954565" providerId="LiveId" clId="{34BA89C7-218D-420A-93D3-F24AA7D48B1F}" dt="2024-09-11T14:58:35.823" v="314" actId="20577"/>
          <ac:spMkLst>
            <pc:docMk/>
            <pc:sldMk cId="0" sldId="261"/>
            <ac:spMk id="15" creationId="{F9D12A9C-1867-8C38-8C8C-6A5A5D0E2742}"/>
          </ac:spMkLst>
        </pc:spChg>
        <pc:spChg chg="mod">
          <ac:chgData name="nourah Alaklabi" userId="b439187ee2954565" providerId="LiveId" clId="{34BA89C7-218D-420A-93D3-F24AA7D48B1F}" dt="2024-09-11T15:04:40.401" v="353" actId="20577"/>
          <ac:spMkLst>
            <pc:docMk/>
            <pc:sldMk cId="0" sldId="261"/>
            <ac:spMk id="16" creationId="{2913A32E-88FA-18E7-37EA-4FFA1787D1B6}"/>
          </ac:spMkLst>
        </pc:spChg>
        <pc:spChg chg="add mod">
          <ac:chgData name="nourah Alaklabi" userId="b439187ee2954565" providerId="LiveId" clId="{34BA89C7-218D-420A-93D3-F24AA7D48B1F}" dt="2024-09-11T15:06:38.444" v="419" actId="207"/>
          <ac:spMkLst>
            <pc:docMk/>
            <pc:sldMk cId="0" sldId="261"/>
            <ac:spMk id="19" creationId="{7FC34057-293D-B90C-428E-CF21E3260AD4}"/>
          </ac:spMkLst>
        </pc:spChg>
        <pc:picChg chg="add mod">
          <ac:chgData name="nourah Alaklabi" userId="b439187ee2954565" providerId="LiveId" clId="{34BA89C7-218D-420A-93D3-F24AA7D48B1F}" dt="2024-09-11T14:49:54.874" v="194"/>
          <ac:picMkLst>
            <pc:docMk/>
            <pc:sldMk cId="0" sldId="261"/>
            <ac:picMk id="11" creationId="{4B268F74-1675-2C3B-A57E-9166621F14C2}"/>
          </ac:picMkLst>
        </pc:picChg>
        <pc:picChg chg="add mod">
          <ac:chgData name="nourah Alaklabi" userId="b439187ee2954565" providerId="LiveId" clId="{34BA89C7-218D-420A-93D3-F24AA7D48B1F}" dt="2024-09-11T15:07:16.205" v="420" actId="1076"/>
          <ac:picMkLst>
            <pc:docMk/>
            <pc:sldMk cId="0" sldId="261"/>
            <ac:picMk id="18" creationId="{37A62A4D-48D4-19A1-AAE1-7709F14E9FFA}"/>
          </ac:picMkLst>
        </pc:picChg>
      </pc:sldChg>
      <pc:sldChg chg="addSp modSp mod">
        <pc:chgData name="nourah Alaklabi" userId="b439187ee2954565" providerId="LiveId" clId="{34BA89C7-218D-420A-93D3-F24AA7D48B1F}" dt="2024-09-11T15:09:05.164" v="433"/>
        <pc:sldMkLst>
          <pc:docMk/>
          <pc:sldMk cId="0" sldId="262"/>
        </pc:sldMkLst>
        <pc:spChg chg="mod">
          <ac:chgData name="nourah Alaklabi" userId="b439187ee2954565" providerId="LiveId" clId="{34BA89C7-218D-420A-93D3-F24AA7D48B1F}" dt="2024-09-11T14:53:03.720" v="232"/>
          <ac:spMkLst>
            <pc:docMk/>
            <pc:sldMk cId="0" sldId="262"/>
            <ac:spMk id="12" creationId="{34C6D66C-DCC1-D8F5-AE50-2BE15F482391}"/>
          </ac:spMkLst>
        </pc:spChg>
        <pc:spChg chg="mod">
          <ac:chgData name="nourah Alaklabi" userId="b439187ee2954565" providerId="LiveId" clId="{34BA89C7-218D-420A-93D3-F24AA7D48B1F}" dt="2024-09-11T14:57:12.078" v="296" actId="403"/>
          <ac:spMkLst>
            <pc:docMk/>
            <pc:sldMk cId="0" sldId="262"/>
            <ac:spMk id="14" creationId="{EBB8A7E6-717C-2085-418D-A8ACADDB116D}"/>
          </ac:spMkLst>
        </pc:spChg>
        <pc:spChg chg="mod">
          <ac:chgData name="nourah Alaklabi" userId="b439187ee2954565" providerId="LiveId" clId="{34BA89C7-218D-420A-93D3-F24AA7D48B1F}" dt="2024-09-11T14:58:29.718" v="312" actId="20577"/>
          <ac:spMkLst>
            <pc:docMk/>
            <pc:sldMk cId="0" sldId="262"/>
            <ac:spMk id="15" creationId="{3E27DCB8-AC1C-0D90-0BBC-821D9246053F}"/>
          </ac:spMkLst>
        </pc:spChg>
        <pc:spChg chg="mod">
          <ac:chgData name="nourah Alaklabi" userId="b439187ee2954565" providerId="LiveId" clId="{34BA89C7-218D-420A-93D3-F24AA7D48B1F}" dt="2024-09-11T15:08:12.937" v="428" actId="20577"/>
          <ac:spMkLst>
            <pc:docMk/>
            <pc:sldMk cId="0" sldId="262"/>
            <ac:spMk id="16" creationId="{B427DA98-A029-83C5-CF52-20F5FE83DD31}"/>
          </ac:spMkLst>
        </pc:spChg>
        <pc:picChg chg="add mod">
          <ac:chgData name="nourah Alaklabi" userId="b439187ee2954565" providerId="LiveId" clId="{34BA89C7-218D-420A-93D3-F24AA7D48B1F}" dt="2024-09-11T14:49:57.875" v="195"/>
          <ac:picMkLst>
            <pc:docMk/>
            <pc:sldMk cId="0" sldId="262"/>
            <ac:picMk id="11" creationId="{BD9878F0-C941-6DA5-9897-7FE8B95BC1F2}"/>
          </ac:picMkLst>
        </pc:picChg>
        <pc:picChg chg="add mod">
          <ac:chgData name="nourah Alaklabi" userId="b439187ee2954565" providerId="LiveId" clId="{34BA89C7-218D-420A-93D3-F24AA7D48B1F}" dt="2024-09-11T15:08:07.645" v="425"/>
          <ac:picMkLst>
            <pc:docMk/>
            <pc:sldMk cId="0" sldId="262"/>
            <ac:picMk id="18" creationId="{F94ED1B5-325A-C7E2-9D2E-F8B75705E1E1}"/>
          </ac:picMkLst>
        </pc:picChg>
        <pc:picChg chg="add mod">
          <ac:chgData name="nourah Alaklabi" userId="b439187ee2954565" providerId="LiveId" clId="{34BA89C7-218D-420A-93D3-F24AA7D48B1F}" dt="2024-09-11T15:09:05.164" v="433"/>
          <ac:picMkLst>
            <pc:docMk/>
            <pc:sldMk cId="0" sldId="262"/>
            <ac:picMk id="20" creationId="{DB8DEF3D-87FD-AEF6-C5BB-0BD014723627}"/>
          </ac:picMkLst>
        </pc:picChg>
      </pc:sldChg>
      <pc:sldChg chg="addSp modSp mod">
        <pc:chgData name="nourah Alaklabi" userId="b439187ee2954565" providerId="LiveId" clId="{34BA89C7-218D-420A-93D3-F24AA7D48B1F}" dt="2024-09-11T15:10:34.953" v="449"/>
        <pc:sldMkLst>
          <pc:docMk/>
          <pc:sldMk cId="0" sldId="263"/>
        </pc:sldMkLst>
        <pc:spChg chg="mod">
          <ac:chgData name="nourah Alaklabi" userId="b439187ee2954565" providerId="LiveId" clId="{34BA89C7-218D-420A-93D3-F24AA7D48B1F}" dt="2024-09-11T14:53:12.917" v="233"/>
          <ac:spMkLst>
            <pc:docMk/>
            <pc:sldMk cId="0" sldId="263"/>
            <ac:spMk id="6" creationId="{EC2C6E49-0747-D390-AD5A-EEE98F7C1DFF}"/>
          </ac:spMkLst>
        </pc:spChg>
        <pc:spChg chg="mod">
          <ac:chgData name="nourah Alaklabi" userId="b439187ee2954565" providerId="LiveId" clId="{34BA89C7-218D-420A-93D3-F24AA7D48B1F}" dt="2024-09-11T15:09:15.613" v="436" actId="20577"/>
          <ac:spMkLst>
            <pc:docMk/>
            <pc:sldMk cId="0" sldId="263"/>
            <ac:spMk id="12" creationId="{861A05D6-1DB3-EE45-3A3E-FB6BABBB35B7}"/>
          </ac:spMkLst>
        </pc:spChg>
        <pc:picChg chg="add mod">
          <ac:chgData name="nourah Alaklabi" userId="b439187ee2954565" providerId="LiveId" clId="{34BA89C7-218D-420A-93D3-F24AA7D48B1F}" dt="2024-09-11T14:50:02.464" v="196"/>
          <ac:picMkLst>
            <pc:docMk/>
            <pc:sldMk cId="0" sldId="263"/>
            <ac:picMk id="11" creationId="{919C55A4-9C3B-8B88-8FD0-074395C7D295}"/>
          </ac:picMkLst>
        </pc:picChg>
        <pc:picChg chg="add mod">
          <ac:chgData name="nourah Alaklabi" userId="b439187ee2954565" providerId="LiveId" clId="{34BA89C7-218D-420A-93D3-F24AA7D48B1F}" dt="2024-09-11T15:09:52.466" v="443"/>
          <ac:picMkLst>
            <pc:docMk/>
            <pc:sldMk cId="0" sldId="263"/>
            <ac:picMk id="15" creationId="{D9D4D278-D45D-DDFB-BB34-A5417EEDB9FE}"/>
          </ac:picMkLst>
        </pc:picChg>
        <pc:picChg chg="add mod">
          <ac:chgData name="nourah Alaklabi" userId="b439187ee2954565" providerId="LiveId" clId="{34BA89C7-218D-420A-93D3-F24AA7D48B1F}" dt="2024-09-11T15:10:34.953" v="449"/>
          <ac:picMkLst>
            <pc:docMk/>
            <pc:sldMk cId="0" sldId="263"/>
            <ac:picMk id="17" creationId="{8B498774-D06B-16A8-2048-41D85C336222}"/>
          </ac:picMkLst>
        </pc:picChg>
      </pc:sldChg>
      <pc:sldChg chg="addSp delSp modSp mod">
        <pc:chgData name="nourah Alaklabi" userId="b439187ee2954565" providerId="LiveId" clId="{34BA89C7-218D-420A-93D3-F24AA7D48B1F}" dt="2024-09-11T15:12:21.664" v="465"/>
        <pc:sldMkLst>
          <pc:docMk/>
          <pc:sldMk cId="0" sldId="264"/>
        </pc:sldMkLst>
        <pc:spChg chg="mod">
          <ac:chgData name="nourah Alaklabi" userId="b439187ee2954565" providerId="LiveId" clId="{34BA89C7-218D-420A-93D3-F24AA7D48B1F}" dt="2024-09-11T15:11:05.587" v="454" actId="20577"/>
          <ac:spMkLst>
            <pc:docMk/>
            <pc:sldMk cId="0" sldId="264"/>
            <ac:spMk id="8" creationId="{E6D2BB4E-FBCF-6C5C-FB28-5189C46AF4D8}"/>
          </ac:spMkLst>
        </pc:spChg>
        <pc:picChg chg="add del mod">
          <ac:chgData name="nourah Alaklabi" userId="b439187ee2954565" providerId="LiveId" clId="{34BA89C7-218D-420A-93D3-F24AA7D48B1F}" dt="2024-09-11T15:11:48.456" v="460" actId="21"/>
          <ac:picMkLst>
            <pc:docMk/>
            <pc:sldMk cId="0" sldId="264"/>
            <ac:picMk id="11" creationId="{7EFEC927-74A5-79AC-6FD2-66B7CFE9AA39}"/>
          </ac:picMkLst>
        </pc:picChg>
        <pc:picChg chg="add mod">
          <ac:chgData name="nourah Alaklabi" userId="b439187ee2954565" providerId="LiveId" clId="{34BA89C7-218D-420A-93D3-F24AA7D48B1F}" dt="2024-09-11T15:12:21.664" v="465"/>
          <ac:picMkLst>
            <pc:docMk/>
            <pc:sldMk cId="0" sldId="264"/>
            <ac:picMk id="13" creationId="{5A5C4592-94B4-152B-389D-7C31A5C5A75D}"/>
          </ac:picMkLst>
        </pc:picChg>
      </pc:sldChg>
      <pc:sldChg chg="addSp modSp mod">
        <pc:chgData name="nourah Alaklabi" userId="b439187ee2954565" providerId="LiveId" clId="{34BA89C7-218D-420A-93D3-F24AA7D48B1F}" dt="2024-09-11T15:13:20.455" v="473"/>
        <pc:sldMkLst>
          <pc:docMk/>
          <pc:sldMk cId="0" sldId="265"/>
        </pc:sldMkLst>
        <pc:spChg chg="mod">
          <ac:chgData name="nourah Alaklabi" userId="b439187ee2954565" providerId="LiveId" clId="{34BA89C7-218D-420A-93D3-F24AA7D48B1F}" dt="2024-09-11T15:12:32.194" v="468" actId="20577"/>
          <ac:spMkLst>
            <pc:docMk/>
            <pc:sldMk cId="0" sldId="265"/>
            <ac:spMk id="8" creationId="{21F2D0C9-14C2-2BC0-C004-363AAF3A7145}"/>
          </ac:spMkLst>
        </pc:spChg>
        <pc:picChg chg="add mod">
          <ac:chgData name="nourah Alaklabi" userId="b439187ee2954565" providerId="LiveId" clId="{34BA89C7-218D-420A-93D3-F24AA7D48B1F}" dt="2024-09-11T15:13:20.455" v="473"/>
          <ac:picMkLst>
            <pc:docMk/>
            <pc:sldMk cId="0" sldId="265"/>
            <ac:picMk id="11" creationId="{38DC2992-6AA3-A81A-CBF6-43F5332265CC}"/>
          </ac:picMkLst>
        </pc:picChg>
      </pc:sldChg>
      <pc:sldChg chg="addSp modSp mod">
        <pc:chgData name="nourah Alaklabi" userId="b439187ee2954565" providerId="LiveId" clId="{34BA89C7-218D-420A-93D3-F24AA7D48B1F}" dt="2024-09-11T15:14:36.610" v="482"/>
        <pc:sldMkLst>
          <pc:docMk/>
          <pc:sldMk cId="0" sldId="266"/>
        </pc:sldMkLst>
        <pc:spChg chg="mod">
          <ac:chgData name="nourah Alaklabi" userId="b439187ee2954565" providerId="LiveId" clId="{34BA89C7-218D-420A-93D3-F24AA7D48B1F}" dt="2024-09-11T15:13:34.154" v="476" actId="20577"/>
          <ac:spMkLst>
            <pc:docMk/>
            <pc:sldMk cId="0" sldId="266"/>
            <ac:spMk id="11" creationId="{83F78000-4162-7637-DFBD-67D301FFB292}"/>
          </ac:spMkLst>
        </pc:spChg>
        <pc:picChg chg="add mod">
          <ac:chgData name="nourah Alaklabi" userId="b439187ee2954565" providerId="LiveId" clId="{34BA89C7-218D-420A-93D3-F24AA7D48B1F}" dt="2024-09-11T15:14:36.610" v="482"/>
          <ac:picMkLst>
            <pc:docMk/>
            <pc:sldMk cId="0" sldId="266"/>
            <ac:picMk id="8" creationId="{F7863C9A-0588-1EF9-0148-0F447FF23E5F}"/>
          </ac:picMkLst>
        </pc:picChg>
      </pc:sldChg>
      <pc:sldChg chg="addSp modSp mod">
        <pc:chgData name="nourah Alaklabi" userId="b439187ee2954565" providerId="LiveId" clId="{34BA89C7-218D-420A-93D3-F24AA7D48B1F}" dt="2024-09-11T15:23:45.798" v="529" actId="20577"/>
        <pc:sldMkLst>
          <pc:docMk/>
          <pc:sldMk cId="0" sldId="267"/>
        </pc:sldMkLst>
        <pc:spChg chg="mod">
          <ac:chgData name="nourah Alaklabi" userId="b439187ee2954565" providerId="LiveId" clId="{34BA89C7-218D-420A-93D3-F24AA7D48B1F}" dt="2024-09-11T15:23:45.798" v="529" actId="20577"/>
          <ac:spMkLst>
            <pc:docMk/>
            <pc:sldMk cId="0" sldId="267"/>
            <ac:spMk id="11" creationId="{C230280E-2691-954E-5E01-E7974FCFBA7E}"/>
          </ac:spMkLst>
        </pc:spChg>
        <pc:picChg chg="add mod">
          <ac:chgData name="nourah Alaklabi" userId="b439187ee2954565" providerId="LiveId" clId="{34BA89C7-218D-420A-93D3-F24AA7D48B1F}" dt="2024-09-11T15:23:37.135" v="526"/>
          <ac:picMkLst>
            <pc:docMk/>
            <pc:sldMk cId="0" sldId="267"/>
            <ac:picMk id="10" creationId="{52A69AFC-6CDE-3D20-A700-47DB0507D63D}"/>
          </ac:picMkLst>
        </pc:picChg>
      </pc:sldChg>
      <pc:sldChg chg="modSp mod">
        <pc:chgData name="nourah Alaklabi" userId="b439187ee2954565" providerId="LiveId" clId="{34BA89C7-218D-420A-93D3-F24AA7D48B1F}" dt="2024-09-11T15:26:38.146" v="544" actId="1076"/>
        <pc:sldMkLst>
          <pc:docMk/>
          <pc:sldMk cId="0" sldId="268"/>
        </pc:sldMkLst>
        <pc:spChg chg="mod">
          <ac:chgData name="nourah Alaklabi" userId="b439187ee2954565" providerId="LiveId" clId="{34BA89C7-218D-420A-93D3-F24AA7D48B1F}" dt="2024-09-11T15:26:38.146" v="544" actId="1076"/>
          <ac:spMkLst>
            <pc:docMk/>
            <pc:sldMk cId="0" sldId="268"/>
            <ac:spMk id="8" creationId="{7B7BB3DD-5304-072A-3D42-089A73F912A5}"/>
          </ac:spMkLst>
        </pc:spChg>
      </pc:sldChg>
      <pc:sldChg chg="addSp delSp modSp mod">
        <pc:chgData name="nourah Alaklabi" userId="b439187ee2954565" providerId="LiveId" clId="{34BA89C7-218D-420A-93D3-F24AA7D48B1F}" dt="2024-09-11T15:25:45.852" v="536"/>
        <pc:sldMkLst>
          <pc:docMk/>
          <pc:sldMk cId="0" sldId="269"/>
        </pc:sldMkLst>
        <pc:spChg chg="mod">
          <ac:chgData name="nourah Alaklabi" userId="b439187ee2954565" providerId="LiveId" clId="{34BA89C7-218D-420A-93D3-F24AA7D48B1F}" dt="2024-09-11T15:24:49.390" v="531" actId="14100"/>
          <ac:spMkLst>
            <pc:docMk/>
            <pc:sldMk cId="0" sldId="269"/>
            <ac:spMk id="5" creationId="{00000000-0000-0000-0000-000000000000}"/>
          </ac:spMkLst>
        </pc:spChg>
        <pc:picChg chg="del">
          <ac:chgData name="nourah Alaklabi" userId="b439187ee2954565" providerId="LiveId" clId="{34BA89C7-218D-420A-93D3-F24AA7D48B1F}" dt="2024-09-11T15:24:46.392" v="530" actId="21"/>
          <ac:picMkLst>
            <pc:docMk/>
            <pc:sldMk cId="0" sldId="269"/>
            <ac:picMk id="9" creationId="{BFADAEB7-5DAF-A670-EECA-B696242E749D}"/>
          </ac:picMkLst>
        </pc:picChg>
        <pc:picChg chg="add mod">
          <ac:chgData name="nourah Alaklabi" userId="b439187ee2954565" providerId="LiveId" clId="{34BA89C7-218D-420A-93D3-F24AA7D48B1F}" dt="2024-09-11T15:25:45.852" v="536"/>
          <ac:picMkLst>
            <pc:docMk/>
            <pc:sldMk cId="0" sldId="269"/>
            <ac:picMk id="13" creationId="{AD14EC8A-3A47-6F9E-D88D-A1E02D695264}"/>
          </ac:picMkLst>
        </pc:picChg>
      </pc:sldChg>
      <pc:sldChg chg="addSp modSp mod">
        <pc:chgData name="nourah Alaklabi" userId="b439187ee2954565" providerId="LiveId" clId="{34BA89C7-218D-420A-93D3-F24AA7D48B1F}" dt="2024-09-11T15:15:30.771" v="490"/>
        <pc:sldMkLst>
          <pc:docMk/>
          <pc:sldMk cId="1714451983" sldId="270"/>
        </pc:sldMkLst>
        <pc:spChg chg="mod">
          <ac:chgData name="nourah Alaklabi" userId="b439187ee2954565" providerId="LiveId" clId="{34BA89C7-218D-420A-93D3-F24AA7D48B1F}" dt="2024-09-11T15:14:54.741" v="485" actId="20577"/>
          <ac:spMkLst>
            <pc:docMk/>
            <pc:sldMk cId="1714451983" sldId="270"/>
            <ac:spMk id="16" creationId="{CC9FDC60-443D-F6D7-6319-F8302C6C1B1B}"/>
          </ac:spMkLst>
        </pc:spChg>
        <pc:picChg chg="add mod">
          <ac:chgData name="nourah Alaklabi" userId="b439187ee2954565" providerId="LiveId" clId="{34BA89C7-218D-420A-93D3-F24AA7D48B1F}" dt="2024-09-11T15:15:30.771" v="490"/>
          <ac:picMkLst>
            <pc:docMk/>
            <pc:sldMk cId="1714451983" sldId="270"/>
            <ac:picMk id="10" creationId="{2863AC81-C34E-51D6-A5C0-B690DFEA1D89}"/>
          </ac:picMkLst>
        </pc:picChg>
      </pc:sldChg>
      <pc:sldChg chg="addSp modSp mod">
        <pc:chgData name="nourah Alaklabi" userId="b439187ee2954565" providerId="LiveId" clId="{34BA89C7-218D-420A-93D3-F24AA7D48B1F}" dt="2024-09-11T15:19:19.741" v="505"/>
        <pc:sldMkLst>
          <pc:docMk/>
          <pc:sldMk cId="2434396656" sldId="271"/>
        </pc:sldMkLst>
        <pc:spChg chg="mod">
          <ac:chgData name="nourah Alaklabi" userId="b439187ee2954565" providerId="LiveId" clId="{34BA89C7-218D-420A-93D3-F24AA7D48B1F}" dt="2024-09-11T15:15:37.872" v="493" actId="20577"/>
          <ac:spMkLst>
            <pc:docMk/>
            <pc:sldMk cId="2434396656" sldId="271"/>
            <ac:spMk id="10" creationId="{96455AAB-280F-5C18-E429-137F584EEE29}"/>
          </ac:spMkLst>
        </pc:spChg>
        <pc:picChg chg="add mod">
          <ac:chgData name="nourah Alaklabi" userId="b439187ee2954565" providerId="LiveId" clId="{34BA89C7-218D-420A-93D3-F24AA7D48B1F}" dt="2024-09-11T15:18:25.914" v="498"/>
          <ac:picMkLst>
            <pc:docMk/>
            <pc:sldMk cId="2434396656" sldId="271"/>
            <ac:picMk id="11" creationId="{7E9FB077-8BB8-BDC7-0A10-84768C0E0DC4}"/>
          </ac:picMkLst>
        </pc:picChg>
        <pc:picChg chg="add mod">
          <ac:chgData name="nourah Alaklabi" userId="b439187ee2954565" providerId="LiveId" clId="{34BA89C7-218D-420A-93D3-F24AA7D48B1F}" dt="2024-09-11T15:19:19.741" v="505"/>
          <ac:picMkLst>
            <pc:docMk/>
            <pc:sldMk cId="2434396656" sldId="271"/>
            <ac:picMk id="13" creationId="{68530A7D-7744-1E84-B528-40CB2DDECE88}"/>
          </ac:picMkLst>
        </pc:picChg>
      </pc:sldChg>
      <pc:sldChg chg="addSp modSp mod">
        <pc:chgData name="nourah Alaklabi" userId="b439187ee2954565" providerId="LiveId" clId="{34BA89C7-218D-420A-93D3-F24AA7D48B1F}" dt="2024-09-11T15:20:44.082" v="513"/>
        <pc:sldMkLst>
          <pc:docMk/>
          <pc:sldMk cId="2820606227" sldId="272"/>
        </pc:sldMkLst>
        <pc:spChg chg="mod">
          <ac:chgData name="nourah Alaklabi" userId="b439187ee2954565" providerId="LiveId" clId="{34BA89C7-218D-420A-93D3-F24AA7D48B1F}" dt="2024-09-11T15:19:46.401" v="508" actId="20577"/>
          <ac:spMkLst>
            <pc:docMk/>
            <pc:sldMk cId="2820606227" sldId="272"/>
            <ac:spMk id="11" creationId="{82123BCC-9CB3-629B-D7BB-5683FC501640}"/>
          </ac:spMkLst>
        </pc:spChg>
        <pc:picChg chg="add mod">
          <ac:chgData name="nourah Alaklabi" userId="b439187ee2954565" providerId="LiveId" clId="{34BA89C7-218D-420A-93D3-F24AA7D48B1F}" dt="2024-09-11T15:20:44.082" v="513"/>
          <ac:picMkLst>
            <pc:docMk/>
            <pc:sldMk cId="2820606227" sldId="272"/>
            <ac:picMk id="10" creationId="{7E52F1A9-2EF2-890D-A990-ED2149A4B101}"/>
          </ac:picMkLst>
        </pc:picChg>
      </pc:sldChg>
      <pc:sldChg chg="addSp delSp modSp mod">
        <pc:chgData name="nourah Alaklabi" userId="b439187ee2954565" providerId="LiveId" clId="{34BA89C7-218D-420A-93D3-F24AA7D48B1F}" dt="2024-09-11T14:37:46.489" v="184" actId="1076"/>
        <pc:sldMkLst>
          <pc:docMk/>
          <pc:sldMk cId="664543454" sldId="273"/>
        </pc:sldMkLst>
        <pc:spChg chg="del">
          <ac:chgData name="nourah Alaklabi" userId="b439187ee2954565" providerId="LiveId" clId="{34BA89C7-218D-420A-93D3-F24AA7D48B1F}" dt="2024-09-11T14:32:39.038" v="49" actId="21"/>
          <ac:spMkLst>
            <pc:docMk/>
            <pc:sldMk cId="664543454" sldId="273"/>
            <ac:spMk id="6" creationId="{00000000-0000-0000-0000-000000000000}"/>
          </ac:spMkLst>
        </pc:spChg>
        <pc:spChg chg="add mod">
          <ac:chgData name="nourah Alaklabi" userId="b439187ee2954565" providerId="LiveId" clId="{34BA89C7-218D-420A-93D3-F24AA7D48B1F}" dt="2024-09-11T14:37:46.489" v="184" actId="1076"/>
          <ac:spMkLst>
            <pc:docMk/>
            <pc:sldMk cId="664543454" sldId="273"/>
            <ac:spMk id="9" creationId="{968AC505-3950-EE8B-AF34-3CD1544023A3}"/>
          </ac:spMkLst>
        </pc:spChg>
        <pc:picChg chg="del">
          <ac:chgData name="nourah Alaklabi" userId="b439187ee2954565" providerId="LiveId" clId="{34BA89C7-218D-420A-93D3-F24AA7D48B1F}" dt="2024-09-11T14:32:36.789" v="48" actId="21"/>
          <ac:picMkLst>
            <pc:docMk/>
            <pc:sldMk cId="664543454" sldId="273"/>
            <ac:picMk id="13" creationId="{2E1F9831-6498-EF1C-1E3A-FCD0A26E87C4}"/>
          </ac:picMkLst>
        </pc:picChg>
      </pc:sldChg>
      <pc:sldChg chg="modSp mod">
        <pc:chgData name="nourah Alaklabi" userId="b439187ee2954565" providerId="LiveId" clId="{34BA89C7-218D-420A-93D3-F24AA7D48B1F}" dt="2024-09-11T14:52:05.908" v="227" actId="20577"/>
        <pc:sldMkLst>
          <pc:docMk/>
          <pc:sldMk cId="1874374897" sldId="274"/>
        </pc:sldMkLst>
        <pc:spChg chg="mod">
          <ac:chgData name="nourah Alaklabi" userId="b439187ee2954565" providerId="LiveId" clId="{34BA89C7-218D-420A-93D3-F24AA7D48B1F}" dt="2024-09-11T14:52:05.908" v="227" actId="20577"/>
          <ac:spMkLst>
            <pc:docMk/>
            <pc:sldMk cId="1874374897" sldId="274"/>
            <ac:spMk id="10" creationId="{652E1699-BEBB-7904-8255-999C7952A4C1}"/>
          </ac:spMkLst>
        </pc:spChg>
        <pc:picChg chg="mod">
          <ac:chgData name="nourah Alaklabi" userId="b439187ee2954565" providerId="LiveId" clId="{34BA89C7-218D-420A-93D3-F24AA7D48B1F}" dt="2024-09-11T14:48:18.925" v="185"/>
          <ac:picMkLst>
            <pc:docMk/>
            <pc:sldMk cId="1874374897" sldId="274"/>
            <ac:picMk id="17" creationId="{8E09457B-25FE-C890-A0B0-6374FC73B27B}"/>
          </ac:picMkLst>
        </pc:picChg>
      </pc:sldChg>
      <pc:sldChg chg="addSp delSp modSp add mod">
        <pc:chgData name="nourah Alaklabi" userId="b439187ee2954565" providerId="LiveId" clId="{34BA89C7-218D-420A-93D3-F24AA7D48B1F}" dt="2024-09-11T15:22:08.460" v="521" actId="1076"/>
        <pc:sldMkLst>
          <pc:docMk/>
          <pc:sldMk cId="124587374" sldId="275"/>
        </pc:sldMkLst>
        <pc:picChg chg="del">
          <ac:chgData name="nourah Alaklabi" userId="b439187ee2954565" providerId="LiveId" clId="{34BA89C7-218D-420A-93D3-F24AA7D48B1F}" dt="2024-09-11T15:21:52.249" v="516" actId="21"/>
          <ac:picMkLst>
            <pc:docMk/>
            <pc:sldMk cId="124587374" sldId="275"/>
            <ac:picMk id="10" creationId="{7E52F1A9-2EF2-890D-A990-ED2149A4B101}"/>
          </ac:picMkLst>
        </pc:picChg>
        <pc:picChg chg="add mod">
          <ac:chgData name="nourah Alaklabi" userId="b439187ee2954565" providerId="LiveId" clId="{34BA89C7-218D-420A-93D3-F24AA7D48B1F}" dt="2024-09-11T15:22:08.460" v="521" actId="1076"/>
          <ac:picMkLst>
            <pc:docMk/>
            <pc:sldMk cId="124587374" sldId="275"/>
            <ac:picMk id="12" creationId="{09370DF6-033B-7825-CA77-53FF47C3F601}"/>
          </ac:picMkLst>
        </pc:picChg>
      </pc:sldChg>
      <pc:sldChg chg="addSp delSp modSp add mod">
        <pc:chgData name="nourah Alaklabi" userId="b439187ee2954565" providerId="LiveId" clId="{34BA89C7-218D-420A-93D3-F24AA7D48B1F}" dt="2024-09-11T15:36:09.050" v="614"/>
        <pc:sldMkLst>
          <pc:docMk/>
          <pc:sldMk cId="1395707106" sldId="276"/>
        </pc:sldMkLst>
        <pc:picChg chg="add del mod">
          <ac:chgData name="nourah Alaklabi" userId="b439187ee2954565" providerId="LiveId" clId="{34BA89C7-218D-420A-93D3-F24AA7D48B1F}" dt="2024-09-11T15:35:10.637" v="600" actId="21"/>
          <ac:picMkLst>
            <pc:docMk/>
            <pc:sldMk cId="1395707106" sldId="276"/>
            <ac:picMk id="16" creationId="{C22F9BFC-C81A-D7F6-108D-27D797F5AD0A}"/>
          </ac:picMkLst>
        </pc:picChg>
        <pc:picChg chg="del">
          <ac:chgData name="nourah Alaklabi" userId="b439187ee2954565" providerId="LiveId" clId="{34BA89C7-218D-420A-93D3-F24AA7D48B1F}" dt="2024-09-11T15:33:58.697" v="573" actId="21"/>
          <ac:picMkLst>
            <pc:docMk/>
            <pc:sldMk cId="1395707106" sldId="276"/>
            <ac:picMk id="18" creationId="{ABF612A1-1EE3-7FFD-F859-472EA11E204F}"/>
          </ac:picMkLst>
        </pc:picChg>
        <pc:picChg chg="del">
          <ac:chgData name="nourah Alaklabi" userId="b439187ee2954565" providerId="LiveId" clId="{34BA89C7-218D-420A-93D3-F24AA7D48B1F}" dt="2024-09-11T15:34:01.464" v="574" actId="21"/>
          <ac:picMkLst>
            <pc:docMk/>
            <pc:sldMk cId="1395707106" sldId="276"/>
            <ac:picMk id="20" creationId="{190BBAFE-C258-2F69-15A7-878756D5688D}"/>
          </ac:picMkLst>
        </pc:picChg>
        <pc:picChg chg="mod">
          <ac:chgData name="nourah Alaklabi" userId="b439187ee2954565" providerId="LiveId" clId="{34BA89C7-218D-420A-93D3-F24AA7D48B1F}" dt="2024-09-11T15:36:09.050" v="614"/>
          <ac:picMkLst>
            <pc:docMk/>
            <pc:sldMk cId="1395707106" sldId="276"/>
            <ac:picMk id="26" creationId="{68BAFD5E-6C16-9E61-140B-334CF670E3E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1E995F3-1B26-4B67-A3F4-8234D36A03E5}" type="datetimeFigureOut">
              <a:rPr lang="ar-SA" smtClean="0"/>
              <a:t>08/03/46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701A7D9E-3AD7-4952-A311-78F26D53CAD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50207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1A7D9E-3AD7-4952-A311-78F26D53CAD0}" type="slidenum">
              <a:rPr lang="ar-SA" smtClean="0"/>
              <a:t>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16729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jp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1.svg"/><Relationship Id="rId18" Type="http://schemas.openxmlformats.org/officeDocument/2006/relationships/image" Target="../media/image14.jpg"/><Relationship Id="rId3" Type="http://schemas.openxmlformats.org/officeDocument/2006/relationships/image" Target="../media/image2.svg"/><Relationship Id="rId21" Type="http://schemas.openxmlformats.org/officeDocument/2006/relationships/image" Target="../media/image37.png"/><Relationship Id="rId7" Type="http://schemas.openxmlformats.org/officeDocument/2006/relationships/image" Target="../media/image9.svg"/><Relationship Id="rId12" Type="http://schemas.openxmlformats.org/officeDocument/2006/relationships/image" Target="../media/image20.png"/><Relationship Id="rId17" Type="http://schemas.openxmlformats.org/officeDocument/2006/relationships/image" Target="../media/image36.svg"/><Relationship Id="rId2" Type="http://schemas.openxmlformats.org/officeDocument/2006/relationships/image" Target="../media/image1.png"/><Relationship Id="rId16" Type="http://schemas.openxmlformats.org/officeDocument/2006/relationships/image" Target="../media/image35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24" Type="http://schemas.microsoft.com/office/2007/relationships/hdphoto" Target="../media/hdphoto8.wdp"/><Relationship Id="rId5" Type="http://schemas.openxmlformats.org/officeDocument/2006/relationships/image" Target="../media/image7.svg"/><Relationship Id="rId15" Type="http://schemas.openxmlformats.org/officeDocument/2006/relationships/image" Target="../media/image23.svg"/><Relationship Id="rId23" Type="http://schemas.openxmlformats.org/officeDocument/2006/relationships/image" Target="../media/image38.png"/><Relationship Id="rId10" Type="http://schemas.openxmlformats.org/officeDocument/2006/relationships/image" Target="../media/image10.png"/><Relationship Id="rId19" Type="http://schemas.openxmlformats.org/officeDocument/2006/relationships/hyperlink" Target="https://www.ien.edu.sa/?choice=2#/lesson/944" TargetMode="External"/><Relationship Id="rId4" Type="http://schemas.openxmlformats.org/officeDocument/2006/relationships/image" Target="../media/image6.png"/><Relationship Id="rId9" Type="http://schemas.openxmlformats.org/officeDocument/2006/relationships/image" Target="../media/image16.svg"/><Relationship Id="rId14" Type="http://schemas.openxmlformats.org/officeDocument/2006/relationships/image" Target="../media/image22.png"/><Relationship Id="rId22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1.svg"/><Relationship Id="rId18" Type="http://schemas.openxmlformats.org/officeDocument/2006/relationships/image" Target="../media/image14.jpg"/><Relationship Id="rId3" Type="http://schemas.openxmlformats.org/officeDocument/2006/relationships/image" Target="../media/image2.svg"/><Relationship Id="rId21" Type="http://schemas.openxmlformats.org/officeDocument/2006/relationships/image" Target="../media/image41.png"/><Relationship Id="rId7" Type="http://schemas.openxmlformats.org/officeDocument/2006/relationships/image" Target="../media/image9.svg"/><Relationship Id="rId12" Type="http://schemas.openxmlformats.org/officeDocument/2006/relationships/image" Target="../media/image20.png"/><Relationship Id="rId17" Type="http://schemas.openxmlformats.org/officeDocument/2006/relationships/image" Target="../media/image40.svg"/><Relationship Id="rId2" Type="http://schemas.openxmlformats.org/officeDocument/2006/relationships/image" Target="../media/image1.png"/><Relationship Id="rId16" Type="http://schemas.openxmlformats.org/officeDocument/2006/relationships/image" Target="../media/image39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24" Type="http://schemas.microsoft.com/office/2007/relationships/hdphoto" Target="../media/hdphoto10.wdp"/><Relationship Id="rId5" Type="http://schemas.openxmlformats.org/officeDocument/2006/relationships/image" Target="../media/image7.svg"/><Relationship Id="rId15" Type="http://schemas.openxmlformats.org/officeDocument/2006/relationships/image" Target="../media/image23.svg"/><Relationship Id="rId23" Type="http://schemas.openxmlformats.org/officeDocument/2006/relationships/image" Target="../media/image42.png"/><Relationship Id="rId10" Type="http://schemas.openxmlformats.org/officeDocument/2006/relationships/image" Target="../media/image10.png"/><Relationship Id="rId19" Type="http://schemas.openxmlformats.org/officeDocument/2006/relationships/hyperlink" Target="https://www.ien.edu.sa/?choice=2#/lesson/944" TargetMode="External"/><Relationship Id="rId4" Type="http://schemas.openxmlformats.org/officeDocument/2006/relationships/image" Target="../media/image6.png"/><Relationship Id="rId9" Type="http://schemas.openxmlformats.org/officeDocument/2006/relationships/image" Target="../media/image16.svg"/><Relationship Id="rId14" Type="http://schemas.openxmlformats.org/officeDocument/2006/relationships/image" Target="../media/image22.png"/><Relationship Id="rId22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3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0.svg"/><Relationship Id="rId5" Type="http://schemas.openxmlformats.org/officeDocument/2006/relationships/image" Target="../media/image7.svg"/><Relationship Id="rId10" Type="http://schemas.openxmlformats.org/officeDocument/2006/relationships/image" Target="../media/image39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microsoft.com/office/2007/relationships/hdphoto" Target="../media/hdphoto1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12.wdp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4.jpg"/><Relationship Id="rId5" Type="http://schemas.openxmlformats.org/officeDocument/2006/relationships/image" Target="../media/image7.svg"/><Relationship Id="rId10" Type="http://schemas.openxmlformats.org/officeDocument/2006/relationships/image" Target="../media/image44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13.wdp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4.jpg"/><Relationship Id="rId5" Type="http://schemas.openxmlformats.org/officeDocument/2006/relationships/image" Target="../media/image7.svg"/><Relationship Id="rId10" Type="http://schemas.openxmlformats.org/officeDocument/2006/relationships/image" Target="../media/image44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9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8.svg"/><Relationship Id="rId5" Type="http://schemas.openxmlformats.org/officeDocument/2006/relationships/image" Target="../media/image7.svg"/><Relationship Id="rId10" Type="http://schemas.openxmlformats.org/officeDocument/2006/relationships/image" Target="../media/image47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microsoft.com/office/2007/relationships/hdphoto" Target="../media/hdphoto14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50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6" Type="http://schemas.microsoft.com/office/2007/relationships/hdphoto" Target="../media/hdphoto16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8.svg"/><Relationship Id="rId5" Type="http://schemas.openxmlformats.org/officeDocument/2006/relationships/image" Target="../media/image7.svg"/><Relationship Id="rId15" Type="http://schemas.openxmlformats.org/officeDocument/2006/relationships/image" Target="../media/image51.png"/><Relationship Id="rId10" Type="http://schemas.openxmlformats.org/officeDocument/2006/relationships/image" Target="../media/image47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microsoft.com/office/2007/relationships/hdphoto" Target="../media/hdphoto15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52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8.svg"/><Relationship Id="rId5" Type="http://schemas.openxmlformats.org/officeDocument/2006/relationships/image" Target="../media/image7.svg"/><Relationship Id="rId10" Type="http://schemas.openxmlformats.org/officeDocument/2006/relationships/image" Target="../media/image47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microsoft.com/office/2007/relationships/hdphoto" Target="../media/hdphoto17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53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8.svg"/><Relationship Id="rId5" Type="http://schemas.openxmlformats.org/officeDocument/2006/relationships/image" Target="../media/image7.svg"/><Relationship Id="rId10" Type="http://schemas.openxmlformats.org/officeDocument/2006/relationships/image" Target="../media/image47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microsoft.com/office/2007/relationships/hdphoto" Target="../media/hdphoto18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19.wdp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4.jpg"/><Relationship Id="rId5" Type="http://schemas.openxmlformats.org/officeDocument/2006/relationships/image" Target="../media/image7.svg"/><Relationship Id="rId10" Type="http://schemas.openxmlformats.org/officeDocument/2006/relationships/image" Target="../media/image54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16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59.svg"/><Relationship Id="rId18" Type="http://schemas.openxmlformats.org/officeDocument/2006/relationships/image" Target="../media/image62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58.png"/><Relationship Id="rId17" Type="http://schemas.openxmlformats.org/officeDocument/2006/relationships/hyperlink" Target="https://www.ien.edu.sa/?choice=2#/lesson/944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57.svg"/><Relationship Id="rId5" Type="http://schemas.openxmlformats.org/officeDocument/2006/relationships/image" Target="../media/image7.svg"/><Relationship Id="rId15" Type="http://schemas.openxmlformats.org/officeDocument/2006/relationships/image" Target="../media/image61.svg"/><Relationship Id="rId10" Type="http://schemas.openxmlformats.org/officeDocument/2006/relationships/image" Target="../media/image56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jp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6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64.png"/><Relationship Id="rId5" Type="http://schemas.openxmlformats.org/officeDocument/2006/relationships/image" Target="../media/image7.svg"/><Relationship Id="rId10" Type="http://schemas.openxmlformats.org/officeDocument/2006/relationships/image" Target="../media/image63.gif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7.jp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hyperlink" Target="https://www.youtube.com/watch?v=yoBCEq1vnk8&amp;embeds_referring_euri=https%3A%2F%2Fwww.ien.edu.sa%2F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5" Type="http://schemas.openxmlformats.org/officeDocument/2006/relationships/image" Target="../media/image19.sv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16.sv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0.png"/><Relationship Id="rId18" Type="http://schemas.openxmlformats.org/officeDocument/2006/relationships/image" Target="../media/image23.svg"/><Relationship Id="rId3" Type="http://schemas.openxmlformats.org/officeDocument/2006/relationships/image" Target="../media/image2.svg"/><Relationship Id="rId21" Type="http://schemas.openxmlformats.org/officeDocument/2006/relationships/image" Target="../media/image24.png"/><Relationship Id="rId7" Type="http://schemas.openxmlformats.org/officeDocument/2006/relationships/image" Target="../media/image6.png"/><Relationship Id="rId12" Type="http://schemas.openxmlformats.org/officeDocument/2006/relationships/image" Target="../media/image16.svg"/><Relationship Id="rId17" Type="http://schemas.openxmlformats.org/officeDocument/2006/relationships/image" Target="../media/image22.png"/><Relationship Id="rId2" Type="http://schemas.openxmlformats.org/officeDocument/2006/relationships/image" Target="../media/image1.png"/><Relationship Id="rId16" Type="http://schemas.openxmlformats.org/officeDocument/2006/relationships/image" Target="../media/image21.svg"/><Relationship Id="rId20" Type="http://schemas.openxmlformats.org/officeDocument/2006/relationships/hyperlink" Target="https://www.ien.edu.sa/?choice=2#/lesson/944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5.png"/><Relationship Id="rId5" Type="http://schemas.openxmlformats.org/officeDocument/2006/relationships/image" Target="../media/image4.png"/><Relationship Id="rId15" Type="http://schemas.openxmlformats.org/officeDocument/2006/relationships/image" Target="../media/image20.png"/><Relationship Id="rId10" Type="http://schemas.openxmlformats.org/officeDocument/2006/relationships/image" Target="../media/image9.svg"/><Relationship Id="rId19" Type="http://schemas.openxmlformats.org/officeDocument/2006/relationships/image" Target="../media/image14.jp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1.svg"/><Relationship Id="rId22" Type="http://schemas.openxmlformats.org/officeDocument/2006/relationships/image" Target="../media/image25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svg"/><Relationship Id="rId18" Type="http://schemas.openxmlformats.org/officeDocument/2006/relationships/image" Target="../media/image14.jpg"/><Relationship Id="rId26" Type="http://schemas.microsoft.com/office/2007/relationships/hdphoto" Target="../media/hdphoto3.wdp"/><Relationship Id="rId3" Type="http://schemas.openxmlformats.org/officeDocument/2006/relationships/image" Target="../media/image2.svg"/><Relationship Id="rId21" Type="http://schemas.openxmlformats.org/officeDocument/2006/relationships/image" Target="../media/image26.png"/><Relationship Id="rId7" Type="http://schemas.openxmlformats.org/officeDocument/2006/relationships/image" Target="../media/image7.svg"/><Relationship Id="rId12" Type="http://schemas.openxmlformats.org/officeDocument/2006/relationships/image" Target="../media/image10.png"/><Relationship Id="rId17" Type="http://schemas.openxmlformats.org/officeDocument/2006/relationships/image" Target="../media/image23.svg"/><Relationship Id="rId25" Type="http://schemas.openxmlformats.org/officeDocument/2006/relationships/image" Target="../media/image28.png"/><Relationship Id="rId2" Type="http://schemas.openxmlformats.org/officeDocument/2006/relationships/image" Target="../media/image1.png"/><Relationship Id="rId16" Type="http://schemas.openxmlformats.org/officeDocument/2006/relationships/image" Target="../media/image22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6.svg"/><Relationship Id="rId24" Type="http://schemas.microsoft.com/office/2007/relationships/hdphoto" Target="../media/hdphoto2.wdp"/><Relationship Id="rId5" Type="http://schemas.openxmlformats.org/officeDocument/2006/relationships/image" Target="../media/image5.svg"/><Relationship Id="rId15" Type="http://schemas.openxmlformats.org/officeDocument/2006/relationships/image" Target="../media/image21.svg"/><Relationship Id="rId23" Type="http://schemas.openxmlformats.org/officeDocument/2006/relationships/image" Target="../media/image27.png"/><Relationship Id="rId10" Type="http://schemas.openxmlformats.org/officeDocument/2006/relationships/image" Target="../media/image15.png"/><Relationship Id="rId19" Type="http://schemas.openxmlformats.org/officeDocument/2006/relationships/hyperlink" Target="https://www.ien.edu.sa/?choice=2#/lesson/944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20.png"/><Relationship Id="rId22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svg"/><Relationship Id="rId18" Type="http://schemas.openxmlformats.org/officeDocument/2006/relationships/image" Target="../media/image14.jpg"/><Relationship Id="rId3" Type="http://schemas.openxmlformats.org/officeDocument/2006/relationships/image" Target="../media/image2.svg"/><Relationship Id="rId21" Type="http://schemas.openxmlformats.org/officeDocument/2006/relationships/image" Target="../media/image29.png"/><Relationship Id="rId7" Type="http://schemas.openxmlformats.org/officeDocument/2006/relationships/image" Target="../media/image7.svg"/><Relationship Id="rId12" Type="http://schemas.openxmlformats.org/officeDocument/2006/relationships/image" Target="../media/image10.png"/><Relationship Id="rId17" Type="http://schemas.openxmlformats.org/officeDocument/2006/relationships/image" Target="../media/image23.svg"/><Relationship Id="rId2" Type="http://schemas.openxmlformats.org/officeDocument/2006/relationships/image" Target="../media/image1.png"/><Relationship Id="rId16" Type="http://schemas.openxmlformats.org/officeDocument/2006/relationships/image" Target="../media/image22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6.svg"/><Relationship Id="rId5" Type="http://schemas.openxmlformats.org/officeDocument/2006/relationships/image" Target="../media/image5.svg"/><Relationship Id="rId15" Type="http://schemas.openxmlformats.org/officeDocument/2006/relationships/image" Target="../media/image21.svg"/><Relationship Id="rId10" Type="http://schemas.openxmlformats.org/officeDocument/2006/relationships/image" Target="../media/image15.png"/><Relationship Id="rId19" Type="http://schemas.openxmlformats.org/officeDocument/2006/relationships/hyperlink" Target="https://www.ien.edu.sa/?choice=2#/lesson/944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20.png"/><Relationship Id="rId22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20.png"/><Relationship Id="rId18" Type="http://schemas.openxmlformats.org/officeDocument/2006/relationships/image" Target="../media/image31.svg"/><Relationship Id="rId3" Type="http://schemas.openxmlformats.org/officeDocument/2006/relationships/image" Target="../media/image1.png"/><Relationship Id="rId21" Type="http://schemas.openxmlformats.org/officeDocument/2006/relationships/image" Target="../media/image24.png"/><Relationship Id="rId7" Type="http://schemas.openxmlformats.org/officeDocument/2006/relationships/image" Target="../media/image8.png"/><Relationship Id="rId12" Type="http://schemas.openxmlformats.org/officeDocument/2006/relationships/image" Target="../media/image11.sv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3.svg"/><Relationship Id="rId20" Type="http://schemas.openxmlformats.org/officeDocument/2006/relationships/hyperlink" Target="https://www.ien.edu.sa/?choice=2#/lesson/944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5" Type="http://schemas.openxmlformats.org/officeDocument/2006/relationships/image" Target="../media/image22.png"/><Relationship Id="rId23" Type="http://schemas.microsoft.com/office/2007/relationships/hdphoto" Target="../media/hdphoto5.wdp"/><Relationship Id="rId10" Type="http://schemas.openxmlformats.org/officeDocument/2006/relationships/image" Target="../media/image16.svg"/><Relationship Id="rId19" Type="http://schemas.openxmlformats.org/officeDocument/2006/relationships/image" Target="../media/image14.jpg"/><Relationship Id="rId4" Type="http://schemas.openxmlformats.org/officeDocument/2006/relationships/image" Target="../media/image2.svg"/><Relationship Id="rId9" Type="http://schemas.openxmlformats.org/officeDocument/2006/relationships/image" Target="../media/image15.png"/><Relationship Id="rId14" Type="http://schemas.openxmlformats.org/officeDocument/2006/relationships/image" Target="../media/image21.svg"/><Relationship Id="rId22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1.svg"/><Relationship Id="rId18" Type="http://schemas.openxmlformats.org/officeDocument/2006/relationships/hyperlink" Target="https://www.ien.edu.sa/?choice=2#/lesson/944" TargetMode="External"/><Relationship Id="rId3" Type="http://schemas.openxmlformats.org/officeDocument/2006/relationships/image" Target="../media/image2.svg"/><Relationship Id="rId21" Type="http://schemas.microsoft.com/office/2007/relationships/hdphoto" Target="../media/hdphoto6.wdp"/><Relationship Id="rId7" Type="http://schemas.openxmlformats.org/officeDocument/2006/relationships/image" Target="../media/image9.svg"/><Relationship Id="rId12" Type="http://schemas.openxmlformats.org/officeDocument/2006/relationships/image" Target="../media/image20.png"/><Relationship Id="rId17" Type="http://schemas.openxmlformats.org/officeDocument/2006/relationships/image" Target="../media/image14.jpg"/><Relationship Id="rId2" Type="http://schemas.openxmlformats.org/officeDocument/2006/relationships/image" Target="../media/image1.png"/><Relationship Id="rId16" Type="http://schemas.openxmlformats.org/officeDocument/2006/relationships/image" Target="../media/image33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5" Type="http://schemas.openxmlformats.org/officeDocument/2006/relationships/image" Target="../media/image23.svg"/><Relationship Id="rId10" Type="http://schemas.openxmlformats.org/officeDocument/2006/relationships/image" Target="../media/image10.png"/><Relationship Id="rId19" Type="http://schemas.openxmlformats.org/officeDocument/2006/relationships/image" Target="../media/image24.png"/><Relationship Id="rId4" Type="http://schemas.openxmlformats.org/officeDocument/2006/relationships/image" Target="../media/image6.png"/><Relationship Id="rId9" Type="http://schemas.openxmlformats.org/officeDocument/2006/relationships/image" Target="../media/image16.svg"/><Relationship Id="rId1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805824" y="6287385"/>
            <a:ext cx="8731631" cy="4194383"/>
          </a:xfrm>
          <a:custGeom>
            <a:avLst/>
            <a:gdLst/>
            <a:ahLst/>
            <a:cxnLst/>
            <a:rect l="l" t="t" r="r" b="b"/>
            <a:pathLst>
              <a:path w="8731631" h="4194383">
                <a:moveTo>
                  <a:pt x="8731631" y="0"/>
                </a:moveTo>
                <a:lnTo>
                  <a:pt x="0" y="0"/>
                </a:lnTo>
                <a:lnTo>
                  <a:pt x="0" y="4194383"/>
                </a:lnTo>
                <a:lnTo>
                  <a:pt x="8731631" y="4194383"/>
                </a:lnTo>
                <a:lnTo>
                  <a:pt x="873163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2464300"/>
            <a:ext cx="12343510" cy="7822700"/>
          </a:xfrm>
          <a:custGeom>
            <a:avLst/>
            <a:gdLst/>
            <a:ahLst/>
            <a:cxnLst/>
            <a:rect l="l" t="t" r="r" b="b"/>
            <a:pathLst>
              <a:path w="12343510" h="7822700">
                <a:moveTo>
                  <a:pt x="0" y="0"/>
                </a:moveTo>
                <a:lnTo>
                  <a:pt x="12343510" y="0"/>
                </a:lnTo>
                <a:lnTo>
                  <a:pt x="12343510" y="7822700"/>
                </a:lnTo>
                <a:lnTo>
                  <a:pt x="0" y="78227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600708" y="6287385"/>
            <a:ext cx="1420184" cy="3791754"/>
          </a:xfrm>
          <a:custGeom>
            <a:avLst/>
            <a:gdLst/>
            <a:ahLst/>
            <a:cxnLst/>
            <a:rect l="l" t="t" r="r" b="b"/>
            <a:pathLst>
              <a:path w="1420184" h="3791754">
                <a:moveTo>
                  <a:pt x="0" y="0"/>
                </a:moveTo>
                <a:lnTo>
                  <a:pt x="1420184" y="0"/>
                </a:lnTo>
                <a:lnTo>
                  <a:pt x="1420184" y="3791755"/>
                </a:lnTo>
                <a:lnTo>
                  <a:pt x="0" y="37917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375318" y="0"/>
            <a:ext cx="912682" cy="1529359"/>
          </a:xfrm>
          <a:custGeom>
            <a:avLst/>
            <a:gdLst/>
            <a:ahLst/>
            <a:cxnLst/>
            <a:rect l="l" t="t" r="r" b="b"/>
            <a:pathLst>
              <a:path w="912682" h="1529359">
                <a:moveTo>
                  <a:pt x="0" y="0"/>
                </a:moveTo>
                <a:lnTo>
                  <a:pt x="912682" y="0"/>
                </a:lnTo>
                <a:lnTo>
                  <a:pt x="912682" y="1529359"/>
                </a:lnTo>
                <a:lnTo>
                  <a:pt x="0" y="152935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139014" y="3080341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139014" y="19918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139014" y="595975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040484" y="151447"/>
            <a:ext cx="4538791" cy="2129105"/>
          </a:xfrm>
          <a:custGeom>
            <a:avLst/>
            <a:gdLst/>
            <a:ahLst/>
            <a:cxnLst/>
            <a:rect l="l" t="t" r="r" b="b"/>
            <a:pathLst>
              <a:path w="4538791" h="2129105">
                <a:moveTo>
                  <a:pt x="0" y="0"/>
                </a:moveTo>
                <a:lnTo>
                  <a:pt x="4538791" y="0"/>
                </a:lnTo>
                <a:lnTo>
                  <a:pt x="4538791" y="2129105"/>
                </a:lnTo>
                <a:lnTo>
                  <a:pt x="0" y="212910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w="38100" cap="sq">
            <a:solidFill>
              <a:srgbClr val="A796A6"/>
            </a:solidFill>
            <a:prstDash val="solid"/>
            <a:miter/>
          </a:ln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06FF2F66-E5AC-322A-684E-FF9549C21631}"/>
              </a:ext>
            </a:extLst>
          </p:cNvPr>
          <p:cNvSpPr txBox="1"/>
          <p:nvPr/>
        </p:nvSpPr>
        <p:spPr>
          <a:xfrm>
            <a:off x="6574038" y="764679"/>
            <a:ext cx="30866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( القوانين الصفية )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676DC7C1-33CB-ACD4-39BC-AC90548A250E}"/>
              </a:ext>
            </a:extLst>
          </p:cNvPr>
          <p:cNvSpPr txBox="1"/>
          <p:nvPr/>
        </p:nvSpPr>
        <p:spPr>
          <a:xfrm>
            <a:off x="12842701" y="874106"/>
            <a:ext cx="42457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أجلس جلسة صحيحة .</a:t>
            </a:r>
          </a:p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الالتزام بالهدوء .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6D93CD8B-5C45-C689-178B-BDF6C6A76C5A}"/>
              </a:ext>
            </a:extLst>
          </p:cNvPr>
          <p:cNvSpPr txBox="1"/>
          <p:nvPr/>
        </p:nvSpPr>
        <p:spPr>
          <a:xfrm>
            <a:off x="12809121" y="3707222"/>
            <a:ext cx="42457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أرفع يدي عند المشاركة.</a:t>
            </a:r>
          </a:p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أحترم الآخرين 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ECE0722B-EB8F-15CA-3800-13251D450801}"/>
              </a:ext>
            </a:extLst>
          </p:cNvPr>
          <p:cNvSpPr txBox="1"/>
          <p:nvPr/>
        </p:nvSpPr>
        <p:spPr>
          <a:xfrm>
            <a:off x="13013597" y="6540338"/>
            <a:ext cx="42457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أستمع لشرح معلمتي .</a:t>
            </a:r>
          </a:p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أحافظ على نظافة المكان .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D300D1F0-6EA0-4E86-E32C-AC57578C75E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1EA83A76-FBD1-E8A2-8DD6-412E33F87DDD}"/>
              </a:ext>
            </a:extLst>
          </p:cNvPr>
          <p:cNvSpPr txBox="1"/>
          <p:nvPr/>
        </p:nvSpPr>
        <p:spPr>
          <a:xfrm>
            <a:off x="11963400" y="9702225"/>
            <a:ext cx="4493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الأكلبي...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731621" y="5359975"/>
            <a:ext cx="4120286" cy="3410556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31621" y="255093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0" y="6615044"/>
            <a:ext cx="2267982" cy="3626135"/>
          </a:xfrm>
          <a:custGeom>
            <a:avLst/>
            <a:gdLst/>
            <a:ahLst/>
            <a:cxnLst/>
            <a:rect l="l" t="t" r="r" b="b"/>
            <a:pathLst>
              <a:path w="2267982" h="3626135">
                <a:moveTo>
                  <a:pt x="0" y="0"/>
                </a:moveTo>
                <a:lnTo>
                  <a:pt x="2267982" y="0"/>
                </a:lnTo>
                <a:lnTo>
                  <a:pt x="2267982" y="3626135"/>
                </a:lnTo>
                <a:lnTo>
                  <a:pt x="0" y="362613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34C6D66C-DCC1-D8F5-AE50-2BE15F482391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3-7 : خـصـائـصُ الـضَّـربِ ..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EBB8A7E6-717C-2085-418D-A8ACADDB116D}"/>
              </a:ext>
            </a:extLst>
          </p:cNvPr>
          <p:cNvSpPr txBox="1"/>
          <p:nvPr/>
        </p:nvSpPr>
        <p:spPr>
          <a:xfrm>
            <a:off x="13417471" y="2743042"/>
            <a:ext cx="424570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فِكْرَةُ الدَّرْس:</a:t>
            </a:r>
          </a:p>
          <a:p>
            <a:pPr algn="r" rtl="1"/>
            <a:r>
              <a:rPr lang="ar-SA" sz="3200" b="1" dirty="0">
                <a:cs typeface="+mj-cs"/>
              </a:rPr>
              <a:t>أستعملُ خاصَّيتَي التجميعِ والإبدالِ لأجدَ ناتجَ الضربِ </a:t>
            </a:r>
            <a:r>
              <a:rPr lang="ar-SA" sz="3200" b="1" dirty="0" err="1">
                <a:cs typeface="+mj-cs"/>
              </a:rPr>
              <a:t>ذهنیًا</a:t>
            </a:r>
            <a:r>
              <a:rPr lang="ar-SA" sz="3200" b="1" dirty="0">
                <a:cs typeface="+mj-cs"/>
              </a:rPr>
              <a:t>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3E27DCB8-AC1C-0D90-0BBC-821D9246053F}"/>
              </a:ext>
            </a:extLst>
          </p:cNvPr>
          <p:cNvSpPr txBox="1"/>
          <p:nvPr/>
        </p:nvSpPr>
        <p:spPr>
          <a:xfrm>
            <a:off x="14187363" y="6101107"/>
            <a:ext cx="3443798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</a:rPr>
              <a:t>الْمُفْرَدَاتُ  السابقة :</a:t>
            </a:r>
          </a:p>
          <a:p>
            <a:pPr algn="r" rtl="1"/>
            <a:r>
              <a:rPr lang="ar-SA" sz="2800" b="1" dirty="0"/>
              <a:t> الـتـجـمـيـع.</a:t>
            </a:r>
          </a:p>
          <a:p>
            <a:pPr algn="r" rtl="1"/>
            <a:r>
              <a:rPr lang="ar-SA" sz="2800" b="1" dirty="0"/>
              <a:t>الإبــدال.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B427DA98-A029-83C5-CF52-20F5FE83DD31}"/>
              </a:ext>
            </a:extLst>
          </p:cNvPr>
          <p:cNvSpPr txBox="1"/>
          <p:nvPr/>
        </p:nvSpPr>
        <p:spPr>
          <a:xfrm>
            <a:off x="7731755" y="9510309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101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787755D3-EEA9-5707-600E-96A9140AF1A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hlinkClick r:id="rId19"/>
            <a:extLst>
              <a:ext uri="{FF2B5EF4-FFF2-40B4-BE49-F238E27FC236}">
                <a16:creationId xmlns:a16="http://schemas.microsoft.com/office/drawing/2014/main" id="{BD9878F0-C941-6DA5-9897-7FE8B95BC1F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715000" y="346010"/>
            <a:ext cx="1051272" cy="1271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F94ED1B5-325A-C7E2-9D2E-F8B75705E1E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63019" y="2782713"/>
            <a:ext cx="10165719" cy="1123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DB8DEF3D-87FD-AEF6-C5BB-0BD01472362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94679" y="4150705"/>
            <a:ext cx="10165718" cy="5159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31621" y="2550937"/>
            <a:ext cx="4120286" cy="4268963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2400" y="6172200"/>
            <a:ext cx="2756691" cy="4114800"/>
          </a:xfrm>
          <a:custGeom>
            <a:avLst/>
            <a:gdLst/>
            <a:ahLst/>
            <a:cxnLst/>
            <a:rect l="l" t="t" r="r" b="b"/>
            <a:pathLst>
              <a:path w="2756691" h="4114800">
                <a:moveTo>
                  <a:pt x="0" y="0"/>
                </a:moveTo>
                <a:lnTo>
                  <a:pt x="2756691" y="0"/>
                </a:lnTo>
                <a:lnTo>
                  <a:pt x="27566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EC2C6E49-0747-D390-AD5A-EEE98F7C1DFF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3-7 : خـصـائـصُ الـضَّـربِ ..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861A05D6-1DB3-EE45-3A3E-FB6BABBB35B7}"/>
              </a:ext>
            </a:extLst>
          </p:cNvPr>
          <p:cNvSpPr txBox="1"/>
          <p:nvPr/>
        </p:nvSpPr>
        <p:spPr>
          <a:xfrm>
            <a:off x="8077200" y="9499065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101</a:t>
            </a: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D71D986A-7F13-3D90-9479-A223EB8BE7F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hlinkClick r:id="rId19"/>
            <a:extLst>
              <a:ext uri="{FF2B5EF4-FFF2-40B4-BE49-F238E27FC236}">
                <a16:creationId xmlns:a16="http://schemas.microsoft.com/office/drawing/2014/main" id="{919C55A4-9C3B-8B88-8FD0-074395C7D29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715000" y="346010"/>
            <a:ext cx="1051272" cy="1271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D9D4D278-D45D-DDFB-BB34-A5417EEDB9F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73264" y="2830604"/>
            <a:ext cx="3437000" cy="2982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8B498774-D06B-16A8-2048-41D85C33622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77159" y="3577782"/>
            <a:ext cx="10290612" cy="3996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496800" y="2776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6175804"/>
            <a:ext cx="2756691" cy="4114800"/>
          </a:xfrm>
          <a:custGeom>
            <a:avLst/>
            <a:gdLst/>
            <a:ahLst/>
            <a:cxnLst/>
            <a:rect l="l" t="t" r="r" b="b"/>
            <a:pathLst>
              <a:path w="2756691" h="4114800">
                <a:moveTo>
                  <a:pt x="0" y="0"/>
                </a:moveTo>
                <a:lnTo>
                  <a:pt x="2756691" y="0"/>
                </a:lnTo>
                <a:lnTo>
                  <a:pt x="27566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EF6E04D5-8942-E963-7AB0-1E15E72AD5FE}"/>
              </a:ext>
            </a:extLst>
          </p:cNvPr>
          <p:cNvSpPr txBox="1"/>
          <p:nvPr/>
        </p:nvSpPr>
        <p:spPr>
          <a:xfrm>
            <a:off x="13575081" y="973218"/>
            <a:ext cx="19637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تــــأكَّــــدْ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E6D2BB4E-FBCF-6C5C-FB28-5189C46AF4D8}"/>
              </a:ext>
            </a:extLst>
          </p:cNvPr>
          <p:cNvSpPr txBox="1"/>
          <p:nvPr/>
        </p:nvSpPr>
        <p:spPr>
          <a:xfrm>
            <a:off x="4724400" y="9489791"/>
            <a:ext cx="91265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101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1ACC8213-03E0-C59A-5449-43C06C3CDF2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5A5C4592-94B4-152B-389D-7C31A5C5A75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56691" y="3633561"/>
            <a:ext cx="13664689" cy="1815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268200" y="126614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574366" y="6508759"/>
            <a:ext cx="2529557" cy="3614819"/>
          </a:xfrm>
          <a:custGeom>
            <a:avLst/>
            <a:gdLst/>
            <a:ahLst/>
            <a:cxnLst/>
            <a:rect l="l" t="t" r="r" b="b"/>
            <a:pathLst>
              <a:path w="2529557" h="3614819">
                <a:moveTo>
                  <a:pt x="0" y="0"/>
                </a:moveTo>
                <a:lnTo>
                  <a:pt x="2529557" y="0"/>
                </a:lnTo>
                <a:lnTo>
                  <a:pt x="2529557" y="3614819"/>
                </a:lnTo>
                <a:lnTo>
                  <a:pt x="0" y="361481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99A12256-65CF-3AF5-0EB7-61D7CFC841DC}"/>
              </a:ext>
            </a:extLst>
          </p:cNvPr>
          <p:cNvSpPr txBox="1"/>
          <p:nvPr/>
        </p:nvSpPr>
        <p:spPr>
          <a:xfrm>
            <a:off x="13575081" y="973218"/>
            <a:ext cx="19637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تــــأكَّــــدْ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1F2D0C9-14C2-2BC0-C004-363AAF3A7145}"/>
              </a:ext>
            </a:extLst>
          </p:cNvPr>
          <p:cNvSpPr txBox="1"/>
          <p:nvPr/>
        </p:nvSpPr>
        <p:spPr>
          <a:xfrm>
            <a:off x="4731047" y="9390945"/>
            <a:ext cx="91265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101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061FFDD2-8F1C-B5FA-A05E-6DE20938FE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06255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38DC2992-6AA3-A81A-CBF6-43F5332265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1200" y="3678119"/>
            <a:ext cx="14198926" cy="2314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344400" y="266700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534C1DE1-7C03-FF7A-E79B-39430E2E3027}"/>
              </a:ext>
            </a:extLst>
          </p:cNvPr>
          <p:cNvSpPr/>
          <p:nvPr/>
        </p:nvSpPr>
        <p:spPr>
          <a:xfrm>
            <a:off x="15574366" y="6508759"/>
            <a:ext cx="2529557" cy="3614819"/>
          </a:xfrm>
          <a:custGeom>
            <a:avLst/>
            <a:gdLst/>
            <a:ahLst/>
            <a:cxnLst/>
            <a:rect l="l" t="t" r="r" b="b"/>
            <a:pathLst>
              <a:path w="2529557" h="3614819">
                <a:moveTo>
                  <a:pt x="0" y="0"/>
                </a:moveTo>
                <a:lnTo>
                  <a:pt x="2529557" y="0"/>
                </a:lnTo>
                <a:lnTo>
                  <a:pt x="2529557" y="3614819"/>
                </a:lnTo>
                <a:lnTo>
                  <a:pt x="0" y="361481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30FF9AB2-66FD-5C4E-BDB4-EDE1B0F526D9}"/>
              </a:ext>
            </a:extLst>
          </p:cNvPr>
          <p:cNvSpPr txBox="1"/>
          <p:nvPr/>
        </p:nvSpPr>
        <p:spPr>
          <a:xfrm>
            <a:off x="13588687" y="1201121"/>
            <a:ext cx="19637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تــــأكَّــــدْ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83F78000-4162-7637-DFBD-67D301FFB292}"/>
              </a:ext>
            </a:extLst>
          </p:cNvPr>
          <p:cNvSpPr txBox="1"/>
          <p:nvPr/>
        </p:nvSpPr>
        <p:spPr>
          <a:xfrm>
            <a:off x="4720714" y="9285084"/>
            <a:ext cx="91265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101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FDB8FF5E-F6D6-DFE4-26EE-88AD33C9501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75320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F7863C9A-0588-1EF9-0148-0F447FF23E5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40357" y="3576077"/>
            <a:ext cx="14407286" cy="2926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344400" y="266700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399206" y="8241431"/>
            <a:ext cx="4888794" cy="2033738"/>
          </a:xfrm>
          <a:custGeom>
            <a:avLst/>
            <a:gdLst/>
            <a:ahLst/>
            <a:cxnLst/>
            <a:rect l="l" t="t" r="r" b="b"/>
            <a:pathLst>
              <a:path w="4888794" h="2033738">
                <a:moveTo>
                  <a:pt x="0" y="0"/>
                </a:moveTo>
                <a:lnTo>
                  <a:pt x="4888794" y="0"/>
                </a:lnTo>
                <a:lnTo>
                  <a:pt x="4888794" y="2033738"/>
                </a:lnTo>
                <a:lnTo>
                  <a:pt x="0" y="20337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3CB3385E-BD6E-5FB3-098E-9F5F51569A57}"/>
              </a:ext>
            </a:extLst>
          </p:cNvPr>
          <p:cNvSpPr txBox="1"/>
          <p:nvPr/>
        </p:nvSpPr>
        <p:spPr>
          <a:xfrm>
            <a:off x="12751691" y="1409700"/>
            <a:ext cx="30609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تَدَرَّبْ وَحلَّ المَسَائِلَ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CC9FDC60-443D-F6D7-6319-F8302C6C1B1B}"/>
              </a:ext>
            </a:extLst>
          </p:cNvPr>
          <p:cNvSpPr txBox="1"/>
          <p:nvPr/>
        </p:nvSpPr>
        <p:spPr>
          <a:xfrm>
            <a:off x="4272683" y="9590370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102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456B6CC7-EE60-FF86-4485-34DB9C34E18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96461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2863AC81-C34E-51D6-A5C0-B690DFEA1D8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57401" y="3753312"/>
            <a:ext cx="14407286" cy="2605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44519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344400" y="266700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399206" y="8241431"/>
            <a:ext cx="4888794" cy="2033738"/>
          </a:xfrm>
          <a:custGeom>
            <a:avLst/>
            <a:gdLst/>
            <a:ahLst/>
            <a:cxnLst/>
            <a:rect l="l" t="t" r="r" b="b"/>
            <a:pathLst>
              <a:path w="4888794" h="2033738">
                <a:moveTo>
                  <a:pt x="0" y="0"/>
                </a:moveTo>
                <a:lnTo>
                  <a:pt x="4888794" y="0"/>
                </a:lnTo>
                <a:lnTo>
                  <a:pt x="4888794" y="2033738"/>
                </a:lnTo>
                <a:lnTo>
                  <a:pt x="0" y="20337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3CB3385E-BD6E-5FB3-098E-9F5F51569A57}"/>
              </a:ext>
            </a:extLst>
          </p:cNvPr>
          <p:cNvSpPr txBox="1"/>
          <p:nvPr/>
        </p:nvSpPr>
        <p:spPr>
          <a:xfrm>
            <a:off x="12751691" y="1409700"/>
            <a:ext cx="30609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تَدَرَّبْ وَحلَّ المَسَائِلَ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96455AAB-280F-5C18-E429-137F584EEE29}"/>
              </a:ext>
            </a:extLst>
          </p:cNvPr>
          <p:cNvSpPr txBox="1"/>
          <p:nvPr/>
        </p:nvSpPr>
        <p:spPr>
          <a:xfrm>
            <a:off x="4038600" y="9656088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102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A1236101-1ADB-1B9C-8E14-FCE84D990B0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80" y="401625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7E9FB077-8BB8-BDC7-0A10-84768C0E0DC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05000" y="3441361"/>
            <a:ext cx="14528689" cy="1487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68530A7D-7744-1E84-B528-40CB2DDECE8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05000" y="5833511"/>
            <a:ext cx="14528689" cy="928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43966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344400" y="266700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399206" y="8241431"/>
            <a:ext cx="4888794" cy="2033738"/>
          </a:xfrm>
          <a:custGeom>
            <a:avLst/>
            <a:gdLst/>
            <a:ahLst/>
            <a:cxnLst/>
            <a:rect l="l" t="t" r="r" b="b"/>
            <a:pathLst>
              <a:path w="4888794" h="2033738">
                <a:moveTo>
                  <a:pt x="0" y="0"/>
                </a:moveTo>
                <a:lnTo>
                  <a:pt x="4888794" y="0"/>
                </a:lnTo>
                <a:lnTo>
                  <a:pt x="4888794" y="2033738"/>
                </a:lnTo>
                <a:lnTo>
                  <a:pt x="0" y="20337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3CB3385E-BD6E-5FB3-098E-9F5F51569A57}"/>
              </a:ext>
            </a:extLst>
          </p:cNvPr>
          <p:cNvSpPr txBox="1"/>
          <p:nvPr/>
        </p:nvSpPr>
        <p:spPr>
          <a:xfrm>
            <a:off x="12751691" y="1409700"/>
            <a:ext cx="30609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تَدَرَّبْ وَحلَّ المَسَائِلَ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82123BCC-9CB3-629B-D7BB-5683FC501640}"/>
              </a:ext>
            </a:extLst>
          </p:cNvPr>
          <p:cNvSpPr txBox="1"/>
          <p:nvPr/>
        </p:nvSpPr>
        <p:spPr>
          <a:xfrm>
            <a:off x="3866933" y="9628192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102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420F1E44-0C23-DB07-2041-350A4B7A43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87" y="480317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7E52F1A9-2EF2-890D-A990-ED2149A4B10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24873" y="3721555"/>
            <a:ext cx="14726898" cy="2660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06062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344400" y="266700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399206" y="8241431"/>
            <a:ext cx="4888794" cy="2033738"/>
          </a:xfrm>
          <a:custGeom>
            <a:avLst/>
            <a:gdLst/>
            <a:ahLst/>
            <a:cxnLst/>
            <a:rect l="l" t="t" r="r" b="b"/>
            <a:pathLst>
              <a:path w="4888794" h="2033738">
                <a:moveTo>
                  <a:pt x="0" y="0"/>
                </a:moveTo>
                <a:lnTo>
                  <a:pt x="4888794" y="0"/>
                </a:lnTo>
                <a:lnTo>
                  <a:pt x="4888794" y="2033738"/>
                </a:lnTo>
                <a:lnTo>
                  <a:pt x="0" y="20337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3CB3385E-BD6E-5FB3-098E-9F5F51569A57}"/>
              </a:ext>
            </a:extLst>
          </p:cNvPr>
          <p:cNvSpPr txBox="1"/>
          <p:nvPr/>
        </p:nvSpPr>
        <p:spPr>
          <a:xfrm>
            <a:off x="12751691" y="1409700"/>
            <a:ext cx="30609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تَدَرَّبْ وَحلَّ المَسَائِلَ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82123BCC-9CB3-629B-D7BB-5683FC501640}"/>
              </a:ext>
            </a:extLst>
          </p:cNvPr>
          <p:cNvSpPr txBox="1"/>
          <p:nvPr/>
        </p:nvSpPr>
        <p:spPr>
          <a:xfrm>
            <a:off x="3866933" y="9628192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102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420F1E44-0C23-DB07-2041-350A4B7A43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87" y="480317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09370DF6-033B-7825-CA77-53FF47C3F60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61087" y="3935401"/>
            <a:ext cx="14241292" cy="17367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45873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3258800" y="3301152"/>
            <a:ext cx="4845123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222628" y="5961494"/>
            <a:ext cx="3065372" cy="4626977"/>
          </a:xfrm>
          <a:custGeom>
            <a:avLst/>
            <a:gdLst/>
            <a:ahLst/>
            <a:cxnLst/>
            <a:rect l="l" t="t" r="r" b="b"/>
            <a:pathLst>
              <a:path w="3065372" h="4626977">
                <a:moveTo>
                  <a:pt x="0" y="0"/>
                </a:moveTo>
                <a:lnTo>
                  <a:pt x="3065372" y="0"/>
                </a:lnTo>
                <a:lnTo>
                  <a:pt x="3065372" y="4626977"/>
                </a:lnTo>
                <a:lnTo>
                  <a:pt x="0" y="46269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EE5BDCA7-4F3B-A446-3ED1-9BA50E3D0FA1}"/>
              </a:ext>
            </a:extLst>
          </p:cNvPr>
          <p:cNvSpPr txBox="1"/>
          <p:nvPr/>
        </p:nvSpPr>
        <p:spPr>
          <a:xfrm>
            <a:off x="13028229" y="4302565"/>
            <a:ext cx="50756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000" dirty="0">
                <a:solidFill>
                  <a:schemeClr val="accent4">
                    <a:lumMod val="75000"/>
                  </a:schemeClr>
                </a:solidFill>
              </a:rPr>
              <a:t> مسائلُ مهاراتِ التفكيرِ العُليا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C230280E-2691-954E-5E01-E7974FCFBA7E}"/>
              </a:ext>
            </a:extLst>
          </p:cNvPr>
          <p:cNvSpPr txBox="1"/>
          <p:nvPr/>
        </p:nvSpPr>
        <p:spPr>
          <a:xfrm>
            <a:off x="4132277" y="9419629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102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B9C8ECFC-7D66-90A6-B2AE-097BA234CD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95300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52A69AFC-6CDE-3D20-A700-47DB0507D63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3292" y="3956276"/>
            <a:ext cx="12208379" cy="1482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670165" y="26072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5" y="0"/>
                </a:lnTo>
                <a:lnTo>
                  <a:pt x="6199145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995670" y="2714234"/>
            <a:ext cx="11380703" cy="7348171"/>
          </a:xfrm>
          <a:custGeom>
            <a:avLst/>
            <a:gdLst/>
            <a:ahLst/>
            <a:cxnLst/>
            <a:rect l="l" t="t" r="r" b="b"/>
            <a:pathLst>
              <a:path w="11380703" h="7348171">
                <a:moveTo>
                  <a:pt x="0" y="0"/>
                </a:moveTo>
                <a:lnTo>
                  <a:pt x="11380703" y="0"/>
                </a:lnTo>
                <a:lnTo>
                  <a:pt x="11380703" y="7348171"/>
                </a:lnTo>
                <a:lnTo>
                  <a:pt x="0" y="73481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3039ADEE-46A7-BA83-2CDC-8995268A6B3E}"/>
              </a:ext>
            </a:extLst>
          </p:cNvPr>
          <p:cNvSpPr txBox="1"/>
          <p:nvPr/>
        </p:nvSpPr>
        <p:spPr>
          <a:xfrm>
            <a:off x="8281143" y="746706"/>
            <a:ext cx="29771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مــســألـــة الــيــوم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1F90F4CA-96EA-3A60-C0CF-8FC92D5901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26AC0F5F-0528-8C8B-1A35-EDBE794E7FD7}"/>
              </a:ext>
            </a:extLst>
          </p:cNvPr>
          <p:cNvSpPr txBox="1"/>
          <p:nvPr/>
        </p:nvSpPr>
        <p:spPr>
          <a:xfrm>
            <a:off x="12649200" y="9334500"/>
            <a:ext cx="4493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الأكلبي...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820BF721-D823-3E25-1448-9E4351E085BE}"/>
              </a:ext>
            </a:extLst>
          </p:cNvPr>
          <p:cNvSpPr txBox="1"/>
          <p:nvPr/>
        </p:nvSpPr>
        <p:spPr>
          <a:xfrm>
            <a:off x="3581400" y="4961304"/>
            <a:ext cx="8615989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ثمن تذكرة دخول المهرجان للكبار ٥ ريالات، وللأطفال٣ ريالاتٍ. إذا دفعت مجموعةٌ من الأشخاص ٢٥ ريالا لدخول المهرجان، فكم تذكرةً من كل نوع اشترت المجموعة؟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5202294" y="1731659"/>
            <a:ext cx="7470582" cy="6307440"/>
          </a:xfrm>
          <a:custGeom>
            <a:avLst/>
            <a:gdLst/>
            <a:ahLst/>
            <a:cxnLst/>
            <a:rect l="l" t="t" r="r" b="b"/>
            <a:pathLst>
              <a:path w="7470582" h="4823525">
                <a:moveTo>
                  <a:pt x="0" y="0"/>
                </a:moveTo>
                <a:lnTo>
                  <a:pt x="7470582" y="0"/>
                </a:lnTo>
                <a:lnTo>
                  <a:pt x="7470582" y="4823525"/>
                </a:lnTo>
                <a:lnTo>
                  <a:pt x="0" y="48235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806142" y="1268397"/>
            <a:ext cx="1366511" cy="1855756"/>
          </a:xfrm>
          <a:custGeom>
            <a:avLst/>
            <a:gdLst/>
            <a:ahLst/>
            <a:cxnLst/>
            <a:rect l="l" t="t" r="r" b="b"/>
            <a:pathLst>
              <a:path w="1366511" h="1855756">
                <a:moveTo>
                  <a:pt x="0" y="0"/>
                </a:moveTo>
                <a:lnTo>
                  <a:pt x="1366511" y="0"/>
                </a:lnTo>
                <a:lnTo>
                  <a:pt x="1366511" y="1855755"/>
                </a:lnTo>
                <a:lnTo>
                  <a:pt x="0" y="18557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7183678"/>
            <a:ext cx="3870357" cy="3103322"/>
          </a:xfrm>
          <a:custGeom>
            <a:avLst/>
            <a:gdLst/>
            <a:ahLst/>
            <a:cxnLst/>
            <a:rect l="l" t="t" r="r" b="b"/>
            <a:pathLst>
              <a:path w="3870357" h="3103322">
                <a:moveTo>
                  <a:pt x="0" y="0"/>
                </a:moveTo>
                <a:lnTo>
                  <a:pt x="3870357" y="0"/>
                </a:lnTo>
                <a:lnTo>
                  <a:pt x="3870357" y="3103322"/>
                </a:lnTo>
                <a:lnTo>
                  <a:pt x="0" y="310332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474991" y="7023874"/>
            <a:ext cx="2758825" cy="3263126"/>
          </a:xfrm>
          <a:custGeom>
            <a:avLst/>
            <a:gdLst/>
            <a:ahLst/>
            <a:cxnLst/>
            <a:rect l="l" t="t" r="r" b="b"/>
            <a:pathLst>
              <a:path w="2758825" h="3263126">
                <a:moveTo>
                  <a:pt x="0" y="0"/>
                </a:moveTo>
                <a:lnTo>
                  <a:pt x="2758825" y="0"/>
                </a:lnTo>
                <a:lnTo>
                  <a:pt x="2758825" y="3263126"/>
                </a:lnTo>
                <a:lnTo>
                  <a:pt x="0" y="32631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3151E35-73E4-9CFA-9609-764F63B09C5C}"/>
              </a:ext>
            </a:extLst>
          </p:cNvPr>
          <p:cNvSpPr txBox="1"/>
          <p:nvPr/>
        </p:nvSpPr>
        <p:spPr>
          <a:xfrm>
            <a:off x="6399738" y="2933700"/>
            <a:ext cx="50756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4000" b="1" dirty="0">
                <a:solidFill>
                  <a:schemeClr val="accent4">
                    <a:lumMod val="75000"/>
                  </a:schemeClr>
                </a:solidFill>
              </a:rPr>
              <a:t>( نـــشـــاط تـــفـــاعـــلـــي )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BB014D91-22AD-A574-E689-B180AFFB5EB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44" y="492026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صورة 12">
            <a:hlinkClick r:id="rId17"/>
            <a:extLst>
              <a:ext uri="{FF2B5EF4-FFF2-40B4-BE49-F238E27FC236}">
                <a16:creationId xmlns:a16="http://schemas.microsoft.com/office/drawing/2014/main" id="{AD14EC8A-3A47-6F9E-D88D-A1E02D69526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724350" y="4078318"/>
            <a:ext cx="6426470" cy="3352941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7361047" y="659795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247931" y="1747782"/>
            <a:ext cx="4346517" cy="4237854"/>
          </a:xfrm>
          <a:prstGeom prst="rect">
            <a:avLst/>
          </a:prstGeom>
          <a:ln w="38100" cap="sq">
            <a:solidFill>
              <a:srgbClr val="8E699D"/>
            </a:solidFill>
            <a:prstDash val="solid"/>
          </a:ln>
        </p:spPr>
      </p:pic>
      <p:sp>
        <p:nvSpPr>
          <p:cNvPr id="7" name="Freeform 7"/>
          <p:cNvSpPr/>
          <p:nvPr/>
        </p:nvSpPr>
        <p:spPr>
          <a:xfrm>
            <a:off x="5627516" y="8186139"/>
            <a:ext cx="2303471" cy="2144322"/>
          </a:xfrm>
          <a:custGeom>
            <a:avLst/>
            <a:gdLst/>
            <a:ahLst/>
            <a:cxnLst/>
            <a:rect l="l" t="t" r="r" b="b"/>
            <a:pathLst>
              <a:path w="2303471" h="2144322">
                <a:moveTo>
                  <a:pt x="0" y="0"/>
                </a:moveTo>
                <a:lnTo>
                  <a:pt x="2303471" y="0"/>
                </a:lnTo>
                <a:lnTo>
                  <a:pt x="2303471" y="2144322"/>
                </a:lnTo>
                <a:lnTo>
                  <a:pt x="0" y="214432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7B7BB3DD-5304-072A-3D42-089A73F912A5}"/>
              </a:ext>
            </a:extLst>
          </p:cNvPr>
          <p:cNvSpPr txBox="1"/>
          <p:nvPr/>
        </p:nvSpPr>
        <p:spPr>
          <a:xfrm>
            <a:off x="7277636" y="7478253"/>
            <a:ext cx="41202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000" dirty="0">
                <a:solidFill>
                  <a:schemeClr val="accent4">
                    <a:lumMod val="75000"/>
                  </a:schemeClr>
                </a:solidFill>
              </a:rPr>
              <a:t> س 28 : صفحة 102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569F8EA5-04BA-DA53-A1BB-CEFA2128082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11378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670165" y="26072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5" y="0"/>
                </a:lnTo>
                <a:lnTo>
                  <a:pt x="6199145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143000" y="2714232"/>
            <a:ext cx="12649199" cy="7348171"/>
          </a:xfrm>
          <a:custGeom>
            <a:avLst/>
            <a:gdLst/>
            <a:ahLst/>
            <a:cxnLst/>
            <a:rect l="l" t="t" r="r" b="b"/>
            <a:pathLst>
              <a:path w="11380703" h="7348171">
                <a:moveTo>
                  <a:pt x="0" y="0"/>
                </a:moveTo>
                <a:lnTo>
                  <a:pt x="11380703" y="0"/>
                </a:lnTo>
                <a:lnTo>
                  <a:pt x="11380703" y="7348171"/>
                </a:lnTo>
                <a:lnTo>
                  <a:pt x="0" y="73481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3039ADEE-46A7-BA83-2CDC-8995268A6B3E}"/>
              </a:ext>
            </a:extLst>
          </p:cNvPr>
          <p:cNvSpPr txBox="1"/>
          <p:nvPr/>
        </p:nvSpPr>
        <p:spPr>
          <a:xfrm>
            <a:off x="8458200" y="816400"/>
            <a:ext cx="236758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نـــــشــــاط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822961D5-F729-1731-2C93-747A1177A8D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A533159E-7D03-1753-ACA9-A55E569B8F24}"/>
              </a:ext>
            </a:extLst>
          </p:cNvPr>
          <p:cNvSpPr txBox="1"/>
          <p:nvPr/>
        </p:nvSpPr>
        <p:spPr>
          <a:xfrm>
            <a:off x="12383809" y="9634694"/>
            <a:ext cx="4493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الأكلبي...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968AC505-3950-EE8B-AF34-3CD1544023A3}"/>
              </a:ext>
            </a:extLst>
          </p:cNvPr>
          <p:cNvSpPr txBox="1"/>
          <p:nvPr/>
        </p:nvSpPr>
        <p:spPr>
          <a:xfrm>
            <a:off x="2146396" y="4924124"/>
            <a:ext cx="10642407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r" rtl="1">
              <a:buFont typeface="Wingdings" panose="05000000000000000000" pitchFamily="2" charset="2"/>
              <a:buChar char="v"/>
            </a:pPr>
            <a:r>
              <a:rPr lang="ar-SA" sz="44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اذكر جميع الطرائق الممكنة لتكوين ناتج ضرب 24 ؟</a:t>
            </a:r>
          </a:p>
          <a:p>
            <a:pPr marL="571500" indent="-571500" algn="r" rtl="1">
              <a:buFont typeface="Wingdings" panose="05000000000000000000" pitchFamily="2" charset="2"/>
              <a:buChar char="v"/>
            </a:pPr>
            <a:endParaRPr lang="ar-SA" sz="4400" b="1" dirty="0">
              <a:solidFill>
                <a:schemeClr val="accent4">
                  <a:lumMod val="50000"/>
                </a:schemeClr>
              </a:solidFill>
              <a:cs typeface="+mj-cs"/>
            </a:endParaRPr>
          </a:p>
          <a:p>
            <a:pPr marL="571500" indent="-571500" algn="r" rtl="1">
              <a:buFont typeface="Wingdings" panose="05000000000000000000" pitchFamily="2" charset="2"/>
              <a:buChar char="v"/>
            </a:pPr>
            <a:r>
              <a:rPr lang="ar-SA" sz="44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هل الجملة التالية صحيحة أم خاطئة ؟ اشرح</a:t>
            </a:r>
          </a:p>
          <a:p>
            <a:pPr algn="r" rtl="1"/>
            <a:r>
              <a:rPr lang="ar-SA" sz="4400" b="1" dirty="0">
                <a:solidFill>
                  <a:schemeClr val="accent4">
                    <a:lumMod val="50000"/>
                  </a:schemeClr>
                </a:solidFill>
                <a:latin typeface="29LT Azer" panose="02000000000000000000" pitchFamily="2" charset="-78"/>
                <a:cs typeface="29LT Azer" panose="02000000000000000000" pitchFamily="2" charset="-78"/>
              </a:rPr>
              <a:t>2 </a:t>
            </a:r>
            <a:r>
              <a:rPr lang="ar-SA" sz="4400" b="1" dirty="0">
                <a:solidFill>
                  <a:schemeClr val="accent4">
                    <a:lumMod val="50000"/>
                  </a:schemeClr>
                </a:solidFill>
                <a:latin typeface="29LT Azer" panose="02000000000000000000" pitchFamily="2" charset="-78"/>
                <a:ea typeface="Calibri" panose="020F0502020204030204" pitchFamily="34" charset="0"/>
                <a:cs typeface="29LT Azer" panose="02000000000000000000" pitchFamily="2" charset="-78"/>
              </a:rPr>
              <a:t>× 6 × 2 = 4 × 2 × 3</a:t>
            </a:r>
          </a:p>
          <a:p>
            <a:pPr algn="r" rtl="1"/>
            <a:endParaRPr lang="ar-SA" sz="4400" b="1" dirty="0">
              <a:solidFill>
                <a:schemeClr val="accent4">
                  <a:lumMod val="50000"/>
                </a:schemeClr>
              </a:solidFill>
              <a:latin typeface="29LT Azer" panose="02000000000000000000" pitchFamily="2" charset="-78"/>
              <a:ea typeface="Calibri" panose="020F0502020204030204" pitchFamily="34" charset="0"/>
              <a:cs typeface="29LT Aze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645434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670165" y="26072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5" y="0"/>
                </a:lnTo>
                <a:lnTo>
                  <a:pt x="6199145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983637" y="285169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652E1699-BEBB-7904-8255-999C7952A4C1}"/>
              </a:ext>
            </a:extLst>
          </p:cNvPr>
          <p:cNvSpPr txBox="1"/>
          <p:nvPr/>
        </p:nvSpPr>
        <p:spPr>
          <a:xfrm>
            <a:off x="6830388" y="944584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3-7 : خـصـائـصُ الـضَّـربِ ..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54AEFDDD-8933-A732-6EA0-BB08EA0D29A4}"/>
              </a:ext>
            </a:extLst>
          </p:cNvPr>
          <p:cNvSpPr txBox="1"/>
          <p:nvPr/>
        </p:nvSpPr>
        <p:spPr>
          <a:xfrm>
            <a:off x="14139027" y="3586759"/>
            <a:ext cx="3501111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تـــشـــويـــــقــــه </a:t>
            </a:r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9F04B81C-768D-564F-BD2D-9B9479CE8C10}"/>
              </a:ext>
            </a:extLst>
          </p:cNvPr>
          <p:cNvSpPr/>
          <p:nvPr/>
        </p:nvSpPr>
        <p:spPr>
          <a:xfrm>
            <a:off x="5486400" y="4322827"/>
            <a:ext cx="6199146" cy="4216300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7" name="صورة 16">
            <a:hlinkClick r:id="rId12"/>
            <a:extLst>
              <a:ext uri="{FF2B5EF4-FFF2-40B4-BE49-F238E27FC236}">
                <a16:creationId xmlns:a16="http://schemas.microsoft.com/office/drawing/2014/main" id="{8E09457B-25FE-C890-A0B0-6374FC73B27B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5256595"/>
            <a:ext cx="3185821" cy="17781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9" name="Freeform 3">
            <a:extLst>
              <a:ext uri="{FF2B5EF4-FFF2-40B4-BE49-F238E27FC236}">
                <a16:creationId xmlns:a16="http://schemas.microsoft.com/office/drawing/2014/main" id="{D137210C-27B7-E45B-AAB1-99EBB688DE17}"/>
              </a:ext>
            </a:extLst>
          </p:cNvPr>
          <p:cNvSpPr/>
          <p:nvPr/>
        </p:nvSpPr>
        <p:spPr>
          <a:xfrm rot="585373">
            <a:off x="10547513" y="3485880"/>
            <a:ext cx="2218949" cy="2327190"/>
          </a:xfrm>
          <a:custGeom>
            <a:avLst/>
            <a:gdLst/>
            <a:ahLst/>
            <a:cxnLst/>
            <a:rect l="l" t="t" r="r" b="b"/>
            <a:pathLst>
              <a:path w="2643029" h="3104880">
                <a:moveTo>
                  <a:pt x="0" y="0"/>
                </a:moveTo>
                <a:lnTo>
                  <a:pt x="2643029" y="0"/>
                </a:lnTo>
                <a:lnTo>
                  <a:pt x="2643029" y="3104880"/>
                </a:lnTo>
                <a:lnTo>
                  <a:pt x="0" y="310488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30172F1F-15F5-3F45-02B1-6E9BC0F131D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9C2B451D-87E1-05DA-8FA4-559483AF0D8E}"/>
              </a:ext>
            </a:extLst>
          </p:cNvPr>
          <p:cNvSpPr txBox="1"/>
          <p:nvPr/>
        </p:nvSpPr>
        <p:spPr>
          <a:xfrm>
            <a:off x="11963400" y="9702225"/>
            <a:ext cx="4493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الأكلبي...</a:t>
            </a:r>
          </a:p>
        </p:txBody>
      </p:sp>
    </p:spTree>
    <p:extLst>
      <p:ext uri="{BB962C8B-B14F-4D97-AF65-F5344CB8AC3E}">
        <p14:creationId xmlns:p14="http://schemas.microsoft.com/office/powerpoint/2010/main" val="1874374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2287770"/>
            <a:ext cx="12622059" cy="7999230"/>
          </a:xfrm>
          <a:custGeom>
            <a:avLst/>
            <a:gdLst/>
            <a:ahLst/>
            <a:cxnLst/>
            <a:rect l="l" t="t" r="r" b="b"/>
            <a:pathLst>
              <a:path w="12622059" h="7999230">
                <a:moveTo>
                  <a:pt x="0" y="0"/>
                </a:moveTo>
                <a:lnTo>
                  <a:pt x="12622059" y="0"/>
                </a:lnTo>
                <a:lnTo>
                  <a:pt x="12622059" y="7999230"/>
                </a:lnTo>
                <a:lnTo>
                  <a:pt x="0" y="79992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600708" y="5961494"/>
            <a:ext cx="1542245" cy="4117645"/>
          </a:xfrm>
          <a:custGeom>
            <a:avLst/>
            <a:gdLst/>
            <a:ahLst/>
            <a:cxnLst/>
            <a:rect l="l" t="t" r="r" b="b"/>
            <a:pathLst>
              <a:path w="1542245" h="4117645">
                <a:moveTo>
                  <a:pt x="0" y="0"/>
                </a:moveTo>
                <a:lnTo>
                  <a:pt x="1542245" y="0"/>
                </a:lnTo>
                <a:lnTo>
                  <a:pt x="1542245" y="4117646"/>
                </a:lnTo>
                <a:lnTo>
                  <a:pt x="0" y="41176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685249" y="5254457"/>
            <a:ext cx="4120286" cy="3410556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685249" y="2463755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7AC1225A-EBBF-0BC5-D64C-E84C2DBE2E91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3-7 : خـصـائـصُ الـضَّـربِ ..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590AC6F2-AE63-E429-6429-D36C5292ED06}"/>
              </a:ext>
            </a:extLst>
          </p:cNvPr>
          <p:cNvSpPr txBox="1"/>
          <p:nvPr/>
        </p:nvSpPr>
        <p:spPr>
          <a:xfrm>
            <a:off x="13417471" y="2743042"/>
            <a:ext cx="424570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فِكْرَةُ الدَّرْس:</a:t>
            </a:r>
          </a:p>
          <a:p>
            <a:pPr algn="r" rtl="1"/>
            <a:r>
              <a:rPr lang="ar-SA" sz="3200" b="1" dirty="0">
                <a:cs typeface="+mj-cs"/>
              </a:rPr>
              <a:t>أستعملُ خاصَّيتَي التجميعِ والإبدالِ لأجدَ ناتجَ الضربِ </a:t>
            </a:r>
            <a:r>
              <a:rPr lang="ar-SA" sz="3200" b="1" dirty="0" err="1">
                <a:cs typeface="+mj-cs"/>
              </a:rPr>
              <a:t>ذهنیًا</a:t>
            </a:r>
            <a:r>
              <a:rPr lang="ar-SA" sz="3200" b="1" dirty="0">
                <a:cs typeface="+mj-cs"/>
              </a:rPr>
              <a:t>.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4728AF22-D5E8-1EA7-8A76-7C363EE4901A}"/>
              </a:ext>
            </a:extLst>
          </p:cNvPr>
          <p:cNvSpPr txBox="1"/>
          <p:nvPr/>
        </p:nvSpPr>
        <p:spPr>
          <a:xfrm>
            <a:off x="14127403" y="5895018"/>
            <a:ext cx="3443798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</a:rPr>
              <a:t>الْمُفْرَدَاتُ  السابقة :</a:t>
            </a:r>
          </a:p>
          <a:p>
            <a:pPr algn="r" rtl="1"/>
            <a:r>
              <a:rPr lang="ar-SA" sz="2800" b="1" dirty="0"/>
              <a:t> الـتـجـمـيـع.</a:t>
            </a:r>
          </a:p>
          <a:p>
            <a:pPr algn="r" rtl="1"/>
            <a:r>
              <a:rPr lang="ar-SA" sz="2800" b="1" dirty="0"/>
              <a:t>الإبــدال.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DA0DE6BF-A8AE-FB75-D1F5-A682F5334E53}"/>
              </a:ext>
            </a:extLst>
          </p:cNvPr>
          <p:cNvSpPr txBox="1"/>
          <p:nvPr/>
        </p:nvSpPr>
        <p:spPr>
          <a:xfrm>
            <a:off x="7330369" y="9702225"/>
            <a:ext cx="91265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100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A79F4661-E85C-0C3A-BECA-FF874914B66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صورة 17">
            <a:hlinkClick r:id="rId20"/>
            <a:extLst>
              <a:ext uri="{FF2B5EF4-FFF2-40B4-BE49-F238E27FC236}">
                <a16:creationId xmlns:a16="http://schemas.microsoft.com/office/drawing/2014/main" id="{ADBEE81A-A125-C7C4-4F99-8CA8C2CB9FA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715000" y="346010"/>
            <a:ext cx="1051272" cy="1271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73BCFA6E-83D2-28B3-6703-95A87C3C64D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107" y="3702747"/>
            <a:ext cx="3148189" cy="26537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57577" y="6162809"/>
            <a:ext cx="1542245" cy="4117645"/>
          </a:xfrm>
          <a:custGeom>
            <a:avLst/>
            <a:gdLst/>
            <a:ahLst/>
            <a:cxnLst/>
            <a:rect l="l" t="t" r="r" b="b"/>
            <a:pathLst>
              <a:path w="1542245" h="4117645">
                <a:moveTo>
                  <a:pt x="0" y="0"/>
                </a:moveTo>
                <a:lnTo>
                  <a:pt x="1542246" y="0"/>
                </a:lnTo>
                <a:lnTo>
                  <a:pt x="1542246" y="4117645"/>
                </a:lnTo>
                <a:lnTo>
                  <a:pt x="0" y="41176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31621" y="5211280"/>
            <a:ext cx="4120286" cy="3361219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731621" y="255093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3A1FAE83-5EF0-D633-1BFC-A148D49E8851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3-7 : خـصـائـصُ الـضَّـربِ ..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37F0BDCF-46D5-1350-B8FF-8426BDD879ED}"/>
              </a:ext>
            </a:extLst>
          </p:cNvPr>
          <p:cNvSpPr txBox="1"/>
          <p:nvPr/>
        </p:nvSpPr>
        <p:spPr>
          <a:xfrm>
            <a:off x="13417471" y="2743042"/>
            <a:ext cx="424570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srgbClr val="8064A2">
                    <a:lumMod val="75000"/>
                  </a:srgbClr>
                </a:solidFill>
                <a:latin typeface="Calibri"/>
                <a:cs typeface="Times New Roman" panose="02020603050405020304" pitchFamily="18" charset="0"/>
              </a:rPr>
              <a:t>فِ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كْرَةُ الدَّرْس: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أستعملُ خاصَّيتَي التجميعِ والإبدالِ لأجدَ ناتجَ الضربِ </a:t>
            </a:r>
            <a:r>
              <a:rPr kumimoji="0" lang="ar-SA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ذهنیًا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9F2AD07C-44F8-D100-1B2A-26A917B53FF8}"/>
              </a:ext>
            </a:extLst>
          </p:cNvPr>
          <p:cNvSpPr txBox="1"/>
          <p:nvPr/>
        </p:nvSpPr>
        <p:spPr>
          <a:xfrm>
            <a:off x="14127403" y="6019304"/>
            <a:ext cx="3443798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</a:rPr>
              <a:t>الْمُفْرَدَاتُ  السابقة :</a:t>
            </a:r>
          </a:p>
          <a:p>
            <a:pPr algn="r" rtl="1"/>
            <a:r>
              <a:rPr lang="ar-SA" sz="2800" b="1" dirty="0"/>
              <a:t> الـتـجـمـيـع.</a:t>
            </a:r>
          </a:p>
          <a:p>
            <a:pPr algn="r" rtl="1"/>
            <a:r>
              <a:rPr lang="ar-SA" sz="2800" b="1" dirty="0"/>
              <a:t>الإبــدال.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BF0F22A0-4E28-86B2-908B-6A10A7229C99}"/>
              </a:ext>
            </a:extLst>
          </p:cNvPr>
          <p:cNvSpPr txBox="1"/>
          <p:nvPr/>
        </p:nvSpPr>
        <p:spPr>
          <a:xfrm>
            <a:off x="8077200" y="9634123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100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DB477345-3841-FEB8-40F7-E28617F36BC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hlinkClick r:id="rId19"/>
            <a:extLst>
              <a:ext uri="{FF2B5EF4-FFF2-40B4-BE49-F238E27FC236}">
                <a16:creationId xmlns:a16="http://schemas.microsoft.com/office/drawing/2014/main" id="{3CA40E27-F2BB-934D-BB5A-C92CADD00A1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715000" y="346010"/>
            <a:ext cx="1051272" cy="1271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ABF612A1-1EE3-7FFD-F859-472EA11E204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37238" y="3562866"/>
            <a:ext cx="6118990" cy="4114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190BBAFE-C258-2F69-15A7-878756D5688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80017" y="3553576"/>
            <a:ext cx="4158886" cy="4114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مربع نص 26">
            <a:extLst>
              <a:ext uri="{FF2B5EF4-FFF2-40B4-BE49-F238E27FC236}">
                <a16:creationId xmlns:a16="http://schemas.microsoft.com/office/drawing/2014/main" id="{A2156BC9-79FE-EB95-1785-F2852D0F601A}"/>
              </a:ext>
            </a:extLst>
          </p:cNvPr>
          <p:cNvSpPr txBox="1"/>
          <p:nvPr/>
        </p:nvSpPr>
        <p:spPr>
          <a:xfrm>
            <a:off x="7946491" y="2753476"/>
            <a:ext cx="54709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اْســتــعـــد : </a:t>
            </a:r>
          </a:p>
        </p:txBody>
      </p:sp>
      <p:pic>
        <p:nvPicPr>
          <p:cNvPr id="28" name="صورة 27">
            <a:extLst>
              <a:ext uri="{FF2B5EF4-FFF2-40B4-BE49-F238E27FC236}">
                <a16:creationId xmlns:a16="http://schemas.microsoft.com/office/drawing/2014/main" id="{2F508F4D-1AED-82B9-A17E-3617AF387C8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1451" y="7806961"/>
            <a:ext cx="10652473" cy="1710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57577" y="6162809"/>
            <a:ext cx="1542245" cy="4117645"/>
          </a:xfrm>
          <a:custGeom>
            <a:avLst/>
            <a:gdLst/>
            <a:ahLst/>
            <a:cxnLst/>
            <a:rect l="l" t="t" r="r" b="b"/>
            <a:pathLst>
              <a:path w="1542245" h="4117645">
                <a:moveTo>
                  <a:pt x="0" y="0"/>
                </a:moveTo>
                <a:lnTo>
                  <a:pt x="1542246" y="0"/>
                </a:lnTo>
                <a:lnTo>
                  <a:pt x="1542246" y="4117645"/>
                </a:lnTo>
                <a:lnTo>
                  <a:pt x="0" y="41176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31621" y="5211280"/>
            <a:ext cx="4120286" cy="3361219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731621" y="255093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3A1FAE83-5EF0-D633-1BFC-A148D49E8851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3-7 : خـصـائـصُ الـضَّـربِ ..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37F0BDCF-46D5-1350-B8FF-8426BDD879ED}"/>
              </a:ext>
            </a:extLst>
          </p:cNvPr>
          <p:cNvSpPr txBox="1"/>
          <p:nvPr/>
        </p:nvSpPr>
        <p:spPr>
          <a:xfrm>
            <a:off x="13417471" y="2743042"/>
            <a:ext cx="424570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srgbClr val="8064A2">
                    <a:lumMod val="75000"/>
                  </a:srgbClr>
                </a:solidFill>
                <a:latin typeface="Calibri"/>
                <a:cs typeface="Times New Roman" panose="02020603050405020304" pitchFamily="18" charset="0"/>
              </a:rPr>
              <a:t>فِ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كْرَةُ الدَّرْس: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أستعملُ خاصَّيتَي التجميعِ والإبدالِ لأجدَ ناتجَ الضربِ </a:t>
            </a:r>
            <a:r>
              <a:rPr kumimoji="0" lang="ar-SA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ذهنیًا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9F2AD07C-44F8-D100-1B2A-26A917B53FF8}"/>
              </a:ext>
            </a:extLst>
          </p:cNvPr>
          <p:cNvSpPr txBox="1"/>
          <p:nvPr/>
        </p:nvSpPr>
        <p:spPr>
          <a:xfrm>
            <a:off x="14127403" y="6019304"/>
            <a:ext cx="3443798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</a:rPr>
              <a:t>الْمُفْرَدَاتُ  السابقة :</a:t>
            </a:r>
          </a:p>
          <a:p>
            <a:pPr algn="r" rtl="1"/>
            <a:r>
              <a:rPr lang="ar-SA" sz="2800" b="1" dirty="0"/>
              <a:t> الـتـجـمـيـع.</a:t>
            </a:r>
          </a:p>
          <a:p>
            <a:pPr algn="r" rtl="1"/>
            <a:r>
              <a:rPr lang="ar-SA" sz="2800" b="1" dirty="0"/>
              <a:t>الإبــدال.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BF0F22A0-4E28-86B2-908B-6A10A7229C99}"/>
              </a:ext>
            </a:extLst>
          </p:cNvPr>
          <p:cNvSpPr txBox="1"/>
          <p:nvPr/>
        </p:nvSpPr>
        <p:spPr>
          <a:xfrm>
            <a:off x="8077200" y="9634123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100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DB477345-3841-FEB8-40F7-E28617F36BC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hlinkClick r:id="rId19"/>
            <a:extLst>
              <a:ext uri="{FF2B5EF4-FFF2-40B4-BE49-F238E27FC236}">
                <a16:creationId xmlns:a16="http://schemas.microsoft.com/office/drawing/2014/main" id="{3CA40E27-F2BB-934D-BB5A-C92CADD00A1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715000" y="346010"/>
            <a:ext cx="1051272" cy="1271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68BAFD5E-6C16-9E61-140B-334CF670E3E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730" y="3177928"/>
            <a:ext cx="7720683" cy="5567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5707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731621" y="5359974"/>
            <a:ext cx="4120286" cy="3136326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31621" y="255093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67216" y="8343899"/>
            <a:ext cx="1292184" cy="2072143"/>
          </a:xfrm>
          <a:custGeom>
            <a:avLst/>
            <a:gdLst/>
            <a:ahLst/>
            <a:cxnLst/>
            <a:rect l="l" t="t" r="r" b="b"/>
            <a:pathLst>
              <a:path w="1413586" h="2266683">
                <a:moveTo>
                  <a:pt x="0" y="0"/>
                </a:moveTo>
                <a:lnTo>
                  <a:pt x="1413586" y="0"/>
                </a:lnTo>
                <a:lnTo>
                  <a:pt x="1413586" y="2266683"/>
                </a:lnTo>
                <a:lnTo>
                  <a:pt x="0" y="22666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D17933CF-9C22-89C1-AEE7-0E3D535E229C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3-7 : خـصـائـصُ الـضَّـربِ ..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3F48A92E-6BF9-2D8D-1012-99DA5E6E4FA6}"/>
              </a:ext>
            </a:extLst>
          </p:cNvPr>
          <p:cNvSpPr txBox="1"/>
          <p:nvPr/>
        </p:nvSpPr>
        <p:spPr>
          <a:xfrm>
            <a:off x="13417471" y="2743042"/>
            <a:ext cx="424570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فِكْرَةُ الدَّرْس:</a:t>
            </a:r>
          </a:p>
          <a:p>
            <a:pPr algn="r" rtl="1"/>
            <a:r>
              <a:rPr lang="ar-SA" sz="3200" b="1" dirty="0">
                <a:cs typeface="+mj-cs"/>
              </a:rPr>
              <a:t>أستعملُ خاصَّيتَي التجميعِ والإبدالِ لأجدَ ناتجَ الضربِ </a:t>
            </a:r>
            <a:r>
              <a:rPr lang="ar-SA" sz="3200" b="1" dirty="0" err="1">
                <a:cs typeface="+mj-cs"/>
              </a:rPr>
              <a:t>ذهنیًا</a:t>
            </a:r>
            <a:r>
              <a:rPr lang="ar-SA" sz="3200" b="1" dirty="0">
                <a:cs typeface="+mj-cs"/>
              </a:rPr>
              <a:t>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06F90B6-26AA-81C9-5ABE-F49F2C5C32E2}"/>
              </a:ext>
            </a:extLst>
          </p:cNvPr>
          <p:cNvSpPr txBox="1"/>
          <p:nvPr/>
        </p:nvSpPr>
        <p:spPr>
          <a:xfrm>
            <a:off x="14127403" y="6037438"/>
            <a:ext cx="3443798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</a:rPr>
              <a:t>الْمُفْرَدَاتُ  السابقة :</a:t>
            </a:r>
          </a:p>
          <a:p>
            <a:pPr algn="r" rtl="1"/>
            <a:r>
              <a:rPr lang="ar-SA" sz="2800" b="1" dirty="0"/>
              <a:t> الـتـجـمـيـع.</a:t>
            </a:r>
          </a:p>
          <a:p>
            <a:pPr algn="r" rtl="1"/>
            <a:r>
              <a:rPr lang="ar-SA" sz="2800" b="1" dirty="0"/>
              <a:t>الإبــدال.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9F563461-81D2-26F2-49EA-D10CB0B4BDA0}"/>
              </a:ext>
            </a:extLst>
          </p:cNvPr>
          <p:cNvSpPr txBox="1"/>
          <p:nvPr/>
        </p:nvSpPr>
        <p:spPr>
          <a:xfrm>
            <a:off x="7924800" y="9640669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100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1EF8A466-2A77-A6C3-DE80-EE27F4C8521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hlinkClick r:id="rId20"/>
            <a:extLst>
              <a:ext uri="{FF2B5EF4-FFF2-40B4-BE49-F238E27FC236}">
                <a16:creationId xmlns:a16="http://schemas.microsoft.com/office/drawing/2014/main" id="{0B1E2CF0-B39A-22FC-834D-7C33B7BE7E3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715000" y="346010"/>
            <a:ext cx="1051272" cy="1271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56BE6851-A1E4-7AF2-029F-97F0C3D5B51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5629" y="2602914"/>
            <a:ext cx="10242432" cy="6863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731621" y="5359974"/>
            <a:ext cx="4120286" cy="3593525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31621" y="255093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0374" y="5747987"/>
            <a:ext cx="2278597" cy="4424460"/>
          </a:xfrm>
          <a:custGeom>
            <a:avLst/>
            <a:gdLst/>
            <a:ahLst/>
            <a:cxnLst/>
            <a:rect l="l" t="t" r="r" b="b"/>
            <a:pathLst>
              <a:path w="2278597" h="4424460">
                <a:moveTo>
                  <a:pt x="0" y="0"/>
                </a:moveTo>
                <a:lnTo>
                  <a:pt x="2278597" y="0"/>
                </a:lnTo>
                <a:lnTo>
                  <a:pt x="2278597" y="4424460"/>
                </a:lnTo>
                <a:lnTo>
                  <a:pt x="0" y="442446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A2E4C31C-FF07-8C3E-47FF-2E0A8A0EE003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3-7 : خـصـائـصُ الـضَّـربِ ..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D11934C5-16A5-0306-3336-43FBB2EEED97}"/>
              </a:ext>
            </a:extLst>
          </p:cNvPr>
          <p:cNvSpPr txBox="1"/>
          <p:nvPr/>
        </p:nvSpPr>
        <p:spPr>
          <a:xfrm>
            <a:off x="13417471" y="2743042"/>
            <a:ext cx="424570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فِكْرَةُ الدَّرْس:</a:t>
            </a:r>
          </a:p>
          <a:p>
            <a:pPr algn="r" rtl="1"/>
            <a:r>
              <a:rPr lang="ar-SA" sz="3200" b="1" dirty="0">
                <a:cs typeface="+mj-cs"/>
              </a:rPr>
              <a:t>أستعملُ خاصَّيتَي التجميعِ والإبدالِ لأجدَ ناتجَ الضربِ </a:t>
            </a:r>
            <a:r>
              <a:rPr lang="ar-SA" sz="3200" b="1" dirty="0" err="1">
                <a:cs typeface="+mj-cs"/>
              </a:rPr>
              <a:t>ذهنیًا</a:t>
            </a:r>
            <a:r>
              <a:rPr lang="ar-SA" sz="3200" b="1" dirty="0">
                <a:cs typeface="+mj-cs"/>
              </a:rPr>
              <a:t>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F9D12A9C-1867-8C38-8C8C-6A5A5D0E2742}"/>
              </a:ext>
            </a:extLst>
          </p:cNvPr>
          <p:cNvSpPr txBox="1"/>
          <p:nvPr/>
        </p:nvSpPr>
        <p:spPr>
          <a:xfrm>
            <a:off x="14153234" y="6173234"/>
            <a:ext cx="3443798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</a:rPr>
              <a:t>الْمُفْرَدَاتُ  السابقة :</a:t>
            </a:r>
          </a:p>
          <a:p>
            <a:pPr algn="r" rtl="1"/>
            <a:r>
              <a:rPr lang="ar-SA" sz="2800" b="1" dirty="0"/>
              <a:t> الـتـجـمـيـع.</a:t>
            </a:r>
          </a:p>
          <a:p>
            <a:pPr algn="r" rtl="1"/>
            <a:r>
              <a:rPr lang="ar-SA" sz="2800" b="1" dirty="0"/>
              <a:t>الإبــدال.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2913A32E-88FA-18E7-37EA-4FFA1787D1B6}"/>
              </a:ext>
            </a:extLst>
          </p:cNvPr>
          <p:cNvSpPr txBox="1"/>
          <p:nvPr/>
        </p:nvSpPr>
        <p:spPr>
          <a:xfrm>
            <a:off x="8444678" y="9554885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100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6966A25E-6EBC-9589-405F-C34B5D7B3E3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hlinkClick r:id="rId18"/>
            <a:extLst>
              <a:ext uri="{FF2B5EF4-FFF2-40B4-BE49-F238E27FC236}">
                <a16:creationId xmlns:a16="http://schemas.microsoft.com/office/drawing/2014/main" id="{4B268F74-1675-2C3B-A57E-9166621F14C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715000" y="346010"/>
            <a:ext cx="1051272" cy="1271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37A62A4D-48D4-19A1-AAE1-7709F14E9FF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34685" y="4546828"/>
            <a:ext cx="9126523" cy="3138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7FC34057-293D-B90C-428E-CF21E3260AD4}"/>
              </a:ext>
            </a:extLst>
          </p:cNvPr>
          <p:cNvSpPr txBox="1"/>
          <p:nvPr/>
        </p:nvSpPr>
        <p:spPr>
          <a:xfrm>
            <a:off x="6853036" y="2952159"/>
            <a:ext cx="64363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مِــثــال : تَــعــرُّفُ خــصــائــصِ الــضــربِ..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451</Words>
  <Application>Microsoft Office PowerPoint</Application>
  <PresentationFormat>مخصص</PresentationFormat>
  <Paragraphs>85</Paragraphs>
  <Slides>21</Slides>
  <Notes>1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21</vt:i4>
      </vt:variant>
    </vt:vector>
  </HeadingPairs>
  <TitlesOfParts>
    <vt:vector size="27" baseType="lpstr">
      <vt:lpstr>Aldhabi</vt:lpstr>
      <vt:lpstr>Wingdings</vt:lpstr>
      <vt:lpstr>Arial</vt:lpstr>
      <vt:lpstr>29LT Azer</vt:lpstr>
      <vt:lpstr>Calibri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ناعم ملف اعمال ابداعي</dc:title>
  <dc:creator>HP</dc:creator>
  <cp:lastModifiedBy>nourah Alaklabi</cp:lastModifiedBy>
  <cp:revision>1</cp:revision>
  <dcterms:created xsi:type="dcterms:W3CDTF">2006-08-16T00:00:00Z</dcterms:created>
  <dcterms:modified xsi:type="dcterms:W3CDTF">2024-09-11T16:00:28Z</dcterms:modified>
  <dc:identifier>DAGN_jeNjEQ</dc:identifier>
</cp:coreProperties>
</file>