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تطبيقات على النظام المكون من معادلتين خطيتين"/>
          <p:cNvSpPr txBox="1"/>
          <p:nvPr/>
        </p:nvSpPr>
        <p:spPr>
          <a:xfrm>
            <a:off x="6959579" y="928591"/>
            <a:ext cx="9885728" cy="707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تطبيقات على النظام المكون من معادلتين خطيتين </a:t>
            </a:r>
          </a:p>
        </p:txBody>
      </p:sp>
      <p:sp>
        <p:nvSpPr>
          <p:cNvPr id="106" name="🎯تحديد أفضل الطرق لحل نظام من معادلتين…"/>
          <p:cNvSpPr txBox="1"/>
          <p:nvPr/>
        </p:nvSpPr>
        <p:spPr>
          <a:xfrm>
            <a:off x="21354848" y="4860630"/>
            <a:ext cx="2264722" cy="300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107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8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9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Relationship Id="rId4" Type="http://schemas.openxmlformats.org/officeDocument/2006/relationships/image" Target="../media/image19.jpeg"/><Relationship Id="rId5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11.png"/><Relationship Id="rId4" Type="http://schemas.openxmlformats.org/officeDocument/2006/relationships/image" Target="../media/image1.gif"/><Relationship Id="rId5" Type="http://schemas.openxmlformats.org/officeDocument/2006/relationships/image" Target="../media/image22.jpeg"/><Relationship Id="rId6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24.jpe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25.jpeg"/><Relationship Id="rId15" Type="http://schemas.openxmlformats.org/officeDocument/2006/relationships/image" Target="../media/image53.png"/><Relationship Id="rId16" Type="http://schemas.openxmlformats.org/officeDocument/2006/relationships/image" Target="../media/image3.png"/><Relationship Id="rId17" Type="http://schemas.openxmlformats.org/officeDocument/2006/relationships/image" Target="../media/image26.jpeg"/><Relationship Id="rId18" Type="http://schemas.openxmlformats.org/officeDocument/2006/relationships/image" Target="../media/image20.jpeg"/><Relationship Id="rId19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7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1" name="انظمة المعادلات الخطية"/>
          <p:cNvSpPr txBox="1"/>
          <p:nvPr/>
        </p:nvSpPr>
        <p:spPr>
          <a:xfrm>
            <a:off x="8940872" y="4184986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2" name="٥- ٥"/>
          <p:cNvSpPr txBox="1"/>
          <p:nvPr/>
        </p:nvSpPr>
        <p:spPr>
          <a:xfrm>
            <a:off x="12415049" y="5284788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٥</a:t>
            </a:r>
          </a:p>
        </p:txBody>
      </p:sp>
      <p:grpSp>
        <p:nvGrpSpPr>
          <p:cNvPr id="125" name="تجميع"/>
          <p:cNvGrpSpPr/>
          <p:nvPr/>
        </p:nvGrpSpPr>
        <p:grpSpPr>
          <a:xfrm>
            <a:off x="5044849" y="4996588"/>
            <a:ext cx="14740400" cy="3722824"/>
            <a:chOff x="0" y="-6306"/>
            <a:chExt cx="14740399" cy="3722822"/>
          </a:xfrm>
        </p:grpSpPr>
        <p:sp>
          <p:nvSpPr>
            <p:cNvPr id="123" name="تطبيقات على النظام المكون من معادلتين خطيتين"/>
            <p:cNvSpPr txBox="1"/>
            <p:nvPr/>
          </p:nvSpPr>
          <p:spPr>
            <a:xfrm>
              <a:off x="0" y="97907"/>
              <a:ext cx="14740400" cy="3618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تطبيقات على النظام المكون من معادلتين خطيتين </a:t>
              </a:r>
            </a:p>
          </p:txBody>
        </p:sp>
        <p:sp>
          <p:nvSpPr>
            <p:cNvPr id="124" name="تطبيقات على النظام المكون من معادلتين خطيتين"/>
            <p:cNvSpPr txBox="1"/>
            <p:nvPr/>
          </p:nvSpPr>
          <p:spPr>
            <a:xfrm>
              <a:off x="-1" y="-6307"/>
              <a:ext cx="14709818" cy="3618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تطبيقات على النظام المكون من معادلتين خطيتين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تجميع"/>
          <p:cNvGrpSpPr/>
          <p:nvPr/>
        </p:nvGrpSpPr>
        <p:grpSpPr>
          <a:xfrm>
            <a:off x="5628688" y="3333839"/>
            <a:ext cx="12816175" cy="1504307"/>
            <a:chOff x="0" y="0"/>
            <a:chExt cx="12816173" cy="1504305"/>
          </a:xfrm>
        </p:grpSpPr>
        <p:sp>
          <p:nvSpPr>
            <p:cNvPr id="275" name="Google Shape;7857;p96"/>
            <p:cNvSpPr/>
            <p:nvPr/>
          </p:nvSpPr>
          <p:spPr>
            <a:xfrm>
              <a:off x="6583262" y="82115"/>
              <a:ext cx="6232912" cy="138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Google Shape;7858;p96"/>
            <p:cNvSpPr/>
            <p:nvPr/>
          </p:nvSpPr>
          <p:spPr>
            <a:xfrm>
              <a:off x="0" y="0"/>
              <a:ext cx="6631862" cy="15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7856;p96"/>
            <p:cNvSpPr/>
            <p:nvPr/>
          </p:nvSpPr>
          <p:spPr>
            <a:xfrm>
              <a:off x="6576621" y="320"/>
              <a:ext cx="33084" cy="139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825" y="0"/>
                    <a:pt x="21600" y="125"/>
                    <a:pt x="21600" y="280"/>
                  </a:cubicBezTo>
                  <a:lnTo>
                    <a:pt x="21600" y="21320"/>
                  </a:lnTo>
                  <a:cubicBezTo>
                    <a:pt x="21600" y="21474"/>
                    <a:pt x="16825" y="21600"/>
                    <a:pt x="10800" y="21600"/>
                  </a:cubicBezTo>
                  <a:cubicBezTo>
                    <a:pt x="4820" y="21600"/>
                    <a:pt x="0" y="21474"/>
                    <a:pt x="0" y="21320"/>
                  </a:cubicBezTo>
                  <a:lnTo>
                    <a:pt x="0" y="280"/>
                  </a:lnTo>
                  <a:cubicBezTo>
                    <a:pt x="0" y="125"/>
                    <a:pt x="4820" y="0"/>
                    <a:pt x="10800" y="0"/>
                  </a:cubicBezTo>
                  <a:close/>
                </a:path>
              </a:pathLst>
            </a:custGeom>
            <a:solidFill>
              <a:srgbClr val="FF6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9" name="حل نظام مكون من معادلتين خطيتين"/>
          <p:cNvSpPr/>
          <p:nvPr/>
        </p:nvSpPr>
        <p:spPr>
          <a:xfrm>
            <a:off x="6144174" y="2565206"/>
            <a:ext cx="12095652" cy="859568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DFEED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حل نظام مكون من معادلتين خطيتين </a:t>
            </a:r>
          </a:p>
        </p:txBody>
      </p:sp>
      <p:sp>
        <p:nvSpPr>
          <p:cNvPr id="28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81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" name="التمثيل البياني"/>
          <p:cNvSpPr/>
          <p:nvPr/>
        </p:nvSpPr>
        <p:spPr>
          <a:xfrm>
            <a:off x="16137129" y="5060860"/>
            <a:ext cx="4537649" cy="848108"/>
          </a:xfrm>
          <a:prstGeom prst="rect">
            <a:avLst/>
          </a:prstGeom>
          <a:solidFill>
            <a:srgbClr val="FFFBB9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التمثيل البياني</a:t>
            </a:r>
          </a:p>
        </p:txBody>
      </p:sp>
      <p:sp>
        <p:nvSpPr>
          <p:cNvPr id="283" name="التعويض"/>
          <p:cNvSpPr/>
          <p:nvPr/>
        </p:nvSpPr>
        <p:spPr>
          <a:xfrm>
            <a:off x="10483614" y="5026496"/>
            <a:ext cx="4699648" cy="916836"/>
          </a:xfrm>
          <a:prstGeom prst="rect">
            <a:avLst/>
          </a:prstGeom>
          <a:solidFill>
            <a:srgbClr val="DFEED4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التعويض</a:t>
            </a:r>
          </a:p>
        </p:txBody>
      </p:sp>
      <p:sp>
        <p:nvSpPr>
          <p:cNvPr id="284" name="Google Shape;4380;p67"/>
          <p:cNvSpPr/>
          <p:nvPr/>
        </p:nvSpPr>
        <p:spPr>
          <a:xfrm>
            <a:off x="16475361" y="6023161"/>
            <a:ext cx="4098866" cy="4102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156" y="0"/>
                </a:moveTo>
                <a:cubicBezTo>
                  <a:pt x="19261" y="295"/>
                  <a:pt x="17365" y="561"/>
                  <a:pt x="15469" y="797"/>
                </a:cubicBezTo>
                <a:cubicBezTo>
                  <a:pt x="15452" y="1073"/>
                  <a:pt x="15412" y="1328"/>
                  <a:pt x="15348" y="1536"/>
                </a:cubicBezTo>
                <a:cubicBezTo>
                  <a:pt x="15287" y="1732"/>
                  <a:pt x="15201" y="1836"/>
                  <a:pt x="15113" y="1836"/>
                </a:cubicBezTo>
                <a:cubicBezTo>
                  <a:pt x="15056" y="1836"/>
                  <a:pt x="14997" y="1791"/>
                  <a:pt x="14946" y="1698"/>
                </a:cubicBezTo>
                <a:cubicBezTo>
                  <a:pt x="14852" y="1536"/>
                  <a:pt x="14788" y="1243"/>
                  <a:pt x="14747" y="892"/>
                </a:cubicBezTo>
                <a:cubicBezTo>
                  <a:pt x="9909" y="1509"/>
                  <a:pt x="5067" y="1974"/>
                  <a:pt x="228" y="2295"/>
                </a:cubicBezTo>
                <a:cubicBezTo>
                  <a:pt x="198" y="2979"/>
                  <a:pt x="171" y="3652"/>
                  <a:pt x="147" y="4334"/>
                </a:cubicBezTo>
                <a:cubicBezTo>
                  <a:pt x="365" y="4581"/>
                  <a:pt x="611" y="4762"/>
                  <a:pt x="785" y="5235"/>
                </a:cubicBezTo>
                <a:cubicBezTo>
                  <a:pt x="802" y="5282"/>
                  <a:pt x="802" y="5348"/>
                  <a:pt x="785" y="5397"/>
                </a:cubicBezTo>
                <a:cubicBezTo>
                  <a:pt x="611" y="5964"/>
                  <a:pt x="332" y="6079"/>
                  <a:pt x="91" y="6211"/>
                </a:cubicBezTo>
                <a:cubicBezTo>
                  <a:pt x="37" y="7974"/>
                  <a:pt x="7" y="9748"/>
                  <a:pt x="0" y="11531"/>
                </a:cubicBezTo>
                <a:cubicBezTo>
                  <a:pt x="0" y="12147"/>
                  <a:pt x="0" y="12772"/>
                  <a:pt x="7" y="13399"/>
                </a:cubicBezTo>
                <a:cubicBezTo>
                  <a:pt x="168" y="13445"/>
                  <a:pt x="339" y="13541"/>
                  <a:pt x="450" y="13911"/>
                </a:cubicBezTo>
                <a:cubicBezTo>
                  <a:pt x="527" y="14157"/>
                  <a:pt x="527" y="14527"/>
                  <a:pt x="450" y="14782"/>
                </a:cubicBezTo>
                <a:cubicBezTo>
                  <a:pt x="346" y="15132"/>
                  <a:pt x="191" y="15228"/>
                  <a:pt x="37" y="15285"/>
                </a:cubicBezTo>
                <a:cubicBezTo>
                  <a:pt x="47" y="15674"/>
                  <a:pt x="57" y="16071"/>
                  <a:pt x="71" y="16460"/>
                </a:cubicBezTo>
                <a:cubicBezTo>
                  <a:pt x="503" y="16649"/>
                  <a:pt x="933" y="17057"/>
                  <a:pt x="1064" y="17353"/>
                </a:cubicBezTo>
                <a:cubicBezTo>
                  <a:pt x="1138" y="17504"/>
                  <a:pt x="1138" y="17826"/>
                  <a:pt x="1064" y="17988"/>
                </a:cubicBezTo>
                <a:cubicBezTo>
                  <a:pt x="841" y="18394"/>
                  <a:pt x="562" y="18466"/>
                  <a:pt x="286" y="18466"/>
                </a:cubicBezTo>
                <a:cubicBezTo>
                  <a:pt x="241" y="18466"/>
                  <a:pt x="196" y="18464"/>
                  <a:pt x="151" y="18462"/>
                </a:cubicBezTo>
                <a:cubicBezTo>
                  <a:pt x="178" y="19048"/>
                  <a:pt x="208" y="19637"/>
                  <a:pt x="248" y="20215"/>
                </a:cubicBezTo>
                <a:cubicBezTo>
                  <a:pt x="1819" y="20387"/>
                  <a:pt x="3389" y="20538"/>
                  <a:pt x="4959" y="20671"/>
                </a:cubicBezTo>
                <a:cubicBezTo>
                  <a:pt x="4979" y="20510"/>
                  <a:pt x="5003" y="20357"/>
                  <a:pt x="5030" y="20206"/>
                </a:cubicBezTo>
                <a:cubicBezTo>
                  <a:pt x="5084" y="19909"/>
                  <a:pt x="5166" y="19781"/>
                  <a:pt x="5250" y="19781"/>
                </a:cubicBezTo>
                <a:cubicBezTo>
                  <a:pt x="5370" y="19781"/>
                  <a:pt x="5492" y="20036"/>
                  <a:pt x="5543" y="20414"/>
                </a:cubicBezTo>
                <a:cubicBezTo>
                  <a:pt x="5557" y="20519"/>
                  <a:pt x="5571" y="20623"/>
                  <a:pt x="5577" y="20727"/>
                </a:cubicBezTo>
                <a:cubicBezTo>
                  <a:pt x="10825" y="21184"/>
                  <a:pt x="16069" y="21466"/>
                  <a:pt x="21314" y="21600"/>
                </a:cubicBezTo>
                <a:cubicBezTo>
                  <a:pt x="21351" y="20784"/>
                  <a:pt x="21385" y="19968"/>
                  <a:pt x="21415" y="19154"/>
                </a:cubicBezTo>
                <a:cubicBezTo>
                  <a:pt x="21406" y="19154"/>
                  <a:pt x="21397" y="19154"/>
                  <a:pt x="21389" y="19154"/>
                </a:cubicBezTo>
                <a:cubicBezTo>
                  <a:pt x="21077" y="19154"/>
                  <a:pt x="20744" y="18984"/>
                  <a:pt x="20623" y="18073"/>
                </a:cubicBezTo>
                <a:cubicBezTo>
                  <a:pt x="20610" y="17920"/>
                  <a:pt x="20623" y="17761"/>
                  <a:pt x="20660" y="17637"/>
                </a:cubicBezTo>
                <a:cubicBezTo>
                  <a:pt x="20804" y="17219"/>
                  <a:pt x="20962" y="17210"/>
                  <a:pt x="21150" y="17153"/>
                </a:cubicBezTo>
                <a:cubicBezTo>
                  <a:pt x="21264" y="17115"/>
                  <a:pt x="21375" y="17076"/>
                  <a:pt x="21489" y="17030"/>
                </a:cubicBezTo>
                <a:cubicBezTo>
                  <a:pt x="21550" y="15066"/>
                  <a:pt x="21589" y="13095"/>
                  <a:pt x="21596" y="11112"/>
                </a:cubicBezTo>
                <a:cubicBezTo>
                  <a:pt x="21600" y="9472"/>
                  <a:pt x="21573" y="7823"/>
                  <a:pt x="21523" y="6191"/>
                </a:cubicBezTo>
                <a:cubicBezTo>
                  <a:pt x="21435" y="6106"/>
                  <a:pt x="21365" y="5936"/>
                  <a:pt x="21321" y="5718"/>
                </a:cubicBezTo>
                <a:cubicBezTo>
                  <a:pt x="21301" y="5614"/>
                  <a:pt x="21311" y="5490"/>
                  <a:pt x="21344" y="5424"/>
                </a:cubicBezTo>
                <a:cubicBezTo>
                  <a:pt x="21388" y="5329"/>
                  <a:pt x="21438" y="5263"/>
                  <a:pt x="21489" y="5206"/>
                </a:cubicBezTo>
                <a:cubicBezTo>
                  <a:pt x="21465" y="4609"/>
                  <a:pt x="21438" y="4011"/>
                  <a:pt x="21405" y="3414"/>
                </a:cubicBezTo>
                <a:cubicBezTo>
                  <a:pt x="21254" y="3387"/>
                  <a:pt x="21103" y="3291"/>
                  <a:pt x="20959" y="3140"/>
                </a:cubicBezTo>
                <a:cubicBezTo>
                  <a:pt x="20801" y="2960"/>
                  <a:pt x="20801" y="2314"/>
                  <a:pt x="20959" y="2135"/>
                </a:cubicBezTo>
                <a:cubicBezTo>
                  <a:pt x="21073" y="2012"/>
                  <a:pt x="21187" y="1897"/>
                  <a:pt x="21304" y="1812"/>
                </a:cubicBezTo>
                <a:cubicBezTo>
                  <a:pt x="21261" y="1205"/>
                  <a:pt x="21213" y="599"/>
                  <a:pt x="21156" y="0"/>
                </a:cubicBezTo>
                <a:close/>
              </a:path>
            </a:pathLst>
          </a:custGeom>
          <a:solidFill>
            <a:srgbClr val="FFFBB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5" name="الحذف"/>
          <p:cNvSpPr/>
          <p:nvPr/>
        </p:nvSpPr>
        <p:spPr>
          <a:xfrm>
            <a:off x="1898457" y="5097345"/>
            <a:ext cx="8012106" cy="916836"/>
          </a:xfrm>
          <a:prstGeom prst="rect">
            <a:avLst/>
          </a:prstGeom>
          <a:solidFill>
            <a:srgbClr val="FFE2D6"/>
          </a:solidFill>
          <a:ln w="1270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5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الحذف</a:t>
            </a:r>
          </a:p>
        </p:txBody>
      </p:sp>
      <p:sp>
        <p:nvSpPr>
          <p:cNvPr id="286" name="Google Shape;4380;p67"/>
          <p:cNvSpPr/>
          <p:nvPr/>
        </p:nvSpPr>
        <p:spPr>
          <a:xfrm>
            <a:off x="11093377" y="6131683"/>
            <a:ext cx="4098865" cy="4102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156" y="0"/>
                </a:moveTo>
                <a:cubicBezTo>
                  <a:pt x="19261" y="295"/>
                  <a:pt x="17365" y="561"/>
                  <a:pt x="15469" y="797"/>
                </a:cubicBezTo>
                <a:cubicBezTo>
                  <a:pt x="15452" y="1073"/>
                  <a:pt x="15412" y="1328"/>
                  <a:pt x="15348" y="1536"/>
                </a:cubicBezTo>
                <a:cubicBezTo>
                  <a:pt x="15287" y="1732"/>
                  <a:pt x="15201" y="1836"/>
                  <a:pt x="15113" y="1836"/>
                </a:cubicBezTo>
                <a:cubicBezTo>
                  <a:pt x="15056" y="1836"/>
                  <a:pt x="14997" y="1791"/>
                  <a:pt x="14946" y="1698"/>
                </a:cubicBezTo>
                <a:cubicBezTo>
                  <a:pt x="14852" y="1536"/>
                  <a:pt x="14788" y="1243"/>
                  <a:pt x="14747" y="892"/>
                </a:cubicBezTo>
                <a:cubicBezTo>
                  <a:pt x="9909" y="1509"/>
                  <a:pt x="5067" y="1974"/>
                  <a:pt x="228" y="2295"/>
                </a:cubicBezTo>
                <a:cubicBezTo>
                  <a:pt x="198" y="2979"/>
                  <a:pt x="171" y="3652"/>
                  <a:pt x="147" y="4334"/>
                </a:cubicBezTo>
                <a:cubicBezTo>
                  <a:pt x="365" y="4581"/>
                  <a:pt x="611" y="4762"/>
                  <a:pt x="785" y="5235"/>
                </a:cubicBezTo>
                <a:cubicBezTo>
                  <a:pt x="802" y="5282"/>
                  <a:pt x="802" y="5348"/>
                  <a:pt x="785" y="5397"/>
                </a:cubicBezTo>
                <a:cubicBezTo>
                  <a:pt x="611" y="5964"/>
                  <a:pt x="332" y="6079"/>
                  <a:pt x="91" y="6211"/>
                </a:cubicBezTo>
                <a:cubicBezTo>
                  <a:pt x="37" y="7974"/>
                  <a:pt x="7" y="9748"/>
                  <a:pt x="0" y="11531"/>
                </a:cubicBezTo>
                <a:cubicBezTo>
                  <a:pt x="0" y="12147"/>
                  <a:pt x="0" y="12772"/>
                  <a:pt x="7" y="13399"/>
                </a:cubicBezTo>
                <a:cubicBezTo>
                  <a:pt x="168" y="13445"/>
                  <a:pt x="339" y="13541"/>
                  <a:pt x="450" y="13911"/>
                </a:cubicBezTo>
                <a:cubicBezTo>
                  <a:pt x="527" y="14157"/>
                  <a:pt x="527" y="14527"/>
                  <a:pt x="450" y="14782"/>
                </a:cubicBezTo>
                <a:cubicBezTo>
                  <a:pt x="346" y="15132"/>
                  <a:pt x="191" y="15228"/>
                  <a:pt x="37" y="15285"/>
                </a:cubicBezTo>
                <a:cubicBezTo>
                  <a:pt x="47" y="15674"/>
                  <a:pt x="57" y="16071"/>
                  <a:pt x="71" y="16460"/>
                </a:cubicBezTo>
                <a:cubicBezTo>
                  <a:pt x="503" y="16649"/>
                  <a:pt x="933" y="17057"/>
                  <a:pt x="1064" y="17353"/>
                </a:cubicBezTo>
                <a:cubicBezTo>
                  <a:pt x="1138" y="17504"/>
                  <a:pt x="1138" y="17826"/>
                  <a:pt x="1064" y="17988"/>
                </a:cubicBezTo>
                <a:cubicBezTo>
                  <a:pt x="841" y="18394"/>
                  <a:pt x="562" y="18466"/>
                  <a:pt x="286" y="18466"/>
                </a:cubicBezTo>
                <a:cubicBezTo>
                  <a:pt x="241" y="18466"/>
                  <a:pt x="196" y="18464"/>
                  <a:pt x="151" y="18462"/>
                </a:cubicBezTo>
                <a:cubicBezTo>
                  <a:pt x="178" y="19048"/>
                  <a:pt x="208" y="19637"/>
                  <a:pt x="248" y="20215"/>
                </a:cubicBezTo>
                <a:cubicBezTo>
                  <a:pt x="1819" y="20387"/>
                  <a:pt x="3389" y="20538"/>
                  <a:pt x="4959" y="20671"/>
                </a:cubicBezTo>
                <a:cubicBezTo>
                  <a:pt x="4979" y="20510"/>
                  <a:pt x="5003" y="20357"/>
                  <a:pt x="5030" y="20206"/>
                </a:cubicBezTo>
                <a:cubicBezTo>
                  <a:pt x="5084" y="19909"/>
                  <a:pt x="5166" y="19781"/>
                  <a:pt x="5250" y="19781"/>
                </a:cubicBezTo>
                <a:cubicBezTo>
                  <a:pt x="5370" y="19781"/>
                  <a:pt x="5492" y="20036"/>
                  <a:pt x="5543" y="20414"/>
                </a:cubicBezTo>
                <a:cubicBezTo>
                  <a:pt x="5557" y="20519"/>
                  <a:pt x="5571" y="20623"/>
                  <a:pt x="5577" y="20727"/>
                </a:cubicBezTo>
                <a:cubicBezTo>
                  <a:pt x="10825" y="21184"/>
                  <a:pt x="16069" y="21466"/>
                  <a:pt x="21314" y="21600"/>
                </a:cubicBezTo>
                <a:cubicBezTo>
                  <a:pt x="21351" y="20784"/>
                  <a:pt x="21385" y="19968"/>
                  <a:pt x="21415" y="19154"/>
                </a:cubicBezTo>
                <a:cubicBezTo>
                  <a:pt x="21406" y="19154"/>
                  <a:pt x="21397" y="19154"/>
                  <a:pt x="21389" y="19154"/>
                </a:cubicBezTo>
                <a:cubicBezTo>
                  <a:pt x="21077" y="19154"/>
                  <a:pt x="20744" y="18984"/>
                  <a:pt x="20623" y="18073"/>
                </a:cubicBezTo>
                <a:cubicBezTo>
                  <a:pt x="20610" y="17920"/>
                  <a:pt x="20623" y="17761"/>
                  <a:pt x="20660" y="17637"/>
                </a:cubicBezTo>
                <a:cubicBezTo>
                  <a:pt x="20804" y="17219"/>
                  <a:pt x="20962" y="17210"/>
                  <a:pt x="21150" y="17153"/>
                </a:cubicBezTo>
                <a:cubicBezTo>
                  <a:pt x="21264" y="17115"/>
                  <a:pt x="21375" y="17076"/>
                  <a:pt x="21489" y="17030"/>
                </a:cubicBezTo>
                <a:cubicBezTo>
                  <a:pt x="21550" y="15066"/>
                  <a:pt x="21589" y="13095"/>
                  <a:pt x="21596" y="11112"/>
                </a:cubicBezTo>
                <a:cubicBezTo>
                  <a:pt x="21600" y="9472"/>
                  <a:pt x="21573" y="7823"/>
                  <a:pt x="21523" y="6191"/>
                </a:cubicBezTo>
                <a:cubicBezTo>
                  <a:pt x="21435" y="6106"/>
                  <a:pt x="21365" y="5936"/>
                  <a:pt x="21321" y="5718"/>
                </a:cubicBezTo>
                <a:cubicBezTo>
                  <a:pt x="21301" y="5614"/>
                  <a:pt x="21311" y="5490"/>
                  <a:pt x="21344" y="5424"/>
                </a:cubicBezTo>
                <a:cubicBezTo>
                  <a:pt x="21388" y="5329"/>
                  <a:pt x="21438" y="5263"/>
                  <a:pt x="21489" y="5206"/>
                </a:cubicBezTo>
                <a:cubicBezTo>
                  <a:pt x="21465" y="4609"/>
                  <a:pt x="21438" y="4011"/>
                  <a:pt x="21405" y="3414"/>
                </a:cubicBezTo>
                <a:cubicBezTo>
                  <a:pt x="21254" y="3387"/>
                  <a:pt x="21103" y="3291"/>
                  <a:pt x="20959" y="3140"/>
                </a:cubicBezTo>
                <a:cubicBezTo>
                  <a:pt x="20801" y="2960"/>
                  <a:pt x="20801" y="2314"/>
                  <a:pt x="20959" y="2135"/>
                </a:cubicBezTo>
                <a:cubicBezTo>
                  <a:pt x="21073" y="2012"/>
                  <a:pt x="21187" y="1897"/>
                  <a:pt x="21304" y="1812"/>
                </a:cubicBezTo>
                <a:cubicBezTo>
                  <a:pt x="21261" y="1205"/>
                  <a:pt x="21213" y="599"/>
                  <a:pt x="21156" y="0"/>
                </a:cubicBezTo>
                <a:close/>
              </a:path>
            </a:pathLst>
          </a:custGeom>
          <a:solidFill>
            <a:srgbClr val="DFEED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7" name="مستطيل 91"/>
          <p:cNvSpPr txBox="1"/>
          <p:nvPr/>
        </p:nvSpPr>
        <p:spPr>
          <a:xfrm>
            <a:off x="16713621" y="6542583"/>
            <a:ext cx="3622345" cy="35168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لتقدير الحلول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فالتمثيل البياني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لايعطي في </a:t>
            </a:r>
          </a:p>
          <a:p>
            <a:pPr defTabSz="914400" rtl="0">
              <a:defRPr b="1" sz="35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الغالب حلا دقيقًا </a:t>
            </a:r>
          </a:p>
        </p:txBody>
      </p:sp>
      <p:sp>
        <p:nvSpPr>
          <p:cNvPr id="288" name="مستطيل 91"/>
          <p:cNvSpPr txBox="1"/>
          <p:nvPr/>
        </p:nvSpPr>
        <p:spPr>
          <a:xfrm>
            <a:off x="11583457" y="6621092"/>
            <a:ext cx="3602910" cy="43330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اذا كان معامل</a:t>
            </a:r>
          </a:p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أحد المتغيرين </a:t>
            </a:r>
          </a:p>
          <a:p>
            <a:pPr defTabSz="914400" rtl="0">
              <a:defRPr b="1" sz="36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في إحدى  المعادلتين ١ أو -١</a:t>
            </a:r>
          </a:p>
        </p:txBody>
      </p:sp>
      <p:pic>
        <p:nvPicPr>
          <p:cNvPr id="289" name="مستطيل 91" descr="مستطيل 91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4991" y="7513082"/>
            <a:ext cx="2415141" cy="429338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0" name="مستطيل 91" descr="مستطيل 91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4685" y="7438111"/>
            <a:ext cx="2779650" cy="44433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1" name="مستطيل 91" descr="مستطيل 91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1863" y="7457168"/>
            <a:ext cx="2646728" cy="440520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2" name="بالجمع"/>
          <p:cNvSpPr/>
          <p:nvPr/>
        </p:nvSpPr>
        <p:spPr>
          <a:xfrm>
            <a:off x="8135456" y="6690710"/>
            <a:ext cx="2501981" cy="599638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بالجمع</a:t>
            </a:r>
          </a:p>
        </p:txBody>
      </p:sp>
      <p:sp>
        <p:nvSpPr>
          <p:cNvPr id="293" name="بالطرح"/>
          <p:cNvSpPr/>
          <p:nvPr/>
        </p:nvSpPr>
        <p:spPr>
          <a:xfrm>
            <a:off x="4506484" y="6658500"/>
            <a:ext cx="2896275" cy="609467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بالطرح</a:t>
            </a:r>
          </a:p>
        </p:txBody>
      </p:sp>
      <p:sp>
        <p:nvSpPr>
          <p:cNvPr id="294" name="بالضرب"/>
          <p:cNvSpPr/>
          <p:nvPr/>
        </p:nvSpPr>
        <p:spPr>
          <a:xfrm>
            <a:off x="1679053" y="6683537"/>
            <a:ext cx="2659677" cy="613985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3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بالضرب</a:t>
            </a:r>
          </a:p>
        </p:txBody>
      </p:sp>
      <p:grpSp>
        <p:nvGrpSpPr>
          <p:cNvPr id="298" name="تجميع"/>
          <p:cNvGrpSpPr/>
          <p:nvPr/>
        </p:nvGrpSpPr>
        <p:grpSpPr>
          <a:xfrm>
            <a:off x="2890651" y="6018670"/>
            <a:ext cx="6495796" cy="760385"/>
            <a:chOff x="0" y="0"/>
            <a:chExt cx="6495795" cy="760383"/>
          </a:xfrm>
        </p:grpSpPr>
        <p:sp>
          <p:nvSpPr>
            <p:cNvPr id="295" name="Google Shape;7857;p96"/>
            <p:cNvSpPr/>
            <p:nvPr/>
          </p:nvSpPr>
          <p:spPr>
            <a:xfrm>
              <a:off x="3044958" y="0"/>
              <a:ext cx="3450838" cy="760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7858;p96"/>
            <p:cNvSpPr/>
            <p:nvPr/>
          </p:nvSpPr>
          <p:spPr>
            <a:xfrm>
              <a:off x="0" y="56829"/>
              <a:ext cx="3044959" cy="64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7856;p96"/>
            <p:cNvSpPr/>
            <p:nvPr/>
          </p:nvSpPr>
          <p:spPr>
            <a:xfrm>
              <a:off x="3029992" y="30926"/>
              <a:ext cx="42822" cy="60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825" y="0"/>
                    <a:pt x="21600" y="125"/>
                    <a:pt x="21600" y="280"/>
                  </a:cubicBezTo>
                  <a:lnTo>
                    <a:pt x="21600" y="21320"/>
                  </a:lnTo>
                  <a:cubicBezTo>
                    <a:pt x="21600" y="21474"/>
                    <a:pt x="16825" y="21600"/>
                    <a:pt x="10800" y="21600"/>
                  </a:cubicBezTo>
                  <a:cubicBezTo>
                    <a:pt x="4820" y="21600"/>
                    <a:pt x="0" y="21474"/>
                    <a:pt x="0" y="21320"/>
                  </a:cubicBezTo>
                  <a:lnTo>
                    <a:pt x="0" y="280"/>
                  </a:lnTo>
                  <a:cubicBezTo>
                    <a:pt x="0" y="125"/>
                    <a:pt x="4820" y="0"/>
                    <a:pt x="10800" y="0"/>
                  </a:cubicBezTo>
                  <a:close/>
                </a:path>
              </a:pathLst>
            </a:custGeom>
            <a:solidFill>
              <a:srgbClr val="00A1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1" sz="17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99" name="Google Shape;4383;p67"/>
          <p:cNvSpPr/>
          <p:nvPr/>
        </p:nvSpPr>
        <p:spPr>
          <a:xfrm>
            <a:off x="19680297" y="5334622"/>
            <a:ext cx="364120" cy="30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3" h="21600" fill="norm" stroke="1" extrusionOk="0">
                <a:moveTo>
                  <a:pt x="10456" y="13527"/>
                </a:moveTo>
                <a:cubicBezTo>
                  <a:pt x="10819" y="13527"/>
                  <a:pt x="11182" y="13460"/>
                  <a:pt x="11525" y="13331"/>
                </a:cubicBezTo>
                <a:cubicBezTo>
                  <a:pt x="12149" y="13095"/>
                  <a:pt x="12671" y="12675"/>
                  <a:pt x="12990" y="12118"/>
                </a:cubicBezTo>
                <a:cubicBezTo>
                  <a:pt x="13445" y="11400"/>
                  <a:pt x="13551" y="10526"/>
                  <a:pt x="13251" y="9710"/>
                </a:cubicBezTo>
                <a:cubicBezTo>
                  <a:pt x="12782" y="8532"/>
                  <a:pt x="11578" y="7939"/>
                  <a:pt x="10422" y="7939"/>
                </a:cubicBezTo>
                <a:cubicBezTo>
                  <a:pt x="9392" y="7939"/>
                  <a:pt x="8406" y="8412"/>
                  <a:pt x="8029" y="9371"/>
                </a:cubicBezTo>
                <a:cubicBezTo>
                  <a:pt x="7729" y="9968"/>
                  <a:pt x="7618" y="10646"/>
                  <a:pt x="7685" y="11302"/>
                </a:cubicBezTo>
                <a:cubicBezTo>
                  <a:pt x="7855" y="12198"/>
                  <a:pt x="8503" y="12974"/>
                  <a:pt x="9388" y="13331"/>
                </a:cubicBezTo>
                <a:cubicBezTo>
                  <a:pt x="9736" y="13460"/>
                  <a:pt x="10094" y="13527"/>
                  <a:pt x="10456" y="13527"/>
                </a:cubicBezTo>
                <a:close/>
                <a:moveTo>
                  <a:pt x="10741" y="21600"/>
                </a:moveTo>
                <a:cubicBezTo>
                  <a:pt x="9774" y="21600"/>
                  <a:pt x="8802" y="21083"/>
                  <a:pt x="8203" y="20338"/>
                </a:cubicBezTo>
                <a:cubicBezTo>
                  <a:pt x="7468" y="19401"/>
                  <a:pt x="7250" y="18206"/>
                  <a:pt x="7231" y="17055"/>
                </a:cubicBezTo>
                <a:cubicBezTo>
                  <a:pt x="7231" y="16716"/>
                  <a:pt x="7231" y="16355"/>
                  <a:pt x="7274" y="15998"/>
                </a:cubicBezTo>
                <a:cubicBezTo>
                  <a:pt x="6583" y="16417"/>
                  <a:pt x="5872" y="16774"/>
                  <a:pt x="5118" y="17055"/>
                </a:cubicBezTo>
                <a:cubicBezTo>
                  <a:pt x="4422" y="17309"/>
                  <a:pt x="3643" y="17488"/>
                  <a:pt x="2898" y="17488"/>
                </a:cubicBezTo>
                <a:cubicBezTo>
                  <a:pt x="2188" y="17488"/>
                  <a:pt x="1511" y="17323"/>
                  <a:pt x="974" y="16895"/>
                </a:cubicBezTo>
                <a:cubicBezTo>
                  <a:pt x="45" y="16119"/>
                  <a:pt x="-85" y="14745"/>
                  <a:pt x="432" y="13688"/>
                </a:cubicBezTo>
                <a:cubicBezTo>
                  <a:pt x="950" y="12653"/>
                  <a:pt x="1946" y="11877"/>
                  <a:pt x="3024" y="11279"/>
                </a:cubicBezTo>
                <a:cubicBezTo>
                  <a:pt x="3348" y="11101"/>
                  <a:pt x="3691" y="10923"/>
                  <a:pt x="4040" y="10784"/>
                </a:cubicBezTo>
                <a:cubicBezTo>
                  <a:pt x="3305" y="10445"/>
                  <a:pt x="2613" y="10048"/>
                  <a:pt x="1965" y="9571"/>
                </a:cubicBezTo>
                <a:cubicBezTo>
                  <a:pt x="824" y="8755"/>
                  <a:pt x="-235" y="7520"/>
                  <a:pt x="45" y="6208"/>
                </a:cubicBezTo>
                <a:cubicBezTo>
                  <a:pt x="307" y="5071"/>
                  <a:pt x="1511" y="4295"/>
                  <a:pt x="2763" y="4175"/>
                </a:cubicBezTo>
                <a:cubicBezTo>
                  <a:pt x="2908" y="4161"/>
                  <a:pt x="3053" y="4157"/>
                  <a:pt x="3198" y="4157"/>
                </a:cubicBezTo>
                <a:cubicBezTo>
                  <a:pt x="4301" y="4157"/>
                  <a:pt x="5369" y="4536"/>
                  <a:pt x="6327" y="5013"/>
                </a:cubicBezTo>
                <a:cubicBezTo>
                  <a:pt x="6670" y="5191"/>
                  <a:pt x="6994" y="5370"/>
                  <a:pt x="7318" y="5571"/>
                </a:cubicBezTo>
                <a:cubicBezTo>
                  <a:pt x="7250" y="4835"/>
                  <a:pt x="7274" y="4076"/>
                  <a:pt x="7381" y="3341"/>
                </a:cubicBezTo>
                <a:cubicBezTo>
                  <a:pt x="7598" y="2007"/>
                  <a:pt x="8222" y="535"/>
                  <a:pt x="9605" y="116"/>
                </a:cubicBezTo>
                <a:cubicBezTo>
                  <a:pt x="9857" y="36"/>
                  <a:pt x="10113" y="0"/>
                  <a:pt x="10374" y="0"/>
                </a:cubicBezTo>
                <a:cubicBezTo>
                  <a:pt x="11336" y="0"/>
                  <a:pt x="12303" y="513"/>
                  <a:pt x="12864" y="1249"/>
                </a:cubicBezTo>
                <a:cubicBezTo>
                  <a:pt x="13594" y="2168"/>
                  <a:pt x="13831" y="3381"/>
                  <a:pt x="13875" y="4536"/>
                </a:cubicBezTo>
                <a:cubicBezTo>
                  <a:pt x="13875" y="4893"/>
                  <a:pt x="13875" y="5232"/>
                  <a:pt x="13856" y="5588"/>
                </a:cubicBezTo>
                <a:cubicBezTo>
                  <a:pt x="14523" y="5151"/>
                  <a:pt x="15238" y="4795"/>
                  <a:pt x="16012" y="4514"/>
                </a:cubicBezTo>
                <a:cubicBezTo>
                  <a:pt x="16684" y="4259"/>
                  <a:pt x="17458" y="4081"/>
                  <a:pt x="18203" y="4081"/>
                </a:cubicBezTo>
                <a:cubicBezTo>
                  <a:pt x="18913" y="4081"/>
                  <a:pt x="19595" y="4246"/>
                  <a:pt x="20137" y="4674"/>
                </a:cubicBezTo>
                <a:cubicBezTo>
                  <a:pt x="21060" y="5432"/>
                  <a:pt x="21191" y="6802"/>
                  <a:pt x="20698" y="7876"/>
                </a:cubicBezTo>
                <a:cubicBezTo>
                  <a:pt x="20200" y="8911"/>
                  <a:pt x="19184" y="9687"/>
                  <a:pt x="18106" y="10285"/>
                </a:cubicBezTo>
                <a:cubicBezTo>
                  <a:pt x="17763" y="10486"/>
                  <a:pt x="17414" y="10664"/>
                  <a:pt x="17047" y="10825"/>
                </a:cubicBezTo>
                <a:cubicBezTo>
                  <a:pt x="17806" y="11163"/>
                  <a:pt x="18517" y="11578"/>
                  <a:pt x="19165" y="12038"/>
                </a:cubicBezTo>
                <a:cubicBezTo>
                  <a:pt x="20306" y="12872"/>
                  <a:pt x="21365" y="14129"/>
                  <a:pt x="21060" y="15441"/>
                </a:cubicBezTo>
                <a:cubicBezTo>
                  <a:pt x="20804" y="16556"/>
                  <a:pt x="19571" y="17332"/>
                  <a:pt x="18343" y="17470"/>
                </a:cubicBezTo>
                <a:cubicBezTo>
                  <a:pt x="18203" y="17483"/>
                  <a:pt x="18062" y="17492"/>
                  <a:pt x="17922" y="17492"/>
                </a:cubicBezTo>
                <a:cubicBezTo>
                  <a:pt x="16820" y="17492"/>
                  <a:pt x="15741" y="17091"/>
                  <a:pt x="14784" y="16596"/>
                </a:cubicBezTo>
                <a:cubicBezTo>
                  <a:pt x="14436" y="16435"/>
                  <a:pt x="14112" y="16257"/>
                  <a:pt x="13812" y="16038"/>
                </a:cubicBezTo>
                <a:cubicBezTo>
                  <a:pt x="13831" y="16797"/>
                  <a:pt x="13812" y="17532"/>
                  <a:pt x="13706" y="18286"/>
                </a:cubicBezTo>
                <a:cubicBezTo>
                  <a:pt x="13512" y="19602"/>
                  <a:pt x="12864" y="21074"/>
                  <a:pt x="11481" y="21493"/>
                </a:cubicBezTo>
                <a:cubicBezTo>
                  <a:pt x="11240" y="21564"/>
                  <a:pt x="10988" y="21600"/>
                  <a:pt x="10741" y="2160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Google Shape;4383;p67"/>
          <p:cNvSpPr/>
          <p:nvPr/>
        </p:nvSpPr>
        <p:spPr>
          <a:xfrm>
            <a:off x="13647766" y="5343981"/>
            <a:ext cx="219677" cy="281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600" fill="norm" stroke="1" extrusionOk="0">
                <a:moveTo>
                  <a:pt x="10456" y="8073"/>
                </a:moveTo>
                <a:cubicBezTo>
                  <a:pt x="10819" y="8073"/>
                  <a:pt x="11182" y="8140"/>
                  <a:pt x="11525" y="8269"/>
                </a:cubicBezTo>
                <a:cubicBezTo>
                  <a:pt x="12149" y="8505"/>
                  <a:pt x="12671" y="8925"/>
                  <a:pt x="12990" y="9482"/>
                </a:cubicBezTo>
                <a:cubicBezTo>
                  <a:pt x="13445" y="10200"/>
                  <a:pt x="13551" y="11074"/>
                  <a:pt x="13251" y="11890"/>
                </a:cubicBezTo>
                <a:cubicBezTo>
                  <a:pt x="12782" y="13068"/>
                  <a:pt x="11578" y="13661"/>
                  <a:pt x="10422" y="13661"/>
                </a:cubicBezTo>
                <a:cubicBezTo>
                  <a:pt x="9392" y="13661"/>
                  <a:pt x="8406" y="13188"/>
                  <a:pt x="8029" y="12229"/>
                </a:cubicBezTo>
                <a:cubicBezTo>
                  <a:pt x="7729" y="11632"/>
                  <a:pt x="7618" y="10954"/>
                  <a:pt x="7685" y="10298"/>
                </a:cubicBezTo>
                <a:cubicBezTo>
                  <a:pt x="7855" y="9402"/>
                  <a:pt x="8503" y="8626"/>
                  <a:pt x="9388" y="8269"/>
                </a:cubicBezTo>
                <a:cubicBezTo>
                  <a:pt x="9736" y="8140"/>
                  <a:pt x="10094" y="8073"/>
                  <a:pt x="10456" y="8073"/>
                </a:cubicBezTo>
                <a:close/>
                <a:moveTo>
                  <a:pt x="10741" y="0"/>
                </a:moveTo>
                <a:cubicBezTo>
                  <a:pt x="9774" y="0"/>
                  <a:pt x="8802" y="517"/>
                  <a:pt x="8203" y="1262"/>
                </a:cubicBezTo>
                <a:cubicBezTo>
                  <a:pt x="7468" y="2199"/>
                  <a:pt x="7250" y="3394"/>
                  <a:pt x="7231" y="4545"/>
                </a:cubicBezTo>
                <a:cubicBezTo>
                  <a:pt x="7231" y="4884"/>
                  <a:pt x="7231" y="5245"/>
                  <a:pt x="7274" y="5602"/>
                </a:cubicBezTo>
                <a:cubicBezTo>
                  <a:pt x="6583" y="5183"/>
                  <a:pt x="5872" y="4826"/>
                  <a:pt x="5118" y="4545"/>
                </a:cubicBezTo>
                <a:cubicBezTo>
                  <a:pt x="4422" y="4291"/>
                  <a:pt x="3643" y="4112"/>
                  <a:pt x="2898" y="4112"/>
                </a:cubicBezTo>
                <a:cubicBezTo>
                  <a:pt x="2188" y="4112"/>
                  <a:pt x="1511" y="4277"/>
                  <a:pt x="974" y="4705"/>
                </a:cubicBezTo>
                <a:cubicBezTo>
                  <a:pt x="45" y="5481"/>
                  <a:pt x="-85" y="6855"/>
                  <a:pt x="432" y="7912"/>
                </a:cubicBezTo>
                <a:cubicBezTo>
                  <a:pt x="950" y="8947"/>
                  <a:pt x="1946" y="9723"/>
                  <a:pt x="3024" y="10321"/>
                </a:cubicBezTo>
                <a:cubicBezTo>
                  <a:pt x="3348" y="10499"/>
                  <a:pt x="3691" y="10677"/>
                  <a:pt x="4040" y="10816"/>
                </a:cubicBezTo>
                <a:cubicBezTo>
                  <a:pt x="3305" y="11155"/>
                  <a:pt x="2613" y="11552"/>
                  <a:pt x="1965" y="12029"/>
                </a:cubicBezTo>
                <a:cubicBezTo>
                  <a:pt x="824" y="12845"/>
                  <a:pt x="-235" y="14080"/>
                  <a:pt x="45" y="15392"/>
                </a:cubicBezTo>
                <a:cubicBezTo>
                  <a:pt x="307" y="16529"/>
                  <a:pt x="1511" y="17305"/>
                  <a:pt x="2763" y="17425"/>
                </a:cubicBezTo>
                <a:cubicBezTo>
                  <a:pt x="2908" y="17439"/>
                  <a:pt x="3053" y="17443"/>
                  <a:pt x="3198" y="17443"/>
                </a:cubicBezTo>
                <a:cubicBezTo>
                  <a:pt x="4301" y="17443"/>
                  <a:pt x="5369" y="17064"/>
                  <a:pt x="6327" y="16587"/>
                </a:cubicBezTo>
                <a:cubicBezTo>
                  <a:pt x="6670" y="16409"/>
                  <a:pt x="6994" y="16230"/>
                  <a:pt x="7318" y="16029"/>
                </a:cubicBezTo>
                <a:cubicBezTo>
                  <a:pt x="7250" y="16765"/>
                  <a:pt x="7274" y="17524"/>
                  <a:pt x="7381" y="18259"/>
                </a:cubicBezTo>
                <a:cubicBezTo>
                  <a:pt x="7598" y="19593"/>
                  <a:pt x="8222" y="21065"/>
                  <a:pt x="9605" y="21484"/>
                </a:cubicBezTo>
                <a:cubicBezTo>
                  <a:pt x="9857" y="21564"/>
                  <a:pt x="10113" y="21600"/>
                  <a:pt x="10374" y="21600"/>
                </a:cubicBezTo>
                <a:cubicBezTo>
                  <a:pt x="11336" y="21600"/>
                  <a:pt x="12303" y="21087"/>
                  <a:pt x="12864" y="20351"/>
                </a:cubicBezTo>
                <a:cubicBezTo>
                  <a:pt x="13594" y="19432"/>
                  <a:pt x="13831" y="18219"/>
                  <a:pt x="13875" y="17064"/>
                </a:cubicBezTo>
                <a:cubicBezTo>
                  <a:pt x="13875" y="16707"/>
                  <a:pt x="13875" y="16368"/>
                  <a:pt x="13856" y="16012"/>
                </a:cubicBezTo>
                <a:cubicBezTo>
                  <a:pt x="14523" y="16449"/>
                  <a:pt x="15238" y="16805"/>
                  <a:pt x="16012" y="17086"/>
                </a:cubicBezTo>
                <a:cubicBezTo>
                  <a:pt x="16684" y="17341"/>
                  <a:pt x="17458" y="17519"/>
                  <a:pt x="18203" y="17519"/>
                </a:cubicBezTo>
                <a:cubicBezTo>
                  <a:pt x="18913" y="17519"/>
                  <a:pt x="19595" y="17354"/>
                  <a:pt x="20137" y="16926"/>
                </a:cubicBezTo>
                <a:cubicBezTo>
                  <a:pt x="21060" y="16168"/>
                  <a:pt x="21191" y="14798"/>
                  <a:pt x="20698" y="13724"/>
                </a:cubicBezTo>
                <a:cubicBezTo>
                  <a:pt x="20200" y="12689"/>
                  <a:pt x="19184" y="11913"/>
                  <a:pt x="18106" y="11315"/>
                </a:cubicBezTo>
                <a:cubicBezTo>
                  <a:pt x="17763" y="11114"/>
                  <a:pt x="17414" y="10936"/>
                  <a:pt x="17047" y="10775"/>
                </a:cubicBezTo>
                <a:cubicBezTo>
                  <a:pt x="17806" y="10437"/>
                  <a:pt x="18517" y="10022"/>
                  <a:pt x="19165" y="9562"/>
                </a:cubicBezTo>
                <a:cubicBezTo>
                  <a:pt x="20306" y="8728"/>
                  <a:pt x="21365" y="7471"/>
                  <a:pt x="21060" y="6159"/>
                </a:cubicBezTo>
                <a:cubicBezTo>
                  <a:pt x="20804" y="5044"/>
                  <a:pt x="19571" y="4268"/>
                  <a:pt x="18343" y="4130"/>
                </a:cubicBezTo>
                <a:cubicBezTo>
                  <a:pt x="18203" y="4117"/>
                  <a:pt x="18062" y="4108"/>
                  <a:pt x="17922" y="4108"/>
                </a:cubicBezTo>
                <a:cubicBezTo>
                  <a:pt x="16820" y="4108"/>
                  <a:pt x="15741" y="4509"/>
                  <a:pt x="14784" y="5004"/>
                </a:cubicBezTo>
                <a:cubicBezTo>
                  <a:pt x="14436" y="5165"/>
                  <a:pt x="14112" y="5343"/>
                  <a:pt x="13812" y="5562"/>
                </a:cubicBezTo>
                <a:cubicBezTo>
                  <a:pt x="13831" y="4803"/>
                  <a:pt x="13812" y="4068"/>
                  <a:pt x="13706" y="3314"/>
                </a:cubicBezTo>
                <a:cubicBezTo>
                  <a:pt x="13512" y="1998"/>
                  <a:pt x="12864" y="526"/>
                  <a:pt x="11481" y="107"/>
                </a:cubicBezTo>
                <a:cubicBezTo>
                  <a:pt x="11240" y="36"/>
                  <a:pt x="10988" y="0"/>
                  <a:pt x="10741" y="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1" name="Google Shape;4383;p67"/>
          <p:cNvSpPr/>
          <p:nvPr/>
        </p:nvSpPr>
        <p:spPr>
          <a:xfrm>
            <a:off x="6691551" y="5365153"/>
            <a:ext cx="268029" cy="38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600" fill="norm" stroke="1" extrusionOk="0">
                <a:moveTo>
                  <a:pt x="10657" y="13527"/>
                </a:moveTo>
                <a:cubicBezTo>
                  <a:pt x="10294" y="13527"/>
                  <a:pt x="9931" y="13460"/>
                  <a:pt x="9588" y="13331"/>
                </a:cubicBezTo>
                <a:cubicBezTo>
                  <a:pt x="8964" y="13095"/>
                  <a:pt x="8442" y="12675"/>
                  <a:pt x="8123" y="12118"/>
                </a:cubicBezTo>
                <a:cubicBezTo>
                  <a:pt x="7668" y="11400"/>
                  <a:pt x="7562" y="10526"/>
                  <a:pt x="7862" y="9710"/>
                </a:cubicBezTo>
                <a:cubicBezTo>
                  <a:pt x="8331" y="8532"/>
                  <a:pt x="9535" y="7939"/>
                  <a:pt x="10691" y="7939"/>
                </a:cubicBezTo>
                <a:cubicBezTo>
                  <a:pt x="11721" y="7939"/>
                  <a:pt x="12707" y="8412"/>
                  <a:pt x="13084" y="9371"/>
                </a:cubicBezTo>
                <a:cubicBezTo>
                  <a:pt x="13384" y="9968"/>
                  <a:pt x="13495" y="10646"/>
                  <a:pt x="13428" y="11302"/>
                </a:cubicBezTo>
                <a:cubicBezTo>
                  <a:pt x="13258" y="12198"/>
                  <a:pt x="12610" y="12974"/>
                  <a:pt x="11725" y="13331"/>
                </a:cubicBezTo>
                <a:cubicBezTo>
                  <a:pt x="11377" y="13460"/>
                  <a:pt x="11019" y="13527"/>
                  <a:pt x="10657" y="13527"/>
                </a:cubicBezTo>
                <a:close/>
                <a:moveTo>
                  <a:pt x="10372" y="21600"/>
                </a:moveTo>
                <a:cubicBezTo>
                  <a:pt x="11339" y="21600"/>
                  <a:pt x="12311" y="21083"/>
                  <a:pt x="12910" y="20338"/>
                </a:cubicBezTo>
                <a:cubicBezTo>
                  <a:pt x="13645" y="19401"/>
                  <a:pt x="13863" y="18206"/>
                  <a:pt x="13882" y="17055"/>
                </a:cubicBezTo>
                <a:cubicBezTo>
                  <a:pt x="13882" y="16716"/>
                  <a:pt x="13882" y="16355"/>
                  <a:pt x="13839" y="15998"/>
                </a:cubicBezTo>
                <a:cubicBezTo>
                  <a:pt x="14530" y="16417"/>
                  <a:pt x="15241" y="16774"/>
                  <a:pt x="15995" y="17055"/>
                </a:cubicBezTo>
                <a:cubicBezTo>
                  <a:pt x="16691" y="17309"/>
                  <a:pt x="17470" y="17488"/>
                  <a:pt x="18215" y="17488"/>
                </a:cubicBezTo>
                <a:cubicBezTo>
                  <a:pt x="18925" y="17488"/>
                  <a:pt x="19602" y="17323"/>
                  <a:pt x="20139" y="16895"/>
                </a:cubicBezTo>
                <a:cubicBezTo>
                  <a:pt x="21068" y="16119"/>
                  <a:pt x="21198" y="14745"/>
                  <a:pt x="20681" y="13688"/>
                </a:cubicBezTo>
                <a:cubicBezTo>
                  <a:pt x="20163" y="12653"/>
                  <a:pt x="19167" y="11877"/>
                  <a:pt x="18089" y="11279"/>
                </a:cubicBezTo>
                <a:cubicBezTo>
                  <a:pt x="17765" y="11101"/>
                  <a:pt x="17422" y="10923"/>
                  <a:pt x="17073" y="10784"/>
                </a:cubicBezTo>
                <a:cubicBezTo>
                  <a:pt x="17808" y="10445"/>
                  <a:pt x="18500" y="10048"/>
                  <a:pt x="19148" y="9571"/>
                </a:cubicBezTo>
                <a:cubicBezTo>
                  <a:pt x="20289" y="8755"/>
                  <a:pt x="21348" y="7520"/>
                  <a:pt x="21068" y="6208"/>
                </a:cubicBezTo>
                <a:cubicBezTo>
                  <a:pt x="20806" y="5071"/>
                  <a:pt x="19602" y="4295"/>
                  <a:pt x="18350" y="4175"/>
                </a:cubicBezTo>
                <a:cubicBezTo>
                  <a:pt x="18205" y="4161"/>
                  <a:pt x="18060" y="4157"/>
                  <a:pt x="17915" y="4157"/>
                </a:cubicBezTo>
                <a:cubicBezTo>
                  <a:pt x="16812" y="4157"/>
                  <a:pt x="15744" y="4536"/>
                  <a:pt x="14786" y="5013"/>
                </a:cubicBezTo>
                <a:cubicBezTo>
                  <a:pt x="14443" y="5191"/>
                  <a:pt x="14119" y="5370"/>
                  <a:pt x="13795" y="5571"/>
                </a:cubicBezTo>
                <a:cubicBezTo>
                  <a:pt x="13863" y="4835"/>
                  <a:pt x="13839" y="4076"/>
                  <a:pt x="13732" y="3341"/>
                </a:cubicBezTo>
                <a:cubicBezTo>
                  <a:pt x="13515" y="2007"/>
                  <a:pt x="12891" y="535"/>
                  <a:pt x="11508" y="116"/>
                </a:cubicBezTo>
                <a:cubicBezTo>
                  <a:pt x="11256" y="36"/>
                  <a:pt x="11000" y="0"/>
                  <a:pt x="10739" y="0"/>
                </a:cubicBezTo>
                <a:cubicBezTo>
                  <a:pt x="9777" y="0"/>
                  <a:pt x="8810" y="513"/>
                  <a:pt x="8249" y="1249"/>
                </a:cubicBezTo>
                <a:cubicBezTo>
                  <a:pt x="7519" y="2168"/>
                  <a:pt x="7282" y="3381"/>
                  <a:pt x="7238" y="4536"/>
                </a:cubicBezTo>
                <a:cubicBezTo>
                  <a:pt x="7238" y="4893"/>
                  <a:pt x="7238" y="5232"/>
                  <a:pt x="7257" y="5588"/>
                </a:cubicBezTo>
                <a:cubicBezTo>
                  <a:pt x="6590" y="5151"/>
                  <a:pt x="5875" y="4795"/>
                  <a:pt x="5101" y="4514"/>
                </a:cubicBezTo>
                <a:cubicBezTo>
                  <a:pt x="4429" y="4259"/>
                  <a:pt x="3655" y="4081"/>
                  <a:pt x="2910" y="4081"/>
                </a:cubicBezTo>
                <a:cubicBezTo>
                  <a:pt x="2200" y="4081"/>
                  <a:pt x="1518" y="4246"/>
                  <a:pt x="976" y="4674"/>
                </a:cubicBezTo>
                <a:cubicBezTo>
                  <a:pt x="53" y="5432"/>
                  <a:pt x="-78" y="6802"/>
                  <a:pt x="415" y="7876"/>
                </a:cubicBezTo>
                <a:cubicBezTo>
                  <a:pt x="913" y="8911"/>
                  <a:pt x="1929" y="9687"/>
                  <a:pt x="3007" y="10285"/>
                </a:cubicBezTo>
                <a:cubicBezTo>
                  <a:pt x="3350" y="10486"/>
                  <a:pt x="3699" y="10664"/>
                  <a:pt x="4066" y="10825"/>
                </a:cubicBezTo>
                <a:cubicBezTo>
                  <a:pt x="3307" y="11163"/>
                  <a:pt x="2596" y="11578"/>
                  <a:pt x="1948" y="12038"/>
                </a:cubicBezTo>
                <a:cubicBezTo>
                  <a:pt x="807" y="12872"/>
                  <a:pt x="-252" y="14129"/>
                  <a:pt x="53" y="15441"/>
                </a:cubicBezTo>
                <a:cubicBezTo>
                  <a:pt x="309" y="16556"/>
                  <a:pt x="1542" y="17332"/>
                  <a:pt x="2770" y="17470"/>
                </a:cubicBezTo>
                <a:cubicBezTo>
                  <a:pt x="2910" y="17483"/>
                  <a:pt x="3051" y="17492"/>
                  <a:pt x="3191" y="17492"/>
                </a:cubicBezTo>
                <a:cubicBezTo>
                  <a:pt x="4293" y="17492"/>
                  <a:pt x="5372" y="17091"/>
                  <a:pt x="6329" y="16596"/>
                </a:cubicBezTo>
                <a:cubicBezTo>
                  <a:pt x="6677" y="16435"/>
                  <a:pt x="7001" y="16257"/>
                  <a:pt x="7301" y="16038"/>
                </a:cubicBezTo>
                <a:cubicBezTo>
                  <a:pt x="7282" y="16797"/>
                  <a:pt x="7301" y="17532"/>
                  <a:pt x="7407" y="18286"/>
                </a:cubicBezTo>
                <a:cubicBezTo>
                  <a:pt x="7601" y="19602"/>
                  <a:pt x="8249" y="21074"/>
                  <a:pt x="9632" y="21493"/>
                </a:cubicBezTo>
                <a:cubicBezTo>
                  <a:pt x="9873" y="21564"/>
                  <a:pt x="10125" y="21600"/>
                  <a:pt x="10372" y="21600"/>
                </a:cubicBezTo>
                <a:close/>
              </a:path>
            </a:pathLst>
          </a:custGeom>
          <a:solidFill>
            <a:srgbClr val="B8A5D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2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2" dur="2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Class="entr" nodeType="afterEffect" presetSubtype="16" presetID="23" grpId="14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750"/>
                            </p:stCondLst>
                            <p:childTnLst>
                              <p:par>
                                <p:cTn id="71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6" presetClass="entr" nodeType="afterEffect" presetID="9" grpId="17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000"/>
                            </p:stCondLst>
                            <p:childTnLst>
                              <p:par>
                                <p:cTn id="84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8"/>
      <p:bldP build="whole" bldLvl="1" animBg="1" rev="0" advAuto="0" spid="284" grpId="9"/>
      <p:bldP build="whole" bldLvl="1" animBg="1" rev="0" advAuto="0" spid="299" grpId="4"/>
      <p:bldP build="whole" bldLvl="1" animBg="1" rev="0" advAuto="0" spid="289" grpId="17"/>
      <p:bldP build="whole" bldLvl="1" animBg="1" rev="0" advAuto="0" spid="283" grpId="5"/>
      <p:bldP build="whole" bldLvl="1" animBg="1" rev="0" advAuto="0" spid="286" grpId="11"/>
      <p:bldP build="whole" bldLvl="1" animBg="1" rev="0" advAuto="0" spid="282" grpId="3"/>
      <p:bldP build="whole" bldLvl="1" animBg="1" rev="0" advAuto="0" spid="279" grpId="1"/>
      <p:bldP build="whole" bldLvl="1" animBg="1" rev="0" advAuto="0" spid="278" grpId="2"/>
      <p:bldP build="whole" bldLvl="1" animBg="1" rev="0" advAuto="0" spid="300" grpId="6"/>
      <p:bldP build="whole" bldLvl="1" animBg="1" rev="0" advAuto="0" spid="285" grpId="7"/>
      <p:bldP build="whole" bldLvl="1" animBg="1" rev="0" advAuto="0" spid="294" grpId="16"/>
      <p:bldP build="whole" bldLvl="1" animBg="1" rev="0" advAuto="0" spid="291" grpId="19"/>
      <p:bldP build="whole" bldLvl="1" animBg="1" rev="0" advAuto="0" spid="298" grpId="13"/>
      <p:bldP build="whole" bldLvl="1" animBg="1" rev="0" advAuto="0" spid="292" grpId="14"/>
      <p:bldP build="whole" bldLvl="1" animBg="1" rev="0" advAuto="0" spid="287" grpId="10"/>
      <p:bldP build="whole" bldLvl="1" animBg="1" rev="0" advAuto="0" spid="293" grpId="15"/>
      <p:bldP build="whole" bldLvl="1" animBg="1" rev="0" advAuto="0" spid="288" grpId="12"/>
      <p:bldP build="whole" bldLvl="1" animBg="1" rev="0" advAuto="0" spid="301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311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08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04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9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10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2" name="مستطيل مستدير الزوايا"/>
          <p:cNvSpPr/>
          <p:nvPr/>
        </p:nvSpPr>
        <p:spPr>
          <a:xfrm>
            <a:off x="1910534" y="4539856"/>
            <a:ext cx="18667970" cy="7945671"/>
          </a:xfrm>
          <a:prstGeom prst="roundRect">
            <a:avLst>
              <a:gd name="adj" fmla="val 2411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3" name="Google Shape;4376;p67"/>
          <p:cNvSpPr/>
          <p:nvPr/>
        </p:nvSpPr>
        <p:spPr>
          <a:xfrm rot="9913345">
            <a:off x="19378322" y="4174066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4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47862" t="14837" r="35260" b="78357"/>
          <a:stretch>
            <a:fillRect/>
          </a:stretch>
        </p:blipFill>
        <p:spPr>
          <a:xfrm>
            <a:off x="7895092" y="2465291"/>
            <a:ext cx="6699030" cy="2026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25450" t="22349" r="38049" b="58724"/>
          <a:stretch>
            <a:fillRect/>
          </a:stretch>
        </p:blipFill>
        <p:spPr>
          <a:xfrm>
            <a:off x="10294425" y="5970808"/>
            <a:ext cx="9751626" cy="3792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8100.png" descr="IMG_8100.png"/>
          <p:cNvPicPr>
            <a:picLocks noChangeAspect="1"/>
          </p:cNvPicPr>
          <p:nvPr/>
        </p:nvPicPr>
        <p:blipFill>
          <a:blip r:embed="rId3">
            <a:extLst/>
          </a:blip>
          <a:srcRect l="24977" t="41787" r="36732" b="12571"/>
          <a:stretch>
            <a:fillRect/>
          </a:stretch>
        </p:blipFill>
        <p:spPr>
          <a:xfrm>
            <a:off x="2358232" y="4790400"/>
            <a:ext cx="7860607" cy="70271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تجميع"/>
          <p:cNvGrpSpPr/>
          <p:nvPr/>
        </p:nvGrpSpPr>
        <p:grpSpPr>
          <a:xfrm>
            <a:off x="10174288" y="4484143"/>
            <a:ext cx="164588" cy="7822393"/>
            <a:chOff x="-44450" y="-44450"/>
            <a:chExt cx="164587" cy="7822392"/>
          </a:xfrm>
        </p:grpSpPr>
        <p:pic>
          <p:nvPicPr>
            <p:cNvPr id="31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084499" y="4573306"/>
              <a:ext cx="6320372" cy="88901"/>
            </a:xfrm>
            <a:prstGeom prst="rect">
              <a:avLst/>
            </a:prstGeom>
            <a:effectLst/>
          </p:spPr>
        </p:pic>
        <p:pic>
          <p:nvPicPr>
            <p:cNvPr id="31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3502479" y="3413578"/>
              <a:ext cx="7004958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مستطيل مستدير الزوايا"/>
          <p:cNvSpPr/>
          <p:nvPr/>
        </p:nvSpPr>
        <p:spPr>
          <a:xfrm>
            <a:off x="4035604" y="9355364"/>
            <a:ext cx="6097216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2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2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2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2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35" name="مستطيل مستدير الزوايا"/>
          <p:cNvSpPr/>
          <p:nvPr/>
        </p:nvSpPr>
        <p:spPr>
          <a:xfrm>
            <a:off x="14346902" y="3921949"/>
            <a:ext cx="5396276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6" name="مستطيل مستدير الزوايا"/>
          <p:cNvSpPr/>
          <p:nvPr/>
        </p:nvSpPr>
        <p:spPr>
          <a:xfrm>
            <a:off x="14298513" y="5819118"/>
            <a:ext cx="5444663" cy="1765882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7" name="مستطيل مستدير الزوايا"/>
          <p:cNvSpPr/>
          <p:nvPr/>
        </p:nvSpPr>
        <p:spPr>
          <a:xfrm>
            <a:off x="14346901" y="7743285"/>
            <a:ext cx="5347887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8" name="مستطيل مستدير الزوايا"/>
          <p:cNvSpPr/>
          <p:nvPr/>
        </p:nvSpPr>
        <p:spPr>
          <a:xfrm>
            <a:off x="14298513" y="9665144"/>
            <a:ext cx="5444663" cy="1765883"/>
          </a:xfrm>
          <a:prstGeom prst="roundRect">
            <a:avLst>
              <a:gd name="adj" fmla="val 89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34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مستطيل 91"/>
          <p:cNvSpPr txBox="1"/>
          <p:nvPr/>
        </p:nvSpPr>
        <p:spPr>
          <a:xfrm>
            <a:off x="14630134" y="3939958"/>
            <a:ext cx="4941199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س + ٧ص = ٢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-٢س+٧ص = ٩</a:t>
            </a:r>
          </a:p>
        </p:txBody>
      </p:sp>
      <p:grpSp>
        <p:nvGrpSpPr>
          <p:cNvPr id="351" name="تجميع"/>
          <p:cNvGrpSpPr/>
          <p:nvPr/>
        </p:nvGrpSpPr>
        <p:grpSpPr>
          <a:xfrm>
            <a:off x="19216631" y="4184992"/>
            <a:ext cx="1091190" cy="1091189"/>
            <a:chOff x="0" y="0"/>
            <a:chExt cx="1091188" cy="1091188"/>
          </a:xfrm>
        </p:grpSpPr>
        <p:pic>
          <p:nvPicPr>
            <p:cNvPr id="34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sp>
        <p:nvSpPr>
          <p:cNvPr id="352" name="مستطيل مستدير الزوايا"/>
          <p:cNvSpPr/>
          <p:nvPr/>
        </p:nvSpPr>
        <p:spPr>
          <a:xfrm>
            <a:off x="4035604" y="7363066"/>
            <a:ext cx="6014108" cy="1813527"/>
          </a:xfrm>
          <a:prstGeom prst="roundRect">
            <a:avLst>
              <a:gd name="adj" fmla="val 871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3" name="مستطيل مستدير الزوايا"/>
          <p:cNvSpPr/>
          <p:nvPr/>
        </p:nvSpPr>
        <p:spPr>
          <a:xfrm>
            <a:off x="4035604" y="5621875"/>
            <a:ext cx="6097216" cy="1650310"/>
          </a:xfrm>
          <a:prstGeom prst="roundRect">
            <a:avLst>
              <a:gd name="adj" fmla="val 957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4" name="مستطيل مستدير الزوايا"/>
          <p:cNvSpPr/>
          <p:nvPr/>
        </p:nvSpPr>
        <p:spPr>
          <a:xfrm>
            <a:off x="4091928" y="3865932"/>
            <a:ext cx="5901459" cy="1599949"/>
          </a:xfrm>
          <a:prstGeom prst="roundRect">
            <a:avLst>
              <a:gd name="adj" fmla="val 9874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55" name="حدد أفضل طريقة لحل الانظمة التالية :"/>
          <p:cNvSpPr txBox="1"/>
          <p:nvPr/>
        </p:nvSpPr>
        <p:spPr>
          <a:xfrm>
            <a:off x="7961979" y="2796768"/>
            <a:ext cx="5916628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حدد أفضل طريقة لحل الانظمة التالية :</a:t>
            </a:r>
          </a:p>
        </p:txBody>
      </p:sp>
      <p:sp>
        <p:nvSpPr>
          <p:cNvPr id="356" name="مستطيل 91"/>
          <p:cNvSpPr txBox="1"/>
          <p:nvPr/>
        </p:nvSpPr>
        <p:spPr>
          <a:xfrm>
            <a:off x="15237818" y="5904423"/>
            <a:ext cx="3945632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 -٤ ص=-١٠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س+ ٨ س = -٢</a:t>
            </a:r>
          </a:p>
        </p:txBody>
      </p:sp>
      <p:sp>
        <p:nvSpPr>
          <p:cNvPr id="357" name="مستطيل 91"/>
          <p:cNvSpPr txBox="1"/>
          <p:nvPr/>
        </p:nvSpPr>
        <p:spPr>
          <a:xfrm>
            <a:off x="15404596" y="7783420"/>
            <a:ext cx="3981091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 - ص = ٩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٧ س+ ص =٧ </a:t>
            </a:r>
          </a:p>
        </p:txBody>
      </p:sp>
      <p:sp>
        <p:nvSpPr>
          <p:cNvPr id="358" name="مستطيل 91"/>
          <p:cNvSpPr txBox="1"/>
          <p:nvPr/>
        </p:nvSpPr>
        <p:spPr>
          <a:xfrm>
            <a:off x="14895194" y="9826121"/>
            <a:ext cx="4288256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 - ص = ١٧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 س +٢ ص = ٥ </a:t>
            </a:r>
          </a:p>
        </p:txBody>
      </p:sp>
      <p:grpSp>
        <p:nvGrpSpPr>
          <p:cNvPr id="361" name="تجميع"/>
          <p:cNvGrpSpPr/>
          <p:nvPr/>
        </p:nvGrpSpPr>
        <p:grpSpPr>
          <a:xfrm>
            <a:off x="19208613" y="6080793"/>
            <a:ext cx="1091189" cy="1091189"/>
            <a:chOff x="0" y="0"/>
            <a:chExt cx="1091188" cy="1091188"/>
          </a:xfrm>
        </p:grpSpPr>
        <p:pic>
          <p:nvPicPr>
            <p:cNvPr id="35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364" name="تجميع"/>
          <p:cNvGrpSpPr/>
          <p:nvPr/>
        </p:nvGrpSpPr>
        <p:grpSpPr>
          <a:xfrm>
            <a:off x="19168243" y="8041642"/>
            <a:ext cx="1091190" cy="1091189"/>
            <a:chOff x="0" y="0"/>
            <a:chExt cx="1091188" cy="1091188"/>
          </a:xfrm>
        </p:grpSpPr>
        <p:pic>
          <p:nvPicPr>
            <p:cNvPr id="362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ج</a:t>
              </a:r>
            </a:p>
          </p:txBody>
        </p:sp>
      </p:grpSp>
      <p:grpSp>
        <p:nvGrpSpPr>
          <p:cNvPr id="367" name="تجميع"/>
          <p:cNvGrpSpPr/>
          <p:nvPr/>
        </p:nvGrpSpPr>
        <p:grpSpPr>
          <a:xfrm>
            <a:off x="19208613" y="10080470"/>
            <a:ext cx="1091189" cy="1091189"/>
            <a:chOff x="0" y="0"/>
            <a:chExt cx="1091188" cy="1091188"/>
          </a:xfrm>
        </p:grpSpPr>
        <p:pic>
          <p:nvPicPr>
            <p:cNvPr id="365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د</a:t>
              </a:r>
            </a:p>
          </p:txBody>
        </p:sp>
      </p:grpSp>
      <p:grpSp>
        <p:nvGrpSpPr>
          <p:cNvPr id="370" name="تجميع"/>
          <p:cNvGrpSpPr/>
          <p:nvPr/>
        </p:nvGrpSpPr>
        <p:grpSpPr>
          <a:xfrm>
            <a:off x="9466843" y="4134582"/>
            <a:ext cx="1091189" cy="1091189"/>
            <a:chOff x="0" y="0"/>
            <a:chExt cx="1091188" cy="1091188"/>
          </a:xfrm>
        </p:grpSpPr>
        <p:pic>
          <p:nvPicPr>
            <p:cNvPr id="368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373" name="تجميع"/>
          <p:cNvGrpSpPr/>
          <p:nvPr/>
        </p:nvGrpSpPr>
        <p:grpSpPr>
          <a:xfrm>
            <a:off x="9523167" y="5867048"/>
            <a:ext cx="1091189" cy="1091189"/>
            <a:chOff x="0" y="0"/>
            <a:chExt cx="1091188" cy="1091188"/>
          </a:xfrm>
        </p:grpSpPr>
        <p:pic>
          <p:nvPicPr>
            <p:cNvPr id="371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376" name="تجميع"/>
          <p:cNvGrpSpPr/>
          <p:nvPr/>
        </p:nvGrpSpPr>
        <p:grpSpPr>
          <a:xfrm>
            <a:off x="9606274" y="7724235"/>
            <a:ext cx="1091190" cy="1091189"/>
            <a:chOff x="0" y="0"/>
            <a:chExt cx="1091188" cy="1091188"/>
          </a:xfrm>
        </p:grpSpPr>
        <p:pic>
          <p:nvPicPr>
            <p:cNvPr id="374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379" name="تجميع"/>
          <p:cNvGrpSpPr/>
          <p:nvPr/>
        </p:nvGrpSpPr>
        <p:grpSpPr>
          <a:xfrm>
            <a:off x="9606274" y="9692711"/>
            <a:ext cx="1091190" cy="1091189"/>
            <a:chOff x="0" y="0"/>
            <a:chExt cx="1091188" cy="1091188"/>
          </a:xfrm>
        </p:grpSpPr>
        <p:pic>
          <p:nvPicPr>
            <p:cNvPr id="377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sp>
        <p:nvSpPr>
          <p:cNvPr id="380" name="مستطيل 91"/>
          <p:cNvSpPr txBox="1"/>
          <p:nvPr/>
        </p:nvSpPr>
        <p:spPr>
          <a:xfrm>
            <a:off x="4877998" y="3761545"/>
            <a:ext cx="3698636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96D35F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بالتعويض</a:t>
            </a:r>
          </a:p>
        </p:txBody>
      </p:sp>
      <p:sp>
        <p:nvSpPr>
          <p:cNvPr id="381" name="مستطيل 91"/>
          <p:cNvSpPr txBox="1"/>
          <p:nvPr/>
        </p:nvSpPr>
        <p:spPr>
          <a:xfrm>
            <a:off x="4725244" y="5571667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FF8648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الجمع</a:t>
            </a:r>
          </a:p>
        </p:txBody>
      </p:sp>
      <p:sp>
        <p:nvSpPr>
          <p:cNvPr id="382" name="مستطيل 91"/>
          <p:cNvSpPr txBox="1"/>
          <p:nvPr/>
        </p:nvSpPr>
        <p:spPr>
          <a:xfrm>
            <a:off x="4725244" y="7496204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الطرح</a:t>
            </a:r>
          </a:p>
        </p:txBody>
      </p:sp>
      <p:sp>
        <p:nvSpPr>
          <p:cNvPr id="383" name="مستطيل 91"/>
          <p:cNvSpPr txBox="1"/>
          <p:nvPr/>
        </p:nvSpPr>
        <p:spPr>
          <a:xfrm>
            <a:off x="4577734" y="9336314"/>
            <a:ext cx="435912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01C7FC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بالحذف باستعمال الضرب</a:t>
            </a:r>
          </a:p>
        </p:txBody>
      </p:sp>
      <p:pic>
        <p:nvPicPr>
          <p:cNvPr id="384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65637">
            <a:off x="10173084" y="7239302"/>
            <a:ext cx="4504363" cy="476901"/>
          </a:xfrm>
          <a:prstGeom prst="rect">
            <a:avLst/>
          </a:prstGeom>
        </p:spPr>
      </p:pic>
      <p:pic>
        <p:nvPicPr>
          <p:cNvPr id="386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423056">
            <a:off x="8930912" y="7220421"/>
            <a:ext cx="7051583" cy="476901"/>
          </a:xfrm>
          <a:prstGeom prst="rect">
            <a:avLst/>
          </a:prstGeom>
        </p:spPr>
      </p:pic>
      <p:pic>
        <p:nvPicPr>
          <p:cNvPr id="388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032667">
            <a:off x="9827503" y="8225972"/>
            <a:ext cx="5166292" cy="476901"/>
          </a:xfrm>
          <a:prstGeom prst="rect">
            <a:avLst/>
          </a:prstGeom>
        </p:spPr>
      </p:pic>
      <p:pic>
        <p:nvPicPr>
          <p:cNvPr id="390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034637">
            <a:off x="9765247" y="6148958"/>
            <a:ext cx="5303028" cy="476901"/>
          </a:xfrm>
          <a:prstGeom prst="rect">
            <a:avLst/>
          </a:prstGeom>
        </p:spPr>
      </p:pic>
      <p:sp>
        <p:nvSpPr>
          <p:cNvPr id="392" name="مستطيل مستدير الزوايا"/>
          <p:cNvSpPr/>
          <p:nvPr/>
        </p:nvSpPr>
        <p:spPr>
          <a:xfrm>
            <a:off x="16156006" y="4035385"/>
            <a:ext cx="1629726" cy="688852"/>
          </a:xfrm>
          <a:prstGeom prst="roundRect">
            <a:avLst>
              <a:gd name="adj" fmla="val 25253"/>
            </a:avLst>
          </a:prstGeom>
          <a:solidFill>
            <a:schemeClr val="accent6">
              <a:satOff val="18029"/>
              <a:lumOff val="1206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3" name="مستطيل مستدير الزوايا"/>
          <p:cNvSpPr/>
          <p:nvPr/>
        </p:nvSpPr>
        <p:spPr>
          <a:xfrm>
            <a:off x="16156006" y="4866980"/>
            <a:ext cx="1629726" cy="741029"/>
          </a:xfrm>
          <a:prstGeom prst="roundRect">
            <a:avLst>
              <a:gd name="adj" fmla="val 23475"/>
            </a:avLst>
          </a:prstGeom>
          <a:solidFill>
            <a:schemeClr val="accent6">
              <a:satOff val="18029"/>
              <a:lumOff val="1206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4" name="مستطيل مستدير الزوايا"/>
          <p:cNvSpPr/>
          <p:nvPr/>
        </p:nvSpPr>
        <p:spPr>
          <a:xfrm>
            <a:off x="18024930" y="5955026"/>
            <a:ext cx="1136965" cy="665012"/>
          </a:xfrm>
          <a:prstGeom prst="roundRect">
            <a:avLst>
              <a:gd name="adj" fmla="val 25253"/>
            </a:avLst>
          </a:prstGeom>
          <a:solidFill>
            <a:schemeClr val="accent1">
              <a:lumOff val="16847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5" name="مستطيل مستدير الزوايا"/>
          <p:cNvSpPr/>
          <p:nvPr/>
        </p:nvSpPr>
        <p:spPr>
          <a:xfrm>
            <a:off x="16792477" y="7935762"/>
            <a:ext cx="1346794" cy="645125"/>
          </a:xfrm>
          <a:prstGeom prst="roundRect">
            <a:avLst>
              <a:gd name="adj" fmla="val 24624"/>
            </a:avLst>
          </a:prstGeom>
          <a:solidFill>
            <a:schemeClr val="accent5">
              <a:hueOff val="-152896"/>
              <a:lumOff val="12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6" name="مستطيل مستدير الزوايا"/>
          <p:cNvSpPr/>
          <p:nvPr/>
        </p:nvSpPr>
        <p:spPr>
          <a:xfrm>
            <a:off x="16537237" y="8684839"/>
            <a:ext cx="1346794" cy="645126"/>
          </a:xfrm>
          <a:prstGeom prst="roundRect">
            <a:avLst>
              <a:gd name="adj" fmla="val 24624"/>
            </a:avLst>
          </a:prstGeom>
          <a:solidFill>
            <a:schemeClr val="accent5">
              <a:hueOff val="-152896"/>
              <a:lumOff val="12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7" name="مستطيل مستدير الزوايا"/>
          <p:cNvSpPr/>
          <p:nvPr/>
        </p:nvSpPr>
        <p:spPr>
          <a:xfrm>
            <a:off x="16438937" y="9915742"/>
            <a:ext cx="1212203" cy="645126"/>
          </a:xfrm>
          <a:prstGeom prst="roundRect">
            <a:avLst>
              <a:gd name="adj" fmla="val 24624"/>
            </a:avLst>
          </a:prstGeom>
          <a:solidFill>
            <a:schemeClr val="accent3">
              <a:hueOff val="-274225"/>
              <a:satOff val="26768"/>
              <a:lumOff val="11368"/>
              <a:alpha val="45890"/>
            </a:schemeClr>
          </a:solidFill>
          <a:ln w="12700">
            <a:solidFill>
              <a:srgbClr val="000000">
                <a:alpha val="4589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00241 0.008205 -0.000483 0.016409 -0.000724 0.024614 C -0.000965 0.032819 -0.001207 0.041023 -0.001448 0.049228" origin="layout" pathEditMode="relative">
                                      <p:cBhvr>
                                        <p:cTn id="23" dur="2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1448 0.049228 C -0.001448 0.049228 -0.016455 0.033503 -0.025113 0.025670 C -0.033770 0.017837 -0.043322 0.010498 -0.052873 0.003158 C -0.053366 0.011265 -0.053859 0.019371 -0.054351 0.027478 C -0.054844 0.035584 -0.055337 0.043690 -0.055830 0.051797" origin="layout" pathEditMode="relative">
                                      <p:cBhvr>
                                        <p:cTn id="26" dur="6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4"/>
      <p:bldP build="whole" bldLvl="1" animBg="1" rev="0" advAuto="0" spid="390" grpId="3"/>
      <p:bldP build="whole" bldLvl="1" animBg="1" rev="0" advAuto="0" spid="384" grpId="10"/>
      <p:bldP build="whole" bldLvl="1" animBg="1" rev="0" advAuto="0" spid="396" grpId="9"/>
      <p:bldP build="whole" bldLvl="1" animBg="1" rev="0" advAuto="0" spid="393" grpId="2"/>
      <p:bldP build="whole" bldLvl="1" animBg="1" rev="0" advAuto="0" spid="397" grpId="11"/>
      <p:bldP build="whole" bldLvl="1" animBg="1" rev="0" advAuto="0" spid="386" grpId="12"/>
      <p:bldP build="whole" bldLvl="1" animBg="1" rev="0" advAuto="0" spid="392" grpId="1"/>
      <p:bldP build="whole" bldLvl="1" animBg="1" rev="0" advAuto="0" spid="395" grpId="8"/>
      <p:bldP build="whole" bldLvl="1" animBg="1" rev="0" advAuto="0" spid="388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0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0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0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0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1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18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9" name="مستطيل 91"/>
          <p:cNvSpPr txBox="1"/>
          <p:nvPr/>
        </p:nvSpPr>
        <p:spPr>
          <a:xfrm>
            <a:off x="14927662" y="3681286"/>
            <a:ext cx="5076424" cy="168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س + ٧ص = ٢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-٢س+٧ص = ٩</a:t>
            </a:r>
          </a:p>
        </p:txBody>
      </p:sp>
      <p:grpSp>
        <p:nvGrpSpPr>
          <p:cNvPr id="422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20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1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sp>
        <p:nvSpPr>
          <p:cNvPr id="423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24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25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بالطرح</a:t>
            </a:r>
          </a:p>
        </p:txBody>
      </p:sp>
      <p:sp>
        <p:nvSpPr>
          <p:cNvPr id="426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3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2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3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3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4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8" name="مستطيل 91"/>
          <p:cNvSpPr txBox="1"/>
          <p:nvPr/>
        </p:nvSpPr>
        <p:spPr>
          <a:xfrm>
            <a:off x="14927662" y="3681286"/>
            <a:ext cx="5076424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 -٤ ص=-١٠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س+ ٨ س = -٢</a:t>
            </a:r>
          </a:p>
        </p:txBody>
      </p:sp>
      <p:grpSp>
        <p:nvGrpSpPr>
          <p:cNvPr id="451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49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sp>
        <p:nvSpPr>
          <p:cNvPr id="452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53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54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بالضرب</a:t>
            </a:r>
          </a:p>
        </p:txBody>
      </p:sp>
      <p:sp>
        <p:nvSpPr>
          <p:cNvPr id="455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67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58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6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66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61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6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476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7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6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7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7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7" name="مستطيل 91"/>
          <p:cNvSpPr txBox="1"/>
          <p:nvPr/>
        </p:nvSpPr>
        <p:spPr>
          <a:xfrm>
            <a:off x="14927662" y="3681286"/>
            <a:ext cx="5076424" cy="168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 - ص = ٩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٧ س+ ص =٧ </a:t>
            </a:r>
          </a:p>
        </p:txBody>
      </p:sp>
      <p:grpSp>
        <p:nvGrpSpPr>
          <p:cNvPr id="480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478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١ج</a:t>
              </a:r>
            </a:p>
          </p:txBody>
        </p:sp>
      </p:grpSp>
      <p:sp>
        <p:nvSpPr>
          <p:cNvPr id="481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82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483" name="مستطيل 91"/>
          <p:cNvSpPr txBox="1"/>
          <p:nvPr/>
        </p:nvSpPr>
        <p:spPr>
          <a:xfrm>
            <a:off x="11383281" y="4042475"/>
            <a:ext cx="3698637" cy="168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الحل الحذف بالجمع </a:t>
            </a:r>
          </a:p>
        </p:txBody>
      </p:sp>
      <p:sp>
        <p:nvSpPr>
          <p:cNvPr id="484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96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87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8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5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90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9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grpSp>
        <p:nvGrpSpPr>
          <p:cNvPr id="505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0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9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0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0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6" name="مستطيل 91"/>
          <p:cNvSpPr txBox="1"/>
          <p:nvPr/>
        </p:nvSpPr>
        <p:spPr>
          <a:xfrm>
            <a:off x="14927662" y="3681286"/>
            <a:ext cx="5076424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 س - ص = ١٧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 س +٢ ص = ٥ </a:t>
            </a:r>
          </a:p>
        </p:txBody>
      </p:sp>
      <p:grpSp>
        <p:nvGrpSpPr>
          <p:cNvPr id="509" name="تجميع"/>
          <p:cNvGrpSpPr/>
          <p:nvPr/>
        </p:nvGrpSpPr>
        <p:grpSpPr>
          <a:xfrm>
            <a:off x="19458492" y="3681286"/>
            <a:ext cx="1091190" cy="1091189"/>
            <a:chOff x="0" y="0"/>
            <a:chExt cx="1091188" cy="1091188"/>
          </a:xfrm>
        </p:grpSpPr>
        <p:pic>
          <p:nvPicPr>
            <p:cNvPr id="507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1189" cy="109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8" name="مستطيل 38"/>
            <p:cNvSpPr txBox="1"/>
            <p:nvPr/>
          </p:nvSpPr>
          <p:spPr>
            <a:xfrm>
              <a:off x="153375" y="251191"/>
              <a:ext cx="784437" cy="680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sp>
        <p:nvSpPr>
          <p:cNvPr id="510" name="مستطيل مستدير الزوايا"/>
          <p:cNvSpPr/>
          <p:nvPr/>
        </p:nvSpPr>
        <p:spPr>
          <a:xfrm>
            <a:off x="11402331" y="4050815"/>
            <a:ext cx="3660536" cy="2014174"/>
          </a:xfrm>
          <a:prstGeom prst="roundRect">
            <a:avLst>
              <a:gd name="adj" fmla="val 74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1" name="حدد أفضل طريقة لحل النظام ثم حله :"/>
          <p:cNvSpPr txBox="1"/>
          <p:nvPr/>
        </p:nvSpPr>
        <p:spPr>
          <a:xfrm>
            <a:off x="8311755" y="2925634"/>
            <a:ext cx="5807006" cy="11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حدد أفضل طريقة لحل النظام ثم حله :</a:t>
            </a:r>
          </a:p>
        </p:txBody>
      </p:sp>
      <p:sp>
        <p:nvSpPr>
          <p:cNvPr id="512" name="مستطيل 91"/>
          <p:cNvSpPr txBox="1"/>
          <p:nvPr/>
        </p:nvSpPr>
        <p:spPr>
          <a:xfrm>
            <a:off x="11383281" y="4042475"/>
            <a:ext cx="3698637" cy="16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الحل </a:t>
            </a:r>
          </a:p>
          <a:p>
            <a:pPr defTabSz="914400" rtl="0">
              <a:defRPr b="1" sz="4600">
                <a:solidFill>
                  <a:srgbClr val="454545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بالتعويض</a:t>
            </a:r>
          </a:p>
        </p:txBody>
      </p:sp>
      <p:sp>
        <p:nvSpPr>
          <p:cNvPr id="513" name="مستطيل مستدير الزوايا"/>
          <p:cNvSpPr/>
          <p:nvPr/>
        </p:nvSpPr>
        <p:spPr>
          <a:xfrm>
            <a:off x="2164341" y="6407653"/>
            <a:ext cx="18366289" cy="5905874"/>
          </a:xfrm>
          <a:prstGeom prst="roundRect">
            <a:avLst>
              <a:gd name="adj" fmla="val 253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1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1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2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2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5" name="تجميع"/>
          <p:cNvGrpSpPr/>
          <p:nvPr/>
        </p:nvGrpSpPr>
        <p:grpSpPr>
          <a:xfrm>
            <a:off x="13110174" y="3087207"/>
            <a:ext cx="768899" cy="981531"/>
            <a:chOff x="0" y="0"/>
            <a:chExt cx="768897" cy="981530"/>
          </a:xfrm>
        </p:grpSpPr>
        <p:pic>
          <p:nvPicPr>
            <p:cNvPr id="52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4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52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grpSp>
        <p:nvGrpSpPr>
          <p:cNvPr id="534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31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27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32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33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9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53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5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540" name="مستطيل 91"/>
          <p:cNvSpPr txBox="1"/>
          <p:nvPr/>
        </p:nvSpPr>
        <p:spPr>
          <a:xfrm>
            <a:off x="5749449" y="2577955"/>
            <a:ext cx="7137278" cy="197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حدد أفضل طريقة لحل النظام ثم حلة 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٣س +٧ ص = ٤</a:t>
            </a:r>
          </a:p>
          <a:p>
            <a:pPr algn="r" defTabSz="914400" rtl="0">
              <a:defRPr b="1" sz="34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٥س-٧ص = -١٢</a:t>
            </a:r>
          </a:p>
        </p:txBody>
      </p:sp>
      <p:sp>
        <p:nvSpPr>
          <p:cNvPr id="541" name="Google Shape;4376;p67"/>
          <p:cNvSpPr/>
          <p:nvPr/>
        </p:nvSpPr>
        <p:spPr>
          <a:xfrm rot="9913345">
            <a:off x="18580237" y="4486474"/>
            <a:ext cx="1025349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1"/>
      <p:bldP build="whole" bldLvl="1" animBg="1" rev="0" advAuto="0" spid="516" grpId="4"/>
      <p:bldP build="whole" bldLvl="1" animBg="1" rev="0" advAuto="0" spid="520" grpId="3"/>
      <p:bldP build="whole" bldLvl="1" animBg="1" rev="0" advAuto="0" spid="520" grpId="2"/>
      <p:bldP build="whole" bldLvl="1" animBg="1" rev="0" advAuto="0" spid="520" grpId="5"/>
      <p:bldP build="whole" bldLvl="1" animBg="1" rev="0" advAuto="0" spid="520" grpId="6"/>
      <p:bldP build="whole" bldLvl="1" animBg="1" rev="0" advAuto="0" spid="516" grpId="7"/>
      <p:bldP build="whole" bldLvl="1" animBg="1" rev="0" advAuto="0" spid="516" grpId="8"/>
      <p:bldP build="whole" bldLvl="1" animBg="1" rev="0" advAuto="0" spid="516" grpId="9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4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8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549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٤٣</a:t>
            </a:r>
          </a:p>
        </p:txBody>
      </p:sp>
      <p:grpSp>
        <p:nvGrpSpPr>
          <p:cNvPr id="553" name="تجميع"/>
          <p:cNvGrpSpPr/>
          <p:nvPr/>
        </p:nvGrpSpPr>
        <p:grpSpPr>
          <a:xfrm>
            <a:off x="14547127" y="2646515"/>
            <a:ext cx="897711" cy="897710"/>
            <a:chOff x="0" y="0"/>
            <a:chExt cx="897709" cy="897709"/>
          </a:xfrm>
        </p:grpSpPr>
        <p:pic>
          <p:nvPicPr>
            <p:cNvPr id="55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7710" cy="897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مستطيل 38"/>
            <p:cNvSpPr txBox="1"/>
            <p:nvPr/>
          </p:nvSpPr>
          <p:spPr>
            <a:xfrm>
              <a:off x="126180" y="206653"/>
              <a:ext cx="645349" cy="618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pic>
        <p:nvPicPr>
          <p:cNvPr id="554" name="IMG_8101.jpeg" descr="IMG_8101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776"/>
          <a:stretch>
            <a:fillRect/>
          </a:stretch>
        </p:blipFill>
        <p:spPr>
          <a:xfrm>
            <a:off x="1953509" y="4223208"/>
            <a:ext cx="17824567" cy="31013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5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2357" y="5137178"/>
            <a:ext cx="4112871" cy="207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G_8102.jpeg" descr="IMG_8102.jpeg"/>
          <p:cNvPicPr>
            <a:picLocks noChangeAspect="1"/>
          </p:cNvPicPr>
          <p:nvPr/>
        </p:nvPicPr>
        <p:blipFill>
          <a:blip r:embed="rId2">
            <a:extLst/>
          </a:blip>
          <a:srcRect l="16581" t="0" r="0" b="29332"/>
          <a:stretch>
            <a:fillRect/>
          </a:stretch>
        </p:blipFill>
        <p:spPr>
          <a:xfrm>
            <a:off x="6145036" y="5882004"/>
            <a:ext cx="13312137" cy="1436600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9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3"/>
      <p:bldP build="whole" bldLvl="1" animBg="1" rev="0" advAuto="0" spid="12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٤١</a:t>
            </a:r>
          </a:p>
        </p:txBody>
      </p:sp>
      <p:grpSp>
        <p:nvGrpSpPr>
          <p:cNvPr id="568" name="تجميع"/>
          <p:cNvGrpSpPr/>
          <p:nvPr/>
        </p:nvGrpSpPr>
        <p:grpSpPr>
          <a:xfrm>
            <a:off x="14832421" y="2702324"/>
            <a:ext cx="5987882" cy="1369091"/>
            <a:chOff x="114559" y="0"/>
            <a:chExt cx="5987880" cy="1369089"/>
          </a:xfrm>
        </p:grpSpPr>
        <p:grpSp>
          <p:nvGrpSpPr>
            <p:cNvPr id="565" name="Google Shape;4333;p67"/>
            <p:cNvGrpSpPr/>
            <p:nvPr/>
          </p:nvGrpSpPr>
          <p:grpSpPr>
            <a:xfrm>
              <a:off x="114559" y="0"/>
              <a:ext cx="4707044" cy="833473"/>
              <a:chOff x="0" y="0"/>
              <a:chExt cx="4707042" cy="833472"/>
            </a:xfrm>
          </p:grpSpPr>
          <p:sp>
            <p:nvSpPr>
              <p:cNvPr id="561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6" name="مثال من واقع الحياة"/>
            <p:cNvSpPr/>
            <p:nvPr/>
          </p:nvSpPr>
          <p:spPr>
            <a:xfrm>
              <a:off x="2140935" y="990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567" name="بيضاوي"/>
            <p:cNvSpPr/>
            <p:nvPr/>
          </p:nvSpPr>
          <p:spPr>
            <a:xfrm>
              <a:off x="5100330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69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5362" t="21394" r="40363" b="71655"/>
          <a:stretch>
            <a:fillRect/>
          </a:stretch>
        </p:blipFill>
        <p:spPr>
          <a:xfrm>
            <a:off x="2145292" y="2704078"/>
            <a:ext cx="12304113" cy="187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5965" t="27923" r="40137" b="36297"/>
          <a:stretch>
            <a:fillRect/>
          </a:stretch>
        </p:blipFill>
        <p:spPr>
          <a:xfrm>
            <a:off x="11008470" y="4922344"/>
            <a:ext cx="8680747" cy="68719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1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26691" t="63995" r="40085" b="18830"/>
          <a:stretch>
            <a:fillRect/>
          </a:stretch>
        </p:blipFill>
        <p:spPr>
          <a:xfrm>
            <a:off x="1847794" y="4880077"/>
            <a:ext cx="8971178" cy="34780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2" name="IMG_8103.png" descr="IMG_8103.png"/>
          <p:cNvPicPr>
            <a:picLocks noChangeAspect="1"/>
          </p:cNvPicPr>
          <p:nvPr/>
        </p:nvPicPr>
        <p:blipFill>
          <a:blip r:embed="rId3">
            <a:extLst/>
          </a:blip>
          <a:srcRect l="61660" t="17503" r="29312" b="58053"/>
          <a:stretch>
            <a:fillRect/>
          </a:stretch>
        </p:blipFill>
        <p:spPr>
          <a:xfrm>
            <a:off x="21041914" y="7866878"/>
            <a:ext cx="2105186" cy="4275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8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7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7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7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8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٤١</a:t>
            </a:r>
          </a:p>
        </p:txBody>
      </p:sp>
      <p:grpSp>
        <p:nvGrpSpPr>
          <p:cNvPr id="593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9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8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4" name="مستطيل مستدير الزوايا"/>
          <p:cNvSpPr/>
          <p:nvPr/>
        </p:nvSpPr>
        <p:spPr>
          <a:xfrm>
            <a:off x="1832821" y="5094023"/>
            <a:ext cx="18766756" cy="7232624"/>
          </a:xfrm>
          <a:prstGeom prst="roundRect">
            <a:avLst>
              <a:gd name="adj" fmla="val 2634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99" name="تجميع"/>
          <p:cNvGrpSpPr/>
          <p:nvPr/>
        </p:nvGrpSpPr>
        <p:grpSpPr>
          <a:xfrm>
            <a:off x="11171749" y="5498940"/>
            <a:ext cx="101739" cy="6526570"/>
            <a:chOff x="-44450" y="-44449"/>
            <a:chExt cx="101738" cy="6526568"/>
          </a:xfrm>
        </p:grpSpPr>
        <p:pic>
          <p:nvPicPr>
            <p:cNvPr id="595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625276" y="3799555"/>
              <a:ext cx="5276228" cy="88901"/>
            </a:xfrm>
            <a:prstGeom prst="rect">
              <a:avLst/>
            </a:prstGeom>
            <a:effectLst/>
          </p:spPr>
        </p:pic>
        <p:pic>
          <p:nvPicPr>
            <p:cNvPr id="597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23052" y="2834151"/>
              <a:ext cx="5846104" cy="88901"/>
            </a:xfrm>
            <a:prstGeom prst="rect">
              <a:avLst/>
            </a:prstGeom>
            <a:effectLst/>
          </p:spPr>
        </p:pic>
      </p:grpSp>
      <p:grpSp>
        <p:nvGrpSpPr>
          <p:cNvPr id="602" name="تجميع"/>
          <p:cNvGrpSpPr/>
          <p:nvPr/>
        </p:nvGrpSpPr>
        <p:grpSpPr>
          <a:xfrm>
            <a:off x="13600786" y="2658610"/>
            <a:ext cx="1037380" cy="1002496"/>
            <a:chOff x="0" y="0"/>
            <a:chExt cx="1037379" cy="1002494"/>
          </a:xfrm>
        </p:grpSpPr>
        <p:pic>
          <p:nvPicPr>
            <p:cNvPr id="600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2495" cy="100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1" name="مستطيل 38"/>
            <p:cNvSpPr txBox="1"/>
            <p:nvPr/>
          </p:nvSpPr>
          <p:spPr>
            <a:xfrm>
              <a:off x="140908" y="230774"/>
              <a:ext cx="896472" cy="73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4015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03" name="Google Shape;4376;p67"/>
          <p:cNvSpPr/>
          <p:nvPr/>
        </p:nvSpPr>
        <p:spPr>
          <a:xfrm rot="9913345">
            <a:off x="19256181" y="398864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4" name="تطوع سعيد لعمل خيري مدة ٥٠ ساعة ويخطط ليتطوع ٣ ساعات في كل أسبوع من الاسابيع القادمةاما اسامة فهو متطوع جديد يخطط ليتطوع ٥ ساعات في كل أسبوع اكتب نظاما من المعادلات وحله لايجاد بعد كم اسبوع يصبح عدد الساعات التي تطوع بها كل من سعيد واسامة متساويا"/>
          <p:cNvSpPr txBox="1"/>
          <p:nvPr/>
        </p:nvSpPr>
        <p:spPr>
          <a:xfrm>
            <a:off x="1813771" y="2658610"/>
            <a:ext cx="11899648" cy="223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تطوع سعيد لعمل خيري مدة ٥٠ ساعة ويخطط ليتطوع ٣ ساعات في كل أسبوع من الاسابيع القادمةاما اسامة فهو متطوع جديد يخطط ليتطوع ٥ ساعات في كل أسبوع اكتب نظاما من المعادلات وحله لايجاد بعد كم اسبوع يصبح عدد الساعات التي تطوع بها كل من سعيد واسامة متساويا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07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1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0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1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13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6" name="تجميع"/>
          <p:cNvGrpSpPr/>
          <p:nvPr/>
        </p:nvGrpSpPr>
        <p:grpSpPr>
          <a:xfrm>
            <a:off x="13420489" y="2733010"/>
            <a:ext cx="768899" cy="981532"/>
            <a:chOff x="0" y="0"/>
            <a:chExt cx="768897" cy="981530"/>
          </a:xfrm>
        </p:grpSpPr>
        <p:pic>
          <p:nvPicPr>
            <p:cNvPr id="61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2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61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grpSp>
        <p:nvGrpSpPr>
          <p:cNvPr id="625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622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18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3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4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1889275" y="4803864"/>
            <a:ext cx="225915" cy="7377777"/>
            <a:chOff x="-44450" y="-44450"/>
            <a:chExt cx="225913" cy="7377776"/>
          </a:xfrm>
        </p:grpSpPr>
        <p:pic>
          <p:nvPicPr>
            <p:cNvPr id="62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62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631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2" name="تسوق : اشترى عبدالله ٤ كراسات و٣ حقائب بمبلغ ١٨١ ريالا واشترى عبدالرحمن كراسة وحقيبتين بمبلغ ٩٤ ريالًا"/>
          <p:cNvSpPr txBox="1"/>
          <p:nvPr/>
        </p:nvSpPr>
        <p:spPr>
          <a:xfrm>
            <a:off x="4252787" y="2702982"/>
            <a:ext cx="9167704" cy="1653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 rtl="0">
              <a:defRPr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تسوق : اشترى عبدالله ٤ كراسات و٣ حقائب بمبلغ ١٨١ ريالا واشترى عبدالرحمن كراسة وحقيبتين بمبلغ ٩٤ ريالًا </a:t>
            </a:r>
          </a:p>
        </p:txBody>
      </p:sp>
      <p:sp>
        <p:nvSpPr>
          <p:cNvPr id="633" name="أ) اكتب نظاما من معادلتين"/>
          <p:cNvSpPr txBox="1"/>
          <p:nvPr/>
        </p:nvSpPr>
        <p:spPr>
          <a:xfrm>
            <a:off x="13455823" y="4912364"/>
            <a:ext cx="6127592" cy="2284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أ) اكتب نظاما من معادلتين</a:t>
            </a:r>
          </a:p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</a:p>
        </p:txBody>
      </p:sp>
      <p:sp>
        <p:nvSpPr>
          <p:cNvPr id="634" name="ب ) حدد أفضل طريقة لحل النظام"/>
          <p:cNvSpPr txBox="1"/>
          <p:nvPr/>
        </p:nvSpPr>
        <p:spPr>
          <a:xfrm>
            <a:off x="12070739" y="9105422"/>
            <a:ext cx="7736342" cy="159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91440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ب ) حدد أفضل طريقة لحل النظام </a:t>
            </a:r>
          </a:p>
        </p:txBody>
      </p:sp>
      <p:grpSp>
        <p:nvGrpSpPr>
          <p:cNvPr id="639" name="تجميع"/>
          <p:cNvGrpSpPr/>
          <p:nvPr/>
        </p:nvGrpSpPr>
        <p:grpSpPr>
          <a:xfrm rot="16200000">
            <a:off x="15602221" y="5348027"/>
            <a:ext cx="225914" cy="7377777"/>
            <a:chOff x="-44450" y="-44450"/>
            <a:chExt cx="225913" cy="7377776"/>
          </a:xfrm>
        </p:grpSpPr>
        <p:pic>
          <p:nvPicPr>
            <p:cNvPr id="63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6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640" name="ج ) حل النظام"/>
          <p:cNvSpPr txBox="1"/>
          <p:nvPr/>
        </p:nvSpPr>
        <p:spPr>
          <a:xfrm>
            <a:off x="7997187" y="4860630"/>
            <a:ext cx="3466190" cy="159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91440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ج ) حل النظام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3"/>
      <p:bldP build="whole" bldLvl="1" animBg="1" rev="0" advAuto="0" spid="607" grpId="8"/>
      <p:bldP build="whole" bldLvl="1" animBg="1" rev="0" advAuto="0" spid="611" grpId="5"/>
      <p:bldP build="whole" bldLvl="1" animBg="1" rev="0" advAuto="0" spid="611" grpId="6"/>
      <p:bldP build="whole" bldLvl="1" animBg="1" rev="0" advAuto="0" spid="607" grpId="9"/>
      <p:bldP build="whole" bldLvl="1" animBg="1" rev="0" advAuto="0" spid="607" grpId="4"/>
      <p:bldP build="whole" bldLvl="1" animBg="1" rev="0" advAuto="0" spid="607" grpId="7"/>
      <p:bldP build="whole" bldLvl="1" animBg="1" rev="0" advAuto="0" spid="611" grpId="1"/>
      <p:bldP build="whole" bldLvl="1" animBg="1" rev="0" advAuto="0" spid="61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42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7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658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655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648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1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56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57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5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٤٣</a:t>
            </a:r>
          </a:p>
        </p:txBody>
      </p:sp>
      <p:pic>
        <p:nvPicPr>
          <p:cNvPr id="66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661" name="IMG_8104.jpeg" descr="IMG_81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28600" y="5012894"/>
            <a:ext cx="16020028" cy="23782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62" name="Google Shape;3867;p62"/>
          <p:cNvSpPr/>
          <p:nvPr/>
        </p:nvSpPr>
        <p:spPr>
          <a:xfrm rot="504699">
            <a:off x="2514044" y="7094070"/>
            <a:ext cx="3556078" cy="61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3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96763" y="6285370"/>
            <a:ext cx="3197374" cy="99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66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1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67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sp>
        <p:nvSpPr>
          <p:cNvPr id="673" name="مستطيل مستدير الزوايا"/>
          <p:cNvSpPr/>
          <p:nvPr/>
        </p:nvSpPr>
        <p:spPr>
          <a:xfrm>
            <a:off x="2164341" y="4736987"/>
            <a:ext cx="17939809" cy="7454432"/>
          </a:xfrm>
          <a:prstGeom prst="roundRect">
            <a:avLst>
              <a:gd name="adj" fmla="val 2397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74" name="Google Shape;4376;p67"/>
          <p:cNvSpPr/>
          <p:nvPr/>
        </p:nvSpPr>
        <p:spPr>
          <a:xfrm rot="9913345">
            <a:off x="18375107" y="4340536"/>
            <a:ext cx="1372717" cy="70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75" name="IMG_8105.jpeg" descr="IMG_8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555" y="2629968"/>
            <a:ext cx="13161510" cy="1960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7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7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2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3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4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86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87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690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689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88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691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692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4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696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97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5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700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698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9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4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701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2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3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06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12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710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708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9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11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19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715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713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4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8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716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2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٤٢</a:t>
            </a:r>
          </a:p>
        </p:txBody>
      </p:sp>
      <p:sp>
        <p:nvSpPr>
          <p:cNvPr id="721" name="🎯تحديد أفضل الطرق لحل نظام من معادلتين…"/>
          <p:cNvSpPr txBox="1"/>
          <p:nvPr/>
        </p:nvSpPr>
        <p:spPr>
          <a:xfrm>
            <a:off x="12771901" y="7199022"/>
            <a:ext cx="3047869" cy="233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722" name="حل نظاما مكونا من معادلتين بالتعويض أو بالحذف"/>
          <p:cNvSpPr txBox="1"/>
          <p:nvPr/>
        </p:nvSpPr>
        <p:spPr>
          <a:xfrm>
            <a:off x="16436257" y="7285456"/>
            <a:ext cx="2586170" cy="1983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بالتعويض أو بالحذف </a:t>
            </a:r>
          </a:p>
        </p:txBody>
      </p:sp>
      <p:pic>
        <p:nvPicPr>
          <p:cNvPr id="723" name="IMG_8106.jpeg" descr="IMG_8106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031088" y="7338385"/>
            <a:ext cx="4543200" cy="2372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4" name="IMG_8102.jpeg" descr="IMG_8102.jpeg"/>
          <p:cNvPicPr>
            <a:picLocks noChangeAspect="1"/>
          </p:cNvPicPr>
          <p:nvPr/>
        </p:nvPicPr>
        <p:blipFill>
          <a:blip r:embed="rId18">
            <a:extLst/>
          </a:blip>
          <a:srcRect l="16581" t="0" r="0" b="29332"/>
          <a:stretch>
            <a:fillRect/>
          </a:stretch>
        </p:blipFill>
        <p:spPr>
          <a:xfrm>
            <a:off x="8382947" y="9887829"/>
            <a:ext cx="3980769" cy="42959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725" name="IMG_8078.jpeg" descr="IMG_8078.jpeg"/>
          <p:cNvPicPr>
            <a:picLocks noChangeAspect="1"/>
          </p:cNvPicPr>
          <p:nvPr/>
        </p:nvPicPr>
        <p:blipFill>
          <a:blip r:embed="rId19">
            <a:extLst/>
          </a:blip>
          <a:srcRect l="0" t="18990" r="0" b="12399"/>
          <a:stretch>
            <a:fillRect/>
          </a:stretch>
        </p:blipFill>
        <p:spPr>
          <a:xfrm>
            <a:off x="8338023" y="6635063"/>
            <a:ext cx="4036271" cy="55745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2" grpId="1"/>
      <p:bldP build="whole" bldLvl="1" animBg="1" rev="0" advAuto="0" spid="681" grpId="7"/>
      <p:bldP build="whole" bldLvl="1" animBg="1" rev="0" advAuto="0" spid="707" grpId="17"/>
      <p:bldP build="whole" bldLvl="1" animBg="1" rev="0" advAuto="0" spid="695" grpId="11"/>
      <p:bldP build="whole" bldLvl="1" animBg="1" rev="0" advAuto="0" spid="694" grpId="12"/>
      <p:bldP build="whole" bldLvl="1" animBg="1" rev="0" advAuto="0" spid="719" grpId="6"/>
      <p:bldP build="whole" bldLvl="1" animBg="1" rev="0" advAuto="0" spid="691" grpId="2"/>
      <p:bldP build="whole" bldLvl="1" animBg="1" rev="0" advAuto="0" spid="696" grpId="15"/>
      <p:bldP build="whole" bldLvl="1" animBg="1" rev="0" advAuto="0" spid="706" grpId="4"/>
      <p:bldP build="whole" bldLvl="1" animBg="1" rev="0" advAuto="0" spid="724" grpId="10"/>
      <p:bldP build="whole" bldLvl="1" animBg="1" rev="0" advAuto="0" spid="723" grpId="9"/>
      <p:bldP build="whole" bldLvl="1" animBg="1" rev="0" advAuto="0" spid="725" grpId="8"/>
      <p:bldP build="whole" bldLvl="1" animBg="1" rev="0" advAuto="0" spid="705" grpId="13"/>
      <p:bldP build="whole" bldLvl="1" animBg="1" rev="0" advAuto="0" spid="692" grpId="14"/>
      <p:bldP build="whole" bldLvl="1" animBg="1" rev="0" advAuto="0" spid="687" grpId="5"/>
      <p:bldP build="whole" bldLvl="1" animBg="1" rev="0" advAuto="0" spid="693" grpId="3"/>
      <p:bldP build="whole" bldLvl="1" animBg="1" rev="0" advAuto="0" spid="697" grpId="1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8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729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730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1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732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73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34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739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تجميع"/>
          <p:cNvGrpSpPr/>
          <p:nvPr/>
        </p:nvGrpSpPr>
        <p:grpSpPr>
          <a:xfrm>
            <a:off x="16279117" y="6933167"/>
            <a:ext cx="3384082" cy="2842755"/>
            <a:chOff x="0" y="0"/>
            <a:chExt cx="3384080" cy="2842754"/>
          </a:xfrm>
        </p:grpSpPr>
        <p:grpSp>
          <p:nvGrpSpPr>
            <p:cNvPr id="134" name="تجميع"/>
            <p:cNvGrpSpPr/>
            <p:nvPr/>
          </p:nvGrpSpPr>
          <p:grpSpPr>
            <a:xfrm>
              <a:off x="-1" y="0"/>
              <a:ext cx="3384082" cy="2842755"/>
              <a:chOff x="0" y="0"/>
              <a:chExt cx="3384080" cy="2842754"/>
            </a:xfrm>
          </p:grpSpPr>
          <p:sp>
            <p:nvSpPr>
              <p:cNvPr id="132" name="شريط فيلم"/>
              <p:cNvSpPr/>
              <p:nvPr/>
            </p:nvSpPr>
            <p:spPr>
              <a:xfrm>
                <a:off x="0" y="0"/>
                <a:ext cx="3384081" cy="2842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مستطيل"/>
              <p:cNvSpPr/>
              <p:nvPr/>
            </p:nvSpPr>
            <p:spPr>
              <a:xfrm>
                <a:off x="216055" y="644246"/>
                <a:ext cx="2974304" cy="15436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" name="حل نظام من معادلتين بيانًا"/>
            <p:cNvSpPr txBox="1"/>
            <p:nvPr/>
          </p:nvSpPr>
          <p:spPr>
            <a:xfrm>
              <a:off x="251793" y="786048"/>
              <a:ext cx="2835339" cy="127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بيانًا </a:t>
              </a:r>
            </a:p>
          </p:txBody>
        </p:sp>
      </p:grpSp>
      <p:grpSp>
        <p:nvGrpSpPr>
          <p:cNvPr id="141" name="تجميع"/>
          <p:cNvGrpSpPr/>
          <p:nvPr/>
        </p:nvGrpSpPr>
        <p:grpSpPr>
          <a:xfrm>
            <a:off x="12961308" y="6961003"/>
            <a:ext cx="3317809" cy="2787084"/>
            <a:chOff x="0" y="0"/>
            <a:chExt cx="3317808" cy="2787083"/>
          </a:xfrm>
        </p:grpSpPr>
        <p:grpSp>
          <p:nvGrpSpPr>
            <p:cNvPr id="139" name="تجميع"/>
            <p:cNvGrpSpPr/>
            <p:nvPr/>
          </p:nvGrpSpPr>
          <p:grpSpPr>
            <a:xfrm>
              <a:off x="0" y="0"/>
              <a:ext cx="3317809" cy="2787084"/>
              <a:chOff x="0" y="0"/>
              <a:chExt cx="3317808" cy="2787083"/>
            </a:xfrm>
          </p:grpSpPr>
          <p:sp>
            <p:nvSpPr>
              <p:cNvPr id="137" name="شريط فيلم"/>
              <p:cNvSpPr/>
              <p:nvPr/>
            </p:nvSpPr>
            <p:spPr>
              <a:xfrm>
                <a:off x="0" y="0"/>
                <a:ext cx="3317809" cy="278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مستطيل"/>
              <p:cNvSpPr/>
              <p:nvPr/>
            </p:nvSpPr>
            <p:spPr>
              <a:xfrm>
                <a:off x="211824" y="631629"/>
                <a:ext cx="2916056" cy="15134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0" name="حل نظام من معادلتين بالتعويض"/>
            <p:cNvSpPr txBox="1"/>
            <p:nvPr/>
          </p:nvSpPr>
          <p:spPr>
            <a:xfrm>
              <a:off x="291133" y="770654"/>
              <a:ext cx="2735542" cy="1245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بالتعويض</a:t>
              </a:r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9643500" y="6961003"/>
            <a:ext cx="3317809" cy="2787084"/>
            <a:chOff x="0" y="0"/>
            <a:chExt cx="3317808" cy="2787083"/>
          </a:xfrm>
        </p:grpSpPr>
        <p:grpSp>
          <p:nvGrpSpPr>
            <p:cNvPr id="144" name="تجميع"/>
            <p:cNvGrpSpPr/>
            <p:nvPr/>
          </p:nvGrpSpPr>
          <p:grpSpPr>
            <a:xfrm>
              <a:off x="0" y="0"/>
              <a:ext cx="3317809" cy="2787084"/>
              <a:chOff x="0" y="0"/>
              <a:chExt cx="3317808" cy="2787083"/>
            </a:xfrm>
          </p:grpSpPr>
          <p:sp>
            <p:nvSpPr>
              <p:cNvPr id="142" name="شريط فيلم"/>
              <p:cNvSpPr/>
              <p:nvPr/>
            </p:nvSpPr>
            <p:spPr>
              <a:xfrm>
                <a:off x="0" y="0"/>
                <a:ext cx="3317809" cy="278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مستطيل"/>
              <p:cNvSpPr/>
              <p:nvPr/>
            </p:nvSpPr>
            <p:spPr>
              <a:xfrm>
                <a:off x="211824" y="631629"/>
                <a:ext cx="2916056" cy="15134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5" name="حل نظام من معادلتين بالحذف باستعمال الجمع أو الطرح"/>
            <p:cNvSpPr txBox="1"/>
            <p:nvPr/>
          </p:nvSpPr>
          <p:spPr>
            <a:xfrm>
              <a:off x="228307" y="587887"/>
              <a:ext cx="2861195" cy="1611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بالحذف باستعمال الجمع أو الطرح </a:t>
              </a:r>
            </a:p>
          </p:txBody>
        </p:sp>
      </p:grpSp>
      <p:grpSp>
        <p:nvGrpSpPr>
          <p:cNvPr id="151" name="تجميع"/>
          <p:cNvGrpSpPr/>
          <p:nvPr/>
        </p:nvGrpSpPr>
        <p:grpSpPr>
          <a:xfrm>
            <a:off x="6338608" y="6961002"/>
            <a:ext cx="3350945" cy="2814920"/>
            <a:chOff x="0" y="0"/>
            <a:chExt cx="3350943" cy="2814918"/>
          </a:xfrm>
        </p:grpSpPr>
        <p:grpSp>
          <p:nvGrpSpPr>
            <p:cNvPr id="149" name="تجميع"/>
            <p:cNvGrpSpPr/>
            <p:nvPr/>
          </p:nvGrpSpPr>
          <p:grpSpPr>
            <a:xfrm>
              <a:off x="-1" y="-1"/>
              <a:ext cx="3350945" cy="2814920"/>
              <a:chOff x="0" y="0"/>
              <a:chExt cx="3350943" cy="2814918"/>
            </a:xfrm>
          </p:grpSpPr>
          <p:sp>
            <p:nvSpPr>
              <p:cNvPr id="147" name="شريط فيلم"/>
              <p:cNvSpPr/>
              <p:nvPr/>
            </p:nvSpPr>
            <p:spPr>
              <a:xfrm>
                <a:off x="0" y="0"/>
                <a:ext cx="3350944" cy="2814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مستطيل"/>
              <p:cNvSpPr/>
              <p:nvPr/>
            </p:nvSpPr>
            <p:spPr>
              <a:xfrm>
                <a:off x="213939" y="637938"/>
                <a:ext cx="2945180" cy="15285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50" name="حل نظام من معادلتين بالحذف باستعمال الضرب"/>
            <p:cNvSpPr txBox="1"/>
            <p:nvPr/>
          </p:nvSpPr>
          <p:spPr>
            <a:xfrm>
              <a:off x="230587" y="593758"/>
              <a:ext cx="2889770" cy="1627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نظام من معادلتين بالحذف باستعمال الضرب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3"/>
      <p:bldP build="whole" bldLvl="1" animBg="1" rev="0" advAuto="0" spid="136" grpId="1"/>
      <p:bldP build="whole" bldLvl="1" animBg="1" rev="0" advAuto="0" spid="141" grpId="2"/>
      <p:bldP build="whole" bldLvl="1" animBg="1" rev="0" advAuto="0" spid="151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158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56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7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5" name="تجميع"/>
          <p:cNvGrpSpPr/>
          <p:nvPr/>
        </p:nvGrpSpPr>
        <p:grpSpPr>
          <a:xfrm>
            <a:off x="3320345" y="9245600"/>
            <a:ext cx="1572036" cy="1572036"/>
            <a:chOff x="0" y="0"/>
            <a:chExt cx="1572035" cy="1572035"/>
          </a:xfrm>
        </p:grpSpPr>
        <p:grpSp>
          <p:nvGrpSpPr>
            <p:cNvPr id="163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61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62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6" name="Google Shape;828;p33"/>
          <p:cNvSpPr txBox="1"/>
          <p:nvPr/>
        </p:nvSpPr>
        <p:spPr>
          <a:xfrm>
            <a:off x="6936737" y="3745545"/>
            <a:ext cx="13586937" cy="279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786384" rtl="0">
              <a:defRPr b="1" sz="86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نوع النظام  متسق وغير مستقل </a:t>
            </a:r>
          </a:p>
        </p:txBody>
      </p:sp>
      <p:pic>
        <p:nvPicPr>
          <p:cNvPr id="167" name="IMG_8074.jpeg" descr="IMG_807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41051" y="3745545"/>
            <a:ext cx="1982623" cy="1962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9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8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70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77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71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79" name="Google Shape;828;p33"/>
          <p:cNvSpPr txBox="1"/>
          <p:nvPr/>
        </p:nvSpPr>
        <p:spPr>
          <a:xfrm>
            <a:off x="5395303" y="6295144"/>
            <a:ext cx="15185302" cy="2242575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822959" rtl="0">
              <a:defRPr b="1" sz="675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س= ص -١ </a:t>
            </a:r>
          </a:p>
          <a:p>
            <a:pPr algn="r" defTabSz="822959" rtl="0">
              <a:defRPr b="1" sz="675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-س +ص= -١      حل النظام عدد لانهائي من الحلول </a:t>
            </a:r>
          </a:p>
        </p:txBody>
      </p:sp>
      <p:sp>
        <p:nvSpPr>
          <p:cNvPr id="180" name="Google Shape;828;p33"/>
          <p:cNvSpPr txBox="1"/>
          <p:nvPr/>
        </p:nvSpPr>
        <p:spPr>
          <a:xfrm>
            <a:off x="5395303" y="8917864"/>
            <a:ext cx="15185302" cy="1874372"/>
          </a:xfrm>
          <a:prstGeom prst="rect">
            <a:avLst/>
          </a:prstGeom>
          <a:ln w="50800">
            <a:solidFill>
              <a:srgbClr val="FECB3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س-٢ ص= ٣</a:t>
            </a:r>
          </a:p>
          <a:p>
            <a:pPr algn="r" defTabSz="521208" rtl="0">
              <a:defRPr b="1" sz="4902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٣س- ٢ ص = ٧       النظام المجاور يفضل حله بالحذف باستعمال الطرح</a:t>
            </a:r>
          </a:p>
        </p:txBody>
      </p:sp>
      <p:grpSp>
        <p:nvGrpSpPr>
          <p:cNvPr id="185" name="Google Shape;1599;p45"/>
          <p:cNvGrpSpPr/>
          <p:nvPr/>
        </p:nvGrpSpPr>
        <p:grpSpPr>
          <a:xfrm>
            <a:off x="3186719" y="6991082"/>
            <a:ext cx="1572036" cy="1572037"/>
            <a:chOff x="0" y="0"/>
            <a:chExt cx="1572035" cy="1572035"/>
          </a:xfrm>
        </p:grpSpPr>
        <p:grpSp>
          <p:nvGrpSpPr>
            <p:cNvPr id="183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81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2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4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5"/>
      <p:bldP build="whole" bldLvl="1" animBg="1" rev="0" advAuto="0" spid="165" grpId="6"/>
      <p:bldP build="whole" bldLvl="1" animBg="1" rev="0" advAuto="0" spid="179" grpId="3"/>
      <p:bldP build="whole" bldLvl="1" animBg="1" rev="0" advAuto="0" spid="166" grpId="1"/>
      <p:bldP build="whole" bldLvl="1" animBg="1" rev="0" advAuto="0" spid="160" grpId="2"/>
      <p:bldP build="whole" bldLvl="1" animBg="1" rev="0" advAuto="0" spid="18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تجميع"/>
          <p:cNvGrpSpPr/>
          <p:nvPr/>
        </p:nvGrpSpPr>
        <p:grpSpPr>
          <a:xfrm>
            <a:off x="12379272" y="3507970"/>
            <a:ext cx="11600470" cy="4315231"/>
            <a:chOff x="-25400" y="-24182"/>
            <a:chExt cx="11600468" cy="4315229"/>
          </a:xfrm>
        </p:grpSpPr>
        <p:grpSp>
          <p:nvGrpSpPr>
            <p:cNvPr id="193" name="تجميع"/>
            <p:cNvGrpSpPr/>
            <p:nvPr/>
          </p:nvGrpSpPr>
          <p:grpSpPr>
            <a:xfrm>
              <a:off x="-25401" y="-24183"/>
              <a:ext cx="11600470" cy="4315231"/>
              <a:chOff x="-25400" y="-24182"/>
              <a:chExt cx="11600468" cy="4315229"/>
            </a:xfrm>
          </p:grpSpPr>
          <p:sp>
            <p:nvSpPr>
              <p:cNvPr id="187" name="Google Shape;713;p59"/>
              <p:cNvSpPr/>
              <p:nvPr/>
            </p:nvSpPr>
            <p:spPr>
              <a:xfrm rot="10800000">
                <a:off x="8331093" y="1415472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13;p59"/>
              <p:cNvSpPr/>
              <p:nvPr/>
            </p:nvSpPr>
            <p:spPr>
              <a:xfrm rot="10800000">
                <a:off x="8331093" y="0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720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1" name="Google Shape;713;p59"/>
              <p:cNvSpPr/>
              <p:nvPr/>
            </p:nvSpPr>
            <p:spPr>
              <a:xfrm rot="10800000">
                <a:off x="8331093" y="2858734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9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50929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" name="اليوم"/>
            <p:cNvSpPr txBox="1"/>
            <p:nvPr/>
          </p:nvSpPr>
          <p:spPr>
            <a:xfrm>
              <a:off x="8947915" y="211709"/>
              <a:ext cx="240701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5" name="التاريخ"/>
            <p:cNvSpPr txBox="1"/>
            <p:nvPr/>
          </p:nvSpPr>
          <p:spPr>
            <a:xfrm>
              <a:off x="9224616" y="1520534"/>
              <a:ext cx="185363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6" name="الحصة"/>
            <p:cNvSpPr txBox="1"/>
            <p:nvPr/>
          </p:nvSpPr>
          <p:spPr>
            <a:xfrm>
              <a:off x="9085026" y="2827520"/>
              <a:ext cx="2188063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98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9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0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01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02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694944" rtl="0">
              <a:defRPr b="1" sz="2432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694944" rtl="0">
              <a:defRPr b="1" sz="2432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لكل مجهول قيمة فلا تحتقر أحد لاتعرفه</a:t>
            </a:r>
          </a:p>
        </p:txBody>
      </p:sp>
      <p:grpSp>
        <p:nvGrpSpPr>
          <p:cNvPr id="210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203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1" name="مستطيل"/>
          <p:cNvSpPr txBox="1"/>
          <p:nvPr/>
        </p:nvSpPr>
        <p:spPr>
          <a:xfrm>
            <a:off x="2654932" y="2269531"/>
            <a:ext cx="9537068" cy="8487059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12" name="Google Shape;828;p33"/>
          <p:cNvSpPr txBox="1"/>
          <p:nvPr/>
        </p:nvSpPr>
        <p:spPr>
          <a:xfrm>
            <a:off x="4086030" y="1694266"/>
            <a:ext cx="6674873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877823">
              <a:defRPr b="1" sz="576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213" name="IMG_8075.png" descr="IMG_8075.png"/>
          <p:cNvPicPr>
            <a:picLocks noChangeAspect="1"/>
          </p:cNvPicPr>
          <p:nvPr/>
        </p:nvPicPr>
        <p:blipFill>
          <a:blip r:embed="rId5">
            <a:extLst/>
          </a:blip>
          <a:srcRect l="18266" t="31313" r="7660" b="33895"/>
          <a:stretch>
            <a:fillRect/>
          </a:stretch>
        </p:blipFill>
        <p:spPr>
          <a:xfrm>
            <a:off x="2805912" y="3292595"/>
            <a:ext cx="9235282" cy="3253219"/>
          </a:xfrm>
          <a:prstGeom prst="rect">
            <a:avLst/>
          </a:prstGeom>
          <a:ln w="50800">
            <a:solidFill>
              <a:srgbClr val="864FF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4"/>
      <p:bldP build="whole" bldLvl="1" animBg="1" rev="0" advAuto="0" spid="199" grpId="6"/>
      <p:bldP build="whole" bldLvl="1" animBg="1" rev="0" advAuto="0" spid="201" grpId="3"/>
      <p:bldP build="whole" bldLvl="1" animBg="1" rev="0" advAuto="0" spid="197" grpId="2"/>
      <p:bldP build="whole" bldLvl="1" animBg="1" rev="0" advAuto="0" spid="202" grpId="1"/>
      <p:bldP build="whole" bldLvl="1" animBg="1" rev="0" advAuto="0" spid="200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0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22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3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25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30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28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226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29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31" name="الحذف"/>
          <p:cNvSpPr txBox="1"/>
          <p:nvPr/>
        </p:nvSpPr>
        <p:spPr>
          <a:xfrm>
            <a:off x="12678570" y="2814507"/>
            <a:ext cx="1405602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 </a:t>
            </a:r>
          </a:p>
        </p:txBody>
      </p:sp>
      <p:sp>
        <p:nvSpPr>
          <p:cNvPr id="232" name="🎯تحديد أفضل الطرق لحل نظام من معادلتين…"/>
          <p:cNvSpPr txBox="1"/>
          <p:nvPr/>
        </p:nvSpPr>
        <p:spPr>
          <a:xfrm>
            <a:off x="10067254" y="6970247"/>
            <a:ext cx="3383362" cy="239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🎯تحديد أفضل الطرق لحل نظام من معادلتين 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 حل مسائل تطبيقية على أنظمة المعادلات الخطية</a:t>
            </a:r>
          </a:p>
        </p:txBody>
      </p:sp>
      <p:sp>
        <p:nvSpPr>
          <p:cNvPr id="233" name="حل نظاما مكونا من معادلتين بالتعويض أو بالحذف"/>
          <p:cNvSpPr txBox="1"/>
          <p:nvPr/>
        </p:nvSpPr>
        <p:spPr>
          <a:xfrm>
            <a:off x="13512355" y="6858000"/>
            <a:ext cx="3200176" cy="228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بالتعويض أو بالحذف </a:t>
            </a:r>
          </a:p>
        </p:txBody>
      </p:sp>
      <p:sp>
        <p:nvSpPr>
          <p:cNvPr id="23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35" name="ازاله ، طرح ، رمي ، نقض   ، …"/>
          <p:cNvSpPr txBox="1"/>
          <p:nvPr/>
        </p:nvSpPr>
        <p:spPr>
          <a:xfrm>
            <a:off x="7136903" y="2814507"/>
            <a:ext cx="5541668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ازاله ، طرح ، رمي ، نقض   ، 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doors dir="vert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6"/>
      <p:bldP build="whole" bldLvl="1" animBg="1" rev="0" advAuto="0" spid="220" grpId="3"/>
      <p:bldP build="whole" bldLvl="1" animBg="1" rev="0" advAuto="0" spid="218" grpId="9"/>
      <p:bldP build="whole" bldLvl="1" animBg="1" rev="0" advAuto="0" spid="219" grpId="12"/>
      <p:bldP build="whole" bldLvl="1" animBg="1" rev="0" advAuto="0" spid="222" grpId="7"/>
      <p:bldP build="whole" bldLvl="1" animBg="1" rev="0" advAuto="0" spid="215" grpId="4"/>
      <p:bldP build="whole" bldLvl="1" animBg="1" rev="0" advAuto="0" spid="233" grpId="13"/>
      <p:bldP build="whole" bldLvl="1" animBg="1" rev="0" advAuto="0" spid="223" grpId="10"/>
      <p:bldP build="whole" bldLvl="1" animBg="1" rev="0" advAuto="0" spid="235" grpId="2"/>
      <p:bldP build="whole" bldLvl="1" animBg="1" rev="0" advAuto="0" spid="231" grpId="1"/>
      <p:bldP build="whole" bldLvl="1" animBg="1" rev="0" advAuto="0" spid="221" grpId="5"/>
      <p:bldP build="whole" bldLvl="1" animBg="1" rev="0" advAuto="0" spid="225" grpId="11"/>
      <p:bldP build="whole" bldLvl="1" animBg="1" rev="0" advAuto="0" spid="224" grpId="8"/>
      <p:bldP build="whole" bldLvl="1" animBg="1" rev="0" advAuto="0" spid="232" grpId="1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8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240" name="ما الطريقة التي يمكن استعمالها لحل النظام ؟"/>
          <p:cNvSpPr txBox="1"/>
          <p:nvPr/>
        </p:nvSpPr>
        <p:spPr>
          <a:xfrm>
            <a:off x="9166077" y="10918262"/>
            <a:ext cx="10690735" cy="91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5700">
                <a:solidFill>
                  <a:srgbClr val="4D22B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 الطريقة التي يمكن استعمالها لحل النظام ؟ </a:t>
            </a:r>
          </a:p>
        </p:txBody>
      </p:sp>
      <p:sp>
        <p:nvSpPr>
          <p:cNvPr id="241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التعويض أو الحذف"/>
          <p:cNvSpPr txBox="1"/>
          <p:nvPr/>
        </p:nvSpPr>
        <p:spPr>
          <a:xfrm>
            <a:off x="5200155" y="11053807"/>
            <a:ext cx="4286830" cy="78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700">
                <a:solidFill>
                  <a:srgbClr val="FF62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التعويض أو الحذف </a:t>
            </a:r>
          </a:p>
        </p:txBody>
      </p:sp>
      <p:sp>
        <p:nvSpPr>
          <p:cNvPr id="243" name="ماذا يمثل كل من المتغيرين س ، ص في المسألة ؟"/>
          <p:cNvSpPr txBox="1"/>
          <p:nvPr/>
        </p:nvSpPr>
        <p:spPr>
          <a:xfrm>
            <a:off x="7512199" y="8522067"/>
            <a:ext cx="12591334" cy="89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يمثل كل من المتغيرين س ، ص في المسألة ؟ </a:t>
            </a:r>
          </a:p>
        </p:txBody>
      </p:sp>
      <p:sp>
        <p:nvSpPr>
          <p:cNvPr id="244" name="يمثل ص المسافة التي قطعها أحمد في طوافه حول الكعبة ، س المسافة التي قطعها في سعيه بين الصفاء والمروة"/>
          <p:cNvSpPr txBox="1"/>
          <p:nvPr/>
        </p:nvSpPr>
        <p:spPr>
          <a:xfrm>
            <a:off x="3722199" y="9256577"/>
            <a:ext cx="16286100" cy="130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200">
                <a:solidFill>
                  <a:srgbClr val="01C7F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يمثل ص المسافة التي قطعها أحمد في طوافه حول الكعبة ، س المسافة التي قطعها في سعيه بين الصفاء والمروة</a:t>
            </a:r>
          </a:p>
        </p:txBody>
      </p:sp>
      <p:grpSp>
        <p:nvGrpSpPr>
          <p:cNvPr id="254" name="تجميع"/>
          <p:cNvGrpSpPr/>
          <p:nvPr/>
        </p:nvGrpSpPr>
        <p:grpSpPr>
          <a:xfrm>
            <a:off x="2359903" y="2564616"/>
            <a:ext cx="5507608" cy="5809422"/>
            <a:chOff x="0" y="0"/>
            <a:chExt cx="5507606" cy="5809421"/>
          </a:xfrm>
        </p:grpSpPr>
        <p:grpSp>
          <p:nvGrpSpPr>
            <p:cNvPr id="250" name="Google Shape;4377;p67"/>
            <p:cNvGrpSpPr/>
            <p:nvPr/>
          </p:nvGrpSpPr>
          <p:grpSpPr>
            <a:xfrm>
              <a:off x="-1" y="0"/>
              <a:ext cx="5507608" cy="5809422"/>
              <a:chOff x="0" y="0"/>
              <a:chExt cx="5507606" cy="5809421"/>
            </a:xfrm>
          </p:grpSpPr>
          <p:sp>
            <p:nvSpPr>
              <p:cNvPr id="245" name="Google Shape;4378;p67"/>
              <p:cNvSpPr/>
              <p:nvPr/>
            </p:nvSpPr>
            <p:spPr>
              <a:xfrm>
                <a:off x="0" y="0"/>
                <a:ext cx="5507607" cy="58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CDE8B5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4379;p67"/>
              <p:cNvSpPr/>
              <p:nvPr/>
            </p:nvSpPr>
            <p:spPr>
              <a:xfrm>
                <a:off x="2225038" y="803104"/>
                <a:ext cx="1022175" cy="145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4380;p67"/>
              <p:cNvSpPr/>
              <p:nvPr/>
            </p:nvSpPr>
            <p:spPr>
              <a:xfrm>
                <a:off x="175121" y="1786621"/>
                <a:ext cx="5122009" cy="392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EBBA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4381;p67"/>
              <p:cNvSpPr/>
              <p:nvPr/>
            </p:nvSpPr>
            <p:spPr>
              <a:xfrm>
                <a:off x="2456166" y="51110"/>
                <a:ext cx="595274" cy="1018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4383;p67"/>
              <p:cNvSpPr/>
              <p:nvPr/>
            </p:nvSpPr>
            <p:spPr>
              <a:xfrm>
                <a:off x="4069614" y="1878565"/>
                <a:ext cx="334187" cy="370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0456" y="8073"/>
                    </a:moveTo>
                    <a:cubicBezTo>
                      <a:pt x="10819" y="8073"/>
                      <a:pt x="11182" y="8140"/>
                      <a:pt x="11525" y="8269"/>
                    </a:cubicBezTo>
                    <a:cubicBezTo>
                      <a:pt x="12149" y="8505"/>
                      <a:pt x="12671" y="8925"/>
                      <a:pt x="12990" y="9482"/>
                    </a:cubicBezTo>
                    <a:cubicBezTo>
                      <a:pt x="13445" y="10200"/>
                      <a:pt x="13551" y="11074"/>
                      <a:pt x="13251" y="11890"/>
                    </a:cubicBezTo>
                    <a:cubicBezTo>
                      <a:pt x="12782" y="13068"/>
                      <a:pt x="11578" y="13661"/>
                      <a:pt x="10422" y="13661"/>
                    </a:cubicBezTo>
                    <a:cubicBezTo>
                      <a:pt x="9392" y="13661"/>
                      <a:pt x="8406" y="13188"/>
                      <a:pt x="8029" y="12229"/>
                    </a:cubicBezTo>
                    <a:cubicBezTo>
                      <a:pt x="7729" y="11632"/>
                      <a:pt x="7618" y="10954"/>
                      <a:pt x="7685" y="10298"/>
                    </a:cubicBezTo>
                    <a:cubicBezTo>
                      <a:pt x="7855" y="9402"/>
                      <a:pt x="8503" y="8626"/>
                      <a:pt x="9388" y="8269"/>
                    </a:cubicBezTo>
                    <a:cubicBezTo>
                      <a:pt x="9736" y="8140"/>
                      <a:pt x="10094" y="8073"/>
                      <a:pt x="10456" y="8073"/>
                    </a:cubicBezTo>
                    <a:close/>
                    <a:moveTo>
                      <a:pt x="10741" y="0"/>
                    </a:moveTo>
                    <a:cubicBezTo>
                      <a:pt x="9774" y="0"/>
                      <a:pt x="8802" y="517"/>
                      <a:pt x="8203" y="1262"/>
                    </a:cubicBezTo>
                    <a:cubicBezTo>
                      <a:pt x="7468" y="2199"/>
                      <a:pt x="7250" y="3394"/>
                      <a:pt x="7231" y="4545"/>
                    </a:cubicBezTo>
                    <a:cubicBezTo>
                      <a:pt x="7231" y="4884"/>
                      <a:pt x="7231" y="5245"/>
                      <a:pt x="7274" y="5602"/>
                    </a:cubicBezTo>
                    <a:cubicBezTo>
                      <a:pt x="6583" y="5183"/>
                      <a:pt x="5872" y="4826"/>
                      <a:pt x="5118" y="4545"/>
                    </a:cubicBezTo>
                    <a:cubicBezTo>
                      <a:pt x="4422" y="4291"/>
                      <a:pt x="3643" y="4112"/>
                      <a:pt x="2898" y="4112"/>
                    </a:cubicBezTo>
                    <a:cubicBezTo>
                      <a:pt x="2188" y="4112"/>
                      <a:pt x="1511" y="4277"/>
                      <a:pt x="974" y="4705"/>
                    </a:cubicBezTo>
                    <a:cubicBezTo>
                      <a:pt x="45" y="5481"/>
                      <a:pt x="-85" y="6855"/>
                      <a:pt x="432" y="7912"/>
                    </a:cubicBezTo>
                    <a:cubicBezTo>
                      <a:pt x="950" y="8947"/>
                      <a:pt x="1946" y="9723"/>
                      <a:pt x="3024" y="10321"/>
                    </a:cubicBezTo>
                    <a:cubicBezTo>
                      <a:pt x="3348" y="10499"/>
                      <a:pt x="3691" y="10677"/>
                      <a:pt x="4040" y="10816"/>
                    </a:cubicBezTo>
                    <a:cubicBezTo>
                      <a:pt x="3305" y="11155"/>
                      <a:pt x="2613" y="11552"/>
                      <a:pt x="1965" y="12029"/>
                    </a:cubicBezTo>
                    <a:cubicBezTo>
                      <a:pt x="824" y="12845"/>
                      <a:pt x="-235" y="14080"/>
                      <a:pt x="45" y="15392"/>
                    </a:cubicBezTo>
                    <a:cubicBezTo>
                      <a:pt x="307" y="16529"/>
                      <a:pt x="1511" y="17305"/>
                      <a:pt x="2763" y="17425"/>
                    </a:cubicBezTo>
                    <a:cubicBezTo>
                      <a:pt x="2908" y="17439"/>
                      <a:pt x="3053" y="17443"/>
                      <a:pt x="3198" y="17443"/>
                    </a:cubicBezTo>
                    <a:cubicBezTo>
                      <a:pt x="4301" y="17443"/>
                      <a:pt x="5369" y="17064"/>
                      <a:pt x="6327" y="16587"/>
                    </a:cubicBezTo>
                    <a:cubicBezTo>
                      <a:pt x="6670" y="16409"/>
                      <a:pt x="6994" y="16230"/>
                      <a:pt x="7318" y="16029"/>
                    </a:cubicBezTo>
                    <a:cubicBezTo>
                      <a:pt x="7250" y="16765"/>
                      <a:pt x="7274" y="17524"/>
                      <a:pt x="7381" y="18259"/>
                    </a:cubicBezTo>
                    <a:cubicBezTo>
                      <a:pt x="7598" y="19593"/>
                      <a:pt x="8222" y="21065"/>
                      <a:pt x="9605" y="21484"/>
                    </a:cubicBezTo>
                    <a:cubicBezTo>
                      <a:pt x="9857" y="21564"/>
                      <a:pt x="10113" y="21600"/>
                      <a:pt x="10374" y="21600"/>
                    </a:cubicBezTo>
                    <a:cubicBezTo>
                      <a:pt x="11336" y="21600"/>
                      <a:pt x="12303" y="21087"/>
                      <a:pt x="12864" y="20351"/>
                    </a:cubicBezTo>
                    <a:cubicBezTo>
                      <a:pt x="13594" y="19432"/>
                      <a:pt x="13831" y="18219"/>
                      <a:pt x="13875" y="17064"/>
                    </a:cubicBezTo>
                    <a:cubicBezTo>
                      <a:pt x="13875" y="16707"/>
                      <a:pt x="13875" y="16368"/>
                      <a:pt x="13856" y="16012"/>
                    </a:cubicBezTo>
                    <a:cubicBezTo>
                      <a:pt x="14523" y="16449"/>
                      <a:pt x="15238" y="16805"/>
                      <a:pt x="16012" y="17086"/>
                    </a:cubicBezTo>
                    <a:cubicBezTo>
                      <a:pt x="16684" y="17341"/>
                      <a:pt x="17458" y="17519"/>
                      <a:pt x="18203" y="17519"/>
                    </a:cubicBezTo>
                    <a:cubicBezTo>
                      <a:pt x="18913" y="17519"/>
                      <a:pt x="19595" y="17354"/>
                      <a:pt x="20137" y="16926"/>
                    </a:cubicBezTo>
                    <a:cubicBezTo>
                      <a:pt x="21060" y="16168"/>
                      <a:pt x="21191" y="14798"/>
                      <a:pt x="20698" y="13724"/>
                    </a:cubicBezTo>
                    <a:cubicBezTo>
                      <a:pt x="20200" y="12689"/>
                      <a:pt x="19184" y="11913"/>
                      <a:pt x="18106" y="11315"/>
                    </a:cubicBezTo>
                    <a:cubicBezTo>
                      <a:pt x="17763" y="11114"/>
                      <a:pt x="17414" y="10936"/>
                      <a:pt x="17047" y="10775"/>
                    </a:cubicBezTo>
                    <a:cubicBezTo>
                      <a:pt x="17806" y="10437"/>
                      <a:pt x="18517" y="10022"/>
                      <a:pt x="19165" y="9562"/>
                    </a:cubicBezTo>
                    <a:cubicBezTo>
                      <a:pt x="20306" y="8728"/>
                      <a:pt x="21365" y="7471"/>
                      <a:pt x="21060" y="6159"/>
                    </a:cubicBezTo>
                    <a:cubicBezTo>
                      <a:pt x="20804" y="5044"/>
                      <a:pt x="19571" y="4268"/>
                      <a:pt x="18343" y="4130"/>
                    </a:cubicBezTo>
                    <a:cubicBezTo>
                      <a:pt x="18203" y="4117"/>
                      <a:pt x="18062" y="4108"/>
                      <a:pt x="17922" y="4108"/>
                    </a:cubicBezTo>
                    <a:cubicBezTo>
                      <a:pt x="16820" y="4108"/>
                      <a:pt x="15741" y="4509"/>
                      <a:pt x="14784" y="5004"/>
                    </a:cubicBezTo>
                    <a:cubicBezTo>
                      <a:pt x="14436" y="5165"/>
                      <a:pt x="14112" y="5343"/>
                      <a:pt x="13812" y="5562"/>
                    </a:cubicBezTo>
                    <a:cubicBezTo>
                      <a:pt x="13831" y="4803"/>
                      <a:pt x="13812" y="4068"/>
                      <a:pt x="13706" y="3314"/>
                    </a:cubicBezTo>
                    <a:cubicBezTo>
                      <a:pt x="13512" y="1998"/>
                      <a:pt x="12864" y="526"/>
                      <a:pt x="11481" y="107"/>
                    </a:cubicBezTo>
                    <a:cubicBezTo>
                      <a:pt x="11240" y="36"/>
                      <a:pt x="10988" y="0"/>
                      <a:pt x="10741" y="0"/>
                    </a:cubicBezTo>
                    <a:close/>
                  </a:path>
                </a:pathLst>
              </a:custGeom>
              <a:solidFill>
                <a:srgbClr val="B8A5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251" name="IMG_8028.jpeg" descr="IMG_802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4410376" y="3205332"/>
              <a:ext cx="837630" cy="484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G_8029.jpeg" descr="IMG_8029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34925" b="0"/>
            <a:stretch>
              <a:fillRect/>
            </a:stretch>
          </p:blipFill>
          <p:spPr>
            <a:xfrm>
              <a:off x="4410376" y="2149125"/>
              <a:ext cx="625379" cy="45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G_8023.jpeg" descr="IMG_802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6636" t="23733" r="32910" b="0"/>
            <a:stretch>
              <a:fillRect/>
            </a:stretch>
          </p:blipFill>
          <p:spPr>
            <a:xfrm>
              <a:off x="3978179" y="4606332"/>
              <a:ext cx="1057566" cy="5098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55" name="IMG_8030.jpeg" descr="IMG_8030.jpeg"/>
          <p:cNvPicPr>
            <a:picLocks noChangeAspect="1"/>
          </p:cNvPicPr>
          <p:nvPr/>
        </p:nvPicPr>
        <p:blipFill>
          <a:blip r:embed="rId7">
            <a:extLst/>
          </a:blip>
          <a:srcRect l="13402" t="20547" r="14483" b="26120"/>
          <a:stretch>
            <a:fillRect/>
          </a:stretch>
        </p:blipFill>
        <p:spPr>
          <a:xfrm>
            <a:off x="20008299" y="10091541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" name="IMG_8076.png" descr="IMG_8076.png"/>
          <p:cNvPicPr>
            <a:picLocks noChangeAspect="1"/>
          </p:cNvPicPr>
          <p:nvPr/>
        </p:nvPicPr>
        <p:blipFill>
          <a:blip r:embed="rId8">
            <a:extLst/>
          </a:blip>
          <a:srcRect l="40107" t="20460" r="21309" b="45311"/>
          <a:stretch>
            <a:fillRect/>
          </a:stretch>
        </p:blipFill>
        <p:spPr>
          <a:xfrm>
            <a:off x="13134674" y="3809115"/>
            <a:ext cx="6392075" cy="425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8076.png" descr="IMG_8076.png"/>
          <p:cNvPicPr>
            <a:picLocks noChangeAspect="1"/>
          </p:cNvPicPr>
          <p:nvPr/>
        </p:nvPicPr>
        <p:blipFill>
          <a:blip r:embed="rId8">
            <a:extLst/>
          </a:blip>
          <a:srcRect l="7355" t="19095" r="60586" b="22309"/>
          <a:stretch>
            <a:fillRect/>
          </a:stretch>
        </p:blipFill>
        <p:spPr>
          <a:xfrm>
            <a:off x="9252335" y="3883510"/>
            <a:ext cx="3256985" cy="446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711572" y="6300519"/>
            <a:ext cx="2512265" cy="685038"/>
          </a:xfrm>
          <a:prstGeom prst="rect">
            <a:avLst/>
          </a:prstGeom>
        </p:spPr>
      </p:pic>
      <p:pic>
        <p:nvPicPr>
          <p:cNvPr id="260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807865" y="6742406"/>
            <a:ext cx="1407159" cy="744569"/>
          </a:xfrm>
          <a:prstGeom prst="rect">
            <a:avLst/>
          </a:prstGeom>
        </p:spPr>
      </p:pic>
      <p:grpSp>
        <p:nvGrpSpPr>
          <p:cNvPr id="264" name="IMG_8077.png"/>
          <p:cNvGrpSpPr/>
          <p:nvPr/>
        </p:nvGrpSpPr>
        <p:grpSpPr>
          <a:xfrm>
            <a:off x="2764114" y="4889854"/>
            <a:ext cx="3944114" cy="1081524"/>
            <a:chOff x="0" y="0"/>
            <a:chExt cx="3944112" cy="1081523"/>
          </a:xfrm>
        </p:grpSpPr>
        <p:pic>
          <p:nvPicPr>
            <p:cNvPr id="263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1995" t="29223" r="26323" b="61347"/>
            <a:stretch>
              <a:fillRect/>
            </a:stretch>
          </p:blipFill>
          <p:spPr>
            <a:xfrm>
              <a:off x="0" y="150367"/>
              <a:ext cx="3944113" cy="8803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G_8077.png" descr="IMG_8077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-1"/>
              <a:ext cx="3944114" cy="1081525"/>
            </a:xfrm>
            <a:prstGeom prst="rect">
              <a:avLst/>
            </a:prstGeom>
            <a:effectLst/>
          </p:spPr>
        </p:pic>
      </p:grpSp>
      <p:grpSp>
        <p:nvGrpSpPr>
          <p:cNvPr id="267" name="IMG_8077.png"/>
          <p:cNvGrpSpPr/>
          <p:nvPr/>
        </p:nvGrpSpPr>
        <p:grpSpPr>
          <a:xfrm>
            <a:off x="2823704" y="6115932"/>
            <a:ext cx="4386380" cy="816143"/>
            <a:chOff x="0" y="0"/>
            <a:chExt cx="4386378" cy="816141"/>
          </a:xfrm>
        </p:grpSpPr>
        <p:pic>
          <p:nvPicPr>
            <p:cNvPr id="266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0401" t="46474" r="25521" b="45285"/>
            <a:stretch>
              <a:fillRect/>
            </a:stretch>
          </p:blipFill>
          <p:spPr>
            <a:xfrm>
              <a:off x="0" y="150367"/>
              <a:ext cx="4386379" cy="6149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IMG_8077.png" descr="IMG_8077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4386380" cy="816143"/>
            </a:xfrm>
            <a:prstGeom prst="rect">
              <a:avLst/>
            </a:prstGeom>
            <a:effectLst/>
          </p:spPr>
        </p:pic>
      </p:grpSp>
      <p:grpSp>
        <p:nvGrpSpPr>
          <p:cNvPr id="270" name="IMG_8077.png"/>
          <p:cNvGrpSpPr/>
          <p:nvPr/>
        </p:nvGrpSpPr>
        <p:grpSpPr>
          <a:xfrm>
            <a:off x="3414662" y="6857999"/>
            <a:ext cx="2322193" cy="862963"/>
            <a:chOff x="0" y="0"/>
            <a:chExt cx="2322192" cy="862961"/>
          </a:xfrm>
        </p:grpSpPr>
        <p:pic>
          <p:nvPicPr>
            <p:cNvPr id="269" name="IMG_8077.png" descr="IMG_80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4455" t="62657" r="26183" b="29985"/>
            <a:stretch>
              <a:fillRect/>
            </a:stretch>
          </p:blipFill>
          <p:spPr>
            <a:xfrm>
              <a:off x="0" y="150367"/>
              <a:ext cx="2322192" cy="6617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G_8077.png" descr="IMG_807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2322194" cy="862963"/>
            </a:xfrm>
            <a:prstGeom prst="rect">
              <a:avLst/>
            </a:prstGeom>
            <a:effectLst/>
          </p:spPr>
        </p:pic>
      </p:grpSp>
      <p:sp>
        <p:nvSpPr>
          <p:cNvPr id="271" name="بحث"/>
          <p:cNvSpPr/>
          <p:nvPr/>
        </p:nvSpPr>
        <p:spPr>
          <a:xfrm>
            <a:off x="16701698" y="4173431"/>
            <a:ext cx="1743164" cy="204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23" dur="7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Class="exit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32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2"/>
      <p:bldP build="whole" bldLvl="1" animBg="1" rev="0" advAuto="0" spid="243" grpId="9"/>
      <p:bldP build="whole" bldLvl="1" animBg="1" rev="0" advAuto="0" spid="258" grpId="7"/>
      <p:bldP build="whole" bldLvl="1" animBg="1" rev="0" advAuto="0" spid="271" grpId="4"/>
      <p:bldP build="whole" bldLvl="1" animBg="1" rev="0" advAuto="0" spid="270" grpId="3"/>
      <p:bldP build="whole" bldLvl="1" animBg="1" rev="0" advAuto="0" spid="271" grpId="6"/>
      <p:bldP build="whole" bldLvl="1" animBg="1" rev="0" advAuto="0" spid="260" grpId="8"/>
      <p:bldP build="whole" bldLvl="1" animBg="1" rev="0" advAuto="0" spid="244" grpId="10"/>
      <p:bldP build="whole" bldLvl="1" animBg="1" rev="0" advAuto="0" spid="242" grpId="12"/>
      <p:bldP build="whole" bldLvl="1" animBg="1" rev="0" advAuto="0" spid="264" grpId="1"/>
      <p:bldP build="whole" bldLvl="1" animBg="1" rev="0" advAuto="0" spid="240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8078.jpeg" descr="IMG_8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5091" y="5365643"/>
            <a:ext cx="12460867" cy="250835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