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4"/>
  </p:sldMasterIdLst>
  <p:notesMasterIdLst>
    <p:notesMasterId r:id="rId36"/>
  </p:notesMasterIdLst>
  <p:sldIdLst>
    <p:sldId id="1009" r:id="rId5"/>
    <p:sldId id="1045" r:id="rId6"/>
    <p:sldId id="1030" r:id="rId7"/>
    <p:sldId id="263" r:id="rId8"/>
    <p:sldId id="1029" r:id="rId9"/>
    <p:sldId id="271" r:id="rId10"/>
    <p:sldId id="275" r:id="rId11"/>
    <p:sldId id="258" r:id="rId12"/>
    <p:sldId id="1048" r:id="rId13"/>
    <p:sldId id="1046" r:id="rId14"/>
    <p:sldId id="1047" r:id="rId15"/>
    <p:sldId id="1049" r:id="rId16"/>
    <p:sldId id="1050" r:id="rId17"/>
    <p:sldId id="1043" r:id="rId18"/>
    <p:sldId id="1035" r:id="rId19"/>
    <p:sldId id="1064" r:id="rId20"/>
    <p:sldId id="1051" r:id="rId21"/>
    <p:sldId id="1063" r:id="rId22"/>
    <p:sldId id="1044" r:id="rId23"/>
    <p:sldId id="1056" r:id="rId24"/>
    <p:sldId id="1065" r:id="rId25"/>
    <p:sldId id="1052" r:id="rId26"/>
    <p:sldId id="1053" r:id="rId27"/>
    <p:sldId id="1054" r:id="rId28"/>
    <p:sldId id="1055" r:id="rId29"/>
    <p:sldId id="1059" r:id="rId30"/>
    <p:sldId id="1060" r:id="rId31"/>
    <p:sldId id="1062" r:id="rId32"/>
    <p:sldId id="1017" r:id="rId33"/>
    <p:sldId id="1061" r:id="rId34"/>
    <p:sldId id="1014" r:id="rId3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7"/>
      <p:bold r:id="rId38"/>
    </p:embeddedFont>
    <p:embeddedFont>
      <p:font typeface="Dubai Medium" panose="020B0603030403030204" pitchFamily="34" charset="-78"/>
      <p:regular r:id="rId39"/>
    </p:embeddedFont>
    <p:embeddedFont>
      <p:font typeface="Monotype Koufi" pitchFamily="2"/>
      <p:bold r:id="rId40"/>
    </p:embeddedFont>
    <p:embeddedFont>
      <p:font typeface="Ubuntu" panose="020B050403060203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011"/>
    <a:srgbClr val="F6F5D7"/>
    <a:srgbClr val="02A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B50031-B075-4A30-9943-B2201C255BA9}">
  <a:tblStyle styleId="{E6B50031-B075-4A30-9943-B2201C255B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2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8903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g8582fade18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7" name="Google Shape;1777;g8582fade18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8582fade1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8582fade1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191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3459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590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2707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8582fade1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8582fade1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4416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11261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816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7849623ff8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7849623ff8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48563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739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8582fade1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8582fade1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3728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4408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8651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40389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68329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2" name="Google Shape;3722;g8582fade18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3" name="Google Shape;3723;g8582fade18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77604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2" name="Google Shape;3722;g8582fade18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3" name="Google Shape;3723;g8582fade18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2004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2" name="Google Shape;3722;g8582fade18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3" name="Google Shape;3723;g8582fade18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3259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2" name="Google Shape;3722;g8582fade18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3" name="Google Shape;3723;g8582fade18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1743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8709aee9b2_1_1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8709aee9b2_1_1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2" name="Google Shape;3722;g8582fade18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3" name="Google Shape;3723;g8582fade18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602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2" name="Google Shape;3722;g8582fade18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3" name="Google Shape;3723;g8582fade18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1571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7849623ff8_2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7849623ff8_2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8582fade1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8582fade1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8582fade18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Google Shape;1332;g8582fade18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8582fade1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8582fade1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3152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72525" y="4762120"/>
            <a:ext cx="86022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328950" y="4762120"/>
            <a:ext cx="6545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322791" y="4762120"/>
            <a:ext cx="2241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618650" y="1915050"/>
            <a:ext cx="5906708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702668" y="1980489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713250" y="1075992"/>
            <a:ext cx="7717500" cy="90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6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1884890" y="1904300"/>
            <a:ext cx="5373900" cy="5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6580500" y="4762120"/>
            <a:ext cx="22941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7493119" y="3118200"/>
            <a:ext cx="207081" cy="40103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7885768" y="2677872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8019467" y="82797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1018996" y="2764025"/>
            <a:ext cx="2743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529143" y="68294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061192" y="41583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6869868" y="3734060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35903" y="723025"/>
            <a:ext cx="201277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6036693" y="53949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672689" y="416733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941542" y="41708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1372617" y="33093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2_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2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>
            <a:off x="814150" y="534378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>
            <a:off x="1091218" y="590439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1540300" y="534375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58" name="Google Shape;658;p3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638522" y="1951250"/>
            <a:ext cx="20409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62" name="Google Shape;662;p32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3570884" y="3687388"/>
            <a:ext cx="20391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63" name="Google Shape;663;p32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1624679" y="3687388"/>
            <a:ext cx="20391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64" name="Google Shape;664;p32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5466364" y="1951250"/>
            <a:ext cx="20391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65" name="Google Shape;665;p32"/>
          <p:cNvSpPr/>
          <p:nvPr/>
        </p:nvSpPr>
        <p:spPr>
          <a:xfrm>
            <a:off x="1010743" y="478953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2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2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2"/>
          <p:cNvSpPr/>
          <p:nvPr/>
        </p:nvSpPr>
        <p:spPr>
          <a:xfrm>
            <a:off x="701306" y="4597993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2"/>
          <p:cNvSpPr/>
          <p:nvPr/>
        </p:nvSpPr>
        <p:spPr>
          <a:xfrm>
            <a:off x="1483364" y="25641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2"/>
          <p:cNvSpPr/>
          <p:nvPr/>
        </p:nvSpPr>
        <p:spPr>
          <a:xfrm>
            <a:off x="558242" y="29295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2"/>
          <p:cNvSpPr/>
          <p:nvPr/>
        </p:nvSpPr>
        <p:spPr>
          <a:xfrm>
            <a:off x="380067" y="201187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2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2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2"/>
          <p:cNvSpPr/>
          <p:nvPr/>
        </p:nvSpPr>
        <p:spPr>
          <a:xfrm>
            <a:off x="488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2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3585176" y="1951250"/>
            <a:ext cx="20391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76" name="Google Shape;676;p32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5484355" y="3687388"/>
            <a:ext cx="20391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subTitle" idx="1"/>
          </p:nvPr>
        </p:nvSpPr>
        <p:spPr>
          <a:xfrm>
            <a:off x="728700" y="1164875"/>
            <a:ext cx="7702200" cy="3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4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4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4841825" y="1733250"/>
            <a:ext cx="3381600" cy="8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4841825" y="1524496"/>
            <a:ext cx="30315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1562814" y="4161621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4"/>
          <p:cNvSpPr/>
          <p:nvPr/>
        </p:nvSpPr>
        <p:spPr>
          <a:xfrm>
            <a:off x="1612768" y="1634086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4"/>
          <p:cNvSpPr/>
          <p:nvPr/>
        </p:nvSpPr>
        <p:spPr>
          <a:xfrm>
            <a:off x="2690727" y="4678448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4"/>
          <p:cNvSpPr/>
          <p:nvPr/>
        </p:nvSpPr>
        <p:spPr>
          <a:xfrm>
            <a:off x="482643" y="4841673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4"/>
          <p:cNvSpPr/>
          <p:nvPr/>
        </p:nvSpPr>
        <p:spPr>
          <a:xfrm>
            <a:off x="4070714" y="4161621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4"/>
          <p:cNvSpPr/>
          <p:nvPr/>
        </p:nvSpPr>
        <p:spPr>
          <a:xfrm>
            <a:off x="742164" y="4080446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4"/>
          <p:cNvSpPr/>
          <p:nvPr/>
        </p:nvSpPr>
        <p:spPr>
          <a:xfrm>
            <a:off x="432118" y="1371323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4"/>
          <p:cNvSpPr/>
          <p:nvPr/>
        </p:nvSpPr>
        <p:spPr>
          <a:xfrm>
            <a:off x="618489" y="2218296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_AND_TWO_COLUMNS_2_1_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1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1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1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1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993850" y="1679338"/>
            <a:ext cx="3487800" cy="62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993850" y="3176275"/>
            <a:ext cx="35526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73" name="Google Shape;373;p21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1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1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1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1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1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1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1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1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1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1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1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1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2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2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988824" y="2194231"/>
            <a:ext cx="22941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022274" y="2548613"/>
            <a:ext cx="2227200" cy="8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3420563" y="2193481"/>
            <a:ext cx="2294100" cy="2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3452063" y="2550413"/>
            <a:ext cx="22311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5852337" y="2194231"/>
            <a:ext cx="22941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5883837" y="2550413"/>
            <a:ext cx="22311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grpSp>
        <p:nvGrpSpPr>
          <p:cNvPr id="400" name="Google Shape;400;p22"/>
          <p:cNvGrpSpPr/>
          <p:nvPr/>
        </p:nvGrpSpPr>
        <p:grpSpPr>
          <a:xfrm>
            <a:off x="370211" y="189025"/>
            <a:ext cx="7454477" cy="4778747"/>
            <a:chOff x="370211" y="189025"/>
            <a:chExt cx="7454477" cy="4778747"/>
          </a:xfrm>
        </p:grpSpPr>
        <p:sp>
          <p:nvSpPr>
            <p:cNvPr id="401" name="Google Shape;401;p22"/>
            <p:cNvSpPr/>
            <p:nvPr/>
          </p:nvSpPr>
          <p:spPr>
            <a:xfrm>
              <a:off x="3728847" y="46961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7409543" y="4903485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21392" y="131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5217" y="44396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919817" y="49034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6461092" y="47714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4872225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965573" y="12189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007997" y="1890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">
  <p:cSld name="CUSTOM_1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270825" y="106470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3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3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3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3"/>
          <p:cNvSpPr/>
          <p:nvPr/>
        </p:nvSpPr>
        <p:spPr>
          <a:xfrm>
            <a:off x="814925" y="534378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3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056800" y="1811225"/>
            <a:ext cx="22284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3541878" y="1810625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056800" y="3477156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3541878" y="3477156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3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3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3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3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3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3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3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3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3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3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3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3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 1">
  <p:cSld name="CUSTOM_1_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4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4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1714971" y="2070634"/>
            <a:ext cx="23622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5159644" y="2070034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1666921" y="3879424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5159644" y="3877665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5391994" y="3660602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5391994" y="1853536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1948821" y="1853536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1899271" y="3660602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4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4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4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4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4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4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4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4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4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4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4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4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6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6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6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6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6"/>
          <p:cNvSpPr/>
          <p:nvPr/>
        </p:nvSpPr>
        <p:spPr>
          <a:xfrm>
            <a:off x="1053919" y="547825"/>
            <a:ext cx="7030200" cy="4060800"/>
          </a:xfrm>
          <a:prstGeom prst="roundRect">
            <a:avLst>
              <a:gd name="adj" fmla="val 806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6"/>
          <p:cNvSpPr/>
          <p:nvPr/>
        </p:nvSpPr>
        <p:spPr>
          <a:xfrm>
            <a:off x="814150" y="534378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6"/>
          <p:cNvSpPr/>
          <p:nvPr/>
        </p:nvSpPr>
        <p:spPr>
          <a:xfrm>
            <a:off x="1091218" y="590439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1540300" y="534375"/>
            <a:ext cx="55473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1574275" y="1246575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1574275" y="2096223"/>
            <a:ext cx="6246300" cy="3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1574275" y="2936430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1574275" y="3777135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1574275" y="1526353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1574275" y="2370712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1574275" y="3208624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1574275" y="4052134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6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6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6"/>
          <p:cNvSpPr/>
          <p:nvPr/>
        </p:nvSpPr>
        <p:spPr>
          <a:xfrm>
            <a:off x="7715897" y="48956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6"/>
          <p:cNvSpPr/>
          <p:nvPr/>
        </p:nvSpPr>
        <p:spPr>
          <a:xfrm>
            <a:off x="2831643" y="489563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6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6"/>
          <p:cNvSpPr/>
          <p:nvPr/>
        </p:nvSpPr>
        <p:spPr>
          <a:xfrm>
            <a:off x="873792" y="14688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6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6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6"/>
          <p:cNvSpPr/>
          <p:nvPr/>
        </p:nvSpPr>
        <p:spPr>
          <a:xfrm>
            <a:off x="7273714" y="2127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6"/>
          <p:cNvSpPr/>
          <p:nvPr/>
        </p:nvSpPr>
        <p:spPr>
          <a:xfrm>
            <a:off x="7962892" y="148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6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6"/>
          <p:cNvSpPr/>
          <p:nvPr/>
        </p:nvSpPr>
        <p:spPr>
          <a:xfrm>
            <a:off x="380068" y="273919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6"/>
          <p:cNvSpPr/>
          <p:nvPr/>
        </p:nvSpPr>
        <p:spPr>
          <a:xfrm>
            <a:off x="1856989" y="148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6"/>
          <p:cNvSpPr/>
          <p:nvPr/>
        </p:nvSpPr>
        <p:spPr>
          <a:xfrm>
            <a:off x="2911398" y="220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6"/>
          <p:cNvSpPr/>
          <p:nvPr/>
        </p:nvSpPr>
        <p:spPr>
          <a:xfrm>
            <a:off x="1483368" y="360260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6"/>
          <p:cNvSpPr/>
          <p:nvPr/>
        </p:nvSpPr>
        <p:spPr>
          <a:xfrm>
            <a:off x="5380617" y="4787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CUSTOM_5_1_1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30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30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0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0"/>
          <p:cNvSpPr txBox="1">
            <a:spLocks noGrp="1"/>
          </p:cNvSpPr>
          <p:nvPr>
            <p:ph type="subTitle" idx="1"/>
          </p:nvPr>
        </p:nvSpPr>
        <p:spPr>
          <a:xfrm>
            <a:off x="1692688" y="2926348"/>
            <a:ext cx="27363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06" name="Google Shape;606;p30"/>
          <p:cNvSpPr txBox="1">
            <a:spLocks noGrp="1"/>
          </p:cNvSpPr>
          <p:nvPr>
            <p:ph type="subTitle" idx="2"/>
          </p:nvPr>
        </p:nvSpPr>
        <p:spPr>
          <a:xfrm>
            <a:off x="1692688" y="3512975"/>
            <a:ext cx="27342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07" name="Google Shape;607;p30"/>
          <p:cNvSpPr txBox="1">
            <a:spLocks noGrp="1"/>
          </p:cNvSpPr>
          <p:nvPr>
            <p:ph type="subTitle" idx="3"/>
          </p:nvPr>
        </p:nvSpPr>
        <p:spPr>
          <a:xfrm>
            <a:off x="1692688" y="2291910"/>
            <a:ext cx="27363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08" name="Google Shape;608;p30"/>
          <p:cNvSpPr txBox="1">
            <a:spLocks noGrp="1"/>
          </p:cNvSpPr>
          <p:nvPr>
            <p:ph type="subTitle" idx="4"/>
          </p:nvPr>
        </p:nvSpPr>
        <p:spPr>
          <a:xfrm>
            <a:off x="1692688" y="1703059"/>
            <a:ext cx="27363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09" name="Google Shape;609;p30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30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30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0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0"/>
          <p:cNvSpPr/>
          <p:nvPr/>
        </p:nvSpPr>
        <p:spPr>
          <a:xfrm>
            <a:off x="573798" y="13926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0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0"/>
          <p:cNvSpPr/>
          <p:nvPr/>
        </p:nvSpPr>
        <p:spPr>
          <a:xfrm>
            <a:off x="566617" y="45920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30"/>
          <p:cNvSpPr/>
          <p:nvPr/>
        </p:nvSpPr>
        <p:spPr>
          <a:xfrm>
            <a:off x="3593714" y="47136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0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0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0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30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30"/>
          <p:cNvSpPr/>
          <p:nvPr/>
        </p:nvSpPr>
        <p:spPr>
          <a:xfrm>
            <a:off x="478854" y="11427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30"/>
          <p:cNvSpPr/>
          <p:nvPr/>
        </p:nvSpPr>
        <p:spPr>
          <a:xfrm>
            <a:off x="1932211" y="47257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30"/>
          <p:cNvSpPr/>
          <p:nvPr/>
        </p:nvSpPr>
        <p:spPr>
          <a:xfrm>
            <a:off x="329898" y="276163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30"/>
          <p:cNvSpPr/>
          <p:nvPr/>
        </p:nvSpPr>
        <p:spPr>
          <a:xfrm>
            <a:off x="4357892" y="487570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30"/>
          <p:cNvSpPr txBox="1">
            <a:spLocks noGrp="1"/>
          </p:cNvSpPr>
          <p:nvPr>
            <p:ph type="title"/>
          </p:nvPr>
        </p:nvSpPr>
        <p:spPr>
          <a:xfrm>
            <a:off x="1540300" y="5439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4375" y="445025"/>
            <a:ext cx="821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6850" y="1152475"/>
            <a:ext cx="8325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60" r:id="rId3"/>
    <p:sldLayoutId id="2147483667" r:id="rId4"/>
    <p:sldLayoutId id="2147483668" r:id="rId5"/>
    <p:sldLayoutId id="2147483669" r:id="rId6"/>
    <p:sldLayoutId id="2147483670" r:id="rId7"/>
    <p:sldLayoutId id="2147483672" r:id="rId8"/>
    <p:sldLayoutId id="2147483676" r:id="rId9"/>
    <p:sldLayoutId id="214748367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" Target="slide10.xml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slide" Target="slide24.xml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slide" Target="slide4.xml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slide" Target="slide25.xml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slide" Target="slide23.xml"/><Relationship Id="rId4" Type="http://schemas.openxmlformats.org/officeDocument/2006/relationships/slide" Target="slide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" Target="slide26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5.xml"/><Relationship Id="rId11" Type="http://schemas.openxmlformats.org/officeDocument/2006/relationships/image" Target="../media/image10.png"/><Relationship Id="rId5" Type="http://schemas.openxmlformats.org/officeDocument/2006/relationships/slide" Target="slide23.xml"/><Relationship Id="rId10" Type="http://schemas.openxmlformats.org/officeDocument/2006/relationships/image" Target="../media/image9.png"/><Relationship Id="rId4" Type="http://schemas.openxmlformats.org/officeDocument/2006/relationships/slide" Target="slide4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slide" Target="slide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slide" Target="slide23.xml"/><Relationship Id="rId4" Type="http://schemas.openxmlformats.org/officeDocument/2006/relationships/slide" Target="slide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5000"/>
            <a:lumOff val="75000"/>
          </a:schemeClr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1" name="Google Shape;691;p37"/>
          <p:cNvCxnSpPr/>
          <p:nvPr/>
        </p:nvCxnSpPr>
        <p:spPr>
          <a:xfrm>
            <a:off x="6830425" y="1981262"/>
            <a:ext cx="0" cy="36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2" name="Picture 4" descr="مشاهدة صورة المصدر">
            <a:extLst>
              <a:ext uri="{FF2B5EF4-FFF2-40B4-BE49-F238E27FC236}">
                <a16:creationId xmlns:a16="http://schemas.microsoft.com/office/drawing/2014/main" id="{6D8298C1-F879-4740-87CE-FAF0F361F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1" y="478554"/>
            <a:ext cx="8166258" cy="373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7">
            <a:extLst>
              <a:ext uri="{FF2B5EF4-FFF2-40B4-BE49-F238E27FC236}">
                <a16:creationId xmlns:a16="http://schemas.microsoft.com/office/drawing/2014/main" id="{73BDE3D1-D745-4250-A41B-04D887418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953" y="4421290"/>
            <a:ext cx="131219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1913"/>
              </a:lnSpc>
              <a:spcBef>
                <a:spcPct val="0"/>
              </a:spcBef>
              <a:buNone/>
            </a:pPr>
            <a:r>
              <a:rPr lang="ar-SA" altLang="ar-SA" sz="1600" b="1">
                <a:solidFill>
                  <a:schemeClr val="accent4">
                    <a:lumMod val="75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علـــــــــــــــــــــــــــوم</a:t>
            </a:r>
          </a:p>
        </p:txBody>
      </p:sp>
    </p:spTree>
    <p:extLst>
      <p:ext uri="{BB962C8B-B14F-4D97-AF65-F5344CB8AC3E}">
        <p14:creationId xmlns:p14="http://schemas.microsoft.com/office/powerpoint/2010/main" val="276325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65">
            <a:hlinkClick r:id="" action="ppaction://noaction"/>
          </p:cNvPr>
          <p:cNvSpPr/>
          <p:nvPr/>
        </p:nvSpPr>
        <p:spPr>
          <a:xfrm>
            <a:off x="5771541" y="3846136"/>
            <a:ext cx="2536553" cy="1089458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65">
            <a:hlinkClick r:id="" action="ppaction://noaction"/>
          </p:cNvPr>
          <p:cNvSpPr/>
          <p:nvPr/>
        </p:nvSpPr>
        <p:spPr>
          <a:xfrm>
            <a:off x="5779614" y="1988709"/>
            <a:ext cx="2551341" cy="1114763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65">
            <a:hlinkClick r:id="" action="ppaction://noaction"/>
          </p:cNvPr>
          <p:cNvSpPr/>
          <p:nvPr/>
        </p:nvSpPr>
        <p:spPr>
          <a:xfrm>
            <a:off x="320954" y="3761851"/>
            <a:ext cx="2551341" cy="1147547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65">
            <a:hlinkClick r:id="" action="ppaction://noaction"/>
          </p:cNvPr>
          <p:cNvSpPr/>
          <p:nvPr/>
        </p:nvSpPr>
        <p:spPr>
          <a:xfrm>
            <a:off x="305712" y="2005957"/>
            <a:ext cx="2551341" cy="1147547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65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65">
            <a:hlinkClick r:id="rId3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65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65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65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65">
            <a:hlinkClick r:id="rId3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3" name="Google Shape;1843;p65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4" name="Google Shape;1844;p65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5" name="Google Shape;1845;p65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6" name="Google Shape;1846;p65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847" name="Google Shape;1847;p65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848" name="Google Shape;1848;p65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49" name="Google Shape;1849;p65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850" name="Google Shape;1850;p65">
            <a:hlinkClick r:id="" action="ppaction://noaction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65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65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65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CC4D251-474C-496D-868A-8D73EE8B9B42}"/>
              </a:ext>
            </a:extLst>
          </p:cNvPr>
          <p:cNvSpPr txBox="1"/>
          <p:nvPr/>
        </p:nvSpPr>
        <p:spPr>
          <a:xfrm>
            <a:off x="337268" y="2625232"/>
            <a:ext cx="12860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>
                <a:solidFill>
                  <a:schemeClr val="accent1">
                    <a:lumMod val="50000"/>
                  </a:schemeClr>
                </a:solidFill>
              </a:rPr>
              <a:t>الصهارة</a:t>
            </a:r>
          </a:p>
        </p:txBody>
      </p:sp>
      <p:sp>
        <p:nvSpPr>
          <p:cNvPr id="97" name="مربع نص 96">
            <a:extLst>
              <a:ext uri="{FF2B5EF4-FFF2-40B4-BE49-F238E27FC236}">
                <a16:creationId xmlns:a16="http://schemas.microsoft.com/office/drawing/2014/main" id="{E1F6D521-8081-4473-B7D2-25B366289C48}"/>
              </a:ext>
            </a:extLst>
          </p:cNvPr>
          <p:cNvSpPr txBox="1"/>
          <p:nvPr/>
        </p:nvSpPr>
        <p:spPr>
          <a:xfrm>
            <a:off x="337268" y="4520482"/>
            <a:ext cx="263274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>
                <a:solidFill>
                  <a:schemeClr val="accent1">
                    <a:lumMod val="50000"/>
                  </a:schemeClr>
                </a:solidFill>
              </a:rPr>
              <a:t>التجوية</a:t>
            </a:r>
          </a:p>
        </p:txBody>
      </p:sp>
      <p:sp>
        <p:nvSpPr>
          <p:cNvPr id="98" name="مربع نص 97">
            <a:extLst>
              <a:ext uri="{FF2B5EF4-FFF2-40B4-BE49-F238E27FC236}">
                <a16:creationId xmlns:a16="http://schemas.microsoft.com/office/drawing/2014/main" id="{0EC57BFE-35F2-495E-8546-552F3EAF13F3}"/>
              </a:ext>
            </a:extLst>
          </p:cNvPr>
          <p:cNvSpPr txBox="1"/>
          <p:nvPr/>
        </p:nvSpPr>
        <p:spPr>
          <a:xfrm>
            <a:off x="5778505" y="4510694"/>
            <a:ext cx="15765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>
                <a:solidFill>
                  <a:schemeClr val="accent1">
                    <a:lumMod val="50000"/>
                  </a:schemeClr>
                </a:solidFill>
              </a:rPr>
              <a:t>البركان</a:t>
            </a:r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DD582B7C-7B74-4E14-8523-3E5FA8EA55B6}"/>
              </a:ext>
            </a:extLst>
          </p:cNvPr>
          <p:cNvSpPr txBox="1"/>
          <p:nvPr/>
        </p:nvSpPr>
        <p:spPr>
          <a:xfrm>
            <a:off x="5776306" y="2649279"/>
            <a:ext cx="1576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>
                <a:solidFill>
                  <a:schemeClr val="accent1">
                    <a:lumMod val="50000"/>
                  </a:schemeClr>
                </a:solidFill>
              </a:rPr>
              <a:t>الزلزال</a:t>
            </a:r>
          </a:p>
        </p:txBody>
      </p:sp>
      <p:sp>
        <p:nvSpPr>
          <p:cNvPr id="104" name="مربع نص 103">
            <a:extLst>
              <a:ext uri="{FF2B5EF4-FFF2-40B4-BE49-F238E27FC236}">
                <a16:creationId xmlns:a16="http://schemas.microsoft.com/office/drawing/2014/main" id="{E5E94198-1208-44A5-BA45-EAA9A7771732}"/>
              </a:ext>
            </a:extLst>
          </p:cNvPr>
          <p:cNvSpPr txBox="1"/>
          <p:nvPr/>
        </p:nvSpPr>
        <p:spPr>
          <a:xfrm>
            <a:off x="3060526" y="1069291"/>
            <a:ext cx="28445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>
                <a:solidFill>
                  <a:schemeClr val="accent4"/>
                </a:solidFill>
              </a:rPr>
              <a:t>مفردات الفكرة العامة</a:t>
            </a:r>
          </a:p>
        </p:txBody>
      </p:sp>
      <p:sp>
        <p:nvSpPr>
          <p:cNvPr id="33" name="Google Shape;1779;p65">
            <a:hlinkClick r:id="" action="ppaction://noaction"/>
            <a:extLst>
              <a:ext uri="{FF2B5EF4-FFF2-40B4-BE49-F238E27FC236}">
                <a16:creationId xmlns:a16="http://schemas.microsoft.com/office/drawing/2014/main" id="{687AB274-9E3B-441A-A9A8-EE3A6AA65E1B}"/>
              </a:ext>
            </a:extLst>
          </p:cNvPr>
          <p:cNvSpPr/>
          <p:nvPr/>
        </p:nvSpPr>
        <p:spPr>
          <a:xfrm>
            <a:off x="3083090" y="1773838"/>
            <a:ext cx="2399484" cy="1240079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7FB7BF17-6C85-4A3A-B9B0-CE29E124D30D}"/>
              </a:ext>
            </a:extLst>
          </p:cNvPr>
          <p:cNvSpPr txBox="1"/>
          <p:nvPr/>
        </p:nvSpPr>
        <p:spPr>
          <a:xfrm>
            <a:off x="3060526" y="2565805"/>
            <a:ext cx="99714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>
                <a:solidFill>
                  <a:schemeClr val="accent1">
                    <a:lumMod val="50000"/>
                  </a:schemeClr>
                </a:solidFill>
              </a:rPr>
              <a:t>التعرية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3D6AF99B-E28B-4DCC-84A8-AB7455760579}"/>
              </a:ext>
            </a:extLst>
          </p:cNvPr>
          <p:cNvSpPr txBox="1"/>
          <p:nvPr/>
        </p:nvSpPr>
        <p:spPr>
          <a:xfrm>
            <a:off x="6445527" y="89206"/>
            <a:ext cx="204675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>
                <a:solidFill>
                  <a:schemeClr val="accent1">
                    <a:lumMod val="50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ا</a:t>
            </a:r>
            <a:r>
              <a:rPr lang="ar-SA" sz="1200" b="1">
                <a:solidFill>
                  <a:schemeClr val="accent1">
                    <a:lumMod val="50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لاثنين    /   / 1443 </a:t>
            </a:r>
          </a:p>
          <a:p>
            <a:pPr algn="ctr"/>
            <a:r>
              <a:rPr lang="ar-SA" sz="1200" b="1">
                <a:solidFill>
                  <a:schemeClr val="accent1">
                    <a:lumMod val="50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الوحدة  الأرض ومواردها          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C2007E50-C656-4353-97E6-5D5E5589804F}"/>
              </a:ext>
            </a:extLst>
          </p:cNvPr>
          <p:cNvSpPr txBox="1"/>
          <p:nvPr/>
        </p:nvSpPr>
        <p:spPr>
          <a:xfrm>
            <a:off x="1653642" y="548266"/>
            <a:ext cx="38592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>
                <a:solidFill>
                  <a:schemeClr val="accent4">
                    <a:lumMod val="75000"/>
                  </a:schemeClr>
                </a:solidFill>
              </a:rPr>
              <a:t>تغيرات الأرض الفجائية</a:t>
            </a:r>
          </a:p>
        </p:txBody>
      </p:sp>
      <p:sp>
        <p:nvSpPr>
          <p:cNvPr id="38" name="Google Shape;1779;p65">
            <a:hlinkClick r:id="" action="ppaction://noaction"/>
            <a:extLst>
              <a:ext uri="{FF2B5EF4-FFF2-40B4-BE49-F238E27FC236}">
                <a16:creationId xmlns:a16="http://schemas.microsoft.com/office/drawing/2014/main" id="{47917A95-98DB-4BAE-8D41-9E2F7A63EFB0}"/>
              </a:ext>
            </a:extLst>
          </p:cNvPr>
          <p:cNvSpPr/>
          <p:nvPr/>
        </p:nvSpPr>
        <p:spPr>
          <a:xfrm>
            <a:off x="3143493" y="3680513"/>
            <a:ext cx="2399484" cy="1240079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3A7B05DC-2742-4955-875A-54E811C64667}"/>
              </a:ext>
            </a:extLst>
          </p:cNvPr>
          <p:cNvSpPr txBox="1"/>
          <p:nvPr/>
        </p:nvSpPr>
        <p:spPr>
          <a:xfrm>
            <a:off x="3143489" y="4510694"/>
            <a:ext cx="137341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chemeClr val="accent1">
                    <a:lumMod val="50000"/>
                  </a:schemeClr>
                </a:solidFill>
              </a:rPr>
              <a:t>الترسيب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52242F-B403-4CC7-8FC1-411191CB9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357" y="1430783"/>
            <a:ext cx="2046753" cy="12333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56755370-B9DC-4B9E-ADCC-86542E35B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06" y="1640806"/>
            <a:ext cx="1865345" cy="10795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مشاهدة صورة المصدر">
            <a:extLst>
              <a:ext uri="{FF2B5EF4-FFF2-40B4-BE49-F238E27FC236}">
                <a16:creationId xmlns:a16="http://schemas.microsoft.com/office/drawing/2014/main" id="{0C07DF60-4FF3-4939-8F02-A6473A47B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17" y="3436389"/>
            <a:ext cx="1757055" cy="118548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مشاهدة صورة المصدر">
            <a:extLst>
              <a:ext uri="{FF2B5EF4-FFF2-40B4-BE49-F238E27FC236}">
                <a16:creationId xmlns:a16="http://schemas.microsoft.com/office/drawing/2014/main" id="{C30344ED-83D5-490C-AC74-E21613DB7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867" y="3355075"/>
            <a:ext cx="2025803" cy="113500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 descr="مشاهدة صورة المصدر">
            <a:extLst>
              <a:ext uri="{FF2B5EF4-FFF2-40B4-BE49-F238E27FC236}">
                <a16:creationId xmlns:a16="http://schemas.microsoft.com/office/drawing/2014/main" id="{AA95CA21-3E09-4E0A-A39C-2D735F614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099" y="1549988"/>
            <a:ext cx="1866624" cy="108046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8" name="Picture 14" descr="مشاهدة صورة المصدر">
            <a:extLst>
              <a:ext uri="{FF2B5EF4-FFF2-40B4-BE49-F238E27FC236}">
                <a16:creationId xmlns:a16="http://schemas.microsoft.com/office/drawing/2014/main" id="{A2126C9B-F2D3-4E67-91E7-0CF4FF8EF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612" y="3389536"/>
            <a:ext cx="1865345" cy="118548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8" name="شكل بيضاوي 47">
            <a:extLst>
              <a:ext uri="{FF2B5EF4-FFF2-40B4-BE49-F238E27FC236}">
                <a16:creationId xmlns:a16="http://schemas.microsoft.com/office/drawing/2014/main" id="{D935DFCC-A64F-4EED-AAA1-86971BABA5F5}"/>
              </a:ext>
            </a:extLst>
          </p:cNvPr>
          <p:cNvSpPr/>
          <p:nvPr/>
        </p:nvSpPr>
        <p:spPr>
          <a:xfrm>
            <a:off x="7921301" y="4536409"/>
            <a:ext cx="116526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9" grpId="0" animBg="1"/>
      <p:bldP spid="1780" grpId="0" animBg="1"/>
      <p:bldP spid="1782" grpId="0" animBg="1"/>
      <p:bldP spid="1783" grpId="0" animBg="1"/>
      <p:bldP spid="21" grpId="0"/>
      <p:bldP spid="97" grpId="0"/>
      <p:bldP spid="98" grpId="0"/>
      <p:bldP spid="99" grpId="0"/>
      <p:bldP spid="104" grpId="0"/>
      <p:bldP spid="33" grpId="0" animBg="1"/>
      <p:bldP spid="34" grpId="0"/>
      <p:bldP spid="38" grpId="0" animBg="1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56"/>
          <p:cNvSpPr/>
          <p:nvPr/>
        </p:nvSpPr>
        <p:spPr>
          <a:xfrm>
            <a:off x="4426298" y="1779167"/>
            <a:ext cx="41264" cy="41579"/>
          </a:xfrm>
          <a:custGeom>
            <a:avLst/>
            <a:gdLst/>
            <a:ahLst/>
            <a:cxnLst/>
            <a:rect l="l" t="t" r="r" b="b"/>
            <a:pathLst>
              <a:path w="2756" h="2777" extrusionOk="0">
                <a:moveTo>
                  <a:pt x="527" y="1"/>
                </a:moveTo>
                <a:lnTo>
                  <a:pt x="1" y="548"/>
                </a:lnTo>
                <a:lnTo>
                  <a:pt x="2230" y="2776"/>
                </a:lnTo>
                <a:lnTo>
                  <a:pt x="2755" y="2251"/>
                </a:lnTo>
                <a:lnTo>
                  <a:pt x="52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56"/>
          <p:cNvSpPr/>
          <p:nvPr/>
        </p:nvSpPr>
        <p:spPr>
          <a:xfrm>
            <a:off x="4463759" y="1775079"/>
            <a:ext cx="24570" cy="24570"/>
          </a:xfrm>
          <a:custGeom>
            <a:avLst/>
            <a:gdLst/>
            <a:ahLst/>
            <a:cxnLst/>
            <a:rect l="l" t="t" r="r" b="b"/>
            <a:pathLst>
              <a:path w="1641" h="1641" extrusionOk="0">
                <a:moveTo>
                  <a:pt x="526" y="1"/>
                </a:moveTo>
                <a:lnTo>
                  <a:pt x="1" y="526"/>
                </a:lnTo>
                <a:lnTo>
                  <a:pt x="1115" y="1640"/>
                </a:lnTo>
                <a:lnTo>
                  <a:pt x="1641" y="1115"/>
                </a:lnTo>
                <a:lnTo>
                  <a:pt x="5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56"/>
          <p:cNvSpPr/>
          <p:nvPr/>
        </p:nvSpPr>
        <p:spPr>
          <a:xfrm>
            <a:off x="4700490" y="1802589"/>
            <a:ext cx="26636" cy="25708"/>
          </a:xfrm>
          <a:custGeom>
            <a:avLst/>
            <a:gdLst/>
            <a:ahLst/>
            <a:cxnLst/>
            <a:rect l="l" t="t" r="r" b="b"/>
            <a:pathLst>
              <a:path w="1779" h="1717" extrusionOk="0">
                <a:moveTo>
                  <a:pt x="1157" y="1"/>
                </a:moveTo>
                <a:lnTo>
                  <a:pt x="0" y="1157"/>
                </a:lnTo>
                <a:lnTo>
                  <a:pt x="1409" y="1704"/>
                </a:lnTo>
                <a:cubicBezTo>
                  <a:pt x="1434" y="1712"/>
                  <a:pt x="1460" y="1716"/>
                  <a:pt x="1485" y="1716"/>
                </a:cubicBezTo>
                <a:cubicBezTo>
                  <a:pt x="1644" y="1716"/>
                  <a:pt x="1779" y="1555"/>
                  <a:pt x="1724" y="1409"/>
                </a:cubicBezTo>
                <a:lnTo>
                  <a:pt x="1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5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5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5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5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4" name="Google Shape;1594;p5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5" name="Google Shape;1595;p5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6" name="Google Shape;1596;p5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7" name="Google Shape;1597;p5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98" name="Google Shape;1598;p5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599" name="Google Shape;1599;p5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00" name="Google Shape;1600;p5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01" name="Google Shape;1601;p56">
            <a:hlinkClick r:id="" action="ppaction://noaction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56">
            <a:hlinkClick r:id="rId3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5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5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F48D4F2A-4A34-4D5F-BA95-C9126D46F9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00" y="2191537"/>
            <a:ext cx="3179241" cy="3079050"/>
          </a:xfrm>
          <a:prstGeom prst="rect">
            <a:avLst/>
          </a:prstGeom>
        </p:spPr>
      </p:pic>
      <p:sp>
        <p:nvSpPr>
          <p:cNvPr id="105" name="مربع نص 104">
            <a:extLst>
              <a:ext uri="{FF2B5EF4-FFF2-40B4-BE49-F238E27FC236}">
                <a16:creationId xmlns:a16="http://schemas.microsoft.com/office/drawing/2014/main" id="{8BE661CE-DF38-44F6-9600-B0A192F6DE50}"/>
              </a:ext>
            </a:extLst>
          </p:cNvPr>
          <p:cNvSpPr txBox="1"/>
          <p:nvPr/>
        </p:nvSpPr>
        <p:spPr>
          <a:xfrm>
            <a:off x="126960" y="2515861"/>
            <a:ext cx="146289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/>
              <a:t>استراتيجية </a:t>
            </a:r>
          </a:p>
          <a:p>
            <a:pPr algn="ctr"/>
            <a:r>
              <a:rPr lang="ar-SA" sz="1800" b="1"/>
              <a:t>الملاحظة </a:t>
            </a:r>
          </a:p>
          <a:p>
            <a:pPr algn="ctr"/>
            <a:r>
              <a:rPr lang="ar-SA" sz="1800" b="1"/>
              <a:t>و الاكتشاف ..</a:t>
            </a:r>
          </a:p>
        </p:txBody>
      </p:sp>
      <p:sp>
        <p:nvSpPr>
          <p:cNvPr id="106" name="مربع نص 105">
            <a:extLst>
              <a:ext uri="{FF2B5EF4-FFF2-40B4-BE49-F238E27FC236}">
                <a16:creationId xmlns:a16="http://schemas.microsoft.com/office/drawing/2014/main" id="{2DFF6C42-A79F-490B-85D4-00C880654856}"/>
              </a:ext>
            </a:extLst>
          </p:cNvPr>
          <p:cNvSpPr txBox="1"/>
          <p:nvPr/>
        </p:nvSpPr>
        <p:spPr>
          <a:xfrm>
            <a:off x="876639" y="2977526"/>
            <a:ext cx="2015414" cy="34470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/>
              <a:t>لاحظ</a:t>
            </a:r>
          </a:p>
          <a:p>
            <a:pPr algn="ctr"/>
            <a:endParaRPr lang="ar-SA" sz="2000" b="1"/>
          </a:p>
          <a:p>
            <a:pPr algn="ctr"/>
            <a:r>
              <a:rPr lang="ar-SA" sz="1800" b="1"/>
              <a:t>الصورة التي امامك</a:t>
            </a:r>
          </a:p>
          <a:p>
            <a:pPr algn="ctr"/>
            <a:r>
              <a:rPr lang="ar-SA" sz="2000" b="1"/>
              <a:t> </a:t>
            </a:r>
          </a:p>
          <a:p>
            <a:pPr algn="ctr"/>
            <a:r>
              <a:rPr lang="ar-SA" sz="1600" b="1"/>
              <a:t>و اجيب عن الأسئلة</a:t>
            </a:r>
          </a:p>
          <a:p>
            <a:pPr algn="ctr"/>
            <a:r>
              <a:rPr lang="ar-SA" sz="1600" b="1"/>
              <a:t> </a:t>
            </a:r>
            <a:r>
              <a:rPr lang="ar-SA" sz="1600" b="1" err="1"/>
              <a:t>التاليه</a:t>
            </a:r>
            <a:r>
              <a:rPr lang="ar-SA" sz="2000" b="1"/>
              <a:t> </a:t>
            </a:r>
          </a:p>
          <a:p>
            <a:pPr algn="ctr"/>
            <a:endParaRPr lang="ar-SA" sz="3200" b="1"/>
          </a:p>
          <a:p>
            <a:pPr algn="ctr"/>
            <a:endParaRPr lang="ar-SA" sz="3200" b="1"/>
          </a:p>
          <a:p>
            <a:pPr algn="ctr"/>
            <a:endParaRPr lang="ar-SA" sz="3200" b="1"/>
          </a:p>
        </p:txBody>
      </p:sp>
      <p:sp>
        <p:nvSpPr>
          <p:cNvPr id="107" name="Rectangle 1">
            <a:extLst>
              <a:ext uri="{FF2B5EF4-FFF2-40B4-BE49-F238E27FC236}">
                <a16:creationId xmlns:a16="http://schemas.microsoft.com/office/drawing/2014/main" id="{EE92A3A9-BD4C-4C9F-9665-C4F1F5632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0367" y="4235243"/>
            <a:ext cx="5052218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685783">
              <a:defRPr/>
            </a:pPr>
            <a:r>
              <a:rPr lang="ar-SA" sz="2400" b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لقد اهتزت الأرض فجأة وانهارت أجزاء من الأرض . </a:t>
            </a:r>
            <a:r>
              <a:rPr lang="ar-SA" sz="2400" b="1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ماسبب</a:t>
            </a:r>
            <a:r>
              <a:rPr lang="ar-SA" sz="2400" b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ذلك  ؟</a:t>
            </a:r>
            <a:endParaRPr lang="ar-EG" sz="2400" b="1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9613FAC2-DCD2-4925-9D90-B2BC530D4D9D}"/>
              </a:ext>
            </a:extLst>
          </p:cNvPr>
          <p:cNvSpPr/>
          <p:nvPr/>
        </p:nvSpPr>
        <p:spPr>
          <a:xfrm>
            <a:off x="7942922" y="4542791"/>
            <a:ext cx="1166778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134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AA7C0191-965F-444A-8574-A7058ADB734A}"/>
              </a:ext>
            </a:extLst>
          </p:cNvPr>
          <p:cNvSpPr txBox="1"/>
          <p:nvPr/>
        </p:nvSpPr>
        <p:spPr>
          <a:xfrm>
            <a:off x="1701823" y="509371"/>
            <a:ext cx="38592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>
                <a:solidFill>
                  <a:schemeClr val="accent4">
                    <a:lumMod val="75000"/>
                  </a:schemeClr>
                </a:solidFill>
              </a:rPr>
              <a:t>تغيرات الأرض الفجائية</a:t>
            </a:r>
          </a:p>
        </p:txBody>
      </p:sp>
      <p:pic>
        <p:nvPicPr>
          <p:cNvPr id="2050" name="Picture 2" descr="مركز ابحاث المخاطر الجيولوجية - Earthquakes">
            <a:extLst>
              <a:ext uri="{FF2B5EF4-FFF2-40B4-BE49-F238E27FC236}">
                <a16:creationId xmlns:a16="http://schemas.microsoft.com/office/drawing/2014/main" id="{C4FB939E-7FE9-4E7D-954E-408858ACC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053" y="1174370"/>
            <a:ext cx="5280754" cy="2962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6" grpId="0"/>
      <p:bldP spid="1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39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980685" y="4522176"/>
            <a:ext cx="106270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79</a:t>
            </a: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90390C44-BC80-4FB1-897F-B63E421D5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9596" y="1197798"/>
            <a:ext cx="2048443" cy="52322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defTabSz="685783">
              <a:defRPr/>
            </a:pPr>
            <a:r>
              <a:rPr lang="ar-SA" sz="2800" b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استكشف</a:t>
            </a:r>
            <a:endParaRPr lang="ar-EG" sz="2800" b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3EF2636-72A2-4C5A-9C98-4441461022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35" t="27876" r="37355" b="10535"/>
          <a:stretch/>
        </p:blipFill>
        <p:spPr>
          <a:xfrm>
            <a:off x="1033250" y="1063359"/>
            <a:ext cx="2793773" cy="3440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FA46791-6D80-481C-B531-F584AC924791}"/>
              </a:ext>
            </a:extLst>
          </p:cNvPr>
          <p:cNvSpPr txBox="1"/>
          <p:nvPr/>
        </p:nvSpPr>
        <p:spPr>
          <a:xfrm>
            <a:off x="1653642" y="563380"/>
            <a:ext cx="38592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>
                <a:solidFill>
                  <a:schemeClr val="accent4">
                    <a:lumMod val="75000"/>
                  </a:schemeClr>
                </a:solidFill>
              </a:rPr>
              <a:t>تغيرات الأرض الفجائية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A3323A9-070A-4D6B-9AEE-B70A2522EC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12" t="28819" r="48678" b="10536"/>
          <a:stretch/>
        </p:blipFill>
        <p:spPr>
          <a:xfrm>
            <a:off x="4006575" y="1798572"/>
            <a:ext cx="3914538" cy="278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6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73407A4-472C-47B0-93EA-76E14F9ED7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327" t="17380" r="15253" b="20961"/>
          <a:stretch/>
        </p:blipFill>
        <p:spPr>
          <a:xfrm>
            <a:off x="5002971" y="1113133"/>
            <a:ext cx="2644958" cy="3402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915560" y="4491948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136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FC35F21-0CF0-48B4-B163-5102D3DAC215}"/>
              </a:ext>
            </a:extLst>
          </p:cNvPr>
          <p:cNvSpPr txBox="1"/>
          <p:nvPr/>
        </p:nvSpPr>
        <p:spPr>
          <a:xfrm>
            <a:off x="1701823" y="516928"/>
            <a:ext cx="38592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تغيرات الأرض الفجائية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4B7C07E-7D18-4FD5-AB1D-91953DF3EB8B}"/>
              </a:ext>
            </a:extLst>
          </p:cNvPr>
          <p:cNvSpPr txBox="1"/>
          <p:nvPr/>
        </p:nvSpPr>
        <p:spPr>
          <a:xfrm>
            <a:off x="1496071" y="2363657"/>
            <a:ext cx="2889996" cy="995422"/>
          </a:xfrm>
          <a:prstGeom prst="flowChartTerminator">
            <a:avLst/>
          </a:prstGeom>
          <a:gradFill>
            <a:gsLst>
              <a:gs pos="81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4000" b="1" dirty="0">
                <a:solidFill>
                  <a:schemeClr val="bg1"/>
                </a:solidFill>
              </a:rPr>
              <a:t>1 -الزلازل</a:t>
            </a:r>
            <a:r>
              <a:rPr lang="ar-EG" sz="1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90390C44-BC80-4FB1-897F-B63E421D5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450" y="2614181"/>
            <a:ext cx="1286740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defTabSz="685783">
              <a:defRPr/>
            </a:pPr>
            <a:r>
              <a:rPr lang="ar-SA" sz="2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المفردات</a:t>
            </a:r>
            <a:endParaRPr lang="ar-EG" sz="20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55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4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980685" y="4522176"/>
            <a:ext cx="106270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137</a:t>
            </a: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74D83641-9FB8-4126-84B0-971CF9AEB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738" y="1307263"/>
            <a:ext cx="4905537" cy="954107"/>
          </a:xfrm>
          <a:prstGeom prst="rect">
            <a:avLst/>
          </a:prstGeom>
          <a:solidFill>
            <a:srgbClr val="438BFF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defTabSz="685783">
              <a:defRPr/>
            </a:pPr>
            <a:r>
              <a:rPr lang="ar-SA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خلال مشاهدتك للفيديو  </a:t>
            </a:r>
            <a:r>
              <a:rPr lang="ar-SA" sz="28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أجيبي</a:t>
            </a:r>
            <a:r>
              <a:rPr lang="ar-SA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عن الأسئلة التالية : </a:t>
            </a: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6BC778D2-D1B1-4E2F-9E45-7AF3EA2FE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3898" y="3346522"/>
            <a:ext cx="6274031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defTabSz="685783">
              <a:defRPr/>
            </a:pPr>
            <a:r>
              <a:rPr lang="ar-SA" sz="2800" b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– هل ذكرت الزلازل في القران , وماهي السورة  ؟</a:t>
            </a:r>
            <a:endParaRPr lang="ar-EG" sz="2800" b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0787B8DF-8676-4FE5-A8B5-4565B395C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739" y="2544428"/>
            <a:ext cx="4905537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defTabSz="685783">
              <a:defRPr/>
            </a:pPr>
            <a:r>
              <a:rPr lang="ar-SA" sz="2800" b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– ماهي الزلازل ؟</a:t>
            </a:r>
            <a:endParaRPr lang="ar-EG" sz="2800" b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6A8DE561-CE4A-4E6A-ACD4-8CA9A26DF460}"/>
              </a:ext>
            </a:extLst>
          </p:cNvPr>
          <p:cNvSpPr txBox="1"/>
          <p:nvPr/>
        </p:nvSpPr>
        <p:spPr>
          <a:xfrm>
            <a:off x="1701823" y="516928"/>
            <a:ext cx="38592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>
                <a:solidFill>
                  <a:schemeClr val="accent4">
                    <a:lumMod val="75000"/>
                  </a:schemeClr>
                </a:solidFill>
              </a:rPr>
              <a:t>تغيرات الأرض الفجائية</a:t>
            </a:r>
          </a:p>
        </p:txBody>
      </p:sp>
    </p:spTree>
    <p:extLst>
      <p:ext uri="{BB962C8B-B14F-4D97-AF65-F5344CB8AC3E}">
        <p14:creationId xmlns:p14="http://schemas.microsoft.com/office/powerpoint/2010/main" val="34912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1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1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5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870218" y="4522176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137</a:t>
            </a: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0D6CDC82-D94F-421D-AE88-8234D0CD014D}"/>
              </a:ext>
            </a:extLst>
          </p:cNvPr>
          <p:cNvSpPr/>
          <p:nvPr/>
        </p:nvSpPr>
        <p:spPr>
          <a:xfrm>
            <a:off x="6791607" y="1156728"/>
            <a:ext cx="1614775" cy="128364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ar-SA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شاهد المقطع المرئي بكل تركيز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94D04CE-B6F9-4120-91D2-949E8193CFE3}"/>
              </a:ext>
            </a:extLst>
          </p:cNvPr>
          <p:cNvSpPr txBox="1"/>
          <p:nvPr/>
        </p:nvSpPr>
        <p:spPr>
          <a:xfrm>
            <a:off x="1701823" y="516928"/>
            <a:ext cx="38592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>
                <a:solidFill>
                  <a:schemeClr val="accent4">
                    <a:lumMod val="75000"/>
                  </a:schemeClr>
                </a:solidFill>
              </a:rPr>
              <a:t>تغيرات الأرض الفجائية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270F335-E84F-CF49-82C8-2A2EA00F44F4}"/>
              </a:ext>
            </a:extLst>
          </p:cNvPr>
          <p:cNvSpPr txBox="1"/>
          <p:nvPr/>
        </p:nvSpPr>
        <p:spPr>
          <a:xfrm>
            <a:off x="3657600" y="1717963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US"/>
          </a:p>
        </p:txBody>
      </p:sp>
      <p:pic>
        <p:nvPicPr>
          <p:cNvPr id="4" name="WhatsApp Video 2021-11-28 at 12.32.48 AM">
            <a:hlinkClick r:id="" action="ppaction://media"/>
            <a:extLst>
              <a:ext uri="{FF2B5EF4-FFF2-40B4-BE49-F238E27FC236}">
                <a16:creationId xmlns:a16="http://schemas.microsoft.com/office/drawing/2014/main" id="{47E022CE-4DCB-4C72-B9B8-DE691159DF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92" y="1172309"/>
            <a:ext cx="5622012" cy="326316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9699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6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56"/>
          <p:cNvSpPr/>
          <p:nvPr/>
        </p:nvSpPr>
        <p:spPr>
          <a:xfrm>
            <a:off x="4426298" y="1779167"/>
            <a:ext cx="41264" cy="41579"/>
          </a:xfrm>
          <a:custGeom>
            <a:avLst/>
            <a:gdLst/>
            <a:ahLst/>
            <a:cxnLst/>
            <a:rect l="l" t="t" r="r" b="b"/>
            <a:pathLst>
              <a:path w="2756" h="2777" extrusionOk="0">
                <a:moveTo>
                  <a:pt x="527" y="1"/>
                </a:moveTo>
                <a:lnTo>
                  <a:pt x="1" y="548"/>
                </a:lnTo>
                <a:lnTo>
                  <a:pt x="2230" y="2776"/>
                </a:lnTo>
                <a:lnTo>
                  <a:pt x="2755" y="2251"/>
                </a:lnTo>
                <a:lnTo>
                  <a:pt x="52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56"/>
          <p:cNvSpPr/>
          <p:nvPr/>
        </p:nvSpPr>
        <p:spPr>
          <a:xfrm>
            <a:off x="4463759" y="1775079"/>
            <a:ext cx="24570" cy="24570"/>
          </a:xfrm>
          <a:custGeom>
            <a:avLst/>
            <a:gdLst/>
            <a:ahLst/>
            <a:cxnLst/>
            <a:rect l="l" t="t" r="r" b="b"/>
            <a:pathLst>
              <a:path w="1641" h="1641" extrusionOk="0">
                <a:moveTo>
                  <a:pt x="526" y="1"/>
                </a:moveTo>
                <a:lnTo>
                  <a:pt x="1" y="526"/>
                </a:lnTo>
                <a:lnTo>
                  <a:pt x="1115" y="1640"/>
                </a:lnTo>
                <a:lnTo>
                  <a:pt x="1641" y="1115"/>
                </a:lnTo>
                <a:lnTo>
                  <a:pt x="5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56"/>
          <p:cNvSpPr/>
          <p:nvPr/>
        </p:nvSpPr>
        <p:spPr>
          <a:xfrm>
            <a:off x="4700490" y="1802589"/>
            <a:ext cx="26636" cy="25708"/>
          </a:xfrm>
          <a:custGeom>
            <a:avLst/>
            <a:gdLst/>
            <a:ahLst/>
            <a:cxnLst/>
            <a:rect l="l" t="t" r="r" b="b"/>
            <a:pathLst>
              <a:path w="1779" h="1717" extrusionOk="0">
                <a:moveTo>
                  <a:pt x="1157" y="1"/>
                </a:moveTo>
                <a:lnTo>
                  <a:pt x="0" y="1157"/>
                </a:lnTo>
                <a:lnTo>
                  <a:pt x="1409" y="1704"/>
                </a:lnTo>
                <a:cubicBezTo>
                  <a:pt x="1434" y="1712"/>
                  <a:pt x="1460" y="1716"/>
                  <a:pt x="1485" y="1716"/>
                </a:cubicBezTo>
                <a:cubicBezTo>
                  <a:pt x="1644" y="1716"/>
                  <a:pt x="1779" y="1555"/>
                  <a:pt x="1724" y="1409"/>
                </a:cubicBezTo>
                <a:lnTo>
                  <a:pt x="1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5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5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5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5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4" name="Google Shape;1594;p5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5" name="Google Shape;1595;p5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6" name="Google Shape;1596;p5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7" name="Google Shape;1597;p5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98" name="Google Shape;1598;p5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599" name="Google Shape;1599;p5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00" name="Google Shape;1600;p5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01" name="Google Shape;1601;p56">
            <a:hlinkClick r:id="" action="ppaction://noaction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56">
            <a:hlinkClick r:id="rId3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5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5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DD31AFD9-A00B-4AF1-867B-63B8E25AB0B7}"/>
              </a:ext>
            </a:extLst>
          </p:cNvPr>
          <p:cNvSpPr txBox="1"/>
          <p:nvPr/>
        </p:nvSpPr>
        <p:spPr>
          <a:xfrm>
            <a:off x="6218943" y="2962937"/>
            <a:ext cx="2480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ما الزلزال ؟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9CF73F70-C711-4E2D-875C-B5DBF7B4056B}"/>
              </a:ext>
            </a:extLst>
          </p:cNvPr>
          <p:cNvSpPr txBox="1"/>
          <p:nvPr/>
        </p:nvSpPr>
        <p:spPr>
          <a:xfrm>
            <a:off x="5417527" y="3831082"/>
            <a:ext cx="303389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83">
              <a:defRPr/>
            </a:pPr>
            <a:r>
              <a:rPr lang="ar-S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هل ذكرت الزلازل في القران , وماهي السورة  ؟</a:t>
            </a:r>
            <a:endParaRPr lang="ar-EG" sz="28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05947D9D-29B4-49DE-870B-43C90C1EFF7F}"/>
              </a:ext>
            </a:extLst>
          </p:cNvPr>
          <p:cNvSpPr/>
          <p:nvPr/>
        </p:nvSpPr>
        <p:spPr>
          <a:xfrm>
            <a:off x="1480019" y="2793764"/>
            <a:ext cx="3686303" cy="86156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الزلزال هو حركة فجائية لصخور القشرة الأرضية</a:t>
            </a: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D4E845A6-539A-40EE-9852-4D1237C4110F}"/>
              </a:ext>
            </a:extLst>
          </p:cNvPr>
          <p:cNvSpPr/>
          <p:nvPr/>
        </p:nvSpPr>
        <p:spPr>
          <a:xfrm>
            <a:off x="1480019" y="3915073"/>
            <a:ext cx="3686303" cy="86156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3">
                    <a:lumMod val="50000"/>
                  </a:schemeClr>
                </a:solidFill>
              </a:rPr>
              <a:t>نعم سورة الزلزلة . من تحفظ سورة الزلزلة ؟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E5669F4-EFC6-4C47-BDA6-5B1AE041A577}"/>
              </a:ext>
            </a:extLst>
          </p:cNvPr>
          <p:cNvSpPr txBox="1"/>
          <p:nvPr/>
        </p:nvSpPr>
        <p:spPr>
          <a:xfrm>
            <a:off x="1701823" y="516928"/>
            <a:ext cx="38592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تغيرات الأرض الفجائية</a:t>
            </a: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13E3C07C-1F08-48D0-ABFB-CC0FC5671B02}"/>
              </a:ext>
            </a:extLst>
          </p:cNvPr>
          <p:cNvSpPr/>
          <p:nvPr/>
        </p:nvSpPr>
        <p:spPr>
          <a:xfrm>
            <a:off x="902691" y="1287404"/>
            <a:ext cx="4759649" cy="124661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002060"/>
                </a:solidFill>
              </a:rPr>
              <a:t>القشرة هي الطبقة الخارجية من الأرض وتتكون من صفائح صخرية ضخمة ويبدو لنا أنها غير متحركة ولكنها تتحرك .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CFABFAD7-8560-452A-8D16-5F326F4D504F}"/>
              </a:ext>
            </a:extLst>
          </p:cNvPr>
          <p:cNvSpPr txBox="1"/>
          <p:nvPr/>
        </p:nvSpPr>
        <p:spPr>
          <a:xfrm>
            <a:off x="5857165" y="1504532"/>
            <a:ext cx="208575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ماهي حركة القشرة الأرضية 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6" grpId="0"/>
      <p:bldP spid="25" grpId="0" animBg="1"/>
      <p:bldP spid="28" grpId="0" animBg="1"/>
      <p:bldP spid="29" grpId="0" animBg="1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5000"/>
            <a:lumOff val="75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73407A4-472C-47B0-93EA-76E14F9ED7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81" t="16300" r="40332" b="7660"/>
          <a:stretch/>
        </p:blipFill>
        <p:spPr>
          <a:xfrm>
            <a:off x="438767" y="1091843"/>
            <a:ext cx="6453346" cy="3836121"/>
          </a:xfrm>
          <a:prstGeom prst="rect">
            <a:avLst/>
          </a:prstGeom>
        </p:spPr>
      </p:pic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915560" y="4491948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136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FC35F21-0CF0-48B4-B163-5102D3DAC215}"/>
              </a:ext>
            </a:extLst>
          </p:cNvPr>
          <p:cNvSpPr txBox="1"/>
          <p:nvPr/>
        </p:nvSpPr>
        <p:spPr>
          <a:xfrm>
            <a:off x="1701823" y="516928"/>
            <a:ext cx="38592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>
                <a:solidFill>
                  <a:schemeClr val="accent4">
                    <a:lumMod val="75000"/>
                  </a:schemeClr>
                </a:solidFill>
              </a:rPr>
              <a:t>تغيرات الأرض الفجائية</a:t>
            </a:r>
          </a:p>
        </p:txBody>
      </p:sp>
    </p:spTree>
    <p:extLst>
      <p:ext uri="{BB962C8B-B14F-4D97-AF65-F5344CB8AC3E}">
        <p14:creationId xmlns:p14="http://schemas.microsoft.com/office/powerpoint/2010/main" val="1084571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5000"/>
            <a:lumOff val="75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915560" y="4491948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136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FC35F21-0CF0-48B4-B163-5102D3DAC215}"/>
              </a:ext>
            </a:extLst>
          </p:cNvPr>
          <p:cNvSpPr txBox="1"/>
          <p:nvPr/>
        </p:nvSpPr>
        <p:spPr>
          <a:xfrm>
            <a:off x="1701823" y="516928"/>
            <a:ext cx="38592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>
                <a:solidFill>
                  <a:schemeClr val="accent4">
                    <a:lumMod val="75000"/>
                  </a:schemeClr>
                </a:solidFill>
              </a:rPr>
              <a:t>تغيرات الأرض الفجائية</a:t>
            </a:r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4E951F2-7AA9-488D-91AE-C9C30ED0C9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51" t="29113" r="6803" b="11393"/>
          <a:stretch/>
        </p:blipFill>
        <p:spPr>
          <a:xfrm>
            <a:off x="1096211" y="1286475"/>
            <a:ext cx="6919416" cy="322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96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980685" y="4522176"/>
            <a:ext cx="106270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137</a:t>
            </a: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74D83641-9FB8-4126-84B0-971CF9AEB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638" y="2723408"/>
            <a:ext cx="6650724" cy="13849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defTabSz="685783">
              <a:defRPr/>
            </a:pPr>
            <a:r>
              <a:rPr lang="ar-S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قد ينزلق بعضها فوق بعض فتضغط بعضها فوق بعض فتتكسر أطراف الصخور تماماً ويسبب تشققات في القشرة التي تؤدي إلى حدوث </a:t>
            </a:r>
            <a:r>
              <a:rPr lang="ar-SA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الزلزال</a:t>
            </a:r>
            <a:endParaRPr lang="ar-SA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90390C44-BC80-4FB1-897F-B63E421D5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682" y="1701854"/>
            <a:ext cx="6532536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defTabSz="685783">
              <a:defRPr/>
            </a:pPr>
            <a:r>
              <a:rPr lang="ar-SA" sz="2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السبب والنتيجة :</a:t>
            </a:r>
            <a:r>
              <a:rPr lang="ar-SA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ماذا يحدث عندما تتحرك صفائح صخرية في القشرة الأرضية ؟</a:t>
            </a:r>
            <a:endParaRPr lang="ar-EG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F65C035-AF2C-48C4-AA6C-33D6E6AA73F2}"/>
              </a:ext>
            </a:extLst>
          </p:cNvPr>
          <p:cNvSpPr txBox="1"/>
          <p:nvPr/>
        </p:nvSpPr>
        <p:spPr>
          <a:xfrm>
            <a:off x="1701823" y="516928"/>
            <a:ext cx="38592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تغيرات الأرض الفجائية</a:t>
            </a:r>
          </a:p>
        </p:txBody>
      </p:sp>
    </p:spTree>
    <p:extLst>
      <p:ext uri="{BB962C8B-B14F-4D97-AF65-F5344CB8AC3E}">
        <p14:creationId xmlns:p14="http://schemas.microsoft.com/office/powerpoint/2010/main" val="279393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42">
            <a:hlinkClick r:id="" action="ppaction://noaction"/>
          </p:cNvPr>
          <p:cNvSpPr/>
          <p:nvPr/>
        </p:nvSpPr>
        <p:spPr>
          <a:xfrm rot="5400000">
            <a:off x="7392625" y="2482400"/>
            <a:ext cx="24420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42">
            <a:hlinkClick r:id="" action="ppaction://noaction"/>
          </p:cNvPr>
          <p:cNvSpPr/>
          <p:nvPr/>
        </p:nvSpPr>
        <p:spPr>
          <a:xfrm rot="5400000">
            <a:off x="7971777" y="1899711"/>
            <a:ext cx="12837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42">
            <a:hlinkClick r:id="" action="ppaction://noaction"/>
          </p:cNvPr>
          <p:cNvSpPr/>
          <p:nvPr/>
        </p:nvSpPr>
        <p:spPr>
          <a:xfrm rot="5400000">
            <a:off x="7956627" y="4353677"/>
            <a:ext cx="13140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42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7" name="Google Shape;1037;p42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8" name="Google Shape;1038;p42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9" name="Google Shape;1039;p42">
            <a:hlinkClick r:id="rId4" action="ppaction://hlinksldjump"/>
          </p:cNvPr>
          <p:cNvSpPr/>
          <p:nvPr/>
        </p:nvSpPr>
        <p:spPr>
          <a:xfrm>
            <a:off x="7246207" y="695853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42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42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46" name="Google Shape;1046;p4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4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BF0F05E8-F585-4AE1-8E6D-00A52316BD5D}"/>
              </a:ext>
            </a:extLst>
          </p:cNvPr>
          <p:cNvSpPr txBox="1"/>
          <p:nvPr/>
        </p:nvSpPr>
        <p:spPr>
          <a:xfrm>
            <a:off x="1974879" y="587243"/>
            <a:ext cx="7151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الوحدة الثالثة     الأرض ومواردها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9B6F3CA-F774-4D41-8C99-FDD795F9C04F}"/>
              </a:ext>
            </a:extLst>
          </p:cNvPr>
          <p:cNvSpPr/>
          <p:nvPr/>
        </p:nvSpPr>
        <p:spPr>
          <a:xfrm>
            <a:off x="5832755" y="1248077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3EDAC4F1-401A-4375-9A11-79AD1653276B}"/>
              </a:ext>
            </a:extLst>
          </p:cNvPr>
          <p:cNvSpPr/>
          <p:nvPr/>
        </p:nvSpPr>
        <p:spPr>
          <a:xfrm>
            <a:off x="6014761" y="1400477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290" name="Picture 2" descr="مشاهدة صورة المصدر">
            <a:extLst>
              <a:ext uri="{FF2B5EF4-FFF2-40B4-BE49-F238E27FC236}">
                <a16:creationId xmlns:a16="http://schemas.microsoft.com/office/drawing/2014/main" id="{07101F15-F15D-45A0-AFDF-593A5393F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57" y="1739066"/>
            <a:ext cx="2432076" cy="139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EB19A4E9-09DD-474D-93F1-302C99FE2A04}"/>
              </a:ext>
            </a:extLst>
          </p:cNvPr>
          <p:cNvSpPr/>
          <p:nvPr/>
        </p:nvSpPr>
        <p:spPr>
          <a:xfrm>
            <a:off x="3291678" y="2237652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66717EC8-025E-48D3-928B-5EC7EB1CE505}"/>
              </a:ext>
            </a:extLst>
          </p:cNvPr>
          <p:cNvSpPr/>
          <p:nvPr/>
        </p:nvSpPr>
        <p:spPr>
          <a:xfrm>
            <a:off x="3475856" y="2389159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F0E54E75-85B5-40E6-B109-1A01F6BF3624}"/>
              </a:ext>
            </a:extLst>
          </p:cNvPr>
          <p:cNvSpPr/>
          <p:nvPr/>
        </p:nvSpPr>
        <p:spPr>
          <a:xfrm>
            <a:off x="630752" y="1319127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DACA84C1-AAB0-4DB2-9A1B-A10E707B8E47}"/>
              </a:ext>
            </a:extLst>
          </p:cNvPr>
          <p:cNvSpPr/>
          <p:nvPr/>
        </p:nvSpPr>
        <p:spPr>
          <a:xfrm>
            <a:off x="785324" y="1475780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4B0ADAF-2DD1-426D-B477-6B2B0B7BE462}"/>
              </a:ext>
            </a:extLst>
          </p:cNvPr>
          <p:cNvSpPr txBox="1"/>
          <p:nvPr/>
        </p:nvSpPr>
        <p:spPr>
          <a:xfrm>
            <a:off x="3262072" y="2919493"/>
            <a:ext cx="2397354" cy="132343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>
                <a:solidFill>
                  <a:schemeClr val="accent6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الدرس الأول</a:t>
            </a:r>
          </a:p>
          <a:p>
            <a:pPr algn="ctr"/>
            <a:r>
              <a:rPr lang="ar-SA" sz="2000" b="1">
                <a:solidFill>
                  <a:schemeClr val="accent6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</a:t>
            </a:r>
          </a:p>
          <a:p>
            <a:pPr algn="ctr"/>
            <a:r>
              <a:rPr lang="ar-SA" sz="2000" b="1">
                <a:solidFill>
                  <a:schemeClr val="accent6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تغيرات الأرض الفجائية</a:t>
            </a:r>
          </a:p>
          <a:p>
            <a:pPr algn="ctr"/>
            <a:endParaRPr lang="ar-SA" sz="2000" b="1">
              <a:solidFill>
                <a:schemeClr val="accent6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3D88C7A-6BAD-4AF1-AD78-EE224A64D5D6}"/>
              </a:ext>
            </a:extLst>
          </p:cNvPr>
          <p:cNvSpPr txBox="1"/>
          <p:nvPr/>
        </p:nvSpPr>
        <p:spPr>
          <a:xfrm>
            <a:off x="634397" y="2062523"/>
            <a:ext cx="2397354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rgbClr val="FF0000"/>
                </a:solidFill>
                <a:ea typeface="Monotype Koufi" pitchFamily="2" charset="-78"/>
                <a:cs typeface="Monotype Koufi" pitchFamily="2" charset="-78"/>
              </a:rPr>
              <a:t>علـــــــــــــــوم</a:t>
            </a:r>
            <a:endParaRPr lang="en-US" sz="1600" b="1" dirty="0">
              <a:solidFill>
                <a:srgbClr val="FF0000"/>
              </a:solidFill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C5C11D6-9020-4C3E-A210-1A6C54F76A49}"/>
              </a:ext>
            </a:extLst>
          </p:cNvPr>
          <p:cNvSpPr txBox="1"/>
          <p:nvPr/>
        </p:nvSpPr>
        <p:spPr>
          <a:xfrm>
            <a:off x="920925" y="2793701"/>
            <a:ext cx="1914542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800" b="1">
                <a:solidFill>
                  <a:schemeClr val="accent6"/>
                </a:solidFill>
                <a:ea typeface="Monotype Koufi" pitchFamily="2" charset="-78"/>
                <a:cs typeface="Monotype Koufi" pitchFamily="2" charset="-78"/>
              </a:rPr>
              <a:t>الصف</a:t>
            </a:r>
            <a:endParaRPr lang="ar-SA" sz="1800" b="1">
              <a:solidFill>
                <a:srgbClr val="FF0000"/>
              </a:solidFill>
              <a:ea typeface="Monotype Koufi" pitchFamily="2" charset="-78"/>
              <a:cs typeface="Monotype Koufi" pitchFamily="2" charset="-78"/>
            </a:endParaRPr>
          </a:p>
          <a:p>
            <a:pPr algn="ctr"/>
            <a:r>
              <a:rPr lang="ar-SA" sz="1800" b="1">
                <a:solidFill>
                  <a:srgbClr val="FF0000"/>
                </a:solidFill>
                <a:ea typeface="Monotype Koufi" pitchFamily="2" charset="-78"/>
                <a:cs typeface="Monotype Koufi" pitchFamily="2" charset="-78"/>
              </a:rPr>
              <a:t>الثالث الابتدائي</a:t>
            </a:r>
            <a:endParaRPr lang="ar-SA" sz="1800" b="1">
              <a:solidFill>
                <a:schemeClr val="accent6"/>
              </a:solidFill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1F719E3D-B1E1-404D-9E68-5AAD95FCC78E}"/>
              </a:ext>
            </a:extLst>
          </p:cNvPr>
          <p:cNvSpPr txBox="1"/>
          <p:nvPr/>
        </p:nvSpPr>
        <p:spPr>
          <a:xfrm>
            <a:off x="723167" y="3705609"/>
            <a:ext cx="2397354" cy="1200329"/>
          </a:xfrm>
          <a:prstGeom prst="rect">
            <a:avLst/>
          </a:prstGeom>
          <a:ln w="57150"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endParaRPr lang="ar-SA" sz="1800" b="1">
              <a:solidFill>
                <a:schemeClr val="accent4">
                  <a:lumMod val="50000"/>
                </a:schemeClr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  <a:p>
            <a:pPr algn="ctr"/>
            <a:r>
              <a:rPr lang="ar-SA" sz="1800" b="1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الفصل الخامس</a:t>
            </a:r>
          </a:p>
          <a:p>
            <a:pPr algn="ctr"/>
            <a:r>
              <a:rPr lang="ar-SA" sz="1800" b="1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الأرض تتغير</a:t>
            </a:r>
          </a:p>
          <a:p>
            <a:pPr algn="ctr"/>
            <a:endParaRPr lang="ar-SA" sz="1800" b="1">
              <a:solidFill>
                <a:schemeClr val="accent4">
                  <a:lumMod val="50000"/>
                </a:schemeClr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D3E50A5C-B5B7-40A7-BDA1-CF0DC5C05200}"/>
              </a:ext>
            </a:extLst>
          </p:cNvPr>
          <p:cNvSpPr/>
          <p:nvPr/>
        </p:nvSpPr>
        <p:spPr>
          <a:xfrm>
            <a:off x="7960627" y="4508308"/>
            <a:ext cx="116526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132</a:t>
            </a:r>
          </a:p>
        </p:txBody>
      </p:sp>
      <p:pic>
        <p:nvPicPr>
          <p:cNvPr id="32" name="Picture 4" descr="مشاهدة صورة المصدر">
            <a:extLst>
              <a:ext uri="{FF2B5EF4-FFF2-40B4-BE49-F238E27FC236}">
                <a16:creationId xmlns:a16="http://schemas.microsoft.com/office/drawing/2014/main" id="{4DDD630F-BA7C-4AED-9C6F-5A426BCBC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17" y="1048586"/>
            <a:ext cx="2545765" cy="112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640C317A-F5EF-45E1-824B-7B530AB0B1E8}"/>
              </a:ext>
            </a:extLst>
          </p:cNvPr>
          <p:cNvSpPr txBox="1"/>
          <p:nvPr/>
        </p:nvSpPr>
        <p:spPr>
          <a:xfrm>
            <a:off x="6316195" y="3192663"/>
            <a:ext cx="4594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400" b="1" dirty="0">
                <a:solidFill>
                  <a:srgbClr val="C00000"/>
                </a:solidFill>
              </a:rPr>
              <a:t>الفصل الدراسي الثاني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11615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lumOff val="50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5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915560" y="4491948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138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FC35F21-0CF0-48B4-B163-5102D3DAC215}"/>
              </a:ext>
            </a:extLst>
          </p:cNvPr>
          <p:cNvSpPr txBox="1"/>
          <p:nvPr/>
        </p:nvSpPr>
        <p:spPr>
          <a:xfrm>
            <a:off x="1701823" y="516928"/>
            <a:ext cx="38592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تغيرات الأرض الفجائية</a:t>
            </a:r>
          </a:p>
        </p:txBody>
      </p:sp>
      <p:pic>
        <p:nvPicPr>
          <p:cNvPr id="6" name="البراكين 1">
            <a:hlinkClick r:id="" action="ppaction://media"/>
            <a:extLst>
              <a:ext uri="{FF2B5EF4-FFF2-40B4-BE49-F238E27FC236}">
                <a16:creationId xmlns:a16="http://schemas.microsoft.com/office/drawing/2014/main" id="{9FCDBD00-2696-445E-BA44-233AE781A5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3539" y="1248485"/>
            <a:ext cx="5835349" cy="3282384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BCFCF5C-D383-40F1-A118-F4EE18C47294}"/>
              </a:ext>
            </a:extLst>
          </p:cNvPr>
          <p:cNvSpPr txBox="1"/>
          <p:nvPr/>
        </p:nvSpPr>
        <p:spPr>
          <a:xfrm>
            <a:off x="5076181" y="567220"/>
            <a:ext cx="2152132" cy="649188"/>
          </a:xfrm>
          <a:prstGeom prst="flowChartTerminator">
            <a:avLst/>
          </a:prstGeom>
          <a:gradFill>
            <a:gsLst>
              <a:gs pos="81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2 – </a:t>
            </a:r>
            <a:r>
              <a:rPr lang="ar-SA" sz="2400" b="1" dirty="0" err="1">
                <a:solidFill>
                  <a:schemeClr val="bg1"/>
                </a:solidFill>
              </a:rPr>
              <a:t>ماالبراكين</a:t>
            </a:r>
            <a:r>
              <a:rPr lang="ar-SA" sz="2400" b="1" dirty="0">
                <a:solidFill>
                  <a:schemeClr val="bg1"/>
                </a:solidFill>
              </a:rPr>
              <a:t> ؟</a:t>
            </a:r>
            <a:endParaRPr lang="ar-EG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2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56"/>
          <p:cNvSpPr/>
          <p:nvPr/>
        </p:nvSpPr>
        <p:spPr>
          <a:xfrm>
            <a:off x="4426298" y="1779167"/>
            <a:ext cx="41264" cy="41579"/>
          </a:xfrm>
          <a:custGeom>
            <a:avLst/>
            <a:gdLst/>
            <a:ahLst/>
            <a:cxnLst/>
            <a:rect l="l" t="t" r="r" b="b"/>
            <a:pathLst>
              <a:path w="2756" h="2777" extrusionOk="0">
                <a:moveTo>
                  <a:pt x="527" y="1"/>
                </a:moveTo>
                <a:lnTo>
                  <a:pt x="1" y="548"/>
                </a:lnTo>
                <a:lnTo>
                  <a:pt x="2230" y="2776"/>
                </a:lnTo>
                <a:lnTo>
                  <a:pt x="2755" y="2251"/>
                </a:lnTo>
                <a:lnTo>
                  <a:pt x="52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56"/>
          <p:cNvSpPr/>
          <p:nvPr/>
        </p:nvSpPr>
        <p:spPr>
          <a:xfrm>
            <a:off x="4463759" y="1775079"/>
            <a:ext cx="24570" cy="24570"/>
          </a:xfrm>
          <a:custGeom>
            <a:avLst/>
            <a:gdLst/>
            <a:ahLst/>
            <a:cxnLst/>
            <a:rect l="l" t="t" r="r" b="b"/>
            <a:pathLst>
              <a:path w="1641" h="1641" extrusionOk="0">
                <a:moveTo>
                  <a:pt x="526" y="1"/>
                </a:moveTo>
                <a:lnTo>
                  <a:pt x="1" y="526"/>
                </a:lnTo>
                <a:lnTo>
                  <a:pt x="1115" y="1640"/>
                </a:lnTo>
                <a:lnTo>
                  <a:pt x="1641" y="1115"/>
                </a:lnTo>
                <a:lnTo>
                  <a:pt x="5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56"/>
          <p:cNvSpPr/>
          <p:nvPr/>
        </p:nvSpPr>
        <p:spPr>
          <a:xfrm>
            <a:off x="4700490" y="1802589"/>
            <a:ext cx="26636" cy="25708"/>
          </a:xfrm>
          <a:custGeom>
            <a:avLst/>
            <a:gdLst/>
            <a:ahLst/>
            <a:cxnLst/>
            <a:rect l="l" t="t" r="r" b="b"/>
            <a:pathLst>
              <a:path w="1779" h="1717" extrusionOk="0">
                <a:moveTo>
                  <a:pt x="1157" y="1"/>
                </a:moveTo>
                <a:lnTo>
                  <a:pt x="0" y="1157"/>
                </a:lnTo>
                <a:lnTo>
                  <a:pt x="1409" y="1704"/>
                </a:lnTo>
                <a:cubicBezTo>
                  <a:pt x="1434" y="1712"/>
                  <a:pt x="1460" y="1716"/>
                  <a:pt x="1485" y="1716"/>
                </a:cubicBezTo>
                <a:cubicBezTo>
                  <a:pt x="1644" y="1716"/>
                  <a:pt x="1779" y="1555"/>
                  <a:pt x="1724" y="1409"/>
                </a:cubicBezTo>
                <a:lnTo>
                  <a:pt x="1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5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5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5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5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4" name="Google Shape;1594;p5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5" name="Google Shape;1595;p5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6" name="Google Shape;1596;p5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7" name="Google Shape;1597;p5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98" name="Google Shape;1598;p5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599" name="Google Shape;1599;p5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00" name="Google Shape;1600;p5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01" name="Google Shape;1601;p56">
            <a:hlinkClick r:id="" action="ppaction://noaction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56">
            <a:hlinkClick r:id="rId3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5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5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9CF73F70-C711-4E2D-875C-B5DBF7B4056B}"/>
              </a:ext>
            </a:extLst>
          </p:cNvPr>
          <p:cNvSpPr txBox="1"/>
          <p:nvPr/>
        </p:nvSpPr>
        <p:spPr>
          <a:xfrm>
            <a:off x="6050536" y="4124306"/>
            <a:ext cx="16990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err="1">
                <a:solidFill>
                  <a:srgbClr val="C00000"/>
                </a:solidFill>
              </a:rPr>
              <a:t>ماالبركان</a:t>
            </a:r>
            <a:r>
              <a:rPr lang="ar-SA" sz="2800" b="1" dirty="0">
                <a:solidFill>
                  <a:srgbClr val="C00000"/>
                </a:solidFill>
              </a:rPr>
              <a:t> ؟ </a:t>
            </a: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D4E845A6-539A-40EE-9852-4D1237C4110F}"/>
              </a:ext>
            </a:extLst>
          </p:cNvPr>
          <p:cNvSpPr/>
          <p:nvPr/>
        </p:nvSpPr>
        <p:spPr>
          <a:xfrm>
            <a:off x="1976037" y="3932022"/>
            <a:ext cx="3686303" cy="86156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البركان فتحة في القشرة الأرضية تندفع منها الصهارة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8A81686A-8A4E-40E6-8301-25C47A9D52B1}"/>
              </a:ext>
            </a:extLst>
          </p:cNvPr>
          <p:cNvSpPr txBox="1"/>
          <p:nvPr/>
        </p:nvSpPr>
        <p:spPr>
          <a:xfrm>
            <a:off x="1701823" y="516928"/>
            <a:ext cx="38592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تغيرات الأرض الفجائية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770BA6E6-D9F3-42CA-B008-37075B64B4DB}"/>
              </a:ext>
            </a:extLst>
          </p:cNvPr>
          <p:cNvSpPr txBox="1"/>
          <p:nvPr/>
        </p:nvSpPr>
        <p:spPr>
          <a:xfrm>
            <a:off x="5857165" y="1504532"/>
            <a:ext cx="208575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ماهي الصهارة ؟</a:t>
            </a: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DF8AFF9E-997E-4883-91DE-3DED2A38B472}"/>
              </a:ext>
            </a:extLst>
          </p:cNvPr>
          <p:cNvSpPr/>
          <p:nvPr/>
        </p:nvSpPr>
        <p:spPr>
          <a:xfrm>
            <a:off x="1976036" y="1396225"/>
            <a:ext cx="3686304" cy="8540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002060"/>
                </a:solidFill>
              </a:rPr>
              <a:t>الصهارة : هي أجزاء من الستار والقشرة من صخر مصهور .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1FD25C47-DADB-4898-94F3-8C6A592658FF}"/>
              </a:ext>
            </a:extLst>
          </p:cNvPr>
          <p:cNvSpPr txBox="1"/>
          <p:nvPr/>
        </p:nvSpPr>
        <p:spPr>
          <a:xfrm>
            <a:off x="6218943" y="2962937"/>
            <a:ext cx="2480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3">
                    <a:lumMod val="75000"/>
                  </a:schemeClr>
                </a:solidFill>
              </a:rPr>
              <a:t>ما </a:t>
            </a:r>
            <a:r>
              <a:rPr lang="ar-SA" sz="2800" b="1" dirty="0" err="1">
                <a:solidFill>
                  <a:schemeClr val="accent3">
                    <a:lumMod val="75000"/>
                  </a:schemeClr>
                </a:solidFill>
              </a:rPr>
              <a:t>اللابه</a:t>
            </a:r>
            <a:r>
              <a:rPr lang="ar-SA" sz="2800" b="1" dirty="0">
                <a:solidFill>
                  <a:schemeClr val="accent3">
                    <a:lumMod val="75000"/>
                  </a:schemeClr>
                </a:solidFill>
              </a:rPr>
              <a:t> ؟</a:t>
            </a:r>
          </a:p>
        </p:txBody>
      </p:sp>
      <p:sp>
        <p:nvSpPr>
          <p:cNvPr id="36" name="مستطيل: زوايا مستديرة 35">
            <a:extLst>
              <a:ext uri="{FF2B5EF4-FFF2-40B4-BE49-F238E27FC236}">
                <a16:creationId xmlns:a16="http://schemas.microsoft.com/office/drawing/2014/main" id="{1EB2D491-0CD7-4727-B43F-E3DA263DFAEA}"/>
              </a:ext>
            </a:extLst>
          </p:cNvPr>
          <p:cNvSpPr/>
          <p:nvPr/>
        </p:nvSpPr>
        <p:spPr>
          <a:xfrm>
            <a:off x="1977181" y="2793764"/>
            <a:ext cx="3685160" cy="86156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r-SA" sz="2000" b="1" dirty="0" err="1">
                <a:solidFill>
                  <a:schemeClr val="accent3">
                    <a:lumMod val="75000"/>
                  </a:schemeClr>
                </a:solidFill>
              </a:rPr>
              <a:t>اللابه</a:t>
            </a:r>
            <a:r>
              <a:rPr lang="ar-SA" sz="2000" b="1" dirty="0">
                <a:solidFill>
                  <a:schemeClr val="accent3">
                    <a:lumMod val="75000"/>
                  </a:schemeClr>
                </a:solidFill>
              </a:rPr>
              <a:t> : هي الصهارة التي تصل إلى سطح الأرض </a:t>
            </a:r>
          </a:p>
        </p:txBody>
      </p:sp>
    </p:spTree>
    <p:extLst>
      <p:ext uri="{BB962C8B-B14F-4D97-AF65-F5344CB8AC3E}">
        <p14:creationId xmlns:p14="http://schemas.microsoft.com/office/powerpoint/2010/main" val="326172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31" grpId="0"/>
      <p:bldP spid="32" grpId="0" animBg="1"/>
      <p:bldP spid="34" grpId="0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915560" y="4491948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138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FC35F21-0CF0-48B4-B163-5102D3DAC215}"/>
              </a:ext>
            </a:extLst>
          </p:cNvPr>
          <p:cNvSpPr txBox="1"/>
          <p:nvPr/>
        </p:nvSpPr>
        <p:spPr>
          <a:xfrm>
            <a:off x="1701823" y="516928"/>
            <a:ext cx="38592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تغيرات الأرض الفجائية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85B27AD-FF3C-4814-A1C3-4A760BFDFA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09" t="16449" r="15293" b="5064"/>
          <a:stretch/>
        </p:blipFill>
        <p:spPr>
          <a:xfrm>
            <a:off x="1101012" y="1174493"/>
            <a:ext cx="6841910" cy="3248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4B7C07E-7D18-4FD5-AB1D-91953DF3EB8B}"/>
              </a:ext>
            </a:extLst>
          </p:cNvPr>
          <p:cNvSpPr txBox="1"/>
          <p:nvPr/>
        </p:nvSpPr>
        <p:spPr>
          <a:xfrm>
            <a:off x="6129388" y="460245"/>
            <a:ext cx="2152132" cy="649188"/>
          </a:xfrm>
          <a:prstGeom prst="flowChartTerminator">
            <a:avLst/>
          </a:prstGeom>
          <a:gradFill>
            <a:gsLst>
              <a:gs pos="3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2 – </a:t>
            </a:r>
            <a:r>
              <a:rPr lang="ar-SA" sz="2400" b="1" dirty="0" err="1">
                <a:solidFill>
                  <a:schemeClr val="accent4">
                    <a:lumMod val="75000"/>
                  </a:schemeClr>
                </a:solidFill>
              </a:rPr>
              <a:t>ماالبراكين</a:t>
            </a:r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 ؟</a:t>
            </a:r>
            <a:endParaRPr lang="ar-EG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86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915560" y="4491948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138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FC35F21-0CF0-48B4-B163-5102D3DAC215}"/>
              </a:ext>
            </a:extLst>
          </p:cNvPr>
          <p:cNvSpPr txBox="1"/>
          <p:nvPr/>
        </p:nvSpPr>
        <p:spPr>
          <a:xfrm>
            <a:off x="1701823" y="516928"/>
            <a:ext cx="38592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تغيرات الأرض الفجائية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CD538EC-B170-4C37-AB26-2FF20050B8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17" t="25796" r="22917" b="12560"/>
          <a:stretch/>
        </p:blipFill>
        <p:spPr>
          <a:xfrm>
            <a:off x="1245810" y="1101703"/>
            <a:ext cx="6652377" cy="3390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03382D86-46C2-4CBA-AA6E-E511441EC122}"/>
              </a:ext>
            </a:extLst>
          </p:cNvPr>
          <p:cNvSpPr/>
          <p:nvPr/>
        </p:nvSpPr>
        <p:spPr>
          <a:xfrm>
            <a:off x="4827037" y="2233127"/>
            <a:ext cx="590939" cy="385665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2496C3FF-517A-4131-AA43-43078F051ACD}"/>
              </a:ext>
            </a:extLst>
          </p:cNvPr>
          <p:cNvSpPr/>
          <p:nvPr/>
        </p:nvSpPr>
        <p:spPr>
          <a:xfrm>
            <a:off x="3281266" y="1999887"/>
            <a:ext cx="590939" cy="385665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5D356619-9BA6-4DA3-AE84-CCCB3B5C09C9}"/>
              </a:ext>
            </a:extLst>
          </p:cNvPr>
          <p:cNvSpPr/>
          <p:nvPr/>
        </p:nvSpPr>
        <p:spPr>
          <a:xfrm>
            <a:off x="2242458" y="3916113"/>
            <a:ext cx="590939" cy="385665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17247C8C-AD7F-42B6-8B0B-C7F83E9A899A}"/>
              </a:ext>
            </a:extLst>
          </p:cNvPr>
          <p:cNvSpPr/>
          <p:nvPr/>
        </p:nvSpPr>
        <p:spPr>
          <a:xfrm>
            <a:off x="3981060" y="3997742"/>
            <a:ext cx="590939" cy="385665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9C05FC2-26E5-4A25-BF80-F022D33703AD}"/>
              </a:ext>
            </a:extLst>
          </p:cNvPr>
          <p:cNvSpPr/>
          <p:nvPr/>
        </p:nvSpPr>
        <p:spPr>
          <a:xfrm>
            <a:off x="5394670" y="1082380"/>
            <a:ext cx="1981930" cy="25373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014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 animBg="1"/>
      <p:bldP spid="30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915560" y="4491948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139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FC35F21-0CF0-48B4-B163-5102D3DAC215}"/>
              </a:ext>
            </a:extLst>
          </p:cNvPr>
          <p:cNvSpPr txBox="1"/>
          <p:nvPr/>
        </p:nvSpPr>
        <p:spPr>
          <a:xfrm>
            <a:off x="1701823" y="516928"/>
            <a:ext cx="38592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تغيرات الأرض الفجائية</a:t>
            </a:r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1690328-FBFF-4672-AAD5-7BC1BFED1F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12" t="17339" r="17406" b="4446"/>
          <a:stretch/>
        </p:blipFill>
        <p:spPr>
          <a:xfrm>
            <a:off x="1219200" y="1083043"/>
            <a:ext cx="6634452" cy="3401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5961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915560" y="4491948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139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FC35F21-0CF0-48B4-B163-5102D3DAC215}"/>
              </a:ext>
            </a:extLst>
          </p:cNvPr>
          <p:cNvSpPr txBox="1"/>
          <p:nvPr/>
        </p:nvSpPr>
        <p:spPr>
          <a:xfrm>
            <a:off x="1701823" y="516928"/>
            <a:ext cx="38592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تغيرات الأرض الفجائية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AE26A63-E6B4-4B42-A2A1-02CDC8EE99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37" t="27551" r="16519" b="10051"/>
          <a:stretch/>
        </p:blipFill>
        <p:spPr>
          <a:xfrm>
            <a:off x="1284452" y="1101704"/>
            <a:ext cx="6585766" cy="3345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0F8B1544-5241-4A74-9422-48370F3A7886}"/>
              </a:ext>
            </a:extLst>
          </p:cNvPr>
          <p:cNvSpPr/>
          <p:nvPr/>
        </p:nvSpPr>
        <p:spPr>
          <a:xfrm>
            <a:off x="5284493" y="1590371"/>
            <a:ext cx="2436141" cy="67802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accent4">
                    <a:lumMod val="75000"/>
                  </a:schemeClr>
                </a:solidFill>
              </a:rPr>
              <a:t>تسبب الصخور المنصهرة المتدفقة من فوهة البركان حروقاً للناس كما يؤدي الرماد والغازات إلى اختناقهم .</a:t>
            </a:r>
          </a:p>
        </p:txBody>
      </p:sp>
    </p:spTree>
    <p:extLst>
      <p:ext uri="{BB962C8B-B14F-4D97-AF65-F5344CB8AC3E}">
        <p14:creationId xmlns:p14="http://schemas.microsoft.com/office/powerpoint/2010/main" val="132526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5000"/>
            <a:lumOff val="75000"/>
          </a:schemeClr>
        </a:solidFill>
        <a:effectLst/>
      </p:bgPr>
    </p:bg>
    <p:spTree>
      <p:nvGrpSpPr>
        <p:cNvPr id="1" name="Shape 3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8" name="Google Shape;3808;p8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9" name="Google Shape;3809;p8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0" name="Google Shape;3810;p8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1" name="Google Shape;3811;p8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2" name="Google Shape;3812;p8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3" name="Google Shape;3813;p8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4" name="Google Shape;3814;p8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5" name="Google Shape;3815;p8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6" name="Google Shape;3816;p8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7" name="Google Shape;3817;p8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3818" name="Google Shape;3818;p8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3819" name="Google Shape;3819;p8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20" name="Google Shape;3820;p8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821" name="Google Shape;3821;p86">
            <a:hlinkClick r:id="rId3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2" name="Google Shape;3822;p86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3" name="Google Shape;3823;p8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4" name="Google Shape;3824;p8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C98DB9A8-DEAC-413F-A7DC-A2381C565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823" y="1757116"/>
            <a:ext cx="334221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rtl="1" eaLnBrk="1" hangingPunct="1"/>
            <a:r>
              <a:rPr lang="ar-EG" sz="2400" b="1" dirty="0">
                <a:solidFill>
                  <a:schemeClr val="accent6"/>
                </a:solidFill>
                <a:cs typeface="+mn-cs"/>
              </a:rPr>
              <a:t>تحدث الزلازل عندما تتحرك صخور القشرة الأرضية ، وهي بدورها تغير الأرض بسرعة .</a:t>
            </a:r>
            <a:endParaRPr lang="en-US" sz="2400" b="1" dirty="0">
              <a:solidFill>
                <a:schemeClr val="accent6"/>
              </a:solidFill>
              <a:cs typeface="+mn-cs"/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7FF6F7E7-F0E1-48F6-AE62-3237085A8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533" y="1626306"/>
            <a:ext cx="2164319" cy="137189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2A68F943-7D50-41F7-B37D-B2A03E9B8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387" y="3258035"/>
            <a:ext cx="301134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rtl="1" eaLnBrk="1" hangingPunct="1"/>
            <a:r>
              <a:rPr lang="ar-EG" sz="2400" b="1" dirty="0">
                <a:solidFill>
                  <a:schemeClr val="accent6"/>
                </a:solidFill>
                <a:cs typeface="+mn-cs"/>
              </a:rPr>
              <a:t>عندما تتدفق الحمم البركانية ( </a:t>
            </a:r>
            <a:r>
              <a:rPr lang="ar-SA" sz="2400" b="1" dirty="0">
                <a:solidFill>
                  <a:schemeClr val="accent6"/>
                </a:solidFill>
                <a:cs typeface="+mn-cs"/>
              </a:rPr>
              <a:t>الصهارة</a:t>
            </a:r>
            <a:r>
              <a:rPr lang="ar-EG" sz="2400" b="1" dirty="0">
                <a:solidFill>
                  <a:schemeClr val="accent6"/>
                </a:solidFill>
                <a:cs typeface="+mn-cs"/>
              </a:rPr>
              <a:t> ) والرماد والصخور فإن الأرض تتغير بسرعة . </a:t>
            </a:r>
            <a:endParaRPr lang="en-US" sz="2400" b="1" dirty="0">
              <a:solidFill>
                <a:schemeClr val="accent6"/>
              </a:solidFill>
              <a:cs typeface="+mn-cs"/>
            </a:endParaRP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A871F2E5-185F-4BBF-9AB6-7CA8C5FB2C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06" y="3370999"/>
            <a:ext cx="2164319" cy="145669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29DFD8F6-CA57-40AE-B6DB-B0B35E903D34}"/>
              </a:ext>
            </a:extLst>
          </p:cNvPr>
          <p:cNvSpPr txBox="1"/>
          <p:nvPr/>
        </p:nvSpPr>
        <p:spPr>
          <a:xfrm>
            <a:off x="2630519" y="1314434"/>
            <a:ext cx="2476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ملخص مصور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3B42C5AD-DA95-4D4B-978F-6D679FEF71C0}"/>
              </a:ext>
            </a:extLst>
          </p:cNvPr>
          <p:cNvSpPr txBox="1"/>
          <p:nvPr/>
        </p:nvSpPr>
        <p:spPr>
          <a:xfrm>
            <a:off x="1626439" y="540335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تغيرات الأرض الفجائية</a:t>
            </a:r>
          </a:p>
        </p:txBody>
      </p:sp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8DD4C187-C219-495C-8111-BF8BE144503A}"/>
              </a:ext>
            </a:extLst>
          </p:cNvPr>
          <p:cNvSpPr/>
          <p:nvPr/>
        </p:nvSpPr>
        <p:spPr>
          <a:xfrm>
            <a:off x="7915560" y="4491948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140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61CE0E49-E91B-4B07-8EDE-92203F480579}"/>
              </a:ext>
            </a:extLst>
          </p:cNvPr>
          <p:cNvSpPr txBox="1"/>
          <p:nvPr/>
        </p:nvSpPr>
        <p:spPr>
          <a:xfrm>
            <a:off x="5442295" y="1010688"/>
            <a:ext cx="24765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مراجعة الدرس</a:t>
            </a:r>
          </a:p>
        </p:txBody>
      </p:sp>
    </p:spTree>
    <p:extLst>
      <p:ext uri="{BB962C8B-B14F-4D97-AF65-F5344CB8AC3E}">
        <p14:creationId xmlns:p14="http://schemas.microsoft.com/office/powerpoint/2010/main" val="24356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3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8" name="Google Shape;3808;p8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9" name="Google Shape;3809;p8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0" name="Google Shape;3810;p8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1" name="Google Shape;3811;p8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2" name="Google Shape;3812;p8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3" name="Google Shape;3813;p8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4" name="Google Shape;3814;p8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5" name="Google Shape;3815;p8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6" name="Google Shape;3816;p8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7" name="Google Shape;3817;p8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3818" name="Google Shape;3818;p8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3819" name="Google Shape;3819;p8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20" name="Google Shape;3820;p8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821" name="Google Shape;3821;p86">
            <a:hlinkClick r:id="rId3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2" name="Google Shape;3822;p86">
            <a:hlinkClick r:id="" action="ppaction://noaction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3" name="Google Shape;3823;p8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4" name="Google Shape;3824;p8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صورة 2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FB5A0CC-7029-4452-93EB-B34488AF7B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83" t="23831" r="11849" b="7556"/>
          <a:stretch/>
        </p:blipFill>
        <p:spPr>
          <a:xfrm>
            <a:off x="2339340" y="1248641"/>
            <a:ext cx="3572340" cy="35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31F55D3-41A2-4D50-92F7-AF8E4DD644AA}"/>
              </a:ext>
            </a:extLst>
          </p:cNvPr>
          <p:cNvSpPr txBox="1"/>
          <p:nvPr/>
        </p:nvSpPr>
        <p:spPr>
          <a:xfrm>
            <a:off x="1701823" y="516928"/>
            <a:ext cx="38592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تغيرات الأرض الفجائية</a:t>
            </a:r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A2C29016-B95F-421D-AE57-28B1CAC11209}"/>
              </a:ext>
            </a:extLst>
          </p:cNvPr>
          <p:cNvSpPr/>
          <p:nvPr/>
        </p:nvSpPr>
        <p:spPr>
          <a:xfrm>
            <a:off x="7915560" y="4491948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140</a:t>
            </a:r>
          </a:p>
        </p:txBody>
      </p:sp>
    </p:spTree>
    <p:extLst>
      <p:ext uri="{BB962C8B-B14F-4D97-AF65-F5344CB8AC3E}">
        <p14:creationId xmlns:p14="http://schemas.microsoft.com/office/powerpoint/2010/main" val="2172559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3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8" name="Google Shape;3808;p8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9" name="Google Shape;3809;p8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0" name="Google Shape;3810;p8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1" name="Google Shape;3811;p8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2" name="Google Shape;3812;p8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3" name="Google Shape;3813;p8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4" name="Google Shape;3814;p8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5" name="Google Shape;3815;p8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6" name="Google Shape;3816;p8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7" name="Google Shape;3817;p8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3818" name="Google Shape;3818;p8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3819" name="Google Shape;3819;p8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20" name="Google Shape;3820;p8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821" name="Google Shape;3821;p86">
            <a:hlinkClick r:id="rId4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2" name="Google Shape;3822;p86">
            <a:hlinkClick r:id="" action="ppaction://noaction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3" name="Google Shape;3823;p8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4" name="Google Shape;3824;p8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13EACBA-58AD-4527-8234-5E23B9DA66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84" t="31111" r="51750" b="45095"/>
          <a:stretch/>
        </p:blipFill>
        <p:spPr>
          <a:xfrm>
            <a:off x="4398436" y="1386840"/>
            <a:ext cx="3671143" cy="1836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DD9EB55-E7AB-4BE3-B7F9-0B76324A4C88}"/>
              </a:ext>
            </a:extLst>
          </p:cNvPr>
          <p:cNvSpPr txBox="1">
            <a:spLocks/>
          </p:cNvSpPr>
          <p:nvPr/>
        </p:nvSpPr>
        <p:spPr>
          <a:xfrm>
            <a:off x="1259823" y="2506527"/>
            <a:ext cx="3564024" cy="2106234"/>
          </a:xfrm>
          <a:prstGeom prst="roundRect">
            <a:avLst>
              <a:gd name="adj" fmla="val 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67866" indent="-16669" algn="ctr" rtl="1">
              <a:spcBef>
                <a:spcPts val="525"/>
              </a:spcBef>
              <a:buClr>
                <a:schemeClr val="tx2"/>
              </a:buClr>
              <a:buSzPct val="95000"/>
              <a:defRPr/>
            </a:pPr>
            <a:r>
              <a:rPr lang="ar-SA" sz="2400" b="1" dirty="0">
                <a:ln w="50800"/>
                <a:solidFill>
                  <a:srgbClr val="C00000"/>
                </a:solidFill>
              </a:rPr>
              <a:t>الإجابة :</a:t>
            </a:r>
          </a:p>
          <a:p>
            <a:pPr marL="67866" indent="-16669" algn="justLow" rtl="1">
              <a:spcBef>
                <a:spcPts val="525"/>
              </a:spcBef>
              <a:buClr>
                <a:schemeClr val="tx2"/>
              </a:buClr>
              <a:buSzPct val="95000"/>
              <a:defRPr/>
            </a:pPr>
            <a:r>
              <a:rPr lang="ar-SA" sz="2400" b="1" dirty="0">
                <a:ln w="50800"/>
                <a:solidFill>
                  <a:schemeClr val="bg2">
                    <a:lumMod val="25000"/>
                  </a:schemeClr>
                </a:solidFill>
              </a:rPr>
              <a:t> البركان هو  فتحة  فى القشرة الارضية تندفع منها الصهارة والصخور المنصهرة التى تتدفق على الارض تسمى لابه .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14ADA519-E769-4FC7-B5AE-10928D125BCB}"/>
              </a:ext>
            </a:extLst>
          </p:cNvPr>
          <p:cNvSpPr txBox="1"/>
          <p:nvPr/>
        </p:nvSpPr>
        <p:spPr>
          <a:xfrm>
            <a:off x="1701823" y="516928"/>
            <a:ext cx="38592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تغيرات الأرض الفجائية</a:t>
            </a: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410C96AC-59C4-40D3-B5BC-409C146C3494}"/>
              </a:ext>
            </a:extLst>
          </p:cNvPr>
          <p:cNvSpPr/>
          <p:nvPr/>
        </p:nvSpPr>
        <p:spPr>
          <a:xfrm>
            <a:off x="7915560" y="4491948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140</a:t>
            </a:r>
          </a:p>
        </p:txBody>
      </p:sp>
    </p:spTree>
    <p:extLst>
      <p:ext uri="{BB962C8B-B14F-4D97-AF65-F5344CB8AC3E}">
        <p14:creationId xmlns:p14="http://schemas.microsoft.com/office/powerpoint/2010/main" val="144523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3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8" name="Google Shape;3808;p8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9" name="Google Shape;3809;p8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0" name="Google Shape;3810;p8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1" name="Google Shape;3811;p8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2" name="Google Shape;3812;p8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3" name="Google Shape;3813;p8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4" name="Google Shape;3814;p8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5" name="Google Shape;3815;p8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6" name="Google Shape;3816;p8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7" name="Google Shape;3817;p8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3818" name="Google Shape;3818;p8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3819" name="Google Shape;3819;p8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20" name="Google Shape;3820;p8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821" name="Google Shape;3821;p86">
            <a:hlinkClick r:id="rId4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2" name="Google Shape;3822;p86">
            <a:hlinkClick r:id="rId5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3" name="Google Shape;3823;p8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4" name="Google Shape;3824;p8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13EACBA-58AD-4527-8234-5E23B9DA66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01" t="52809" r="50916" b="7555"/>
          <a:stretch/>
        </p:blipFill>
        <p:spPr>
          <a:xfrm>
            <a:off x="2634155" y="1206510"/>
            <a:ext cx="3573780" cy="2038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9F31A4E-069D-49F2-996E-B8656BBBF4AA}"/>
              </a:ext>
            </a:extLst>
          </p:cNvPr>
          <p:cNvSpPr txBox="1">
            <a:spLocks/>
          </p:cNvSpPr>
          <p:nvPr/>
        </p:nvSpPr>
        <p:spPr>
          <a:xfrm>
            <a:off x="4484824" y="3417874"/>
            <a:ext cx="2868013" cy="145892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67866" indent="-16669" algn="ctr" rtl="1">
              <a:spcBef>
                <a:spcPts val="525"/>
              </a:spcBef>
              <a:buClr>
                <a:schemeClr val="tx2"/>
              </a:buClr>
              <a:buSzPct val="95000"/>
              <a:defRPr/>
            </a:pPr>
            <a:r>
              <a:rPr lang="ar-SA" sz="1800" b="1" dirty="0">
                <a:ln w="50800"/>
                <a:solidFill>
                  <a:srgbClr val="C00000"/>
                </a:solidFill>
              </a:rPr>
              <a:t>الإجابة : - </a:t>
            </a:r>
          </a:p>
          <a:p>
            <a:pPr marL="67866" indent="-16669" algn="just" rtl="1">
              <a:spcBef>
                <a:spcPts val="525"/>
              </a:spcBef>
              <a:buClr>
                <a:schemeClr val="tx2"/>
              </a:buClr>
              <a:buSzPct val="95000"/>
              <a:defRPr/>
            </a:pPr>
            <a:r>
              <a:rPr lang="ar-SA" sz="1800" b="1" dirty="0">
                <a:ln w="50800"/>
                <a:solidFill>
                  <a:schemeClr val="bg2">
                    <a:lumMod val="25000"/>
                  </a:schemeClr>
                </a:solidFill>
              </a:rPr>
              <a:t>تحدث</a:t>
            </a:r>
            <a:r>
              <a:rPr lang="ar-EG" sz="1800" b="1" dirty="0">
                <a:ln w="50800"/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ar-SA" sz="1800" b="1" dirty="0">
                <a:ln w="50800"/>
                <a:solidFill>
                  <a:schemeClr val="bg2">
                    <a:lumMod val="25000"/>
                  </a:schemeClr>
                </a:solidFill>
              </a:rPr>
              <a:t>الزلازل</a:t>
            </a:r>
            <a:r>
              <a:rPr lang="ar-EG" sz="1800" b="1" dirty="0">
                <a:ln w="50800"/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ar-SA" sz="2000" b="1" dirty="0">
                <a:ln w="50800"/>
                <a:solidFill>
                  <a:srgbClr val="FF0000"/>
                </a:solidFill>
              </a:rPr>
              <a:t>بسبب</a:t>
            </a:r>
            <a:r>
              <a:rPr lang="ar-EG" sz="1800" b="1" dirty="0">
                <a:ln w="50800"/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r-SA" sz="1800" b="1" dirty="0">
                <a:ln w="50800"/>
                <a:solidFill>
                  <a:schemeClr val="bg2">
                    <a:lumMod val="25000"/>
                  </a:schemeClr>
                </a:solidFill>
              </a:rPr>
              <a:t>حركة مفاجئة لصخور القشرة الأرضية .</a:t>
            </a:r>
            <a:endParaRPr lang="ar-SA" sz="1800" b="1" dirty="0">
              <a:ln w="50800"/>
              <a:solidFill>
                <a:srgbClr val="FF0000"/>
              </a:solidFill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BEEAE84-321F-4C07-9409-05D738E40042}"/>
              </a:ext>
            </a:extLst>
          </p:cNvPr>
          <p:cNvSpPr txBox="1">
            <a:spLocks/>
          </p:cNvSpPr>
          <p:nvPr/>
        </p:nvSpPr>
        <p:spPr>
          <a:xfrm>
            <a:off x="1342706" y="3417874"/>
            <a:ext cx="2805614" cy="145892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67866" indent="-16669" algn="ctr" rtl="1">
              <a:spcBef>
                <a:spcPts val="525"/>
              </a:spcBef>
              <a:buClr>
                <a:schemeClr val="tx2"/>
              </a:buClr>
              <a:buSzPct val="95000"/>
              <a:defRPr/>
            </a:pPr>
            <a:r>
              <a:rPr lang="ar-SA" sz="1800" b="1" dirty="0">
                <a:ln w="50800"/>
                <a:solidFill>
                  <a:srgbClr val="C00000"/>
                </a:solidFill>
              </a:rPr>
              <a:t>الإجابة : - </a:t>
            </a:r>
          </a:p>
          <a:p>
            <a:pPr marL="67866" indent="-16669" algn="just" rtl="1">
              <a:spcBef>
                <a:spcPts val="525"/>
              </a:spcBef>
              <a:buClr>
                <a:schemeClr val="tx2"/>
              </a:buClr>
              <a:buSzPct val="95000"/>
              <a:defRPr/>
            </a:pPr>
            <a:r>
              <a:rPr lang="ar-SA" sz="2000" b="1" dirty="0">
                <a:ln w="50800"/>
                <a:solidFill>
                  <a:srgbClr val="FF0000"/>
                </a:solidFill>
              </a:rPr>
              <a:t>نتيجتها</a:t>
            </a:r>
            <a:r>
              <a:rPr lang="ar-SA" sz="1800" b="1" dirty="0">
                <a:ln w="50800"/>
                <a:solidFill>
                  <a:srgbClr val="FF0000"/>
                </a:solidFill>
              </a:rPr>
              <a:t> </a:t>
            </a:r>
            <a:r>
              <a:rPr lang="ar-SA" sz="1800" b="1" dirty="0">
                <a:ln w="50800"/>
                <a:solidFill>
                  <a:schemeClr val="accent6"/>
                </a:solidFill>
              </a:rPr>
              <a:t>تؤدي </a:t>
            </a:r>
            <a:r>
              <a:rPr lang="ar-EG" sz="1800" b="1" dirty="0">
                <a:ln w="50800"/>
                <a:solidFill>
                  <a:schemeClr val="accent6"/>
                </a:solidFill>
              </a:rPr>
              <a:t>إ</a:t>
            </a:r>
            <a:r>
              <a:rPr lang="ar-SA" sz="1800" b="1" dirty="0">
                <a:ln w="50800"/>
                <a:solidFill>
                  <a:schemeClr val="accent6"/>
                </a:solidFill>
              </a:rPr>
              <a:t>لى حدوث الزلازل وانهيار الأبنية والجسور.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1EBB1428-F654-4F9D-8448-BC883D836363}"/>
              </a:ext>
            </a:extLst>
          </p:cNvPr>
          <p:cNvSpPr txBox="1"/>
          <p:nvPr/>
        </p:nvSpPr>
        <p:spPr>
          <a:xfrm>
            <a:off x="1701823" y="516928"/>
            <a:ext cx="38592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تغيرات الأرض الفجائية</a:t>
            </a:r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29CF84E9-473E-43AD-8C66-0CEA6FA8F62F}"/>
              </a:ext>
            </a:extLst>
          </p:cNvPr>
          <p:cNvSpPr/>
          <p:nvPr/>
        </p:nvSpPr>
        <p:spPr>
          <a:xfrm>
            <a:off x="7915560" y="4491948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140</a:t>
            </a:r>
          </a:p>
        </p:txBody>
      </p:sp>
    </p:spTree>
    <p:extLst>
      <p:ext uri="{BB962C8B-B14F-4D97-AF65-F5344CB8AC3E}">
        <p14:creationId xmlns:p14="http://schemas.microsoft.com/office/powerpoint/2010/main" val="147937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مشاهدة صورة المصدر">
            <a:extLst>
              <a:ext uri="{FF2B5EF4-FFF2-40B4-BE49-F238E27FC236}">
                <a16:creationId xmlns:a16="http://schemas.microsoft.com/office/drawing/2014/main" id="{E7E662E7-7473-4A24-B029-1ABB7E022C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37075" y="407047"/>
            <a:ext cx="686540" cy="55233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9218" name="Picture 2" descr="مشاهدة صورة المصدر">
            <a:extLst>
              <a:ext uri="{FF2B5EF4-FFF2-40B4-BE49-F238E27FC236}">
                <a16:creationId xmlns:a16="http://schemas.microsoft.com/office/drawing/2014/main" id="{CD2DA3F5-EEC5-4655-8DFD-AB39A7884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91" y="2041231"/>
            <a:ext cx="1348737" cy="120770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1E71E5D1-BEA4-46D2-B7D7-EAF8DFE455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692" y="1271829"/>
            <a:ext cx="4573143" cy="320944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751B812-247C-491C-822E-42F717946FAA}"/>
              </a:ext>
            </a:extLst>
          </p:cNvPr>
          <p:cNvSpPr txBox="1"/>
          <p:nvPr/>
        </p:nvSpPr>
        <p:spPr>
          <a:xfrm>
            <a:off x="1158046" y="496312"/>
            <a:ext cx="61579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solidFill>
                  <a:schemeClr val="accent2">
                    <a:lumMod val="75000"/>
                  </a:schemeClr>
                </a:solidFill>
              </a:rPr>
              <a:t>النشيد الوطني</a:t>
            </a:r>
          </a:p>
        </p:txBody>
      </p:sp>
      <p:sp>
        <p:nvSpPr>
          <p:cNvPr id="2" name="AutoShape 2" descr="مشاهدة صورة المصدر">
            <a:extLst>
              <a:ext uri="{FF2B5EF4-FFF2-40B4-BE49-F238E27FC236}">
                <a16:creationId xmlns:a16="http://schemas.microsoft.com/office/drawing/2014/main" id="{32483F18-3574-4461-9EBA-CDC3A60040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مشاهدة صورة المصدر">
            <a:extLst>
              <a:ext uri="{FF2B5EF4-FFF2-40B4-BE49-F238E27FC236}">
                <a16:creationId xmlns:a16="http://schemas.microsoft.com/office/drawing/2014/main" id="{E892DD4D-682F-44A9-BFBE-C5B93F3E71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34" name="Picture 10" descr="مشاهدة صورة المصدر">
            <a:extLst>
              <a:ext uri="{FF2B5EF4-FFF2-40B4-BE49-F238E27FC236}">
                <a16:creationId xmlns:a16="http://schemas.microsoft.com/office/drawing/2014/main" id="{6E0C0A53-E2A2-409B-8D44-558643C46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845" y="2876550"/>
            <a:ext cx="2900363" cy="2025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3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8" name="Google Shape;3808;p8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9" name="Google Shape;3809;p8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0" name="Google Shape;3810;p8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1" name="Google Shape;3811;p8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2" name="Google Shape;3812;p8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3" name="Google Shape;3813;p8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4" name="Google Shape;3814;p8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5" name="Google Shape;3815;p8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6" name="Google Shape;3816;p8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7" name="Google Shape;3817;p8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3818" name="Google Shape;3818;p8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3819" name="Google Shape;3819;p8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20" name="Google Shape;3820;p8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821" name="Google Shape;3821;p86">
            <a:hlinkClick r:id="rId3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2" name="Google Shape;3822;p86">
            <a:hlinkClick r:id="" action="ppaction://noaction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3" name="Google Shape;3823;p8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4" name="Google Shape;3824;p8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C5FDB73-189A-40BE-8C09-077D848AEE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00" t="21579" r="51432" b="13335"/>
          <a:stretch/>
        </p:blipFill>
        <p:spPr>
          <a:xfrm>
            <a:off x="4572000" y="1141186"/>
            <a:ext cx="3572340" cy="3746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A621237-426D-43AF-B3F6-524A0AC1884C}"/>
              </a:ext>
            </a:extLst>
          </p:cNvPr>
          <p:cNvSpPr txBox="1"/>
          <p:nvPr/>
        </p:nvSpPr>
        <p:spPr>
          <a:xfrm>
            <a:off x="1701823" y="516928"/>
            <a:ext cx="38592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تغيرات الأرض الفجائية</a:t>
            </a:r>
          </a:p>
        </p:txBody>
      </p:sp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A1276436-3C2A-40AA-9036-A76332591B19}"/>
              </a:ext>
            </a:extLst>
          </p:cNvPr>
          <p:cNvSpPr/>
          <p:nvPr/>
        </p:nvSpPr>
        <p:spPr>
          <a:xfrm>
            <a:off x="685800" y="1785813"/>
            <a:ext cx="3316140" cy="1773831"/>
          </a:xfrm>
          <a:prstGeom prst="wedgeRoundRectCallout">
            <a:avLst>
              <a:gd name="adj1" fmla="val 131919"/>
              <a:gd name="adj2" fmla="val -51714"/>
              <a:gd name="adj3" fmla="val 16667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67866" indent="-16669" algn="just" rtl="1">
              <a:spcBef>
                <a:spcPts val="525"/>
              </a:spcBef>
              <a:buClr>
                <a:schemeClr val="tx2"/>
              </a:buClr>
              <a:buSzPct val="95000"/>
              <a:defRPr/>
            </a:pPr>
            <a:r>
              <a:rPr lang="ar-SA" sz="1600" b="1" dirty="0">
                <a:ln w="50800"/>
                <a:solidFill>
                  <a:schemeClr val="bg2">
                    <a:lumMod val="25000"/>
                  </a:schemeClr>
                </a:solidFill>
              </a:rPr>
              <a:t>                        </a:t>
            </a:r>
            <a:r>
              <a:rPr lang="ar-SA" sz="1800" b="1" dirty="0">
                <a:ln w="50800"/>
                <a:solidFill>
                  <a:schemeClr val="accent4">
                    <a:lumMod val="75000"/>
                  </a:schemeClr>
                </a:solidFill>
              </a:rPr>
              <a:t>الإجابة</a:t>
            </a:r>
          </a:p>
          <a:p>
            <a:pPr marL="67866" indent="-16669" algn="just" rtl="1">
              <a:spcBef>
                <a:spcPts val="525"/>
              </a:spcBef>
              <a:buClr>
                <a:schemeClr val="tx2"/>
              </a:buClr>
              <a:buSzPct val="95000"/>
              <a:defRPr/>
            </a:pPr>
            <a:r>
              <a:rPr lang="ar-SA" sz="2000" b="1" dirty="0">
                <a:ln w="50800"/>
                <a:solidFill>
                  <a:schemeClr val="bg2">
                    <a:lumMod val="25000"/>
                  </a:schemeClr>
                </a:solidFill>
              </a:rPr>
              <a:t>تتشابه</a:t>
            </a:r>
            <a:r>
              <a:rPr lang="ar-EG" sz="2000" b="1" dirty="0">
                <a:ln w="50800"/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ar-SA" sz="2000" b="1" dirty="0">
                <a:ln w="50800"/>
                <a:solidFill>
                  <a:schemeClr val="bg2">
                    <a:lumMod val="25000"/>
                  </a:schemeClr>
                </a:solidFill>
              </a:rPr>
              <a:t>الزلازل</a:t>
            </a:r>
            <a:r>
              <a:rPr lang="ar-EG" sz="2000" b="1" dirty="0">
                <a:ln w="50800"/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ar-SA" sz="2000" b="1" dirty="0">
                <a:ln w="50800"/>
                <a:solidFill>
                  <a:schemeClr val="bg2">
                    <a:lumMod val="25000"/>
                  </a:schemeClr>
                </a:solidFill>
              </a:rPr>
              <a:t>والبراكين</a:t>
            </a:r>
            <a:r>
              <a:rPr lang="ar-EG" sz="2000" b="1" dirty="0">
                <a:ln w="50800"/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ar-SA" sz="2000" b="1" dirty="0" err="1">
                <a:ln w="50800"/>
                <a:solidFill>
                  <a:schemeClr val="bg2">
                    <a:lumMod val="25000"/>
                  </a:schemeClr>
                </a:solidFill>
              </a:rPr>
              <a:t>فى</a:t>
            </a:r>
            <a:r>
              <a:rPr lang="ar-EG" sz="2000" b="1" dirty="0">
                <a:ln w="50800"/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ar-SA" sz="2000" b="1" dirty="0">
                <a:ln w="50800"/>
                <a:solidFill>
                  <a:schemeClr val="bg2">
                    <a:lumMod val="25000"/>
                  </a:schemeClr>
                </a:solidFill>
              </a:rPr>
              <a:t>أنها</a:t>
            </a:r>
            <a:r>
              <a:rPr lang="ar-EG" sz="2000" b="1" dirty="0">
                <a:ln w="50800"/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ar-SA" sz="2000" b="1" dirty="0">
                <a:ln w="50800"/>
                <a:solidFill>
                  <a:schemeClr val="bg2">
                    <a:lumMod val="25000"/>
                  </a:schemeClr>
                </a:solidFill>
              </a:rPr>
              <a:t>تسبب الانهيارات الأرضية مما يضر بال</a:t>
            </a:r>
            <a:r>
              <a:rPr lang="ar-EG" sz="2000" b="1" dirty="0">
                <a:ln w="50800"/>
                <a:solidFill>
                  <a:schemeClr val="bg2">
                    <a:lumMod val="25000"/>
                  </a:schemeClr>
                </a:solidFill>
              </a:rPr>
              <a:t>أ</a:t>
            </a:r>
            <a:r>
              <a:rPr lang="ar-SA" sz="2000" b="1" dirty="0">
                <a:ln w="50800"/>
                <a:solidFill>
                  <a:schemeClr val="bg2">
                    <a:lumMod val="25000"/>
                  </a:schemeClr>
                </a:solidFill>
              </a:rPr>
              <a:t>بنية والمخلوقات الحية أيضا</a:t>
            </a:r>
            <a:r>
              <a:rPr lang="ar-EG" sz="2000" b="1" dirty="0">
                <a:ln w="50800"/>
                <a:solidFill>
                  <a:schemeClr val="bg2">
                    <a:lumMod val="25000"/>
                  </a:schemeClr>
                </a:solidFill>
              </a:rPr>
              <a:t>ً</a:t>
            </a:r>
            <a:r>
              <a:rPr lang="ar-SA" sz="2000" b="1" dirty="0">
                <a:ln w="50800"/>
                <a:solidFill>
                  <a:schemeClr val="bg2">
                    <a:lumMod val="25000"/>
                  </a:schemeClr>
                </a:solidFill>
              </a:rPr>
              <a:t> .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940EE82-F7D1-4BE7-8613-1E69794EF99D}"/>
              </a:ext>
            </a:extLst>
          </p:cNvPr>
          <p:cNvSpPr/>
          <p:nvPr/>
        </p:nvSpPr>
        <p:spPr>
          <a:xfrm>
            <a:off x="5561090" y="3931920"/>
            <a:ext cx="2309128" cy="430885"/>
          </a:xfrm>
          <a:prstGeom prst="roundRect">
            <a:avLst/>
          </a:prstGeom>
          <a:noFill/>
          <a:ln w="28575">
            <a:solidFill>
              <a:srgbClr val="EF601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60DFE5DA-2FAE-4A72-BD28-524C824AFA36}"/>
              </a:ext>
            </a:extLst>
          </p:cNvPr>
          <p:cNvSpPr/>
          <p:nvPr/>
        </p:nvSpPr>
        <p:spPr>
          <a:xfrm>
            <a:off x="7915560" y="4491948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140</a:t>
            </a:r>
          </a:p>
        </p:txBody>
      </p:sp>
    </p:spTree>
    <p:extLst>
      <p:ext uri="{BB962C8B-B14F-4D97-AF65-F5344CB8AC3E}">
        <p14:creationId xmlns:p14="http://schemas.microsoft.com/office/powerpoint/2010/main" val="1516956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5000"/>
            <a:lumOff val="75000"/>
          </a:schemeClr>
        </a:solidFill>
        <a:effectLst/>
      </p:bgPr>
    </p:bg>
    <p:spTree>
      <p:nvGrpSpPr>
        <p:cNvPr id="1" name="Shape 3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8" name="Google Shape;3808;p8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9" name="Google Shape;3809;p8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0" name="Google Shape;3810;p8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1" name="Google Shape;3811;p8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2" name="Google Shape;3812;p8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3" name="Google Shape;3813;p8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4" name="Google Shape;3814;p8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5" name="Google Shape;3815;p8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6" name="Google Shape;3816;p8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7" name="Google Shape;3817;p8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3818" name="Google Shape;3818;p8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3819" name="Google Shape;3819;p8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20" name="Google Shape;3820;p8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821" name="Google Shape;3821;p86">
            <a:hlinkClick r:id="rId4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2" name="Google Shape;3822;p86">
            <a:hlinkClick r:id="rId5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3" name="Google Shape;3823;p8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4" name="Google Shape;3824;p8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690EE216-6047-4F91-B8FA-13EFEE892CD2}"/>
              </a:ext>
            </a:extLst>
          </p:cNvPr>
          <p:cNvSpPr txBox="1"/>
          <p:nvPr/>
        </p:nvSpPr>
        <p:spPr>
          <a:xfrm>
            <a:off x="2286000" y="2334542"/>
            <a:ext cx="4572000" cy="587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866" indent="-16669" algn="ctr" rtl="1">
              <a:spcBef>
                <a:spcPts val="525"/>
              </a:spcBef>
              <a:buClr>
                <a:schemeClr val="tx2"/>
              </a:buClr>
              <a:buSzPct val="95000"/>
              <a:defRPr/>
            </a:pPr>
            <a:r>
              <a:rPr lang="ar-SA" sz="1400" b="1" dirty="0">
                <a:ln w="50800"/>
                <a:solidFill>
                  <a:srgbClr val="C00000"/>
                </a:solidFill>
              </a:rPr>
              <a:t>ال</a:t>
            </a:r>
            <a:r>
              <a:rPr lang="ar-EG" sz="1400" b="1" dirty="0">
                <a:ln w="50800"/>
                <a:solidFill>
                  <a:srgbClr val="C00000"/>
                </a:solidFill>
              </a:rPr>
              <a:t>إ</a:t>
            </a:r>
            <a:r>
              <a:rPr lang="ar-SA" sz="1400" b="1" dirty="0">
                <a:ln w="50800"/>
                <a:solidFill>
                  <a:srgbClr val="C00000"/>
                </a:solidFill>
              </a:rPr>
              <a:t>جابة : </a:t>
            </a:r>
          </a:p>
          <a:p>
            <a:pPr marL="67866" indent="-16669" algn="r" rtl="1">
              <a:spcBef>
                <a:spcPts val="525"/>
              </a:spcBef>
              <a:buClr>
                <a:schemeClr val="tx2"/>
              </a:buClr>
              <a:buSzPct val="95000"/>
              <a:defRPr/>
            </a:pPr>
            <a:r>
              <a:rPr lang="ar-EG" sz="1400" b="1" dirty="0">
                <a:ln w="50800"/>
                <a:solidFill>
                  <a:schemeClr val="bg2">
                    <a:lumMod val="25000"/>
                  </a:schemeClr>
                </a:solidFill>
              </a:rPr>
              <a:t>يتغير سطح الأرض بسرعة </a:t>
            </a:r>
            <a:r>
              <a:rPr lang="ar-SA" sz="1400" b="1" dirty="0">
                <a:ln w="50800"/>
                <a:solidFill>
                  <a:schemeClr val="bg2">
                    <a:lumMod val="25000"/>
                  </a:schemeClr>
                </a:solidFill>
              </a:rPr>
              <a:t>بسبب الزلازل والبراكين .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1873878-B541-4CF7-A4A7-0AD7936D9E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82" t="24373" r="12266" b="20741"/>
          <a:stretch/>
        </p:blipFill>
        <p:spPr>
          <a:xfrm>
            <a:off x="786028" y="1252015"/>
            <a:ext cx="7084190" cy="3374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6C9F619-E6F1-4FAA-A69E-FDB759052833}"/>
              </a:ext>
            </a:extLst>
          </p:cNvPr>
          <p:cNvSpPr txBox="1">
            <a:spLocks/>
          </p:cNvSpPr>
          <p:nvPr/>
        </p:nvSpPr>
        <p:spPr>
          <a:xfrm>
            <a:off x="558284" y="1757116"/>
            <a:ext cx="2103637" cy="56503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67866" indent="-16669" algn="ctr" rtl="1">
              <a:spcBef>
                <a:spcPts val="525"/>
              </a:spcBef>
              <a:buClr>
                <a:schemeClr val="tx2"/>
              </a:buClr>
              <a:buSzPct val="95000"/>
              <a:defRPr/>
            </a:pPr>
            <a:r>
              <a:rPr lang="ar-SA" b="1" dirty="0">
                <a:ln w="50800"/>
                <a:solidFill>
                  <a:srgbClr val="C00000"/>
                </a:solidFill>
              </a:rPr>
              <a:t>ال</a:t>
            </a:r>
            <a:r>
              <a:rPr lang="ar-EG" b="1" dirty="0">
                <a:ln w="50800"/>
                <a:solidFill>
                  <a:srgbClr val="C00000"/>
                </a:solidFill>
              </a:rPr>
              <a:t>إ</a:t>
            </a:r>
            <a:r>
              <a:rPr lang="ar-SA" b="1" dirty="0">
                <a:ln w="50800"/>
                <a:solidFill>
                  <a:srgbClr val="C00000"/>
                </a:solidFill>
              </a:rPr>
              <a:t>جابة : </a:t>
            </a:r>
            <a:r>
              <a:rPr lang="ar-EG" b="1" dirty="0">
                <a:ln w="50800"/>
                <a:solidFill>
                  <a:schemeClr val="bg2">
                    <a:lumMod val="25000"/>
                  </a:schemeClr>
                </a:solidFill>
              </a:rPr>
              <a:t>يتغير سطح الأرض بسرعة </a:t>
            </a:r>
            <a:r>
              <a:rPr lang="ar-SA" b="1" dirty="0">
                <a:ln w="50800"/>
                <a:solidFill>
                  <a:schemeClr val="bg2">
                    <a:lumMod val="25000"/>
                  </a:schemeClr>
                </a:solidFill>
              </a:rPr>
              <a:t>بسبب الزلازل والبراكين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43D061BE-0938-478B-BE5B-8ED210349AEF}"/>
              </a:ext>
            </a:extLst>
          </p:cNvPr>
          <p:cNvSpPr txBox="1"/>
          <p:nvPr/>
        </p:nvSpPr>
        <p:spPr>
          <a:xfrm>
            <a:off x="1701823" y="516928"/>
            <a:ext cx="38592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تغيرات الأرض الفجائية</a:t>
            </a:r>
          </a:p>
        </p:txBody>
      </p:sp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1F141FEB-743D-4A50-9950-C72E91DEAB96}"/>
              </a:ext>
            </a:extLst>
          </p:cNvPr>
          <p:cNvSpPr/>
          <p:nvPr/>
        </p:nvSpPr>
        <p:spPr>
          <a:xfrm>
            <a:off x="7915560" y="4491948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140</a:t>
            </a:r>
          </a:p>
        </p:txBody>
      </p:sp>
    </p:spTree>
    <p:extLst>
      <p:ext uri="{BB962C8B-B14F-4D97-AF65-F5344CB8AC3E}">
        <p14:creationId xmlns:p14="http://schemas.microsoft.com/office/powerpoint/2010/main" val="327890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44"/>
          <p:cNvSpPr/>
          <p:nvPr/>
        </p:nvSpPr>
        <p:spPr>
          <a:xfrm>
            <a:off x="2423055" y="3739298"/>
            <a:ext cx="1488900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059" name="Google Shape;1059;p44"/>
          <p:cNvSpPr/>
          <p:nvPr/>
        </p:nvSpPr>
        <p:spPr>
          <a:xfrm>
            <a:off x="6177749" y="3745198"/>
            <a:ext cx="1742645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44"/>
          <p:cNvSpPr/>
          <p:nvPr/>
        </p:nvSpPr>
        <p:spPr>
          <a:xfrm>
            <a:off x="6264963" y="2006773"/>
            <a:ext cx="1488900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44"/>
          <p:cNvSpPr/>
          <p:nvPr/>
        </p:nvSpPr>
        <p:spPr>
          <a:xfrm>
            <a:off x="4384815" y="2006773"/>
            <a:ext cx="1488900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44"/>
          <p:cNvSpPr/>
          <p:nvPr/>
        </p:nvSpPr>
        <p:spPr>
          <a:xfrm>
            <a:off x="2437362" y="2000873"/>
            <a:ext cx="1488900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44"/>
          <p:cNvSpPr/>
          <p:nvPr/>
        </p:nvSpPr>
        <p:spPr>
          <a:xfrm>
            <a:off x="4318978" y="3745198"/>
            <a:ext cx="1540445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071" name="Google Shape;1071;p44">
            <a:hlinkClick r:id="" action="ppaction://noaction"/>
          </p:cNvPr>
          <p:cNvSpPr/>
          <p:nvPr/>
        </p:nvSpPr>
        <p:spPr>
          <a:xfrm>
            <a:off x="4837616" y="1489763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44">
            <a:hlinkClick r:id="" action="ppaction://noaction"/>
          </p:cNvPr>
          <p:cNvSpPr/>
          <p:nvPr/>
        </p:nvSpPr>
        <p:spPr>
          <a:xfrm>
            <a:off x="4825023" y="3240563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44">
            <a:hlinkClick r:id="" action="ppaction://noaction"/>
          </p:cNvPr>
          <p:cNvSpPr/>
          <p:nvPr/>
        </p:nvSpPr>
        <p:spPr>
          <a:xfrm>
            <a:off x="6719463" y="1507549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44">
            <a:hlinkClick r:id="" action="ppaction://noaction"/>
          </p:cNvPr>
          <p:cNvSpPr/>
          <p:nvPr/>
        </p:nvSpPr>
        <p:spPr>
          <a:xfrm>
            <a:off x="6737728" y="3240563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44">
            <a:hlinkClick r:id="" action="ppaction://noaction"/>
          </p:cNvPr>
          <p:cNvSpPr/>
          <p:nvPr/>
        </p:nvSpPr>
        <p:spPr>
          <a:xfrm>
            <a:off x="2877555" y="3234663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44">
            <a:hlinkClick r:id="rId3" action="ppaction://hlinksldjump"/>
          </p:cNvPr>
          <p:cNvSpPr/>
          <p:nvPr/>
        </p:nvSpPr>
        <p:spPr>
          <a:xfrm>
            <a:off x="2891453" y="1486365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44">
            <a:hlinkClick r:id="" action="ppaction://noaction"/>
          </p:cNvPr>
          <p:cNvSpPr/>
          <p:nvPr/>
        </p:nvSpPr>
        <p:spPr>
          <a:xfrm rot="5400000">
            <a:off x="8034175" y="3124075"/>
            <a:ext cx="11589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44">
            <a:hlinkClick r:id="rId4" action="ppaction://hlinksldjump"/>
          </p:cNvPr>
          <p:cNvSpPr/>
          <p:nvPr/>
        </p:nvSpPr>
        <p:spPr>
          <a:xfrm rot="5400000">
            <a:off x="7968625" y="1902850"/>
            <a:ext cx="1290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44">
            <a:hlinkClick r:id="" action="ppaction://noaction"/>
          </p:cNvPr>
          <p:cNvSpPr/>
          <p:nvPr/>
        </p:nvSpPr>
        <p:spPr>
          <a:xfrm rot="5400000">
            <a:off x="7955725" y="4354575"/>
            <a:ext cx="13158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44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43" name="Google Shape;1143;p44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44" name="Google Shape;1144;p44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45" name="Google Shape;1145;p44">
            <a:hlinkClick r:id="rId5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44">
            <a:hlinkClick r:id="rId6" action="ppaction://hlinksldjump"/>
          </p:cNvPr>
          <p:cNvSpPr/>
          <p:nvPr/>
        </p:nvSpPr>
        <p:spPr>
          <a:xfrm rot="5400000">
            <a:off x="8023975" y="671275"/>
            <a:ext cx="1179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44">
            <a:hlinkClick r:id="rId6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51" name="Google Shape;1151;p44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4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11" descr="Picture 11">
            <a:extLst>
              <a:ext uri="{FF2B5EF4-FFF2-40B4-BE49-F238E27FC236}">
                <a16:creationId xmlns:a16="http://schemas.microsoft.com/office/drawing/2014/main" id="{E505B020-370B-4469-AA05-D036F475B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225" y="1662547"/>
            <a:ext cx="332411" cy="31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0" name="TextBox 16">
            <a:extLst>
              <a:ext uri="{FF2B5EF4-FFF2-40B4-BE49-F238E27FC236}">
                <a16:creationId xmlns:a16="http://schemas.microsoft.com/office/drawing/2014/main" id="{C2DC4A04-94A3-410D-BEA2-C0D59594A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1910" y="2070961"/>
            <a:ext cx="1076699" cy="30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2475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schemeClr val="accent2">
                    <a:lumMod val="75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اغلاق المايك</a:t>
            </a:r>
          </a:p>
        </p:txBody>
      </p:sp>
      <p:pic>
        <p:nvPicPr>
          <p:cNvPr id="101" name="Picture 12" descr="Picture 12">
            <a:extLst>
              <a:ext uri="{FF2B5EF4-FFF2-40B4-BE49-F238E27FC236}">
                <a16:creationId xmlns:a16="http://schemas.microsoft.com/office/drawing/2014/main" id="{504955C7-A80B-446C-B8B3-98013DFE5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38" y="1611061"/>
            <a:ext cx="309071" cy="34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2" name="TextBox 17">
            <a:extLst>
              <a:ext uri="{FF2B5EF4-FFF2-40B4-BE49-F238E27FC236}">
                <a16:creationId xmlns:a16="http://schemas.microsoft.com/office/drawing/2014/main" id="{4EDD73DD-56FB-4CA0-89CB-AE9075359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166" y="2095714"/>
            <a:ext cx="131219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1913"/>
              </a:lnSpc>
              <a:spcBef>
                <a:spcPct val="0"/>
              </a:spcBef>
              <a:buNone/>
            </a:pPr>
            <a:r>
              <a:rPr lang="ar-SA" altLang="ar-SA" sz="1600" b="1">
                <a:solidFill>
                  <a:schemeClr val="accent4">
                    <a:lumMod val="75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رفع اليد للمشاركة</a:t>
            </a:r>
          </a:p>
        </p:txBody>
      </p:sp>
      <p:pic>
        <p:nvPicPr>
          <p:cNvPr id="103" name="Picture 14" descr="Picture 14">
            <a:extLst>
              <a:ext uri="{FF2B5EF4-FFF2-40B4-BE49-F238E27FC236}">
                <a16:creationId xmlns:a16="http://schemas.microsoft.com/office/drawing/2014/main" id="{72C2815C-FE97-4C4B-9F00-F093F9A28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271" y="1605162"/>
            <a:ext cx="502460" cy="34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4" name="TextBox 19">
            <a:extLst>
              <a:ext uri="{FF2B5EF4-FFF2-40B4-BE49-F238E27FC236}">
                <a16:creationId xmlns:a16="http://schemas.microsoft.com/office/drawing/2014/main" id="{601D34C9-4A73-40AB-813A-CFCC04505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896" y="2083063"/>
            <a:ext cx="1381603" cy="23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2025"/>
              </a:lnSpc>
              <a:spcBef>
                <a:spcPct val="0"/>
              </a:spcBef>
              <a:buNone/>
            </a:pPr>
            <a:r>
              <a:rPr lang="ar-SA" altLang="ar-SA" sz="1400" b="1">
                <a:solidFill>
                  <a:srgbClr val="FF0000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الالتزام بوقت الحصة</a:t>
            </a:r>
          </a:p>
        </p:txBody>
      </p:sp>
      <p:pic>
        <p:nvPicPr>
          <p:cNvPr id="105" name="Picture 13" descr="Picture 13">
            <a:extLst>
              <a:ext uri="{FF2B5EF4-FFF2-40B4-BE49-F238E27FC236}">
                <a16:creationId xmlns:a16="http://schemas.microsoft.com/office/drawing/2014/main" id="{979445D2-83FB-4EA3-9E8D-510F55FB6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912" y="3266453"/>
            <a:ext cx="517841" cy="46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07" name="Picture 6" descr="Picture 6">
            <a:extLst>
              <a:ext uri="{FF2B5EF4-FFF2-40B4-BE49-F238E27FC236}">
                <a16:creationId xmlns:a16="http://schemas.microsoft.com/office/drawing/2014/main" id="{1D4AB761-3EB2-4DDE-8FD0-44A6C7162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979" y="3282631"/>
            <a:ext cx="249521" cy="4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8" name="TextBox 9">
            <a:extLst>
              <a:ext uri="{FF2B5EF4-FFF2-40B4-BE49-F238E27FC236}">
                <a16:creationId xmlns:a16="http://schemas.microsoft.com/office/drawing/2014/main" id="{5DCE6DF1-FF49-4912-A9EF-78CF189D9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548" y="3807279"/>
            <a:ext cx="1708956" cy="27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1013"/>
              </a:lnSpc>
              <a:spcBef>
                <a:spcPct val="0"/>
              </a:spcBef>
              <a:buNone/>
            </a:pPr>
            <a:endParaRPr lang="ar-SA" altLang="ar-SA" sz="1200" b="1">
              <a:solidFill>
                <a:schemeClr val="accent3">
                  <a:lumMod val="50000"/>
                </a:schemeClr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  <a:p>
            <a:pPr algn="ctr" defTabSz="457189" rtl="0">
              <a:lnSpc>
                <a:spcPts val="1013"/>
              </a:lnSpc>
              <a:spcBef>
                <a:spcPct val="0"/>
              </a:spcBef>
              <a:buNone/>
            </a:pPr>
            <a:r>
              <a:rPr lang="ar-SA" altLang="ar-SA" sz="1400" b="1">
                <a:solidFill>
                  <a:schemeClr val="accent3">
                    <a:lumMod val="50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تجهيز أدواتك المدرسية</a:t>
            </a:r>
          </a:p>
        </p:txBody>
      </p:sp>
      <p:pic>
        <p:nvPicPr>
          <p:cNvPr id="109" name="Picture 5" descr="Picture 5">
            <a:extLst>
              <a:ext uri="{FF2B5EF4-FFF2-40B4-BE49-F238E27FC236}">
                <a16:creationId xmlns:a16="http://schemas.microsoft.com/office/drawing/2014/main" id="{4EB13BCD-6864-4173-BF4F-AED953D24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046" y="3271875"/>
            <a:ext cx="330700" cy="46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0" name="TextBox 10">
            <a:extLst>
              <a:ext uri="{FF2B5EF4-FFF2-40B4-BE49-F238E27FC236}">
                <a16:creationId xmlns:a16="http://schemas.microsoft.com/office/drawing/2014/main" id="{A77E870E-B436-4B7A-A787-246AD0724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345" y="3894323"/>
            <a:ext cx="1466927" cy="16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1181"/>
              </a:lnSpc>
              <a:spcBef>
                <a:spcPct val="0"/>
              </a:spcBef>
              <a:buNone/>
            </a:pPr>
            <a:r>
              <a:rPr lang="ar-SA" altLang="ar-SA" sz="1400" b="1">
                <a:solidFill>
                  <a:schemeClr val="accent1">
                    <a:lumMod val="50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تجهيز كتابك المدرسي</a:t>
            </a:r>
          </a:p>
        </p:txBody>
      </p:sp>
      <p:sp>
        <p:nvSpPr>
          <p:cNvPr id="119" name="TextBox 17">
            <a:extLst>
              <a:ext uri="{FF2B5EF4-FFF2-40B4-BE49-F238E27FC236}">
                <a16:creationId xmlns:a16="http://schemas.microsoft.com/office/drawing/2014/main" id="{AC4C2D8B-94E2-4DF6-9D68-99CD3DBA5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990" y="3820463"/>
            <a:ext cx="1791385" cy="22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1913"/>
              </a:lnSpc>
              <a:spcBef>
                <a:spcPct val="0"/>
              </a:spcBef>
              <a:buNone/>
            </a:pPr>
            <a:r>
              <a:rPr lang="ar-SA" altLang="ar-SA" sz="1200" b="1">
                <a:solidFill>
                  <a:schemeClr val="accent4">
                    <a:lumMod val="75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تسليم الواجب والمهمة الأدائية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BE183A4-C6FC-4723-BA8A-8E924F177089}"/>
              </a:ext>
            </a:extLst>
          </p:cNvPr>
          <p:cNvSpPr txBox="1"/>
          <p:nvPr/>
        </p:nvSpPr>
        <p:spPr>
          <a:xfrm>
            <a:off x="2905093" y="555647"/>
            <a:ext cx="26379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>
                <a:solidFill>
                  <a:srgbClr val="C00000"/>
                </a:solidFill>
              </a:rPr>
              <a:t>قوانين التعلم عن بعد</a:t>
            </a:r>
          </a:p>
        </p:txBody>
      </p:sp>
      <p:grpSp>
        <p:nvGrpSpPr>
          <p:cNvPr id="125" name="Google Shape;786;p40">
            <a:extLst>
              <a:ext uri="{FF2B5EF4-FFF2-40B4-BE49-F238E27FC236}">
                <a16:creationId xmlns:a16="http://schemas.microsoft.com/office/drawing/2014/main" id="{C098B555-47B4-4A5A-A4D9-E5423DCEBDE9}"/>
              </a:ext>
            </a:extLst>
          </p:cNvPr>
          <p:cNvGrpSpPr/>
          <p:nvPr/>
        </p:nvGrpSpPr>
        <p:grpSpPr>
          <a:xfrm>
            <a:off x="311327" y="2903881"/>
            <a:ext cx="2593766" cy="2080195"/>
            <a:chOff x="4733195" y="2470041"/>
            <a:chExt cx="3384596" cy="2613032"/>
          </a:xfrm>
        </p:grpSpPr>
        <p:sp>
          <p:nvSpPr>
            <p:cNvPr id="126" name="Google Shape;787;p40">
              <a:extLst>
                <a:ext uri="{FF2B5EF4-FFF2-40B4-BE49-F238E27FC236}">
                  <a16:creationId xmlns:a16="http://schemas.microsoft.com/office/drawing/2014/main" id="{A9AD5D16-452A-4D35-891A-1110F1211FA5}"/>
                </a:ext>
              </a:extLst>
            </p:cNvPr>
            <p:cNvSpPr/>
            <p:nvPr/>
          </p:nvSpPr>
          <p:spPr>
            <a:xfrm>
              <a:off x="5800730" y="2859760"/>
              <a:ext cx="497754" cy="186220"/>
            </a:xfrm>
            <a:custGeom>
              <a:avLst/>
              <a:gdLst/>
              <a:ahLst/>
              <a:cxnLst/>
              <a:rect l="l" t="t" r="r" b="b"/>
              <a:pathLst>
                <a:path w="28007" h="10478" extrusionOk="0">
                  <a:moveTo>
                    <a:pt x="1119" y="0"/>
                  </a:moveTo>
                  <a:cubicBezTo>
                    <a:pt x="484" y="0"/>
                    <a:pt x="0" y="484"/>
                    <a:pt x="0" y="1089"/>
                  </a:cubicBezTo>
                  <a:lnTo>
                    <a:pt x="0" y="7259"/>
                  </a:lnTo>
                  <a:lnTo>
                    <a:pt x="0" y="10313"/>
                  </a:lnTo>
                  <a:cubicBezTo>
                    <a:pt x="0" y="10416"/>
                    <a:pt x="84" y="10477"/>
                    <a:pt x="166" y="10477"/>
                  </a:cubicBezTo>
                  <a:cubicBezTo>
                    <a:pt x="205" y="10477"/>
                    <a:pt x="243" y="10463"/>
                    <a:pt x="272" y="10434"/>
                  </a:cubicBezTo>
                  <a:lnTo>
                    <a:pt x="1694" y="8771"/>
                  </a:lnTo>
                  <a:lnTo>
                    <a:pt x="26918" y="8771"/>
                  </a:lnTo>
                  <a:cubicBezTo>
                    <a:pt x="27523" y="8771"/>
                    <a:pt x="28007" y="8287"/>
                    <a:pt x="28007" y="7682"/>
                  </a:cubicBezTo>
                  <a:lnTo>
                    <a:pt x="28007" y="1089"/>
                  </a:lnTo>
                  <a:cubicBezTo>
                    <a:pt x="28007" y="484"/>
                    <a:pt x="27523" y="0"/>
                    <a:pt x="26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88;p40">
              <a:extLst>
                <a:ext uri="{FF2B5EF4-FFF2-40B4-BE49-F238E27FC236}">
                  <a16:creationId xmlns:a16="http://schemas.microsoft.com/office/drawing/2014/main" id="{985A616B-A641-45FE-94B9-8B0ED2F7E2B4}"/>
                </a:ext>
              </a:extLst>
            </p:cNvPr>
            <p:cNvSpPr/>
            <p:nvPr/>
          </p:nvSpPr>
          <p:spPr>
            <a:xfrm>
              <a:off x="5882965" y="2914571"/>
              <a:ext cx="337589" cy="2719"/>
            </a:xfrm>
            <a:custGeom>
              <a:avLst/>
              <a:gdLst/>
              <a:ahLst/>
              <a:cxnLst/>
              <a:rect l="l" t="t" r="r" b="b"/>
              <a:pathLst>
                <a:path w="18995" h="153" extrusionOk="0">
                  <a:moveTo>
                    <a:pt x="91" y="1"/>
                  </a:moveTo>
                  <a:cubicBezTo>
                    <a:pt x="61" y="1"/>
                    <a:pt x="1" y="31"/>
                    <a:pt x="1" y="61"/>
                  </a:cubicBezTo>
                  <a:cubicBezTo>
                    <a:pt x="1" y="122"/>
                    <a:pt x="61" y="152"/>
                    <a:pt x="91" y="152"/>
                  </a:cubicBezTo>
                  <a:lnTo>
                    <a:pt x="18903" y="152"/>
                  </a:lnTo>
                  <a:cubicBezTo>
                    <a:pt x="18964" y="152"/>
                    <a:pt x="18994" y="122"/>
                    <a:pt x="18994" y="61"/>
                  </a:cubicBezTo>
                  <a:cubicBezTo>
                    <a:pt x="18994" y="31"/>
                    <a:pt x="18964" y="1"/>
                    <a:pt x="189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89;p40">
              <a:extLst>
                <a:ext uri="{FF2B5EF4-FFF2-40B4-BE49-F238E27FC236}">
                  <a16:creationId xmlns:a16="http://schemas.microsoft.com/office/drawing/2014/main" id="{B26511F1-9314-4F2B-BAB7-8F459597A46B}"/>
                </a:ext>
              </a:extLst>
            </p:cNvPr>
            <p:cNvSpPr/>
            <p:nvPr/>
          </p:nvSpPr>
          <p:spPr>
            <a:xfrm>
              <a:off x="5882965" y="2960816"/>
              <a:ext cx="171487" cy="2701"/>
            </a:xfrm>
            <a:custGeom>
              <a:avLst/>
              <a:gdLst/>
              <a:ahLst/>
              <a:cxnLst/>
              <a:rect l="l" t="t" r="r" b="b"/>
              <a:pathLst>
                <a:path w="9649" h="152" extrusionOk="0">
                  <a:moveTo>
                    <a:pt x="91" y="0"/>
                  </a:moveTo>
                  <a:cubicBezTo>
                    <a:pt x="61" y="0"/>
                    <a:pt x="1" y="30"/>
                    <a:pt x="1" y="91"/>
                  </a:cubicBezTo>
                  <a:cubicBezTo>
                    <a:pt x="1" y="121"/>
                    <a:pt x="61" y="151"/>
                    <a:pt x="91" y="151"/>
                  </a:cubicBezTo>
                  <a:lnTo>
                    <a:pt x="9558" y="151"/>
                  </a:lnTo>
                  <a:cubicBezTo>
                    <a:pt x="9588" y="151"/>
                    <a:pt x="9649" y="121"/>
                    <a:pt x="9649" y="91"/>
                  </a:cubicBezTo>
                  <a:cubicBezTo>
                    <a:pt x="9649" y="30"/>
                    <a:pt x="9588" y="0"/>
                    <a:pt x="9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90;p40">
              <a:extLst>
                <a:ext uri="{FF2B5EF4-FFF2-40B4-BE49-F238E27FC236}">
                  <a16:creationId xmlns:a16="http://schemas.microsoft.com/office/drawing/2014/main" id="{2A9D51F7-4535-4A79-8155-B59F3EB29CB7}"/>
                </a:ext>
              </a:extLst>
            </p:cNvPr>
            <p:cNvSpPr/>
            <p:nvPr/>
          </p:nvSpPr>
          <p:spPr>
            <a:xfrm>
              <a:off x="6763070" y="2600450"/>
              <a:ext cx="424123" cy="424123"/>
            </a:xfrm>
            <a:custGeom>
              <a:avLst/>
              <a:gdLst/>
              <a:ahLst/>
              <a:cxnLst/>
              <a:rect l="l" t="t" r="r" b="b"/>
              <a:pathLst>
                <a:path w="23864" h="23864" extrusionOk="0">
                  <a:moveTo>
                    <a:pt x="11947" y="1"/>
                  </a:moveTo>
                  <a:cubicBezTo>
                    <a:pt x="5354" y="1"/>
                    <a:pt x="0" y="5324"/>
                    <a:pt x="0" y="11917"/>
                  </a:cubicBezTo>
                  <a:cubicBezTo>
                    <a:pt x="0" y="18511"/>
                    <a:pt x="5354" y="23864"/>
                    <a:pt x="11947" y="23864"/>
                  </a:cubicBezTo>
                  <a:cubicBezTo>
                    <a:pt x="18540" y="23864"/>
                    <a:pt x="23863" y="18511"/>
                    <a:pt x="23863" y="11917"/>
                  </a:cubicBezTo>
                  <a:cubicBezTo>
                    <a:pt x="23863" y="5324"/>
                    <a:pt x="18540" y="1"/>
                    <a:pt x="11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91;p40">
              <a:extLst>
                <a:ext uri="{FF2B5EF4-FFF2-40B4-BE49-F238E27FC236}">
                  <a16:creationId xmlns:a16="http://schemas.microsoft.com/office/drawing/2014/main" id="{BEA4C9C8-15D9-413D-9971-FEDB8871FD93}"/>
                </a:ext>
              </a:extLst>
            </p:cNvPr>
            <p:cNvSpPr/>
            <p:nvPr/>
          </p:nvSpPr>
          <p:spPr>
            <a:xfrm>
              <a:off x="6928090" y="2725161"/>
              <a:ext cx="136013" cy="170421"/>
            </a:xfrm>
            <a:custGeom>
              <a:avLst/>
              <a:gdLst/>
              <a:ahLst/>
              <a:cxnLst/>
              <a:rect l="l" t="t" r="r" b="b"/>
              <a:pathLst>
                <a:path w="7653" h="9589" extrusionOk="0">
                  <a:moveTo>
                    <a:pt x="1" y="1"/>
                  </a:moveTo>
                  <a:lnTo>
                    <a:pt x="1" y="9588"/>
                  </a:lnTo>
                  <a:lnTo>
                    <a:pt x="7652" y="48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92;p40">
              <a:extLst>
                <a:ext uri="{FF2B5EF4-FFF2-40B4-BE49-F238E27FC236}">
                  <a16:creationId xmlns:a16="http://schemas.microsoft.com/office/drawing/2014/main" id="{D5D40110-07E7-4058-9C97-1E3358E766BB}"/>
                </a:ext>
              </a:extLst>
            </p:cNvPr>
            <p:cNvSpPr/>
            <p:nvPr/>
          </p:nvSpPr>
          <p:spPr>
            <a:xfrm>
              <a:off x="5221269" y="3075308"/>
              <a:ext cx="437026" cy="593868"/>
            </a:xfrm>
            <a:custGeom>
              <a:avLst/>
              <a:gdLst/>
              <a:ahLst/>
              <a:cxnLst/>
              <a:rect l="l" t="t" r="r" b="b"/>
              <a:pathLst>
                <a:path w="24590" h="33415" extrusionOk="0">
                  <a:moveTo>
                    <a:pt x="8832" y="0"/>
                  </a:moveTo>
                  <a:lnTo>
                    <a:pt x="1" y="5111"/>
                  </a:lnTo>
                  <a:lnTo>
                    <a:pt x="15032" y="31061"/>
                  </a:lnTo>
                  <a:cubicBezTo>
                    <a:pt x="15899" y="32556"/>
                    <a:pt x="17479" y="33414"/>
                    <a:pt x="19118" y="33414"/>
                  </a:cubicBezTo>
                  <a:cubicBezTo>
                    <a:pt x="19767" y="33414"/>
                    <a:pt x="20425" y="33280"/>
                    <a:pt x="21051" y="32997"/>
                  </a:cubicBezTo>
                  <a:cubicBezTo>
                    <a:pt x="23561" y="31878"/>
                    <a:pt x="24589" y="28853"/>
                    <a:pt x="23259" y="26434"/>
                  </a:cubicBezTo>
                  <a:lnTo>
                    <a:pt x="8832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93;p40">
              <a:extLst>
                <a:ext uri="{FF2B5EF4-FFF2-40B4-BE49-F238E27FC236}">
                  <a16:creationId xmlns:a16="http://schemas.microsoft.com/office/drawing/2014/main" id="{A91CF4D4-450A-4D06-9F9B-2645DD3F280F}"/>
                </a:ext>
              </a:extLst>
            </p:cNvPr>
            <p:cNvSpPr/>
            <p:nvPr/>
          </p:nvSpPr>
          <p:spPr>
            <a:xfrm>
              <a:off x="5183111" y="3063027"/>
              <a:ext cx="324135" cy="354686"/>
            </a:xfrm>
            <a:custGeom>
              <a:avLst/>
              <a:gdLst/>
              <a:ahLst/>
              <a:cxnLst/>
              <a:rect l="l" t="t" r="r" b="b"/>
              <a:pathLst>
                <a:path w="18238" h="19957" extrusionOk="0">
                  <a:moveTo>
                    <a:pt x="9180" y="0"/>
                  </a:moveTo>
                  <a:cubicBezTo>
                    <a:pt x="8529" y="0"/>
                    <a:pt x="7856" y="175"/>
                    <a:pt x="7168" y="570"/>
                  </a:cubicBezTo>
                  <a:cubicBezTo>
                    <a:pt x="0" y="4714"/>
                    <a:pt x="8136" y="19957"/>
                    <a:pt x="8136" y="19957"/>
                  </a:cubicBezTo>
                  <a:lnTo>
                    <a:pt x="18238" y="11125"/>
                  </a:lnTo>
                  <a:cubicBezTo>
                    <a:pt x="18238" y="11125"/>
                    <a:pt x="14370" y="0"/>
                    <a:pt x="91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94;p40">
              <a:extLst>
                <a:ext uri="{FF2B5EF4-FFF2-40B4-BE49-F238E27FC236}">
                  <a16:creationId xmlns:a16="http://schemas.microsoft.com/office/drawing/2014/main" id="{0B78A7B1-B95F-4C4C-BDA3-3A774471E77E}"/>
                </a:ext>
              </a:extLst>
            </p:cNvPr>
            <p:cNvSpPr/>
            <p:nvPr/>
          </p:nvSpPr>
          <p:spPr>
            <a:xfrm>
              <a:off x="6024329" y="3318384"/>
              <a:ext cx="125261" cy="86979"/>
            </a:xfrm>
            <a:custGeom>
              <a:avLst/>
              <a:gdLst/>
              <a:ahLst/>
              <a:cxnLst/>
              <a:rect l="l" t="t" r="r" b="b"/>
              <a:pathLst>
                <a:path w="7048" h="4894" extrusionOk="0">
                  <a:moveTo>
                    <a:pt x="6471" y="0"/>
                  </a:moveTo>
                  <a:cubicBezTo>
                    <a:pt x="6392" y="0"/>
                    <a:pt x="6311" y="17"/>
                    <a:pt x="6231" y="54"/>
                  </a:cubicBezTo>
                  <a:lnTo>
                    <a:pt x="4084" y="1022"/>
                  </a:lnTo>
                  <a:cubicBezTo>
                    <a:pt x="3509" y="1264"/>
                    <a:pt x="2965" y="1657"/>
                    <a:pt x="2511" y="2141"/>
                  </a:cubicBezTo>
                  <a:lnTo>
                    <a:pt x="1" y="4893"/>
                  </a:lnTo>
                  <a:lnTo>
                    <a:pt x="1" y="4893"/>
                  </a:lnTo>
                  <a:lnTo>
                    <a:pt x="3630" y="2897"/>
                  </a:lnTo>
                  <a:lnTo>
                    <a:pt x="6745" y="1052"/>
                  </a:lnTo>
                  <a:cubicBezTo>
                    <a:pt x="6927" y="961"/>
                    <a:pt x="7018" y="780"/>
                    <a:pt x="7048" y="598"/>
                  </a:cubicBezTo>
                  <a:cubicBezTo>
                    <a:pt x="7048" y="261"/>
                    <a:pt x="6779" y="0"/>
                    <a:pt x="6471" y="0"/>
                  </a:cubicBezTo>
                  <a:close/>
                </a:path>
              </a:pathLst>
            </a:custGeom>
            <a:solidFill>
              <a:srgbClr val="E9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95;p40">
              <a:extLst>
                <a:ext uri="{FF2B5EF4-FFF2-40B4-BE49-F238E27FC236}">
                  <a16:creationId xmlns:a16="http://schemas.microsoft.com/office/drawing/2014/main" id="{DB4399F9-911C-42E5-92E5-94F3DA5A5634}"/>
                </a:ext>
              </a:extLst>
            </p:cNvPr>
            <p:cNvSpPr/>
            <p:nvPr/>
          </p:nvSpPr>
          <p:spPr>
            <a:xfrm>
              <a:off x="5547558" y="3432219"/>
              <a:ext cx="411753" cy="229532"/>
            </a:xfrm>
            <a:custGeom>
              <a:avLst/>
              <a:gdLst/>
              <a:ahLst/>
              <a:cxnLst/>
              <a:rect l="l" t="t" r="r" b="b"/>
              <a:pathLst>
                <a:path w="23168" h="12915" extrusionOk="0">
                  <a:moveTo>
                    <a:pt x="22653" y="0"/>
                  </a:moveTo>
                  <a:lnTo>
                    <a:pt x="0" y="5021"/>
                  </a:lnTo>
                  <a:lnTo>
                    <a:pt x="2692" y="12915"/>
                  </a:lnTo>
                  <a:lnTo>
                    <a:pt x="23167" y="3720"/>
                  </a:lnTo>
                  <a:lnTo>
                    <a:pt x="22653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96;p40">
              <a:extLst>
                <a:ext uri="{FF2B5EF4-FFF2-40B4-BE49-F238E27FC236}">
                  <a16:creationId xmlns:a16="http://schemas.microsoft.com/office/drawing/2014/main" id="{16A91D91-AAF0-4339-9D79-331B4CE8E26E}"/>
                </a:ext>
              </a:extLst>
            </p:cNvPr>
            <p:cNvSpPr/>
            <p:nvPr/>
          </p:nvSpPr>
          <p:spPr>
            <a:xfrm>
              <a:off x="5944778" y="3318189"/>
              <a:ext cx="214247" cy="180160"/>
            </a:xfrm>
            <a:custGeom>
              <a:avLst/>
              <a:gdLst/>
              <a:ahLst/>
              <a:cxnLst/>
              <a:rect l="l" t="t" r="r" b="b"/>
              <a:pathLst>
                <a:path w="12055" h="10137" extrusionOk="0">
                  <a:moveTo>
                    <a:pt x="11390" y="0"/>
                  </a:moveTo>
                  <a:cubicBezTo>
                    <a:pt x="11324" y="0"/>
                    <a:pt x="11257" y="11"/>
                    <a:pt x="11191" y="35"/>
                  </a:cubicBezTo>
                  <a:lnTo>
                    <a:pt x="7350" y="1305"/>
                  </a:lnTo>
                  <a:cubicBezTo>
                    <a:pt x="6957" y="1426"/>
                    <a:pt x="6564" y="1607"/>
                    <a:pt x="6201" y="1849"/>
                  </a:cubicBezTo>
                  <a:lnTo>
                    <a:pt x="1" y="6537"/>
                  </a:lnTo>
                  <a:lnTo>
                    <a:pt x="817" y="10136"/>
                  </a:lnTo>
                  <a:cubicBezTo>
                    <a:pt x="817" y="10136"/>
                    <a:pt x="7411" y="8412"/>
                    <a:pt x="7834" y="2999"/>
                  </a:cubicBezTo>
                  <a:lnTo>
                    <a:pt x="11645" y="1184"/>
                  </a:lnTo>
                  <a:cubicBezTo>
                    <a:pt x="11826" y="1093"/>
                    <a:pt x="11947" y="912"/>
                    <a:pt x="11978" y="730"/>
                  </a:cubicBezTo>
                  <a:cubicBezTo>
                    <a:pt x="12054" y="322"/>
                    <a:pt x="11743" y="0"/>
                    <a:pt x="11390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97;p40">
              <a:extLst>
                <a:ext uri="{FF2B5EF4-FFF2-40B4-BE49-F238E27FC236}">
                  <a16:creationId xmlns:a16="http://schemas.microsoft.com/office/drawing/2014/main" id="{E4A0F19D-617F-488F-97E6-6D2EDDDC18A1}"/>
                </a:ext>
              </a:extLst>
            </p:cNvPr>
            <p:cNvSpPr/>
            <p:nvPr/>
          </p:nvSpPr>
          <p:spPr>
            <a:xfrm>
              <a:off x="5617974" y="3656368"/>
              <a:ext cx="406368" cy="39793"/>
            </a:xfrm>
            <a:custGeom>
              <a:avLst/>
              <a:gdLst/>
              <a:ahLst/>
              <a:cxnLst/>
              <a:rect l="l" t="t" r="r" b="b"/>
              <a:pathLst>
                <a:path w="22865" h="2239" extrusionOk="0">
                  <a:moveTo>
                    <a:pt x="2238" y="0"/>
                  </a:moveTo>
                  <a:cubicBezTo>
                    <a:pt x="998" y="0"/>
                    <a:pt x="0" y="998"/>
                    <a:pt x="0" y="2238"/>
                  </a:cubicBezTo>
                  <a:lnTo>
                    <a:pt x="19689" y="2238"/>
                  </a:lnTo>
                  <a:lnTo>
                    <a:pt x="228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98;p40">
              <a:extLst>
                <a:ext uri="{FF2B5EF4-FFF2-40B4-BE49-F238E27FC236}">
                  <a16:creationId xmlns:a16="http://schemas.microsoft.com/office/drawing/2014/main" id="{2827809D-2368-427D-B76D-125F954CD397}"/>
                </a:ext>
              </a:extLst>
            </p:cNvPr>
            <p:cNvSpPr/>
            <p:nvPr/>
          </p:nvSpPr>
          <p:spPr>
            <a:xfrm>
              <a:off x="5959298" y="3210753"/>
              <a:ext cx="778347" cy="485403"/>
            </a:xfrm>
            <a:custGeom>
              <a:avLst/>
              <a:gdLst/>
              <a:ahLst/>
              <a:cxnLst/>
              <a:rect l="l" t="t" r="r" b="b"/>
              <a:pathLst>
                <a:path w="43795" h="27312" extrusionOk="0">
                  <a:moveTo>
                    <a:pt x="11100" y="1"/>
                  </a:moveTo>
                  <a:cubicBezTo>
                    <a:pt x="9981" y="1"/>
                    <a:pt x="9013" y="787"/>
                    <a:pt x="8771" y="1876"/>
                  </a:cubicBezTo>
                  <a:lnTo>
                    <a:pt x="0" y="27311"/>
                  </a:lnTo>
                  <a:lnTo>
                    <a:pt x="35205" y="27311"/>
                  </a:lnTo>
                  <a:lnTo>
                    <a:pt x="43552" y="2148"/>
                  </a:lnTo>
                  <a:cubicBezTo>
                    <a:pt x="43794" y="1059"/>
                    <a:pt x="42948" y="1"/>
                    <a:pt x="418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99;p40">
              <a:extLst>
                <a:ext uri="{FF2B5EF4-FFF2-40B4-BE49-F238E27FC236}">
                  <a16:creationId xmlns:a16="http://schemas.microsoft.com/office/drawing/2014/main" id="{B9AD34C2-9C6F-4258-9DD5-DC9EA9AA4638}"/>
                </a:ext>
              </a:extLst>
            </p:cNvPr>
            <p:cNvSpPr/>
            <p:nvPr/>
          </p:nvSpPr>
          <p:spPr>
            <a:xfrm>
              <a:off x="6355985" y="3402876"/>
              <a:ext cx="107524" cy="106759"/>
            </a:xfrm>
            <a:custGeom>
              <a:avLst/>
              <a:gdLst/>
              <a:ahLst/>
              <a:cxnLst/>
              <a:rect l="l" t="t" r="r" b="b"/>
              <a:pathLst>
                <a:path w="6050" h="6007" extrusionOk="0">
                  <a:moveTo>
                    <a:pt x="3056" y="623"/>
                  </a:moveTo>
                  <a:cubicBezTo>
                    <a:pt x="3267" y="623"/>
                    <a:pt x="3509" y="653"/>
                    <a:pt x="3721" y="744"/>
                  </a:cubicBezTo>
                  <a:cubicBezTo>
                    <a:pt x="4840" y="1167"/>
                    <a:pt x="5354" y="2528"/>
                    <a:pt x="4870" y="3768"/>
                  </a:cubicBezTo>
                  <a:cubicBezTo>
                    <a:pt x="4483" y="4761"/>
                    <a:pt x="3591" y="5405"/>
                    <a:pt x="2677" y="5405"/>
                  </a:cubicBezTo>
                  <a:cubicBezTo>
                    <a:pt x="2449" y="5405"/>
                    <a:pt x="2220" y="5365"/>
                    <a:pt x="1997" y="5281"/>
                  </a:cubicBezTo>
                  <a:cubicBezTo>
                    <a:pt x="1483" y="5069"/>
                    <a:pt x="1059" y="4646"/>
                    <a:pt x="848" y="4071"/>
                  </a:cubicBezTo>
                  <a:cubicBezTo>
                    <a:pt x="636" y="3496"/>
                    <a:pt x="636" y="2861"/>
                    <a:pt x="848" y="2226"/>
                  </a:cubicBezTo>
                  <a:cubicBezTo>
                    <a:pt x="1241" y="1228"/>
                    <a:pt x="2148" y="623"/>
                    <a:pt x="3056" y="623"/>
                  </a:cubicBezTo>
                  <a:close/>
                  <a:moveTo>
                    <a:pt x="3049" y="1"/>
                  </a:moveTo>
                  <a:cubicBezTo>
                    <a:pt x="1891" y="1"/>
                    <a:pt x="757" y="771"/>
                    <a:pt x="303" y="2014"/>
                  </a:cubicBezTo>
                  <a:cubicBezTo>
                    <a:pt x="1" y="2770"/>
                    <a:pt x="1" y="3587"/>
                    <a:pt x="273" y="4283"/>
                  </a:cubicBezTo>
                  <a:cubicBezTo>
                    <a:pt x="545" y="5039"/>
                    <a:pt x="1090" y="5583"/>
                    <a:pt x="1785" y="5825"/>
                  </a:cubicBezTo>
                  <a:cubicBezTo>
                    <a:pt x="2088" y="5946"/>
                    <a:pt x="2390" y="6007"/>
                    <a:pt x="2693" y="6007"/>
                  </a:cubicBezTo>
                  <a:cubicBezTo>
                    <a:pt x="3842" y="6007"/>
                    <a:pt x="4961" y="5220"/>
                    <a:pt x="5445" y="3980"/>
                  </a:cubicBezTo>
                  <a:cubicBezTo>
                    <a:pt x="6050" y="2407"/>
                    <a:pt x="5384" y="714"/>
                    <a:pt x="3963" y="169"/>
                  </a:cubicBezTo>
                  <a:cubicBezTo>
                    <a:pt x="3665" y="55"/>
                    <a:pt x="3356" y="1"/>
                    <a:pt x="3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00;p40">
              <a:extLst>
                <a:ext uri="{FF2B5EF4-FFF2-40B4-BE49-F238E27FC236}">
                  <a16:creationId xmlns:a16="http://schemas.microsoft.com/office/drawing/2014/main" id="{AB4039D2-75D8-45A2-9F4A-C3B073063BCA}"/>
                </a:ext>
              </a:extLst>
            </p:cNvPr>
            <p:cNvSpPr/>
            <p:nvPr/>
          </p:nvSpPr>
          <p:spPr>
            <a:xfrm>
              <a:off x="5736215" y="3734834"/>
              <a:ext cx="19905" cy="1304039"/>
            </a:xfrm>
            <a:custGeom>
              <a:avLst/>
              <a:gdLst/>
              <a:ahLst/>
              <a:cxnLst/>
              <a:rect l="l" t="t" r="r" b="b"/>
              <a:pathLst>
                <a:path w="1120" h="73374" extrusionOk="0">
                  <a:moveTo>
                    <a:pt x="1" y="1"/>
                  </a:moveTo>
                  <a:lnTo>
                    <a:pt x="1" y="73374"/>
                  </a:lnTo>
                  <a:lnTo>
                    <a:pt x="1120" y="73374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01;p40">
              <a:extLst>
                <a:ext uri="{FF2B5EF4-FFF2-40B4-BE49-F238E27FC236}">
                  <a16:creationId xmlns:a16="http://schemas.microsoft.com/office/drawing/2014/main" id="{124702A0-6B15-4254-B54F-770E04EB7FE8}"/>
                </a:ext>
              </a:extLst>
            </p:cNvPr>
            <p:cNvSpPr/>
            <p:nvPr/>
          </p:nvSpPr>
          <p:spPr>
            <a:xfrm>
              <a:off x="7028433" y="3734834"/>
              <a:ext cx="19905" cy="1304039"/>
            </a:xfrm>
            <a:custGeom>
              <a:avLst/>
              <a:gdLst/>
              <a:ahLst/>
              <a:cxnLst/>
              <a:rect l="l" t="t" r="r" b="b"/>
              <a:pathLst>
                <a:path w="1120" h="73374" extrusionOk="0">
                  <a:moveTo>
                    <a:pt x="1" y="1"/>
                  </a:moveTo>
                  <a:lnTo>
                    <a:pt x="1" y="73374"/>
                  </a:lnTo>
                  <a:lnTo>
                    <a:pt x="1120" y="73374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02;p40">
              <a:extLst>
                <a:ext uri="{FF2B5EF4-FFF2-40B4-BE49-F238E27FC236}">
                  <a16:creationId xmlns:a16="http://schemas.microsoft.com/office/drawing/2014/main" id="{3F7292DA-59B9-45A3-8174-422AF8E20237}"/>
                </a:ext>
              </a:extLst>
            </p:cNvPr>
            <p:cNvSpPr/>
            <p:nvPr/>
          </p:nvSpPr>
          <p:spPr>
            <a:xfrm>
              <a:off x="5473375" y="3697760"/>
              <a:ext cx="1809312" cy="73649"/>
            </a:xfrm>
            <a:custGeom>
              <a:avLst/>
              <a:gdLst/>
              <a:ahLst/>
              <a:cxnLst/>
              <a:rect l="l" t="t" r="r" b="b"/>
              <a:pathLst>
                <a:path w="101804" h="4144" extrusionOk="0">
                  <a:moveTo>
                    <a:pt x="0" y="0"/>
                  </a:moveTo>
                  <a:lnTo>
                    <a:pt x="0" y="4144"/>
                  </a:lnTo>
                  <a:lnTo>
                    <a:pt x="101803" y="4144"/>
                  </a:lnTo>
                  <a:lnTo>
                    <a:pt x="1018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03;p40">
              <a:extLst>
                <a:ext uri="{FF2B5EF4-FFF2-40B4-BE49-F238E27FC236}">
                  <a16:creationId xmlns:a16="http://schemas.microsoft.com/office/drawing/2014/main" id="{025458B7-91F1-4C8D-B228-7E28AFE1D39B}"/>
                </a:ext>
              </a:extLst>
            </p:cNvPr>
            <p:cNvSpPr/>
            <p:nvPr/>
          </p:nvSpPr>
          <p:spPr>
            <a:xfrm>
              <a:off x="6826819" y="3512835"/>
              <a:ext cx="263993" cy="184016"/>
            </a:xfrm>
            <a:custGeom>
              <a:avLst/>
              <a:gdLst/>
              <a:ahLst/>
              <a:cxnLst/>
              <a:rect l="l" t="t" r="r" b="b"/>
              <a:pathLst>
                <a:path w="14854" h="10354" extrusionOk="0">
                  <a:moveTo>
                    <a:pt x="1697" y="1"/>
                  </a:moveTo>
                  <a:cubicBezTo>
                    <a:pt x="1697" y="1"/>
                    <a:pt x="0" y="10354"/>
                    <a:pt x="7018" y="10354"/>
                  </a:cubicBezTo>
                  <a:cubicBezTo>
                    <a:pt x="7137" y="10354"/>
                    <a:pt x="7259" y="10351"/>
                    <a:pt x="7383" y="10345"/>
                  </a:cubicBezTo>
                  <a:cubicBezTo>
                    <a:pt x="14853" y="9982"/>
                    <a:pt x="13220" y="1"/>
                    <a:pt x="132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04;p40">
              <a:extLst>
                <a:ext uri="{FF2B5EF4-FFF2-40B4-BE49-F238E27FC236}">
                  <a16:creationId xmlns:a16="http://schemas.microsoft.com/office/drawing/2014/main" id="{1433069D-B638-498C-B57A-2EA361BEE468}"/>
                </a:ext>
              </a:extLst>
            </p:cNvPr>
            <p:cNvSpPr/>
            <p:nvPr/>
          </p:nvSpPr>
          <p:spPr>
            <a:xfrm>
              <a:off x="6788164" y="3532705"/>
              <a:ext cx="116126" cy="114562"/>
            </a:xfrm>
            <a:custGeom>
              <a:avLst/>
              <a:gdLst/>
              <a:ahLst/>
              <a:cxnLst/>
              <a:rect l="l" t="t" r="r" b="b"/>
              <a:pathLst>
                <a:path w="6534" h="6446" extrusionOk="0">
                  <a:moveTo>
                    <a:pt x="3263" y="1030"/>
                  </a:moveTo>
                  <a:cubicBezTo>
                    <a:pt x="4447" y="1030"/>
                    <a:pt x="5415" y="1957"/>
                    <a:pt x="5444" y="3147"/>
                  </a:cubicBezTo>
                  <a:cubicBezTo>
                    <a:pt x="5505" y="4357"/>
                    <a:pt x="4537" y="5355"/>
                    <a:pt x="3327" y="5416"/>
                  </a:cubicBezTo>
                  <a:cubicBezTo>
                    <a:pt x="3309" y="5416"/>
                    <a:pt x="3290" y="5416"/>
                    <a:pt x="3272" y="5416"/>
                  </a:cubicBezTo>
                  <a:cubicBezTo>
                    <a:pt x="2087" y="5416"/>
                    <a:pt x="1119" y="4460"/>
                    <a:pt x="1059" y="3268"/>
                  </a:cubicBezTo>
                  <a:cubicBezTo>
                    <a:pt x="1029" y="2059"/>
                    <a:pt x="1997" y="1061"/>
                    <a:pt x="3206" y="1030"/>
                  </a:cubicBezTo>
                  <a:cubicBezTo>
                    <a:pt x="3225" y="1030"/>
                    <a:pt x="3244" y="1030"/>
                    <a:pt x="3263" y="1030"/>
                  </a:cubicBezTo>
                  <a:close/>
                  <a:moveTo>
                    <a:pt x="3286" y="0"/>
                  </a:moveTo>
                  <a:cubicBezTo>
                    <a:pt x="3250" y="0"/>
                    <a:pt x="3213" y="1"/>
                    <a:pt x="3176" y="2"/>
                  </a:cubicBezTo>
                  <a:cubicBezTo>
                    <a:pt x="1392" y="32"/>
                    <a:pt x="0" y="1544"/>
                    <a:pt x="31" y="3299"/>
                  </a:cubicBezTo>
                  <a:cubicBezTo>
                    <a:pt x="90" y="5046"/>
                    <a:pt x="1513" y="6446"/>
                    <a:pt x="3248" y="6446"/>
                  </a:cubicBezTo>
                  <a:cubicBezTo>
                    <a:pt x="3284" y="6446"/>
                    <a:pt x="3321" y="6445"/>
                    <a:pt x="3358" y="6444"/>
                  </a:cubicBezTo>
                  <a:cubicBezTo>
                    <a:pt x="5142" y="6384"/>
                    <a:pt x="6533" y="4902"/>
                    <a:pt x="6473" y="3117"/>
                  </a:cubicBezTo>
                  <a:cubicBezTo>
                    <a:pt x="6443" y="1370"/>
                    <a:pt x="4993" y="0"/>
                    <a:pt x="3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05;p40">
              <a:extLst>
                <a:ext uri="{FF2B5EF4-FFF2-40B4-BE49-F238E27FC236}">
                  <a16:creationId xmlns:a16="http://schemas.microsoft.com/office/drawing/2014/main" id="{3BB370CF-7E7A-4FB1-B850-C569FFC6DD5C}"/>
                </a:ext>
              </a:extLst>
            </p:cNvPr>
            <p:cNvSpPr/>
            <p:nvPr/>
          </p:nvSpPr>
          <p:spPr>
            <a:xfrm>
              <a:off x="4767603" y="3492699"/>
              <a:ext cx="350474" cy="471682"/>
            </a:xfrm>
            <a:custGeom>
              <a:avLst/>
              <a:gdLst/>
              <a:ahLst/>
              <a:cxnLst/>
              <a:rect l="l" t="t" r="r" b="b"/>
              <a:pathLst>
                <a:path w="19720" h="26540" extrusionOk="0">
                  <a:moveTo>
                    <a:pt x="9786" y="1"/>
                  </a:moveTo>
                  <a:cubicBezTo>
                    <a:pt x="4844" y="1"/>
                    <a:pt x="1101" y="3588"/>
                    <a:pt x="575" y="7606"/>
                  </a:cubicBezTo>
                  <a:cubicBezTo>
                    <a:pt x="0" y="11992"/>
                    <a:pt x="7289" y="24029"/>
                    <a:pt x="7319" y="24029"/>
                  </a:cubicBezTo>
                  <a:lnTo>
                    <a:pt x="19720" y="26539"/>
                  </a:lnTo>
                  <a:lnTo>
                    <a:pt x="19720" y="4733"/>
                  </a:lnTo>
                  <a:cubicBezTo>
                    <a:pt x="16268" y="1339"/>
                    <a:pt x="12803" y="1"/>
                    <a:pt x="97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06;p40">
              <a:extLst>
                <a:ext uri="{FF2B5EF4-FFF2-40B4-BE49-F238E27FC236}">
                  <a16:creationId xmlns:a16="http://schemas.microsoft.com/office/drawing/2014/main" id="{C3138082-2A1D-4C75-94A1-F87752528B06}"/>
                </a:ext>
              </a:extLst>
            </p:cNvPr>
            <p:cNvSpPr/>
            <p:nvPr/>
          </p:nvSpPr>
          <p:spPr>
            <a:xfrm>
              <a:off x="5654514" y="4640565"/>
              <a:ext cx="238685" cy="391102"/>
            </a:xfrm>
            <a:custGeom>
              <a:avLst/>
              <a:gdLst/>
              <a:ahLst/>
              <a:cxnLst/>
              <a:rect l="l" t="t" r="r" b="b"/>
              <a:pathLst>
                <a:path w="13430" h="22006" extrusionOk="0">
                  <a:moveTo>
                    <a:pt x="6655" y="1"/>
                  </a:moveTo>
                  <a:lnTo>
                    <a:pt x="575" y="17179"/>
                  </a:lnTo>
                  <a:cubicBezTo>
                    <a:pt x="1" y="18813"/>
                    <a:pt x="666" y="20597"/>
                    <a:pt x="2118" y="21474"/>
                  </a:cubicBezTo>
                  <a:cubicBezTo>
                    <a:pt x="2708" y="21836"/>
                    <a:pt x="3358" y="22006"/>
                    <a:pt x="3998" y="22006"/>
                  </a:cubicBezTo>
                  <a:cubicBezTo>
                    <a:pt x="5392" y="22006"/>
                    <a:pt x="6740" y="21199"/>
                    <a:pt x="7320" y="19811"/>
                  </a:cubicBezTo>
                  <a:lnTo>
                    <a:pt x="13429" y="5354"/>
                  </a:lnTo>
                  <a:lnTo>
                    <a:pt x="6655" y="1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07;p40">
              <a:extLst>
                <a:ext uri="{FF2B5EF4-FFF2-40B4-BE49-F238E27FC236}">
                  <a16:creationId xmlns:a16="http://schemas.microsoft.com/office/drawing/2014/main" id="{32BE2974-44B6-4CD8-AE7C-D93D2F1C1E58}"/>
                </a:ext>
              </a:extLst>
            </p:cNvPr>
            <p:cNvSpPr/>
            <p:nvPr/>
          </p:nvSpPr>
          <p:spPr>
            <a:xfrm>
              <a:off x="5709876" y="4866332"/>
              <a:ext cx="290278" cy="152133"/>
            </a:xfrm>
            <a:custGeom>
              <a:avLst/>
              <a:gdLst/>
              <a:ahLst/>
              <a:cxnLst/>
              <a:rect l="l" t="t" r="r" b="b"/>
              <a:pathLst>
                <a:path w="16333" h="8560" extrusionOk="0">
                  <a:moveTo>
                    <a:pt x="1755" y="0"/>
                  </a:moveTo>
                  <a:lnTo>
                    <a:pt x="1" y="8559"/>
                  </a:lnTo>
                  <a:lnTo>
                    <a:pt x="16333" y="8559"/>
                  </a:lnTo>
                  <a:lnTo>
                    <a:pt x="16333" y="4537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08;p40">
              <a:extLst>
                <a:ext uri="{FF2B5EF4-FFF2-40B4-BE49-F238E27FC236}">
                  <a16:creationId xmlns:a16="http://schemas.microsoft.com/office/drawing/2014/main" id="{27970318-17DD-4530-B1D0-A6882D561F43}"/>
                </a:ext>
              </a:extLst>
            </p:cNvPr>
            <p:cNvSpPr/>
            <p:nvPr/>
          </p:nvSpPr>
          <p:spPr>
            <a:xfrm>
              <a:off x="5781909" y="4893204"/>
              <a:ext cx="282760" cy="145681"/>
            </a:xfrm>
            <a:custGeom>
              <a:avLst/>
              <a:gdLst/>
              <a:ahLst/>
              <a:cxnLst/>
              <a:rect l="l" t="t" r="r" b="b"/>
              <a:pathLst>
                <a:path w="15910" h="8197" extrusionOk="0">
                  <a:moveTo>
                    <a:pt x="4779" y="1"/>
                  </a:moveTo>
                  <a:cubicBezTo>
                    <a:pt x="4779" y="1"/>
                    <a:pt x="1120" y="1603"/>
                    <a:pt x="1" y="8076"/>
                  </a:cubicBezTo>
                  <a:lnTo>
                    <a:pt x="13369" y="8197"/>
                  </a:lnTo>
                  <a:cubicBezTo>
                    <a:pt x="14851" y="8197"/>
                    <a:pt x="15909" y="6624"/>
                    <a:pt x="15909" y="5172"/>
                  </a:cubicBezTo>
                  <a:cubicBezTo>
                    <a:pt x="15909" y="3418"/>
                    <a:pt x="14397" y="2027"/>
                    <a:pt x="13127" y="1755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09;p40">
              <a:extLst>
                <a:ext uri="{FF2B5EF4-FFF2-40B4-BE49-F238E27FC236}">
                  <a16:creationId xmlns:a16="http://schemas.microsoft.com/office/drawing/2014/main" id="{82C9A815-6291-4227-BCC9-B390C2A477E2}"/>
                </a:ext>
              </a:extLst>
            </p:cNvPr>
            <p:cNvSpPr/>
            <p:nvPr/>
          </p:nvSpPr>
          <p:spPr>
            <a:xfrm>
              <a:off x="5649147" y="3964901"/>
              <a:ext cx="527861" cy="820805"/>
            </a:xfrm>
            <a:custGeom>
              <a:avLst/>
              <a:gdLst/>
              <a:ahLst/>
              <a:cxnLst/>
              <a:rect l="l" t="t" r="r" b="b"/>
              <a:pathLst>
                <a:path w="29701" h="46184" extrusionOk="0">
                  <a:moveTo>
                    <a:pt x="13701" y="0"/>
                  </a:moveTo>
                  <a:lnTo>
                    <a:pt x="0" y="42706"/>
                  </a:lnTo>
                  <a:lnTo>
                    <a:pt x="16332" y="46184"/>
                  </a:lnTo>
                  <a:lnTo>
                    <a:pt x="29700" y="6473"/>
                  </a:lnTo>
                  <a:lnTo>
                    <a:pt x="13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10;p40">
              <a:extLst>
                <a:ext uri="{FF2B5EF4-FFF2-40B4-BE49-F238E27FC236}">
                  <a16:creationId xmlns:a16="http://schemas.microsoft.com/office/drawing/2014/main" id="{4EABC0F2-84A4-4DAE-997C-65E8965CCA30}"/>
                </a:ext>
              </a:extLst>
            </p:cNvPr>
            <p:cNvSpPr/>
            <p:nvPr/>
          </p:nvSpPr>
          <p:spPr>
            <a:xfrm>
              <a:off x="4843937" y="3697760"/>
              <a:ext cx="1364235" cy="474632"/>
            </a:xfrm>
            <a:custGeom>
              <a:avLst/>
              <a:gdLst/>
              <a:ahLst/>
              <a:cxnLst/>
              <a:rect l="l" t="t" r="r" b="b"/>
              <a:pathLst>
                <a:path w="76761" h="26706" extrusionOk="0">
                  <a:moveTo>
                    <a:pt x="14699" y="0"/>
                  </a:moveTo>
                  <a:cubicBezTo>
                    <a:pt x="14699" y="0"/>
                    <a:pt x="0" y="20778"/>
                    <a:pt x="18237" y="26706"/>
                  </a:cubicBezTo>
                  <a:lnTo>
                    <a:pt x="67476" y="26706"/>
                  </a:lnTo>
                  <a:cubicBezTo>
                    <a:pt x="70802" y="26706"/>
                    <a:pt x="73797" y="24649"/>
                    <a:pt x="75006" y="21504"/>
                  </a:cubicBezTo>
                  <a:cubicBezTo>
                    <a:pt x="76761" y="16846"/>
                    <a:pt x="73918" y="11735"/>
                    <a:pt x="69018" y="10767"/>
                  </a:cubicBezTo>
                  <a:lnTo>
                    <a:pt x="25194" y="4627"/>
                  </a:lnTo>
                  <a:lnTo>
                    <a:pt x="265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11;p40">
              <a:extLst>
                <a:ext uri="{FF2B5EF4-FFF2-40B4-BE49-F238E27FC236}">
                  <a16:creationId xmlns:a16="http://schemas.microsoft.com/office/drawing/2014/main" id="{02F77ABF-1517-43C3-B630-BE8888CBB837}"/>
                </a:ext>
              </a:extLst>
            </p:cNvPr>
            <p:cNvSpPr/>
            <p:nvPr/>
          </p:nvSpPr>
          <p:spPr>
            <a:xfrm>
              <a:off x="4744481" y="3697760"/>
              <a:ext cx="1364786" cy="474632"/>
            </a:xfrm>
            <a:custGeom>
              <a:avLst/>
              <a:gdLst/>
              <a:ahLst/>
              <a:cxnLst/>
              <a:rect l="l" t="t" r="r" b="b"/>
              <a:pathLst>
                <a:path w="76792" h="26706" extrusionOk="0">
                  <a:moveTo>
                    <a:pt x="14730" y="0"/>
                  </a:moveTo>
                  <a:cubicBezTo>
                    <a:pt x="14730" y="0"/>
                    <a:pt x="1" y="20778"/>
                    <a:pt x="18238" y="26706"/>
                  </a:cubicBezTo>
                  <a:lnTo>
                    <a:pt x="67507" y="26706"/>
                  </a:lnTo>
                  <a:cubicBezTo>
                    <a:pt x="70833" y="26706"/>
                    <a:pt x="73828" y="24649"/>
                    <a:pt x="75007" y="21504"/>
                  </a:cubicBezTo>
                  <a:cubicBezTo>
                    <a:pt x="76792" y="16846"/>
                    <a:pt x="73888" y="10949"/>
                    <a:pt x="68989" y="9981"/>
                  </a:cubicBezTo>
                  <a:lnTo>
                    <a:pt x="35659" y="5323"/>
                  </a:lnTo>
                  <a:lnTo>
                    <a:pt x="335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12;p40">
              <a:extLst>
                <a:ext uri="{FF2B5EF4-FFF2-40B4-BE49-F238E27FC236}">
                  <a16:creationId xmlns:a16="http://schemas.microsoft.com/office/drawing/2014/main" id="{B4657D36-BB84-407D-952F-657077BBCF51}"/>
                </a:ext>
              </a:extLst>
            </p:cNvPr>
            <p:cNvSpPr/>
            <p:nvPr/>
          </p:nvSpPr>
          <p:spPr>
            <a:xfrm>
              <a:off x="6121083" y="4670672"/>
              <a:ext cx="264490" cy="347666"/>
            </a:xfrm>
            <a:custGeom>
              <a:avLst/>
              <a:gdLst/>
              <a:ahLst/>
              <a:cxnLst/>
              <a:rect l="l" t="t" r="r" b="b"/>
              <a:pathLst>
                <a:path w="14882" h="19562" extrusionOk="0">
                  <a:moveTo>
                    <a:pt x="8621" y="0"/>
                  </a:moveTo>
                  <a:lnTo>
                    <a:pt x="1" y="756"/>
                  </a:lnTo>
                  <a:lnTo>
                    <a:pt x="7441" y="17421"/>
                  </a:lnTo>
                  <a:cubicBezTo>
                    <a:pt x="8029" y="18750"/>
                    <a:pt x="9330" y="19561"/>
                    <a:pt x="10723" y="19561"/>
                  </a:cubicBezTo>
                  <a:cubicBezTo>
                    <a:pt x="10978" y="19561"/>
                    <a:pt x="11236" y="19534"/>
                    <a:pt x="11494" y="19478"/>
                  </a:cubicBezTo>
                  <a:cubicBezTo>
                    <a:pt x="13641" y="19024"/>
                    <a:pt x="14881" y="16756"/>
                    <a:pt x="14125" y="14669"/>
                  </a:cubicBezTo>
                  <a:lnTo>
                    <a:pt x="8621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13;p40">
              <a:extLst>
                <a:ext uri="{FF2B5EF4-FFF2-40B4-BE49-F238E27FC236}">
                  <a16:creationId xmlns:a16="http://schemas.microsoft.com/office/drawing/2014/main" id="{230517CA-ECFF-45C6-89C9-FC545AC4FB51}"/>
                </a:ext>
              </a:extLst>
            </p:cNvPr>
            <p:cNvSpPr/>
            <p:nvPr/>
          </p:nvSpPr>
          <p:spPr>
            <a:xfrm>
              <a:off x="6304924" y="4866332"/>
              <a:ext cx="290278" cy="152133"/>
            </a:xfrm>
            <a:custGeom>
              <a:avLst/>
              <a:gdLst/>
              <a:ahLst/>
              <a:cxnLst/>
              <a:rect l="l" t="t" r="r" b="b"/>
              <a:pathLst>
                <a:path w="16333" h="8560" extrusionOk="0">
                  <a:moveTo>
                    <a:pt x="1755" y="0"/>
                  </a:moveTo>
                  <a:lnTo>
                    <a:pt x="1" y="8559"/>
                  </a:lnTo>
                  <a:lnTo>
                    <a:pt x="16333" y="8559"/>
                  </a:lnTo>
                  <a:lnTo>
                    <a:pt x="16333" y="4537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14;p40">
              <a:extLst>
                <a:ext uri="{FF2B5EF4-FFF2-40B4-BE49-F238E27FC236}">
                  <a16:creationId xmlns:a16="http://schemas.microsoft.com/office/drawing/2014/main" id="{AB979FC9-5837-4865-ADEC-E924F769E560}"/>
                </a:ext>
              </a:extLst>
            </p:cNvPr>
            <p:cNvSpPr/>
            <p:nvPr/>
          </p:nvSpPr>
          <p:spPr>
            <a:xfrm>
              <a:off x="6376424" y="4893204"/>
              <a:ext cx="283276" cy="145681"/>
            </a:xfrm>
            <a:custGeom>
              <a:avLst/>
              <a:gdLst/>
              <a:ahLst/>
              <a:cxnLst/>
              <a:rect l="l" t="t" r="r" b="b"/>
              <a:pathLst>
                <a:path w="15939" h="8197" extrusionOk="0">
                  <a:moveTo>
                    <a:pt x="4779" y="1"/>
                  </a:moveTo>
                  <a:cubicBezTo>
                    <a:pt x="4779" y="1"/>
                    <a:pt x="1119" y="1603"/>
                    <a:pt x="0" y="8076"/>
                  </a:cubicBezTo>
                  <a:lnTo>
                    <a:pt x="13398" y="8197"/>
                  </a:lnTo>
                  <a:cubicBezTo>
                    <a:pt x="14850" y="8197"/>
                    <a:pt x="15939" y="6624"/>
                    <a:pt x="15939" y="5172"/>
                  </a:cubicBezTo>
                  <a:cubicBezTo>
                    <a:pt x="15939" y="3418"/>
                    <a:pt x="14396" y="2027"/>
                    <a:pt x="13156" y="1755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15;p40">
              <a:extLst>
                <a:ext uri="{FF2B5EF4-FFF2-40B4-BE49-F238E27FC236}">
                  <a16:creationId xmlns:a16="http://schemas.microsoft.com/office/drawing/2014/main" id="{A0E5D162-40A5-42B7-BFC1-F0A247E183BE}"/>
                </a:ext>
              </a:extLst>
            </p:cNvPr>
            <p:cNvSpPr/>
            <p:nvPr/>
          </p:nvSpPr>
          <p:spPr>
            <a:xfrm>
              <a:off x="5795345" y="3964901"/>
              <a:ext cx="585391" cy="897138"/>
            </a:xfrm>
            <a:custGeom>
              <a:avLst/>
              <a:gdLst/>
              <a:ahLst/>
              <a:cxnLst/>
              <a:rect l="l" t="t" r="r" b="b"/>
              <a:pathLst>
                <a:path w="32938" h="50479" extrusionOk="0">
                  <a:moveTo>
                    <a:pt x="15516" y="0"/>
                  </a:moveTo>
                  <a:lnTo>
                    <a:pt x="1" y="7592"/>
                  </a:lnTo>
                  <a:lnTo>
                    <a:pt x="17301" y="50478"/>
                  </a:lnTo>
                  <a:lnTo>
                    <a:pt x="32937" y="44944"/>
                  </a:lnTo>
                  <a:lnTo>
                    <a:pt x="155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16;p40">
              <a:extLst>
                <a:ext uri="{FF2B5EF4-FFF2-40B4-BE49-F238E27FC236}">
                  <a16:creationId xmlns:a16="http://schemas.microsoft.com/office/drawing/2014/main" id="{59530786-D4DA-4B65-B362-BF88C08C7BF8}"/>
                </a:ext>
              </a:extLst>
            </p:cNvPr>
            <p:cNvSpPr/>
            <p:nvPr/>
          </p:nvSpPr>
          <p:spPr>
            <a:xfrm>
              <a:off x="4733195" y="3627878"/>
              <a:ext cx="862748" cy="584289"/>
            </a:xfrm>
            <a:custGeom>
              <a:avLst/>
              <a:gdLst/>
              <a:ahLst/>
              <a:cxnLst/>
              <a:rect l="l" t="t" r="r" b="b"/>
              <a:pathLst>
                <a:path w="48544" h="32876" extrusionOk="0">
                  <a:moveTo>
                    <a:pt x="2511" y="0"/>
                  </a:moveTo>
                  <a:cubicBezTo>
                    <a:pt x="2511" y="1"/>
                    <a:pt x="1" y="18631"/>
                    <a:pt x="9407" y="28944"/>
                  </a:cubicBezTo>
                  <a:cubicBezTo>
                    <a:pt x="11463" y="31212"/>
                    <a:pt x="16635" y="32876"/>
                    <a:pt x="19690" y="32876"/>
                  </a:cubicBezTo>
                  <a:lnTo>
                    <a:pt x="44853" y="32876"/>
                  </a:lnTo>
                  <a:cubicBezTo>
                    <a:pt x="45942" y="32876"/>
                    <a:pt x="46880" y="32090"/>
                    <a:pt x="47061" y="31031"/>
                  </a:cubicBezTo>
                  <a:cubicBezTo>
                    <a:pt x="47878" y="26283"/>
                    <a:pt x="48543" y="13973"/>
                    <a:pt x="33935" y="12159"/>
                  </a:cubicBezTo>
                  <a:cubicBezTo>
                    <a:pt x="15788" y="9860"/>
                    <a:pt x="8651" y="12431"/>
                    <a:pt x="25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17;p40">
              <a:extLst>
                <a:ext uri="{FF2B5EF4-FFF2-40B4-BE49-F238E27FC236}">
                  <a16:creationId xmlns:a16="http://schemas.microsoft.com/office/drawing/2014/main" id="{87A6282D-CEA6-4478-AFF2-296514370535}"/>
                </a:ext>
              </a:extLst>
            </p:cNvPr>
            <p:cNvSpPr/>
            <p:nvPr/>
          </p:nvSpPr>
          <p:spPr>
            <a:xfrm>
              <a:off x="5364784" y="4034783"/>
              <a:ext cx="205361" cy="1005710"/>
            </a:xfrm>
            <a:custGeom>
              <a:avLst/>
              <a:gdLst/>
              <a:ahLst/>
              <a:cxnLst/>
              <a:rect l="l" t="t" r="r" b="b"/>
              <a:pathLst>
                <a:path w="11555" h="56588" extrusionOk="0">
                  <a:moveTo>
                    <a:pt x="848" y="0"/>
                  </a:moveTo>
                  <a:lnTo>
                    <a:pt x="1" y="182"/>
                  </a:lnTo>
                  <a:lnTo>
                    <a:pt x="10708" y="56587"/>
                  </a:lnTo>
                  <a:lnTo>
                    <a:pt x="11554" y="56406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18;p40">
              <a:extLst>
                <a:ext uri="{FF2B5EF4-FFF2-40B4-BE49-F238E27FC236}">
                  <a16:creationId xmlns:a16="http://schemas.microsoft.com/office/drawing/2014/main" id="{6CE93B70-F0AC-4622-801F-BE18B613BA86}"/>
                </a:ext>
              </a:extLst>
            </p:cNvPr>
            <p:cNvSpPr/>
            <p:nvPr/>
          </p:nvSpPr>
          <p:spPr>
            <a:xfrm>
              <a:off x="4872409" y="4034783"/>
              <a:ext cx="205361" cy="1005710"/>
            </a:xfrm>
            <a:custGeom>
              <a:avLst/>
              <a:gdLst/>
              <a:ahLst/>
              <a:cxnLst/>
              <a:rect l="l" t="t" r="r" b="b"/>
              <a:pathLst>
                <a:path w="11555" h="56588" extrusionOk="0">
                  <a:moveTo>
                    <a:pt x="10708" y="0"/>
                  </a:moveTo>
                  <a:lnTo>
                    <a:pt x="1" y="56406"/>
                  </a:lnTo>
                  <a:lnTo>
                    <a:pt x="848" y="56587"/>
                  </a:lnTo>
                  <a:lnTo>
                    <a:pt x="11554" y="182"/>
                  </a:lnTo>
                  <a:lnTo>
                    <a:pt x="10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19;p40">
              <a:extLst>
                <a:ext uri="{FF2B5EF4-FFF2-40B4-BE49-F238E27FC236}">
                  <a16:creationId xmlns:a16="http://schemas.microsoft.com/office/drawing/2014/main" id="{A50A0C0B-523A-4A5E-8512-E0DD77AFB603}"/>
                </a:ext>
              </a:extLst>
            </p:cNvPr>
            <p:cNvSpPr/>
            <p:nvPr/>
          </p:nvSpPr>
          <p:spPr>
            <a:xfrm>
              <a:off x="4913268" y="3022078"/>
              <a:ext cx="545598" cy="675693"/>
            </a:xfrm>
            <a:custGeom>
              <a:avLst/>
              <a:gdLst/>
              <a:ahLst/>
              <a:cxnLst/>
              <a:rect l="l" t="t" r="r" b="b"/>
              <a:pathLst>
                <a:path w="30699" h="38019" extrusionOk="0">
                  <a:moveTo>
                    <a:pt x="15909" y="1"/>
                  </a:moveTo>
                  <a:lnTo>
                    <a:pt x="9104" y="999"/>
                  </a:lnTo>
                  <a:cubicBezTo>
                    <a:pt x="9104" y="999"/>
                    <a:pt x="2723" y="2299"/>
                    <a:pt x="1362" y="7350"/>
                  </a:cubicBezTo>
                  <a:cubicBezTo>
                    <a:pt x="1" y="12431"/>
                    <a:pt x="5233" y="38018"/>
                    <a:pt x="5233" y="38018"/>
                  </a:cubicBezTo>
                  <a:lnTo>
                    <a:pt x="24045" y="38018"/>
                  </a:lnTo>
                  <a:lnTo>
                    <a:pt x="29701" y="21958"/>
                  </a:lnTo>
                  <a:cubicBezTo>
                    <a:pt x="30124" y="20658"/>
                    <a:pt x="30427" y="19327"/>
                    <a:pt x="30517" y="17966"/>
                  </a:cubicBezTo>
                  <a:cubicBezTo>
                    <a:pt x="30699" y="15093"/>
                    <a:pt x="30366" y="12129"/>
                    <a:pt x="29187" y="9558"/>
                  </a:cubicBezTo>
                  <a:lnTo>
                    <a:pt x="26041" y="2693"/>
                  </a:lnTo>
                  <a:lnTo>
                    <a:pt x="21021" y="545"/>
                  </a:lnTo>
                  <a:lnTo>
                    <a:pt x="159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20;p40">
              <a:extLst>
                <a:ext uri="{FF2B5EF4-FFF2-40B4-BE49-F238E27FC236}">
                  <a16:creationId xmlns:a16="http://schemas.microsoft.com/office/drawing/2014/main" id="{9A706E57-9DBF-41A8-AA55-399D43213EF0}"/>
                </a:ext>
              </a:extLst>
            </p:cNvPr>
            <p:cNvSpPr/>
            <p:nvPr/>
          </p:nvSpPr>
          <p:spPr>
            <a:xfrm>
              <a:off x="5125599" y="3022078"/>
              <a:ext cx="253187" cy="100610"/>
            </a:xfrm>
            <a:custGeom>
              <a:avLst/>
              <a:gdLst/>
              <a:ahLst/>
              <a:cxnLst/>
              <a:rect l="l" t="t" r="r" b="b"/>
              <a:pathLst>
                <a:path w="14246" h="5661" extrusionOk="0">
                  <a:moveTo>
                    <a:pt x="3962" y="1"/>
                  </a:moveTo>
                  <a:lnTo>
                    <a:pt x="0" y="606"/>
                  </a:lnTo>
                  <a:cubicBezTo>
                    <a:pt x="1923" y="3865"/>
                    <a:pt x="5003" y="5661"/>
                    <a:pt x="8884" y="5661"/>
                  </a:cubicBezTo>
                  <a:cubicBezTo>
                    <a:pt x="9397" y="5661"/>
                    <a:pt x="9924" y="5629"/>
                    <a:pt x="10465" y="5566"/>
                  </a:cubicBezTo>
                  <a:cubicBezTo>
                    <a:pt x="14245" y="5142"/>
                    <a:pt x="11886" y="1755"/>
                    <a:pt x="11886" y="1755"/>
                  </a:cubicBezTo>
                  <a:lnTo>
                    <a:pt x="9557" y="757"/>
                  </a:lnTo>
                  <a:lnTo>
                    <a:pt x="3962" y="1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21;p40">
              <a:extLst>
                <a:ext uri="{FF2B5EF4-FFF2-40B4-BE49-F238E27FC236}">
                  <a16:creationId xmlns:a16="http://schemas.microsoft.com/office/drawing/2014/main" id="{7A3F4422-243C-42D7-89E0-21DB5EC25420}"/>
                </a:ext>
              </a:extLst>
            </p:cNvPr>
            <p:cNvSpPr/>
            <p:nvPr/>
          </p:nvSpPr>
          <p:spPr>
            <a:xfrm>
              <a:off x="5415311" y="3156778"/>
              <a:ext cx="42494" cy="149680"/>
            </a:xfrm>
            <a:custGeom>
              <a:avLst/>
              <a:gdLst/>
              <a:ahLst/>
              <a:cxnLst/>
              <a:rect l="l" t="t" r="r" b="b"/>
              <a:pathLst>
                <a:path w="2391" h="8422" extrusionOk="0">
                  <a:moveTo>
                    <a:pt x="94" y="1"/>
                  </a:moveTo>
                  <a:cubicBezTo>
                    <a:pt x="82" y="1"/>
                    <a:pt x="70" y="4"/>
                    <a:pt x="61" y="13"/>
                  </a:cubicBezTo>
                  <a:cubicBezTo>
                    <a:pt x="1" y="13"/>
                    <a:pt x="1" y="74"/>
                    <a:pt x="1" y="104"/>
                  </a:cubicBezTo>
                  <a:cubicBezTo>
                    <a:pt x="1634" y="4187"/>
                    <a:pt x="2209" y="8330"/>
                    <a:pt x="2239" y="8361"/>
                  </a:cubicBezTo>
                  <a:cubicBezTo>
                    <a:pt x="2239" y="8391"/>
                    <a:pt x="2269" y="8421"/>
                    <a:pt x="2300" y="8421"/>
                  </a:cubicBezTo>
                  <a:lnTo>
                    <a:pt x="2330" y="8421"/>
                  </a:lnTo>
                  <a:cubicBezTo>
                    <a:pt x="2360" y="8421"/>
                    <a:pt x="2390" y="8391"/>
                    <a:pt x="2390" y="8330"/>
                  </a:cubicBezTo>
                  <a:cubicBezTo>
                    <a:pt x="2390" y="8300"/>
                    <a:pt x="1785" y="4157"/>
                    <a:pt x="152" y="43"/>
                  </a:cubicBezTo>
                  <a:cubicBezTo>
                    <a:pt x="152" y="22"/>
                    <a:pt x="122" y="1"/>
                    <a:pt x="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22;p40">
              <a:extLst>
                <a:ext uri="{FF2B5EF4-FFF2-40B4-BE49-F238E27FC236}">
                  <a16:creationId xmlns:a16="http://schemas.microsoft.com/office/drawing/2014/main" id="{EED41281-DE81-4C83-B077-B15FC5564BF7}"/>
                </a:ext>
              </a:extLst>
            </p:cNvPr>
            <p:cNvSpPr/>
            <p:nvPr/>
          </p:nvSpPr>
          <p:spPr>
            <a:xfrm>
              <a:off x="5726547" y="3471372"/>
              <a:ext cx="134147" cy="73738"/>
            </a:xfrm>
            <a:custGeom>
              <a:avLst/>
              <a:gdLst/>
              <a:ahLst/>
              <a:cxnLst/>
              <a:rect l="l" t="t" r="r" b="b"/>
              <a:pathLst>
                <a:path w="7548" h="4149" extrusionOk="0">
                  <a:moveTo>
                    <a:pt x="6932" y="0"/>
                  </a:moveTo>
                  <a:cubicBezTo>
                    <a:pt x="6870" y="0"/>
                    <a:pt x="6807" y="12"/>
                    <a:pt x="6745" y="35"/>
                  </a:cubicBezTo>
                  <a:lnTo>
                    <a:pt x="4507" y="731"/>
                  </a:lnTo>
                  <a:cubicBezTo>
                    <a:pt x="3872" y="943"/>
                    <a:pt x="3297" y="1275"/>
                    <a:pt x="2813" y="1699"/>
                  </a:cubicBezTo>
                  <a:lnTo>
                    <a:pt x="1" y="4149"/>
                  </a:lnTo>
                  <a:lnTo>
                    <a:pt x="3811" y="2546"/>
                  </a:lnTo>
                  <a:lnTo>
                    <a:pt x="7138" y="1094"/>
                  </a:lnTo>
                  <a:cubicBezTo>
                    <a:pt x="7320" y="1003"/>
                    <a:pt x="7441" y="852"/>
                    <a:pt x="7471" y="671"/>
                  </a:cubicBezTo>
                  <a:cubicBezTo>
                    <a:pt x="7547" y="314"/>
                    <a:pt x="7259" y="0"/>
                    <a:pt x="6932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23;p40">
              <a:extLst>
                <a:ext uri="{FF2B5EF4-FFF2-40B4-BE49-F238E27FC236}">
                  <a16:creationId xmlns:a16="http://schemas.microsoft.com/office/drawing/2014/main" id="{67F4764D-B2A7-4EFF-A049-9F0275439387}"/>
                </a:ext>
              </a:extLst>
            </p:cNvPr>
            <p:cNvSpPr/>
            <p:nvPr/>
          </p:nvSpPr>
          <p:spPr>
            <a:xfrm>
              <a:off x="5236323" y="3589169"/>
              <a:ext cx="411220" cy="187073"/>
            </a:xfrm>
            <a:custGeom>
              <a:avLst/>
              <a:gdLst/>
              <a:ahLst/>
              <a:cxnLst/>
              <a:rect l="l" t="t" r="r" b="b"/>
              <a:pathLst>
                <a:path w="23138" h="10526" extrusionOk="0">
                  <a:moveTo>
                    <a:pt x="23077" y="1"/>
                  </a:moveTo>
                  <a:lnTo>
                    <a:pt x="1" y="2360"/>
                  </a:lnTo>
                  <a:lnTo>
                    <a:pt x="1755" y="10526"/>
                  </a:lnTo>
                  <a:lnTo>
                    <a:pt x="23138" y="3751"/>
                  </a:lnTo>
                  <a:lnTo>
                    <a:pt x="23077" y="1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24;p40">
              <a:extLst>
                <a:ext uri="{FF2B5EF4-FFF2-40B4-BE49-F238E27FC236}">
                  <a16:creationId xmlns:a16="http://schemas.microsoft.com/office/drawing/2014/main" id="{76633E13-6A34-4BB3-9BDA-419CF251C13A}"/>
                </a:ext>
              </a:extLst>
            </p:cNvPr>
            <p:cNvSpPr/>
            <p:nvPr/>
          </p:nvSpPr>
          <p:spPr>
            <a:xfrm>
              <a:off x="5641078" y="3498120"/>
              <a:ext cx="225533" cy="157713"/>
            </a:xfrm>
            <a:custGeom>
              <a:avLst/>
              <a:gdLst/>
              <a:ahLst/>
              <a:cxnLst/>
              <a:rect l="l" t="t" r="r" b="b"/>
              <a:pathLst>
                <a:path w="12690" h="8874" extrusionOk="0">
                  <a:moveTo>
                    <a:pt x="11957" y="0"/>
                  </a:moveTo>
                  <a:cubicBezTo>
                    <a:pt x="11915" y="0"/>
                    <a:pt x="11871" y="4"/>
                    <a:pt x="11826" y="12"/>
                  </a:cubicBezTo>
                  <a:lnTo>
                    <a:pt x="7894" y="829"/>
                  </a:lnTo>
                  <a:cubicBezTo>
                    <a:pt x="7471" y="920"/>
                    <a:pt x="7078" y="1071"/>
                    <a:pt x="6685" y="1283"/>
                  </a:cubicBezTo>
                  <a:lnTo>
                    <a:pt x="1" y="5184"/>
                  </a:lnTo>
                  <a:lnTo>
                    <a:pt x="364" y="8874"/>
                  </a:lnTo>
                  <a:cubicBezTo>
                    <a:pt x="364" y="8874"/>
                    <a:pt x="7138" y="7936"/>
                    <a:pt x="8197" y="2583"/>
                  </a:cubicBezTo>
                  <a:lnTo>
                    <a:pt x="12159" y="1222"/>
                  </a:lnTo>
                  <a:cubicBezTo>
                    <a:pt x="12371" y="1162"/>
                    <a:pt x="12522" y="1010"/>
                    <a:pt x="12552" y="799"/>
                  </a:cubicBezTo>
                  <a:cubicBezTo>
                    <a:pt x="12689" y="387"/>
                    <a:pt x="12378" y="0"/>
                    <a:pt x="11957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25;p40">
              <a:extLst>
                <a:ext uri="{FF2B5EF4-FFF2-40B4-BE49-F238E27FC236}">
                  <a16:creationId xmlns:a16="http://schemas.microsoft.com/office/drawing/2014/main" id="{31CB0EB0-0E4B-4FDA-8401-7580D406652B}"/>
                </a:ext>
              </a:extLst>
            </p:cNvPr>
            <p:cNvSpPr/>
            <p:nvPr/>
          </p:nvSpPr>
          <p:spPr>
            <a:xfrm>
              <a:off x="4953577" y="3168294"/>
              <a:ext cx="384881" cy="611854"/>
            </a:xfrm>
            <a:custGeom>
              <a:avLst/>
              <a:gdLst/>
              <a:ahLst/>
              <a:cxnLst/>
              <a:rect l="l" t="t" r="r" b="b"/>
              <a:pathLst>
                <a:path w="21656" h="34427" extrusionOk="0">
                  <a:moveTo>
                    <a:pt x="9346" y="0"/>
                  </a:moveTo>
                  <a:lnTo>
                    <a:pt x="1" y="4083"/>
                  </a:lnTo>
                  <a:lnTo>
                    <a:pt x="11917" y="31575"/>
                  </a:lnTo>
                  <a:cubicBezTo>
                    <a:pt x="12687" y="33355"/>
                    <a:pt x="14412" y="34427"/>
                    <a:pt x="16242" y="34427"/>
                  </a:cubicBezTo>
                  <a:cubicBezTo>
                    <a:pt x="16714" y="34427"/>
                    <a:pt x="17193" y="34356"/>
                    <a:pt x="17664" y="34207"/>
                  </a:cubicBezTo>
                  <a:cubicBezTo>
                    <a:pt x="20295" y="33390"/>
                    <a:pt x="21656" y="30487"/>
                    <a:pt x="20628" y="27946"/>
                  </a:cubicBezTo>
                  <a:lnTo>
                    <a:pt x="9346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26;p40">
              <a:extLst>
                <a:ext uri="{FF2B5EF4-FFF2-40B4-BE49-F238E27FC236}">
                  <a16:creationId xmlns:a16="http://schemas.microsoft.com/office/drawing/2014/main" id="{86F23818-749C-4EF8-8D58-C5970D5F2BF0}"/>
                </a:ext>
              </a:extLst>
            </p:cNvPr>
            <p:cNvSpPr/>
            <p:nvPr/>
          </p:nvSpPr>
          <p:spPr>
            <a:xfrm>
              <a:off x="4877794" y="3085651"/>
              <a:ext cx="327369" cy="349798"/>
            </a:xfrm>
            <a:custGeom>
              <a:avLst/>
              <a:gdLst/>
              <a:ahLst/>
              <a:cxnLst/>
              <a:rect l="l" t="t" r="r" b="b"/>
              <a:pathLst>
                <a:path w="18420" h="19682" extrusionOk="0">
                  <a:moveTo>
                    <a:pt x="9268" y="1"/>
                  </a:moveTo>
                  <a:cubicBezTo>
                    <a:pt x="8737" y="1"/>
                    <a:pt x="8188" y="112"/>
                    <a:pt x="7622" y="356"/>
                  </a:cubicBezTo>
                  <a:cubicBezTo>
                    <a:pt x="0" y="3622"/>
                    <a:pt x="6473" y="19682"/>
                    <a:pt x="6473" y="19682"/>
                  </a:cubicBezTo>
                  <a:lnTo>
                    <a:pt x="18419" y="12363"/>
                  </a:lnTo>
                  <a:cubicBezTo>
                    <a:pt x="18419" y="12363"/>
                    <a:pt x="14862" y="1"/>
                    <a:pt x="9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27;p40">
              <a:extLst>
                <a:ext uri="{FF2B5EF4-FFF2-40B4-BE49-F238E27FC236}">
                  <a16:creationId xmlns:a16="http://schemas.microsoft.com/office/drawing/2014/main" id="{1BB9CE48-3D01-48A0-B375-1C8870600277}"/>
                </a:ext>
              </a:extLst>
            </p:cNvPr>
            <p:cNvSpPr/>
            <p:nvPr/>
          </p:nvSpPr>
          <p:spPr>
            <a:xfrm>
              <a:off x="5137951" y="3144959"/>
              <a:ext cx="68833" cy="176534"/>
            </a:xfrm>
            <a:custGeom>
              <a:avLst/>
              <a:gdLst/>
              <a:ahLst/>
              <a:cxnLst/>
              <a:rect l="l" t="t" r="r" b="b"/>
              <a:pathLst>
                <a:path w="3873" h="9933" extrusionOk="0">
                  <a:moveTo>
                    <a:pt x="107" y="0"/>
                  </a:moveTo>
                  <a:cubicBezTo>
                    <a:pt x="94" y="0"/>
                    <a:pt x="79" y="4"/>
                    <a:pt x="61" y="13"/>
                  </a:cubicBezTo>
                  <a:cubicBezTo>
                    <a:pt x="31" y="13"/>
                    <a:pt x="1" y="73"/>
                    <a:pt x="31" y="104"/>
                  </a:cubicBezTo>
                  <a:lnTo>
                    <a:pt x="3660" y="8995"/>
                  </a:lnTo>
                  <a:lnTo>
                    <a:pt x="2360" y="9782"/>
                  </a:lnTo>
                  <a:cubicBezTo>
                    <a:pt x="2330" y="9812"/>
                    <a:pt x="2330" y="9872"/>
                    <a:pt x="2360" y="9903"/>
                  </a:cubicBezTo>
                  <a:cubicBezTo>
                    <a:pt x="2360" y="9933"/>
                    <a:pt x="2390" y="9933"/>
                    <a:pt x="2420" y="9933"/>
                  </a:cubicBezTo>
                  <a:lnTo>
                    <a:pt x="2451" y="9933"/>
                  </a:lnTo>
                  <a:lnTo>
                    <a:pt x="3812" y="9116"/>
                  </a:lnTo>
                  <a:cubicBezTo>
                    <a:pt x="3842" y="9086"/>
                    <a:pt x="3872" y="9026"/>
                    <a:pt x="3842" y="8995"/>
                  </a:cubicBezTo>
                  <a:lnTo>
                    <a:pt x="182" y="43"/>
                  </a:lnTo>
                  <a:cubicBezTo>
                    <a:pt x="161" y="22"/>
                    <a:pt x="139" y="0"/>
                    <a:pt x="1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28;p40">
              <a:extLst>
                <a:ext uri="{FF2B5EF4-FFF2-40B4-BE49-F238E27FC236}">
                  <a16:creationId xmlns:a16="http://schemas.microsoft.com/office/drawing/2014/main" id="{7869E963-EF03-4EAD-B457-250FE0F18948}"/>
                </a:ext>
              </a:extLst>
            </p:cNvPr>
            <p:cNvSpPr/>
            <p:nvPr/>
          </p:nvSpPr>
          <p:spPr>
            <a:xfrm>
              <a:off x="4966480" y="3338681"/>
              <a:ext cx="63448" cy="90320"/>
            </a:xfrm>
            <a:custGeom>
              <a:avLst/>
              <a:gdLst/>
              <a:ahLst/>
              <a:cxnLst/>
              <a:rect l="l" t="t" r="r" b="b"/>
              <a:pathLst>
                <a:path w="3570" h="5082" extrusionOk="0">
                  <a:moveTo>
                    <a:pt x="61" y="1"/>
                  </a:moveTo>
                  <a:cubicBezTo>
                    <a:pt x="1" y="31"/>
                    <a:pt x="1" y="92"/>
                    <a:pt x="1" y="122"/>
                  </a:cubicBezTo>
                  <a:lnTo>
                    <a:pt x="2118" y="5021"/>
                  </a:lnTo>
                  <a:cubicBezTo>
                    <a:pt x="2148" y="5052"/>
                    <a:pt x="2148" y="5052"/>
                    <a:pt x="2178" y="5082"/>
                  </a:cubicBezTo>
                  <a:lnTo>
                    <a:pt x="2209" y="5082"/>
                  </a:lnTo>
                  <a:cubicBezTo>
                    <a:pt x="2209" y="5082"/>
                    <a:pt x="2239" y="5082"/>
                    <a:pt x="2239" y="5052"/>
                  </a:cubicBezTo>
                  <a:lnTo>
                    <a:pt x="3509" y="4265"/>
                  </a:lnTo>
                  <a:cubicBezTo>
                    <a:pt x="3570" y="4265"/>
                    <a:pt x="3570" y="4205"/>
                    <a:pt x="3539" y="4175"/>
                  </a:cubicBezTo>
                  <a:cubicBezTo>
                    <a:pt x="3539" y="4139"/>
                    <a:pt x="3519" y="4124"/>
                    <a:pt x="3495" y="4124"/>
                  </a:cubicBezTo>
                  <a:cubicBezTo>
                    <a:pt x="3479" y="4124"/>
                    <a:pt x="3461" y="4132"/>
                    <a:pt x="3449" y="4144"/>
                  </a:cubicBezTo>
                  <a:lnTo>
                    <a:pt x="2239" y="4870"/>
                  </a:lnTo>
                  <a:lnTo>
                    <a:pt x="152" y="61"/>
                  </a:lnTo>
                  <a:cubicBezTo>
                    <a:pt x="152" y="1"/>
                    <a:pt x="92" y="1"/>
                    <a:pt x="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29;p40">
              <a:extLst>
                <a:ext uri="{FF2B5EF4-FFF2-40B4-BE49-F238E27FC236}">
                  <a16:creationId xmlns:a16="http://schemas.microsoft.com/office/drawing/2014/main" id="{432A7296-FFD3-43E8-80AB-923AF361EC52}"/>
                </a:ext>
              </a:extLst>
            </p:cNvPr>
            <p:cNvSpPr/>
            <p:nvPr/>
          </p:nvSpPr>
          <p:spPr>
            <a:xfrm>
              <a:off x="4879944" y="2679830"/>
              <a:ext cx="355326" cy="318483"/>
            </a:xfrm>
            <a:custGeom>
              <a:avLst/>
              <a:gdLst/>
              <a:ahLst/>
              <a:cxnLst/>
              <a:rect l="l" t="t" r="r" b="b"/>
              <a:pathLst>
                <a:path w="19993" h="17920" extrusionOk="0">
                  <a:moveTo>
                    <a:pt x="9997" y="0"/>
                  </a:moveTo>
                  <a:cubicBezTo>
                    <a:pt x="7511" y="0"/>
                    <a:pt x="5038" y="1030"/>
                    <a:pt x="3267" y="3047"/>
                  </a:cubicBezTo>
                  <a:cubicBezTo>
                    <a:pt x="1" y="6767"/>
                    <a:pt x="364" y="12423"/>
                    <a:pt x="4084" y="15689"/>
                  </a:cubicBezTo>
                  <a:cubicBezTo>
                    <a:pt x="5787" y="17185"/>
                    <a:pt x="7896" y="17919"/>
                    <a:pt x="9996" y="17919"/>
                  </a:cubicBezTo>
                  <a:cubicBezTo>
                    <a:pt x="12482" y="17919"/>
                    <a:pt x="14955" y="16889"/>
                    <a:pt x="16726" y="14872"/>
                  </a:cubicBezTo>
                  <a:cubicBezTo>
                    <a:pt x="19993" y="11152"/>
                    <a:pt x="19630" y="5497"/>
                    <a:pt x="15910" y="2230"/>
                  </a:cubicBezTo>
                  <a:cubicBezTo>
                    <a:pt x="14206" y="735"/>
                    <a:pt x="12097" y="0"/>
                    <a:pt x="99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30;p40">
              <a:extLst>
                <a:ext uri="{FF2B5EF4-FFF2-40B4-BE49-F238E27FC236}">
                  <a16:creationId xmlns:a16="http://schemas.microsoft.com/office/drawing/2014/main" id="{5F3544E7-C68E-4E18-B55C-D04B209DE339}"/>
                </a:ext>
              </a:extLst>
            </p:cNvPr>
            <p:cNvSpPr/>
            <p:nvPr/>
          </p:nvSpPr>
          <p:spPr>
            <a:xfrm>
              <a:off x="5292768" y="2493163"/>
              <a:ext cx="237601" cy="148365"/>
            </a:xfrm>
            <a:custGeom>
              <a:avLst/>
              <a:gdLst/>
              <a:ahLst/>
              <a:cxnLst/>
              <a:rect l="l" t="t" r="r" b="b"/>
              <a:pathLst>
                <a:path w="13369" h="8348" extrusionOk="0">
                  <a:moveTo>
                    <a:pt x="5142" y="0"/>
                  </a:moveTo>
                  <a:lnTo>
                    <a:pt x="1" y="1785"/>
                  </a:lnTo>
                  <a:lnTo>
                    <a:pt x="8923" y="8348"/>
                  </a:lnTo>
                  <a:cubicBezTo>
                    <a:pt x="13369" y="2420"/>
                    <a:pt x="5142" y="0"/>
                    <a:pt x="51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31;p40">
              <a:extLst>
                <a:ext uri="{FF2B5EF4-FFF2-40B4-BE49-F238E27FC236}">
                  <a16:creationId xmlns:a16="http://schemas.microsoft.com/office/drawing/2014/main" id="{25BFAA34-74E0-4AF8-91BA-D17D6FD42970}"/>
                </a:ext>
              </a:extLst>
            </p:cNvPr>
            <p:cNvSpPr/>
            <p:nvPr/>
          </p:nvSpPr>
          <p:spPr>
            <a:xfrm>
              <a:off x="4994453" y="2470041"/>
              <a:ext cx="389715" cy="348341"/>
            </a:xfrm>
            <a:custGeom>
              <a:avLst/>
              <a:gdLst/>
              <a:ahLst/>
              <a:cxnLst/>
              <a:rect l="l" t="t" r="r" b="b"/>
              <a:pathLst>
                <a:path w="21928" h="19600" extrusionOk="0">
                  <a:moveTo>
                    <a:pt x="14257" y="0"/>
                  </a:moveTo>
                  <a:cubicBezTo>
                    <a:pt x="11484" y="0"/>
                    <a:pt x="8573" y="633"/>
                    <a:pt x="6684" y="2783"/>
                  </a:cubicBezTo>
                  <a:cubicBezTo>
                    <a:pt x="0" y="10344"/>
                    <a:pt x="11584" y="19599"/>
                    <a:pt x="11584" y="19599"/>
                  </a:cubicBezTo>
                  <a:lnTo>
                    <a:pt x="21927" y="1301"/>
                  </a:lnTo>
                  <a:cubicBezTo>
                    <a:pt x="21927" y="1301"/>
                    <a:pt x="18233" y="0"/>
                    <a:pt x="142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32;p40">
              <a:extLst>
                <a:ext uri="{FF2B5EF4-FFF2-40B4-BE49-F238E27FC236}">
                  <a16:creationId xmlns:a16="http://schemas.microsoft.com/office/drawing/2014/main" id="{C28272DF-5765-4B52-99D2-A61CCE93425B}"/>
                </a:ext>
              </a:extLst>
            </p:cNvPr>
            <p:cNvSpPr/>
            <p:nvPr/>
          </p:nvSpPr>
          <p:spPr>
            <a:xfrm>
              <a:off x="5371288" y="2704552"/>
              <a:ext cx="117689" cy="96114"/>
            </a:xfrm>
            <a:custGeom>
              <a:avLst/>
              <a:gdLst/>
              <a:ahLst/>
              <a:cxnLst/>
              <a:rect l="l" t="t" r="r" b="b"/>
              <a:pathLst>
                <a:path w="6622" h="5408" extrusionOk="0">
                  <a:moveTo>
                    <a:pt x="3385" y="1"/>
                  </a:moveTo>
                  <a:cubicBezTo>
                    <a:pt x="2481" y="1"/>
                    <a:pt x="1751" y="788"/>
                    <a:pt x="1208" y="1626"/>
                  </a:cubicBezTo>
                  <a:cubicBezTo>
                    <a:pt x="663" y="2442"/>
                    <a:pt x="300" y="3350"/>
                    <a:pt x="119" y="4257"/>
                  </a:cubicBezTo>
                  <a:cubicBezTo>
                    <a:pt x="1" y="4846"/>
                    <a:pt x="573" y="5407"/>
                    <a:pt x="1274" y="5407"/>
                  </a:cubicBezTo>
                  <a:cubicBezTo>
                    <a:pt x="1292" y="5407"/>
                    <a:pt x="1310" y="5407"/>
                    <a:pt x="1329" y="5406"/>
                  </a:cubicBezTo>
                  <a:cubicBezTo>
                    <a:pt x="3839" y="5376"/>
                    <a:pt x="6621" y="1686"/>
                    <a:pt x="4353" y="295"/>
                  </a:cubicBezTo>
                  <a:cubicBezTo>
                    <a:pt x="4011" y="90"/>
                    <a:pt x="3688" y="1"/>
                    <a:pt x="3385" y="1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33;p40">
              <a:extLst>
                <a:ext uri="{FF2B5EF4-FFF2-40B4-BE49-F238E27FC236}">
                  <a16:creationId xmlns:a16="http://schemas.microsoft.com/office/drawing/2014/main" id="{308CBFAE-0852-461A-A47E-361C16713694}"/>
                </a:ext>
              </a:extLst>
            </p:cNvPr>
            <p:cNvSpPr/>
            <p:nvPr/>
          </p:nvSpPr>
          <p:spPr>
            <a:xfrm>
              <a:off x="5163223" y="2785577"/>
              <a:ext cx="153750" cy="302630"/>
            </a:xfrm>
            <a:custGeom>
              <a:avLst/>
              <a:gdLst/>
              <a:ahLst/>
              <a:cxnLst/>
              <a:rect l="l" t="t" r="r" b="b"/>
              <a:pathLst>
                <a:path w="8651" h="17028" extrusionOk="0">
                  <a:moveTo>
                    <a:pt x="3357" y="0"/>
                  </a:moveTo>
                  <a:lnTo>
                    <a:pt x="0" y="14518"/>
                  </a:lnTo>
                  <a:lnTo>
                    <a:pt x="7410" y="17028"/>
                  </a:lnTo>
                  <a:lnTo>
                    <a:pt x="8650" y="3418"/>
                  </a:lnTo>
                  <a:lnTo>
                    <a:pt x="3357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34;p40">
              <a:extLst>
                <a:ext uri="{FF2B5EF4-FFF2-40B4-BE49-F238E27FC236}">
                  <a16:creationId xmlns:a16="http://schemas.microsoft.com/office/drawing/2014/main" id="{E3C4D27E-C2F6-4A5D-960D-5F89068F50DE}"/>
                </a:ext>
              </a:extLst>
            </p:cNvPr>
            <p:cNvSpPr/>
            <p:nvPr/>
          </p:nvSpPr>
          <p:spPr>
            <a:xfrm>
              <a:off x="5215902" y="2873730"/>
              <a:ext cx="98371" cy="118809"/>
            </a:xfrm>
            <a:custGeom>
              <a:avLst/>
              <a:gdLst/>
              <a:ahLst/>
              <a:cxnLst/>
              <a:rect l="l" t="t" r="r" b="b"/>
              <a:pathLst>
                <a:path w="5535" h="6685" extrusionOk="0">
                  <a:moveTo>
                    <a:pt x="0" y="0"/>
                  </a:moveTo>
                  <a:lnTo>
                    <a:pt x="4930" y="6684"/>
                  </a:lnTo>
                  <a:lnTo>
                    <a:pt x="5535" y="13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35;p40">
              <a:extLst>
                <a:ext uri="{FF2B5EF4-FFF2-40B4-BE49-F238E27FC236}">
                  <a16:creationId xmlns:a16="http://schemas.microsoft.com/office/drawing/2014/main" id="{AE4F71FF-35FF-4C57-936E-7469A3206819}"/>
                </a:ext>
              </a:extLst>
            </p:cNvPr>
            <p:cNvSpPr/>
            <p:nvPr/>
          </p:nvSpPr>
          <p:spPr>
            <a:xfrm>
              <a:off x="5116997" y="2513211"/>
              <a:ext cx="348856" cy="400557"/>
            </a:xfrm>
            <a:custGeom>
              <a:avLst/>
              <a:gdLst/>
              <a:ahLst/>
              <a:cxnLst/>
              <a:rect l="l" t="t" r="r" b="b"/>
              <a:pathLst>
                <a:path w="19629" h="22538" extrusionOk="0">
                  <a:moveTo>
                    <a:pt x="9836" y="0"/>
                  </a:moveTo>
                  <a:cubicBezTo>
                    <a:pt x="1" y="0"/>
                    <a:pt x="2178" y="9730"/>
                    <a:pt x="2178" y="9730"/>
                  </a:cubicBezTo>
                  <a:lnTo>
                    <a:pt x="2843" y="12694"/>
                  </a:lnTo>
                  <a:cubicBezTo>
                    <a:pt x="2873" y="14267"/>
                    <a:pt x="2450" y="15235"/>
                    <a:pt x="4628" y="19015"/>
                  </a:cubicBezTo>
                  <a:cubicBezTo>
                    <a:pt x="6100" y="21557"/>
                    <a:pt x="8426" y="22538"/>
                    <a:pt x="10263" y="22538"/>
                  </a:cubicBezTo>
                  <a:cubicBezTo>
                    <a:pt x="10917" y="22538"/>
                    <a:pt x="11508" y="22413"/>
                    <a:pt x="11977" y="22191"/>
                  </a:cubicBezTo>
                  <a:cubicBezTo>
                    <a:pt x="16514" y="20043"/>
                    <a:pt x="17724" y="15658"/>
                    <a:pt x="18722" y="7734"/>
                  </a:cubicBezTo>
                  <a:cubicBezTo>
                    <a:pt x="19629" y="536"/>
                    <a:pt x="11765" y="112"/>
                    <a:pt x="11765" y="112"/>
                  </a:cubicBezTo>
                  <a:cubicBezTo>
                    <a:pt x="11076" y="36"/>
                    <a:pt x="10434" y="0"/>
                    <a:pt x="9836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36;p40">
              <a:extLst>
                <a:ext uri="{FF2B5EF4-FFF2-40B4-BE49-F238E27FC236}">
                  <a16:creationId xmlns:a16="http://schemas.microsoft.com/office/drawing/2014/main" id="{CA820DA0-A885-49D9-9135-EFA388FC24E0}"/>
                </a:ext>
              </a:extLst>
            </p:cNvPr>
            <p:cNvSpPr/>
            <p:nvPr/>
          </p:nvSpPr>
          <p:spPr>
            <a:xfrm rot="1364483">
              <a:off x="5345969" y="2739653"/>
              <a:ext cx="18287" cy="44091"/>
            </a:xfrm>
            <a:custGeom>
              <a:avLst/>
              <a:gdLst/>
              <a:ahLst/>
              <a:cxnLst/>
              <a:rect l="l" t="t" r="r" b="b"/>
              <a:pathLst>
                <a:path w="1029" h="2481" extrusionOk="0">
                  <a:moveTo>
                    <a:pt x="333" y="1"/>
                  </a:moveTo>
                  <a:cubicBezTo>
                    <a:pt x="303" y="31"/>
                    <a:pt x="273" y="61"/>
                    <a:pt x="273" y="122"/>
                  </a:cubicBezTo>
                  <a:lnTo>
                    <a:pt x="847" y="1785"/>
                  </a:lnTo>
                  <a:lnTo>
                    <a:pt x="31" y="2330"/>
                  </a:lnTo>
                  <a:cubicBezTo>
                    <a:pt x="0" y="2360"/>
                    <a:pt x="0" y="2390"/>
                    <a:pt x="31" y="2451"/>
                  </a:cubicBezTo>
                  <a:cubicBezTo>
                    <a:pt x="31" y="2451"/>
                    <a:pt x="61" y="2481"/>
                    <a:pt x="91" y="2481"/>
                  </a:cubicBezTo>
                  <a:cubicBezTo>
                    <a:pt x="121" y="2481"/>
                    <a:pt x="121" y="2481"/>
                    <a:pt x="152" y="2451"/>
                  </a:cubicBezTo>
                  <a:lnTo>
                    <a:pt x="998" y="1876"/>
                  </a:lnTo>
                  <a:cubicBezTo>
                    <a:pt x="1029" y="1846"/>
                    <a:pt x="1029" y="1816"/>
                    <a:pt x="1029" y="1785"/>
                  </a:cubicBezTo>
                  <a:lnTo>
                    <a:pt x="454" y="61"/>
                  </a:lnTo>
                  <a:cubicBezTo>
                    <a:pt x="424" y="1"/>
                    <a:pt x="363" y="1"/>
                    <a:pt x="333" y="1"/>
                  </a:cubicBezTo>
                  <a:close/>
                </a:path>
              </a:pathLst>
            </a:custGeom>
            <a:solidFill>
              <a:srgbClr val="ED97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37;p40">
              <a:extLst>
                <a:ext uri="{FF2B5EF4-FFF2-40B4-BE49-F238E27FC236}">
                  <a16:creationId xmlns:a16="http://schemas.microsoft.com/office/drawing/2014/main" id="{32CEF11E-D08E-4456-AC85-A843B0441EF2}"/>
                </a:ext>
              </a:extLst>
            </p:cNvPr>
            <p:cNvSpPr/>
            <p:nvPr/>
          </p:nvSpPr>
          <p:spPr>
            <a:xfrm>
              <a:off x="5390056" y="2654308"/>
              <a:ext cx="59698" cy="46884"/>
            </a:xfrm>
            <a:custGeom>
              <a:avLst/>
              <a:gdLst/>
              <a:ahLst/>
              <a:cxnLst/>
              <a:rect l="l" t="t" r="r" b="b"/>
              <a:pathLst>
                <a:path w="3359" h="2638" extrusionOk="0">
                  <a:moveTo>
                    <a:pt x="1430" y="1"/>
                  </a:moveTo>
                  <a:cubicBezTo>
                    <a:pt x="707" y="1"/>
                    <a:pt x="1" y="460"/>
                    <a:pt x="1" y="460"/>
                  </a:cubicBezTo>
                  <a:lnTo>
                    <a:pt x="3358" y="2638"/>
                  </a:lnTo>
                  <a:cubicBezTo>
                    <a:pt x="3358" y="2638"/>
                    <a:pt x="3025" y="793"/>
                    <a:pt x="2179" y="218"/>
                  </a:cubicBezTo>
                  <a:cubicBezTo>
                    <a:pt x="1948" y="59"/>
                    <a:pt x="1688" y="1"/>
                    <a:pt x="1430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38;p40">
              <a:extLst>
                <a:ext uri="{FF2B5EF4-FFF2-40B4-BE49-F238E27FC236}">
                  <a16:creationId xmlns:a16="http://schemas.microsoft.com/office/drawing/2014/main" id="{3AED307D-D648-4FF4-99CC-A37B2B461AAF}"/>
                </a:ext>
              </a:extLst>
            </p:cNvPr>
            <p:cNvSpPr/>
            <p:nvPr/>
          </p:nvSpPr>
          <p:spPr>
            <a:xfrm>
              <a:off x="5229337" y="2634154"/>
              <a:ext cx="104840" cy="40166"/>
            </a:xfrm>
            <a:custGeom>
              <a:avLst/>
              <a:gdLst/>
              <a:ahLst/>
              <a:cxnLst/>
              <a:rect l="l" t="t" r="r" b="b"/>
              <a:pathLst>
                <a:path w="5899" h="2260" extrusionOk="0">
                  <a:moveTo>
                    <a:pt x="3704" y="0"/>
                  </a:moveTo>
                  <a:cubicBezTo>
                    <a:pt x="3486" y="0"/>
                    <a:pt x="3259" y="25"/>
                    <a:pt x="3025" y="82"/>
                  </a:cubicBezTo>
                  <a:cubicBezTo>
                    <a:pt x="1453" y="506"/>
                    <a:pt x="1" y="2260"/>
                    <a:pt x="1" y="2260"/>
                  </a:cubicBezTo>
                  <a:lnTo>
                    <a:pt x="5899" y="838"/>
                  </a:lnTo>
                  <a:cubicBezTo>
                    <a:pt x="5899" y="838"/>
                    <a:pt x="4972" y="0"/>
                    <a:pt x="3704" y="0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39;p40">
              <a:extLst>
                <a:ext uri="{FF2B5EF4-FFF2-40B4-BE49-F238E27FC236}">
                  <a16:creationId xmlns:a16="http://schemas.microsoft.com/office/drawing/2014/main" id="{E1E5553F-C0C8-473E-9E85-9CFE7A5516D6}"/>
                </a:ext>
              </a:extLst>
            </p:cNvPr>
            <p:cNvSpPr/>
            <p:nvPr/>
          </p:nvSpPr>
          <p:spPr>
            <a:xfrm>
              <a:off x="5292769" y="2809233"/>
              <a:ext cx="55379" cy="20225"/>
            </a:xfrm>
            <a:custGeom>
              <a:avLst/>
              <a:gdLst/>
              <a:ahLst/>
              <a:cxnLst/>
              <a:rect l="l" t="t" r="r" b="b"/>
              <a:pathLst>
                <a:path w="3116" h="1138" extrusionOk="0">
                  <a:moveTo>
                    <a:pt x="3114" y="997"/>
                  </a:moveTo>
                  <a:cubicBezTo>
                    <a:pt x="3115" y="998"/>
                    <a:pt x="3115" y="998"/>
                    <a:pt x="3115" y="998"/>
                  </a:cubicBezTo>
                  <a:cubicBezTo>
                    <a:pt x="3115" y="998"/>
                    <a:pt x="3115" y="997"/>
                    <a:pt x="3114" y="997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1124" y="929"/>
                    <a:pt x="1941" y="1138"/>
                    <a:pt x="2456" y="1138"/>
                  </a:cubicBezTo>
                  <a:cubicBezTo>
                    <a:pt x="2877" y="1138"/>
                    <a:pt x="3096" y="997"/>
                    <a:pt x="3114" y="997"/>
                  </a:cubicBezTo>
                  <a:cubicBezTo>
                    <a:pt x="3114" y="997"/>
                    <a:pt x="3114" y="997"/>
                    <a:pt x="3114" y="997"/>
                  </a:cubicBezTo>
                  <a:lnTo>
                    <a:pt x="3114" y="997"/>
                  </a:lnTo>
                  <a:cubicBezTo>
                    <a:pt x="2086" y="2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871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840;p40">
              <a:extLst>
                <a:ext uri="{FF2B5EF4-FFF2-40B4-BE49-F238E27FC236}">
                  <a16:creationId xmlns:a16="http://schemas.microsoft.com/office/drawing/2014/main" id="{0936C221-B168-47E2-9650-852868E4CB47}"/>
                </a:ext>
              </a:extLst>
            </p:cNvPr>
            <p:cNvSpPr/>
            <p:nvPr/>
          </p:nvSpPr>
          <p:spPr>
            <a:xfrm>
              <a:off x="5292769" y="2809233"/>
              <a:ext cx="55841" cy="29804"/>
            </a:xfrm>
            <a:custGeom>
              <a:avLst/>
              <a:gdLst/>
              <a:ahLst/>
              <a:cxnLst/>
              <a:rect l="l" t="t" r="r" b="b"/>
              <a:pathLst>
                <a:path w="3142" h="1677" extrusionOk="0">
                  <a:moveTo>
                    <a:pt x="0" y="0"/>
                  </a:moveTo>
                  <a:cubicBezTo>
                    <a:pt x="0" y="0"/>
                    <a:pt x="303" y="1512"/>
                    <a:pt x="1906" y="1664"/>
                  </a:cubicBezTo>
                  <a:cubicBezTo>
                    <a:pt x="1994" y="1672"/>
                    <a:pt x="2076" y="1676"/>
                    <a:pt x="2152" y="1676"/>
                  </a:cubicBezTo>
                  <a:cubicBezTo>
                    <a:pt x="3141" y="1676"/>
                    <a:pt x="3115" y="998"/>
                    <a:pt x="3115" y="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871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841;p40">
              <a:extLst>
                <a:ext uri="{FF2B5EF4-FFF2-40B4-BE49-F238E27FC236}">
                  <a16:creationId xmlns:a16="http://schemas.microsoft.com/office/drawing/2014/main" id="{3F194D61-9395-4582-A023-E6FBC8BAF2E2}"/>
                </a:ext>
              </a:extLst>
            </p:cNvPr>
            <p:cNvSpPr/>
            <p:nvPr/>
          </p:nvSpPr>
          <p:spPr>
            <a:xfrm>
              <a:off x="5104093" y="2491706"/>
              <a:ext cx="279544" cy="179929"/>
            </a:xfrm>
            <a:custGeom>
              <a:avLst/>
              <a:gdLst/>
              <a:ahLst/>
              <a:cxnLst/>
              <a:rect l="l" t="t" r="r" b="b"/>
              <a:pathLst>
                <a:path w="15729" h="10124" extrusionOk="0">
                  <a:moveTo>
                    <a:pt x="12213" y="1"/>
                  </a:moveTo>
                  <a:cubicBezTo>
                    <a:pt x="10352" y="1"/>
                    <a:pt x="7933" y="438"/>
                    <a:pt x="5415" y="2079"/>
                  </a:cubicBezTo>
                  <a:cubicBezTo>
                    <a:pt x="1" y="5557"/>
                    <a:pt x="2753" y="10124"/>
                    <a:pt x="2753" y="10124"/>
                  </a:cubicBezTo>
                  <a:cubicBezTo>
                    <a:pt x="2753" y="10124"/>
                    <a:pt x="2755" y="10124"/>
                    <a:pt x="2759" y="10124"/>
                  </a:cubicBezTo>
                  <a:cubicBezTo>
                    <a:pt x="3045" y="10124"/>
                    <a:pt x="14593" y="10065"/>
                    <a:pt x="15728" y="566"/>
                  </a:cubicBezTo>
                  <a:cubicBezTo>
                    <a:pt x="15728" y="566"/>
                    <a:pt x="14331" y="1"/>
                    <a:pt x="122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842;p40">
              <a:extLst>
                <a:ext uri="{FF2B5EF4-FFF2-40B4-BE49-F238E27FC236}">
                  <a16:creationId xmlns:a16="http://schemas.microsoft.com/office/drawing/2014/main" id="{7977C769-80DF-44B9-B66C-E0E8D68B1B63}"/>
                </a:ext>
              </a:extLst>
            </p:cNvPr>
            <p:cNvSpPr/>
            <p:nvPr/>
          </p:nvSpPr>
          <p:spPr>
            <a:xfrm>
              <a:off x="5128815" y="2631844"/>
              <a:ext cx="69899" cy="98389"/>
            </a:xfrm>
            <a:custGeom>
              <a:avLst/>
              <a:gdLst/>
              <a:ahLst/>
              <a:cxnLst/>
              <a:rect l="l" t="t" r="r" b="b"/>
              <a:pathLst>
                <a:path w="3933" h="5536" extrusionOk="0">
                  <a:moveTo>
                    <a:pt x="3932" y="0"/>
                  </a:moveTo>
                  <a:lnTo>
                    <a:pt x="1" y="2118"/>
                  </a:lnTo>
                  <a:lnTo>
                    <a:pt x="1846" y="5535"/>
                  </a:lnTo>
                  <a:lnTo>
                    <a:pt x="39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843;p40">
              <a:extLst>
                <a:ext uri="{FF2B5EF4-FFF2-40B4-BE49-F238E27FC236}">
                  <a16:creationId xmlns:a16="http://schemas.microsoft.com/office/drawing/2014/main" id="{AADE3885-FB4A-4FD0-B351-0EB187B724FD}"/>
                </a:ext>
              </a:extLst>
            </p:cNvPr>
            <p:cNvSpPr/>
            <p:nvPr/>
          </p:nvSpPr>
          <p:spPr>
            <a:xfrm>
              <a:off x="5073454" y="2684113"/>
              <a:ext cx="101072" cy="105195"/>
            </a:xfrm>
            <a:custGeom>
              <a:avLst/>
              <a:gdLst/>
              <a:ahLst/>
              <a:cxnLst/>
              <a:rect l="l" t="t" r="r" b="b"/>
              <a:pathLst>
                <a:path w="5687" h="5919" extrusionOk="0">
                  <a:moveTo>
                    <a:pt x="3169" y="1"/>
                  </a:moveTo>
                  <a:cubicBezTo>
                    <a:pt x="2993" y="1"/>
                    <a:pt x="2804" y="27"/>
                    <a:pt x="2601" y="84"/>
                  </a:cubicBezTo>
                  <a:cubicBezTo>
                    <a:pt x="0" y="810"/>
                    <a:pt x="1724" y="5135"/>
                    <a:pt x="4114" y="5861"/>
                  </a:cubicBezTo>
                  <a:cubicBezTo>
                    <a:pt x="4249" y="5900"/>
                    <a:pt x="4385" y="5918"/>
                    <a:pt x="4518" y="5918"/>
                  </a:cubicBezTo>
                  <a:cubicBezTo>
                    <a:pt x="5096" y="5918"/>
                    <a:pt x="5601" y="5566"/>
                    <a:pt x="5626" y="5074"/>
                  </a:cubicBezTo>
                  <a:cubicBezTo>
                    <a:pt x="5686" y="4106"/>
                    <a:pt x="5596" y="3169"/>
                    <a:pt x="5263" y="2231"/>
                  </a:cubicBezTo>
                  <a:cubicBezTo>
                    <a:pt x="4922" y="1105"/>
                    <a:pt x="4310" y="1"/>
                    <a:pt x="3169" y="1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44;p40">
              <a:extLst>
                <a:ext uri="{FF2B5EF4-FFF2-40B4-BE49-F238E27FC236}">
                  <a16:creationId xmlns:a16="http://schemas.microsoft.com/office/drawing/2014/main" id="{1B0C1717-954C-4C8E-9F33-48FC12C6255B}"/>
                </a:ext>
              </a:extLst>
            </p:cNvPr>
            <p:cNvSpPr/>
            <p:nvPr/>
          </p:nvSpPr>
          <p:spPr>
            <a:xfrm>
              <a:off x="5121831" y="2714416"/>
              <a:ext cx="32275" cy="39455"/>
            </a:xfrm>
            <a:custGeom>
              <a:avLst/>
              <a:gdLst/>
              <a:ahLst/>
              <a:cxnLst/>
              <a:rect l="l" t="t" r="r" b="b"/>
              <a:pathLst>
                <a:path w="1816" h="2220" extrusionOk="0">
                  <a:moveTo>
                    <a:pt x="62" y="0"/>
                  </a:moveTo>
                  <a:cubicBezTo>
                    <a:pt x="33" y="0"/>
                    <a:pt x="0" y="28"/>
                    <a:pt x="0" y="73"/>
                  </a:cubicBezTo>
                  <a:cubicBezTo>
                    <a:pt x="0" y="103"/>
                    <a:pt x="31" y="133"/>
                    <a:pt x="61" y="163"/>
                  </a:cubicBezTo>
                  <a:cubicBezTo>
                    <a:pt x="121" y="163"/>
                    <a:pt x="1452" y="436"/>
                    <a:pt x="1664" y="2159"/>
                  </a:cubicBezTo>
                  <a:cubicBezTo>
                    <a:pt x="1664" y="2190"/>
                    <a:pt x="1694" y="2220"/>
                    <a:pt x="1755" y="2220"/>
                  </a:cubicBezTo>
                  <a:cubicBezTo>
                    <a:pt x="1785" y="2220"/>
                    <a:pt x="1815" y="2159"/>
                    <a:pt x="1815" y="2129"/>
                  </a:cubicBezTo>
                  <a:cubicBezTo>
                    <a:pt x="1573" y="315"/>
                    <a:pt x="121" y="12"/>
                    <a:pt x="91" y="12"/>
                  </a:cubicBezTo>
                  <a:cubicBezTo>
                    <a:pt x="83" y="4"/>
                    <a:pt x="73" y="0"/>
                    <a:pt x="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45;p40">
              <a:extLst>
                <a:ext uri="{FF2B5EF4-FFF2-40B4-BE49-F238E27FC236}">
                  <a16:creationId xmlns:a16="http://schemas.microsoft.com/office/drawing/2014/main" id="{94A8E236-73C6-4977-AB82-24B5E4349B3C}"/>
                </a:ext>
              </a:extLst>
            </p:cNvPr>
            <p:cNvSpPr/>
            <p:nvPr/>
          </p:nvSpPr>
          <p:spPr>
            <a:xfrm>
              <a:off x="7332684" y="4441168"/>
              <a:ext cx="513874" cy="597725"/>
            </a:xfrm>
            <a:custGeom>
              <a:avLst/>
              <a:gdLst/>
              <a:ahLst/>
              <a:cxnLst/>
              <a:rect l="l" t="t" r="r" b="b"/>
              <a:pathLst>
                <a:path w="28914" h="33632" extrusionOk="0">
                  <a:moveTo>
                    <a:pt x="14699" y="0"/>
                  </a:moveTo>
                  <a:lnTo>
                    <a:pt x="2571" y="2208"/>
                  </a:lnTo>
                  <a:cubicBezTo>
                    <a:pt x="2934" y="2783"/>
                    <a:pt x="3266" y="3750"/>
                    <a:pt x="3539" y="4658"/>
                  </a:cubicBezTo>
                  <a:cubicBezTo>
                    <a:pt x="3962" y="6110"/>
                    <a:pt x="4144" y="7652"/>
                    <a:pt x="4083" y="9164"/>
                  </a:cubicBezTo>
                  <a:lnTo>
                    <a:pt x="3176" y="30728"/>
                  </a:lnTo>
                  <a:cubicBezTo>
                    <a:pt x="0" y="30728"/>
                    <a:pt x="272" y="33632"/>
                    <a:pt x="272" y="33632"/>
                  </a:cubicBezTo>
                  <a:lnTo>
                    <a:pt x="27341" y="33632"/>
                  </a:lnTo>
                  <a:cubicBezTo>
                    <a:pt x="28914" y="18147"/>
                    <a:pt x="21383" y="12310"/>
                    <a:pt x="17512" y="8559"/>
                  </a:cubicBezTo>
                  <a:cubicBezTo>
                    <a:pt x="13640" y="4839"/>
                    <a:pt x="14699" y="0"/>
                    <a:pt x="146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46;p40">
              <a:extLst>
                <a:ext uri="{FF2B5EF4-FFF2-40B4-BE49-F238E27FC236}">
                  <a16:creationId xmlns:a16="http://schemas.microsoft.com/office/drawing/2014/main" id="{3526F8FF-7D32-4B1F-ADC9-2F16DB726B8F}"/>
                </a:ext>
              </a:extLst>
            </p:cNvPr>
            <p:cNvSpPr/>
            <p:nvPr/>
          </p:nvSpPr>
          <p:spPr>
            <a:xfrm rot="-9430309">
              <a:off x="7823689" y="4846006"/>
              <a:ext cx="267167" cy="192791"/>
            </a:xfrm>
            <a:custGeom>
              <a:avLst/>
              <a:gdLst/>
              <a:ahLst/>
              <a:cxnLst/>
              <a:rect l="l" t="t" r="r" b="b"/>
              <a:pathLst>
                <a:path w="15033" h="10848" extrusionOk="0">
                  <a:moveTo>
                    <a:pt x="13248" y="1"/>
                  </a:moveTo>
                  <a:cubicBezTo>
                    <a:pt x="12316" y="6095"/>
                    <a:pt x="9466" y="7544"/>
                    <a:pt x="6801" y="7544"/>
                  </a:cubicBezTo>
                  <a:cubicBezTo>
                    <a:pt x="5313" y="7544"/>
                    <a:pt x="3882" y="7092"/>
                    <a:pt x="2874" y="6745"/>
                  </a:cubicBezTo>
                  <a:cubicBezTo>
                    <a:pt x="2646" y="6673"/>
                    <a:pt x="2377" y="6622"/>
                    <a:pt x="2098" y="6622"/>
                  </a:cubicBezTo>
                  <a:cubicBezTo>
                    <a:pt x="1452" y="6622"/>
                    <a:pt x="753" y="6895"/>
                    <a:pt x="394" y="7804"/>
                  </a:cubicBezTo>
                  <a:cubicBezTo>
                    <a:pt x="1" y="8832"/>
                    <a:pt x="817" y="9951"/>
                    <a:pt x="1997" y="10284"/>
                  </a:cubicBezTo>
                  <a:cubicBezTo>
                    <a:pt x="3446" y="10674"/>
                    <a:pt x="4734" y="10847"/>
                    <a:pt x="5878" y="10847"/>
                  </a:cubicBezTo>
                  <a:cubicBezTo>
                    <a:pt x="14937" y="10847"/>
                    <a:pt x="15032" y="1"/>
                    <a:pt x="15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47;p40">
              <a:extLst>
                <a:ext uri="{FF2B5EF4-FFF2-40B4-BE49-F238E27FC236}">
                  <a16:creationId xmlns:a16="http://schemas.microsoft.com/office/drawing/2014/main" id="{FBE39797-6418-414C-813B-39158BBBA614}"/>
                </a:ext>
              </a:extLst>
            </p:cNvPr>
            <p:cNvSpPr/>
            <p:nvPr/>
          </p:nvSpPr>
          <p:spPr>
            <a:xfrm>
              <a:off x="7410617" y="4726527"/>
              <a:ext cx="347790" cy="313987"/>
            </a:xfrm>
            <a:custGeom>
              <a:avLst/>
              <a:gdLst/>
              <a:ahLst/>
              <a:cxnLst/>
              <a:rect l="l" t="t" r="r" b="b"/>
              <a:pathLst>
                <a:path w="19569" h="17667" extrusionOk="0">
                  <a:moveTo>
                    <a:pt x="10741" y="0"/>
                  </a:moveTo>
                  <a:cubicBezTo>
                    <a:pt x="9807" y="0"/>
                    <a:pt x="8807" y="192"/>
                    <a:pt x="7743" y="639"/>
                  </a:cubicBezTo>
                  <a:cubicBezTo>
                    <a:pt x="242" y="3784"/>
                    <a:pt x="3630" y="13493"/>
                    <a:pt x="4084" y="14703"/>
                  </a:cubicBezTo>
                  <a:cubicBezTo>
                    <a:pt x="3025" y="14733"/>
                    <a:pt x="2239" y="15035"/>
                    <a:pt x="1724" y="15610"/>
                  </a:cubicBezTo>
                  <a:cubicBezTo>
                    <a:pt x="999" y="16427"/>
                    <a:pt x="1089" y="17546"/>
                    <a:pt x="1089" y="17576"/>
                  </a:cubicBezTo>
                  <a:cubicBezTo>
                    <a:pt x="1120" y="17636"/>
                    <a:pt x="1150" y="17667"/>
                    <a:pt x="1180" y="17667"/>
                  </a:cubicBezTo>
                  <a:lnTo>
                    <a:pt x="1210" y="17667"/>
                  </a:lnTo>
                  <a:cubicBezTo>
                    <a:pt x="1241" y="17667"/>
                    <a:pt x="1271" y="17606"/>
                    <a:pt x="1271" y="17546"/>
                  </a:cubicBezTo>
                  <a:cubicBezTo>
                    <a:pt x="1271" y="17546"/>
                    <a:pt x="1180" y="16487"/>
                    <a:pt x="1876" y="15731"/>
                  </a:cubicBezTo>
                  <a:cubicBezTo>
                    <a:pt x="2360" y="15156"/>
                    <a:pt x="3146" y="14884"/>
                    <a:pt x="4204" y="14884"/>
                  </a:cubicBezTo>
                  <a:cubicBezTo>
                    <a:pt x="4235" y="14884"/>
                    <a:pt x="4265" y="14854"/>
                    <a:pt x="4295" y="14854"/>
                  </a:cubicBezTo>
                  <a:cubicBezTo>
                    <a:pt x="4295" y="14824"/>
                    <a:pt x="4295" y="14793"/>
                    <a:pt x="4295" y="14763"/>
                  </a:cubicBezTo>
                  <a:cubicBezTo>
                    <a:pt x="4235" y="14642"/>
                    <a:pt x="1" y="4087"/>
                    <a:pt x="7834" y="790"/>
                  </a:cubicBezTo>
                  <a:cubicBezTo>
                    <a:pt x="8860" y="361"/>
                    <a:pt x="9827" y="177"/>
                    <a:pt x="10731" y="177"/>
                  </a:cubicBezTo>
                  <a:cubicBezTo>
                    <a:pt x="16196" y="177"/>
                    <a:pt x="19361" y="6913"/>
                    <a:pt x="19387" y="6990"/>
                  </a:cubicBezTo>
                  <a:cubicBezTo>
                    <a:pt x="19417" y="7051"/>
                    <a:pt x="19478" y="7051"/>
                    <a:pt x="19508" y="7051"/>
                  </a:cubicBezTo>
                  <a:cubicBezTo>
                    <a:pt x="19569" y="7021"/>
                    <a:pt x="19569" y="6960"/>
                    <a:pt x="19569" y="6930"/>
                  </a:cubicBezTo>
                  <a:cubicBezTo>
                    <a:pt x="19517" y="6826"/>
                    <a:pt x="16315" y="0"/>
                    <a:pt x="107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48;p40">
              <a:extLst>
                <a:ext uri="{FF2B5EF4-FFF2-40B4-BE49-F238E27FC236}">
                  <a16:creationId xmlns:a16="http://schemas.microsoft.com/office/drawing/2014/main" id="{96186926-7394-4732-B2C8-A4BB269121AC}"/>
                </a:ext>
              </a:extLst>
            </p:cNvPr>
            <p:cNvSpPr/>
            <p:nvPr/>
          </p:nvSpPr>
          <p:spPr>
            <a:xfrm>
              <a:off x="7340735" y="4289887"/>
              <a:ext cx="273625" cy="242026"/>
            </a:xfrm>
            <a:custGeom>
              <a:avLst/>
              <a:gdLst/>
              <a:ahLst/>
              <a:cxnLst/>
              <a:rect l="l" t="t" r="r" b="b"/>
              <a:pathLst>
                <a:path w="15396" h="13618" extrusionOk="0">
                  <a:moveTo>
                    <a:pt x="7679" y="0"/>
                  </a:moveTo>
                  <a:cubicBezTo>
                    <a:pt x="6250" y="0"/>
                    <a:pt x="4806" y="447"/>
                    <a:pt x="3570" y="1375"/>
                  </a:cubicBezTo>
                  <a:cubicBezTo>
                    <a:pt x="575" y="3643"/>
                    <a:pt x="1" y="7907"/>
                    <a:pt x="2269" y="10932"/>
                  </a:cubicBezTo>
                  <a:cubicBezTo>
                    <a:pt x="3604" y="12694"/>
                    <a:pt x="5630" y="13618"/>
                    <a:pt x="7682" y="13618"/>
                  </a:cubicBezTo>
                  <a:cubicBezTo>
                    <a:pt x="9116" y="13618"/>
                    <a:pt x="10564" y="13166"/>
                    <a:pt x="11796" y="12232"/>
                  </a:cubicBezTo>
                  <a:cubicBezTo>
                    <a:pt x="14790" y="9964"/>
                    <a:pt x="15395" y="5699"/>
                    <a:pt x="13127" y="2705"/>
                  </a:cubicBezTo>
                  <a:cubicBezTo>
                    <a:pt x="11786" y="935"/>
                    <a:pt x="9747" y="0"/>
                    <a:pt x="76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49;p40">
              <a:extLst>
                <a:ext uri="{FF2B5EF4-FFF2-40B4-BE49-F238E27FC236}">
                  <a16:creationId xmlns:a16="http://schemas.microsoft.com/office/drawing/2014/main" id="{B2442802-7F4E-4AFB-87C0-84F3E44B91CE}"/>
                </a:ext>
              </a:extLst>
            </p:cNvPr>
            <p:cNvSpPr/>
            <p:nvPr/>
          </p:nvSpPr>
          <p:spPr>
            <a:xfrm>
              <a:off x="7302044" y="4355166"/>
              <a:ext cx="76333" cy="125261"/>
            </a:xfrm>
            <a:custGeom>
              <a:avLst/>
              <a:gdLst/>
              <a:ahLst/>
              <a:cxnLst/>
              <a:rect l="l" t="t" r="r" b="b"/>
              <a:pathLst>
                <a:path w="4295" h="7048" extrusionOk="0">
                  <a:moveTo>
                    <a:pt x="2299" y="0"/>
                  </a:moveTo>
                  <a:cubicBezTo>
                    <a:pt x="2299" y="0"/>
                    <a:pt x="0" y="4265"/>
                    <a:pt x="4295" y="7047"/>
                  </a:cubicBezTo>
                  <a:lnTo>
                    <a:pt x="3720" y="212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50;p40">
              <a:extLst>
                <a:ext uri="{FF2B5EF4-FFF2-40B4-BE49-F238E27FC236}">
                  <a16:creationId xmlns:a16="http://schemas.microsoft.com/office/drawing/2014/main" id="{E4C02B98-D2D5-414B-A3B3-32CA30B19EA8}"/>
                </a:ext>
              </a:extLst>
            </p:cNvPr>
            <p:cNvSpPr/>
            <p:nvPr/>
          </p:nvSpPr>
          <p:spPr>
            <a:xfrm>
              <a:off x="7328525" y="4353407"/>
              <a:ext cx="27814" cy="24348"/>
            </a:xfrm>
            <a:custGeom>
              <a:avLst/>
              <a:gdLst/>
              <a:ahLst/>
              <a:cxnLst/>
              <a:rect l="l" t="t" r="r" b="b"/>
              <a:pathLst>
                <a:path w="1565" h="1370" extrusionOk="0">
                  <a:moveTo>
                    <a:pt x="459" y="1"/>
                  </a:moveTo>
                  <a:cubicBezTo>
                    <a:pt x="194" y="1"/>
                    <a:pt x="0" y="274"/>
                    <a:pt x="83" y="523"/>
                  </a:cubicBezTo>
                  <a:lnTo>
                    <a:pt x="355" y="1369"/>
                  </a:lnTo>
                  <a:lnTo>
                    <a:pt x="1565" y="220"/>
                  </a:lnTo>
                  <a:lnTo>
                    <a:pt x="537" y="8"/>
                  </a:lnTo>
                  <a:cubicBezTo>
                    <a:pt x="510" y="3"/>
                    <a:pt x="484" y="1"/>
                    <a:pt x="459" y="1"/>
                  </a:cubicBezTo>
                  <a:close/>
                </a:path>
              </a:pathLst>
            </a:custGeom>
            <a:solidFill>
              <a:srgbClr val="0E2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51;p40">
              <a:extLst>
                <a:ext uri="{FF2B5EF4-FFF2-40B4-BE49-F238E27FC236}">
                  <a16:creationId xmlns:a16="http://schemas.microsoft.com/office/drawing/2014/main" id="{B64D11C6-4C1C-4889-B74F-1B2BA8F43122}"/>
                </a:ext>
              </a:extLst>
            </p:cNvPr>
            <p:cNvSpPr/>
            <p:nvPr/>
          </p:nvSpPr>
          <p:spPr>
            <a:xfrm>
              <a:off x="7398247" y="4342761"/>
              <a:ext cx="22056" cy="21558"/>
            </a:xfrm>
            <a:custGeom>
              <a:avLst/>
              <a:gdLst/>
              <a:ahLst/>
              <a:cxnLst/>
              <a:rect l="l" t="t" r="r" b="b"/>
              <a:pathLst>
                <a:path w="1241" h="1213" extrusionOk="0">
                  <a:moveTo>
                    <a:pt x="656" y="0"/>
                  </a:moveTo>
                  <a:cubicBezTo>
                    <a:pt x="639" y="0"/>
                    <a:pt x="623" y="1"/>
                    <a:pt x="606" y="2"/>
                  </a:cubicBezTo>
                  <a:cubicBezTo>
                    <a:pt x="273" y="2"/>
                    <a:pt x="1" y="275"/>
                    <a:pt x="1" y="607"/>
                  </a:cubicBezTo>
                  <a:cubicBezTo>
                    <a:pt x="1" y="940"/>
                    <a:pt x="273" y="1212"/>
                    <a:pt x="606" y="1212"/>
                  </a:cubicBezTo>
                  <a:cubicBezTo>
                    <a:pt x="969" y="1212"/>
                    <a:pt x="1241" y="940"/>
                    <a:pt x="1241" y="607"/>
                  </a:cubicBezTo>
                  <a:cubicBezTo>
                    <a:pt x="1241" y="290"/>
                    <a:pt x="993" y="0"/>
                    <a:pt x="656" y="0"/>
                  </a:cubicBezTo>
                  <a:close/>
                </a:path>
              </a:pathLst>
            </a:custGeom>
            <a:solidFill>
              <a:srgbClr val="0E2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52;p40">
              <a:extLst>
                <a:ext uri="{FF2B5EF4-FFF2-40B4-BE49-F238E27FC236}">
                  <a16:creationId xmlns:a16="http://schemas.microsoft.com/office/drawing/2014/main" id="{CA848537-8623-4105-BEC1-B871CBC5927D}"/>
                </a:ext>
              </a:extLst>
            </p:cNvPr>
            <p:cNvSpPr/>
            <p:nvPr/>
          </p:nvSpPr>
          <p:spPr>
            <a:xfrm>
              <a:off x="7485333" y="4229247"/>
              <a:ext cx="75800" cy="105498"/>
            </a:xfrm>
            <a:custGeom>
              <a:avLst/>
              <a:gdLst/>
              <a:ahLst/>
              <a:cxnLst/>
              <a:rect l="l" t="t" r="r" b="b"/>
              <a:pathLst>
                <a:path w="4265" h="5936" extrusionOk="0">
                  <a:moveTo>
                    <a:pt x="3490" y="0"/>
                  </a:moveTo>
                  <a:cubicBezTo>
                    <a:pt x="3369" y="0"/>
                    <a:pt x="3244" y="51"/>
                    <a:pt x="3146" y="159"/>
                  </a:cubicBezTo>
                  <a:lnTo>
                    <a:pt x="0" y="3667"/>
                  </a:lnTo>
                  <a:lnTo>
                    <a:pt x="4265" y="5936"/>
                  </a:lnTo>
                  <a:lnTo>
                    <a:pt x="3932" y="431"/>
                  </a:lnTo>
                  <a:cubicBezTo>
                    <a:pt x="3913" y="160"/>
                    <a:pt x="3707" y="0"/>
                    <a:pt x="34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53;p40">
              <a:extLst>
                <a:ext uri="{FF2B5EF4-FFF2-40B4-BE49-F238E27FC236}">
                  <a16:creationId xmlns:a16="http://schemas.microsoft.com/office/drawing/2014/main" id="{46ADBAA3-4899-4160-8E45-B43F686C33C9}"/>
                </a:ext>
              </a:extLst>
            </p:cNvPr>
            <p:cNvSpPr/>
            <p:nvPr/>
          </p:nvSpPr>
          <p:spPr>
            <a:xfrm>
              <a:off x="7485333" y="4236374"/>
              <a:ext cx="51611" cy="71499"/>
            </a:xfrm>
            <a:custGeom>
              <a:avLst/>
              <a:gdLst/>
              <a:ahLst/>
              <a:cxnLst/>
              <a:rect l="l" t="t" r="r" b="b"/>
              <a:pathLst>
                <a:path w="2904" h="4023" extrusionOk="0">
                  <a:moveTo>
                    <a:pt x="2904" y="0"/>
                  </a:moveTo>
                  <a:lnTo>
                    <a:pt x="0" y="3266"/>
                  </a:lnTo>
                  <a:lnTo>
                    <a:pt x="1422" y="4023"/>
                  </a:lnTo>
                  <a:lnTo>
                    <a:pt x="2904" y="0"/>
                  </a:lnTo>
                  <a:close/>
                </a:path>
              </a:pathLst>
            </a:custGeom>
            <a:solidFill>
              <a:srgbClr val="EFA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54;p40">
              <a:extLst>
                <a:ext uri="{FF2B5EF4-FFF2-40B4-BE49-F238E27FC236}">
                  <a16:creationId xmlns:a16="http://schemas.microsoft.com/office/drawing/2014/main" id="{73A7E153-17DF-4FF2-9C7E-368E2BB94F2E}"/>
                </a:ext>
              </a:extLst>
            </p:cNvPr>
            <p:cNvSpPr/>
            <p:nvPr/>
          </p:nvSpPr>
          <p:spPr>
            <a:xfrm>
              <a:off x="7411701" y="4395262"/>
              <a:ext cx="82784" cy="17435"/>
            </a:xfrm>
            <a:custGeom>
              <a:avLst/>
              <a:gdLst/>
              <a:ahLst/>
              <a:cxnLst/>
              <a:rect l="l" t="t" r="r" b="b"/>
              <a:pathLst>
                <a:path w="4658" h="981" extrusionOk="0">
                  <a:moveTo>
                    <a:pt x="92" y="1"/>
                  </a:moveTo>
                  <a:cubicBezTo>
                    <a:pt x="63" y="1"/>
                    <a:pt x="30" y="29"/>
                    <a:pt x="30" y="73"/>
                  </a:cubicBezTo>
                  <a:cubicBezTo>
                    <a:pt x="0" y="133"/>
                    <a:pt x="60" y="164"/>
                    <a:pt x="91" y="164"/>
                  </a:cubicBezTo>
                  <a:lnTo>
                    <a:pt x="4537" y="980"/>
                  </a:lnTo>
                  <a:cubicBezTo>
                    <a:pt x="4597" y="980"/>
                    <a:pt x="4627" y="950"/>
                    <a:pt x="4627" y="890"/>
                  </a:cubicBezTo>
                  <a:cubicBezTo>
                    <a:pt x="4658" y="859"/>
                    <a:pt x="4627" y="799"/>
                    <a:pt x="4567" y="799"/>
                  </a:cubicBezTo>
                  <a:lnTo>
                    <a:pt x="121" y="12"/>
                  </a:lnTo>
                  <a:cubicBezTo>
                    <a:pt x="113" y="4"/>
                    <a:pt x="103" y="1"/>
                    <a:pt x="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55;p40">
              <a:extLst>
                <a:ext uri="{FF2B5EF4-FFF2-40B4-BE49-F238E27FC236}">
                  <a16:creationId xmlns:a16="http://schemas.microsoft.com/office/drawing/2014/main" id="{DD63BF71-148E-4F4C-9AD9-12F5317F49FD}"/>
                </a:ext>
              </a:extLst>
            </p:cNvPr>
            <p:cNvSpPr/>
            <p:nvPr/>
          </p:nvSpPr>
          <p:spPr>
            <a:xfrm>
              <a:off x="7407933" y="4410315"/>
              <a:ext cx="76333" cy="33554"/>
            </a:xfrm>
            <a:custGeom>
              <a:avLst/>
              <a:gdLst/>
              <a:ahLst/>
              <a:cxnLst/>
              <a:rect l="l" t="t" r="r" b="b"/>
              <a:pathLst>
                <a:path w="4295" h="1888" extrusionOk="0">
                  <a:moveTo>
                    <a:pt x="92" y="0"/>
                  </a:moveTo>
                  <a:cubicBezTo>
                    <a:pt x="61" y="0"/>
                    <a:pt x="22" y="28"/>
                    <a:pt x="0" y="73"/>
                  </a:cubicBezTo>
                  <a:cubicBezTo>
                    <a:pt x="0" y="103"/>
                    <a:pt x="0" y="163"/>
                    <a:pt x="61" y="163"/>
                  </a:cubicBezTo>
                  <a:lnTo>
                    <a:pt x="4174" y="1887"/>
                  </a:lnTo>
                  <a:lnTo>
                    <a:pt x="4204" y="1887"/>
                  </a:lnTo>
                  <a:cubicBezTo>
                    <a:pt x="4235" y="1887"/>
                    <a:pt x="4265" y="1887"/>
                    <a:pt x="4295" y="1857"/>
                  </a:cubicBezTo>
                  <a:cubicBezTo>
                    <a:pt x="4295" y="1797"/>
                    <a:pt x="4295" y="1736"/>
                    <a:pt x="4235" y="1736"/>
                  </a:cubicBezTo>
                  <a:lnTo>
                    <a:pt x="121" y="12"/>
                  </a:lnTo>
                  <a:cubicBezTo>
                    <a:pt x="113" y="4"/>
                    <a:pt x="103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56;p40">
              <a:extLst>
                <a:ext uri="{FF2B5EF4-FFF2-40B4-BE49-F238E27FC236}">
                  <a16:creationId xmlns:a16="http://schemas.microsoft.com/office/drawing/2014/main" id="{F05971CF-68BB-48E9-B378-76A4A31919DA}"/>
                </a:ext>
              </a:extLst>
            </p:cNvPr>
            <p:cNvSpPr/>
            <p:nvPr/>
          </p:nvSpPr>
          <p:spPr>
            <a:xfrm>
              <a:off x="7400398" y="4426826"/>
              <a:ext cx="62915" cy="48750"/>
            </a:xfrm>
            <a:custGeom>
              <a:avLst/>
              <a:gdLst/>
              <a:ahLst/>
              <a:cxnLst/>
              <a:rect l="l" t="t" r="r" b="b"/>
              <a:pathLst>
                <a:path w="3540" h="2743" extrusionOk="0">
                  <a:moveTo>
                    <a:pt x="103" y="1"/>
                  </a:moveTo>
                  <a:cubicBezTo>
                    <a:pt x="77" y="1"/>
                    <a:pt x="49" y="16"/>
                    <a:pt x="31" y="51"/>
                  </a:cubicBezTo>
                  <a:cubicBezTo>
                    <a:pt x="1" y="81"/>
                    <a:pt x="1" y="142"/>
                    <a:pt x="31" y="172"/>
                  </a:cubicBezTo>
                  <a:lnTo>
                    <a:pt x="3388" y="2713"/>
                  </a:lnTo>
                  <a:cubicBezTo>
                    <a:pt x="3388" y="2743"/>
                    <a:pt x="3418" y="2743"/>
                    <a:pt x="3449" y="2743"/>
                  </a:cubicBezTo>
                  <a:cubicBezTo>
                    <a:pt x="3449" y="2743"/>
                    <a:pt x="3479" y="2743"/>
                    <a:pt x="3509" y="2713"/>
                  </a:cubicBezTo>
                  <a:cubicBezTo>
                    <a:pt x="3539" y="2652"/>
                    <a:pt x="3539" y="2592"/>
                    <a:pt x="3479" y="2592"/>
                  </a:cubicBezTo>
                  <a:lnTo>
                    <a:pt x="152" y="21"/>
                  </a:lnTo>
                  <a:cubicBezTo>
                    <a:pt x="140" y="8"/>
                    <a:pt x="122" y="1"/>
                    <a:pt x="1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" name="Google Shape;857;p40">
              <a:extLst>
                <a:ext uri="{FF2B5EF4-FFF2-40B4-BE49-F238E27FC236}">
                  <a16:creationId xmlns:a16="http://schemas.microsoft.com/office/drawing/2014/main" id="{460ACC68-82D7-4B18-9ED9-1CEC9BB74719}"/>
                </a:ext>
              </a:extLst>
            </p:cNvPr>
            <p:cNvGrpSpPr/>
            <p:nvPr/>
          </p:nvGrpSpPr>
          <p:grpSpPr>
            <a:xfrm rot="1967215">
              <a:off x="5246842" y="2682044"/>
              <a:ext cx="86200" cy="63019"/>
              <a:chOff x="2659716" y="2883799"/>
              <a:chExt cx="199141" cy="136442"/>
            </a:xfrm>
          </p:grpSpPr>
          <p:sp>
            <p:nvSpPr>
              <p:cNvPr id="200" name="Google Shape;858;p40">
                <a:extLst>
                  <a:ext uri="{FF2B5EF4-FFF2-40B4-BE49-F238E27FC236}">
                    <a16:creationId xmlns:a16="http://schemas.microsoft.com/office/drawing/2014/main" id="{3DD97C13-FF11-432F-9567-55BA332CFFF7}"/>
                  </a:ext>
                </a:extLst>
              </p:cNvPr>
              <p:cNvSpPr/>
              <p:nvPr/>
            </p:nvSpPr>
            <p:spPr>
              <a:xfrm>
                <a:off x="2659716" y="2893028"/>
                <a:ext cx="199141" cy="118604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7839" extrusionOk="0">
                    <a:moveTo>
                      <a:pt x="7081" y="1"/>
                    </a:moveTo>
                    <a:cubicBezTo>
                      <a:pt x="6601" y="1"/>
                      <a:pt x="6101" y="45"/>
                      <a:pt x="5584" y="143"/>
                    </a:cubicBezTo>
                    <a:cubicBezTo>
                      <a:pt x="1153" y="985"/>
                      <a:pt x="1" y="5904"/>
                      <a:pt x="1" y="5904"/>
                    </a:cubicBezTo>
                    <a:cubicBezTo>
                      <a:pt x="1" y="5904"/>
                      <a:pt x="1321" y="7838"/>
                      <a:pt x="4944" y="7838"/>
                    </a:cubicBezTo>
                    <a:cubicBezTo>
                      <a:pt x="5621" y="7838"/>
                      <a:pt x="6379" y="7771"/>
                      <a:pt x="7224" y="7610"/>
                    </a:cubicBezTo>
                    <a:cubicBezTo>
                      <a:pt x="12585" y="6569"/>
                      <a:pt x="13161" y="2470"/>
                      <a:pt x="13161" y="2470"/>
                    </a:cubicBezTo>
                    <a:cubicBezTo>
                      <a:pt x="13161" y="2470"/>
                      <a:pt x="10693" y="1"/>
                      <a:pt x="70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859;p40">
                <a:extLst>
                  <a:ext uri="{FF2B5EF4-FFF2-40B4-BE49-F238E27FC236}">
                    <a16:creationId xmlns:a16="http://schemas.microsoft.com/office/drawing/2014/main" id="{2FBAE366-983B-4ED5-A9C4-6E5BB8A2E98D}"/>
                  </a:ext>
                </a:extLst>
              </p:cNvPr>
              <p:cNvSpPr/>
              <p:nvPr/>
            </p:nvSpPr>
            <p:spPr>
              <a:xfrm>
                <a:off x="2686425" y="2883799"/>
                <a:ext cx="135777" cy="136442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9018" extrusionOk="0">
                    <a:moveTo>
                      <a:pt x="4476" y="0"/>
                    </a:moveTo>
                    <a:cubicBezTo>
                      <a:pt x="1994" y="0"/>
                      <a:pt x="0" y="2016"/>
                      <a:pt x="0" y="4498"/>
                    </a:cubicBezTo>
                    <a:cubicBezTo>
                      <a:pt x="0" y="7001"/>
                      <a:pt x="1994" y="9018"/>
                      <a:pt x="4476" y="9018"/>
                    </a:cubicBezTo>
                    <a:cubicBezTo>
                      <a:pt x="6957" y="9018"/>
                      <a:pt x="8974" y="7001"/>
                      <a:pt x="8974" y="4498"/>
                    </a:cubicBezTo>
                    <a:cubicBezTo>
                      <a:pt x="8974" y="2016"/>
                      <a:pt x="6957" y="0"/>
                      <a:pt x="4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7" name="Google Shape;860;p40">
              <a:extLst>
                <a:ext uri="{FF2B5EF4-FFF2-40B4-BE49-F238E27FC236}">
                  <a16:creationId xmlns:a16="http://schemas.microsoft.com/office/drawing/2014/main" id="{379A3629-F8B8-4A4B-8EAE-6ED81A545F27}"/>
                </a:ext>
              </a:extLst>
            </p:cNvPr>
            <p:cNvGrpSpPr/>
            <p:nvPr/>
          </p:nvGrpSpPr>
          <p:grpSpPr>
            <a:xfrm rot="2033874">
              <a:off x="5364361" y="2685651"/>
              <a:ext cx="84622" cy="76738"/>
              <a:chOff x="2670033" y="2838481"/>
              <a:chExt cx="245934" cy="192965"/>
            </a:xfrm>
          </p:grpSpPr>
          <p:sp>
            <p:nvSpPr>
              <p:cNvPr id="198" name="Google Shape;861;p40">
                <a:extLst>
                  <a:ext uri="{FF2B5EF4-FFF2-40B4-BE49-F238E27FC236}">
                    <a16:creationId xmlns:a16="http://schemas.microsoft.com/office/drawing/2014/main" id="{7299D495-9829-4F45-9848-271E6E20FCE9}"/>
                  </a:ext>
                </a:extLst>
              </p:cNvPr>
              <p:cNvSpPr/>
              <p:nvPr/>
            </p:nvSpPr>
            <p:spPr>
              <a:xfrm rot="-1808353">
                <a:off x="2695747" y="2873475"/>
                <a:ext cx="194506" cy="122978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7839" extrusionOk="0">
                    <a:moveTo>
                      <a:pt x="7081" y="1"/>
                    </a:moveTo>
                    <a:cubicBezTo>
                      <a:pt x="6601" y="1"/>
                      <a:pt x="6101" y="45"/>
                      <a:pt x="5584" y="143"/>
                    </a:cubicBezTo>
                    <a:cubicBezTo>
                      <a:pt x="1153" y="985"/>
                      <a:pt x="1" y="5904"/>
                      <a:pt x="1" y="5904"/>
                    </a:cubicBezTo>
                    <a:cubicBezTo>
                      <a:pt x="1" y="5904"/>
                      <a:pt x="1321" y="7838"/>
                      <a:pt x="4944" y="7838"/>
                    </a:cubicBezTo>
                    <a:cubicBezTo>
                      <a:pt x="5621" y="7838"/>
                      <a:pt x="6379" y="7771"/>
                      <a:pt x="7224" y="7610"/>
                    </a:cubicBezTo>
                    <a:cubicBezTo>
                      <a:pt x="12585" y="6569"/>
                      <a:pt x="13161" y="2470"/>
                      <a:pt x="13161" y="2470"/>
                    </a:cubicBezTo>
                    <a:cubicBezTo>
                      <a:pt x="13161" y="2470"/>
                      <a:pt x="10693" y="1"/>
                      <a:pt x="70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862;p40">
                <a:extLst>
                  <a:ext uri="{FF2B5EF4-FFF2-40B4-BE49-F238E27FC236}">
                    <a16:creationId xmlns:a16="http://schemas.microsoft.com/office/drawing/2014/main" id="{898FEABE-356E-4F16-AC41-28C921C171A7}"/>
                  </a:ext>
                </a:extLst>
              </p:cNvPr>
              <p:cNvSpPr/>
              <p:nvPr/>
            </p:nvSpPr>
            <p:spPr>
              <a:xfrm rot="-1808353">
                <a:off x="2722285" y="2866414"/>
                <a:ext cx="132616" cy="141474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9018" extrusionOk="0">
                    <a:moveTo>
                      <a:pt x="4476" y="0"/>
                    </a:moveTo>
                    <a:cubicBezTo>
                      <a:pt x="1994" y="0"/>
                      <a:pt x="0" y="2016"/>
                      <a:pt x="0" y="4498"/>
                    </a:cubicBezTo>
                    <a:cubicBezTo>
                      <a:pt x="0" y="7001"/>
                      <a:pt x="1994" y="9018"/>
                      <a:pt x="4476" y="9018"/>
                    </a:cubicBezTo>
                    <a:cubicBezTo>
                      <a:pt x="6957" y="9018"/>
                      <a:pt x="8974" y="7001"/>
                      <a:pt x="8974" y="4498"/>
                    </a:cubicBezTo>
                    <a:cubicBezTo>
                      <a:pt x="8974" y="2016"/>
                      <a:pt x="6957" y="0"/>
                      <a:pt x="4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25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25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25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25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5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25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25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25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25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25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25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25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25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8" grpId="0" animBg="1"/>
      <p:bldP spid="1059" grpId="0" animBg="1"/>
      <p:bldP spid="1060" grpId="0" animBg="1"/>
      <p:bldP spid="1061" grpId="0" animBg="1"/>
      <p:bldP spid="1066" grpId="0" animBg="1"/>
      <p:bldP spid="1068" grpId="0" animBg="1"/>
      <p:bldP spid="1071" grpId="0" animBg="1"/>
      <p:bldP spid="1072" grpId="0" animBg="1"/>
      <p:bldP spid="1076" grpId="0" animBg="1"/>
      <p:bldP spid="1077" grpId="0" animBg="1"/>
      <p:bldP spid="1078" grpId="0" animBg="1"/>
      <p:bldP spid="1079" grpId="0" animBg="1"/>
      <p:bldP spid="100" grpId="0"/>
      <p:bldP spid="102" grpId="0"/>
      <p:bldP spid="104" grpId="0"/>
      <p:bldP spid="108" grpId="0"/>
      <p:bldP spid="110" grpId="0"/>
      <p:bldP spid="119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56"/>
          <p:cNvSpPr/>
          <p:nvPr/>
        </p:nvSpPr>
        <p:spPr>
          <a:xfrm>
            <a:off x="4426298" y="1779167"/>
            <a:ext cx="41264" cy="41579"/>
          </a:xfrm>
          <a:custGeom>
            <a:avLst/>
            <a:gdLst/>
            <a:ahLst/>
            <a:cxnLst/>
            <a:rect l="l" t="t" r="r" b="b"/>
            <a:pathLst>
              <a:path w="2756" h="2777" extrusionOk="0">
                <a:moveTo>
                  <a:pt x="527" y="1"/>
                </a:moveTo>
                <a:lnTo>
                  <a:pt x="1" y="548"/>
                </a:lnTo>
                <a:lnTo>
                  <a:pt x="2230" y="2776"/>
                </a:lnTo>
                <a:lnTo>
                  <a:pt x="2755" y="2251"/>
                </a:lnTo>
                <a:lnTo>
                  <a:pt x="52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56"/>
          <p:cNvSpPr/>
          <p:nvPr/>
        </p:nvSpPr>
        <p:spPr>
          <a:xfrm>
            <a:off x="4463759" y="1775079"/>
            <a:ext cx="24570" cy="24570"/>
          </a:xfrm>
          <a:custGeom>
            <a:avLst/>
            <a:gdLst/>
            <a:ahLst/>
            <a:cxnLst/>
            <a:rect l="l" t="t" r="r" b="b"/>
            <a:pathLst>
              <a:path w="1641" h="1641" extrusionOk="0">
                <a:moveTo>
                  <a:pt x="526" y="1"/>
                </a:moveTo>
                <a:lnTo>
                  <a:pt x="1" y="526"/>
                </a:lnTo>
                <a:lnTo>
                  <a:pt x="1115" y="1640"/>
                </a:lnTo>
                <a:lnTo>
                  <a:pt x="1641" y="1115"/>
                </a:lnTo>
                <a:lnTo>
                  <a:pt x="5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56"/>
          <p:cNvSpPr/>
          <p:nvPr/>
        </p:nvSpPr>
        <p:spPr>
          <a:xfrm>
            <a:off x="4700490" y="1802589"/>
            <a:ext cx="26636" cy="25708"/>
          </a:xfrm>
          <a:custGeom>
            <a:avLst/>
            <a:gdLst/>
            <a:ahLst/>
            <a:cxnLst/>
            <a:rect l="l" t="t" r="r" b="b"/>
            <a:pathLst>
              <a:path w="1779" h="1717" extrusionOk="0">
                <a:moveTo>
                  <a:pt x="1157" y="1"/>
                </a:moveTo>
                <a:lnTo>
                  <a:pt x="0" y="1157"/>
                </a:lnTo>
                <a:lnTo>
                  <a:pt x="1409" y="1704"/>
                </a:lnTo>
                <a:cubicBezTo>
                  <a:pt x="1434" y="1712"/>
                  <a:pt x="1460" y="1716"/>
                  <a:pt x="1485" y="1716"/>
                </a:cubicBezTo>
                <a:cubicBezTo>
                  <a:pt x="1644" y="1716"/>
                  <a:pt x="1779" y="1555"/>
                  <a:pt x="1724" y="1409"/>
                </a:cubicBezTo>
                <a:lnTo>
                  <a:pt x="1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5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5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5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5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4" name="Google Shape;1594;p5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5" name="Google Shape;1595;p5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6" name="Google Shape;1596;p5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7" name="Google Shape;1597;p5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98" name="Google Shape;1598;p5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599" name="Google Shape;1599;p5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00" name="Google Shape;1600;p5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01" name="Google Shape;1601;p56">
            <a:hlinkClick r:id="" action="ppaction://noaction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56">
            <a:hlinkClick r:id="rId3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5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5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DD31AFD9-A00B-4AF1-867B-63B8E25AB0B7}"/>
              </a:ext>
            </a:extLst>
          </p:cNvPr>
          <p:cNvSpPr txBox="1"/>
          <p:nvPr/>
        </p:nvSpPr>
        <p:spPr>
          <a:xfrm>
            <a:off x="1433694" y="2741765"/>
            <a:ext cx="717679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FFC000"/>
                </a:solidFill>
              </a:rPr>
              <a:t>ماأثر تغيرات البيئة في المخلوقات الحية ؟ </a:t>
            </a:r>
          </a:p>
        </p:txBody>
      </p:sp>
      <p:sp>
        <p:nvSpPr>
          <p:cNvPr id="35" name="Rectangle 1">
            <a:extLst>
              <a:ext uri="{FF2B5EF4-FFF2-40B4-BE49-F238E27FC236}">
                <a16:creationId xmlns:a16="http://schemas.microsoft.com/office/drawing/2014/main" id="{22D3E20C-E9D4-487B-A508-BF82DEB3E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3974" y="1881231"/>
            <a:ext cx="3244799" cy="58477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none" anchor="ctr">
            <a:spAutoFit/>
          </a:bodyPr>
          <a:lstStyle/>
          <a:p>
            <a:pPr algn="r" defTabSz="685783" rtl="1">
              <a:defRPr/>
            </a:pPr>
            <a:r>
              <a:rPr lang="ar-SA" sz="3200" b="1">
                <a:solidFill>
                  <a:schemeClr val="accent2">
                    <a:lumMod val="10000"/>
                    <a:lumOff val="90000"/>
                  </a:schemeClr>
                </a:solidFill>
                <a:latin typeface="Times New Roman" pitchFamily="18" charset="0"/>
                <a:cs typeface="Calibri" pitchFamily="34" charset="0"/>
              </a:rPr>
              <a:t>تقويم المعرفة السابقة</a:t>
            </a:r>
            <a:endParaRPr lang="ar-EG" sz="3600" b="1">
              <a:solidFill>
                <a:schemeClr val="accent2">
                  <a:lumMod val="10000"/>
                  <a:lumOff val="90000"/>
                </a:schemeClr>
              </a:solidFill>
              <a:latin typeface="Calibri" panose="020F0502020204030204"/>
              <a:cs typeface="Calibri" pitchFamily="34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9CF73F70-C711-4E2D-875C-B5DBF7B4056B}"/>
              </a:ext>
            </a:extLst>
          </p:cNvPr>
          <p:cNvSpPr txBox="1"/>
          <p:nvPr/>
        </p:nvSpPr>
        <p:spPr>
          <a:xfrm>
            <a:off x="1846535" y="3714062"/>
            <a:ext cx="572869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FFC000"/>
                </a:solidFill>
              </a:rPr>
              <a:t>ماالمقصود بحيوان مهدد بالانقراض ؟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52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52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52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52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52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52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5" name="Google Shape;1415;p52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6" name="Google Shape;1416;p52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7" name="Google Shape;1417;p52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8" name="Google Shape;1418;p52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419" name="Google Shape;1419;p52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420" name="Google Shape;1420;p52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422" name="Google Shape;1422;p52">
            <a:hlinkClick r:id="rId3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52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5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5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مستطيل 98">
            <a:extLst>
              <a:ext uri="{FF2B5EF4-FFF2-40B4-BE49-F238E27FC236}">
                <a16:creationId xmlns:a16="http://schemas.microsoft.com/office/drawing/2014/main" id="{970F71C4-A055-46C1-BCAC-0D4D1E746165}"/>
              </a:ext>
            </a:extLst>
          </p:cNvPr>
          <p:cNvSpPr/>
          <p:nvPr/>
        </p:nvSpPr>
        <p:spPr>
          <a:xfrm>
            <a:off x="4014319" y="1954379"/>
            <a:ext cx="4175331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750"/>
              </a:spcAft>
              <a:defRPr/>
            </a:pPr>
            <a:r>
              <a:rPr lang="ar-EG" sz="2000" b="1" u="sng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يتوقع من التلميذ في نهاية </a:t>
            </a:r>
            <a:r>
              <a:rPr lang="ar-SA" sz="2000" b="1" u="sng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الدرس :</a:t>
            </a:r>
            <a:endParaRPr lang="ar-EG" sz="2000" b="1" u="sng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0" name="Rectangle 2">
            <a:extLst>
              <a:ext uri="{FF2B5EF4-FFF2-40B4-BE49-F238E27FC236}">
                <a16:creationId xmlns:a16="http://schemas.microsoft.com/office/drawing/2014/main" id="{D12B0F88-5C7A-47EF-A506-AADCCD5D393D}"/>
              </a:ext>
            </a:extLst>
          </p:cNvPr>
          <p:cNvSpPr txBox="1">
            <a:spLocks noChangeArrowheads="1"/>
          </p:cNvSpPr>
          <p:nvPr/>
        </p:nvSpPr>
        <p:spPr>
          <a:xfrm>
            <a:off x="633631" y="1279331"/>
            <a:ext cx="7876737" cy="644994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softEdge rad="635000"/>
          </a:effectLst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ar-SA" altLang="ar-SA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توصل الى أهداف الدرس باستخدام استراتيجية التصفح السريع</a:t>
            </a:r>
            <a:endParaRPr lang="en-US" altLang="ar-SA" sz="27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F2DA5CA5-98AD-4CFB-A5B0-393D1BA7FF5A}"/>
              </a:ext>
            </a:extLst>
          </p:cNvPr>
          <p:cNvSpPr/>
          <p:nvPr/>
        </p:nvSpPr>
        <p:spPr>
          <a:xfrm>
            <a:off x="4888231" y="2650294"/>
            <a:ext cx="330891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SA" sz="2100" b="1" dirty="0">
                <a:solidFill>
                  <a:srgbClr val="0000CC"/>
                </a:solidFill>
              </a:rPr>
              <a:t>أن يصف الزلازل ويحدد آثارها </a:t>
            </a:r>
            <a:r>
              <a:rPr lang="ar-EG" sz="2100" b="1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AC64ECF8-5B48-4AF2-839E-36E7EBF2C8B3}"/>
              </a:ext>
            </a:extLst>
          </p:cNvPr>
          <p:cNvSpPr/>
          <p:nvPr/>
        </p:nvSpPr>
        <p:spPr>
          <a:xfrm>
            <a:off x="4904404" y="3460902"/>
            <a:ext cx="346280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SA" sz="2100" b="1" dirty="0">
                <a:solidFill>
                  <a:srgbClr val="0000CC"/>
                </a:solidFill>
              </a:rPr>
              <a:t>أ ن يصف البراكين ويحدد آثارها </a:t>
            </a:r>
            <a:r>
              <a:rPr lang="ar-EG" sz="2100" b="1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EB8EF83-A6DC-44A1-B9B2-A3E3AF32BE39}"/>
              </a:ext>
            </a:extLst>
          </p:cNvPr>
          <p:cNvSpPr txBox="1"/>
          <p:nvPr/>
        </p:nvSpPr>
        <p:spPr>
          <a:xfrm>
            <a:off x="1871112" y="572185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chemeClr val="accent4">
                    <a:lumMod val="50000"/>
                  </a:schemeClr>
                </a:solidFill>
              </a:rPr>
              <a:t>تغيرات الأرض الفجائية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56">
            <a:hlinkClick r:id="" action="ppaction://noaction"/>
          </p:cNvPr>
          <p:cNvSpPr/>
          <p:nvPr/>
        </p:nvSpPr>
        <p:spPr>
          <a:xfrm>
            <a:off x="6589924" y="1653278"/>
            <a:ext cx="1650071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56">
            <a:hlinkClick r:id="" action="ppaction://noaction"/>
          </p:cNvPr>
          <p:cNvSpPr/>
          <p:nvPr/>
        </p:nvSpPr>
        <p:spPr>
          <a:xfrm>
            <a:off x="4723672" y="1653278"/>
            <a:ext cx="1688292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56">
            <a:hlinkClick r:id="rId3" action="ppaction://hlinksldjump"/>
          </p:cNvPr>
          <p:cNvSpPr/>
          <p:nvPr/>
        </p:nvSpPr>
        <p:spPr>
          <a:xfrm>
            <a:off x="2795778" y="1679620"/>
            <a:ext cx="1730923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56"/>
          <p:cNvSpPr/>
          <p:nvPr/>
        </p:nvSpPr>
        <p:spPr>
          <a:xfrm>
            <a:off x="4426298" y="1779167"/>
            <a:ext cx="41264" cy="41579"/>
          </a:xfrm>
          <a:custGeom>
            <a:avLst/>
            <a:gdLst/>
            <a:ahLst/>
            <a:cxnLst/>
            <a:rect l="l" t="t" r="r" b="b"/>
            <a:pathLst>
              <a:path w="2756" h="2777" extrusionOk="0">
                <a:moveTo>
                  <a:pt x="527" y="1"/>
                </a:moveTo>
                <a:lnTo>
                  <a:pt x="1" y="548"/>
                </a:lnTo>
                <a:lnTo>
                  <a:pt x="2230" y="2776"/>
                </a:lnTo>
                <a:lnTo>
                  <a:pt x="2755" y="2251"/>
                </a:lnTo>
                <a:lnTo>
                  <a:pt x="52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56"/>
          <p:cNvSpPr/>
          <p:nvPr/>
        </p:nvSpPr>
        <p:spPr>
          <a:xfrm>
            <a:off x="4463759" y="1775079"/>
            <a:ext cx="24570" cy="24570"/>
          </a:xfrm>
          <a:custGeom>
            <a:avLst/>
            <a:gdLst/>
            <a:ahLst/>
            <a:cxnLst/>
            <a:rect l="l" t="t" r="r" b="b"/>
            <a:pathLst>
              <a:path w="1641" h="1641" extrusionOk="0">
                <a:moveTo>
                  <a:pt x="526" y="1"/>
                </a:moveTo>
                <a:lnTo>
                  <a:pt x="1" y="526"/>
                </a:lnTo>
                <a:lnTo>
                  <a:pt x="1115" y="1640"/>
                </a:lnTo>
                <a:lnTo>
                  <a:pt x="1641" y="1115"/>
                </a:lnTo>
                <a:lnTo>
                  <a:pt x="5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56"/>
          <p:cNvSpPr/>
          <p:nvPr/>
        </p:nvSpPr>
        <p:spPr>
          <a:xfrm>
            <a:off x="4700490" y="1802589"/>
            <a:ext cx="26636" cy="25708"/>
          </a:xfrm>
          <a:custGeom>
            <a:avLst/>
            <a:gdLst/>
            <a:ahLst/>
            <a:cxnLst/>
            <a:rect l="l" t="t" r="r" b="b"/>
            <a:pathLst>
              <a:path w="1779" h="1717" extrusionOk="0">
                <a:moveTo>
                  <a:pt x="1157" y="1"/>
                </a:moveTo>
                <a:lnTo>
                  <a:pt x="0" y="1157"/>
                </a:lnTo>
                <a:lnTo>
                  <a:pt x="1409" y="1704"/>
                </a:lnTo>
                <a:cubicBezTo>
                  <a:pt x="1434" y="1712"/>
                  <a:pt x="1460" y="1716"/>
                  <a:pt x="1485" y="1716"/>
                </a:cubicBezTo>
                <a:cubicBezTo>
                  <a:pt x="1644" y="1716"/>
                  <a:pt x="1779" y="1555"/>
                  <a:pt x="1724" y="1409"/>
                </a:cubicBezTo>
                <a:lnTo>
                  <a:pt x="1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5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5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5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5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4" name="Google Shape;1594;p5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5" name="Google Shape;1595;p5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6" name="Google Shape;1596;p5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7" name="Google Shape;1597;p5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98" name="Google Shape;1598;p5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599" name="Google Shape;1599;p5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00" name="Google Shape;1600;p5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01" name="Google Shape;1601;p56">
            <a:hlinkClick r:id="rId4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56">
            <a:hlinkClick r:id="rId5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5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5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C61E6B1-B009-4841-82B6-11C14982B32E}"/>
              </a:ext>
            </a:extLst>
          </p:cNvPr>
          <p:cNvSpPr txBox="1"/>
          <p:nvPr/>
        </p:nvSpPr>
        <p:spPr>
          <a:xfrm>
            <a:off x="1721351" y="480048"/>
            <a:ext cx="34962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>
                <a:solidFill>
                  <a:srgbClr val="FF0000"/>
                </a:solidFill>
              </a:rPr>
              <a:t>جدول التعلم</a:t>
            </a:r>
          </a:p>
        </p:txBody>
      </p:sp>
      <p:sp>
        <p:nvSpPr>
          <p:cNvPr id="105" name="Google Shape;1519;p56">
            <a:hlinkClick r:id="rId3" action="ppaction://hlinksldjump"/>
            <a:extLst>
              <a:ext uri="{FF2B5EF4-FFF2-40B4-BE49-F238E27FC236}">
                <a16:creationId xmlns:a16="http://schemas.microsoft.com/office/drawing/2014/main" id="{98543313-4A2E-4CB0-9C0B-90BD34AA8D92}"/>
              </a:ext>
            </a:extLst>
          </p:cNvPr>
          <p:cNvSpPr/>
          <p:nvPr/>
        </p:nvSpPr>
        <p:spPr>
          <a:xfrm>
            <a:off x="837674" y="1657780"/>
            <a:ext cx="1767355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مربع نص 105">
            <a:extLst>
              <a:ext uri="{FF2B5EF4-FFF2-40B4-BE49-F238E27FC236}">
                <a16:creationId xmlns:a16="http://schemas.microsoft.com/office/drawing/2014/main" id="{4ACD363A-61B8-4196-8377-91BF345D137C}"/>
              </a:ext>
            </a:extLst>
          </p:cNvPr>
          <p:cNvSpPr txBox="1"/>
          <p:nvPr/>
        </p:nvSpPr>
        <p:spPr>
          <a:xfrm>
            <a:off x="4696588" y="1763421"/>
            <a:ext cx="212208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>
                <a:solidFill>
                  <a:srgbClr val="FF0000"/>
                </a:solidFill>
              </a:rPr>
              <a:t>ماذا أريد أن أعرف</a:t>
            </a:r>
          </a:p>
        </p:txBody>
      </p:sp>
      <p:sp>
        <p:nvSpPr>
          <p:cNvPr id="107" name="مربع نص 106">
            <a:extLst>
              <a:ext uri="{FF2B5EF4-FFF2-40B4-BE49-F238E27FC236}">
                <a16:creationId xmlns:a16="http://schemas.microsoft.com/office/drawing/2014/main" id="{22936C0C-26DF-4DF6-8B32-6534192ED492}"/>
              </a:ext>
            </a:extLst>
          </p:cNvPr>
          <p:cNvSpPr txBox="1"/>
          <p:nvPr/>
        </p:nvSpPr>
        <p:spPr>
          <a:xfrm>
            <a:off x="3038908" y="1757116"/>
            <a:ext cx="17814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ماذا تعلمت</a:t>
            </a:r>
          </a:p>
        </p:txBody>
      </p:sp>
      <p:sp>
        <p:nvSpPr>
          <p:cNvPr id="108" name="مربع نص 107">
            <a:extLst>
              <a:ext uri="{FF2B5EF4-FFF2-40B4-BE49-F238E27FC236}">
                <a16:creationId xmlns:a16="http://schemas.microsoft.com/office/drawing/2014/main" id="{59A6BAAE-1016-4C60-854A-E8D8261BB053}"/>
              </a:ext>
            </a:extLst>
          </p:cNvPr>
          <p:cNvSpPr txBox="1"/>
          <p:nvPr/>
        </p:nvSpPr>
        <p:spPr>
          <a:xfrm>
            <a:off x="826772" y="1742504"/>
            <a:ext cx="178430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rgbClr val="FFC000"/>
                </a:solidFill>
              </a:rPr>
              <a:t>كيف أعرف أكثر</a:t>
            </a:r>
          </a:p>
        </p:txBody>
      </p:sp>
      <p:sp>
        <p:nvSpPr>
          <p:cNvPr id="109" name="مربع نص 108">
            <a:extLst>
              <a:ext uri="{FF2B5EF4-FFF2-40B4-BE49-F238E27FC236}">
                <a16:creationId xmlns:a16="http://schemas.microsoft.com/office/drawing/2014/main" id="{2B662E84-DEBB-4040-BCE9-455B9F4D46DA}"/>
              </a:ext>
            </a:extLst>
          </p:cNvPr>
          <p:cNvSpPr txBox="1"/>
          <p:nvPr/>
        </p:nvSpPr>
        <p:spPr>
          <a:xfrm>
            <a:off x="6774634" y="1779678"/>
            <a:ext cx="18416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rgbClr val="00B050"/>
                </a:solidFill>
              </a:rPr>
              <a:t>ماذا أعرف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6011">
            <a:alpha val="74000"/>
          </a:srgb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AD6350E-0598-498E-9409-D452D9BFE9E1}"/>
              </a:ext>
            </a:extLst>
          </p:cNvPr>
          <p:cNvSpPr txBox="1"/>
          <p:nvPr/>
        </p:nvSpPr>
        <p:spPr>
          <a:xfrm>
            <a:off x="1572248" y="1469532"/>
            <a:ext cx="2005232" cy="1015663"/>
          </a:xfrm>
          <a:prstGeom prst="rect">
            <a:avLst/>
          </a:prstGeom>
          <a:solidFill>
            <a:srgbClr val="EF6011">
              <a:alpha val="73000"/>
            </a:srgb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>
                <a:solidFill>
                  <a:schemeClr val="bg1"/>
                </a:solidFill>
              </a:rPr>
              <a:t>يوجد النفط في باطن الأرض ويستخرجه الإنسان بالحفر .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67184E0-0B99-4080-A31A-3279B58E63B7}"/>
              </a:ext>
            </a:extLst>
          </p:cNvPr>
          <p:cNvSpPr txBox="1"/>
          <p:nvPr/>
        </p:nvSpPr>
        <p:spPr>
          <a:xfrm>
            <a:off x="1511405" y="3816566"/>
            <a:ext cx="290945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>
                <a:solidFill>
                  <a:schemeClr val="accent4">
                    <a:lumMod val="75000"/>
                  </a:schemeClr>
                </a:solidFill>
              </a:rPr>
              <a:t>الوحدة الثالثة 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C5845792-F009-46B9-95D6-409EBE0ADC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88" y="2363838"/>
            <a:ext cx="1850231" cy="238119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DDC8422-BB9E-4B3D-A617-9AC83B2DFC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115" t="19359" r="37438" b="18648"/>
          <a:stretch/>
        </p:blipFill>
        <p:spPr>
          <a:xfrm>
            <a:off x="4648781" y="1082916"/>
            <a:ext cx="2680069" cy="353382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FA2CCF4-186F-4711-8072-E216241DF2BF}"/>
              </a:ext>
            </a:extLst>
          </p:cNvPr>
          <p:cNvSpPr txBox="1"/>
          <p:nvPr/>
        </p:nvSpPr>
        <p:spPr>
          <a:xfrm>
            <a:off x="1653642" y="548266"/>
            <a:ext cx="38592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>
                <a:solidFill>
                  <a:schemeClr val="accent4">
                    <a:lumMod val="75000"/>
                  </a:schemeClr>
                </a:solidFill>
              </a:rPr>
              <a:t>الأرْضُ ومَوَارِدُها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6011">
            <a:alpha val="54000"/>
          </a:srgb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870218" y="4503514"/>
            <a:ext cx="1259009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>
                <a:solidFill>
                  <a:schemeClr val="accent6"/>
                </a:solidFill>
              </a:rPr>
              <a:t>صفحة الكتاب 132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FB1C554-DAE0-49D9-B8C7-3F1E785DDC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49" t="25012" r="36942" b="12443"/>
          <a:stretch/>
        </p:blipFill>
        <p:spPr>
          <a:xfrm>
            <a:off x="5085878" y="1134162"/>
            <a:ext cx="2740673" cy="3411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C5845792-F009-46B9-95D6-409EBE0ADC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3" y="2408912"/>
            <a:ext cx="1850231" cy="238119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ABDDE97-A59F-4CAB-B97E-17825E1E2C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5" t="22318" r="14408" b="11618"/>
          <a:stretch/>
        </p:blipFill>
        <p:spPr>
          <a:xfrm>
            <a:off x="1975573" y="1203627"/>
            <a:ext cx="2912997" cy="3397984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039822D-2768-4ABF-B17F-8C67EDF0F64C}"/>
              </a:ext>
            </a:extLst>
          </p:cNvPr>
          <p:cNvSpPr txBox="1"/>
          <p:nvPr/>
        </p:nvSpPr>
        <p:spPr>
          <a:xfrm>
            <a:off x="1653642" y="548266"/>
            <a:ext cx="38592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>
                <a:solidFill>
                  <a:schemeClr val="accent4">
                    <a:lumMod val="75000"/>
                  </a:schemeClr>
                </a:solidFill>
              </a:rPr>
              <a:t>الأرْضُ ومَوَارِدُها </a:t>
            </a:r>
          </a:p>
        </p:txBody>
      </p:sp>
    </p:spTree>
    <p:extLst>
      <p:ext uri="{BB962C8B-B14F-4D97-AF65-F5344CB8AC3E}">
        <p14:creationId xmlns:p14="http://schemas.microsoft.com/office/powerpoint/2010/main" val="30054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nline Learning Planner by Sil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4D8CF5"/>
      </a:accent1>
      <a:accent2>
        <a:srgbClr val="34A853"/>
      </a:accent2>
      <a:accent3>
        <a:srgbClr val="FBBC05"/>
      </a:accent3>
      <a:accent4>
        <a:srgbClr val="EA4335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46B7CEA27403438DFED22590D3A6E9" ma:contentTypeVersion="13" ma:contentTypeDescription="Create a new document." ma:contentTypeScope="" ma:versionID="091e5d113769937e817da478f0648ff6">
  <xsd:schema xmlns:xsd="http://www.w3.org/2001/XMLSchema" xmlns:xs="http://www.w3.org/2001/XMLSchema" xmlns:p="http://schemas.microsoft.com/office/2006/metadata/properties" xmlns:ns3="d2430ad2-38ec-4a1b-9d18-e458251f014b" xmlns:ns4="e56c8ad7-3bb4-49ef-86fd-62807169f0bf" targetNamespace="http://schemas.microsoft.com/office/2006/metadata/properties" ma:root="true" ma:fieldsID="a4f04918d2bfce7328ecceb6a46f33c8" ns3:_="" ns4:_="">
    <xsd:import namespace="d2430ad2-38ec-4a1b-9d18-e458251f014b"/>
    <xsd:import namespace="e56c8ad7-3bb4-49ef-86fd-62807169f0b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430ad2-38ec-4a1b-9d18-e458251f01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6c8ad7-3bb4-49ef-86fd-62807169f0b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7E17D9-BFB9-4C23-8D49-163B4B832D3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2430ad2-38ec-4a1b-9d18-e458251f014b"/>
    <ds:schemaRef ds:uri="e56c8ad7-3bb4-49ef-86fd-62807169f0bf"/>
  </ds:schemaRefs>
</ds:datastoreItem>
</file>

<file path=customXml/itemProps2.xml><?xml version="1.0" encoding="utf-8"?>
<ds:datastoreItem xmlns:ds="http://schemas.openxmlformats.org/officeDocument/2006/customXml" ds:itemID="{2F875EAC-39CE-435C-B3C4-926BA99DB05A}">
  <ds:schemaRefs>
    <ds:schemaRef ds:uri="http://schemas.microsoft.com/office/2006/metadata/propertie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85605C17-BD4D-4314-AE88-E53028FFE0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غذائي تطبيقي</Template>
  <TotalTime>188</TotalTime>
  <Words>625</Words>
  <Application>Microsoft Office PowerPoint</Application>
  <PresentationFormat>عرض على الشاشة (16:9)</PresentationFormat>
  <Paragraphs>247</Paragraphs>
  <Slides>31</Slides>
  <Notes>31</Notes>
  <HiddenSlides>0</HiddenSlides>
  <MMClips>3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2" baseType="lpstr">
      <vt:lpstr>Online Learning Planner by Sildesgo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عبير الثقفي</dc:creator>
  <cp:lastModifiedBy>عبير الثقفي</cp:lastModifiedBy>
  <cp:revision>2</cp:revision>
  <dcterms:created xsi:type="dcterms:W3CDTF">2021-10-18T22:55:42Z</dcterms:created>
  <dcterms:modified xsi:type="dcterms:W3CDTF">2021-12-05T21:53:58Z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0x0101000146B7CEA27403438DFED22590D3A6E9</vt:lpwstr>
  </property>
</Properties>
</file>