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CCCC"/>
    <a:srgbClr val="66FF66"/>
    <a:srgbClr val="FFFF66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73C6-29E0-4AF1-A5A8-E0823907A61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1336-70CA-4C13-A6F1-F1736C1850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Q3MH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79513" y="3284984"/>
            <a:ext cx="875368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Urdu Typesetting" pitchFamily="66" charset="-78"/>
                <a:cs typeface="DecoType Naskh Special" pitchFamily="2" charset="-78"/>
              </a:rPr>
              <a:t>التربة</a:t>
            </a:r>
            <a:endParaRPr lang="ar-SA" sz="23900" dirty="0">
              <a:solidFill>
                <a:schemeClr val="accent6">
                  <a:lumMod val="40000"/>
                  <a:lumOff val="60000"/>
                </a:schemeClr>
              </a:solidFill>
              <a:latin typeface="Urdu Typesetting" pitchFamily="66" charset="-78"/>
              <a:cs typeface="DecoType Naskh Special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0" y="0"/>
            <a:ext cx="88924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يمكن أن ألاحظ تحلل الأشياء في التربة من خلال التغيرات التي تحدث فيها وذلك بعمل كومة </a:t>
            </a:r>
            <a:r>
              <a:rPr lang="ar-SA" sz="4800" dirty="0" err="1" smtClean="0">
                <a:solidFill>
                  <a:schemeClr val="accent2">
                    <a:lumMod val="75000"/>
                  </a:schemeClr>
                </a:solidFill>
              </a:rPr>
              <a:t>دبال</a:t>
            </a:r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800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800" dirty="0" err="1" smtClean="0">
                <a:solidFill>
                  <a:schemeClr val="accent2">
                    <a:lumMod val="75000"/>
                  </a:schemeClr>
                </a:solidFill>
              </a:rPr>
              <a:t>الدبال</a:t>
            </a:r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 تربة تحتوي الكثير من بقايا </a:t>
            </a:r>
          </a:p>
          <a:p>
            <a:pPr algn="ctr"/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النباتات والحيوانات المتحللة.</a:t>
            </a:r>
            <a:endParaRPr lang="ar-SA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914399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"/>
            <a:ext cx="435597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imagesCAFPJ3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09367"/>
            <a:ext cx="3456384" cy="374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chemeClr val="tx2">
                    <a:lumMod val="50000"/>
                  </a:schemeClr>
                </a:solidFill>
                <a:cs typeface="DecoType Naskh Special" pitchFamily="2" charset="-78"/>
              </a:rPr>
              <a:t>الأهداف:</a:t>
            </a:r>
            <a:endParaRPr lang="ar-SA" sz="8800" dirty="0">
              <a:solidFill>
                <a:schemeClr val="tx2">
                  <a:lumMod val="50000"/>
                </a:schemeClr>
              </a:solidFill>
              <a:cs typeface="DecoType Naskh Special" pitchFamily="2" charset="-78"/>
            </a:endParaRPr>
          </a:p>
        </p:txBody>
      </p:sp>
      <p:pic>
        <p:nvPicPr>
          <p:cNvPr id="3" name="صورة 2" descr="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644008" y="1628800"/>
            <a:ext cx="4499991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chemeClr val="accent6">
                    <a:lumMod val="50000"/>
                  </a:schemeClr>
                </a:solidFill>
              </a:rPr>
              <a:t>*يصف الأشياء التي تكون التربة.</a:t>
            </a:r>
          </a:p>
          <a:p>
            <a:pPr algn="ctr"/>
            <a:r>
              <a:rPr lang="ar-SA" sz="6600" dirty="0" smtClean="0">
                <a:solidFill>
                  <a:schemeClr val="accent6">
                    <a:lumMod val="50000"/>
                  </a:schemeClr>
                </a:solidFill>
              </a:rPr>
              <a:t>*يفسر كيف تتكون التربة.</a:t>
            </a:r>
            <a:endParaRPr lang="ar-SA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cs typeface="DecoType Naskh Special" pitchFamily="2" charset="-78"/>
              </a:rPr>
              <a:t>التهيئة:</a:t>
            </a:r>
            <a:endParaRPr lang="ar-SA" sz="11500" dirty="0">
              <a:cs typeface="DecoType Naskh Special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95535" y="1556792"/>
          <a:ext cx="8280921" cy="5040561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60307"/>
                <a:gridCol w="2760307"/>
                <a:gridCol w="2760307"/>
              </a:tblGrid>
              <a:tr h="168018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ماذا </a:t>
                      </a:r>
                      <a:r>
                        <a:rPr lang="ar-SA" sz="4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أعرف؟</a:t>
                      </a:r>
                      <a:endParaRPr lang="ar-SA" sz="4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ماذا أريد أن </a:t>
                      </a:r>
                      <a:r>
                        <a:rPr lang="ar-SA" sz="4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أعرف؟</a:t>
                      </a:r>
                      <a:endParaRPr lang="ar-SA" sz="4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ماذا </a:t>
                      </a:r>
                      <a:r>
                        <a:rPr lang="ar-SA" sz="4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تعلمت؟</a:t>
                      </a:r>
                      <a:endParaRPr lang="ar-SA" sz="4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8018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000" dirty="0" smtClean="0">
                <a:cs typeface="DecoType Naskh Special" pitchFamily="2" charset="-78"/>
              </a:rPr>
              <a:t>تقويم المعرفة </a:t>
            </a:r>
            <a:r>
              <a:rPr lang="ar-SA" sz="8000" dirty="0" err="1" smtClean="0">
                <a:cs typeface="DecoType Naskh Special" pitchFamily="2" charset="-78"/>
              </a:rPr>
              <a:t>السابقة:</a:t>
            </a:r>
            <a:endParaRPr lang="ar-SA" sz="8000" dirty="0">
              <a:cs typeface="DecoType Naskh Special" pitchFamily="2" charset="-78"/>
            </a:endParaRPr>
          </a:p>
        </p:txBody>
      </p:sp>
      <p:pic>
        <p:nvPicPr>
          <p:cNvPr id="3" name="صورة 2" descr="imagesCAJ0NE4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3600400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3851920" y="2132856"/>
            <a:ext cx="5292079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*أين شاهدت 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</a:rPr>
              <a:t>التربة؟</a:t>
            </a:r>
            <a:endParaRPr lang="ar-SA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*كيف تصف التربة التي 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</a:rPr>
              <a:t>شاهدت؟</a:t>
            </a:r>
            <a:endParaRPr lang="ar-SA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</a:rPr>
              <a:t>لمذا</a:t>
            </a:r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</a:rPr>
              <a:t> توجد أنواع 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</a:rPr>
              <a:t>مختلفة؟</a:t>
            </a: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dirty="0" smtClean="0">
                <a:cs typeface="DecoType Naskh Special" pitchFamily="2" charset="-78"/>
              </a:rPr>
              <a:t>ما </a:t>
            </a:r>
            <a:r>
              <a:rPr lang="ar-SA" sz="11500" dirty="0" err="1" smtClean="0">
                <a:cs typeface="DecoType Naskh Special" pitchFamily="2" charset="-78"/>
              </a:rPr>
              <a:t>التربة؟</a:t>
            </a:r>
            <a:endParaRPr lang="ar-SA" sz="11500" dirty="0">
              <a:cs typeface="DecoType Naskh Special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340768"/>
            <a:ext cx="91440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</a:rPr>
              <a:t>التربة خليط من فتات الصخور,وقطع صغيرة من بقايا النباتات والحيوانات </a:t>
            </a:r>
            <a:r>
              <a:rPr lang="ar-SA" sz="4400" dirty="0" err="1" smtClean="0">
                <a:solidFill>
                  <a:schemeClr val="accent2">
                    <a:lumMod val="75000"/>
                  </a:schemeClr>
                </a:solidFill>
              </a:rPr>
              <a:t>الميتة.</a:t>
            </a:r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</a:rPr>
              <a:t> هذه القطع تصير جزءا من التربة,و</a:t>
            </a:r>
          </a:p>
          <a:p>
            <a:pPr algn="ctr"/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</a:rPr>
              <a:t>تساعد النباتات على النمو.تختلف الترب في لونها وملمسها.التربة الداكنة تحتفظ بماء أكثر بعض أنواع التربة ناعم وبعضها </a:t>
            </a:r>
          </a:p>
          <a:p>
            <a:pPr algn="ctr"/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</a:rPr>
              <a:t>الاخر خشن فيه الكثير من الحصى.كما أن بعضها رملي وبعضها الاخر طيني.</a:t>
            </a:r>
            <a:endParaRPr lang="ar-S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39644"/>
            <a:ext cx="1547664" cy="6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 smtClean="0">
                <a:solidFill>
                  <a:schemeClr val="accent5">
                    <a:lumMod val="75000"/>
                  </a:schemeClr>
                </a:solidFill>
                <a:cs typeface="DecoType Naskh Special" pitchFamily="2" charset="-78"/>
              </a:rPr>
              <a:t>كيف تتكون </a:t>
            </a:r>
            <a:r>
              <a:rPr lang="ar-SA" sz="9600" dirty="0" err="1" smtClean="0">
                <a:solidFill>
                  <a:schemeClr val="accent5">
                    <a:lumMod val="75000"/>
                  </a:schemeClr>
                </a:solidFill>
                <a:cs typeface="DecoType Naskh Special" pitchFamily="2" charset="-78"/>
              </a:rPr>
              <a:t>التربة؟</a:t>
            </a:r>
            <a:endParaRPr lang="ar-SA" sz="9600" dirty="0">
              <a:solidFill>
                <a:schemeClr val="accent5">
                  <a:lumMod val="75000"/>
                </a:schemeClr>
              </a:solidFill>
              <a:cs typeface="DecoType Naskh Special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844824"/>
            <a:ext cx="9144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</a:rPr>
              <a:t>تحتاج التربة إلى وقت طويل لتتكون حيث تتفتت الصخور والمعادن إلى قطع أصغر.وتتحلل بقايا النباتات والحيوانات</a:t>
            </a:r>
          </a:p>
          <a:p>
            <a:pPr algn="ctr"/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</a:rPr>
              <a:t>الميتة لتصبح جزءا مغذيا في التربة مما يجعل التربة أفضل للزراعة.</a:t>
            </a:r>
            <a:endParaRPr lang="ar-S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162</Words>
  <Application>Microsoft Office PowerPoint</Application>
  <PresentationFormat>عرض على الشاشة (3:4)‏</PresentationFormat>
  <Paragraphs>21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الأهداف:</vt:lpstr>
      <vt:lpstr>التهيئة:</vt:lpstr>
      <vt:lpstr>تقويم المعرفة السابقة:</vt:lpstr>
      <vt:lpstr>الشريحة 5</vt:lpstr>
      <vt:lpstr>الشريحة 6</vt:lpstr>
      <vt:lpstr>ما التربة؟</vt:lpstr>
      <vt:lpstr>الشريحة 8</vt:lpstr>
      <vt:lpstr>كيف تتكون التربة؟</vt:lpstr>
      <vt:lpstr>الشريحة 10</vt:lpstr>
      <vt:lpstr>الشريحة 11</vt:lpstr>
      <vt:lpstr>الشريحة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9</cp:revision>
  <dcterms:created xsi:type="dcterms:W3CDTF">2014-07-18T03:56:26Z</dcterms:created>
  <dcterms:modified xsi:type="dcterms:W3CDTF">2014-08-27T06:57:05Z</dcterms:modified>
</cp:coreProperties>
</file>