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58" r:id="rId6"/>
    <p:sldId id="275" r:id="rId7"/>
    <p:sldId id="259" r:id="rId8"/>
    <p:sldId id="268" r:id="rId9"/>
    <p:sldId id="260" r:id="rId10"/>
    <p:sldId id="270" r:id="rId11"/>
    <p:sldId id="271" r:id="rId12"/>
    <p:sldId id="261" r:id="rId13"/>
    <p:sldId id="276" r:id="rId14"/>
    <p:sldId id="262" r:id="rId15"/>
    <p:sldId id="263" r:id="rId16"/>
    <p:sldId id="264" r:id="rId17"/>
    <p:sldId id="272" r:id="rId18"/>
  </p:sldIdLst>
  <p:sldSz cx="24384000" cy="13716000"/>
  <p:notesSz cx="6858000" cy="9144000"/>
  <p:embeddedFontLst>
    <p:embeddedFont>
      <p:font typeface="29LT Azer" panose="02000000000000000000" pitchFamily="2" charset="-78"/>
      <p:regular r:id="rId19"/>
    </p:embeddedFont>
    <p:embeddedFont>
      <p:font typeface="Mirza" panose="020B0604020202020204" charset="-7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>
        <p:scale>
          <a:sx n="31" d="100"/>
          <a:sy n="31" d="100"/>
        </p:scale>
        <p:origin x="8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8EFF5E86-09BB-4F89-B1CF-F53F0760A89F}"/>
    <pc:docChg chg="undo custSel addSld delSld modSld sldOrd">
      <pc:chgData name="nourah Alaklabi" userId="b439187ee2954565" providerId="LiveId" clId="{8EFF5E86-09BB-4F89-B1CF-F53F0760A89F}" dt="2023-12-30T16:54:42.736" v="972" actId="1440"/>
      <pc:docMkLst>
        <pc:docMk/>
      </pc:docMkLst>
      <pc:sldChg chg="addSp delSp modSp mod">
        <pc:chgData name="nourah Alaklabi" userId="b439187ee2954565" providerId="LiveId" clId="{8EFF5E86-09BB-4F89-B1CF-F53F0760A89F}" dt="2023-12-30T16:38:21.451" v="721"/>
        <pc:sldMkLst>
          <pc:docMk/>
          <pc:sldMk cId="0" sldId="256"/>
        </pc:sldMkLst>
        <pc:spChg chg="add del mod">
          <ac:chgData name="nourah Alaklabi" userId="b439187ee2954565" providerId="LiveId" clId="{8EFF5E86-09BB-4F89-B1CF-F53F0760A89F}" dt="2023-12-30T15:34:07.810" v="246" actId="1076"/>
          <ac:spMkLst>
            <pc:docMk/>
            <pc:sldMk cId="0" sldId="256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04.977" v="0" actId="21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8:12.961" v="720" actId="1076"/>
          <ac:spMkLst>
            <pc:docMk/>
            <pc:sldMk cId="0" sldId="256"/>
            <ac:spMk id="9" creationId="{EDDB3C7A-F466-B26E-5D4C-2A699DE9B317}"/>
          </ac:spMkLst>
        </pc:spChg>
        <pc:spChg chg="mod">
          <ac:chgData name="nourah Alaklabi" userId="b439187ee2954565" providerId="LiveId" clId="{8EFF5E86-09BB-4F89-B1CF-F53F0760A89F}" dt="2023-12-30T15:34:15.168" v="249" actId="403"/>
          <ac:spMkLst>
            <pc:docMk/>
            <pc:sldMk cId="0" sldId="256"/>
            <ac:spMk id="12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3:17.938" v="195" actId="22"/>
          <ac:spMkLst>
            <pc:docMk/>
            <pc:sldMk cId="0" sldId="256"/>
            <ac:spMk id="14" creationId="{ACB5C900-E122-2448-ED61-8213117DE74F}"/>
          </ac:spMkLst>
        </pc:spChg>
        <pc:picChg chg="add mod">
          <ac:chgData name="nourah Alaklabi" userId="b439187ee2954565" providerId="LiveId" clId="{8EFF5E86-09BB-4F89-B1CF-F53F0760A89F}" dt="2023-12-30T16:38:21.451" v="721"/>
          <ac:picMkLst>
            <pc:docMk/>
            <pc:sldMk cId="0" sldId="256"/>
            <ac:picMk id="13" creationId="{A9E81462-C2A0-A0E2-8505-00E116271AF6}"/>
          </ac:picMkLst>
        </pc:picChg>
      </pc:sldChg>
      <pc:sldChg chg="addSp delSp modSp mod ord">
        <pc:chgData name="nourah Alaklabi" userId="b439187ee2954565" providerId="LiveId" clId="{8EFF5E86-09BB-4F89-B1CF-F53F0760A89F}" dt="2023-12-30T16:48:34.432" v="884" actId="122"/>
        <pc:sldMkLst>
          <pc:docMk/>
          <pc:sldMk cId="0" sldId="257"/>
        </pc:sldMkLst>
        <pc:spChg chg="del mod">
          <ac:chgData name="nourah Alaklabi" userId="b439187ee2954565" providerId="LiveId" clId="{8EFF5E86-09BB-4F89-B1CF-F53F0760A89F}" dt="2023-12-30T16:43:49.987" v="779" actId="21"/>
          <ac:spMkLst>
            <pc:docMk/>
            <pc:sldMk cId="0" sldId="257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45:23.643" v="831" actId="1076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56.824" v="687" actId="1076"/>
          <ac:spMkLst>
            <pc:docMk/>
            <pc:sldMk cId="0" sldId="257"/>
            <ac:spMk id="5" creationId="{78C4168C-F53A-09E1-FDE6-290E4BE6B627}"/>
          </ac:spMkLst>
        </pc:spChg>
        <pc:spChg chg="add mod">
          <ac:chgData name="nourah Alaklabi" userId="b439187ee2954565" providerId="LiveId" clId="{8EFF5E86-09BB-4F89-B1CF-F53F0760A89F}" dt="2023-12-30T16:48:34.432" v="884" actId="122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8EFF5E86-09BB-4F89-B1CF-F53F0760A89F}" dt="2023-12-30T16:38:29.230" v="723" actId="1076"/>
          <ac:picMkLst>
            <pc:docMk/>
            <pc:sldMk cId="0" sldId="257"/>
            <ac:picMk id="6" creationId="{3BDF8491-83D2-7119-55F0-C0E661779F13}"/>
          </ac:picMkLst>
        </pc:picChg>
        <pc:picChg chg="add mod">
          <ac:chgData name="nourah Alaklabi" userId="b439187ee2954565" providerId="LiveId" clId="{8EFF5E86-09BB-4F89-B1CF-F53F0760A89F}" dt="2023-12-30T16:47:29.637" v="836" actId="1440"/>
          <ac:picMkLst>
            <pc:docMk/>
            <pc:sldMk cId="0" sldId="257"/>
            <ac:picMk id="8" creationId="{550D62E4-C522-4EEA-FE57-355960D5A3E7}"/>
          </ac:picMkLst>
        </pc:picChg>
      </pc:sldChg>
      <pc:sldChg chg="addSp delSp modSp mod">
        <pc:chgData name="nourah Alaklabi" userId="b439187ee2954565" providerId="LiveId" clId="{8EFF5E86-09BB-4F89-B1CF-F53F0760A89F}" dt="2023-12-30T16:40:40.047" v="756" actId="403"/>
        <pc:sldMkLst>
          <pc:docMk/>
          <pc:sldMk cId="0" sldId="258"/>
        </pc:sldMkLst>
        <pc:spChg chg="del">
          <ac:chgData name="nourah Alaklabi" userId="b439187ee2954565" providerId="LiveId" clId="{8EFF5E86-09BB-4F89-B1CF-F53F0760A89F}" dt="2023-12-30T15:20:06.002" v="13" actId="21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10.161" v="692" actId="14100"/>
          <ac:spMkLst>
            <pc:docMk/>
            <pc:sldMk cId="0" sldId="258"/>
            <ac:spMk id="2" creationId="{BB54D4DB-DDCE-DF41-0482-B71F18D71C60}"/>
          </ac:spMkLst>
        </pc:spChg>
        <pc:spChg chg="mod">
          <ac:chgData name="nourah Alaklabi" userId="b439187ee2954565" providerId="LiveId" clId="{8EFF5E86-09BB-4F89-B1CF-F53F0760A89F}" dt="2023-12-30T15:45:25.712" v="320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4:40.533" v="299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25.576" v="3" actId="21"/>
          <ac:spMkLst>
            <pc:docMk/>
            <pc:sldMk cId="0" sldId="258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9.586" v="2" actId="21"/>
          <ac:spMkLst>
            <pc:docMk/>
            <pc:sldMk cId="0" sldId="258"/>
            <ac:spMk id="7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0:40.047" v="756" actId="403"/>
          <ac:spMkLst>
            <pc:docMk/>
            <pc:sldMk cId="0" sldId="258"/>
            <ac:spMk id="7" creationId="{805DD297-8E77-8BDD-64B3-721753C42ADE}"/>
          </ac:spMkLst>
        </pc:spChg>
        <pc:spChg chg="add del mod">
          <ac:chgData name="nourah Alaklabi" userId="b439187ee2954565" providerId="LiveId" clId="{8EFF5E86-09BB-4F89-B1CF-F53F0760A89F}" dt="2023-12-30T15:41:49.570" v="261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45.303" v="364" actId="21"/>
          <ac:spMkLst>
            <pc:docMk/>
            <pc:sldMk cId="0" sldId="258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2.760" v="15" actId="2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5:30.187" v="321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21.181" v="17" actId="21"/>
          <ac:spMkLst>
            <pc:docMk/>
            <pc:sldMk cId="0" sldId="258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4.699" v="1" actId="21"/>
          <ac:spMkLst>
            <pc:docMk/>
            <pc:sldMk cId="0" sldId="258"/>
            <ac:spMk id="1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7:18.572" v="257" actId="1076"/>
          <ac:spMkLst>
            <pc:docMk/>
            <pc:sldMk cId="0" sldId="258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1.555" v="4" actId="21"/>
          <ac:spMkLst>
            <pc:docMk/>
            <pc:sldMk cId="0" sldId="258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8.829" v="6" actId="21"/>
          <ac:spMkLst>
            <pc:docMk/>
            <pc:sldMk cId="0" sldId="258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2.898" v="7" actId="21"/>
          <ac:spMkLst>
            <pc:docMk/>
            <pc:sldMk cId="0" sldId="258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6.548" v="8" actId="21"/>
          <ac:spMkLst>
            <pc:docMk/>
            <pc:sldMk cId="0" sldId="258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4.786" v="5" actId="21"/>
          <ac:spMkLst>
            <pc:docMk/>
            <pc:sldMk cId="0" sldId="258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9.316" v="11" actId="21"/>
          <ac:spMkLst>
            <pc:docMk/>
            <pc:sldMk cId="0" sldId="258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4.666" v="10" actId="21"/>
          <ac:spMkLst>
            <pc:docMk/>
            <pc:sldMk cId="0" sldId="258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1.184" v="9" actId="21"/>
          <ac:spMkLst>
            <pc:docMk/>
            <pc:sldMk cId="0" sldId="258"/>
            <ac:spMk id="23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36.233" v="362" actId="21"/>
          <ac:spMkLst>
            <pc:docMk/>
            <pc:sldMk cId="0" sldId="258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3.467" v="12" actId="21"/>
          <ac:spMkLst>
            <pc:docMk/>
            <pc:sldMk cId="0" sldId="258"/>
            <ac:spMk id="2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9.804" v="14" actId="21"/>
          <ac:spMkLst>
            <pc:docMk/>
            <pc:sldMk cId="0" sldId="258"/>
            <ac:spMk id="2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6.599" v="16" actId="21"/>
          <ac:spMkLst>
            <pc:docMk/>
            <pc:sldMk cId="0" sldId="258"/>
            <ac:spMk id="27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7:18.354" v="256"/>
          <ac:spMkLst>
            <pc:docMk/>
            <pc:sldMk cId="0" sldId="258"/>
            <ac:spMk id="28" creationId="{D413AAE5-56A6-7EF0-2B41-FDA179D8CB55}"/>
          </ac:spMkLst>
        </pc:spChg>
        <pc:spChg chg="add mod">
          <ac:chgData name="nourah Alaklabi" userId="b439187ee2954565" providerId="LiveId" clId="{8EFF5E86-09BB-4F89-B1CF-F53F0760A89F}" dt="2023-12-30T15:44:28.779" v="296" actId="1076"/>
          <ac:spMkLst>
            <pc:docMk/>
            <pc:sldMk cId="0" sldId="258"/>
            <ac:spMk id="32" creationId="{7ED7B4AD-D787-073F-BFBC-C829B6409D1C}"/>
          </ac:spMkLst>
        </pc:spChg>
        <pc:spChg chg="add mod ord">
          <ac:chgData name="nourah Alaklabi" userId="b439187ee2954565" providerId="LiveId" clId="{8EFF5E86-09BB-4F89-B1CF-F53F0760A89F}" dt="2023-12-30T15:46:22.115" v="330" actId="166"/>
          <ac:spMkLst>
            <pc:docMk/>
            <pc:sldMk cId="0" sldId="258"/>
            <ac:spMk id="33" creationId="{4F7E77D5-4D38-B19F-CD26-234DB53A5B8B}"/>
          </ac:spMkLst>
        </pc:spChg>
        <pc:spChg chg="add mod ord">
          <ac:chgData name="nourah Alaklabi" userId="b439187ee2954565" providerId="LiveId" clId="{8EFF5E86-09BB-4F89-B1CF-F53F0760A89F}" dt="2023-12-30T15:46:25.789" v="331" actId="1076"/>
          <ac:spMkLst>
            <pc:docMk/>
            <pc:sldMk cId="0" sldId="258"/>
            <ac:spMk id="34" creationId="{B07A357D-84A2-439A-7508-40F87887AFD1}"/>
          </ac:spMkLst>
        </pc:spChg>
        <pc:spChg chg="add mod">
          <ac:chgData name="nourah Alaklabi" userId="b439187ee2954565" providerId="LiveId" clId="{8EFF5E86-09BB-4F89-B1CF-F53F0760A89F}" dt="2023-12-30T15:47:18.497" v="349" actId="1076"/>
          <ac:spMkLst>
            <pc:docMk/>
            <pc:sldMk cId="0" sldId="258"/>
            <ac:spMk id="36" creationId="{464D7A87-728D-B851-A336-6161D729EE86}"/>
          </ac:spMkLst>
        </pc:spChg>
        <pc:picChg chg="add mod">
          <ac:chgData name="nourah Alaklabi" userId="b439187ee2954565" providerId="LiveId" clId="{8EFF5E86-09BB-4F89-B1CF-F53F0760A89F}" dt="2023-12-30T16:38:32.634" v="724"/>
          <ac:picMkLst>
            <pc:docMk/>
            <pc:sldMk cId="0" sldId="258"/>
            <ac:picMk id="6" creationId="{3FC1293E-22FF-D9BC-7BB8-6B66AF45BD16}"/>
          </ac:picMkLst>
        </pc:picChg>
        <pc:picChg chg="add del mod">
          <ac:chgData name="nourah Alaklabi" userId="b439187ee2954565" providerId="LiveId" clId="{8EFF5E86-09BB-4F89-B1CF-F53F0760A89F}" dt="2023-12-30T15:44:02.148" v="287" actId="21"/>
          <ac:picMkLst>
            <pc:docMk/>
            <pc:sldMk cId="0" sldId="258"/>
            <ac:picMk id="30" creationId="{7EC5A3C5-EBF5-6B64-FFF4-5A5816CC4F62}"/>
          </ac:picMkLst>
        </pc:picChg>
        <pc:picChg chg="add mod">
          <ac:chgData name="nourah Alaklabi" userId="b439187ee2954565" providerId="LiveId" clId="{8EFF5E86-09BB-4F89-B1CF-F53F0760A89F}" dt="2023-12-30T15:52:57.050" v="369" actId="1076"/>
          <ac:picMkLst>
            <pc:docMk/>
            <pc:sldMk cId="0" sldId="258"/>
            <ac:picMk id="38" creationId="{E0A681CA-286C-DFF1-B09D-60E992E71AA3}"/>
          </ac:picMkLst>
        </pc:picChg>
        <pc:picChg chg="add mod">
          <ac:chgData name="nourah Alaklabi" userId="b439187ee2954565" providerId="LiveId" clId="{8EFF5E86-09BB-4F89-B1CF-F53F0760A89F}" dt="2023-12-30T16:36:03.968" v="690" actId="1076"/>
          <ac:picMkLst>
            <pc:docMk/>
            <pc:sldMk cId="0" sldId="258"/>
            <ac:picMk id="40" creationId="{0BBFF51A-A227-33FD-6376-0E150C33E9AD}"/>
          </ac:picMkLst>
        </pc:picChg>
      </pc:sldChg>
      <pc:sldChg chg="addSp delSp modSp mod">
        <pc:chgData name="nourah Alaklabi" userId="b439187ee2954565" providerId="LiveId" clId="{8EFF5E86-09BB-4F89-B1CF-F53F0760A89F}" dt="2023-12-30T16:41:11.079" v="758"/>
        <pc:sldMkLst>
          <pc:docMk/>
          <pc:sldMk cId="0" sldId="259"/>
        </pc:sldMkLst>
        <pc:spChg chg="mod">
          <ac:chgData name="nourah Alaklabi" userId="b439187ee2954565" providerId="LiveId" clId="{8EFF5E86-09BB-4F89-B1CF-F53F0760A89F}" dt="2023-12-30T15:54:43.880" v="391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28.441" v="696" actId="1076"/>
          <ac:spMkLst>
            <pc:docMk/>
            <pc:sldMk cId="0" sldId="259"/>
            <ac:spMk id="3" creationId="{9ECA7B7A-ACDA-D04A-9685-B33BF83D0351}"/>
          </ac:spMkLst>
        </pc:spChg>
        <pc:spChg chg="add mod">
          <ac:chgData name="nourah Alaklabi" userId="b439187ee2954565" providerId="LiveId" clId="{8EFF5E86-09BB-4F89-B1CF-F53F0760A89F}" dt="2023-12-30T16:41:11.079" v="758"/>
          <ac:spMkLst>
            <pc:docMk/>
            <pc:sldMk cId="0" sldId="259"/>
            <ac:spMk id="5" creationId="{B3F45A7E-1F11-D7D6-19B7-3CAB2315C292}"/>
          </ac:spMkLst>
        </pc:spChg>
        <pc:spChg chg="del">
          <ac:chgData name="nourah Alaklabi" userId="b439187ee2954565" providerId="LiveId" clId="{8EFF5E86-09BB-4F89-B1CF-F53F0760A89F}" dt="2023-12-30T15:20:27.157" v="18" actId="21"/>
          <ac:spMkLst>
            <pc:docMk/>
            <pc:sldMk cId="0" sldId="259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48.367" v="392" actId="21"/>
          <ac:spMkLst>
            <pc:docMk/>
            <pc:sldMk cId="0" sldId="259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23.354" v="381" actId="21"/>
          <ac:spMkLst>
            <pc:docMk/>
            <pc:sldMk cId="0" sldId="259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0.341" v="19" actId="21"/>
          <ac:spMkLst>
            <pc:docMk/>
            <pc:sldMk cId="0" sldId="259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2.860" v="20" actId="21"/>
          <ac:spMkLst>
            <pc:docMk/>
            <pc:sldMk cId="0" sldId="259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5.650" v="22" actId="21"/>
          <ac:spMkLst>
            <pc:docMk/>
            <pc:sldMk cId="0" sldId="259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8.973" v="21" actId="21"/>
          <ac:spMkLst>
            <pc:docMk/>
            <pc:sldMk cId="0" sldId="259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19.450" v="380" actId="21"/>
          <ac:spMkLst>
            <pc:docMk/>
            <pc:sldMk cId="0" sldId="259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9.836" v="23" actId="21"/>
          <ac:spMkLst>
            <pc:docMk/>
            <pc:sldMk cId="0" sldId="259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3.887" v="24" actId="21"/>
          <ac:spMkLst>
            <pc:docMk/>
            <pc:sldMk cId="0" sldId="259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02.426" v="26" actId="21"/>
          <ac:spMkLst>
            <pc:docMk/>
            <pc:sldMk cId="0" sldId="259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8.180" v="25" actId="21"/>
          <ac:spMkLst>
            <pc:docMk/>
            <pc:sldMk cId="0" sldId="259"/>
            <ac:spMk id="2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5:54:39.279" v="389" actId="1076"/>
          <ac:spMkLst>
            <pc:docMk/>
            <pc:sldMk cId="0" sldId="259"/>
            <ac:spMk id="23" creationId="{6687253A-757F-1D70-6C68-9203BC952688}"/>
          </ac:spMkLst>
        </pc:spChg>
        <pc:spChg chg="add mod">
          <ac:chgData name="nourah Alaklabi" userId="b439187ee2954565" providerId="LiveId" clId="{8EFF5E86-09BB-4F89-B1CF-F53F0760A89F}" dt="2023-12-30T15:57:19.939" v="430" actId="1076"/>
          <ac:spMkLst>
            <pc:docMk/>
            <pc:sldMk cId="0" sldId="259"/>
            <ac:spMk id="26" creationId="{8E8A3C37-78A8-560E-701E-E819E6D886B4}"/>
          </ac:spMkLst>
        </pc:spChg>
        <pc:grpChg chg="del">
          <ac:chgData name="nourah Alaklabi" userId="b439187ee2954565" providerId="LiveId" clId="{8EFF5E86-09BB-4F89-B1CF-F53F0760A89F}" dt="2023-12-30T15:54:52.837" v="393" actId="21"/>
          <ac:grpSpMkLst>
            <pc:docMk/>
            <pc:sldMk cId="0" sldId="259"/>
            <ac:grpSpMk id="3" creationId="{00000000-0000-0000-0000-000000000000}"/>
          </ac:grpSpMkLst>
        </pc:grpChg>
        <pc:grpChg chg="del">
          <ac:chgData name="nourah Alaklabi" userId="b439187ee2954565" providerId="LiveId" clId="{8EFF5E86-09BB-4F89-B1CF-F53F0760A89F}" dt="2023-12-30T15:54:55.363" v="394" actId="21"/>
          <ac:grpSpMkLst>
            <pc:docMk/>
            <pc:sldMk cId="0" sldId="259"/>
            <ac:grpSpMk id="7" creationId="{00000000-0000-0000-0000-000000000000}"/>
          </ac:grpSpMkLst>
        </pc:grpChg>
        <pc:picChg chg="add mod">
          <ac:chgData name="nourah Alaklabi" userId="b439187ee2954565" providerId="LiveId" clId="{8EFF5E86-09BB-4F89-B1CF-F53F0760A89F}" dt="2023-12-30T16:38:43.179" v="726"/>
          <ac:picMkLst>
            <pc:docMk/>
            <pc:sldMk cId="0" sldId="259"/>
            <ac:picMk id="4" creationId="{023841BF-E367-84B4-DDDD-E7F744D8C50E}"/>
          </ac:picMkLst>
        </pc:picChg>
        <pc:picChg chg="add mod">
          <ac:chgData name="nourah Alaklabi" userId="b439187ee2954565" providerId="LiveId" clId="{8EFF5E86-09BB-4F89-B1CF-F53F0760A89F}" dt="2023-12-30T15:59:11.769" v="462" actId="1076"/>
          <ac:picMkLst>
            <pc:docMk/>
            <pc:sldMk cId="0" sldId="259"/>
            <ac:picMk id="25" creationId="{250E56A2-C4C3-0063-804E-F409DABA7790}"/>
          </ac:picMkLst>
        </pc:picChg>
      </pc:sldChg>
      <pc:sldChg chg="addSp delSp modSp mod">
        <pc:chgData name="nourah Alaklabi" userId="b439187ee2954565" providerId="LiveId" clId="{8EFF5E86-09BB-4F89-B1CF-F53F0760A89F}" dt="2023-12-30T16:41:42.306" v="764" actId="20577"/>
        <pc:sldMkLst>
          <pc:docMk/>
          <pc:sldMk cId="0" sldId="260"/>
        </pc:sldMkLst>
        <pc:spChg chg="del">
          <ac:chgData name="nourah Alaklabi" userId="b439187ee2954565" providerId="LiveId" clId="{8EFF5E86-09BB-4F89-B1CF-F53F0760A89F}" dt="2023-12-30T15:21:26.349" v="33" actId="21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53.106" v="702" actId="1076"/>
          <ac:spMkLst>
            <pc:docMk/>
            <pc:sldMk cId="0" sldId="260"/>
            <ac:spMk id="3" creationId="{D6F4F2FA-52CD-39D1-5E79-79C86A7B2F8B}"/>
          </ac:spMkLst>
        </pc:spChg>
        <pc:spChg chg="del">
          <ac:chgData name="nourah Alaklabi" userId="b439187ee2954565" providerId="LiveId" clId="{8EFF5E86-09BB-4F89-B1CF-F53F0760A89F}" dt="2023-12-30T15:21:11.325" v="27" actId="21"/>
          <ac:spMkLst>
            <pc:docMk/>
            <pc:sldMk cId="0" sldId="260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3.905" v="28" actId="21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1:42.306" v="764" actId="20577"/>
          <ac:spMkLst>
            <pc:docMk/>
            <pc:sldMk cId="0" sldId="260"/>
            <ac:spMk id="5" creationId="{863F3AC8-C9CF-6502-9E38-61B637B44569}"/>
          </ac:spMkLst>
        </pc:spChg>
        <pc:spChg chg="del">
          <ac:chgData name="nourah Alaklabi" userId="b439187ee2954565" providerId="LiveId" clId="{8EFF5E86-09BB-4F89-B1CF-F53F0760A89F}" dt="2023-12-30T16:05:54.254" v="541" actId="21"/>
          <ac:spMkLst>
            <pc:docMk/>
            <pc:sldMk cId="0" sldId="260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01:29.911" v="491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6.003" v="38" actId="21"/>
          <ac:spMkLst>
            <pc:docMk/>
            <pc:sldMk cId="0" sldId="260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0.071" v="34" actId="21"/>
          <ac:spMkLst>
            <pc:docMk/>
            <pc:sldMk cId="0" sldId="260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24.208" v="32" actId="21"/>
          <ac:spMkLst>
            <pc:docMk/>
            <pc:sldMk cId="0" sldId="260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7.519" v="30" actId="21"/>
          <ac:spMkLst>
            <pc:docMk/>
            <pc:sldMk cId="0" sldId="260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4.686" v="35" actId="21"/>
          <ac:spMkLst>
            <pc:docMk/>
            <pc:sldMk cId="0" sldId="260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2.397" v="37" actId="21"/>
          <ac:spMkLst>
            <pc:docMk/>
            <pc:sldMk cId="0" sldId="260"/>
            <ac:spMk id="15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21:20.080" v="31" actId="21"/>
          <ac:spMkLst>
            <pc:docMk/>
            <pc:sldMk cId="0" sldId="260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0.715" v="43" actId="21"/>
          <ac:spMkLst>
            <pc:docMk/>
            <pc:sldMk cId="0" sldId="260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8.479" v="36" actId="21"/>
          <ac:spMkLst>
            <pc:docMk/>
            <pc:sldMk cId="0" sldId="260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5.526" v="39" actId="21"/>
          <ac:spMkLst>
            <pc:docMk/>
            <pc:sldMk cId="0" sldId="260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05:51.695" v="540" actId="21"/>
          <ac:spMkLst>
            <pc:docMk/>
            <pc:sldMk cId="0" sldId="260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8.997" v="40" actId="21"/>
          <ac:spMkLst>
            <pc:docMk/>
            <pc:sldMk cId="0" sldId="260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6.925" v="42" actId="21"/>
          <ac:spMkLst>
            <pc:docMk/>
            <pc:sldMk cId="0" sldId="260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2.914" v="41" actId="21"/>
          <ac:spMkLst>
            <pc:docMk/>
            <pc:sldMk cId="0" sldId="260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5.290" v="44" actId="21"/>
          <ac:spMkLst>
            <pc:docMk/>
            <pc:sldMk cId="0" sldId="260"/>
            <ac:spMk id="2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05:37.386" v="539" actId="1076"/>
          <ac:spMkLst>
            <pc:docMk/>
            <pc:sldMk cId="0" sldId="26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38:54.235" v="729"/>
          <ac:picMkLst>
            <pc:docMk/>
            <pc:sldMk cId="0" sldId="260"/>
            <ac:picMk id="4" creationId="{A0F1566B-C207-90B3-2911-9E89ECD3C85F}"/>
          </ac:picMkLst>
        </pc:picChg>
        <pc:picChg chg="add mod">
          <ac:chgData name="nourah Alaklabi" userId="b439187ee2954565" providerId="LiveId" clId="{8EFF5E86-09BB-4F89-B1CF-F53F0760A89F}" dt="2023-12-30T16:03:16.945" v="495" actId="1440"/>
          <ac:picMkLst>
            <pc:docMk/>
            <pc:sldMk cId="0" sldId="260"/>
            <ac:picMk id="27" creationId="{02F6A2D0-F6DF-2B46-D92F-35FFB56C2935}"/>
          </ac:picMkLst>
        </pc:picChg>
      </pc:sldChg>
      <pc:sldChg chg="addSp delSp modSp mod">
        <pc:chgData name="nourah Alaklabi" userId="b439187ee2954565" providerId="LiveId" clId="{8EFF5E86-09BB-4F89-B1CF-F53F0760A89F}" dt="2023-12-30T16:42:21.527" v="774" actId="1076"/>
        <pc:sldMkLst>
          <pc:docMk/>
          <pc:sldMk cId="0" sldId="261"/>
        </pc:sldMkLst>
        <pc:spChg chg="del">
          <ac:chgData name="nourah Alaklabi" userId="b439187ee2954565" providerId="LiveId" clId="{8EFF5E86-09BB-4F89-B1CF-F53F0760A89F}" dt="2023-12-30T15:22:26.653" v="47" actId="21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0.148" v="708" actId="1076"/>
          <ac:spMkLst>
            <pc:docMk/>
            <pc:sldMk cId="0" sldId="261"/>
            <ac:spMk id="3" creationId="{88755B86-60AD-C458-ABC1-B74283668D49}"/>
          </ac:spMkLst>
        </pc:spChg>
        <pc:spChg chg="del">
          <ac:chgData name="nourah Alaklabi" userId="b439187ee2954565" providerId="LiveId" clId="{8EFF5E86-09BB-4F89-B1CF-F53F0760A89F}" dt="2023-12-30T15:22:28.784" v="48" actId="21"/>
          <ac:spMkLst>
            <pc:docMk/>
            <pc:sldMk cId="0" sldId="261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9.156" v="586" actId="21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21.527" v="774" actId="1076"/>
          <ac:spMkLst>
            <pc:docMk/>
            <pc:sldMk cId="0" sldId="261"/>
            <ac:spMk id="5" creationId="{3632E9F8-D1EE-6FC9-DA40-218E1DD651A9}"/>
          </ac:spMkLst>
        </pc:spChg>
        <pc:spChg chg="del">
          <ac:chgData name="nourah Alaklabi" userId="b439187ee2954565" providerId="LiveId" clId="{8EFF5E86-09BB-4F89-B1CF-F53F0760A89F}" dt="2023-12-30T15:22:41.951" v="51" actId="21"/>
          <ac:spMkLst>
            <pc:docMk/>
            <pc:sldMk cId="0" sldId="261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4.188" v="46" actId="21"/>
          <ac:spMkLst>
            <pc:docMk/>
            <pc:sldMk cId="0" sldId="261"/>
            <ac:spMk id="8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17:05.665" v="575" actId="782"/>
          <ac:spMkLst>
            <pc:docMk/>
            <pc:sldMk cId="0" sldId="261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0.481" v="45" actId="21"/>
          <ac:spMkLst>
            <pc:docMk/>
            <pc:sldMk cId="0" sldId="261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2.774" v="49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17.655" v="57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7.246" v="59" actId="21"/>
          <ac:spMkLst>
            <pc:docMk/>
            <pc:sldMk cId="0" sldId="261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0.406" v="58" actId="21"/>
          <ac:spMkLst>
            <pc:docMk/>
            <pc:sldMk cId="0" sldId="261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1.782" v="60" actId="21"/>
          <ac:spMkLst>
            <pc:docMk/>
            <pc:sldMk cId="0" sldId="261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9.571" v="50" actId="21"/>
          <ac:spMkLst>
            <pc:docMk/>
            <pc:sldMk cId="0" sldId="261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4.910" v="61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2.625" v="585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48.595" v="52" actId="21"/>
          <ac:spMkLst>
            <pc:docMk/>
            <pc:sldMk cId="0" sldId="261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4.566" v="53" actId="21"/>
          <ac:spMkLst>
            <pc:docMk/>
            <pc:sldMk cId="0" sldId="261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7.977" v="54" actId="21"/>
          <ac:spMkLst>
            <pc:docMk/>
            <pc:sldMk cId="0" sldId="261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7.379" v="56" actId="21"/>
          <ac:spMkLst>
            <pc:docMk/>
            <pc:sldMk cId="0" sldId="261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3.407" v="55" actId="21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19:21.021" v="588" actId="1076"/>
          <ac:spMkLst>
            <pc:docMk/>
            <pc:sldMk cId="0" sldId="261"/>
            <ac:spMk id="29" creationId="{7B147BA8-024F-FC49-1092-5AD07905CA7F}"/>
          </ac:spMkLst>
        </pc:spChg>
        <pc:picChg chg="add mod">
          <ac:chgData name="nourah Alaklabi" userId="b439187ee2954565" providerId="LiveId" clId="{8EFF5E86-09BB-4F89-B1CF-F53F0760A89F}" dt="2023-12-30T16:39:11.082" v="732"/>
          <ac:picMkLst>
            <pc:docMk/>
            <pc:sldMk cId="0" sldId="261"/>
            <ac:picMk id="4" creationId="{A6E08A5B-4EC4-87AD-AE08-4361B359FA68}"/>
          </ac:picMkLst>
        </pc:picChg>
        <pc:picChg chg="add mod">
          <ac:chgData name="nourah Alaklabi" userId="b439187ee2954565" providerId="LiveId" clId="{8EFF5E86-09BB-4F89-B1CF-F53F0760A89F}" dt="2023-12-30T16:39:15.497" v="733" actId="1076"/>
          <ac:picMkLst>
            <pc:docMk/>
            <pc:sldMk cId="0" sldId="261"/>
            <ac:picMk id="26" creationId="{8E98C641-34EB-CDDE-E169-1CA3706D3268}"/>
          </ac:picMkLst>
        </pc:picChg>
        <pc:picChg chg="add mod">
          <ac:chgData name="nourah Alaklabi" userId="b439187ee2954565" providerId="LiveId" clId="{8EFF5E86-09BB-4F89-B1CF-F53F0760A89F}" dt="2023-12-30T16:18:08.902" v="584" actId="1440"/>
          <ac:picMkLst>
            <pc:docMk/>
            <pc:sldMk cId="0" sldId="261"/>
            <ac:picMk id="28" creationId="{61072B85-B8F1-D425-87B5-1048DA1CE3E7}"/>
          </ac:picMkLst>
        </pc:picChg>
      </pc:sldChg>
      <pc:sldChg chg="addSp delSp modSp mod">
        <pc:chgData name="nourah Alaklabi" userId="b439187ee2954565" providerId="LiveId" clId="{8EFF5E86-09BB-4F89-B1CF-F53F0760A89F}" dt="2023-12-30T16:54:42.736" v="972" actId="1440"/>
        <pc:sldMkLst>
          <pc:docMk/>
          <pc:sldMk cId="0" sldId="262"/>
        </pc:sldMkLst>
        <pc:spChg chg="mod">
          <ac:chgData name="nourah Alaklabi" userId="b439187ee2954565" providerId="LiveId" clId="{8EFF5E86-09BB-4F89-B1CF-F53F0760A89F}" dt="2023-12-30T16:54:20.596" v="965" actId="1076"/>
          <ac:spMkLst>
            <pc:docMk/>
            <pc:sldMk cId="0" sldId="262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40.823" v="62" actId="21"/>
          <ac:spMkLst>
            <pc:docMk/>
            <pc:sldMk cId="0" sldId="262"/>
            <ac:spMk id="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7.585" v="710" actId="1076"/>
          <ac:spMkLst>
            <pc:docMk/>
            <pc:sldMk cId="0" sldId="262"/>
            <ac:spMk id="6" creationId="{C0F88D10-B1D0-D369-7C53-71790E1ED127}"/>
          </ac:spMkLst>
        </pc:spChg>
        <pc:spChg chg="del">
          <ac:chgData name="nourah Alaklabi" userId="b439187ee2954565" providerId="LiveId" clId="{8EFF5E86-09BB-4F89-B1CF-F53F0760A89F}" dt="2023-12-30T15:26:47.612" v="63" actId="21"/>
          <ac:spMkLst>
            <pc:docMk/>
            <pc:sldMk cId="0" sldId="262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7.633" v="66" actId="21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31.326" v="775"/>
          <ac:spMkLst>
            <pc:docMk/>
            <pc:sldMk cId="0" sldId="262"/>
            <ac:spMk id="8" creationId="{B10A4525-BE2A-3ED2-E8D5-4EF1F9197E3B}"/>
          </ac:spMkLst>
        </pc:spChg>
        <pc:spChg chg="del">
          <ac:chgData name="nourah Alaklabi" userId="b439187ee2954565" providerId="LiveId" clId="{8EFF5E86-09BB-4F89-B1CF-F53F0760A89F}" dt="2023-12-30T15:26:54.066" v="65" actId="21"/>
          <ac:spMkLst>
            <pc:docMk/>
            <pc:sldMk cId="0" sldId="262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0.775" v="64" actId="21"/>
          <ac:spMkLst>
            <pc:docMk/>
            <pc:sldMk cId="0" sldId="262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1.852" v="67" actId="21"/>
          <ac:spMkLst>
            <pc:docMk/>
            <pc:sldMk cId="0" sldId="262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4.590" v="68" actId="21"/>
          <ac:spMkLst>
            <pc:docMk/>
            <pc:sldMk cId="0" sldId="262"/>
            <ac:spMk id="12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19.595" v="734"/>
          <ac:picMkLst>
            <pc:docMk/>
            <pc:sldMk cId="0" sldId="262"/>
            <ac:picMk id="7" creationId="{2A736838-2954-24EF-ACCE-EF787185AA70}"/>
          </ac:picMkLst>
        </pc:picChg>
        <pc:picChg chg="add mod">
          <ac:chgData name="nourah Alaklabi" userId="b439187ee2954565" providerId="LiveId" clId="{8EFF5E86-09BB-4F89-B1CF-F53F0760A89F}" dt="2023-12-30T16:54:31.156" v="970" actId="1076"/>
          <ac:picMkLst>
            <pc:docMk/>
            <pc:sldMk cId="0" sldId="262"/>
            <ac:picMk id="16" creationId="{773FF47B-CE15-C1FE-F62C-3CDD0830A28C}"/>
          </ac:picMkLst>
        </pc:picChg>
        <pc:picChg chg="add del mod">
          <ac:chgData name="nourah Alaklabi" userId="b439187ee2954565" providerId="LiveId" clId="{8EFF5E86-09BB-4F89-B1CF-F53F0760A89F}" dt="2023-12-30T16:53:53.958" v="964" actId="21"/>
          <ac:picMkLst>
            <pc:docMk/>
            <pc:sldMk cId="0" sldId="262"/>
            <ac:picMk id="1026" creationId="{CAE5BD27-B2DA-7550-B933-6AAE4EC56C91}"/>
          </ac:picMkLst>
        </pc:picChg>
        <pc:picChg chg="add mod">
          <ac:chgData name="nourah Alaklabi" userId="b439187ee2954565" providerId="LiveId" clId="{8EFF5E86-09BB-4F89-B1CF-F53F0760A89F}" dt="2023-12-30T16:54:42.736" v="972" actId="1440"/>
          <ac:picMkLst>
            <pc:docMk/>
            <pc:sldMk cId="0" sldId="262"/>
            <ac:picMk id="1028" creationId="{61371668-915B-54FF-A99C-C0B756EC6213}"/>
          </ac:picMkLst>
        </pc:picChg>
      </pc:sldChg>
      <pc:sldChg chg="addSp modSp mod">
        <pc:chgData name="nourah Alaklabi" userId="b439187ee2954565" providerId="LiveId" clId="{8EFF5E86-09BB-4F89-B1CF-F53F0760A89F}" dt="2023-12-30T16:39:33.251" v="737" actId="1076"/>
        <pc:sldMkLst>
          <pc:docMk/>
          <pc:sldMk cId="0" sldId="263"/>
        </pc:sldMkLst>
        <pc:spChg chg="mod">
          <ac:chgData name="nourah Alaklabi" userId="b439187ee2954565" providerId="LiveId" clId="{8EFF5E86-09BB-4F89-B1CF-F53F0760A89F}" dt="2023-12-30T16:23:16.278" v="621"/>
          <ac:spMkLst>
            <pc:docMk/>
            <pc:sldMk cId="0" sldId="263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39:33.251" v="737" actId="1076"/>
          <ac:spMkLst>
            <pc:docMk/>
            <pc:sldMk cId="0" sldId="263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33.674" v="712" actId="1076"/>
          <ac:spMkLst>
            <pc:docMk/>
            <pc:sldMk cId="0" sldId="263"/>
            <ac:spMk id="6" creationId="{763E1F8D-5CAC-4826-5837-04608BC639C3}"/>
          </ac:spMkLst>
        </pc:spChg>
        <pc:picChg chg="add mod">
          <ac:chgData name="nourah Alaklabi" userId="b439187ee2954565" providerId="LiveId" clId="{8EFF5E86-09BB-4F89-B1CF-F53F0760A89F}" dt="2023-12-30T16:39:27.252" v="736" actId="1076"/>
          <ac:picMkLst>
            <pc:docMk/>
            <pc:sldMk cId="0" sldId="263"/>
            <ac:picMk id="7" creationId="{DF9774C9-E92D-36D5-6D29-B07708DDD198}"/>
          </ac:picMkLst>
        </pc:picChg>
      </pc:sldChg>
      <pc:sldChg chg="addSp delSp modSp mod">
        <pc:chgData name="nourah Alaklabi" userId="b439187ee2954565" providerId="LiveId" clId="{8EFF5E86-09BB-4F89-B1CF-F53F0760A89F}" dt="2023-12-30T16:39:39.666" v="739" actId="1076"/>
        <pc:sldMkLst>
          <pc:docMk/>
          <pc:sldMk cId="0" sldId="264"/>
        </pc:sldMkLst>
        <pc:spChg chg="mod">
          <ac:chgData name="nourah Alaklabi" userId="b439187ee2954565" providerId="LiveId" clId="{8EFF5E86-09BB-4F89-B1CF-F53F0760A89F}" dt="2023-12-30T15:27:57.827" v="111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27:40.504" v="107" actId="20577"/>
          <ac:spMkLst>
            <pc:docMk/>
            <pc:sldMk cId="0" sldId="264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01.123" v="112" actId="21"/>
          <ac:spMkLst>
            <pc:docMk/>
            <pc:sldMk cId="0" sldId="264"/>
            <ac:spMk id="1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0.102" v="714" actId="1076"/>
          <ac:spMkLst>
            <pc:docMk/>
            <pc:sldMk cId="0" sldId="264"/>
            <ac:spMk id="16" creationId="{F6C04DA0-6AD9-05B4-9451-EBA05E162A8F}"/>
          </ac:spMkLst>
        </pc:spChg>
        <pc:spChg chg="del">
          <ac:chgData name="nourah Alaklabi" userId="b439187ee2954565" providerId="LiveId" clId="{8EFF5E86-09BB-4F89-B1CF-F53F0760A89F}" dt="2023-12-30T15:27:16.517" v="69" actId="21"/>
          <ac:spMkLst>
            <pc:docMk/>
            <pc:sldMk cId="0" sldId="264"/>
            <ac:spMk id="17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39.666" v="739" actId="1076"/>
          <ac:picMkLst>
            <pc:docMk/>
            <pc:sldMk cId="0" sldId="264"/>
            <ac:picMk id="17" creationId="{B2D8757F-DE43-9780-7294-40882064160A}"/>
          </ac:picMkLst>
        </pc:picChg>
      </pc:sldChg>
      <pc:sldChg chg="del">
        <pc:chgData name="nourah Alaklabi" userId="b439187ee2954565" providerId="LiveId" clId="{8EFF5E86-09BB-4F89-B1CF-F53F0760A89F}" dt="2023-12-30T15:28:56.876" v="122" actId="2696"/>
        <pc:sldMkLst>
          <pc:docMk/>
          <pc:sldMk cId="0" sldId="265"/>
        </pc:sldMkLst>
      </pc:sldChg>
      <pc:sldChg chg="addSp delSp modSp mod">
        <pc:chgData name="nourah Alaklabi" userId="b439187ee2954565" providerId="LiveId" clId="{8EFF5E86-09BB-4F89-B1CF-F53F0760A89F}" dt="2023-12-30T16:39:54.578" v="743"/>
        <pc:sldMkLst>
          <pc:docMk/>
          <pc:sldMk cId="0" sldId="266"/>
        </pc:sldMkLst>
        <pc:spChg chg="mod">
          <ac:chgData name="nourah Alaklabi" userId="b439187ee2954565" providerId="LiveId" clId="{8EFF5E86-09BB-4F89-B1CF-F53F0760A89F}" dt="2023-12-30T15:31:07.750" v="156" actId="14100"/>
          <ac:spMkLst>
            <pc:docMk/>
            <pc:sldMk cId="0" sldId="266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9.337" v="160" actId="1076"/>
          <ac:spMkLst>
            <pc:docMk/>
            <pc:sldMk cId="0" sldId="266"/>
            <ac:spMk id="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51.729" v="121" actId="21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52.872" v="718" actId="1076"/>
          <ac:spMkLst>
            <pc:docMk/>
            <pc:sldMk cId="0" sldId="266"/>
            <ac:spMk id="4" creationId="{9B8C5D84-B1B1-005B-E83D-40F8F730D165}"/>
          </ac:spMkLst>
        </pc:spChg>
        <pc:spChg chg="del">
          <ac:chgData name="nourah Alaklabi" userId="b439187ee2954565" providerId="LiveId" clId="{8EFF5E86-09BB-4F89-B1CF-F53F0760A89F}" dt="2023-12-30T15:30:58.414" v="153" actId="21"/>
          <ac:spMkLst>
            <pc:docMk/>
            <pc:sldMk cId="0" sldId="266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6.693" v="137" actId="21"/>
          <ac:spMkLst>
            <pc:docMk/>
            <pc:sldMk cId="0" sldId="266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3.739" v="142" actId="21"/>
          <ac:spMkLst>
            <pc:docMk/>
            <pc:sldMk cId="0" sldId="266"/>
            <ac:spMk id="7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30:31.706" v="147" actId="21"/>
          <ac:spMkLst>
            <pc:docMk/>
            <pc:sldMk cId="0" sldId="266"/>
            <ac:spMk id="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2.829" v="139" actId="21"/>
          <ac:spMkLst>
            <pc:docMk/>
            <pc:sldMk cId="0" sldId="266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54.541" v="152" actId="21"/>
          <ac:spMkLst>
            <pc:docMk/>
            <pc:sldMk cId="0" sldId="266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2.585" v="157" actId="1076"/>
          <ac:spMkLst>
            <pc:docMk/>
            <pc:sldMk cId="0" sldId="266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7.261" v="124" actId="21"/>
          <ac:spMkLst>
            <pc:docMk/>
            <pc:sldMk cId="0" sldId="266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19.985" v="132" actId="21"/>
          <ac:spMkLst>
            <pc:docMk/>
            <pc:sldMk cId="0" sldId="266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3.006" v="133" actId="21"/>
          <ac:spMkLst>
            <pc:docMk/>
            <pc:sldMk cId="0" sldId="266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26.697" v="145" actId="21"/>
          <ac:spMkLst>
            <pc:docMk/>
            <pc:sldMk cId="0" sldId="266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05.441" v="144" actId="21"/>
          <ac:spMkLst>
            <pc:docMk/>
            <pc:sldMk cId="0" sldId="266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9.258" v="143" actId="21"/>
          <ac:spMkLst>
            <pc:docMk/>
            <pc:sldMk cId="0" sldId="266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1.494" v="123" actId="21"/>
          <ac:spMkLst>
            <pc:docMk/>
            <pc:sldMk cId="0" sldId="266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35.201" v="148" actId="21"/>
          <ac:spMkLst>
            <pc:docMk/>
            <pc:sldMk cId="0" sldId="266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6.715" v="140" actId="21"/>
          <ac:spMkLst>
            <pc:docMk/>
            <pc:sldMk cId="0" sldId="266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0.111" v="141" actId="21"/>
          <ac:spMkLst>
            <pc:docMk/>
            <pc:sldMk cId="0" sldId="266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0.068" v="138" actId="21"/>
          <ac:spMkLst>
            <pc:docMk/>
            <pc:sldMk cId="0" sldId="266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4.126" v="136" actId="21"/>
          <ac:spMkLst>
            <pc:docMk/>
            <pc:sldMk cId="0" sldId="266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5.374" v="134" actId="21"/>
          <ac:spMkLst>
            <pc:docMk/>
            <pc:sldMk cId="0" sldId="266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9.888" v="135" actId="21"/>
          <ac:spMkLst>
            <pc:docMk/>
            <pc:sldMk cId="0" sldId="266"/>
            <ac:spMk id="25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54.578" v="743"/>
          <ac:picMkLst>
            <pc:docMk/>
            <pc:sldMk cId="0" sldId="266"/>
            <ac:picMk id="5" creationId="{6E06CE14-2A0C-4F97-8516-E58F49877620}"/>
          </ac:picMkLst>
        </pc:picChg>
      </pc:sldChg>
      <pc:sldChg chg="addSp delSp modSp add del mod">
        <pc:chgData name="nourah Alaklabi" userId="b439187ee2954565" providerId="LiveId" clId="{8EFF5E86-09BB-4F89-B1CF-F53F0760A89F}" dt="2023-12-30T16:40:54.030" v="757"/>
        <pc:sldMkLst>
          <pc:docMk/>
          <pc:sldMk cId="523692514" sldId="267"/>
        </pc:sldMkLst>
        <pc:spChg chg="add mod">
          <ac:chgData name="nourah Alaklabi" userId="b439187ee2954565" providerId="LiveId" clId="{8EFF5E86-09BB-4F89-B1CF-F53F0760A89F}" dt="2023-12-30T16:36:18.195" v="694" actId="1076"/>
          <ac:spMkLst>
            <pc:docMk/>
            <pc:sldMk cId="523692514" sldId="267"/>
            <ac:spMk id="2" creationId="{C04D8423-4364-DB77-2C8A-D5B527AAE653}"/>
          </ac:spMkLst>
        </pc:spChg>
        <pc:spChg chg="add mod">
          <ac:chgData name="nourah Alaklabi" userId="b439187ee2954565" providerId="LiveId" clId="{8EFF5E86-09BB-4F89-B1CF-F53F0760A89F}" dt="2023-12-30T16:40:54.030" v="757"/>
          <ac:spMkLst>
            <pc:docMk/>
            <pc:sldMk cId="523692514" sldId="267"/>
            <ac:spMk id="9" creationId="{CA6FFBA4-3942-BD11-9138-C4A76E31487F}"/>
          </ac:spMkLst>
        </pc:spChg>
        <pc:picChg chg="add mod">
          <ac:chgData name="nourah Alaklabi" userId="b439187ee2954565" providerId="LiveId" clId="{8EFF5E86-09BB-4F89-B1CF-F53F0760A89F}" dt="2023-12-30T15:53:54.995" v="379" actId="1440"/>
          <ac:picMkLst>
            <pc:docMk/>
            <pc:sldMk cId="523692514" sldId="267"/>
            <ac:picMk id="6" creationId="{55A58CB1-E6A1-D852-BFA8-9281C51ACF0B}"/>
          </ac:picMkLst>
        </pc:picChg>
        <pc:picChg chg="add mod">
          <ac:chgData name="nourah Alaklabi" userId="b439187ee2954565" providerId="LiveId" clId="{8EFF5E86-09BB-4F89-B1CF-F53F0760A89F}" dt="2023-12-30T16:38:36.698" v="725"/>
          <ac:picMkLst>
            <pc:docMk/>
            <pc:sldMk cId="523692514" sldId="267"/>
            <ac:picMk id="7" creationId="{5DC06CEE-C1EF-A643-F455-4E6D4B978AEB}"/>
          </ac:picMkLst>
        </pc:picChg>
        <pc:picChg chg="del">
          <ac:chgData name="nourah Alaklabi" userId="b439187ee2954565" providerId="LiveId" clId="{8EFF5E86-09BB-4F89-B1CF-F53F0760A89F}" dt="2023-12-30T15:53:13.551" v="371" actId="21"/>
          <ac:picMkLst>
            <pc:docMk/>
            <pc:sldMk cId="523692514" sldId="267"/>
            <ac:picMk id="38" creationId="{E0A681CA-286C-DFF1-B09D-60E992E71AA3}"/>
          </ac:picMkLst>
        </pc:picChg>
        <pc:picChg chg="del">
          <ac:chgData name="nourah Alaklabi" userId="b439187ee2954565" providerId="LiveId" clId="{8EFF5E86-09BB-4F89-B1CF-F53F0760A89F}" dt="2023-12-30T15:53:15.832" v="372" actId="21"/>
          <ac:picMkLst>
            <pc:docMk/>
            <pc:sldMk cId="523692514" sldId="267"/>
            <ac:picMk id="40" creationId="{0BBFF51A-A227-33FD-6376-0E150C33E9AD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25.366" v="760" actId="20577"/>
        <pc:sldMkLst>
          <pc:docMk/>
          <pc:sldMk cId="2287460162" sldId="268"/>
        </pc:sldMkLst>
        <pc:spChg chg="add mod">
          <ac:chgData name="nourah Alaklabi" userId="b439187ee2954565" providerId="LiveId" clId="{8EFF5E86-09BB-4F89-B1CF-F53F0760A89F}" dt="2023-12-30T16:36:36.159" v="698" actId="1076"/>
          <ac:spMkLst>
            <pc:docMk/>
            <pc:sldMk cId="2287460162" sldId="268"/>
            <ac:spMk id="3" creationId="{067D88A1-2D1E-1D89-3162-CF95808B2B12}"/>
          </ac:spMkLst>
        </pc:spChg>
        <pc:spChg chg="add mod">
          <ac:chgData name="nourah Alaklabi" userId="b439187ee2954565" providerId="LiveId" clId="{8EFF5E86-09BB-4F89-B1CF-F53F0760A89F}" dt="2023-12-30T16:41:25.366" v="760" actId="20577"/>
          <ac:spMkLst>
            <pc:docMk/>
            <pc:sldMk cId="2287460162" sldId="268"/>
            <ac:spMk id="6" creationId="{C4A243F7-D071-DA84-0CA9-53899FC87AFC}"/>
          </ac:spMkLst>
        </pc:spChg>
        <pc:spChg chg="mod">
          <ac:chgData name="nourah Alaklabi" userId="b439187ee2954565" providerId="LiveId" clId="{8EFF5E86-09BB-4F89-B1CF-F53F0760A89F}" dt="2023-12-30T15:58:15.305" v="452" actId="20577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8EFF5E86-09BB-4F89-B1CF-F53F0760A89F}" dt="2023-12-30T15:59:22.094" v="463" actId="1440"/>
          <ac:picMkLst>
            <pc:docMk/>
            <pc:sldMk cId="2287460162" sldId="268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47.365" v="727"/>
          <ac:picMkLst>
            <pc:docMk/>
            <pc:sldMk cId="2287460162" sldId="268"/>
            <ac:picMk id="5" creationId="{1547A58E-0E6D-E767-F1BD-1D57A4A3C587}"/>
          </ac:picMkLst>
        </pc:picChg>
        <pc:picChg chg="del">
          <ac:chgData name="nourah Alaklabi" userId="b439187ee2954565" providerId="LiveId" clId="{8EFF5E86-09BB-4F89-B1CF-F53F0760A89F}" dt="2023-12-30T15:57:58.405" v="432" actId="21"/>
          <ac:picMkLst>
            <pc:docMk/>
            <pc:sldMk cId="2287460162" sldId="268"/>
            <ac:picMk id="25" creationId="{250E56A2-C4C3-0063-804E-F409DABA7790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35.688" v="762" actId="20577"/>
        <pc:sldMkLst>
          <pc:docMk/>
          <pc:sldMk cId="1995194774" sldId="269"/>
        </pc:sldMkLst>
        <pc:spChg chg="add mod">
          <ac:chgData name="nourah Alaklabi" userId="b439187ee2954565" providerId="LiveId" clId="{8EFF5E86-09BB-4F89-B1CF-F53F0760A89F}" dt="2023-12-30T16:36:42.944" v="700" actId="1076"/>
          <ac:spMkLst>
            <pc:docMk/>
            <pc:sldMk cId="1995194774" sldId="269"/>
            <ac:spMk id="3" creationId="{B5E4AE39-5D10-65BD-72A5-E27B84C14F23}"/>
          </ac:spMkLst>
        </pc:spChg>
        <pc:spChg chg="add mod">
          <ac:chgData name="nourah Alaklabi" userId="b439187ee2954565" providerId="LiveId" clId="{8EFF5E86-09BB-4F89-B1CF-F53F0760A89F}" dt="2023-12-30T16:41:35.688" v="762" actId="20577"/>
          <ac:spMkLst>
            <pc:docMk/>
            <pc:sldMk cId="1995194774" sldId="269"/>
            <ac:spMk id="6" creationId="{B73023A5-31D9-4C03-9BDF-3240BF5D6475}"/>
          </ac:spMkLst>
        </pc:spChg>
        <pc:spChg chg="mod">
          <ac:chgData name="nourah Alaklabi" userId="b439187ee2954565" providerId="LiveId" clId="{8EFF5E86-09BB-4F89-B1CF-F53F0760A89F}" dt="2023-12-30T16:00:53.428" v="482" actId="20577"/>
          <ac:spMkLst>
            <pc:docMk/>
            <pc:sldMk cId="1995194774" sldId="269"/>
            <ac:spMk id="26" creationId="{8E8A3C37-78A8-560E-701E-E819E6D886B4}"/>
          </ac:spMkLst>
        </pc:spChg>
        <pc:picChg chg="del">
          <ac:chgData name="nourah Alaklabi" userId="b439187ee2954565" providerId="LiveId" clId="{8EFF5E86-09BB-4F89-B1CF-F53F0760A89F}" dt="2023-12-30T15:59:34.476" v="465" actId="21"/>
          <ac:picMkLst>
            <pc:docMk/>
            <pc:sldMk cId="1995194774" sldId="269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50.452" v="728"/>
          <ac:picMkLst>
            <pc:docMk/>
            <pc:sldMk cId="1995194774" sldId="269"/>
            <ac:picMk id="4" creationId="{E5E81CF3-F3BE-A9F9-25FA-8AFA9EFA7C6F}"/>
          </ac:picMkLst>
        </pc:picChg>
        <pc:picChg chg="add mod">
          <ac:chgData name="nourah Alaklabi" userId="b439187ee2954565" providerId="LiveId" clId="{8EFF5E86-09BB-4F89-B1CF-F53F0760A89F}" dt="2023-12-30T16:00:40.723" v="471" actId="1076"/>
          <ac:picMkLst>
            <pc:docMk/>
            <pc:sldMk cId="1995194774" sldId="269"/>
            <ac:picMk id="5" creationId="{EA9EFEF5-9CD9-EDA5-D8A5-0D957B8B0B97}"/>
          </ac:picMkLst>
        </pc:picChg>
        <pc:picChg chg="add mod">
          <ac:chgData name="nourah Alaklabi" userId="b439187ee2954565" providerId="LiveId" clId="{8EFF5E86-09BB-4F89-B1CF-F53F0760A89F}" dt="2023-12-30T16:01:00.223" v="484" actId="1076"/>
          <ac:picMkLst>
            <pc:docMk/>
            <pc:sldMk cId="1995194774" sldId="269"/>
            <ac:picMk id="7" creationId="{A7A6FA52-A115-E177-26CF-02471635B28E}"/>
          </ac:picMkLst>
        </pc:picChg>
      </pc:sldChg>
      <pc:sldChg chg="addSp delSp modSp add del mod">
        <pc:chgData name="nourah Alaklabi" userId="b439187ee2954565" providerId="LiveId" clId="{8EFF5E86-09BB-4F89-B1CF-F53F0760A89F}" dt="2023-12-30T16:52:08.980" v="957" actId="1076"/>
        <pc:sldMkLst>
          <pc:docMk/>
          <pc:sldMk cId="3238278529" sldId="270"/>
        </pc:sldMkLst>
        <pc:spChg chg="mod">
          <ac:chgData name="nourah Alaklabi" userId="b439187ee2954565" providerId="LiveId" clId="{8EFF5E86-09BB-4F89-B1CF-F53F0760A89F}" dt="2023-12-30T16:49:44.319" v="887" actId="1076"/>
          <ac:spMkLst>
            <pc:docMk/>
            <pc:sldMk cId="3238278529" sldId="270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01.194" v="704" actId="1076"/>
          <ac:spMkLst>
            <pc:docMk/>
            <pc:sldMk cId="3238278529" sldId="270"/>
            <ac:spMk id="3" creationId="{9AE63FC0-DE07-51D5-232C-90C040A61ABA}"/>
          </ac:spMkLst>
        </pc:spChg>
        <pc:spChg chg="add mod">
          <ac:chgData name="nourah Alaklabi" userId="b439187ee2954565" providerId="LiveId" clId="{8EFF5E86-09BB-4F89-B1CF-F53F0760A89F}" dt="2023-12-30T16:07:17.708" v="556" actId="1076"/>
          <ac:spMkLst>
            <pc:docMk/>
            <pc:sldMk cId="3238278529" sldId="270"/>
            <ac:spMk id="10" creationId="{33FB489E-4C3B-4C5E-8C0D-B1F0099030F3}"/>
          </ac:spMkLst>
        </pc:spChg>
        <pc:spChg chg="add mod">
          <ac:chgData name="nourah Alaklabi" userId="b439187ee2954565" providerId="LiveId" clId="{8EFF5E86-09BB-4F89-B1CF-F53F0760A89F}" dt="2023-12-30T16:41:59.098" v="767" actId="20577"/>
          <ac:spMkLst>
            <pc:docMk/>
            <pc:sldMk cId="3238278529" sldId="270"/>
            <ac:spMk id="11" creationId="{74B95E2A-41A3-EA2E-7D76-38D700C7E072}"/>
          </ac:spMkLst>
        </pc:spChg>
        <pc:spChg chg="add mod ord">
          <ac:chgData name="nourah Alaklabi" userId="b439187ee2954565" providerId="LiveId" clId="{8EFF5E86-09BB-4F89-B1CF-F53F0760A89F}" dt="2023-12-30T16:52:08.980" v="957" actId="1076"/>
          <ac:spMkLst>
            <pc:docMk/>
            <pc:sldMk cId="3238278529" sldId="270"/>
            <ac:spMk id="12" creationId="{D7D5ABD0-FB88-387E-DA64-8178C7601615}"/>
          </ac:spMkLst>
        </pc:spChg>
        <pc:spChg chg="add mod ord">
          <ac:chgData name="nourah Alaklabi" userId="b439187ee2954565" providerId="LiveId" clId="{8EFF5E86-09BB-4F89-B1CF-F53F0760A89F}" dt="2023-12-30T16:51:43.969" v="951" actId="14100"/>
          <ac:spMkLst>
            <pc:docMk/>
            <pc:sldMk cId="3238278529" sldId="270"/>
            <ac:spMk id="13" creationId="{C6ECE0D9-646D-71EA-52D1-4F3013994D6A}"/>
          </ac:spMkLst>
        </pc:spChg>
        <pc:spChg chg="mod">
          <ac:chgData name="nourah Alaklabi" userId="b439187ee2954565" providerId="LiveId" clId="{8EFF5E86-09BB-4F89-B1CF-F53F0760A89F}" dt="2023-12-30T16:06:31.901" v="548" actId="1076"/>
          <ac:spMkLst>
            <pc:docMk/>
            <pc:sldMk cId="3238278529" sldId="27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06:28.240" v="547" actId="1440"/>
          <ac:picMkLst>
            <pc:docMk/>
            <pc:sldMk cId="3238278529" sldId="270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8:57.550" v="730"/>
          <ac:picMkLst>
            <pc:docMk/>
            <pc:sldMk cId="3238278529" sldId="270"/>
            <ac:picMk id="5" creationId="{03995161-949E-CC4C-CCC6-3E5E9AEE1103}"/>
          </ac:picMkLst>
        </pc:picChg>
        <pc:picChg chg="add mod">
          <ac:chgData name="nourah Alaklabi" userId="b439187ee2954565" providerId="LiveId" clId="{8EFF5E86-09BB-4F89-B1CF-F53F0760A89F}" dt="2023-12-30T16:07:06.499" v="554" actId="1440"/>
          <ac:picMkLst>
            <pc:docMk/>
            <pc:sldMk cId="3238278529" sldId="270"/>
            <ac:picMk id="7" creationId="{6BD8FD9C-6575-E2EB-96A0-BE6A94033446}"/>
          </ac:picMkLst>
        </pc:picChg>
        <pc:picChg chg="del">
          <ac:chgData name="nourah Alaklabi" userId="b439187ee2954565" providerId="LiveId" clId="{8EFF5E86-09BB-4F89-B1CF-F53F0760A89F}" dt="2023-12-30T16:06:02.640" v="543" actId="21"/>
          <ac:picMkLst>
            <pc:docMk/>
            <pc:sldMk cId="3238278529" sldId="270"/>
            <ac:picMk id="27" creationId="{02F6A2D0-F6DF-2B46-D92F-35FFB56C2935}"/>
          </ac:picMkLst>
        </pc:picChg>
      </pc:sldChg>
      <pc:sldChg chg="addSp delSp modSp add del mod">
        <pc:chgData name="nourah Alaklabi" userId="b439187ee2954565" providerId="LiveId" clId="{8EFF5E86-09BB-4F89-B1CF-F53F0760A89F}" dt="2023-12-30T16:42:10.799" v="770" actId="20577"/>
        <pc:sldMkLst>
          <pc:docMk/>
          <pc:sldMk cId="3084938604" sldId="271"/>
        </pc:sldMkLst>
        <pc:spChg chg="add mod">
          <ac:chgData name="nourah Alaklabi" userId="b439187ee2954565" providerId="LiveId" clId="{8EFF5E86-09BB-4F89-B1CF-F53F0760A89F}" dt="2023-12-30T16:37:08.438" v="706" actId="1076"/>
          <ac:spMkLst>
            <pc:docMk/>
            <pc:sldMk cId="3084938604" sldId="271"/>
            <ac:spMk id="3" creationId="{11010246-0613-F691-910E-5A7684093B2A}"/>
          </ac:spMkLst>
        </pc:spChg>
        <pc:spChg chg="add mod">
          <ac:chgData name="nourah Alaklabi" userId="b439187ee2954565" providerId="LiveId" clId="{8EFF5E86-09BB-4F89-B1CF-F53F0760A89F}" dt="2023-12-30T16:42:10.799" v="770" actId="20577"/>
          <ac:spMkLst>
            <pc:docMk/>
            <pc:sldMk cId="3084938604" sldId="271"/>
            <ac:spMk id="5" creationId="{B21FF424-A0DD-2591-6FA9-2120A944D35C}"/>
          </ac:spMkLst>
        </pc:spChg>
        <pc:spChg chg="del">
          <ac:chgData name="nourah Alaklabi" userId="b439187ee2954565" providerId="LiveId" clId="{8EFF5E86-09BB-4F89-B1CF-F53F0760A89F}" dt="2023-12-30T16:10:42.277" v="568" actId="21"/>
          <ac:spMkLst>
            <pc:docMk/>
            <pc:sldMk cId="3084938604" sldId="271"/>
            <ac:spMk id="10" creationId="{33FB489E-4C3B-4C5E-8C0D-B1F0099030F3}"/>
          </ac:spMkLst>
        </pc:spChg>
        <pc:spChg chg="del">
          <ac:chgData name="nourah Alaklabi" userId="b439187ee2954565" providerId="LiveId" clId="{8EFF5E86-09BB-4F89-B1CF-F53F0760A89F}" dt="2023-12-30T16:25:03.084" v="624" actId="21"/>
          <ac:spMkLst>
            <pc:docMk/>
            <pc:sldMk cId="3084938604" sldId="271"/>
            <ac:spMk id="28" creationId="{10777B24-22B3-FEF7-0E1E-ABB6B8D88DD9}"/>
          </ac:spMkLst>
        </pc:spChg>
        <pc:picChg chg="del">
          <ac:chgData name="nourah Alaklabi" userId="b439187ee2954565" providerId="LiveId" clId="{8EFF5E86-09BB-4F89-B1CF-F53F0760A89F}" dt="2023-12-30T16:07:34.801" v="558" actId="21"/>
          <ac:picMkLst>
            <pc:docMk/>
            <pc:sldMk cId="3084938604" sldId="271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9:06.483" v="731"/>
          <ac:picMkLst>
            <pc:docMk/>
            <pc:sldMk cId="3084938604" sldId="271"/>
            <ac:picMk id="4" creationId="{A76CA2EE-8027-7E5F-C620-5BFCC7E992BE}"/>
          </ac:picMkLst>
        </pc:picChg>
        <pc:picChg chg="add del mod">
          <ac:chgData name="nourah Alaklabi" userId="b439187ee2954565" providerId="LiveId" clId="{8EFF5E86-09BB-4F89-B1CF-F53F0760A89F}" dt="2023-12-30T16:24:41.151" v="623" actId="21"/>
          <ac:picMkLst>
            <pc:docMk/>
            <pc:sldMk cId="3084938604" sldId="271"/>
            <ac:picMk id="5" creationId="{61FF7032-1FA5-AE50-ED6D-AD9BB5227AF7}"/>
          </ac:picMkLst>
        </pc:picChg>
        <pc:picChg chg="del">
          <ac:chgData name="nourah Alaklabi" userId="b439187ee2954565" providerId="LiveId" clId="{8EFF5E86-09BB-4F89-B1CF-F53F0760A89F}" dt="2023-12-30T16:07:37.823" v="559" actId="21"/>
          <ac:picMkLst>
            <pc:docMk/>
            <pc:sldMk cId="3084938604" sldId="271"/>
            <ac:picMk id="7" creationId="{6BD8FD9C-6575-E2EB-96A0-BE6A94033446}"/>
          </ac:picMkLst>
        </pc:picChg>
        <pc:picChg chg="add mod">
          <ac:chgData name="nourah Alaklabi" userId="b439187ee2954565" providerId="LiveId" clId="{8EFF5E86-09BB-4F89-B1CF-F53F0760A89F}" dt="2023-12-30T16:25:07.183" v="625" actId="1076"/>
          <ac:picMkLst>
            <pc:docMk/>
            <pc:sldMk cId="3084938604" sldId="271"/>
            <ac:picMk id="12" creationId="{D2B96118-7920-6894-9B1B-3307C81EE745}"/>
          </ac:picMkLst>
        </pc:picChg>
      </pc:sldChg>
      <pc:sldChg chg="addSp modSp add del mod">
        <pc:chgData name="nourah Alaklabi" userId="b439187ee2954565" providerId="LiveId" clId="{8EFF5E86-09BB-4F89-B1CF-F53F0760A89F}" dt="2023-12-30T16:39:49.088" v="742" actId="1076"/>
        <pc:sldMkLst>
          <pc:docMk/>
          <pc:sldMk cId="977407248" sldId="272"/>
        </pc:sldMkLst>
        <pc:spChg chg="mod">
          <ac:chgData name="nourah Alaklabi" userId="b439187ee2954565" providerId="LiveId" clId="{8EFF5E86-09BB-4F89-B1CF-F53F0760A89F}" dt="2023-12-30T16:23:58.137" v="622"/>
          <ac:spMkLst>
            <pc:docMk/>
            <pc:sldMk cId="977407248" sldId="272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2:07.442" v="620" actId="20577"/>
          <ac:spMkLst>
            <pc:docMk/>
            <pc:sldMk cId="977407248" sldId="272"/>
            <ac:spMk id="1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6.709" v="716" actId="1076"/>
          <ac:spMkLst>
            <pc:docMk/>
            <pc:sldMk cId="977407248" sldId="272"/>
            <ac:spMk id="16" creationId="{DE5FB54F-58B6-A441-A50A-666883985B37}"/>
          </ac:spMkLst>
        </pc:spChg>
        <pc:picChg chg="add mod">
          <ac:chgData name="nourah Alaklabi" userId="b439187ee2954565" providerId="LiveId" clId="{8EFF5E86-09BB-4F89-B1CF-F53F0760A89F}" dt="2023-12-30T16:39:49.088" v="742" actId="1076"/>
          <ac:picMkLst>
            <pc:docMk/>
            <pc:sldMk cId="977407248" sldId="272"/>
            <ac:picMk id="17" creationId="{5E39C8FF-5874-F8BE-EACF-4B77EEA73763}"/>
          </ac:picMkLst>
        </pc:picChg>
      </pc:sldChg>
      <pc:sldChg chg="addSp modSp add del mod">
        <pc:chgData name="nourah Alaklabi" userId="b439187ee2954565" providerId="LiveId" clId="{8EFF5E86-09BB-4F89-B1CF-F53F0760A89F}" dt="2023-12-30T16:35:49.810" v="685" actId="1076"/>
        <pc:sldMkLst>
          <pc:docMk/>
          <pc:sldMk cId="645506082" sldId="273"/>
        </pc:sldMkLst>
        <pc:spChg chg="mod">
          <ac:chgData name="nourah Alaklabi" userId="b439187ee2954565" providerId="LiveId" clId="{8EFF5E86-09BB-4F89-B1CF-F53F0760A89F}" dt="2023-12-30T16:34:56.100" v="681" actId="14100"/>
          <ac:spMkLst>
            <pc:docMk/>
            <pc:sldMk cId="645506082" sldId="273"/>
            <ac:spMk id="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27.831" v="640" actId="20577"/>
          <ac:spMkLst>
            <pc:docMk/>
            <pc:sldMk cId="645506082" sldId="273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44.614" v="648" actId="20577"/>
          <ac:spMkLst>
            <pc:docMk/>
            <pc:sldMk cId="645506082" sldId="273"/>
            <ac:spMk id="1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49.810" v="685" actId="1076"/>
          <ac:spMkLst>
            <pc:docMk/>
            <pc:sldMk cId="645506082" sldId="273"/>
            <ac:spMk id="14" creationId="{C9B86322-4239-F62E-1D33-DF5A49C460F1}"/>
          </ac:spMkLst>
        </pc:spChg>
        <pc:picChg chg="add mod">
          <ac:chgData name="nourah Alaklabi" userId="b439187ee2954565" providerId="LiveId" clId="{8EFF5E86-09BB-4F89-B1CF-F53F0760A89F}" dt="2023-12-30T16:35:29.740" v="683" actId="1076"/>
          <ac:picMkLst>
            <pc:docMk/>
            <pc:sldMk cId="645506082" sldId="273"/>
            <ac:picMk id="9" creationId="{B78DE0BC-73DB-D335-F8FE-45A336474C8E}"/>
          </ac:picMkLst>
        </pc:picChg>
        <pc:picChg chg="add mod">
          <ac:chgData name="nourah Alaklabi" userId="b439187ee2954565" providerId="LiveId" clId="{8EFF5E86-09BB-4F89-B1CF-F53F0760A89F}" dt="2023-12-30T16:34:53.041" v="680" actId="1076"/>
          <ac:picMkLst>
            <pc:docMk/>
            <pc:sldMk cId="645506082" sldId="273"/>
            <ac:picMk id="13" creationId="{2989B2B5-6563-2B90-C89F-F0F66E04D911}"/>
          </ac:picMkLst>
        </pc:picChg>
      </pc:sldChg>
      <pc:sldChg chg="add del">
        <pc:chgData name="nourah Alaklabi" userId="b439187ee2954565" providerId="LiveId" clId="{8EFF5E86-09BB-4F89-B1CF-F53F0760A89F}" dt="2023-12-30T16:43:36.352" v="776" actId="2890"/>
        <pc:sldMkLst>
          <pc:docMk/>
          <pc:sldMk cId="1933323919" sldId="274"/>
        </pc:sldMkLst>
      </pc:sldChg>
    </pc:docChg>
  </pc:docChgLst>
  <pc:docChgLst>
    <pc:chgData name="nourah Alaklabi" userId="b439187ee2954565" providerId="LiveId" clId="{B8E0ECE0-BB3F-4D1F-AEA7-1DB645F41382}"/>
    <pc:docChg chg="custSel addSld delSld modSld">
      <pc:chgData name="nourah Alaklabi" userId="b439187ee2954565" providerId="LiveId" clId="{B8E0ECE0-BB3F-4D1F-AEA7-1DB645F41382}" dt="2024-01-27T11:11:38.170" v="533" actId="1076"/>
      <pc:docMkLst>
        <pc:docMk/>
      </pc:docMkLst>
      <pc:sldChg chg="addSp delSp modSp mod">
        <pc:chgData name="nourah Alaklabi" userId="b439187ee2954565" providerId="LiveId" clId="{B8E0ECE0-BB3F-4D1F-AEA7-1DB645F41382}" dt="2024-01-27T09:39:42.125" v="13" actId="14100"/>
        <pc:sldMkLst>
          <pc:docMk/>
          <pc:sldMk cId="0" sldId="256"/>
        </pc:sldMkLst>
        <pc:spChg chg="mod">
          <ac:chgData name="nourah Alaklabi" userId="b439187ee2954565" providerId="LiveId" clId="{B8E0ECE0-BB3F-4D1F-AEA7-1DB645F41382}" dt="2024-01-27T09:39:42.125" v="13" actId="14100"/>
          <ac:spMkLst>
            <pc:docMk/>
            <pc:sldMk cId="0" sldId="256"/>
            <ac:spMk id="4" creationId="{00000000-0000-0000-0000-000000000000}"/>
          </ac:spMkLst>
        </pc:spChg>
        <pc:spChg chg="mod">
          <ac:chgData name="nourah Alaklabi" userId="b439187ee2954565" providerId="LiveId" clId="{B8E0ECE0-BB3F-4D1F-AEA7-1DB645F41382}" dt="2024-01-27T09:39:07.652" v="5" actId="20577"/>
          <ac:spMkLst>
            <pc:docMk/>
            <pc:sldMk cId="0" sldId="256"/>
            <ac:spMk id="7" creationId="{00000000-0000-0000-0000-000000000000}"/>
          </ac:spMkLst>
        </pc:spChg>
        <pc:spChg chg="del">
          <ac:chgData name="nourah Alaklabi" userId="b439187ee2954565" providerId="LiveId" clId="{B8E0ECE0-BB3F-4D1F-AEA7-1DB645F41382}" dt="2024-01-27T09:39:27.722" v="8" actId="21"/>
          <ac:spMkLst>
            <pc:docMk/>
            <pc:sldMk cId="0" sldId="256"/>
            <ac:spMk id="12" creationId="{00000000-0000-0000-0000-000000000000}"/>
          </ac:spMkLst>
        </pc:spChg>
        <pc:picChg chg="add mod">
          <ac:chgData name="nourah Alaklabi" userId="b439187ee2954565" providerId="LiveId" clId="{B8E0ECE0-BB3F-4D1F-AEA7-1DB645F41382}" dt="2024-01-27T09:39:34.807" v="11" actId="1076"/>
          <ac:picMkLst>
            <pc:docMk/>
            <pc:sldMk cId="0" sldId="256"/>
            <ac:picMk id="15" creationId="{9C4236F2-EA8D-9D48-4658-A9D87AF286EF}"/>
          </ac:picMkLst>
        </pc:picChg>
        <pc:picChg chg="add del">
          <ac:chgData name="nourah Alaklabi" userId="b439187ee2954565" providerId="LiveId" clId="{B8E0ECE0-BB3F-4D1F-AEA7-1DB645F41382}" dt="2024-01-27T09:39:23.582" v="7" actId="21"/>
          <ac:picMkLst>
            <pc:docMk/>
            <pc:sldMk cId="0" sldId="256"/>
            <ac:picMk id="17" creationId="{14E9FF9F-3FC1-8CEC-A27E-280967DEFA66}"/>
          </ac:picMkLst>
        </pc:picChg>
      </pc:sldChg>
      <pc:sldChg chg="addSp modSp mod">
        <pc:chgData name="nourah Alaklabi" userId="b439187ee2954565" providerId="LiveId" clId="{B8E0ECE0-BB3F-4D1F-AEA7-1DB645F41382}" dt="2024-01-27T09:53:06.555" v="41" actId="20577"/>
        <pc:sldMkLst>
          <pc:docMk/>
          <pc:sldMk cId="0" sldId="257"/>
        </pc:sldMkLst>
        <pc:spChg chg="mod">
          <ac:chgData name="nourah Alaklabi" userId="b439187ee2954565" providerId="LiveId" clId="{B8E0ECE0-BB3F-4D1F-AEA7-1DB645F41382}" dt="2024-01-27T09:53:06.555" v="41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nourah Alaklabi" userId="b439187ee2954565" providerId="LiveId" clId="{B8E0ECE0-BB3F-4D1F-AEA7-1DB645F41382}" dt="2024-01-27T09:51:48.431" v="24" actId="1076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B8E0ECE0-BB3F-4D1F-AEA7-1DB645F41382}" dt="2024-01-27T09:51:34.825" v="19" actId="1440"/>
          <ac:picMkLst>
            <pc:docMk/>
            <pc:sldMk cId="0" sldId="257"/>
            <ac:picMk id="7" creationId="{775ACC0F-2C93-F9FE-BA3B-CA44DE40AAEC}"/>
          </ac:picMkLst>
        </pc:picChg>
      </pc:sldChg>
      <pc:sldChg chg="addSp modSp mod">
        <pc:chgData name="nourah Alaklabi" userId="b439187ee2954565" providerId="LiveId" clId="{B8E0ECE0-BB3F-4D1F-AEA7-1DB645F41382}" dt="2024-01-27T10:20:39.028" v="221" actId="20577"/>
        <pc:sldMkLst>
          <pc:docMk/>
          <pc:sldMk cId="0" sldId="258"/>
        </pc:sldMkLst>
        <pc:spChg chg="mod">
          <ac:chgData name="nourah Alaklabi" userId="b439187ee2954565" providerId="LiveId" clId="{B8E0ECE0-BB3F-4D1F-AEA7-1DB645F41382}" dt="2024-01-27T10:17:13.972" v="190" actId="1076"/>
          <ac:spMkLst>
            <pc:docMk/>
            <pc:sldMk cId="0" sldId="258"/>
            <ac:spMk id="2" creationId="{BB54D4DB-DDCE-DF41-0482-B71F18D71C60}"/>
          </ac:spMkLst>
        </pc:spChg>
        <pc:spChg chg="mod ord">
          <ac:chgData name="nourah Alaklabi" userId="b439187ee2954565" providerId="LiveId" clId="{B8E0ECE0-BB3F-4D1F-AEA7-1DB645F41382}" dt="2024-01-27T10:19:07.598" v="208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nourah Alaklabi" userId="b439187ee2954565" providerId="LiveId" clId="{B8E0ECE0-BB3F-4D1F-AEA7-1DB645F41382}" dt="2024-01-27T10:20:39.028" v="221" actId="20577"/>
          <ac:spMkLst>
            <pc:docMk/>
            <pc:sldMk cId="0" sldId="258"/>
            <ac:spMk id="7" creationId="{805DD297-8E77-8BDD-64B3-721753C42ADE}"/>
          </ac:spMkLst>
        </pc:spChg>
        <pc:spChg chg="mod">
          <ac:chgData name="nourah Alaklabi" userId="b439187ee2954565" providerId="LiveId" clId="{B8E0ECE0-BB3F-4D1F-AEA7-1DB645F41382}" dt="2024-01-27T10:15:15.420" v="178"/>
          <ac:spMkLst>
            <pc:docMk/>
            <pc:sldMk cId="0" sldId="258"/>
            <ac:spMk id="8" creationId="{00000000-0000-0000-0000-000000000000}"/>
          </ac:spMkLst>
        </pc:spChg>
        <pc:spChg chg="add mod">
          <ac:chgData name="nourah Alaklabi" userId="b439187ee2954565" providerId="LiveId" clId="{B8E0ECE0-BB3F-4D1F-AEA7-1DB645F41382}" dt="2024-01-27T10:18:55.400" v="206" actId="1076"/>
          <ac:spMkLst>
            <pc:docMk/>
            <pc:sldMk cId="0" sldId="258"/>
            <ac:spMk id="17" creationId="{105F9F7B-A2A1-A0B6-4AE7-3D9C823E1C37}"/>
          </ac:spMkLst>
        </pc:spChg>
        <pc:spChg chg="add mod">
          <ac:chgData name="nourah Alaklabi" userId="b439187ee2954565" providerId="LiveId" clId="{B8E0ECE0-BB3F-4D1F-AEA7-1DB645F41382}" dt="2024-01-27T10:20:32.391" v="218" actId="1076"/>
          <ac:spMkLst>
            <pc:docMk/>
            <pc:sldMk cId="0" sldId="258"/>
            <ac:spMk id="19" creationId="{B0F27B61-8CAE-2423-EE83-B6172B49413B}"/>
          </ac:spMkLst>
        </pc:spChg>
        <pc:picChg chg="add mod">
          <ac:chgData name="nourah Alaklabi" userId="b439187ee2954565" providerId="LiveId" clId="{B8E0ECE0-BB3F-4D1F-AEA7-1DB645F41382}" dt="2024-01-27T10:17:05.061" v="188" actId="1076"/>
          <ac:picMkLst>
            <pc:docMk/>
            <pc:sldMk cId="0" sldId="258"/>
            <ac:picMk id="10" creationId="{F1B56FBA-5F5B-7E90-35CE-D54DF77E80F2}"/>
          </ac:picMkLst>
        </pc:picChg>
        <pc:picChg chg="add mod">
          <ac:chgData name="nourah Alaklabi" userId="b439187ee2954565" providerId="LiveId" clId="{B8E0ECE0-BB3F-4D1F-AEA7-1DB645F41382}" dt="2024-01-27T10:17:18.319" v="191" actId="1440"/>
          <ac:picMkLst>
            <pc:docMk/>
            <pc:sldMk cId="0" sldId="258"/>
            <ac:picMk id="14" creationId="{E6FE5BB6-9E5F-4222-A69B-3168BF7663D4}"/>
          </ac:picMkLst>
        </pc:picChg>
      </pc:sldChg>
      <pc:sldChg chg="addSp delSp modSp mod">
        <pc:chgData name="nourah Alaklabi" userId="b439187ee2954565" providerId="LiveId" clId="{B8E0ECE0-BB3F-4D1F-AEA7-1DB645F41382}" dt="2024-01-27T10:31:33.487" v="333" actId="166"/>
        <pc:sldMkLst>
          <pc:docMk/>
          <pc:sldMk cId="0" sldId="259"/>
        </pc:sldMkLst>
        <pc:spChg chg="mod ord">
          <ac:chgData name="nourah Alaklabi" userId="b439187ee2954565" providerId="LiveId" clId="{B8E0ECE0-BB3F-4D1F-AEA7-1DB645F41382}" dt="2024-01-27T10:29:19.984" v="328" actId="166"/>
          <ac:spMkLst>
            <pc:docMk/>
            <pc:sldMk cId="0" sldId="259"/>
            <ac:spMk id="2" creationId="{00000000-0000-0000-0000-000000000000}"/>
          </ac:spMkLst>
        </pc:spChg>
        <pc:spChg chg="ord">
          <ac:chgData name="nourah Alaklabi" userId="b439187ee2954565" providerId="LiveId" clId="{B8E0ECE0-BB3F-4D1F-AEA7-1DB645F41382}" dt="2024-01-27T10:31:33.487" v="333" actId="166"/>
          <ac:spMkLst>
            <pc:docMk/>
            <pc:sldMk cId="0" sldId="259"/>
            <ac:spMk id="3" creationId="{9ECA7B7A-ACDA-D04A-9685-B33BF83D0351}"/>
          </ac:spMkLst>
        </pc:spChg>
        <pc:spChg chg="mod">
          <ac:chgData name="nourah Alaklabi" userId="b439187ee2954565" providerId="LiveId" clId="{B8E0ECE0-BB3F-4D1F-AEA7-1DB645F41382}" dt="2024-01-27T10:25:08.969" v="255" actId="20577"/>
          <ac:spMkLst>
            <pc:docMk/>
            <pc:sldMk cId="0" sldId="259"/>
            <ac:spMk id="5" creationId="{B3F45A7E-1F11-D7D6-19B7-3CAB2315C292}"/>
          </ac:spMkLst>
        </pc:spChg>
        <pc:spChg chg="del">
          <ac:chgData name="nourah Alaklabi" userId="b439187ee2954565" providerId="LiveId" clId="{B8E0ECE0-BB3F-4D1F-AEA7-1DB645F41382}" dt="2024-01-27T10:24:23.331" v="248" actId="21"/>
          <ac:spMkLst>
            <pc:docMk/>
            <pc:sldMk cId="0" sldId="259"/>
            <ac:spMk id="23" creationId="{6687253A-757F-1D70-6C68-9203BC952688}"/>
          </ac:spMkLst>
        </pc:spChg>
        <pc:spChg chg="mod ord">
          <ac:chgData name="nourah Alaklabi" userId="b439187ee2954565" providerId="LiveId" clId="{B8E0ECE0-BB3F-4D1F-AEA7-1DB645F41382}" dt="2024-01-27T10:29:41.574" v="332" actId="1076"/>
          <ac:spMkLst>
            <pc:docMk/>
            <pc:sldMk cId="0" sldId="259"/>
            <ac:spMk id="26" creationId="{8E8A3C37-78A8-560E-701E-E819E6D886B4}"/>
          </ac:spMkLst>
        </pc:spChg>
        <pc:picChg chg="add mod">
          <ac:chgData name="nourah Alaklabi" userId="b439187ee2954565" providerId="LiveId" clId="{B8E0ECE0-BB3F-4D1F-AEA7-1DB645F41382}" dt="2024-01-27T10:29:07.646" v="325" actId="1076"/>
          <ac:picMkLst>
            <pc:docMk/>
            <pc:sldMk cId="0" sldId="259"/>
            <ac:picMk id="7" creationId="{29FF947A-3A94-9784-56E5-262E0C0D96FB}"/>
          </ac:picMkLst>
        </pc:picChg>
        <pc:picChg chg="add mod">
          <ac:chgData name="nourah Alaklabi" userId="b439187ee2954565" providerId="LiveId" clId="{B8E0ECE0-BB3F-4D1F-AEA7-1DB645F41382}" dt="2024-01-27T10:27:08.001" v="271" actId="1440"/>
          <ac:picMkLst>
            <pc:docMk/>
            <pc:sldMk cId="0" sldId="259"/>
            <ac:picMk id="9" creationId="{C0D72372-C720-36FC-622A-8D8C575E607B}"/>
          </ac:picMkLst>
        </pc:picChg>
        <pc:picChg chg="add mod">
          <ac:chgData name="nourah Alaklabi" userId="b439187ee2954565" providerId="LiveId" clId="{B8E0ECE0-BB3F-4D1F-AEA7-1DB645F41382}" dt="2024-01-27T10:29:22.948" v="329" actId="1076"/>
          <ac:picMkLst>
            <pc:docMk/>
            <pc:sldMk cId="0" sldId="259"/>
            <ac:picMk id="13" creationId="{6640CC70-0D3B-DC22-584C-9B233DD2F51F}"/>
          </ac:picMkLst>
        </pc:picChg>
      </pc:sldChg>
      <pc:sldChg chg="addSp modSp mod">
        <pc:chgData name="nourah Alaklabi" userId="b439187ee2954565" providerId="LiveId" clId="{B8E0ECE0-BB3F-4D1F-AEA7-1DB645F41382}" dt="2024-01-27T10:35:15.122" v="389" actId="1076"/>
        <pc:sldMkLst>
          <pc:docMk/>
          <pc:sldMk cId="0" sldId="260"/>
        </pc:sldMkLst>
        <pc:spChg chg="mod">
          <ac:chgData name="nourah Alaklabi" userId="b439187ee2954565" providerId="LiveId" clId="{B8E0ECE0-BB3F-4D1F-AEA7-1DB645F41382}" dt="2024-01-27T10:34:17.747" v="383" actId="1076"/>
          <ac:spMkLst>
            <pc:docMk/>
            <pc:sldMk cId="0" sldId="260"/>
            <ac:spMk id="3" creationId="{D6F4F2FA-52CD-39D1-5E79-79C86A7B2F8B}"/>
          </ac:spMkLst>
        </pc:spChg>
        <pc:spChg chg="mod">
          <ac:chgData name="nourah Alaklabi" userId="b439187ee2954565" providerId="LiveId" clId="{B8E0ECE0-BB3F-4D1F-AEA7-1DB645F41382}" dt="2024-01-27T10:34:11.139" v="382" actId="20577"/>
          <ac:spMkLst>
            <pc:docMk/>
            <pc:sldMk cId="0" sldId="260"/>
            <ac:spMk id="5" creationId="{863F3AC8-C9CF-6502-9E38-61B637B44569}"/>
          </ac:spMkLst>
        </pc:spChg>
        <pc:picChg chg="add mod">
          <ac:chgData name="nourah Alaklabi" userId="b439187ee2954565" providerId="LiveId" clId="{B8E0ECE0-BB3F-4D1F-AEA7-1DB645F41382}" dt="2024-01-27T10:35:15.122" v="389" actId="1076"/>
          <ac:picMkLst>
            <pc:docMk/>
            <pc:sldMk cId="0" sldId="260"/>
            <ac:picMk id="10" creationId="{79972982-3242-AD31-9967-849952405B92}"/>
          </ac:picMkLst>
        </pc:picChg>
      </pc:sldChg>
      <pc:sldChg chg="addSp modSp mod">
        <pc:chgData name="nourah Alaklabi" userId="b439187ee2954565" providerId="LiveId" clId="{B8E0ECE0-BB3F-4D1F-AEA7-1DB645F41382}" dt="2024-01-27T10:53:36.716" v="431" actId="1440"/>
        <pc:sldMkLst>
          <pc:docMk/>
          <pc:sldMk cId="0" sldId="261"/>
        </pc:sldMkLst>
        <pc:spChg chg="mod">
          <ac:chgData name="nourah Alaklabi" userId="b439187ee2954565" providerId="LiveId" clId="{B8E0ECE0-BB3F-4D1F-AEA7-1DB645F41382}" dt="2024-01-27T10:51:15.556" v="420" actId="20577"/>
          <ac:spMkLst>
            <pc:docMk/>
            <pc:sldMk cId="0" sldId="261"/>
            <ac:spMk id="5" creationId="{3632E9F8-D1EE-6FC9-DA40-218E1DD651A9}"/>
          </ac:spMkLst>
        </pc:spChg>
        <pc:picChg chg="add mod">
          <ac:chgData name="nourah Alaklabi" userId="b439187ee2954565" providerId="LiveId" clId="{B8E0ECE0-BB3F-4D1F-AEA7-1DB645F41382}" dt="2024-01-27T10:52:32.813" v="426" actId="1440"/>
          <ac:picMkLst>
            <pc:docMk/>
            <pc:sldMk cId="0" sldId="261"/>
            <ac:picMk id="8" creationId="{8D24DA38-1F38-8219-BF6B-4DA638ADD79A}"/>
          </ac:picMkLst>
        </pc:picChg>
        <pc:picChg chg="add mod">
          <ac:chgData name="nourah Alaklabi" userId="b439187ee2954565" providerId="LiveId" clId="{B8E0ECE0-BB3F-4D1F-AEA7-1DB645F41382}" dt="2024-01-27T10:53:36.716" v="431" actId="1440"/>
          <ac:picMkLst>
            <pc:docMk/>
            <pc:sldMk cId="0" sldId="261"/>
            <ac:picMk id="11" creationId="{73922072-351D-2518-35F9-C95E7685BB88}"/>
          </ac:picMkLst>
        </pc:picChg>
      </pc:sldChg>
      <pc:sldChg chg="addSp delSp modSp mod">
        <pc:chgData name="nourah Alaklabi" userId="b439187ee2954565" providerId="LiveId" clId="{B8E0ECE0-BB3F-4D1F-AEA7-1DB645F41382}" dt="2024-01-27T11:03:55.865" v="482" actId="1076"/>
        <pc:sldMkLst>
          <pc:docMk/>
          <pc:sldMk cId="0" sldId="262"/>
        </pc:sldMkLst>
        <pc:spChg chg="mod ord">
          <ac:chgData name="nourah Alaklabi" userId="b439187ee2954565" providerId="LiveId" clId="{B8E0ECE0-BB3F-4D1F-AEA7-1DB645F41382}" dt="2024-01-27T11:02:41.983" v="476" actId="166"/>
          <ac:spMkLst>
            <pc:docMk/>
            <pc:sldMk cId="0" sldId="262"/>
            <ac:spMk id="3" creationId="{00000000-0000-0000-0000-000000000000}"/>
          </ac:spMkLst>
        </pc:spChg>
        <pc:spChg chg="mod ord">
          <ac:chgData name="nourah Alaklabi" userId="b439187ee2954565" providerId="LiveId" clId="{B8E0ECE0-BB3F-4D1F-AEA7-1DB645F41382}" dt="2024-01-27T11:03:50.533" v="481" actId="166"/>
          <ac:spMkLst>
            <pc:docMk/>
            <pc:sldMk cId="0" sldId="262"/>
            <ac:spMk id="4" creationId="{00000000-0000-0000-0000-000000000000}"/>
          </ac:spMkLst>
        </pc:spChg>
        <pc:spChg chg="mod">
          <ac:chgData name="nourah Alaklabi" userId="b439187ee2954565" providerId="LiveId" clId="{B8E0ECE0-BB3F-4D1F-AEA7-1DB645F41382}" dt="2024-01-27T11:00:52.795" v="463" actId="20577"/>
          <ac:spMkLst>
            <pc:docMk/>
            <pc:sldMk cId="0" sldId="262"/>
            <ac:spMk id="8" creationId="{B10A4525-BE2A-3ED2-E8D5-4EF1F9197E3B}"/>
          </ac:spMkLst>
        </pc:spChg>
        <pc:spChg chg="add mod">
          <ac:chgData name="nourah Alaklabi" userId="b439187ee2954565" providerId="LiveId" clId="{B8E0ECE0-BB3F-4D1F-AEA7-1DB645F41382}" dt="2024-01-27T11:03:55.865" v="482" actId="1076"/>
          <ac:spMkLst>
            <pc:docMk/>
            <pc:sldMk cId="0" sldId="262"/>
            <ac:spMk id="15" creationId="{0F433C80-4EF7-0FAB-A6DB-507CA4F47978}"/>
          </ac:spMkLst>
        </pc:spChg>
        <pc:picChg chg="add del mod">
          <ac:chgData name="nourah Alaklabi" userId="b439187ee2954565" providerId="LiveId" clId="{B8E0ECE0-BB3F-4D1F-AEA7-1DB645F41382}" dt="2024-01-27T11:02:20.982" v="469" actId="21"/>
          <ac:picMkLst>
            <pc:docMk/>
            <pc:sldMk cId="0" sldId="262"/>
            <ac:picMk id="10" creationId="{30A21297-217F-FB77-AC1F-D5441F20C266}"/>
          </ac:picMkLst>
        </pc:picChg>
        <pc:picChg chg="add mod">
          <ac:chgData name="nourah Alaklabi" userId="b439187ee2954565" providerId="LiveId" clId="{B8E0ECE0-BB3F-4D1F-AEA7-1DB645F41382}" dt="2024-01-27T11:02:35.886" v="474" actId="14100"/>
          <ac:picMkLst>
            <pc:docMk/>
            <pc:sldMk cId="0" sldId="262"/>
            <ac:picMk id="12" creationId="{5BFE5E88-4326-8CC3-FBF8-AA8A005A0CE8}"/>
          </ac:picMkLst>
        </pc:picChg>
      </pc:sldChg>
      <pc:sldChg chg="addSp delSp modSp mod">
        <pc:chgData name="nourah Alaklabi" userId="b439187ee2954565" providerId="LiveId" clId="{B8E0ECE0-BB3F-4D1F-AEA7-1DB645F41382}" dt="2024-01-27T11:11:38.170" v="533" actId="1076"/>
        <pc:sldMkLst>
          <pc:docMk/>
          <pc:sldMk cId="0" sldId="263"/>
        </pc:sldMkLst>
        <pc:spChg chg="del mod">
          <ac:chgData name="nourah Alaklabi" userId="b439187ee2954565" providerId="LiveId" clId="{B8E0ECE0-BB3F-4D1F-AEA7-1DB645F41382}" dt="2024-01-27T11:08:47.965" v="497" actId="21"/>
          <ac:spMkLst>
            <pc:docMk/>
            <pc:sldMk cId="0" sldId="263"/>
            <ac:spMk id="2" creationId="{00000000-0000-0000-0000-000000000000}"/>
          </ac:spMkLst>
        </pc:spChg>
        <pc:spChg chg="mod">
          <ac:chgData name="nourah Alaklabi" userId="b439187ee2954565" providerId="LiveId" clId="{B8E0ECE0-BB3F-4D1F-AEA7-1DB645F41382}" dt="2024-01-27T11:10:04.362" v="523" actId="20577"/>
          <ac:spMkLst>
            <pc:docMk/>
            <pc:sldMk cId="0" sldId="263"/>
            <ac:spMk id="5" creationId="{00000000-0000-0000-0000-000000000000}"/>
          </ac:spMkLst>
        </pc:spChg>
        <pc:spChg chg="mod ord">
          <ac:chgData name="nourah Alaklabi" userId="b439187ee2954565" providerId="LiveId" clId="{B8E0ECE0-BB3F-4D1F-AEA7-1DB645F41382}" dt="2024-01-27T11:11:29.681" v="532" actId="1076"/>
          <ac:spMkLst>
            <pc:docMk/>
            <pc:sldMk cId="0" sldId="263"/>
            <ac:spMk id="6" creationId="{763E1F8D-5CAC-4826-5837-04608BC639C3}"/>
          </ac:spMkLst>
        </pc:spChg>
        <pc:spChg chg="add mod">
          <ac:chgData name="nourah Alaklabi" userId="b439187ee2954565" providerId="LiveId" clId="{B8E0ECE0-BB3F-4D1F-AEA7-1DB645F41382}" dt="2024-01-27T11:11:38.170" v="533" actId="1076"/>
          <ac:spMkLst>
            <pc:docMk/>
            <pc:sldMk cId="0" sldId="263"/>
            <ac:spMk id="10" creationId="{8B9C5384-39B0-33C4-7B98-165078B1E315}"/>
          </ac:spMkLst>
        </pc:spChg>
        <pc:picChg chg="add mod">
          <ac:chgData name="nourah Alaklabi" userId="b439187ee2954565" providerId="LiveId" clId="{B8E0ECE0-BB3F-4D1F-AEA7-1DB645F41382}" dt="2024-01-27T11:09:51.086" v="504"/>
          <ac:picMkLst>
            <pc:docMk/>
            <pc:sldMk cId="0" sldId="263"/>
            <ac:picMk id="9" creationId="{FF070428-E9CE-FF48-8295-2D9F03AED59C}"/>
          </ac:picMkLst>
        </pc:picChg>
      </pc:sldChg>
      <pc:sldChg chg="del">
        <pc:chgData name="nourah Alaklabi" userId="b439187ee2954565" providerId="LiveId" clId="{B8E0ECE0-BB3F-4D1F-AEA7-1DB645F41382}" dt="2024-01-27T11:05:04.781" v="492" actId="2696"/>
        <pc:sldMkLst>
          <pc:docMk/>
          <pc:sldMk cId="0" sldId="266"/>
        </pc:sldMkLst>
      </pc:sldChg>
      <pc:sldChg chg="del">
        <pc:chgData name="nourah Alaklabi" userId="b439187ee2954565" providerId="LiveId" clId="{B8E0ECE0-BB3F-4D1F-AEA7-1DB645F41382}" dt="2024-01-27T10:15:23.168" v="179" actId="2696"/>
        <pc:sldMkLst>
          <pc:docMk/>
          <pc:sldMk cId="523692514" sldId="267"/>
        </pc:sldMkLst>
      </pc:sldChg>
      <pc:sldChg chg="addSp modSp mod">
        <pc:chgData name="nourah Alaklabi" userId="b439187ee2954565" providerId="LiveId" clId="{B8E0ECE0-BB3F-4D1F-AEA7-1DB645F41382}" dt="2024-01-27T10:33:39.944" v="378" actId="1440"/>
        <pc:sldMkLst>
          <pc:docMk/>
          <pc:sldMk cId="2287460162" sldId="268"/>
        </pc:sldMkLst>
        <pc:spChg chg="mod">
          <ac:chgData name="nourah Alaklabi" userId="b439187ee2954565" providerId="LiveId" clId="{B8E0ECE0-BB3F-4D1F-AEA7-1DB645F41382}" dt="2024-01-27T10:33:13.558" v="374" actId="20577"/>
          <ac:spMkLst>
            <pc:docMk/>
            <pc:sldMk cId="2287460162" sldId="268"/>
            <ac:spMk id="6" creationId="{C4A243F7-D071-DA84-0CA9-53899FC87AFC}"/>
          </ac:spMkLst>
        </pc:spChg>
        <pc:spChg chg="mod">
          <ac:chgData name="nourah Alaklabi" userId="b439187ee2954565" providerId="LiveId" clId="{B8E0ECE0-BB3F-4D1F-AEA7-1DB645F41382}" dt="2024-01-27T10:33:01.553" v="368" actId="1076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B8E0ECE0-BB3F-4D1F-AEA7-1DB645F41382}" dt="2024-01-27T10:33:39.944" v="378" actId="1440"/>
          <ac:picMkLst>
            <pc:docMk/>
            <pc:sldMk cId="2287460162" sldId="268"/>
            <ac:picMk id="7" creationId="{681082EB-472D-FE70-ED2A-63C3DBCCD6A5}"/>
          </ac:picMkLst>
        </pc:picChg>
      </pc:sldChg>
      <pc:sldChg chg="del">
        <pc:chgData name="nourah Alaklabi" userId="b439187ee2954565" providerId="LiveId" clId="{B8E0ECE0-BB3F-4D1F-AEA7-1DB645F41382}" dt="2024-01-27T10:33:57.877" v="379" actId="2696"/>
        <pc:sldMkLst>
          <pc:docMk/>
          <pc:sldMk cId="1995194774" sldId="269"/>
        </pc:sldMkLst>
      </pc:sldChg>
      <pc:sldChg chg="addSp delSp modSp mod">
        <pc:chgData name="nourah Alaklabi" userId="b439187ee2954565" providerId="LiveId" clId="{B8E0ECE0-BB3F-4D1F-AEA7-1DB645F41382}" dt="2024-01-27T10:36:21.135" v="402" actId="1440"/>
        <pc:sldMkLst>
          <pc:docMk/>
          <pc:sldMk cId="3238278529" sldId="270"/>
        </pc:sldMkLst>
        <pc:spChg chg="mod">
          <ac:chgData name="nourah Alaklabi" userId="b439187ee2954565" providerId="LiveId" clId="{B8E0ECE0-BB3F-4D1F-AEA7-1DB645F41382}" dt="2024-01-27T10:36:09.164" v="399" actId="1076"/>
          <ac:spMkLst>
            <pc:docMk/>
            <pc:sldMk cId="3238278529" sldId="270"/>
            <ac:spMk id="8" creationId="{00000000-0000-0000-0000-000000000000}"/>
          </ac:spMkLst>
        </pc:spChg>
        <pc:spChg chg="mod">
          <ac:chgData name="nourah Alaklabi" userId="b439187ee2954565" providerId="LiveId" clId="{B8E0ECE0-BB3F-4D1F-AEA7-1DB645F41382}" dt="2024-01-27T10:35:30.281" v="392" actId="20577"/>
          <ac:spMkLst>
            <pc:docMk/>
            <pc:sldMk cId="3238278529" sldId="270"/>
            <ac:spMk id="11" creationId="{74B95E2A-41A3-EA2E-7D76-38D700C7E072}"/>
          </ac:spMkLst>
        </pc:spChg>
        <pc:spChg chg="del">
          <ac:chgData name="nourah Alaklabi" userId="b439187ee2954565" providerId="LiveId" clId="{B8E0ECE0-BB3F-4D1F-AEA7-1DB645F41382}" dt="2024-01-27T10:36:13.639" v="400" actId="21"/>
          <ac:spMkLst>
            <pc:docMk/>
            <pc:sldMk cId="3238278529" sldId="270"/>
            <ac:spMk id="12" creationId="{D7D5ABD0-FB88-387E-DA64-8178C7601615}"/>
          </ac:spMkLst>
        </pc:spChg>
        <pc:spChg chg="del">
          <ac:chgData name="nourah Alaklabi" userId="b439187ee2954565" providerId="LiveId" clId="{B8E0ECE0-BB3F-4D1F-AEA7-1DB645F41382}" dt="2024-01-27T10:36:16.136" v="401" actId="21"/>
          <ac:spMkLst>
            <pc:docMk/>
            <pc:sldMk cId="3238278529" sldId="270"/>
            <ac:spMk id="13" creationId="{C6ECE0D9-646D-71EA-52D1-4F3013994D6A}"/>
          </ac:spMkLst>
        </pc:spChg>
        <pc:picChg chg="add mod">
          <ac:chgData name="nourah Alaklabi" userId="b439187ee2954565" providerId="LiveId" clId="{B8E0ECE0-BB3F-4D1F-AEA7-1DB645F41382}" dt="2024-01-27T10:36:21.135" v="402" actId="1440"/>
          <ac:picMkLst>
            <pc:docMk/>
            <pc:sldMk cId="3238278529" sldId="270"/>
            <ac:picMk id="7" creationId="{C190BAC0-9234-5EEF-360B-BF9627A9D31C}"/>
          </ac:picMkLst>
        </pc:picChg>
      </pc:sldChg>
      <pc:sldChg chg="addSp modSp mod">
        <pc:chgData name="nourah Alaklabi" userId="b439187ee2954565" providerId="LiveId" clId="{B8E0ECE0-BB3F-4D1F-AEA7-1DB645F41382}" dt="2024-01-27T10:37:34.628" v="416" actId="1076"/>
        <pc:sldMkLst>
          <pc:docMk/>
          <pc:sldMk cId="3084938604" sldId="271"/>
        </pc:sldMkLst>
        <pc:spChg chg="mod">
          <ac:chgData name="nourah Alaklabi" userId="b439187ee2954565" providerId="LiveId" clId="{B8E0ECE0-BB3F-4D1F-AEA7-1DB645F41382}" dt="2024-01-27T10:36:30.923" v="405" actId="20577"/>
          <ac:spMkLst>
            <pc:docMk/>
            <pc:sldMk cId="3084938604" sldId="271"/>
            <ac:spMk id="5" creationId="{B21FF424-A0DD-2591-6FA9-2120A944D35C}"/>
          </ac:spMkLst>
        </pc:spChg>
        <pc:spChg chg="mod">
          <ac:chgData name="nourah Alaklabi" userId="b439187ee2954565" providerId="LiveId" clId="{B8E0ECE0-BB3F-4D1F-AEA7-1DB645F41382}" dt="2024-01-27T10:37:34.628" v="416" actId="1076"/>
          <ac:spMkLst>
            <pc:docMk/>
            <pc:sldMk cId="3084938604" sldId="271"/>
            <ac:spMk id="6" creationId="{00000000-0000-0000-0000-000000000000}"/>
          </ac:spMkLst>
        </pc:spChg>
        <pc:picChg chg="add mod">
          <ac:chgData name="nourah Alaklabi" userId="b439187ee2954565" providerId="LiveId" clId="{B8E0ECE0-BB3F-4D1F-AEA7-1DB645F41382}" dt="2024-01-27T10:37:29.903" v="415" actId="1076"/>
          <ac:picMkLst>
            <pc:docMk/>
            <pc:sldMk cId="3084938604" sldId="271"/>
            <ac:picMk id="10" creationId="{1C916D7E-84CD-9CC6-B6A6-3117B0E159DA}"/>
          </ac:picMkLst>
        </pc:picChg>
      </pc:sldChg>
      <pc:sldChg chg="addSp delSp modSp mod">
        <pc:chgData name="nourah Alaklabi" userId="b439187ee2954565" providerId="LiveId" clId="{B8E0ECE0-BB3F-4D1F-AEA7-1DB645F41382}" dt="2024-01-27T11:05:17.992" v="495" actId="21"/>
        <pc:sldMkLst>
          <pc:docMk/>
          <pc:sldMk cId="977407248" sldId="272"/>
        </pc:sldMkLst>
        <pc:spChg chg="mod">
          <ac:chgData name="nourah Alaklabi" userId="b439187ee2954565" providerId="LiveId" clId="{B8E0ECE0-BB3F-4D1F-AEA7-1DB645F41382}" dt="2024-01-27T11:04:45.891" v="483" actId="3626"/>
          <ac:spMkLst>
            <pc:docMk/>
            <pc:sldMk cId="977407248" sldId="272"/>
            <ac:spMk id="2" creationId="{00000000-0000-0000-0000-000000000000}"/>
          </ac:spMkLst>
        </pc:spChg>
        <pc:spChg chg="del">
          <ac:chgData name="nourah Alaklabi" userId="b439187ee2954565" providerId="LiveId" clId="{B8E0ECE0-BB3F-4D1F-AEA7-1DB645F41382}" dt="2024-01-27T11:05:17.992" v="495" actId="21"/>
          <ac:spMkLst>
            <pc:docMk/>
            <pc:sldMk cId="977407248" sldId="272"/>
            <ac:spMk id="3" creationId="{00000000-0000-0000-0000-000000000000}"/>
          </ac:spMkLst>
        </pc:spChg>
        <pc:spChg chg="mod">
          <ac:chgData name="nourah Alaklabi" userId="b439187ee2954565" providerId="LiveId" clId="{B8E0ECE0-BB3F-4D1F-AEA7-1DB645F41382}" dt="2024-01-27T11:04:53.751" v="491" actId="1076"/>
          <ac:spMkLst>
            <pc:docMk/>
            <pc:sldMk cId="977407248" sldId="272"/>
            <ac:spMk id="15" creationId="{00000000-0000-0000-0000-000000000000}"/>
          </ac:spMkLst>
        </pc:spChg>
        <pc:spChg chg="add mod">
          <ac:chgData name="nourah Alaklabi" userId="b439187ee2954565" providerId="LiveId" clId="{B8E0ECE0-BB3F-4D1F-AEA7-1DB645F41382}" dt="2024-01-27T11:05:15.671" v="494" actId="1076"/>
          <ac:spMkLst>
            <pc:docMk/>
            <pc:sldMk cId="977407248" sldId="272"/>
            <ac:spMk id="18" creationId="{5610F64C-8303-1496-C024-C56B93AB2554}"/>
          </ac:spMkLst>
        </pc:spChg>
      </pc:sldChg>
      <pc:sldChg chg="addSp delSp modSp mod">
        <pc:chgData name="nourah Alaklabi" userId="b439187ee2954565" providerId="LiveId" clId="{B8E0ECE0-BB3F-4D1F-AEA7-1DB645F41382}" dt="2024-01-27T10:04:26.984" v="158" actId="13822"/>
        <pc:sldMkLst>
          <pc:docMk/>
          <pc:sldMk cId="645506082" sldId="273"/>
        </pc:sldMkLst>
        <pc:spChg chg="del">
          <ac:chgData name="nourah Alaklabi" userId="b439187ee2954565" providerId="LiveId" clId="{B8E0ECE0-BB3F-4D1F-AEA7-1DB645F41382}" dt="2024-01-27T10:03:39.285" v="151" actId="21"/>
          <ac:spMkLst>
            <pc:docMk/>
            <pc:sldMk cId="645506082" sldId="273"/>
            <ac:spMk id="6" creationId="{00000000-0000-0000-0000-000000000000}"/>
          </ac:spMkLst>
        </pc:spChg>
        <pc:spChg chg="mod">
          <ac:chgData name="nourah Alaklabi" userId="b439187ee2954565" providerId="LiveId" clId="{B8E0ECE0-BB3F-4D1F-AEA7-1DB645F41382}" dt="2024-01-27T10:03:09.245" v="145" actId="20577"/>
          <ac:spMkLst>
            <pc:docMk/>
            <pc:sldMk cId="645506082" sldId="273"/>
            <ac:spMk id="7" creationId="{00000000-0000-0000-0000-000000000000}"/>
          </ac:spMkLst>
        </pc:spChg>
        <pc:spChg chg="mod">
          <ac:chgData name="nourah Alaklabi" userId="b439187ee2954565" providerId="LiveId" clId="{B8E0ECE0-BB3F-4D1F-AEA7-1DB645F41382}" dt="2024-01-27T10:03:41.779" v="152" actId="1076"/>
          <ac:spMkLst>
            <pc:docMk/>
            <pc:sldMk cId="645506082" sldId="273"/>
            <ac:spMk id="11" creationId="{00000000-0000-0000-0000-000000000000}"/>
          </ac:spMkLst>
        </pc:spChg>
        <pc:spChg chg="add mod">
          <ac:chgData name="nourah Alaklabi" userId="b439187ee2954565" providerId="LiveId" clId="{B8E0ECE0-BB3F-4D1F-AEA7-1DB645F41382}" dt="2024-01-27T10:04:26.984" v="158" actId="13822"/>
          <ac:spMkLst>
            <pc:docMk/>
            <pc:sldMk cId="645506082" sldId="273"/>
            <ac:spMk id="17" creationId="{D6E9C75A-89BA-6A16-CFA0-640239282B77}"/>
          </ac:spMkLst>
        </pc:spChg>
        <pc:picChg chg="del">
          <ac:chgData name="nourah Alaklabi" userId="b439187ee2954565" providerId="LiveId" clId="{B8E0ECE0-BB3F-4D1F-AEA7-1DB645F41382}" dt="2024-01-27T10:01:12.135" v="42" actId="21"/>
          <ac:picMkLst>
            <pc:docMk/>
            <pc:sldMk cId="645506082" sldId="273"/>
            <ac:picMk id="13" creationId="{2989B2B5-6563-2B90-C89F-F0F66E04D911}"/>
          </ac:picMkLst>
        </pc:picChg>
        <pc:picChg chg="add mod">
          <ac:chgData name="nourah Alaklabi" userId="b439187ee2954565" providerId="LiveId" clId="{B8E0ECE0-BB3F-4D1F-AEA7-1DB645F41382}" dt="2024-01-27T10:03:59.841" v="154"/>
          <ac:picMkLst>
            <pc:docMk/>
            <pc:sldMk cId="645506082" sldId="273"/>
            <ac:picMk id="16" creationId="{88133388-2BD9-EAB2-910D-8C25A43A8709}"/>
          </ac:picMkLst>
        </pc:picChg>
      </pc:sldChg>
      <pc:sldChg chg="addSp modSp mod">
        <pc:chgData name="nourah Alaklabi" userId="b439187ee2954565" providerId="LiveId" clId="{B8E0ECE0-BB3F-4D1F-AEA7-1DB645F41382}" dt="2024-01-27T10:11:02.389" v="177" actId="1076"/>
        <pc:sldMkLst>
          <pc:docMk/>
          <pc:sldMk cId="1933323919" sldId="274"/>
        </pc:sldMkLst>
        <pc:spChg chg="mod">
          <ac:chgData name="nourah Alaklabi" userId="b439187ee2954565" providerId="LiveId" clId="{B8E0ECE0-BB3F-4D1F-AEA7-1DB645F41382}" dt="2024-01-27T10:08:49.608" v="159"/>
          <ac:spMkLst>
            <pc:docMk/>
            <pc:sldMk cId="1933323919" sldId="274"/>
            <ac:spMk id="2" creationId="{00000000-0000-0000-0000-000000000000}"/>
          </ac:spMkLst>
        </pc:spChg>
        <pc:spChg chg="mod">
          <ac:chgData name="nourah Alaklabi" userId="b439187ee2954565" providerId="LiveId" clId="{B8E0ECE0-BB3F-4D1F-AEA7-1DB645F41382}" dt="2024-01-27T10:08:58.443" v="166" actId="1076"/>
          <ac:spMkLst>
            <pc:docMk/>
            <pc:sldMk cId="1933323919" sldId="274"/>
            <ac:spMk id="4" creationId="{00000000-0000-0000-0000-000000000000}"/>
          </ac:spMkLst>
        </pc:spChg>
        <pc:spChg chg="mod ord">
          <ac:chgData name="nourah Alaklabi" userId="b439187ee2954565" providerId="LiveId" clId="{B8E0ECE0-BB3F-4D1F-AEA7-1DB645F41382}" dt="2024-01-27T10:09:55.568" v="175" actId="1076"/>
          <ac:spMkLst>
            <pc:docMk/>
            <pc:sldMk cId="1933323919" sldId="274"/>
            <ac:spMk id="5" creationId="{78C4168C-F53A-09E1-FDE6-290E4BE6B627}"/>
          </ac:spMkLst>
        </pc:spChg>
        <pc:spChg chg="add mod">
          <ac:chgData name="nourah Alaklabi" userId="b439187ee2954565" providerId="LiveId" clId="{B8E0ECE0-BB3F-4D1F-AEA7-1DB645F41382}" dt="2024-01-27T10:09:44.793" v="173" actId="1076"/>
          <ac:spMkLst>
            <pc:docMk/>
            <pc:sldMk cId="1933323919" sldId="274"/>
            <ac:spMk id="7" creationId="{3BEC2DFE-392B-8B38-BE9E-6F9AA3E28EAE}"/>
          </ac:spMkLst>
        </pc:spChg>
        <pc:spChg chg="add mod">
          <ac:chgData name="nourah Alaklabi" userId="b439187ee2954565" providerId="LiveId" clId="{B8E0ECE0-BB3F-4D1F-AEA7-1DB645F41382}" dt="2024-01-27T10:09:24.123" v="169"/>
          <ac:spMkLst>
            <pc:docMk/>
            <pc:sldMk cId="1933323919" sldId="274"/>
            <ac:spMk id="8" creationId="{7457D19D-54C2-2309-448E-99A0760250EC}"/>
          </ac:spMkLst>
        </pc:spChg>
        <pc:spChg chg="add mod">
          <ac:chgData name="nourah Alaklabi" userId="b439187ee2954565" providerId="LiveId" clId="{B8E0ECE0-BB3F-4D1F-AEA7-1DB645F41382}" dt="2024-01-27T10:09:40.624" v="172" actId="1076"/>
          <ac:spMkLst>
            <pc:docMk/>
            <pc:sldMk cId="1933323919" sldId="274"/>
            <ac:spMk id="9" creationId="{77D0D354-54DE-FAE1-EB41-2F6171736B47}"/>
          </ac:spMkLst>
        </pc:spChg>
        <pc:picChg chg="mod">
          <ac:chgData name="nourah Alaklabi" userId="b439187ee2954565" providerId="LiveId" clId="{B8E0ECE0-BB3F-4D1F-AEA7-1DB645F41382}" dt="2024-01-27T10:11:02.389" v="177" actId="1076"/>
          <ac:picMkLst>
            <pc:docMk/>
            <pc:sldMk cId="1933323919" sldId="274"/>
            <ac:picMk id="6" creationId="{3BDF8491-83D2-7119-55F0-C0E661779F13}"/>
          </ac:picMkLst>
        </pc:picChg>
      </pc:sldChg>
      <pc:sldChg chg="addSp delSp modSp add mod">
        <pc:chgData name="nourah Alaklabi" userId="b439187ee2954565" providerId="LiveId" clId="{B8E0ECE0-BB3F-4D1F-AEA7-1DB645F41382}" dt="2024-01-27T10:23:33.830" v="247" actId="1076"/>
        <pc:sldMkLst>
          <pc:docMk/>
          <pc:sldMk cId="3056921099" sldId="275"/>
        </pc:sldMkLst>
        <pc:spChg chg="add mod">
          <ac:chgData name="nourah Alaklabi" userId="b439187ee2954565" providerId="LiveId" clId="{B8E0ECE0-BB3F-4D1F-AEA7-1DB645F41382}" dt="2024-01-27T10:23:33.830" v="247" actId="1076"/>
          <ac:spMkLst>
            <pc:docMk/>
            <pc:sldMk cId="3056921099" sldId="275"/>
            <ac:spMk id="18" creationId="{173E1C52-32C8-97E8-311B-CCED497B28E2}"/>
          </ac:spMkLst>
        </pc:spChg>
        <pc:picChg chg="del">
          <ac:chgData name="nourah Alaklabi" userId="b439187ee2954565" providerId="LiveId" clId="{B8E0ECE0-BB3F-4D1F-AEA7-1DB645F41382}" dt="2024-01-27T10:21:01.674" v="223" actId="21"/>
          <ac:picMkLst>
            <pc:docMk/>
            <pc:sldMk cId="3056921099" sldId="275"/>
            <ac:picMk id="10" creationId="{F1B56FBA-5F5B-7E90-35CE-D54DF77E80F2}"/>
          </ac:picMkLst>
        </pc:picChg>
        <pc:picChg chg="add mod">
          <ac:chgData name="nourah Alaklabi" userId="b439187ee2954565" providerId="LiveId" clId="{B8E0ECE0-BB3F-4D1F-AEA7-1DB645F41382}" dt="2024-01-27T10:22:04.046" v="231" actId="1440"/>
          <ac:picMkLst>
            <pc:docMk/>
            <pc:sldMk cId="3056921099" sldId="275"/>
            <ac:picMk id="12" creationId="{D2F6373B-9967-2CD2-66F2-12999CBAA38B}"/>
          </ac:picMkLst>
        </pc:picChg>
        <pc:picChg chg="del">
          <ac:chgData name="nourah Alaklabi" userId="b439187ee2954565" providerId="LiveId" clId="{B8E0ECE0-BB3F-4D1F-AEA7-1DB645F41382}" dt="2024-01-27T10:21:04.992" v="224" actId="21"/>
          <ac:picMkLst>
            <pc:docMk/>
            <pc:sldMk cId="3056921099" sldId="275"/>
            <ac:picMk id="14" creationId="{E6FE5BB6-9E5F-4222-A69B-3168BF7663D4}"/>
          </ac:picMkLst>
        </pc:picChg>
      </pc:sldChg>
      <pc:sldChg chg="addSp delSp modSp add mod">
        <pc:chgData name="nourah Alaklabi" userId="b439187ee2954565" providerId="LiveId" clId="{B8E0ECE0-BB3F-4D1F-AEA7-1DB645F41382}" dt="2024-01-27T10:59:58.602" v="460" actId="1076"/>
        <pc:sldMkLst>
          <pc:docMk/>
          <pc:sldMk cId="694891683" sldId="276"/>
        </pc:sldMkLst>
        <pc:spChg chg="mod">
          <ac:chgData name="nourah Alaklabi" userId="b439187ee2954565" providerId="LiveId" clId="{B8E0ECE0-BB3F-4D1F-AEA7-1DB645F41382}" dt="2024-01-27T10:54:14.195" v="436" actId="20577"/>
          <ac:spMkLst>
            <pc:docMk/>
            <pc:sldMk cId="694891683" sldId="276"/>
            <ac:spMk id="5" creationId="{3632E9F8-D1EE-6FC9-DA40-218E1DD651A9}"/>
          </ac:spMkLst>
        </pc:spChg>
        <pc:spChg chg="del mod">
          <ac:chgData name="nourah Alaklabi" userId="b439187ee2954565" providerId="LiveId" clId="{B8E0ECE0-BB3F-4D1F-AEA7-1DB645F41382}" dt="2024-01-27T10:58:08.426" v="449" actId="21"/>
          <ac:spMkLst>
            <pc:docMk/>
            <pc:sldMk cId="694891683" sldId="276"/>
            <ac:spMk id="7" creationId="{00000000-0000-0000-0000-000000000000}"/>
          </ac:spMkLst>
        </pc:spChg>
        <pc:spChg chg="add mod">
          <ac:chgData name="nourah Alaklabi" userId="b439187ee2954565" providerId="LiveId" clId="{B8E0ECE0-BB3F-4D1F-AEA7-1DB645F41382}" dt="2024-01-27T10:59:58.602" v="460" actId="1076"/>
          <ac:spMkLst>
            <pc:docMk/>
            <pc:sldMk cId="694891683" sldId="276"/>
            <ac:spMk id="14" creationId="{78B1567D-872E-3D2F-0734-05CD1D6BDE9C}"/>
          </ac:spMkLst>
        </pc:spChg>
        <pc:picChg chg="del">
          <ac:chgData name="nourah Alaklabi" userId="b439187ee2954565" providerId="LiveId" clId="{B8E0ECE0-BB3F-4D1F-AEA7-1DB645F41382}" dt="2024-01-27T10:54:07.018" v="433" actId="21"/>
          <ac:picMkLst>
            <pc:docMk/>
            <pc:sldMk cId="694891683" sldId="276"/>
            <ac:picMk id="8" creationId="{8D24DA38-1F38-8219-BF6B-4DA638ADD79A}"/>
          </ac:picMkLst>
        </pc:picChg>
        <pc:picChg chg="add mod">
          <ac:chgData name="nourah Alaklabi" userId="b439187ee2954565" providerId="LiveId" clId="{B8E0ECE0-BB3F-4D1F-AEA7-1DB645F41382}" dt="2024-01-27T10:58:31.175" v="453" actId="1440"/>
          <ac:picMkLst>
            <pc:docMk/>
            <pc:sldMk cId="694891683" sldId="276"/>
            <ac:picMk id="10" creationId="{F4B5CD05-4603-6CE6-4D3A-077ADF14BACA}"/>
          </ac:picMkLst>
        </pc:picChg>
        <pc:picChg chg="del">
          <ac:chgData name="nourah Alaklabi" userId="b439187ee2954565" providerId="LiveId" clId="{B8E0ECE0-BB3F-4D1F-AEA7-1DB645F41382}" dt="2024-01-27T10:54:09.425" v="434" actId="21"/>
          <ac:picMkLst>
            <pc:docMk/>
            <pc:sldMk cId="694891683" sldId="276"/>
            <ac:picMk id="11" creationId="{73922072-351D-2518-35F9-C95E7685BB88}"/>
          </ac:picMkLst>
        </pc:picChg>
        <pc:picChg chg="add mod">
          <ac:chgData name="nourah Alaklabi" userId="b439187ee2954565" providerId="LiveId" clId="{B8E0ECE0-BB3F-4D1F-AEA7-1DB645F41382}" dt="2024-01-27T10:58:16.841" v="452" actId="14100"/>
          <ac:picMkLst>
            <pc:docMk/>
            <pc:sldMk cId="694891683" sldId="276"/>
            <ac:picMk id="13" creationId="{B361E4E4-0A39-B709-44A6-FE0B7D04ED56}"/>
          </ac:picMkLst>
        </pc:picChg>
      </pc:sldChg>
    </pc:docChg>
  </pc:docChgLst>
  <pc:docChgLst>
    <pc:chgData name="nourah Alaklabi" userId="b439187ee2954565" providerId="LiveId" clId="{BF9C0D56-6AE4-418E-89F0-ABB9A4D48515}"/>
    <pc:docChg chg="custSel modSld">
      <pc:chgData name="nourah Alaklabi" userId="b439187ee2954565" providerId="LiveId" clId="{BF9C0D56-6AE4-418E-89F0-ABB9A4D48515}" dt="2024-01-13T13:13:42.070" v="25" actId="21"/>
      <pc:docMkLst>
        <pc:docMk/>
      </pc:docMkLst>
      <pc:sldChg chg="delSp modSp mod">
        <pc:chgData name="nourah Alaklabi" userId="b439187ee2954565" providerId="LiveId" clId="{BF9C0D56-6AE4-418E-89F0-ABB9A4D48515}" dt="2024-01-13T13:11:29.957" v="2" actId="20577"/>
        <pc:sldMkLst>
          <pc:docMk/>
          <pc:sldMk cId="0" sldId="257"/>
        </pc:sldMkLst>
        <pc:spChg chg="mod">
          <ac:chgData name="nourah Alaklabi" userId="b439187ee2954565" providerId="LiveId" clId="{BF9C0D56-6AE4-418E-89F0-ABB9A4D48515}" dt="2024-01-13T13:11:29.957" v="2" actId="20577"/>
          <ac:spMkLst>
            <pc:docMk/>
            <pc:sldMk cId="0" sldId="257"/>
            <ac:spMk id="4" creationId="{00000000-0000-0000-0000-000000000000}"/>
          </ac:spMkLst>
        </pc:spChg>
        <pc:picChg chg="del">
          <ac:chgData name="nourah Alaklabi" userId="b439187ee2954565" providerId="LiveId" clId="{BF9C0D56-6AE4-418E-89F0-ABB9A4D48515}" dt="2024-01-13T13:11:21.338" v="0" actId="21"/>
          <ac:picMkLst>
            <pc:docMk/>
            <pc:sldMk cId="0" sldId="257"/>
            <ac:picMk id="8" creationId="{550D62E4-C522-4EEA-FE57-355960D5A3E7}"/>
          </ac:picMkLst>
        </pc:picChg>
      </pc:sldChg>
      <pc:sldChg chg="delSp mod">
        <pc:chgData name="nourah Alaklabi" userId="b439187ee2954565" providerId="LiveId" clId="{BF9C0D56-6AE4-418E-89F0-ABB9A4D48515}" dt="2024-01-13T13:11:45.920" v="6" actId="21"/>
        <pc:sldMkLst>
          <pc:docMk/>
          <pc:sldMk cId="0" sldId="258"/>
        </pc:sldMkLst>
        <pc:spChg chg="del">
          <ac:chgData name="nourah Alaklabi" userId="b439187ee2954565" providerId="LiveId" clId="{BF9C0D56-6AE4-418E-89F0-ABB9A4D48515}" dt="2024-01-13T13:11:42.248" v="5" actId="21"/>
          <ac:spMkLst>
            <pc:docMk/>
            <pc:sldMk cId="0" sldId="258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45.920" v="6" actId="21"/>
          <ac:spMkLst>
            <pc:docMk/>
            <pc:sldMk cId="0" sldId="258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35.529" v="3" actId="21"/>
          <ac:picMkLst>
            <pc:docMk/>
            <pc:sldMk cId="0" sldId="258"/>
            <ac:picMk id="38" creationId="{E0A681CA-286C-DFF1-B09D-60E992E71AA3}"/>
          </ac:picMkLst>
        </pc:picChg>
        <pc:picChg chg="del">
          <ac:chgData name="nourah Alaklabi" userId="b439187ee2954565" providerId="LiveId" clId="{BF9C0D56-6AE4-418E-89F0-ABB9A4D48515}" dt="2024-01-13T13:11:38" v="4" actId="21"/>
          <ac:picMkLst>
            <pc:docMk/>
            <pc:sldMk cId="0" sldId="258"/>
            <ac:picMk id="40" creationId="{0BBFF51A-A227-33FD-6376-0E150C33E9AD}"/>
          </ac:picMkLst>
        </pc:picChg>
      </pc:sldChg>
      <pc:sldChg chg="delSp mod">
        <pc:chgData name="nourah Alaklabi" userId="b439187ee2954565" providerId="LiveId" clId="{BF9C0D56-6AE4-418E-89F0-ABB9A4D48515}" dt="2024-01-13T13:12:04.548" v="10" actId="21"/>
        <pc:sldMkLst>
          <pc:docMk/>
          <pc:sldMk cId="0" sldId="259"/>
        </pc:sldMkLst>
        <pc:picChg chg="del">
          <ac:chgData name="nourah Alaklabi" userId="b439187ee2954565" providerId="LiveId" clId="{BF9C0D56-6AE4-418E-89F0-ABB9A4D48515}" dt="2024-01-13T13:12:04.548" v="10" actId="21"/>
          <ac:picMkLst>
            <pc:docMk/>
            <pc:sldMk cId="0" sldId="259"/>
            <ac:picMk id="25" creationId="{250E56A2-C4C3-0063-804E-F409DABA7790}"/>
          </ac:picMkLst>
        </pc:picChg>
      </pc:sldChg>
      <pc:sldChg chg="delSp mod">
        <pc:chgData name="nourah Alaklabi" userId="b439187ee2954565" providerId="LiveId" clId="{BF9C0D56-6AE4-418E-89F0-ABB9A4D48515}" dt="2024-01-13T13:12:23.631" v="15" actId="21"/>
        <pc:sldMkLst>
          <pc:docMk/>
          <pc:sldMk cId="0" sldId="260"/>
        </pc:sldMkLst>
        <pc:spChg chg="del">
          <ac:chgData name="nourah Alaklabi" userId="b439187ee2954565" providerId="LiveId" clId="{BF9C0D56-6AE4-418E-89F0-ABB9A4D48515}" dt="2024-01-13T13:12:23.631" v="15" actId="21"/>
          <ac:spMkLst>
            <pc:docMk/>
            <pc:sldMk cId="0" sldId="26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19.456" v="14" actId="21"/>
          <ac:picMkLst>
            <pc:docMk/>
            <pc:sldMk cId="0" sldId="260"/>
            <ac:picMk id="27" creationId="{02F6A2D0-F6DF-2B46-D92F-35FFB56C2935}"/>
          </ac:picMkLst>
        </pc:picChg>
      </pc:sldChg>
      <pc:sldChg chg="delSp mod">
        <pc:chgData name="nourah Alaklabi" userId="b439187ee2954565" providerId="LiveId" clId="{BF9C0D56-6AE4-418E-89F0-ABB9A4D48515}" dt="2024-01-13T13:13:35.382" v="23" actId="21"/>
        <pc:sldMkLst>
          <pc:docMk/>
          <pc:sldMk cId="0" sldId="261"/>
        </pc:sldMkLst>
        <pc:spChg chg="del">
          <ac:chgData name="nourah Alaklabi" userId="b439187ee2954565" providerId="LiveId" clId="{BF9C0D56-6AE4-418E-89F0-ABB9A4D48515}" dt="2024-01-13T13:13:35.382" v="23" actId="21"/>
          <ac:spMkLst>
            <pc:docMk/>
            <pc:sldMk cId="0" sldId="261"/>
            <ac:spMk id="29" creationId="{7B147BA8-024F-FC49-1092-5AD07905CA7F}"/>
          </ac:spMkLst>
        </pc:spChg>
        <pc:picChg chg="del">
          <ac:chgData name="nourah Alaklabi" userId="b439187ee2954565" providerId="LiveId" clId="{BF9C0D56-6AE4-418E-89F0-ABB9A4D48515}" dt="2024-01-13T13:13:27.874" v="21" actId="21"/>
          <ac:picMkLst>
            <pc:docMk/>
            <pc:sldMk cId="0" sldId="261"/>
            <ac:picMk id="26" creationId="{8E98C641-34EB-CDDE-E169-1CA3706D3268}"/>
          </ac:picMkLst>
        </pc:picChg>
        <pc:picChg chg="del">
          <ac:chgData name="nourah Alaklabi" userId="b439187ee2954565" providerId="LiveId" clId="{BF9C0D56-6AE4-418E-89F0-ABB9A4D48515}" dt="2024-01-13T13:13:29.899" v="22" actId="21"/>
          <ac:picMkLst>
            <pc:docMk/>
            <pc:sldMk cId="0" sldId="261"/>
            <ac:picMk id="28" creationId="{61072B85-B8F1-D425-87B5-1048DA1CE3E7}"/>
          </ac:picMkLst>
        </pc:picChg>
      </pc:sldChg>
      <pc:sldChg chg="delSp mod">
        <pc:chgData name="nourah Alaklabi" userId="b439187ee2954565" providerId="LiveId" clId="{BF9C0D56-6AE4-418E-89F0-ABB9A4D48515}" dt="2024-01-13T13:13:42.070" v="25" actId="21"/>
        <pc:sldMkLst>
          <pc:docMk/>
          <pc:sldMk cId="0" sldId="262"/>
        </pc:sldMkLst>
        <pc:picChg chg="del">
          <ac:chgData name="nourah Alaklabi" userId="b439187ee2954565" providerId="LiveId" clId="{BF9C0D56-6AE4-418E-89F0-ABB9A4D48515}" dt="2024-01-13T13:13:39.725" v="24" actId="21"/>
          <ac:picMkLst>
            <pc:docMk/>
            <pc:sldMk cId="0" sldId="262"/>
            <ac:picMk id="16" creationId="{773FF47B-CE15-C1FE-F62C-3CDD0830A28C}"/>
          </ac:picMkLst>
        </pc:picChg>
        <pc:picChg chg="del">
          <ac:chgData name="nourah Alaklabi" userId="b439187ee2954565" providerId="LiveId" clId="{BF9C0D56-6AE4-418E-89F0-ABB9A4D48515}" dt="2024-01-13T13:13:42.070" v="25" actId="21"/>
          <ac:picMkLst>
            <pc:docMk/>
            <pc:sldMk cId="0" sldId="262"/>
            <ac:picMk id="1028" creationId="{61371668-915B-54FF-A99C-C0B756EC6213}"/>
          </ac:picMkLst>
        </pc:picChg>
      </pc:sldChg>
      <pc:sldChg chg="delSp mod">
        <pc:chgData name="nourah Alaklabi" userId="b439187ee2954565" providerId="LiveId" clId="{BF9C0D56-6AE4-418E-89F0-ABB9A4D48515}" dt="2024-01-13T13:12:00.107" v="9" actId="21"/>
        <pc:sldMkLst>
          <pc:docMk/>
          <pc:sldMk cId="523692514" sldId="267"/>
        </pc:sldMkLst>
        <pc:spChg chg="del">
          <ac:chgData name="nourah Alaklabi" userId="b439187ee2954565" providerId="LiveId" clId="{BF9C0D56-6AE4-418E-89F0-ABB9A4D48515}" dt="2024-01-13T13:12:00.107" v="9" actId="21"/>
          <ac:spMkLst>
            <pc:docMk/>
            <pc:sldMk cId="523692514" sldId="267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55.754" v="8" actId="21"/>
          <ac:spMkLst>
            <pc:docMk/>
            <pc:sldMk cId="523692514" sldId="267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51.609" v="7" actId="21"/>
          <ac:picMkLst>
            <pc:docMk/>
            <pc:sldMk cId="523692514" sldId="267"/>
            <ac:picMk id="6" creationId="{55A58CB1-E6A1-D852-BFA8-9281C51ACF0B}"/>
          </ac:picMkLst>
        </pc:picChg>
      </pc:sldChg>
      <pc:sldChg chg="delSp mod">
        <pc:chgData name="nourah Alaklabi" userId="b439187ee2954565" providerId="LiveId" clId="{BF9C0D56-6AE4-418E-89F0-ABB9A4D48515}" dt="2024-01-13T13:12:09.219" v="11" actId="21"/>
        <pc:sldMkLst>
          <pc:docMk/>
          <pc:sldMk cId="2287460162" sldId="268"/>
        </pc:sldMkLst>
        <pc:picChg chg="del">
          <ac:chgData name="nourah Alaklabi" userId="b439187ee2954565" providerId="LiveId" clId="{BF9C0D56-6AE4-418E-89F0-ABB9A4D48515}" dt="2024-01-13T13:12:09.219" v="11" actId="21"/>
          <ac:picMkLst>
            <pc:docMk/>
            <pc:sldMk cId="2287460162" sldId="268"/>
            <ac:picMk id="4" creationId="{4A3A6758-5FF3-42E2-658D-ADC1A01D2C62}"/>
          </ac:picMkLst>
        </pc:picChg>
      </pc:sldChg>
      <pc:sldChg chg="delSp mod">
        <pc:chgData name="nourah Alaklabi" userId="b439187ee2954565" providerId="LiveId" clId="{BF9C0D56-6AE4-418E-89F0-ABB9A4D48515}" dt="2024-01-13T13:12:15.133" v="13" actId="21"/>
        <pc:sldMkLst>
          <pc:docMk/>
          <pc:sldMk cId="1995194774" sldId="269"/>
        </pc:sldMkLst>
        <pc:picChg chg="del">
          <ac:chgData name="nourah Alaklabi" userId="b439187ee2954565" providerId="LiveId" clId="{BF9C0D56-6AE4-418E-89F0-ABB9A4D48515}" dt="2024-01-13T13:12:12.853" v="12" actId="21"/>
          <ac:picMkLst>
            <pc:docMk/>
            <pc:sldMk cId="1995194774" sldId="269"/>
            <ac:picMk id="5" creationId="{EA9EFEF5-9CD9-EDA5-D8A5-0D957B8B0B97}"/>
          </ac:picMkLst>
        </pc:picChg>
        <pc:picChg chg="del">
          <ac:chgData name="nourah Alaklabi" userId="b439187ee2954565" providerId="LiveId" clId="{BF9C0D56-6AE4-418E-89F0-ABB9A4D48515}" dt="2024-01-13T13:12:15.133" v="13" actId="21"/>
          <ac:picMkLst>
            <pc:docMk/>
            <pc:sldMk cId="1995194774" sldId="269"/>
            <ac:picMk id="7" creationId="{A7A6FA52-A115-E177-26CF-02471635B28E}"/>
          </ac:picMkLst>
        </pc:picChg>
      </pc:sldChg>
      <pc:sldChg chg="delSp mod">
        <pc:chgData name="nourah Alaklabi" userId="b439187ee2954565" providerId="LiveId" clId="{BF9C0D56-6AE4-418E-89F0-ABB9A4D48515}" dt="2024-01-13T13:12:38.805" v="19" actId="21"/>
        <pc:sldMkLst>
          <pc:docMk/>
          <pc:sldMk cId="3238278529" sldId="270"/>
        </pc:sldMkLst>
        <pc:spChg chg="del">
          <ac:chgData name="nourah Alaklabi" userId="b439187ee2954565" providerId="LiveId" clId="{BF9C0D56-6AE4-418E-89F0-ABB9A4D48515}" dt="2024-01-13T13:12:38.805" v="19" actId="21"/>
          <ac:spMkLst>
            <pc:docMk/>
            <pc:sldMk cId="3238278529" sldId="270"/>
            <ac:spMk id="10" creationId="{33FB489E-4C3B-4C5E-8C0D-B1F0099030F3}"/>
          </ac:spMkLst>
        </pc:spChg>
        <pc:spChg chg="del">
          <ac:chgData name="nourah Alaklabi" userId="b439187ee2954565" providerId="LiveId" clId="{BF9C0D56-6AE4-418E-89F0-ABB9A4D48515}" dt="2024-01-13T13:12:34.239" v="18" actId="21"/>
          <ac:spMkLst>
            <pc:docMk/>
            <pc:sldMk cId="3238278529" sldId="27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27.871" v="16" actId="21"/>
          <ac:picMkLst>
            <pc:docMk/>
            <pc:sldMk cId="3238278529" sldId="270"/>
            <ac:picMk id="4" creationId="{5978967D-519B-8BB2-4F29-8BAF57F9C396}"/>
          </ac:picMkLst>
        </pc:picChg>
        <pc:picChg chg="del">
          <ac:chgData name="nourah Alaklabi" userId="b439187ee2954565" providerId="LiveId" clId="{BF9C0D56-6AE4-418E-89F0-ABB9A4D48515}" dt="2024-01-13T13:12:30.319" v="17" actId="21"/>
          <ac:picMkLst>
            <pc:docMk/>
            <pc:sldMk cId="3238278529" sldId="270"/>
            <ac:picMk id="7" creationId="{6BD8FD9C-6575-E2EB-96A0-BE6A94033446}"/>
          </ac:picMkLst>
        </pc:picChg>
      </pc:sldChg>
      <pc:sldChg chg="delSp mod">
        <pc:chgData name="nourah Alaklabi" userId="b439187ee2954565" providerId="LiveId" clId="{BF9C0D56-6AE4-418E-89F0-ABB9A4D48515}" dt="2024-01-13T13:13:23.569" v="20" actId="21"/>
        <pc:sldMkLst>
          <pc:docMk/>
          <pc:sldMk cId="3084938604" sldId="271"/>
        </pc:sldMkLst>
        <pc:picChg chg="del">
          <ac:chgData name="nourah Alaklabi" userId="b439187ee2954565" providerId="LiveId" clId="{BF9C0D56-6AE4-418E-89F0-ABB9A4D48515}" dt="2024-01-13T13:13:23.569" v="20" actId="21"/>
          <ac:picMkLst>
            <pc:docMk/>
            <pc:sldMk cId="3084938604" sldId="271"/>
            <ac:picMk id="12" creationId="{D2B96118-7920-6894-9B1B-3307C81EE7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svg"/><Relationship Id="rId10" Type="http://schemas.openxmlformats.org/officeDocument/2006/relationships/image" Target="../media/image13.jpg"/><Relationship Id="rId4" Type="http://schemas.openxmlformats.org/officeDocument/2006/relationships/image" Target="../media/image36.pn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svg"/><Relationship Id="rId10" Type="http://schemas.openxmlformats.org/officeDocument/2006/relationships/image" Target="../media/image13.jpg"/><Relationship Id="rId4" Type="http://schemas.openxmlformats.org/officeDocument/2006/relationships/image" Target="../media/image36.png"/><Relationship Id="rId9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4.sv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5.sv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31.svg"/><Relationship Id="rId10" Type="http://schemas.openxmlformats.org/officeDocument/2006/relationships/image" Target="../media/image12.svg"/><Relationship Id="rId4" Type="http://schemas.openxmlformats.org/officeDocument/2006/relationships/image" Target="../media/image30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2.svg"/><Relationship Id="rId3" Type="http://schemas.openxmlformats.org/officeDocument/2006/relationships/image" Target="../media/image5.svg"/><Relationship Id="rId7" Type="http://schemas.openxmlformats.org/officeDocument/2006/relationships/image" Target="../media/image52.sv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svg"/><Relationship Id="rId5" Type="http://schemas.openxmlformats.org/officeDocument/2006/relationships/image" Target="../media/image50.svg"/><Relationship Id="rId15" Type="http://schemas.openxmlformats.org/officeDocument/2006/relationships/image" Target="../media/image57.sv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svg"/><Relationship Id="rId7" Type="http://schemas.openxmlformats.org/officeDocument/2006/relationships/hyperlink" Target="https://wordwall.net/ar/resource/26806332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61.svg"/><Relationship Id="rId10" Type="http://schemas.openxmlformats.org/officeDocument/2006/relationships/image" Target="../media/image12.sv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18" Type="http://schemas.openxmlformats.org/officeDocument/2006/relationships/image" Target="../media/image77.png"/><Relationship Id="rId26" Type="http://schemas.openxmlformats.org/officeDocument/2006/relationships/image" Target="../media/image13.jpg"/><Relationship Id="rId3" Type="http://schemas.openxmlformats.org/officeDocument/2006/relationships/image" Target="../media/image5.svg"/><Relationship Id="rId21" Type="http://schemas.openxmlformats.org/officeDocument/2006/relationships/image" Target="../media/image80.svg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17" Type="http://schemas.openxmlformats.org/officeDocument/2006/relationships/image" Target="../media/image76.svg"/><Relationship Id="rId25" Type="http://schemas.openxmlformats.org/officeDocument/2006/relationships/image" Target="../media/image84.svg"/><Relationship Id="rId2" Type="http://schemas.openxmlformats.org/officeDocument/2006/relationships/image" Target="../media/image4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24" Type="http://schemas.openxmlformats.org/officeDocument/2006/relationships/image" Target="../media/image83.png"/><Relationship Id="rId5" Type="http://schemas.openxmlformats.org/officeDocument/2006/relationships/image" Target="../media/image64.svg"/><Relationship Id="rId15" Type="http://schemas.openxmlformats.org/officeDocument/2006/relationships/image" Target="../media/image74.svg"/><Relationship Id="rId23" Type="http://schemas.openxmlformats.org/officeDocument/2006/relationships/image" Target="../media/image82.svg"/><Relationship Id="rId10" Type="http://schemas.openxmlformats.org/officeDocument/2006/relationships/image" Target="../media/image69.png"/><Relationship Id="rId19" Type="http://schemas.openxmlformats.org/officeDocument/2006/relationships/image" Target="../media/image78.svg"/><Relationship Id="rId4" Type="http://schemas.openxmlformats.org/officeDocument/2006/relationships/image" Target="../media/image63.png"/><Relationship Id="rId9" Type="http://schemas.openxmlformats.org/officeDocument/2006/relationships/image" Target="../media/image68.sv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26" Type="http://schemas.openxmlformats.org/officeDocument/2006/relationships/image" Target="../media/image86.svg"/><Relationship Id="rId3" Type="http://schemas.openxmlformats.org/officeDocument/2006/relationships/image" Target="../media/image5.sv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5" Type="http://schemas.openxmlformats.org/officeDocument/2006/relationships/image" Target="../media/image85.png"/><Relationship Id="rId2" Type="http://schemas.openxmlformats.org/officeDocument/2006/relationships/image" Target="../media/image4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24" Type="http://schemas.openxmlformats.org/officeDocument/2006/relationships/image" Target="../media/image13.jpg"/><Relationship Id="rId5" Type="http://schemas.openxmlformats.org/officeDocument/2006/relationships/image" Target="../media/image66.svg"/><Relationship Id="rId15" Type="http://schemas.openxmlformats.org/officeDocument/2006/relationships/image" Target="../media/image76.svg"/><Relationship Id="rId23" Type="http://schemas.openxmlformats.org/officeDocument/2006/relationships/image" Target="../media/image84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https://mathigon.org/polypad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sv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13.jpg"/><Relationship Id="rId2" Type="http://schemas.openxmlformats.org/officeDocument/2006/relationships/hyperlink" Target="https://www.youtube.com/watch?v=CYVkTxnvz44&amp;pp=ygU52YXZgtin2LHZhtipINin2YTZg9iz2YjYsSDYp9mE2KfYudiq2YrYp9iv2YrYqSDYs9in2YbYr9m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3.sv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20.sv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sv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6.sv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hyperlink" Target="https://www.ien.edu.sa/?choice=2#/lesson/2989" TargetMode="Externa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sv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hyperlink" Target="https://www.ien.edu.sa/?choice=2#/lesson/2989" TargetMode="External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sv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5.svg"/><Relationship Id="rId5" Type="http://schemas.openxmlformats.org/officeDocument/2006/relationships/image" Target="../media/image31.svg"/><Relationship Id="rId10" Type="http://schemas.openxmlformats.org/officeDocument/2006/relationships/image" Target="../media/image4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7.svg"/><Relationship Id="rId10" Type="http://schemas.openxmlformats.org/officeDocument/2006/relationships/image" Target="../media/image13.jpg"/><Relationship Id="rId4" Type="http://schemas.openxmlformats.org/officeDocument/2006/relationships/image" Target="../media/image36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15083" y="3414608"/>
            <a:ext cx="10206117" cy="5486400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7500" y="697246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DDB3C7A-F466-B26E-5D4C-2A699DE9B317}"/>
              </a:ext>
            </a:extLst>
          </p:cNvPr>
          <p:cNvSpPr txBox="1"/>
          <p:nvPr/>
        </p:nvSpPr>
        <p:spPr>
          <a:xfrm>
            <a:off x="4586291" y="1269558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9E81462-C2A0-A0E2-8505-00E116271A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C4236F2-EA8D-9D48-4658-A9D87AF286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4504" y="5553158"/>
            <a:ext cx="8497900" cy="16317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6392" y="8072863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AE63FC0-DE07-51D5-232C-90C040A61ABA}"/>
              </a:ext>
            </a:extLst>
          </p:cNvPr>
          <p:cNvSpPr txBox="1"/>
          <p:nvPr/>
        </p:nvSpPr>
        <p:spPr>
          <a:xfrm>
            <a:off x="369391" y="13069669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3995161-949E-CC4C-CCC6-3E5E9AEE1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B95E2A-41A3-EA2E-7D76-38D700C7E07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149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190BAC0-9234-5EEF-360B-BF9627A9D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4155" y="3486717"/>
            <a:ext cx="17750486" cy="4887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27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047756" y="5520773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10246-0613-F691-910E-5A7684093B2A}"/>
              </a:ext>
            </a:extLst>
          </p:cNvPr>
          <p:cNvSpPr txBox="1"/>
          <p:nvPr/>
        </p:nvSpPr>
        <p:spPr>
          <a:xfrm>
            <a:off x="228600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76CA2EE-8027-7E5F-C620-5BFCC7E992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21FF424-A0DD-2591-6FA9-2120A944D35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149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C916D7E-84CD-9CC6-B6A6-3117B0E1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4840" y="3353002"/>
            <a:ext cx="18612350" cy="488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493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907000" y="1285965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149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D24DA38-1F38-8219-BF6B-4DA638ADD7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7356" y="2542610"/>
            <a:ext cx="17756244" cy="2584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3922072-351D-2518-35F9-C95E7685BB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7357" y="6907445"/>
            <a:ext cx="17756244" cy="2984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907000" y="1285965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150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4B5CD05-4603-6CE6-4D3A-077ADF14B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2667000"/>
            <a:ext cx="15906909" cy="5970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361E4E4-0A39-B709-44A6-FE0B7D04ED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5562600"/>
            <a:ext cx="6929565" cy="708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78B1567D-872E-3D2F-0734-05CD1D6BDE9C}"/>
              </a:ext>
            </a:extLst>
          </p:cNvPr>
          <p:cNvSpPr/>
          <p:nvPr/>
        </p:nvSpPr>
        <p:spPr>
          <a:xfrm>
            <a:off x="14596638" y="10243193"/>
            <a:ext cx="3310362" cy="3384066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4891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03644" y="1078714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15013" y="1461616"/>
            <a:ext cx="4332380" cy="19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مسائلُ مهاراتِ التفكيرِ العُليا  </a:t>
            </a:r>
          </a:p>
        </p:txBody>
      </p:sp>
      <p:sp>
        <p:nvSpPr>
          <p:cNvPr id="13" name="Freeform 13"/>
          <p:cNvSpPr/>
          <p:nvPr/>
        </p:nvSpPr>
        <p:spPr>
          <a:xfrm>
            <a:off x="9816690" y="10469743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2000" y="104601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150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BFE5E88-4326-8CC3-FBF8-AA8A005A0C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0753" y="3413025"/>
            <a:ext cx="15989624" cy="542888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8989626" y="5029626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0F433C80-4EF7-0FAB-A6DB-507CA4F47978}"/>
              </a:ext>
            </a:extLst>
          </p:cNvPr>
          <p:cNvSpPr/>
          <p:nvPr/>
        </p:nvSpPr>
        <p:spPr>
          <a:xfrm>
            <a:off x="20569753" y="10313086"/>
            <a:ext cx="3310362" cy="3384066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" name="Freeform 4"/>
          <p:cNvSpPr/>
          <p:nvPr/>
        </p:nvSpPr>
        <p:spPr>
          <a:xfrm rot="2700000">
            <a:off x="1594843" y="7564102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516956">
            <a:off x="18078256" y="5431180"/>
            <a:ext cx="2282772" cy="3770344"/>
          </a:xfrm>
          <a:custGeom>
            <a:avLst/>
            <a:gdLst/>
            <a:ahLst/>
            <a:cxnLst/>
            <a:rect l="l" t="t" r="r" b="b"/>
            <a:pathLst>
              <a:path w="2282772" h="3770344">
                <a:moveTo>
                  <a:pt x="0" y="0"/>
                </a:moveTo>
                <a:lnTo>
                  <a:pt x="2282772" y="0"/>
                </a:lnTo>
                <a:lnTo>
                  <a:pt x="2282772" y="3770344"/>
                </a:lnTo>
                <a:lnTo>
                  <a:pt x="0" y="3770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08310" y="7663057"/>
            <a:ext cx="5567380" cy="5486400"/>
          </a:xfrm>
          <a:custGeom>
            <a:avLst/>
            <a:gdLst/>
            <a:ahLst/>
            <a:cxnLst/>
            <a:rect l="l" t="t" r="r" b="b"/>
            <a:pathLst>
              <a:path w="5567380" h="5486400">
                <a:moveTo>
                  <a:pt x="0" y="0"/>
                </a:moveTo>
                <a:lnTo>
                  <a:pt x="5567380" y="0"/>
                </a:lnTo>
                <a:lnTo>
                  <a:pt x="556738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10200" y="2465839"/>
            <a:ext cx="12980783" cy="131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ar-SA" sz="7799" dirty="0">
                <a:solidFill>
                  <a:srgbClr val="F46E16"/>
                </a:solidFill>
                <a:cs typeface="Mirza Bold"/>
              </a:rPr>
              <a:t>نشاط تفاعلي</a:t>
            </a:r>
            <a:endParaRPr lang="en-US" sz="7799" dirty="0">
              <a:solidFill>
                <a:srgbClr val="F46E16"/>
              </a:solidFill>
              <a:cs typeface="Mirza Bold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F9774C9-E92D-36D5-6D29-B07708DDD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407" y="11083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hlinkClick r:id="rId7"/>
            <a:extLst>
              <a:ext uri="{FF2B5EF4-FFF2-40B4-BE49-F238E27FC236}">
                <a16:creationId xmlns:a16="http://schemas.microsoft.com/office/drawing/2014/main" id="{FF070428-E9CE-FF48-8295-2D9F03AED5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200" y="4574336"/>
            <a:ext cx="11773610" cy="3095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Freeform 11">
            <a:extLst>
              <a:ext uri="{FF2B5EF4-FFF2-40B4-BE49-F238E27FC236}">
                <a16:creationId xmlns:a16="http://schemas.microsoft.com/office/drawing/2014/main" id="{8B9C5384-39B0-33C4-7B98-165078B1E315}"/>
              </a:ext>
            </a:extLst>
          </p:cNvPr>
          <p:cNvSpPr/>
          <p:nvPr/>
        </p:nvSpPr>
        <p:spPr>
          <a:xfrm>
            <a:off x="-352550" y="-286855"/>
            <a:ext cx="3310362" cy="3384066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40000" contrast="4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3E1F8D-5CAC-4826-5837-04608BC639C3}"/>
              </a:ext>
            </a:extLst>
          </p:cNvPr>
          <p:cNvSpPr txBox="1"/>
          <p:nvPr/>
        </p:nvSpPr>
        <p:spPr>
          <a:xfrm>
            <a:off x="243862" y="1282629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88144" y="8901008"/>
            <a:ext cx="3893050" cy="4654734"/>
          </a:xfrm>
          <a:custGeom>
            <a:avLst/>
            <a:gdLst/>
            <a:ahLst/>
            <a:cxnLst/>
            <a:rect l="l" t="t" r="r" b="b"/>
            <a:pathLst>
              <a:path w="3893050" h="4654734">
                <a:moveTo>
                  <a:pt x="0" y="0"/>
                </a:moveTo>
                <a:lnTo>
                  <a:pt x="3893050" y="0"/>
                </a:lnTo>
                <a:lnTo>
                  <a:pt x="3893050" y="4654734"/>
                </a:lnTo>
                <a:lnTo>
                  <a:pt x="0" y="465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94831" y="4802813"/>
            <a:ext cx="20594337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ماذا تعلمت في درسنا اليوم ؟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C04DA0-6AD9-05B4-9451-EBA05E162A8F}"/>
              </a:ext>
            </a:extLst>
          </p:cNvPr>
          <p:cNvSpPr txBox="1"/>
          <p:nvPr/>
        </p:nvSpPr>
        <p:spPr>
          <a:xfrm>
            <a:off x="386788" y="1289519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2D8757F-DE43-9780-7294-40882064160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1" y="2978182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4412" y="4746023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الواجب 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5FB54F-58B6-A441-A50A-666883985B37}"/>
              </a:ext>
            </a:extLst>
          </p:cNvPr>
          <p:cNvSpPr txBox="1"/>
          <p:nvPr/>
        </p:nvSpPr>
        <p:spPr>
          <a:xfrm>
            <a:off x="386788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E39C8FF-5874-F8BE-EACF-4B77EEA737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6" y="258460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5610F64C-8303-1496-C024-C56B93AB2554}"/>
              </a:ext>
            </a:extLst>
          </p:cNvPr>
          <p:cNvSpPr/>
          <p:nvPr/>
        </p:nvSpPr>
        <p:spPr>
          <a:xfrm>
            <a:off x="4373347" y="4262541"/>
            <a:ext cx="3695700" cy="4495800"/>
          </a:xfrm>
          <a:custGeom>
            <a:avLst/>
            <a:gdLst/>
            <a:ahLst/>
            <a:cxnLst/>
            <a:rect l="l" t="t" r="r" b="b"/>
            <a:pathLst>
              <a:path w="2658154" h="3531364">
                <a:moveTo>
                  <a:pt x="0" y="0"/>
                </a:moveTo>
                <a:lnTo>
                  <a:pt x="2658153" y="0"/>
                </a:lnTo>
                <a:lnTo>
                  <a:pt x="2658153" y="3531363"/>
                </a:lnTo>
                <a:lnTo>
                  <a:pt x="0" y="353136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7740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84785" y="392108"/>
            <a:ext cx="20594337" cy="233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8000" dirty="0">
                <a:solidFill>
                  <a:srgbClr val="F46E16"/>
                </a:solidFill>
                <a:cs typeface="Habeba"/>
              </a:rPr>
              <a:t>تعزيز مهارة(14): تصنيف المثلثات.</a:t>
            </a:r>
            <a:endParaRPr lang="en-US" sz="8000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D8F26FE-F670-F48D-55CA-F1AD088682C7}"/>
              </a:ext>
            </a:extLst>
          </p:cNvPr>
          <p:cNvSpPr txBox="1"/>
          <p:nvPr/>
        </p:nvSpPr>
        <p:spPr>
          <a:xfrm>
            <a:off x="15197599" y="10649829"/>
            <a:ext cx="70269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19 مهاراتي الصف الخامس إعداد : أ/ هبه المزيد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75ACC0F-2C93-F9FE-BA3B-CA44DE40A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192" y="3344980"/>
            <a:ext cx="20777363" cy="573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58678" y="2924403"/>
            <a:ext cx="6038522" cy="6389247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94832" y="1441549"/>
            <a:ext cx="20594337" cy="7840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r>
              <a:rPr lang="ar-SA" sz="6600" dirty="0">
                <a:solidFill>
                  <a:srgbClr val="7030A0"/>
                </a:solidFill>
                <a:cs typeface="Habeba Bold"/>
              </a:rPr>
              <a:t>نشاط :</a:t>
            </a:r>
          </a:p>
          <a:p>
            <a:pPr algn="ctr">
              <a:lnSpc>
                <a:spcPts val="21558"/>
              </a:lnSpc>
            </a:pPr>
            <a:r>
              <a:rPr lang="ar-SA" sz="6600" dirty="0">
                <a:solidFill>
                  <a:srgbClr val="7030A0"/>
                </a:solidFill>
                <a:cs typeface="Habeba Bold"/>
              </a:rPr>
              <a:t>أقارن بين مجموعة من الكسور </a:t>
            </a:r>
          </a:p>
          <a:p>
            <a:pPr algn="ctr">
              <a:lnSpc>
                <a:spcPts val="21558"/>
              </a:lnSpc>
            </a:pPr>
            <a:r>
              <a:rPr lang="ar-SA" sz="6600" dirty="0">
                <a:solidFill>
                  <a:srgbClr val="7030A0"/>
                </a:solidFill>
                <a:cs typeface="Habeba Bold"/>
              </a:rPr>
              <a:t>باستعمال نماذج الكسور أو خط الأعداد</a:t>
            </a:r>
            <a:endParaRPr lang="en-US" sz="6600" dirty="0">
              <a:solidFill>
                <a:srgbClr val="7030A0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1328" y="9711190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6" name="صورة 15">
            <a:hlinkClick r:id="rId13"/>
            <a:extLst>
              <a:ext uri="{FF2B5EF4-FFF2-40B4-BE49-F238E27FC236}">
                <a16:creationId xmlns:a16="http://schemas.microsoft.com/office/drawing/2014/main" id="{88133388-2BD9-EAB2-910D-8C25A43A87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1668" y="5301478"/>
            <a:ext cx="3733827" cy="3022620"/>
          </a:xfrm>
          <a:prstGeom prst="rect">
            <a:avLst/>
          </a:prstGeom>
        </p:spPr>
      </p:pic>
      <p:sp>
        <p:nvSpPr>
          <p:cNvPr id="17" name="سهم: لليمين 16">
            <a:extLst>
              <a:ext uri="{FF2B5EF4-FFF2-40B4-BE49-F238E27FC236}">
                <a16:creationId xmlns:a16="http://schemas.microsoft.com/office/drawing/2014/main" id="{D6E9C75A-89BA-6A16-CFA0-640239282B77}"/>
              </a:ext>
            </a:extLst>
          </p:cNvPr>
          <p:cNvSpPr/>
          <p:nvPr/>
        </p:nvSpPr>
        <p:spPr>
          <a:xfrm rot="10800000">
            <a:off x="6673234" y="6399209"/>
            <a:ext cx="1676400" cy="123206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550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youtu.be/DxUyYbvmHKE"/>
          </p:cNvPr>
          <p:cNvSpPr/>
          <p:nvPr/>
        </p:nvSpPr>
        <p:spPr>
          <a:xfrm>
            <a:off x="9529793" y="4195793"/>
            <a:ext cx="5324415" cy="5324415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15391" y="1561916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 err="1">
                <a:solidFill>
                  <a:srgbClr val="F46E16"/>
                </a:solidFill>
                <a:cs typeface="Habeba"/>
              </a:rPr>
              <a:t>تشويقة</a:t>
            </a:r>
            <a:endParaRPr lang="en-US" sz="14799" dirty="0">
              <a:solidFill>
                <a:srgbClr val="F46E16"/>
              </a:solidFill>
              <a:cs typeface="Habeba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4" y="232850"/>
            <a:ext cx="2415079" cy="1866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reeform 11">
            <a:extLst>
              <a:ext uri="{FF2B5EF4-FFF2-40B4-BE49-F238E27FC236}">
                <a16:creationId xmlns:a16="http://schemas.microsoft.com/office/drawing/2014/main" id="{3BEC2DFE-392B-8B38-BE9E-6F9AA3E28EAE}"/>
              </a:ext>
            </a:extLst>
          </p:cNvPr>
          <p:cNvSpPr/>
          <p:nvPr/>
        </p:nvSpPr>
        <p:spPr>
          <a:xfrm>
            <a:off x="-180681" y="9662121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457D19D-54C2-2309-448E-99A0760250EC}"/>
              </a:ext>
            </a:extLst>
          </p:cNvPr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7D0D354-54DE-FAE1-EB41-2F6171736B47}"/>
              </a:ext>
            </a:extLst>
          </p:cNvPr>
          <p:cNvSpPr/>
          <p:nvPr/>
        </p:nvSpPr>
        <p:spPr>
          <a:xfrm>
            <a:off x="20572537" y="-304800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232037" y="12802095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193332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4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262206" y="12744003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147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1B56FBA-5F5B-7E90-35CE-D54DF77E80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9444" y="3061235"/>
            <a:ext cx="12640775" cy="5276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6FE5BB6-9E5F-4222-A69B-3168BF7663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1343" y="8592487"/>
            <a:ext cx="12716975" cy="4590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05F9F7B-A2A1-A0B6-4AE7-3D9C823E1C37}"/>
              </a:ext>
            </a:extLst>
          </p:cNvPr>
          <p:cNvSpPr txBox="1"/>
          <p:nvPr/>
        </p:nvSpPr>
        <p:spPr>
          <a:xfrm>
            <a:off x="10822734" y="3146683"/>
            <a:ext cx="127704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أقارنُ بينَ الكسورِ الاعتياديَّةِ 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باستعمال المقاماتِ المشتركةِ.</a:t>
            </a:r>
          </a:p>
        </p:txBody>
      </p:sp>
      <p:sp>
        <p:nvSpPr>
          <p:cNvPr id="5" name="Freeform 5"/>
          <p:cNvSpPr/>
          <p:nvPr/>
        </p:nvSpPr>
        <p:spPr>
          <a:xfrm>
            <a:off x="15921625" y="3822833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0F27B61-8CAE-2423-EE83-B6172B49413B}"/>
              </a:ext>
            </a:extLst>
          </p:cNvPr>
          <p:cNvSpPr txBox="1"/>
          <p:nvPr/>
        </p:nvSpPr>
        <p:spPr>
          <a:xfrm>
            <a:off x="10591800" y="7391142"/>
            <a:ext cx="127704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5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المقامُ المشترك</a:t>
            </a:r>
          </a:p>
          <a:p>
            <a:pPr algn="r" rtl="1"/>
            <a:r>
              <a:rPr lang="ar-SA" sz="5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المقامُ المشتركُ الأصغرُ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4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262206" y="12744003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147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05F9F7B-A2A1-A0B6-4AE7-3D9C823E1C37}"/>
              </a:ext>
            </a:extLst>
          </p:cNvPr>
          <p:cNvSpPr txBox="1"/>
          <p:nvPr/>
        </p:nvSpPr>
        <p:spPr>
          <a:xfrm>
            <a:off x="10822734" y="3146683"/>
            <a:ext cx="127704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أقارنُ بينَ الكسورِ الاعتياديَّةِ 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باستعمال المقاماتِ المشتركةِ.</a:t>
            </a:r>
          </a:p>
        </p:txBody>
      </p:sp>
      <p:sp>
        <p:nvSpPr>
          <p:cNvPr id="5" name="Freeform 5"/>
          <p:cNvSpPr/>
          <p:nvPr/>
        </p:nvSpPr>
        <p:spPr>
          <a:xfrm>
            <a:off x="15921625" y="3822833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0F27B61-8CAE-2423-EE83-B6172B49413B}"/>
              </a:ext>
            </a:extLst>
          </p:cNvPr>
          <p:cNvSpPr txBox="1"/>
          <p:nvPr/>
        </p:nvSpPr>
        <p:spPr>
          <a:xfrm>
            <a:off x="10591800" y="7391142"/>
            <a:ext cx="127704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5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المقامُ المشترك</a:t>
            </a:r>
          </a:p>
          <a:p>
            <a:pPr algn="r" rtl="1"/>
            <a:r>
              <a:rPr lang="ar-SA" sz="5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المقامُ المشتركُ الأصغرُ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2F6373B-9967-2CD2-66F2-12999CBAA3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0052" y="3822833"/>
            <a:ext cx="11206013" cy="9292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73E1C52-32C8-97E8-311B-CCED497B28E2}"/>
              </a:ext>
            </a:extLst>
          </p:cNvPr>
          <p:cNvSpPr txBox="1"/>
          <p:nvPr/>
        </p:nvSpPr>
        <p:spPr>
          <a:xfrm>
            <a:off x="4953000" y="2607459"/>
            <a:ext cx="127704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r-SA" sz="6000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مثال مِن واقع الحياة: مُقارنةُ الكُسورِ </a:t>
            </a:r>
          </a:p>
        </p:txBody>
      </p:sp>
    </p:spTree>
    <p:extLst>
      <p:ext uri="{BB962C8B-B14F-4D97-AF65-F5344CB8AC3E}">
        <p14:creationId xmlns:p14="http://schemas.microsoft.com/office/powerpoint/2010/main" val="305692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1371600" y="2415175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3841BF-E367-84B4-DDDD-E7F744D8C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3F45A7E-1F11-D7D6-19B7-3CAB2315C29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148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9FF947A-3A94-9784-56E5-262E0C0D9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251" y="1614783"/>
            <a:ext cx="13538014" cy="3246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0D72372-C720-36FC-622A-8D8C575E60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8200" y="1379470"/>
            <a:ext cx="4313495" cy="7326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640CC70-0D3B-DC22-584C-9B233DD2F5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0" y="7658259"/>
            <a:ext cx="13538013" cy="5865298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5566204" y="5042646"/>
            <a:ext cx="4415089" cy="324699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E8A3C37-78A8-560E-701E-E819E6D886B4}"/>
              </a:ext>
            </a:extLst>
          </p:cNvPr>
          <p:cNvSpPr txBox="1"/>
          <p:nvPr/>
        </p:nvSpPr>
        <p:spPr>
          <a:xfrm>
            <a:off x="14401800" y="5477302"/>
            <a:ext cx="6193297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مقارنة الكسور</a:t>
            </a:r>
          </a:p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باستعمال ( م . م . أ )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CA7B7A-ACDA-D04A-9685-B33BF83D0351}"/>
              </a:ext>
            </a:extLst>
          </p:cNvPr>
          <p:cNvSpPr txBox="1"/>
          <p:nvPr/>
        </p:nvSpPr>
        <p:spPr>
          <a:xfrm>
            <a:off x="228600" y="128016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40400" y="944004"/>
            <a:ext cx="4415089" cy="324699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600" y="2415175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6687253A-757F-1D70-6C68-9203BC952688}"/>
              </a:ext>
            </a:extLst>
          </p:cNvPr>
          <p:cNvSpPr txBox="1"/>
          <p:nvPr/>
        </p:nvSpPr>
        <p:spPr>
          <a:xfrm>
            <a:off x="17957592" y="1624135"/>
            <a:ext cx="4897897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مثالٌ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مِن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واقعِ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الحياةِ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E8A3C37-78A8-560E-701E-E819E6D886B4}"/>
              </a:ext>
            </a:extLst>
          </p:cNvPr>
          <p:cNvSpPr txBox="1"/>
          <p:nvPr/>
        </p:nvSpPr>
        <p:spPr>
          <a:xfrm>
            <a:off x="12247103" y="1879671"/>
            <a:ext cx="6193297" cy="891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( 3 ) مقارنة الكسور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67D88A1-2D1E-1D89-3162-CF95808B2B12}"/>
              </a:ext>
            </a:extLst>
          </p:cNvPr>
          <p:cNvSpPr txBox="1"/>
          <p:nvPr/>
        </p:nvSpPr>
        <p:spPr>
          <a:xfrm>
            <a:off x="28479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47A58E-0E6D-E767-F1BD-1D57A4A3C5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4A243F7-D071-DA84-0CA9-53899FC87AF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148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81082EB-472D-FE70-ED2A-63C3DBCCD6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431" y="3333839"/>
            <a:ext cx="12324969" cy="9961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746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6F4F2FA-52CD-39D1-5E79-79C86A7B2F8B}"/>
              </a:ext>
            </a:extLst>
          </p:cNvPr>
          <p:cNvSpPr txBox="1"/>
          <p:nvPr/>
        </p:nvSpPr>
        <p:spPr>
          <a:xfrm>
            <a:off x="430038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F1566B-C207-90B3-2911-9E89ECD3C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3F3AC8-C9CF-6502-9E38-61B637B44569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149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9972982-3242-AD31-9967-849952405B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3600" y="3796770"/>
            <a:ext cx="18364566" cy="2674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217</Words>
  <Application>Microsoft Office PowerPoint</Application>
  <PresentationFormat>مخصص</PresentationFormat>
  <Paragraphs>65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Habeba Bold</vt:lpstr>
      <vt:lpstr>Arial</vt:lpstr>
      <vt:lpstr>Mirza</vt:lpstr>
      <vt:lpstr>Habeba</vt:lpstr>
      <vt:lpstr>Calibri</vt:lpstr>
      <vt:lpstr>29LT Azer</vt:lpstr>
      <vt:lpstr>Mirza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Kids Channel Youtube Banner</dc:title>
  <dc:creator>HP</dc:creator>
  <cp:lastModifiedBy>nourah Alaklabi</cp:lastModifiedBy>
  <cp:revision>1</cp:revision>
  <dcterms:created xsi:type="dcterms:W3CDTF">2006-08-16T00:00:00Z</dcterms:created>
  <dcterms:modified xsi:type="dcterms:W3CDTF">2024-01-27T11:15:44Z</dcterms:modified>
  <dc:identifier>DAFZQU_WOls</dc:identifier>
</cp:coreProperties>
</file>