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notesMasterIdLst>
    <p:notesMasterId r:id="rId89"/>
  </p:notesMasterIdLst>
  <p:handoutMasterIdLst>
    <p:handoutMasterId r:id="rId90"/>
  </p:handoutMasterIdLst>
  <p:sldIdLst>
    <p:sldId id="365" r:id="rId2"/>
    <p:sldId id="260" r:id="rId3"/>
    <p:sldId id="256" r:id="rId4"/>
    <p:sldId id="299" r:id="rId5"/>
    <p:sldId id="266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66" r:id="rId17"/>
    <p:sldId id="367" r:id="rId18"/>
    <p:sldId id="368" r:id="rId19"/>
    <p:sldId id="369" r:id="rId20"/>
    <p:sldId id="306" r:id="rId21"/>
    <p:sldId id="374" r:id="rId22"/>
    <p:sldId id="373" r:id="rId23"/>
    <p:sldId id="372" r:id="rId24"/>
    <p:sldId id="371" r:id="rId25"/>
    <p:sldId id="370" r:id="rId26"/>
    <p:sldId id="375" r:id="rId27"/>
    <p:sldId id="379" r:id="rId28"/>
    <p:sldId id="378" r:id="rId29"/>
    <p:sldId id="377" r:id="rId30"/>
    <p:sldId id="376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9" r:id="rId39"/>
    <p:sldId id="388" r:id="rId40"/>
    <p:sldId id="387" r:id="rId41"/>
    <p:sldId id="390" r:id="rId42"/>
    <p:sldId id="394" r:id="rId43"/>
    <p:sldId id="393" r:id="rId44"/>
    <p:sldId id="392" r:id="rId45"/>
    <p:sldId id="391" r:id="rId46"/>
    <p:sldId id="398" r:id="rId47"/>
    <p:sldId id="399" r:id="rId48"/>
    <p:sldId id="400" r:id="rId49"/>
    <p:sldId id="401" r:id="rId50"/>
    <p:sldId id="402" r:id="rId51"/>
    <p:sldId id="403" r:id="rId52"/>
    <p:sldId id="405" r:id="rId53"/>
    <p:sldId id="409" r:id="rId54"/>
    <p:sldId id="404" r:id="rId55"/>
    <p:sldId id="408" r:id="rId56"/>
    <p:sldId id="407" r:id="rId57"/>
    <p:sldId id="406" r:id="rId58"/>
    <p:sldId id="414" r:id="rId59"/>
    <p:sldId id="413" r:id="rId60"/>
    <p:sldId id="412" r:id="rId61"/>
    <p:sldId id="411" r:id="rId62"/>
    <p:sldId id="410" r:id="rId63"/>
    <p:sldId id="419" r:id="rId64"/>
    <p:sldId id="418" r:id="rId65"/>
    <p:sldId id="417" r:id="rId66"/>
    <p:sldId id="416" r:id="rId67"/>
    <p:sldId id="415" r:id="rId68"/>
    <p:sldId id="424" r:id="rId69"/>
    <p:sldId id="423" r:id="rId70"/>
    <p:sldId id="422" r:id="rId71"/>
    <p:sldId id="421" r:id="rId72"/>
    <p:sldId id="420" r:id="rId73"/>
    <p:sldId id="429" r:id="rId74"/>
    <p:sldId id="428" r:id="rId75"/>
    <p:sldId id="427" r:id="rId76"/>
    <p:sldId id="426" r:id="rId77"/>
    <p:sldId id="425" r:id="rId78"/>
    <p:sldId id="434" r:id="rId79"/>
    <p:sldId id="433" r:id="rId80"/>
    <p:sldId id="432" r:id="rId81"/>
    <p:sldId id="431" r:id="rId82"/>
    <p:sldId id="430" r:id="rId83"/>
    <p:sldId id="438" r:id="rId84"/>
    <p:sldId id="437" r:id="rId85"/>
    <p:sldId id="436" r:id="rId86"/>
    <p:sldId id="435" r:id="rId87"/>
    <p:sldId id="276" r:id="rId8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89A1E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597" autoAdjust="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50E6E7A-10CE-4925-848C-C54596B80BD3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17/07/46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29736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3F7AA83-DE31-4E93-AB07-EF7FB05F6670}" type="slidenum"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-1" y="0"/>
            <a:ext cx="29736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5F9EC6-4FB1-41C9-A059-B7B55C2AF7C3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29736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5E2820-AFE1-45FA-949E-17BDB534E1D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583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689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021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166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0780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224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533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9349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960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2787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637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935E2820-AFE1-45FA-949E-17BDB534E1DC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7783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141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7631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4587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974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1860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0423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0092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29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0976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665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9954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6687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5812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13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085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0168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2490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3820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6545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39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0532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566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9517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4719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9366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7249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6016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48839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8432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0487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1806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49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60272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115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6517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92577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820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37315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68733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7277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84330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05475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61605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59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71299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964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59701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7423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60327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55134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97454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07109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387241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240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704292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69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89282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558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13162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02614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28657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54231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00044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80987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84752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71539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3017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79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32263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38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20786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77903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77800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62866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64637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98292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4141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266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ar-SA" smtClean="0"/>
              <a:pPr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756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2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534553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01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61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3992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5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90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10E1-E777-46BA-A49D-F1C1B029C510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ar-SA" noProof="0" smtClean="0"/>
              <a:t>‹#›</a:t>
            </a:fld>
            <a:endParaRPr lang="ar-SA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1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14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131560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54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5393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6D5A-A3F6-4733-AD22-9E0F66021CF7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ar-SA" noProof="0" smtClean="0"/>
              <a:t>‹#›</a:t>
            </a:fld>
            <a:endParaRPr lang="ar-SA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99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720-90FC-44B4-A78C-2A8696E1086E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ar-SA" noProof="0" smtClean="0"/>
              <a:t>‹#›</a:t>
            </a:fld>
            <a:endParaRPr lang="ar-SA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6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424A-10F2-4404-B0EC-1A3057F46AC8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54214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159-1AF2-4560-859B-D13406146FFC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ar-SA" noProof="0" smtClean="0"/>
              <a:t>‹#›</a:t>
            </a:fld>
            <a:endParaRPr lang="ar-SA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3951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8609E0-515C-4962-AFD8-8F2C151A6375}" type="uaqdatetime1">
              <a:rPr lang="ar-SA" smtClean="0"/>
              <a:pPr/>
              <a:t>17/07/46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DBFFB2-86D9-4B8F-A59A-553A60B94BBE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421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57.xml"/><Relationship Id="rId18" Type="http://schemas.openxmlformats.org/officeDocument/2006/relationships/image" Target="../media/image9.PNG"/><Relationship Id="rId3" Type="http://schemas.openxmlformats.org/officeDocument/2006/relationships/slide" Target="slide5.xml"/><Relationship Id="rId21" Type="http://schemas.openxmlformats.org/officeDocument/2006/relationships/slide" Target="slide77.xml"/><Relationship Id="rId7" Type="http://schemas.openxmlformats.org/officeDocument/2006/relationships/slide" Target="slide30.xml"/><Relationship Id="rId12" Type="http://schemas.openxmlformats.org/officeDocument/2006/relationships/slide" Target="slide53.xml"/><Relationship Id="rId17" Type="http://schemas.openxmlformats.org/officeDocument/2006/relationships/slide" Target="slide82.xml"/><Relationship Id="rId2" Type="http://schemas.openxmlformats.org/officeDocument/2006/relationships/notesSlide" Target="../notesSlides/notesSlide3.xml"/><Relationship Id="rId16" Type="http://schemas.openxmlformats.org/officeDocument/2006/relationships/slide" Target="slide7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slide" Target="slide49.xml"/><Relationship Id="rId5" Type="http://schemas.openxmlformats.org/officeDocument/2006/relationships/slide" Target="slide15.xml"/><Relationship Id="rId15" Type="http://schemas.openxmlformats.org/officeDocument/2006/relationships/slide" Target="slide67.xml"/><Relationship Id="rId10" Type="http://schemas.openxmlformats.org/officeDocument/2006/relationships/slide" Target="slide45.xml"/><Relationship Id="rId19" Type="http://schemas.openxmlformats.org/officeDocument/2006/relationships/image" Target="../media/image10.PNG"/><Relationship Id="rId4" Type="http://schemas.openxmlformats.org/officeDocument/2006/relationships/slide" Target="slide10.xml"/><Relationship Id="rId9" Type="http://schemas.openxmlformats.org/officeDocument/2006/relationships/slide" Target="slide40.xml"/><Relationship Id="rId14" Type="http://schemas.openxmlformats.org/officeDocument/2006/relationships/slide" Target="slide62.xml"/><Relationship Id="rId22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3.PNG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9.PNG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0.PNG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5.PNG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6.PNG"/><Relationship Id="rId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7.PNG"/><Relationship Id="rId4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4.PNG"/><Relationship Id="rId4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0.PNG"/><Relationship Id="rId4" Type="http://schemas.openxmlformats.org/officeDocument/2006/relationships/image" Target="../media/image10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4.PNG"/><Relationship Id="rId4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5.PNG"/><Relationship Id="rId4" Type="http://schemas.openxmlformats.org/officeDocument/2006/relationships/image" Target="../media/image1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6.PNG"/><Relationship Id="rId4" Type="http://schemas.openxmlformats.org/officeDocument/2006/relationships/image" Target="../media/image11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7.PNG"/><Relationship Id="rId4" Type="http://schemas.openxmlformats.org/officeDocument/2006/relationships/image" Target="../media/image11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6" y="623454"/>
            <a:ext cx="10931236" cy="5638801"/>
          </a:xfrm>
        </p:spPr>
      </p:pic>
    </p:spTree>
    <p:extLst>
      <p:ext uri="{BB962C8B-B14F-4D97-AF65-F5344CB8AC3E}">
        <p14:creationId xmlns:p14="http://schemas.microsoft.com/office/powerpoint/2010/main" val="175321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14" y="2925582"/>
            <a:ext cx="10324469" cy="2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78" y="2925582"/>
            <a:ext cx="10259740" cy="2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6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6" y="2934968"/>
            <a:ext cx="10608898" cy="2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2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74" y="2944919"/>
            <a:ext cx="10601426" cy="23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6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30" y="2944919"/>
            <a:ext cx="10645330" cy="2338281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5816600" y="5600700"/>
            <a:ext cx="1195599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044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65" y="768497"/>
            <a:ext cx="5818464" cy="8444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2" y="2925582"/>
            <a:ext cx="10223973" cy="2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65" y="768497"/>
            <a:ext cx="5818464" cy="8444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2" y="2989035"/>
            <a:ext cx="10223973" cy="21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5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65" y="768497"/>
            <a:ext cx="5818464" cy="8444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2" y="2975826"/>
            <a:ext cx="10223973" cy="22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63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65" y="768497"/>
            <a:ext cx="5818464" cy="8444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2" y="2985813"/>
            <a:ext cx="10223973" cy="21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65" y="768497"/>
            <a:ext cx="5818464" cy="84440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26" y="2925582"/>
            <a:ext cx="10196044" cy="2319518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5537200" y="5549900"/>
            <a:ext cx="1790700" cy="698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326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6665" y="4648066"/>
            <a:ext cx="8158688" cy="1822514"/>
          </a:xfrm>
        </p:spPr>
        <p:txBody>
          <a:bodyPr rtlCol="1">
            <a:no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مسابقة أبطال نافس</a:t>
            </a:r>
            <a:b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</a:br>
            <a:r>
              <a:rPr lang="ar-SA" sz="5400" dirty="0">
                <a:solidFill>
                  <a:srgbClr val="FF0000"/>
                </a:solidFill>
                <a:cs typeface="PT Bold Heading" panose="02010400000000000000" pitchFamily="2" charset="-78"/>
              </a:rPr>
              <a:t/>
            </a:r>
            <a:br>
              <a:rPr lang="ar-SA" sz="5400" dirty="0">
                <a:solidFill>
                  <a:srgbClr val="FF0000"/>
                </a:solidFill>
                <a:cs typeface="PT Bold Heading" panose="02010400000000000000" pitchFamily="2" charset="-78"/>
              </a:rPr>
            </a:br>
            <a: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/>
            </a:r>
            <a:b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</a:br>
            <a:r>
              <a:rPr lang="ar-SA" sz="54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SA" sz="5400" dirty="0">
                <a:solidFill>
                  <a:srgbClr val="FF0000"/>
                </a:solidFill>
                <a:cs typeface="PT Bold Heading" panose="02010400000000000000" pitchFamily="2" charset="-78"/>
              </a:rPr>
              <a:t/>
            </a:r>
            <a:br>
              <a:rPr lang="ar-SA" sz="5400" dirty="0">
                <a:solidFill>
                  <a:srgbClr val="FF0000"/>
                </a:solidFill>
                <a:cs typeface="PT Bold Heading" panose="02010400000000000000" pitchFamily="2" charset="-78"/>
              </a:rPr>
            </a:br>
            <a:endParaRPr lang="ar-SA" sz="54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758792" y="4604776"/>
            <a:ext cx="2874433" cy="954547"/>
          </a:xfrm>
        </p:spPr>
        <p:txBody>
          <a:bodyPr rtlCol="1">
            <a:noAutofit/>
          </a:bodyPr>
          <a:lstStyle/>
          <a:p>
            <a:pPr>
              <a:spcBef>
                <a:spcPct val="0"/>
              </a:spcBef>
            </a:pPr>
            <a:r>
              <a:rPr lang="ar-SA" sz="140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إعداد المعلم : رمزي عبدالرزاق الفهيقي</a:t>
            </a:r>
          </a:p>
          <a:p>
            <a:pPr>
              <a:spcBef>
                <a:spcPct val="0"/>
              </a:spcBef>
            </a:pPr>
            <a:r>
              <a:rPr lang="ar-SA" sz="140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اشراف مدير المدرسة : عبدالرحمن </a:t>
            </a:r>
            <a:r>
              <a:rPr lang="ar-SA" sz="140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المعيقل</a:t>
            </a:r>
            <a:endParaRPr lang="ar-SA" sz="1400" dirty="0">
              <a:ln w="3175" cmpd="sng">
                <a:noFill/>
              </a:ln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PT Bold Heading" panose="02010400000000000000" pitchFamily="2" charset="-78"/>
            </a:endParaRPr>
          </a:p>
          <a:p>
            <a:pPr>
              <a:spcBef>
                <a:spcPct val="0"/>
              </a:spcBef>
            </a:pPr>
            <a:endParaRPr lang="ar-SA" sz="1400" dirty="0">
              <a:ln w="3175" cmpd="sng">
                <a:noFill/>
              </a:ln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PT Bold Heading" panose="020104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90907" y="3533120"/>
            <a:ext cx="3410205" cy="369332"/>
          </a:xfrm>
          <a:prstGeom prst="rect">
            <a:avLst/>
          </a:prstGeom>
          <a:solidFill>
            <a:srgbClr val="F89A1E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للصف الثالث الابتدائي ( مجال القراءة )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33" y="824123"/>
            <a:ext cx="1870078" cy="14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59" y="673755"/>
            <a:ext cx="6932675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54009"/>
            <a:ext cx="10573277" cy="22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59" y="673755"/>
            <a:ext cx="6932675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37919"/>
            <a:ext cx="10573277" cy="22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59" y="673755"/>
            <a:ext cx="6932675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46419"/>
            <a:ext cx="10573277" cy="22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59" y="673755"/>
            <a:ext cx="6932675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42169"/>
            <a:ext cx="10573277" cy="22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59" y="673755"/>
            <a:ext cx="6932675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26" y="2925582"/>
            <a:ext cx="10196044" cy="2319518"/>
          </a:xfrm>
          <a:prstGeom prst="rect">
            <a:avLst/>
          </a:prstGeom>
        </p:spPr>
      </p:pic>
      <p:sp>
        <p:nvSpPr>
          <p:cNvPr id="6" name="زر إجراء: الصفحة الرئيسية 5">
            <a:hlinkClick r:id="rId6" action="ppaction://hlinksldjump" highlightClick="1"/>
          </p:cNvPr>
          <p:cNvSpPr/>
          <p:nvPr/>
        </p:nvSpPr>
        <p:spPr>
          <a:xfrm>
            <a:off x="4875296" y="5499100"/>
            <a:ext cx="246380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338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673755"/>
            <a:ext cx="6922460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55826"/>
            <a:ext cx="10573277" cy="22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673755"/>
            <a:ext cx="6922460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8" y="2955826"/>
            <a:ext cx="10485941" cy="22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673755"/>
            <a:ext cx="6922460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1" y="2955826"/>
            <a:ext cx="10542134" cy="22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673755"/>
            <a:ext cx="6922460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60072"/>
            <a:ext cx="10573277" cy="22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0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673755"/>
            <a:ext cx="6922460" cy="88079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8" y="2955826"/>
            <a:ext cx="10485941" cy="2259029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4875296" y="5499100"/>
            <a:ext cx="246380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809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2451100" y="1852398"/>
            <a:ext cx="7264400" cy="318950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r>
              <a:rPr lang="ar-SA" sz="2400" dirty="0" smtClean="0">
                <a:cs typeface="PT Bold Heading" panose="02010400000000000000" pitchFamily="2" charset="-78"/>
              </a:rPr>
              <a:t>إدارة التعليم بمنطقة الجوف</a:t>
            </a:r>
            <a:br>
              <a:rPr lang="ar-SA" sz="2400" dirty="0" smtClean="0">
                <a:cs typeface="PT Bold Heading" panose="02010400000000000000" pitchFamily="2" charset="-78"/>
              </a:rPr>
            </a:br>
            <a:r>
              <a:rPr lang="ar-SA" sz="2400" dirty="0" smtClean="0">
                <a:cs typeface="PT Bold Heading" panose="02010400000000000000" pitchFamily="2" charset="-78"/>
              </a:rPr>
              <a:t/>
            </a:r>
            <a:br>
              <a:rPr lang="ar-SA" sz="2400" dirty="0" smtClean="0">
                <a:cs typeface="PT Bold Heading" panose="02010400000000000000" pitchFamily="2" charset="-78"/>
              </a:rPr>
            </a:br>
            <a:r>
              <a:rPr lang="ar-SA" sz="2400" dirty="0" smtClean="0">
                <a:cs typeface="PT Bold Heading" panose="02010400000000000000" pitchFamily="2" charset="-78"/>
              </a:rPr>
              <a:t>مكتب التعليم </a:t>
            </a:r>
            <a:r>
              <a:rPr lang="ar-SA" sz="2400" dirty="0" err="1" smtClean="0">
                <a:cs typeface="PT Bold Heading" panose="02010400000000000000" pitchFamily="2" charset="-78"/>
              </a:rPr>
              <a:t>بسكاكا</a:t>
            </a:r>
            <a:r>
              <a:rPr lang="ar-SA" sz="2400" dirty="0" smtClean="0">
                <a:cs typeface="PT Bold Heading" panose="02010400000000000000" pitchFamily="2" charset="-78"/>
              </a:rPr>
              <a:t/>
            </a:r>
            <a:br>
              <a:rPr lang="ar-SA" sz="2400" dirty="0" smtClean="0">
                <a:cs typeface="PT Bold Heading" panose="02010400000000000000" pitchFamily="2" charset="-78"/>
              </a:rPr>
            </a:br>
            <a:r>
              <a:rPr lang="ar-SA" sz="2400" dirty="0" smtClean="0">
                <a:cs typeface="PT Bold Heading" panose="02010400000000000000" pitchFamily="2" charset="-78"/>
              </a:rPr>
              <a:t/>
            </a:r>
            <a:br>
              <a:rPr lang="ar-SA" sz="2400" dirty="0" smtClean="0">
                <a:cs typeface="PT Bold Heading" panose="02010400000000000000" pitchFamily="2" charset="-78"/>
              </a:rPr>
            </a:br>
            <a:r>
              <a:rPr lang="ar-SA" sz="2400" dirty="0" smtClean="0">
                <a:cs typeface="PT Bold Heading" panose="02010400000000000000" pitchFamily="2" charset="-78"/>
              </a:rPr>
              <a:t>مدرسة الطوير </a:t>
            </a:r>
            <a:r>
              <a:rPr lang="ar-SA" sz="2400" dirty="0" smtClean="0">
                <a:cs typeface="PT Bold Heading" panose="02010400000000000000" pitchFamily="2" charset="-78"/>
              </a:rPr>
              <a:t>الابتدائية</a:t>
            </a:r>
            <a:br>
              <a:rPr lang="ar-SA" sz="2400" dirty="0" smtClean="0">
                <a:cs typeface="PT Bold Heading" panose="02010400000000000000" pitchFamily="2" charset="-78"/>
              </a:rPr>
            </a:br>
            <a:r>
              <a:rPr lang="ar-SA" sz="2400" dirty="0" smtClean="0">
                <a:cs typeface="Farsi Simple Bold" panose="02010400000000000000" pitchFamily="2" charset="-78"/>
              </a:rPr>
              <a:t/>
            </a:r>
            <a:br>
              <a:rPr lang="ar-SA" sz="2400" dirty="0" smtClean="0">
                <a:cs typeface="Farsi Simple Bold" panose="02010400000000000000" pitchFamily="2" charset="-78"/>
              </a:rPr>
            </a:br>
            <a:r>
              <a:rPr lang="ar-SA" sz="2400" dirty="0" smtClean="0">
                <a:cs typeface="Farsi Simple Bold" panose="02010400000000000000" pitchFamily="2" charset="-78"/>
              </a:rPr>
              <a:t>1446 – 2025</a:t>
            </a:r>
            <a:r>
              <a:rPr lang="ar-SA" sz="1600" dirty="0">
                <a:cs typeface="Farsi Simple Bold" panose="02010400000000000000" pitchFamily="2" charset="-78"/>
              </a:rPr>
              <a:t/>
            </a:r>
            <a:br>
              <a:rPr lang="ar-SA" sz="1600" dirty="0">
                <a:cs typeface="Farsi Simple Bold" panose="02010400000000000000" pitchFamily="2" charset="-78"/>
              </a:rPr>
            </a:br>
            <a:endParaRPr lang="ar-SA" sz="1600" dirty="0">
              <a:cs typeface="Farsi Simple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720975"/>
            <a:ext cx="6922460" cy="78635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057426"/>
            <a:ext cx="10425443" cy="23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720975"/>
            <a:ext cx="6922460" cy="78635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060661"/>
            <a:ext cx="10425443" cy="2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720975"/>
            <a:ext cx="6922460" cy="78635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127705"/>
            <a:ext cx="10425443" cy="22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720975"/>
            <a:ext cx="6922460" cy="78635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124417"/>
            <a:ext cx="10425443" cy="22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6" y="720975"/>
            <a:ext cx="6922460" cy="78635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156161"/>
            <a:ext cx="10425443" cy="2180704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5148346" y="5511800"/>
            <a:ext cx="1917700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279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15" y="907586"/>
            <a:ext cx="7742364" cy="67230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81" y="3065800"/>
            <a:ext cx="10425443" cy="23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15" y="907586"/>
            <a:ext cx="7742364" cy="67230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11" y="3065800"/>
            <a:ext cx="10235582" cy="23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1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15" y="907586"/>
            <a:ext cx="7742364" cy="67230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7" y="3065800"/>
            <a:ext cx="10211462" cy="25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15" y="907586"/>
            <a:ext cx="7742364" cy="67230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5" y="3065800"/>
            <a:ext cx="10115127" cy="25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15" y="907586"/>
            <a:ext cx="7742364" cy="67230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7" y="3065800"/>
            <a:ext cx="10524511" cy="2674600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5321300" y="5626100"/>
            <a:ext cx="1574800" cy="622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04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9733175" y="1615857"/>
            <a:ext cx="1011026" cy="311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الترادف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8803661" y="1615858"/>
            <a:ext cx="875888" cy="311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التضاد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مستطيل 7">
            <a:hlinkClick r:id="rId5" action="ppaction://hlinksldjump"/>
          </p:cNvPr>
          <p:cNvSpPr/>
          <p:nvPr/>
        </p:nvSpPr>
        <p:spPr>
          <a:xfrm>
            <a:off x="7188200" y="1601110"/>
            <a:ext cx="1442773" cy="326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مذكر - مؤنث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مستطيل 8">
            <a:hlinkClick r:id="rId6" action="ppaction://hlinksldjump"/>
          </p:cNvPr>
          <p:cNvSpPr/>
          <p:nvPr/>
        </p:nvSpPr>
        <p:spPr>
          <a:xfrm>
            <a:off x="5903041" y="1601110"/>
            <a:ext cx="1229097" cy="326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فعل حرف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مستطيل 10">
            <a:hlinkClick r:id="rId7" action="ppaction://hlinksldjump"/>
          </p:cNvPr>
          <p:cNvSpPr/>
          <p:nvPr/>
        </p:nvSpPr>
        <p:spPr>
          <a:xfrm>
            <a:off x="1179865" y="1613810"/>
            <a:ext cx="3211772" cy="326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مفردات في جمل وسياقات لغوية جديدة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مستطيل 11">
            <a:hlinkClick r:id="rId8" action="ppaction://hlinksldjump"/>
          </p:cNvPr>
          <p:cNvSpPr/>
          <p:nvPr/>
        </p:nvSpPr>
        <p:spPr>
          <a:xfrm>
            <a:off x="7706843" y="3019800"/>
            <a:ext cx="3050058" cy="28852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يستنتج الهدف والفكرة الاساسية من النص </a:t>
            </a:r>
            <a:endParaRPr lang="ar-SA" sz="1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مستطيل 13">
            <a:hlinkClick r:id="rId9" action="ppaction://hlinksldjump"/>
          </p:cNvPr>
          <p:cNvSpPr/>
          <p:nvPr/>
        </p:nvSpPr>
        <p:spPr>
          <a:xfrm>
            <a:off x="4369751" y="3019800"/>
            <a:ext cx="3237549" cy="2885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الاسئلة التعليلية لمعلومات النص ويحدد نوعه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مستطيل 14">
            <a:hlinkClick r:id="rId10" action="ppaction://hlinksldjump"/>
          </p:cNvPr>
          <p:cNvSpPr/>
          <p:nvPr/>
        </p:nvSpPr>
        <p:spPr>
          <a:xfrm>
            <a:off x="1121210" y="3019800"/>
            <a:ext cx="3171389" cy="2885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يحدد مكونات النص ويرتب أحداثه وأفكاره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ستطيل 15">
            <a:hlinkClick r:id="rId11" action="ppaction://hlinksldjump"/>
          </p:cNvPr>
          <p:cNvSpPr/>
          <p:nvPr/>
        </p:nvSpPr>
        <p:spPr>
          <a:xfrm>
            <a:off x="6778065" y="3447989"/>
            <a:ext cx="3026335" cy="287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يحدد الاسباب والنتائج وأفعال الشخصيات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مستطيل 16">
            <a:hlinkClick r:id="rId12" action="ppaction://hlinksldjump"/>
          </p:cNvPr>
          <p:cNvSpPr/>
          <p:nvPr/>
        </p:nvSpPr>
        <p:spPr>
          <a:xfrm>
            <a:off x="2241775" y="3447988"/>
            <a:ext cx="4448628" cy="293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يستنتج أوجه الشبه والاختلاف في النص ويربط الاسباب بالنتائج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مستطيل 17">
            <a:hlinkClick r:id="rId13" action="ppaction://hlinksldjump"/>
          </p:cNvPr>
          <p:cNvSpPr/>
          <p:nvPr/>
        </p:nvSpPr>
        <p:spPr>
          <a:xfrm>
            <a:off x="7377879" y="5248283"/>
            <a:ext cx="3277422" cy="30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يميز بين عبارات معطاة في النص ويبين رأيه 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 18">
            <a:hlinkClick r:id="rId14" action="ppaction://hlinksldjump"/>
          </p:cNvPr>
          <p:cNvSpPr/>
          <p:nvPr/>
        </p:nvSpPr>
        <p:spPr>
          <a:xfrm>
            <a:off x="4710477" y="5248283"/>
            <a:ext cx="2592023" cy="30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رأيه في موضوع النص مع التعليل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مستطيل 19">
            <a:hlinkClick r:id="rId15" action="ppaction://hlinksldjump"/>
          </p:cNvPr>
          <p:cNvSpPr/>
          <p:nvPr/>
        </p:nvSpPr>
        <p:spPr>
          <a:xfrm>
            <a:off x="1524000" y="5248283"/>
            <a:ext cx="3123214" cy="30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رأيه حول كمال ووضوح النص مع التبرير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مستطيل 20">
            <a:hlinkClick r:id="rId16" action="ppaction://hlinksldjump"/>
          </p:cNvPr>
          <p:cNvSpPr/>
          <p:nvPr/>
        </p:nvSpPr>
        <p:spPr>
          <a:xfrm>
            <a:off x="7588472" y="5675426"/>
            <a:ext cx="2546128" cy="341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يقوم احتمال حقيقة وقوع الاحداث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مستطيل 21">
            <a:hlinkClick r:id="rId17" action="ppaction://hlinksldjump"/>
          </p:cNvPr>
          <p:cNvSpPr/>
          <p:nvPr/>
        </p:nvSpPr>
        <p:spPr>
          <a:xfrm>
            <a:off x="2173339" y="5675426"/>
            <a:ext cx="3567061" cy="341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وافتراح</a:t>
            </a:r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نهاية مغايرة وحلول أخرى للمشكلات الواردة 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139" y="742710"/>
            <a:ext cx="6362796" cy="8155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13" y="2260652"/>
            <a:ext cx="6407022" cy="717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مربع نص 24"/>
          <p:cNvSpPr txBox="1"/>
          <p:nvPr/>
        </p:nvSpPr>
        <p:spPr>
          <a:xfrm>
            <a:off x="3886200" y="51317"/>
            <a:ext cx="46355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dirty="0" smtClean="0"/>
              <a:t>للانتقال لاختبار مؤشر نواتج التعلم (اضغط على اسم المهارة)</a:t>
            </a:r>
            <a:endParaRPr lang="ar-SA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91" y="4498762"/>
            <a:ext cx="6338258" cy="70269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مستطيل 26">
            <a:hlinkClick r:id="rId21" action="ppaction://hlinksldjump"/>
          </p:cNvPr>
          <p:cNvSpPr/>
          <p:nvPr/>
        </p:nvSpPr>
        <p:spPr>
          <a:xfrm>
            <a:off x="5812814" y="5681956"/>
            <a:ext cx="1681438" cy="341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اقتراح عنوانا للنص</a:t>
            </a:r>
            <a:endParaRPr lang="ar-SA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مستطيل 27">
            <a:hlinkClick r:id="rId22" action="ppaction://hlinksldjump"/>
          </p:cNvPr>
          <p:cNvSpPr/>
          <p:nvPr/>
        </p:nvSpPr>
        <p:spPr>
          <a:xfrm>
            <a:off x="4457964" y="1608521"/>
            <a:ext cx="1378162" cy="326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مفرد مثنى جمع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6" b="-697"/>
          <a:stretch/>
        </p:blipFill>
        <p:spPr>
          <a:xfrm>
            <a:off x="3536270" y="738411"/>
            <a:ext cx="5167087" cy="90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5" y="3054646"/>
            <a:ext cx="10693880" cy="24190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0" y="1347306"/>
            <a:ext cx="5167253" cy="6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30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6" b="-697"/>
          <a:stretch/>
        </p:blipFill>
        <p:spPr>
          <a:xfrm>
            <a:off x="3536270" y="738411"/>
            <a:ext cx="5167087" cy="90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43" y="3054646"/>
            <a:ext cx="10671283" cy="24190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0" y="1347306"/>
            <a:ext cx="5167253" cy="6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6" b="-697"/>
          <a:stretch/>
        </p:blipFill>
        <p:spPr>
          <a:xfrm>
            <a:off x="3536270" y="738411"/>
            <a:ext cx="5167087" cy="90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3054646"/>
            <a:ext cx="10450680" cy="27302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0" y="1347306"/>
            <a:ext cx="5167253" cy="6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7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6" b="-697"/>
          <a:stretch/>
        </p:blipFill>
        <p:spPr>
          <a:xfrm>
            <a:off x="3536270" y="738411"/>
            <a:ext cx="5167087" cy="90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5" y="3115634"/>
            <a:ext cx="10693880" cy="22970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0" y="1347306"/>
            <a:ext cx="5167253" cy="6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6" b="-697"/>
          <a:stretch/>
        </p:blipFill>
        <p:spPr>
          <a:xfrm>
            <a:off x="3536270" y="738411"/>
            <a:ext cx="5167087" cy="90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5" y="3078847"/>
            <a:ext cx="10693880" cy="224365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0" y="1347306"/>
            <a:ext cx="5167253" cy="607803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5141913" y="5435600"/>
            <a:ext cx="1955800" cy="749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606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195236"/>
            <a:ext cx="1810003" cy="37152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614358"/>
            <a:ext cx="10058400" cy="30855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3686391"/>
            <a:ext cx="10071100" cy="21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195236"/>
            <a:ext cx="1810003" cy="37152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614358"/>
            <a:ext cx="10058400" cy="30855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3674506"/>
            <a:ext cx="10058400" cy="227021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0464800" y="26797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0319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195236"/>
            <a:ext cx="1810003" cy="37152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614358"/>
            <a:ext cx="10058400" cy="30855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32" y="3674506"/>
            <a:ext cx="10057694" cy="2281794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0464800" y="26797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857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195236"/>
            <a:ext cx="1810003" cy="37152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614358"/>
            <a:ext cx="10058400" cy="30855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49" y="3675423"/>
            <a:ext cx="10070877" cy="2282947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0464800" y="26797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زر إجراء: الصفحة الرئيسية 5">
            <a:hlinkClick r:id="rId6" action="ppaction://hlinksldjump" highlightClick="1"/>
          </p:cNvPr>
          <p:cNvSpPr/>
          <p:nvPr/>
        </p:nvSpPr>
        <p:spPr>
          <a:xfrm>
            <a:off x="5434097" y="6125971"/>
            <a:ext cx="1346200" cy="635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816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603370"/>
            <a:ext cx="10438080" cy="3054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3640896"/>
            <a:ext cx="10438080" cy="21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03" y="2925582"/>
            <a:ext cx="10656092" cy="2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603370"/>
            <a:ext cx="10438080" cy="3054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3551995"/>
            <a:ext cx="10438080" cy="237457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0756900" y="26924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0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603370"/>
            <a:ext cx="10438080" cy="3054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1" y="3640896"/>
            <a:ext cx="10438080" cy="2364288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756900" y="26797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27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603370"/>
            <a:ext cx="10438080" cy="3054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90" y="3590096"/>
            <a:ext cx="10443573" cy="2357144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795000" y="26797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5372100" y="6022026"/>
            <a:ext cx="1498600" cy="622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956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01" y="603370"/>
            <a:ext cx="10494691" cy="3181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4788" y="3784600"/>
            <a:ext cx="1044470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01" y="603370"/>
            <a:ext cx="10494691" cy="3181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3682999"/>
            <a:ext cx="10471292" cy="2380935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756900" y="27305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64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01" y="603370"/>
            <a:ext cx="10494691" cy="3181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01" y="3683000"/>
            <a:ext cx="10494691" cy="2184400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756900" y="27813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77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1850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01" y="603370"/>
            <a:ext cx="10494691" cy="318123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01" y="3683000"/>
            <a:ext cx="10494690" cy="2209800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0756900" y="2819400"/>
            <a:ext cx="215900" cy="304800"/>
          </a:xfrm>
          <a:prstGeom prst="ellips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5754014" y="5892800"/>
            <a:ext cx="1442957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57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2"/>
          <a:stretch/>
        </p:blipFill>
        <p:spPr>
          <a:xfrm>
            <a:off x="3257683" y="744582"/>
            <a:ext cx="5699020" cy="7190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60700"/>
            <a:ext cx="10586709" cy="21463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42"/>
          <a:stretch/>
        </p:blipFill>
        <p:spPr>
          <a:xfrm>
            <a:off x="3113501" y="1200001"/>
            <a:ext cx="5865399" cy="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2"/>
          <a:stretch/>
        </p:blipFill>
        <p:spPr>
          <a:xfrm>
            <a:off x="3257683" y="744582"/>
            <a:ext cx="5699020" cy="7190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31" y="3009900"/>
            <a:ext cx="10532533" cy="2260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42"/>
          <a:stretch/>
        </p:blipFill>
        <p:spPr>
          <a:xfrm>
            <a:off x="3113501" y="1200001"/>
            <a:ext cx="5865399" cy="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9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2"/>
          <a:stretch/>
        </p:blipFill>
        <p:spPr>
          <a:xfrm>
            <a:off x="3257683" y="744582"/>
            <a:ext cx="5699020" cy="7190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3035300"/>
            <a:ext cx="10507412" cy="22540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42"/>
          <a:stretch/>
        </p:blipFill>
        <p:spPr>
          <a:xfrm>
            <a:off x="3113501" y="1200001"/>
            <a:ext cx="5865399" cy="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25582"/>
            <a:ext cx="10573277" cy="23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2"/>
          <a:stretch/>
        </p:blipFill>
        <p:spPr>
          <a:xfrm>
            <a:off x="3257683" y="744582"/>
            <a:ext cx="5699020" cy="7190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60700"/>
            <a:ext cx="10586709" cy="21462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42"/>
          <a:stretch/>
        </p:blipFill>
        <p:spPr>
          <a:xfrm>
            <a:off x="3113501" y="1200001"/>
            <a:ext cx="5865399" cy="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92"/>
          <a:stretch/>
        </p:blipFill>
        <p:spPr>
          <a:xfrm>
            <a:off x="3257683" y="744582"/>
            <a:ext cx="5699020" cy="7190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85" y="2858878"/>
            <a:ext cx="10561405" cy="25259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42"/>
          <a:stretch/>
        </p:blipFill>
        <p:spPr>
          <a:xfrm>
            <a:off x="3113501" y="1200001"/>
            <a:ext cx="5865399" cy="921300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5379450" y="5500880"/>
            <a:ext cx="1333500" cy="635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06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8" y="728734"/>
            <a:ext cx="5890562" cy="71632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77734"/>
            <a:ext cx="10586709" cy="211223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7" y="1310640"/>
            <a:ext cx="5890565" cy="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8" y="728734"/>
            <a:ext cx="5890562" cy="71632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78583"/>
            <a:ext cx="10586709" cy="211053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7" y="1310640"/>
            <a:ext cx="5890565" cy="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4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8" y="728734"/>
            <a:ext cx="5890562" cy="71632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11" y="2743200"/>
            <a:ext cx="10548444" cy="28067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7" y="1310640"/>
            <a:ext cx="5890565" cy="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8" y="728734"/>
            <a:ext cx="5890562" cy="71632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90" y="2844800"/>
            <a:ext cx="10585469" cy="24892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7" y="1310640"/>
            <a:ext cx="5890565" cy="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485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8" y="728734"/>
            <a:ext cx="5890562" cy="71632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19" y="2982138"/>
            <a:ext cx="10833862" cy="21232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57" y="1310640"/>
            <a:ext cx="5890565" cy="612297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5709889" y="5501530"/>
            <a:ext cx="952500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067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533" y="638613"/>
            <a:ext cx="5283320" cy="64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70928"/>
            <a:ext cx="10586709" cy="212584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1"/>
          <a:stretch/>
        </p:blipFill>
        <p:spPr>
          <a:xfrm>
            <a:off x="4498473" y="1351988"/>
            <a:ext cx="3217440" cy="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533" y="638613"/>
            <a:ext cx="5283320" cy="64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5" y="3070928"/>
            <a:ext cx="10578201" cy="212584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1"/>
          <a:stretch/>
        </p:blipFill>
        <p:spPr>
          <a:xfrm>
            <a:off x="4498473" y="1351988"/>
            <a:ext cx="3217440" cy="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533" y="638613"/>
            <a:ext cx="5283320" cy="64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02" y="3007428"/>
            <a:ext cx="10611745" cy="22757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1"/>
          <a:stretch/>
        </p:blipFill>
        <p:spPr>
          <a:xfrm>
            <a:off x="4498473" y="1351988"/>
            <a:ext cx="3217440" cy="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8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34968"/>
            <a:ext cx="10573277" cy="23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8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533" y="638613"/>
            <a:ext cx="5283320" cy="64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73476"/>
            <a:ext cx="10586709" cy="212074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1"/>
          <a:stretch/>
        </p:blipFill>
        <p:spPr>
          <a:xfrm>
            <a:off x="4498473" y="1351988"/>
            <a:ext cx="3217440" cy="6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533" y="638613"/>
            <a:ext cx="5283320" cy="649346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1" y="3018644"/>
            <a:ext cx="10586709" cy="205261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1"/>
          <a:stretch/>
        </p:blipFill>
        <p:spPr>
          <a:xfrm>
            <a:off x="4498473" y="1351988"/>
            <a:ext cx="3217440" cy="605074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6107193" y="5549900"/>
            <a:ext cx="921413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005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1" b="-1"/>
          <a:stretch/>
        </p:blipFill>
        <p:spPr>
          <a:xfrm>
            <a:off x="3873500" y="772417"/>
            <a:ext cx="4430853" cy="6095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89" y="3007428"/>
            <a:ext cx="10901463" cy="21995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00"/>
          <a:stretch/>
        </p:blipFill>
        <p:spPr>
          <a:xfrm>
            <a:off x="3878844" y="1293116"/>
            <a:ext cx="4425509" cy="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1" b="-1"/>
          <a:stretch/>
        </p:blipFill>
        <p:spPr>
          <a:xfrm>
            <a:off x="3873500" y="772417"/>
            <a:ext cx="4430853" cy="6095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89" y="3012690"/>
            <a:ext cx="10901463" cy="21890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00"/>
          <a:stretch/>
        </p:blipFill>
        <p:spPr>
          <a:xfrm>
            <a:off x="3878844" y="1293116"/>
            <a:ext cx="4425509" cy="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0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1" b="-1"/>
          <a:stretch/>
        </p:blipFill>
        <p:spPr>
          <a:xfrm>
            <a:off x="3873500" y="772417"/>
            <a:ext cx="4430853" cy="6095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89" y="3032761"/>
            <a:ext cx="10901463" cy="20473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00"/>
          <a:stretch/>
        </p:blipFill>
        <p:spPr>
          <a:xfrm>
            <a:off x="3878844" y="1293116"/>
            <a:ext cx="4425509" cy="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1" b="-1"/>
          <a:stretch/>
        </p:blipFill>
        <p:spPr>
          <a:xfrm>
            <a:off x="3873500" y="772417"/>
            <a:ext cx="4430853" cy="6095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89" y="3009193"/>
            <a:ext cx="10901463" cy="219604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00"/>
          <a:stretch/>
        </p:blipFill>
        <p:spPr>
          <a:xfrm>
            <a:off x="3878844" y="1293116"/>
            <a:ext cx="4425509" cy="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8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81" b="-1"/>
          <a:stretch/>
        </p:blipFill>
        <p:spPr>
          <a:xfrm>
            <a:off x="3873500" y="772417"/>
            <a:ext cx="4430853" cy="6095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2" y="2639128"/>
            <a:ext cx="10607811" cy="27583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00"/>
          <a:stretch/>
        </p:blipFill>
        <p:spPr>
          <a:xfrm>
            <a:off x="3878844" y="1293116"/>
            <a:ext cx="4425509" cy="522984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6019800" y="5643080"/>
            <a:ext cx="1181100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71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90" y="670874"/>
            <a:ext cx="3620954" cy="111988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89" y="2898390"/>
            <a:ext cx="10901463" cy="21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90" y="670874"/>
            <a:ext cx="3620954" cy="111988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68" y="2898390"/>
            <a:ext cx="10892704" cy="21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90" y="670874"/>
            <a:ext cx="3620954" cy="111988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3" y="2911090"/>
            <a:ext cx="10824193" cy="24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62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0" y="2944919"/>
            <a:ext cx="10573277" cy="22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7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90" y="670874"/>
            <a:ext cx="3620954" cy="111988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42" y="2949190"/>
            <a:ext cx="10773512" cy="2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90" y="670874"/>
            <a:ext cx="3620954" cy="111988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8" y="2936490"/>
            <a:ext cx="10800800" cy="2245110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6" action="ppaction://hlinksldjump" highlightClick="1"/>
          </p:cNvPr>
          <p:cNvSpPr/>
          <p:nvPr/>
        </p:nvSpPr>
        <p:spPr>
          <a:xfrm>
            <a:off x="6083300" y="5575300"/>
            <a:ext cx="928895" cy="622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6277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849719"/>
            <a:ext cx="3982091" cy="4191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2" y="2898390"/>
            <a:ext cx="10750392" cy="23594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1269999"/>
            <a:ext cx="3977283" cy="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849719"/>
            <a:ext cx="3982091" cy="4191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7" y="2898390"/>
            <a:ext cx="10698968" cy="23213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1269999"/>
            <a:ext cx="3977283" cy="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849719"/>
            <a:ext cx="3982091" cy="4191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42" y="2898391"/>
            <a:ext cx="10645730" cy="25245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1269999"/>
            <a:ext cx="3977283" cy="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2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849719"/>
            <a:ext cx="3982091" cy="4191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2987290"/>
            <a:ext cx="10648701" cy="22733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1269999"/>
            <a:ext cx="3977283" cy="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8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2" y="299347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849719"/>
            <a:ext cx="3982091" cy="4191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12" y="2644390"/>
            <a:ext cx="10685797" cy="29182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053" y="1269999"/>
            <a:ext cx="3977283" cy="454151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6337300" y="5778500"/>
            <a:ext cx="812800" cy="43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28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43201" y="2241753"/>
            <a:ext cx="6091084" cy="212365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dirty="0" smtClean="0">
                <a:ln/>
                <a:solidFill>
                  <a:schemeClr val="accent3"/>
                </a:solidFill>
                <a:cs typeface="PT Bold Heading" panose="02010400000000000000" pitchFamily="2" charset="-78"/>
              </a:rPr>
              <a:t>شكرا</a:t>
            </a:r>
            <a:r>
              <a:rPr lang="ar-SA" sz="6600" b="1" dirty="0" smtClean="0">
                <a:ln/>
                <a:solidFill>
                  <a:schemeClr val="accent3"/>
                </a:solidFill>
                <a:cs typeface="PT Bold Heading" panose="02010400000000000000" pitchFamily="2" charset="-78"/>
              </a:rPr>
              <a:t> </a:t>
            </a:r>
            <a:r>
              <a:rPr lang="ar-SA" sz="6600" b="1" dirty="0" smtClean="0">
                <a:ln/>
                <a:solidFill>
                  <a:schemeClr val="bg1">
                    <a:lumMod val="50000"/>
                  </a:schemeClr>
                </a:solidFill>
                <a:cs typeface="PT Bold Heading" panose="02010400000000000000" pitchFamily="2" charset="-78"/>
              </a:rPr>
              <a:t>لكم</a:t>
            </a:r>
          </a:p>
          <a:p>
            <a:pPr algn="ctr"/>
            <a:r>
              <a:rPr lang="ar-SA" sz="6600" b="1" dirty="0" smtClean="0">
                <a:ln/>
                <a:solidFill>
                  <a:schemeClr val="bg1">
                    <a:lumMod val="50000"/>
                  </a:schemeClr>
                </a:solidFill>
                <a:cs typeface="PT Bold Heading" panose="02010400000000000000" pitchFamily="2" charset="-78"/>
              </a:rPr>
              <a:t> يا ...</a:t>
            </a:r>
            <a:r>
              <a:rPr lang="ar-SA" sz="66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أبطال</a:t>
            </a:r>
            <a:endParaRPr lang="ar-SA" sz="66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Gill Sans MT Condensed" panose="020B0506020104020203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72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65550" y="120502"/>
            <a:ext cx="8083296" cy="1987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6" y="258736"/>
            <a:ext cx="1810003" cy="3715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55"/>
          <a:stretch/>
        </p:blipFill>
        <p:spPr>
          <a:xfrm>
            <a:off x="3710065" y="768497"/>
            <a:ext cx="4794263" cy="596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751"/>
          <a:stretch/>
        </p:blipFill>
        <p:spPr>
          <a:xfrm>
            <a:off x="4643317" y="1514995"/>
            <a:ext cx="2927757" cy="64266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13" y="2944919"/>
            <a:ext cx="10448271" cy="2280843"/>
          </a:xfrm>
          <a:prstGeom prst="rect">
            <a:avLst/>
          </a:prstGeom>
        </p:spPr>
      </p:pic>
      <p:sp>
        <p:nvSpPr>
          <p:cNvPr id="3" name="زر إجراء: الصفحة الرئيسية 2">
            <a:hlinkClick r:id="rId7" action="ppaction://hlinksldjump" highlightClick="1"/>
          </p:cNvPr>
          <p:cNvSpPr/>
          <p:nvPr/>
        </p:nvSpPr>
        <p:spPr>
          <a:xfrm>
            <a:off x="5822277" y="5536411"/>
            <a:ext cx="569835" cy="5264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195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576</TotalTime>
  <Words>227</Words>
  <Application>Microsoft Office PowerPoint</Application>
  <PresentationFormat>شاشة عريضة</PresentationFormat>
  <Paragraphs>111</Paragraphs>
  <Slides>87</Slides>
  <Notes>86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95" baseType="lpstr">
      <vt:lpstr>Arial</vt:lpstr>
      <vt:lpstr>Farsi Simple Bold</vt:lpstr>
      <vt:lpstr>Garamond</vt:lpstr>
      <vt:lpstr>Gill Sans MT Condensed</vt:lpstr>
      <vt:lpstr>PT Bold Heading</vt:lpstr>
      <vt:lpstr>Tahoma</vt:lpstr>
      <vt:lpstr>Times New Roman</vt:lpstr>
      <vt:lpstr>عضوي</vt:lpstr>
      <vt:lpstr>عرض تقديمي في PowerPoint</vt:lpstr>
      <vt:lpstr>مسابقة أبطال نافس     </vt:lpstr>
      <vt:lpstr>إدارة التعليم بمنطقة الجوف  مكتب التعليم بسكاكا  مدرسة الطوير الابتدائية  1446 – 2025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الطوير الابتدائية  الصف الثالث ب   مسابقة نافس</dc:title>
  <dc:creator>رمزي الفهيقي</dc:creator>
  <cp:lastModifiedBy>رمزي الفهيقي</cp:lastModifiedBy>
  <cp:revision>54</cp:revision>
  <dcterms:created xsi:type="dcterms:W3CDTF">2024-09-17T19:07:25Z</dcterms:created>
  <dcterms:modified xsi:type="dcterms:W3CDTF">2025-01-17T02:32:51Z</dcterms:modified>
</cp:coreProperties>
</file>