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5" r:id="rId5"/>
    <p:sldId id="270" r:id="rId6"/>
    <p:sldId id="275" r:id="rId7"/>
    <p:sldId id="266" r:id="rId8"/>
    <p:sldId id="260" r:id="rId9"/>
    <p:sldId id="261" r:id="rId10"/>
    <p:sldId id="262" r:id="rId11"/>
    <p:sldId id="271" r:id="rId12"/>
    <p:sldId id="272" r:id="rId13"/>
    <p:sldId id="273" r:id="rId14"/>
    <p:sldId id="264" r:id="rId15"/>
    <p:sldId id="269" r:id="rId16"/>
  </p:sldIdLst>
  <p:sldSz cx="12192000" cy="6858000"/>
  <p:notesSz cx="6858000" cy="9144000"/>
  <p:custDataLst>
    <p:tags r:id="rId17"/>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7F7FF"/>
    <a:srgbClr val="E1E1FF"/>
    <a:srgbClr val="FFF1EB"/>
    <a:srgbClr val="FFE4D9"/>
    <a:srgbClr val="FFF6D9"/>
    <a:srgbClr val="FFF7DD"/>
    <a:srgbClr val="FFF3CD"/>
    <a:srgbClr val="FFF0C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0" d="100"/>
          <a:sy n="60" d="100"/>
        </p:scale>
        <p:origin x="8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30C3D4-9A52-60A1-9635-AA2449F79A1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006DC6C-6CD0-1BF3-7E1B-E8DD0181D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83C6324-BD12-8C28-D26D-2CDFC1D832A3}"/>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48D3C3AA-5636-6224-2E52-37E87CB3FF8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3A33C0-3CC4-753A-30B5-D8F0379570DF}"/>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333155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012295-999F-71AB-AD62-50F5B1A1C54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64DC3FF-34FB-9B6D-C150-C982A0A3A02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A7978A1-E1ED-F654-A61F-21BFCCE83061}"/>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8314186B-9425-42DC-D92A-BF507A1A598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198E6B5-6E91-9F72-DF82-D252B76A5300}"/>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88765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1F438B6-7E2A-CED4-E7A2-D6059007115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5B7C9BE-CC99-EEE0-FD79-B8F1C38AA70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34D58F-AAD5-19FF-8C07-317AD9862A8A}"/>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C679C2E4-90F2-C8BF-0B00-2A9D23834C4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CE37265-F4C6-807F-D836-F95FF595FD68}"/>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0074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CCF6ED-F9E2-D581-5110-78C94E5B4B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659C298-CE9C-435E-9E5F-AF2ACA105A5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D79399-332E-73D6-6D60-78A944752BBE}"/>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55B5DA8D-E2CC-69B8-00BE-FD4753FD3E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9C0D796-EE3D-C1E7-D0B6-351A58A714A9}"/>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8975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C5B46-D27C-9F5E-5208-6F26AC97075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71958A2-A10F-EFA5-529A-AC2AD51DF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C5CAAEC-354E-2EDA-41BE-4054B78AB4C3}"/>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29890A44-2E7B-58C8-231B-A038BBF334F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6F43851-9ED6-E942-12EE-FD7D969C60C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40173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1F58C8-07B9-7B82-D350-3F99AB30FD6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EB44002-A28C-D290-B9F4-544A76C2D8F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DF77E4F-1564-9F75-7BC6-B8C891964AB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76E38B5-87F7-429D-AB72-3B0933AB425D}"/>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6" name="عنصر نائب للتذييل 5">
            <a:extLst>
              <a:ext uri="{FF2B5EF4-FFF2-40B4-BE49-F238E27FC236}">
                <a16:creationId xmlns:a16="http://schemas.microsoft.com/office/drawing/2014/main" id="{DF86E126-4FF7-ABFF-4051-96B5F4CBA07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E5412DC-296D-3DCC-5CF0-8ECC6CD67F63}"/>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08506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8B4952-C01C-2E85-05E4-69D96FA30F9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6FB9D61-EEBB-EBCF-B4A9-2BEC5A523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7334892-266A-A878-6407-BD193F970E3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71E0CD3-20F4-91E1-63F9-E0FCBB15F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259F66E-0EB4-53BE-FB7C-CA906D03269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6B0212A-3C0A-D71B-1D8A-11880EC6F02E}"/>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8" name="عنصر نائب للتذييل 7">
            <a:extLst>
              <a:ext uri="{FF2B5EF4-FFF2-40B4-BE49-F238E27FC236}">
                <a16:creationId xmlns:a16="http://schemas.microsoft.com/office/drawing/2014/main" id="{8299C546-C9FD-B53F-D500-CB99958B7B9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07467F0-4F8B-2B33-B8F2-D7C701AF05C6}"/>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941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443649-0DEE-6EBD-0FA8-6E70FF55334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FA3B3BE-34A5-8BEF-9EC5-3D3EE6714DBC}"/>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4" name="عنصر نائب للتذييل 3">
            <a:extLst>
              <a:ext uri="{FF2B5EF4-FFF2-40B4-BE49-F238E27FC236}">
                <a16:creationId xmlns:a16="http://schemas.microsoft.com/office/drawing/2014/main" id="{F7026AE7-EB33-B77C-D707-E559C098EC3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3277517-1D8C-4BD6-AED8-24A14AAC900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96837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5272307-31AE-8123-96A4-1AD94E8460B8}"/>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3" name="عنصر نائب للتذييل 2">
            <a:extLst>
              <a:ext uri="{FF2B5EF4-FFF2-40B4-BE49-F238E27FC236}">
                <a16:creationId xmlns:a16="http://schemas.microsoft.com/office/drawing/2014/main" id="{182BB81F-537D-0632-C846-240A0652686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17D3A7A-BE69-6BC9-5DEF-6EE4E405D462}"/>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0632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0CDFF9-8752-823E-FF9F-3892E6EA6D0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4BEDB43-0D63-314F-C431-9901FD67B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5E424C3-44A2-921C-EBEA-745A7C51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CE3365D-76CB-CC3E-F611-258BD09A450E}"/>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6" name="عنصر نائب للتذييل 5">
            <a:extLst>
              <a:ext uri="{FF2B5EF4-FFF2-40B4-BE49-F238E27FC236}">
                <a16:creationId xmlns:a16="http://schemas.microsoft.com/office/drawing/2014/main" id="{50D6DC5E-1A73-DF16-5360-BA66C12EBFB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3A121AA-94E6-7D7A-F759-ABD2F448459B}"/>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73040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005E26-D586-5FAD-D9B2-CBC9FDFF3A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58F22EF-66B8-E16D-C0BB-C6BF48629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3737A30-0477-01C0-77C3-C3C29694C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9B4D8DF-FA62-0216-65D1-8BA87AD991D7}"/>
              </a:ext>
            </a:extLst>
          </p:cNvPr>
          <p:cNvSpPr>
            <a:spLocks noGrp="1"/>
          </p:cNvSpPr>
          <p:nvPr>
            <p:ph type="dt" sz="half" idx="10"/>
          </p:nvPr>
        </p:nvSpPr>
        <p:spPr/>
        <p:txBody>
          <a:bodyPr/>
          <a:lstStyle/>
          <a:p>
            <a:fld id="{6EE87E43-8C3F-4156-9775-8EE047F293A7}" type="datetimeFigureOut">
              <a:rPr lang="ar-SA" smtClean="0"/>
              <a:t>26/05/44</a:t>
            </a:fld>
            <a:endParaRPr lang="ar-SA"/>
          </a:p>
        </p:txBody>
      </p:sp>
      <p:sp>
        <p:nvSpPr>
          <p:cNvPr id="6" name="عنصر نائب للتذييل 5">
            <a:extLst>
              <a:ext uri="{FF2B5EF4-FFF2-40B4-BE49-F238E27FC236}">
                <a16:creationId xmlns:a16="http://schemas.microsoft.com/office/drawing/2014/main" id="{E68423E7-ADCB-ADA1-EF5C-25900757628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7856BB1-9F92-806A-8B23-B7DECD7B48C4}"/>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49525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118C65D-9C79-FDF2-7CF2-12159F85444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C54E352-C9A7-F2BD-63C2-31474272393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C60BE20-EEFA-C04C-FCDB-F4CAC82E247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E87E43-8C3F-4156-9775-8EE047F293A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617659A5-CE3A-F5F9-31D9-03670F540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F4E59DB-3993-47B2-29E9-D50DF91F106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7BD42C-9BDA-4F63-8CA4-C79A85714247}" type="slidenum">
              <a:rPr lang="ar-SA" smtClean="0"/>
              <a:t>‹#›</a:t>
            </a:fld>
            <a:endParaRPr lang="ar-SA"/>
          </a:p>
        </p:txBody>
      </p:sp>
    </p:spTree>
    <p:extLst>
      <p:ext uri="{BB962C8B-B14F-4D97-AF65-F5344CB8AC3E}">
        <p14:creationId xmlns:p14="http://schemas.microsoft.com/office/powerpoint/2010/main" val="3974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2" name="مربع نص 101">
            <a:extLst>
              <a:ext uri="{FF2B5EF4-FFF2-40B4-BE49-F238E27FC236}">
                <a16:creationId xmlns:a16="http://schemas.microsoft.com/office/drawing/2014/main" id="{C1A8863B-8950-8B50-800D-D8708C0D820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1" name="مربع نص 100">
            <a:extLst>
              <a:ext uri="{FF2B5EF4-FFF2-40B4-BE49-F238E27FC236}">
                <a16:creationId xmlns:a16="http://schemas.microsoft.com/office/drawing/2014/main" id="{C988F5EF-9FFE-BB29-38F7-C7F69A13193C}"/>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0" name="مربع نص 99">
            <a:extLst>
              <a:ext uri="{FF2B5EF4-FFF2-40B4-BE49-F238E27FC236}">
                <a16:creationId xmlns:a16="http://schemas.microsoft.com/office/drawing/2014/main" id="{A0E5683E-9937-0097-90B0-D3BFD7BB7CE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9" name="مربع نص 98">
            <a:extLst>
              <a:ext uri="{FF2B5EF4-FFF2-40B4-BE49-F238E27FC236}">
                <a16:creationId xmlns:a16="http://schemas.microsoft.com/office/drawing/2014/main" id="{AE953C91-5073-A1A1-3A5D-F722221DB041}"/>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8" name="مربع نص 97">
            <a:extLst>
              <a:ext uri="{FF2B5EF4-FFF2-40B4-BE49-F238E27FC236}">
                <a16:creationId xmlns:a16="http://schemas.microsoft.com/office/drawing/2014/main" id="{377C42BF-8376-9C73-5836-1A3BCF15B55E}"/>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7" name="مربع نص 96">
            <a:extLst>
              <a:ext uri="{FF2B5EF4-FFF2-40B4-BE49-F238E27FC236}">
                <a16:creationId xmlns:a16="http://schemas.microsoft.com/office/drawing/2014/main" id="{4A7A9A26-283E-C0B6-93BD-F658FFBD467E}"/>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6" name="مربع نص 95">
            <a:extLst>
              <a:ext uri="{FF2B5EF4-FFF2-40B4-BE49-F238E27FC236}">
                <a16:creationId xmlns:a16="http://schemas.microsoft.com/office/drawing/2014/main" id="{018AF978-7B0B-12C3-7FA0-94572E8909C1}"/>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86" name="صورة 85">
            <a:extLst>
              <a:ext uri="{FF2B5EF4-FFF2-40B4-BE49-F238E27FC236}">
                <a16:creationId xmlns:a16="http://schemas.microsoft.com/office/drawing/2014/main" id="{61A9359B-9EB7-9089-7983-93D20395148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2" name="مربع نص 91">
            <a:extLst>
              <a:ext uri="{FF2B5EF4-FFF2-40B4-BE49-F238E27FC236}">
                <a16:creationId xmlns:a16="http://schemas.microsoft.com/office/drawing/2014/main" id="{7D43CE91-F8E2-8A29-7DB1-4376CE8FB004}"/>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2" name="مربع نص 1">
            <a:extLst>
              <a:ext uri="{FF2B5EF4-FFF2-40B4-BE49-F238E27FC236}">
                <a16:creationId xmlns:a16="http://schemas.microsoft.com/office/drawing/2014/main" id="{0F66809B-5D6B-09AD-27ED-379338D8C62B}"/>
              </a:ext>
            </a:extLst>
          </p:cNvPr>
          <p:cNvSpPr txBox="1"/>
          <p:nvPr/>
        </p:nvSpPr>
        <p:spPr>
          <a:xfrm>
            <a:off x="2098159" y="2274838"/>
            <a:ext cx="7995683" cy="2308324"/>
          </a:xfrm>
          <a:prstGeom prst="rect">
            <a:avLst/>
          </a:prstGeom>
          <a:noFill/>
        </p:spPr>
        <p:txBody>
          <a:bodyPr wrap="square" rtlCol="1">
            <a:spAutoFit/>
          </a:bodyPr>
          <a:lstStyle/>
          <a:p>
            <a:pPr algn="ctr"/>
            <a:r>
              <a:rPr lang="ar-SA" sz="4800" dirty="0">
                <a:solidFill>
                  <a:schemeClr val="accent6">
                    <a:lumMod val="75000"/>
                  </a:schemeClr>
                </a:solidFill>
                <a:cs typeface="AGA Aladdin Regular" pitchFamily="2" charset="-78"/>
              </a:rPr>
              <a:t>حل الواجب</a:t>
            </a:r>
          </a:p>
          <a:p>
            <a:pPr algn="ctr"/>
            <a:r>
              <a:rPr lang="ar-SA" sz="4800" dirty="0">
                <a:solidFill>
                  <a:schemeClr val="accent6">
                    <a:lumMod val="75000"/>
                  </a:schemeClr>
                </a:solidFill>
                <a:cs typeface="AGA Aladdin Regular" pitchFamily="2" charset="-78"/>
              </a:rPr>
              <a:t>5) (-1 ، 3)</a:t>
            </a:r>
          </a:p>
          <a:p>
            <a:pPr algn="ctr"/>
            <a:r>
              <a:rPr lang="ar-SA" sz="4800" dirty="0">
                <a:solidFill>
                  <a:schemeClr val="accent6">
                    <a:lumMod val="75000"/>
                  </a:schemeClr>
                </a:solidFill>
                <a:cs typeface="AGA Aladdin Regular" pitchFamily="2" charset="-78"/>
              </a:rPr>
              <a:t>7) (-7 ، 3)</a:t>
            </a:r>
          </a:p>
        </p:txBody>
      </p:sp>
      <p:sp>
        <p:nvSpPr>
          <p:cNvPr id="3" name="مربع نص 2">
            <a:extLst>
              <a:ext uri="{FF2B5EF4-FFF2-40B4-BE49-F238E27FC236}">
                <a16:creationId xmlns:a16="http://schemas.microsoft.com/office/drawing/2014/main" id="{5081E0DA-EEB9-4FEE-AB90-84419E1C8B12}"/>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4" name="رسم 3">
            <a:extLst>
              <a:ext uri="{FF2B5EF4-FFF2-40B4-BE49-F238E27FC236}">
                <a16:creationId xmlns:a16="http://schemas.microsoft.com/office/drawing/2014/main" id="{F1ED54CB-3523-BCFE-16B7-804E826DB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Tree>
    <p:extLst>
      <p:ext uri="{BB962C8B-B14F-4D97-AF65-F5344CB8AC3E}">
        <p14:creationId xmlns:p14="http://schemas.microsoft.com/office/powerpoint/2010/main" val="36918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cxnSp>
        <p:nvCxnSpPr>
          <p:cNvPr id="11" name="رابط مستقيم 10">
            <a:extLst>
              <a:ext uri="{FF2B5EF4-FFF2-40B4-BE49-F238E27FC236}">
                <a16:creationId xmlns:a16="http://schemas.microsoft.com/office/drawing/2014/main" id="{27D03332-28F6-483B-2A63-4B79EB9CBACC}"/>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5D08DEE2-C0F3-DDFA-5504-29549AE74667}"/>
              </a:ext>
            </a:extLst>
          </p:cNvPr>
          <p:cNvPicPr>
            <a:picLocks noChangeAspect="1"/>
          </p:cNvPicPr>
          <p:nvPr/>
        </p:nvPicPr>
        <p:blipFill rotWithShape="1">
          <a:blip r:embed="rId3">
            <a:clrChange>
              <a:clrFrom>
                <a:srgbClr val="FFFFFF"/>
              </a:clrFrom>
              <a:clrTo>
                <a:srgbClr val="FFFFFF">
                  <a:alpha val="0"/>
                </a:srgbClr>
              </a:clrTo>
            </a:clrChange>
          </a:blip>
          <a:srcRect t="10130"/>
          <a:stretch/>
        </p:blipFill>
        <p:spPr>
          <a:xfrm>
            <a:off x="4101325" y="896899"/>
            <a:ext cx="4969825" cy="819191"/>
          </a:xfrm>
          <a:prstGeom prst="rect">
            <a:avLst/>
          </a:prstGeom>
        </p:spPr>
      </p:pic>
      <p:sp>
        <p:nvSpPr>
          <p:cNvPr id="12" name="مربع نص 11">
            <a:extLst>
              <a:ext uri="{FF2B5EF4-FFF2-40B4-BE49-F238E27FC236}">
                <a16:creationId xmlns:a16="http://schemas.microsoft.com/office/drawing/2014/main" id="{FF7857D1-1A50-7CDD-3C4F-23216E549210}"/>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9" name="صورة 18">
            <a:extLst>
              <a:ext uri="{FF2B5EF4-FFF2-40B4-BE49-F238E27FC236}">
                <a16:creationId xmlns:a16="http://schemas.microsoft.com/office/drawing/2014/main" id="{59745AAE-E2E1-808B-6A98-BCA46CC284A5}"/>
              </a:ext>
            </a:extLst>
          </p:cNvPr>
          <p:cNvPicPr>
            <a:picLocks noChangeAspect="1"/>
          </p:cNvPicPr>
          <p:nvPr/>
        </p:nvPicPr>
        <p:blipFill rotWithShape="1">
          <a:blip r:embed="rId4">
            <a:clrChange>
              <a:clrFrom>
                <a:srgbClr val="FFFFFF"/>
              </a:clrFrom>
              <a:clrTo>
                <a:srgbClr val="FFFFFF">
                  <a:alpha val="0"/>
                </a:srgbClr>
              </a:clrTo>
            </a:clrChange>
          </a:blip>
          <a:srcRect b="64363"/>
          <a:stretch/>
        </p:blipFill>
        <p:spPr>
          <a:xfrm>
            <a:off x="1502768" y="1489285"/>
            <a:ext cx="7500510" cy="876658"/>
          </a:xfrm>
          <a:prstGeom prst="rect">
            <a:avLst/>
          </a:prstGeom>
        </p:spPr>
      </p:pic>
      <p:pic>
        <p:nvPicPr>
          <p:cNvPr id="16" name="رسم 15">
            <a:extLst>
              <a:ext uri="{FF2B5EF4-FFF2-40B4-BE49-F238E27FC236}">
                <a16:creationId xmlns:a16="http://schemas.microsoft.com/office/drawing/2014/main" id="{FD02A44E-2D7B-F65E-4195-1EDF5F8A02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752" y="1062156"/>
            <a:ext cx="1268548" cy="1248727"/>
          </a:xfrm>
          <a:prstGeom prst="rect">
            <a:avLst/>
          </a:prstGeom>
        </p:spPr>
      </p:pic>
      <p:pic>
        <p:nvPicPr>
          <p:cNvPr id="20" name="صورة 19">
            <a:extLst>
              <a:ext uri="{FF2B5EF4-FFF2-40B4-BE49-F238E27FC236}">
                <a16:creationId xmlns:a16="http://schemas.microsoft.com/office/drawing/2014/main" id="{13F1482B-04A7-D05B-6159-384835F834A9}"/>
              </a:ext>
            </a:extLst>
          </p:cNvPr>
          <p:cNvPicPr>
            <a:picLocks noChangeAspect="1"/>
          </p:cNvPicPr>
          <p:nvPr/>
        </p:nvPicPr>
        <p:blipFill rotWithShape="1">
          <a:blip r:embed="rId7">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3" name="مربع نص 12">
            <a:extLst>
              <a:ext uri="{FF2B5EF4-FFF2-40B4-BE49-F238E27FC236}">
                <a16:creationId xmlns:a16="http://schemas.microsoft.com/office/drawing/2014/main" id="{1A92731D-099E-E3CE-B9C3-57987925E282}"/>
              </a:ext>
            </a:extLst>
          </p:cNvPr>
          <p:cNvSpPr txBox="1"/>
          <p:nvPr/>
        </p:nvSpPr>
        <p:spPr>
          <a:xfrm>
            <a:off x="9209712" y="4128652"/>
            <a:ext cx="2571912"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p:txBody>
      </p:sp>
      <p:pic>
        <p:nvPicPr>
          <p:cNvPr id="17" name="صورة 16">
            <a:extLst>
              <a:ext uri="{FF2B5EF4-FFF2-40B4-BE49-F238E27FC236}">
                <a16:creationId xmlns:a16="http://schemas.microsoft.com/office/drawing/2014/main" id="{B58156F5-FB28-B766-C54F-1C32B6EF3EF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469890" y="1940379"/>
            <a:ext cx="2501178" cy="1348218"/>
          </a:xfrm>
          <a:prstGeom prst="rect">
            <a:avLst/>
          </a:prstGeom>
        </p:spPr>
      </p:pic>
    </p:spTree>
    <p:extLst>
      <p:ext uri="{BB962C8B-B14F-4D97-AF65-F5344CB8AC3E}">
        <p14:creationId xmlns:p14="http://schemas.microsoft.com/office/powerpoint/2010/main" val="98079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9D35FAB4-804B-970F-0ED6-DB73FCF7E85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مربع نص 11">
            <a:extLst>
              <a:ext uri="{FF2B5EF4-FFF2-40B4-BE49-F238E27FC236}">
                <a16:creationId xmlns:a16="http://schemas.microsoft.com/office/drawing/2014/main" id="{C12BEEE0-0ACF-7DA8-1B08-1CC10E1A78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3" name="رسم 12">
            <a:extLst>
              <a:ext uri="{FF2B5EF4-FFF2-40B4-BE49-F238E27FC236}">
                <a16:creationId xmlns:a16="http://schemas.microsoft.com/office/drawing/2014/main" id="{140E981B-D983-AA17-1E32-DACA835A5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5" name="صورة 14">
            <a:extLst>
              <a:ext uri="{FF2B5EF4-FFF2-40B4-BE49-F238E27FC236}">
                <a16:creationId xmlns:a16="http://schemas.microsoft.com/office/drawing/2014/main" id="{23F034DC-1FD2-4453-9793-C1C97A506989}"/>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4" name="مربع نص 13">
            <a:extLst>
              <a:ext uri="{FF2B5EF4-FFF2-40B4-BE49-F238E27FC236}">
                <a16:creationId xmlns:a16="http://schemas.microsoft.com/office/drawing/2014/main" id="{E6D9791A-41F0-2805-E19F-83AD5A516FDC}"/>
              </a:ext>
            </a:extLst>
          </p:cNvPr>
          <p:cNvSpPr txBox="1"/>
          <p:nvPr/>
        </p:nvSpPr>
        <p:spPr>
          <a:xfrm>
            <a:off x="9209712" y="4528823"/>
            <a:ext cx="2571912" cy="1384995"/>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pic>
        <p:nvPicPr>
          <p:cNvPr id="17" name="صورة 16">
            <a:extLst>
              <a:ext uri="{FF2B5EF4-FFF2-40B4-BE49-F238E27FC236}">
                <a16:creationId xmlns:a16="http://schemas.microsoft.com/office/drawing/2014/main" id="{F201AC0F-CB3D-6D4F-C460-D5A482A8D41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2183" y="2687801"/>
            <a:ext cx="8351467" cy="1607536"/>
          </a:xfrm>
          <a:prstGeom prst="rect">
            <a:avLst/>
          </a:prstGeom>
        </p:spPr>
      </p:pic>
    </p:spTree>
    <p:extLst>
      <p:ext uri="{BB962C8B-B14F-4D97-AF65-F5344CB8AC3E}">
        <p14:creationId xmlns:p14="http://schemas.microsoft.com/office/powerpoint/2010/main" val="301324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1CF030E0-8DBC-5DA0-91A2-2A2A26EF9853}"/>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مربع نص 7">
            <a:extLst>
              <a:ext uri="{FF2B5EF4-FFF2-40B4-BE49-F238E27FC236}">
                <a16:creationId xmlns:a16="http://schemas.microsoft.com/office/drawing/2014/main" id="{B0FBED1C-39B7-66DE-B6C8-20D10888BA8A}"/>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0" name="رسم 9">
            <a:extLst>
              <a:ext uri="{FF2B5EF4-FFF2-40B4-BE49-F238E27FC236}">
                <a16:creationId xmlns:a16="http://schemas.microsoft.com/office/drawing/2014/main" id="{60EFD20C-634D-063F-FCF4-3B7B78AA5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8" name="صورة 17">
            <a:extLst>
              <a:ext uri="{FF2B5EF4-FFF2-40B4-BE49-F238E27FC236}">
                <a16:creationId xmlns:a16="http://schemas.microsoft.com/office/drawing/2014/main" id="{0976643D-5EEE-020E-8FB3-1087890EA3EF}"/>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5" name="مربع نص 14">
            <a:extLst>
              <a:ext uri="{FF2B5EF4-FFF2-40B4-BE49-F238E27FC236}">
                <a16:creationId xmlns:a16="http://schemas.microsoft.com/office/drawing/2014/main" id="{A1DDABDF-ABB5-D890-E33A-F883E86D34CC}"/>
              </a:ext>
            </a:extLst>
          </p:cNvPr>
          <p:cNvSpPr txBox="1"/>
          <p:nvPr/>
        </p:nvSpPr>
        <p:spPr>
          <a:xfrm>
            <a:off x="9219578" y="4402205"/>
            <a:ext cx="2571912" cy="1384995"/>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pic>
        <p:nvPicPr>
          <p:cNvPr id="16" name="صورة 15">
            <a:extLst>
              <a:ext uri="{FF2B5EF4-FFF2-40B4-BE49-F238E27FC236}">
                <a16:creationId xmlns:a16="http://schemas.microsoft.com/office/drawing/2014/main" id="{D2F48311-7CFA-2C4F-2DBF-732B0AB2644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72229" y="850272"/>
            <a:ext cx="7256753" cy="1584378"/>
          </a:xfrm>
          <a:prstGeom prst="rect">
            <a:avLst/>
          </a:prstGeom>
        </p:spPr>
      </p:pic>
    </p:spTree>
    <p:extLst>
      <p:ext uri="{BB962C8B-B14F-4D97-AF65-F5344CB8AC3E}">
        <p14:creationId xmlns:p14="http://schemas.microsoft.com/office/powerpoint/2010/main" val="13908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93300A25-1143-9ABD-8EFA-F51246A1141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EBCBDD0D-3574-D453-6B6A-17EDBA80F58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sp>
        <p:nvSpPr>
          <p:cNvPr id="12" name="مربع نص 11">
            <a:extLst>
              <a:ext uri="{FF2B5EF4-FFF2-40B4-BE49-F238E27FC236}">
                <a16:creationId xmlns:a16="http://schemas.microsoft.com/office/drawing/2014/main" id="{1AD50E3B-D133-A901-8E44-F9FDE799AF11}"/>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6" name="رسم 15">
            <a:extLst>
              <a:ext uri="{FF2B5EF4-FFF2-40B4-BE49-F238E27FC236}">
                <a16:creationId xmlns:a16="http://schemas.microsoft.com/office/drawing/2014/main" id="{D0A4317F-0857-7D8B-33F9-9AC2BA11A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52" y="1062156"/>
            <a:ext cx="1268548" cy="1248727"/>
          </a:xfrm>
          <a:prstGeom prst="rect">
            <a:avLst/>
          </a:prstGeom>
        </p:spPr>
      </p:pic>
      <p:pic>
        <p:nvPicPr>
          <p:cNvPr id="20" name="صورة 19">
            <a:extLst>
              <a:ext uri="{FF2B5EF4-FFF2-40B4-BE49-F238E27FC236}">
                <a16:creationId xmlns:a16="http://schemas.microsoft.com/office/drawing/2014/main" id="{8395B046-89C8-6AF0-D75B-CBD763D0ED3B}"/>
              </a:ext>
            </a:extLst>
          </p:cNvPr>
          <p:cNvPicPr>
            <a:picLocks noChangeAspect="1"/>
          </p:cNvPicPr>
          <p:nvPr/>
        </p:nvPicPr>
        <p:blipFill rotWithShape="1">
          <a:blip r:embed="rId6">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5" name="مربع نص 14">
            <a:extLst>
              <a:ext uri="{FF2B5EF4-FFF2-40B4-BE49-F238E27FC236}">
                <a16:creationId xmlns:a16="http://schemas.microsoft.com/office/drawing/2014/main" id="{A3F14419-D5B1-2CC5-2B02-0CD7378ACE19}"/>
              </a:ext>
            </a:extLst>
          </p:cNvPr>
          <p:cNvSpPr txBox="1"/>
          <p:nvPr/>
        </p:nvSpPr>
        <p:spPr>
          <a:xfrm>
            <a:off x="9209712" y="4230847"/>
            <a:ext cx="2571912" cy="1384995"/>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pic>
        <p:nvPicPr>
          <p:cNvPr id="21" name="صورة 20">
            <a:extLst>
              <a:ext uri="{FF2B5EF4-FFF2-40B4-BE49-F238E27FC236}">
                <a16:creationId xmlns:a16="http://schemas.microsoft.com/office/drawing/2014/main" id="{B8E004FB-4C55-330A-1894-8CB48E1D6D67}"/>
              </a:ext>
            </a:extLst>
          </p:cNvPr>
          <p:cNvPicPr>
            <a:picLocks noChangeAspect="1"/>
          </p:cNvPicPr>
          <p:nvPr/>
        </p:nvPicPr>
        <p:blipFill>
          <a:blip r:embed="rId7">
            <a:clrChange>
              <a:clrFrom>
                <a:srgbClr val="FFFFFF"/>
              </a:clrFrom>
              <a:clrTo>
                <a:srgbClr val="FFFFFF">
                  <a:alpha val="0"/>
                </a:srgbClr>
              </a:clrTo>
            </a:clrChange>
          </a:blip>
          <a:srcRect/>
          <a:stretch>
            <a:fillRect/>
          </a:stretch>
        </p:blipFill>
        <p:spPr>
          <a:xfrm>
            <a:off x="2025820" y="1283138"/>
            <a:ext cx="6964123" cy="1578892"/>
          </a:xfrm>
          <a:custGeom>
            <a:avLst/>
            <a:gdLst>
              <a:gd name="connsiteX0" fmla="*/ 0 w 6964123"/>
              <a:gd name="connsiteY0" fmla="*/ 0 h 1068530"/>
              <a:gd name="connsiteX1" fmla="*/ 6964123 w 6964123"/>
              <a:gd name="connsiteY1" fmla="*/ 0 h 1068530"/>
              <a:gd name="connsiteX2" fmla="*/ 6964123 w 6964123"/>
              <a:gd name="connsiteY2" fmla="*/ 1068530 h 1068530"/>
              <a:gd name="connsiteX3" fmla="*/ 6594790 w 6964123"/>
              <a:gd name="connsiteY3" fmla="*/ 1068530 h 1068530"/>
              <a:gd name="connsiteX4" fmla="*/ 6594790 w 6964123"/>
              <a:gd name="connsiteY4" fmla="*/ 746266 h 1068530"/>
              <a:gd name="connsiteX5" fmla="*/ 4726408 w 6964123"/>
              <a:gd name="connsiteY5" fmla="*/ 746266 h 1068530"/>
              <a:gd name="connsiteX6" fmla="*/ 4726408 w 6964123"/>
              <a:gd name="connsiteY6" fmla="*/ 1068530 h 1068530"/>
              <a:gd name="connsiteX7" fmla="*/ 0 w 6964123"/>
              <a:gd name="connsiteY7" fmla="*/ 1068530 h 10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4123" h="1068530">
                <a:moveTo>
                  <a:pt x="0" y="0"/>
                </a:moveTo>
                <a:lnTo>
                  <a:pt x="6964123" y="0"/>
                </a:lnTo>
                <a:lnTo>
                  <a:pt x="6964123" y="1068530"/>
                </a:lnTo>
                <a:lnTo>
                  <a:pt x="6594790" y="1068530"/>
                </a:lnTo>
                <a:lnTo>
                  <a:pt x="6594790" y="746266"/>
                </a:lnTo>
                <a:lnTo>
                  <a:pt x="4726408" y="746266"/>
                </a:lnTo>
                <a:lnTo>
                  <a:pt x="4726408" y="1068530"/>
                </a:lnTo>
                <a:lnTo>
                  <a:pt x="0" y="1068530"/>
                </a:lnTo>
                <a:close/>
              </a:path>
            </a:pathLst>
          </a:custGeom>
        </p:spPr>
      </p:pic>
    </p:spTree>
    <p:extLst>
      <p:ext uri="{BB962C8B-B14F-4D97-AF65-F5344CB8AC3E}">
        <p14:creationId xmlns:p14="http://schemas.microsoft.com/office/powerpoint/2010/main" val="72451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371B9291-298F-C076-CBDA-ADDD9F9583B5}"/>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صورة 15">
            <a:extLst>
              <a:ext uri="{FF2B5EF4-FFF2-40B4-BE49-F238E27FC236}">
                <a16:creationId xmlns:a16="http://schemas.microsoft.com/office/drawing/2014/main" id="{6B8BA5B5-1826-8F56-0760-CF370A831C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50030" y="871406"/>
            <a:ext cx="3335680" cy="1203462"/>
          </a:xfrm>
          <a:prstGeom prst="rect">
            <a:avLst/>
          </a:prstGeom>
        </p:spPr>
      </p:pic>
      <p:sp>
        <p:nvSpPr>
          <p:cNvPr id="12" name="مربع نص 11">
            <a:extLst>
              <a:ext uri="{FF2B5EF4-FFF2-40B4-BE49-F238E27FC236}">
                <a16:creationId xmlns:a16="http://schemas.microsoft.com/office/drawing/2014/main" id="{44A99F7F-64C9-3593-EB7F-81FC7D5E89DC}"/>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5" name="رسم 14">
            <a:extLst>
              <a:ext uri="{FF2B5EF4-FFF2-40B4-BE49-F238E27FC236}">
                <a16:creationId xmlns:a16="http://schemas.microsoft.com/office/drawing/2014/main" id="{65C0A327-F0B8-A65B-3219-1DE3D15A64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52" y="1062156"/>
            <a:ext cx="1268548" cy="1248727"/>
          </a:xfrm>
          <a:prstGeom prst="rect">
            <a:avLst/>
          </a:prstGeom>
        </p:spPr>
      </p:pic>
      <p:pic>
        <p:nvPicPr>
          <p:cNvPr id="18" name="صورة 17">
            <a:extLst>
              <a:ext uri="{FF2B5EF4-FFF2-40B4-BE49-F238E27FC236}">
                <a16:creationId xmlns:a16="http://schemas.microsoft.com/office/drawing/2014/main" id="{8BC9FB37-5A27-CB5D-D097-DD9A1E9311F7}"/>
              </a:ext>
            </a:extLst>
          </p:cNvPr>
          <p:cNvPicPr>
            <a:picLocks noChangeAspect="1"/>
          </p:cNvPicPr>
          <p:nvPr/>
        </p:nvPicPr>
        <p:blipFill rotWithShape="1">
          <a:blip r:embed="rId6">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0" name="صورة 19">
            <a:extLst>
              <a:ext uri="{FF2B5EF4-FFF2-40B4-BE49-F238E27FC236}">
                <a16:creationId xmlns:a16="http://schemas.microsoft.com/office/drawing/2014/main" id="{C38834FC-4A5A-785E-6B81-B680C190761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87131" y="1894953"/>
            <a:ext cx="5703966" cy="4703864"/>
          </a:xfrm>
          <a:prstGeom prst="rect">
            <a:avLst/>
          </a:prstGeom>
        </p:spPr>
      </p:pic>
      <p:sp>
        <p:nvSpPr>
          <p:cNvPr id="14" name="مربع نص 13">
            <a:extLst>
              <a:ext uri="{FF2B5EF4-FFF2-40B4-BE49-F238E27FC236}">
                <a16:creationId xmlns:a16="http://schemas.microsoft.com/office/drawing/2014/main" id="{C72C1C29-5C5E-9FA1-D08C-098D8FCB7570}"/>
              </a:ext>
            </a:extLst>
          </p:cNvPr>
          <p:cNvSpPr txBox="1"/>
          <p:nvPr/>
        </p:nvSpPr>
        <p:spPr>
          <a:xfrm>
            <a:off x="9209712" y="3870577"/>
            <a:ext cx="2571912" cy="2677656"/>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spTree>
    <p:extLst>
      <p:ext uri="{BB962C8B-B14F-4D97-AF65-F5344CB8AC3E}">
        <p14:creationId xmlns:p14="http://schemas.microsoft.com/office/powerpoint/2010/main" val="57467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371B9291-298F-C076-CBDA-ADDD9F9583B5}"/>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مربع نص 13">
            <a:extLst>
              <a:ext uri="{FF2B5EF4-FFF2-40B4-BE49-F238E27FC236}">
                <a16:creationId xmlns:a16="http://schemas.microsoft.com/office/drawing/2014/main" id="{18C83F76-C925-AAE5-0216-878625079464}"/>
              </a:ext>
            </a:extLst>
          </p:cNvPr>
          <p:cNvSpPr txBox="1"/>
          <p:nvPr/>
        </p:nvSpPr>
        <p:spPr>
          <a:xfrm>
            <a:off x="2539701" y="3429000"/>
            <a:ext cx="4968240" cy="2308324"/>
          </a:xfrm>
          <a:prstGeom prst="rect">
            <a:avLst/>
          </a:prstGeom>
          <a:noFill/>
        </p:spPr>
        <p:txBody>
          <a:bodyPr wrap="square" rtlCol="1">
            <a:spAutoFit/>
          </a:bodyPr>
          <a:lstStyle/>
          <a:p>
            <a:pPr algn="ctr"/>
            <a:r>
              <a:rPr lang="ar-SA" sz="4800" dirty="0">
                <a:solidFill>
                  <a:srgbClr val="92D050"/>
                </a:solidFill>
                <a:cs typeface="AGA Aladdin Regular" pitchFamily="2" charset="-78"/>
              </a:rPr>
              <a:t>الواجب:</a:t>
            </a:r>
          </a:p>
          <a:p>
            <a:pPr algn="ctr"/>
            <a:r>
              <a:rPr lang="ar-SA" sz="4800" dirty="0">
                <a:solidFill>
                  <a:srgbClr val="00B0F0"/>
                </a:solidFill>
                <a:cs typeface="AGA Aladdin Regular" pitchFamily="2" charset="-78"/>
              </a:rPr>
              <a:t>11 - 13</a:t>
            </a:r>
          </a:p>
          <a:p>
            <a:pPr algn="ctr"/>
            <a:r>
              <a:rPr lang="ar-SA" sz="4800" dirty="0">
                <a:solidFill>
                  <a:srgbClr val="92D050"/>
                </a:solidFill>
                <a:cs typeface="AGA Aladdin Regular" pitchFamily="2" charset="-78"/>
              </a:rPr>
              <a:t>صفحة</a:t>
            </a:r>
            <a:r>
              <a:rPr lang="ar-SA" sz="4800" dirty="0">
                <a:solidFill>
                  <a:srgbClr val="00B0F0"/>
                </a:solidFill>
                <a:cs typeface="AGA Aladdin Regular" pitchFamily="2" charset="-78"/>
              </a:rPr>
              <a:t> 36</a:t>
            </a:r>
          </a:p>
        </p:txBody>
      </p:sp>
      <p:sp>
        <p:nvSpPr>
          <p:cNvPr id="12" name="مربع نص 11">
            <a:extLst>
              <a:ext uri="{FF2B5EF4-FFF2-40B4-BE49-F238E27FC236}">
                <a16:creationId xmlns:a16="http://schemas.microsoft.com/office/drawing/2014/main" id="{734396F3-2F60-BAF6-5A43-143EA4445869}"/>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5" name="رسم 14">
            <a:extLst>
              <a:ext uri="{FF2B5EF4-FFF2-40B4-BE49-F238E27FC236}">
                <a16:creationId xmlns:a16="http://schemas.microsoft.com/office/drawing/2014/main" id="{1A689E72-40F4-3640-E8CA-65C4C0A02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
        <p:nvSpPr>
          <p:cNvPr id="21" name="مربع نص 20">
            <a:extLst>
              <a:ext uri="{FF2B5EF4-FFF2-40B4-BE49-F238E27FC236}">
                <a16:creationId xmlns:a16="http://schemas.microsoft.com/office/drawing/2014/main" id="{2991F837-C62E-F0D4-8163-8BD1528CCD20}"/>
              </a:ext>
            </a:extLst>
          </p:cNvPr>
          <p:cNvSpPr txBox="1"/>
          <p:nvPr/>
        </p:nvSpPr>
        <p:spPr>
          <a:xfrm>
            <a:off x="2653875" y="1900339"/>
            <a:ext cx="4968240" cy="1200329"/>
          </a:xfrm>
          <a:prstGeom prst="rect">
            <a:avLst/>
          </a:prstGeom>
          <a:noFill/>
        </p:spPr>
        <p:txBody>
          <a:bodyPr wrap="square" rtlCol="1">
            <a:spAutoFit/>
          </a:bodyPr>
          <a:lstStyle/>
          <a:p>
            <a:pPr algn="ctr"/>
            <a:r>
              <a:rPr lang="ar-SA" sz="7200" dirty="0">
                <a:solidFill>
                  <a:srgbClr val="C00000"/>
                </a:solidFill>
                <a:cs typeface="AGA Aladdin Regular" pitchFamily="2" charset="-78"/>
              </a:rPr>
              <a:t>لغتي هويتي</a:t>
            </a:r>
          </a:p>
        </p:txBody>
      </p:sp>
      <p:pic>
        <p:nvPicPr>
          <p:cNvPr id="23" name="صورة 22">
            <a:extLst>
              <a:ext uri="{FF2B5EF4-FFF2-40B4-BE49-F238E27FC236}">
                <a16:creationId xmlns:a16="http://schemas.microsoft.com/office/drawing/2014/main" id="{46F7E17C-FB18-1FD0-1EA8-8D2D333EAC13}"/>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3" name="مربع نص 12">
            <a:extLst>
              <a:ext uri="{FF2B5EF4-FFF2-40B4-BE49-F238E27FC236}">
                <a16:creationId xmlns:a16="http://schemas.microsoft.com/office/drawing/2014/main" id="{B7750B5D-EBF2-FD20-5F74-6A97E9D6A617}"/>
              </a:ext>
            </a:extLst>
          </p:cNvPr>
          <p:cNvSpPr txBox="1"/>
          <p:nvPr/>
        </p:nvSpPr>
        <p:spPr>
          <a:xfrm>
            <a:off x="9209712" y="3870577"/>
            <a:ext cx="2571912" cy="2677656"/>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spTree>
    <p:extLst>
      <p:ext uri="{BB962C8B-B14F-4D97-AF65-F5344CB8AC3E}">
        <p14:creationId xmlns:p14="http://schemas.microsoft.com/office/powerpoint/2010/main" val="142827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68A21B69-A33B-C7C4-34DB-EF002E5D8EC1}"/>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42BAC85C-863F-5070-05A3-446B32C09966}"/>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307C90B-4480-F256-8827-E8EEA8591E5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C66CD55C-E1BE-CEF5-E478-23674375C946}"/>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0CF8488-016B-AB61-B33D-C8B24F5BBB92}"/>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4" name="مربع نص 3">
            <a:extLst>
              <a:ext uri="{FF2B5EF4-FFF2-40B4-BE49-F238E27FC236}">
                <a16:creationId xmlns:a16="http://schemas.microsoft.com/office/drawing/2014/main" id="{95ACAFEC-B4DC-68A4-0A40-F0C789BF4E05}"/>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5" name="مربع نص 4">
            <a:extLst>
              <a:ext uri="{FF2B5EF4-FFF2-40B4-BE49-F238E27FC236}">
                <a16:creationId xmlns:a16="http://schemas.microsoft.com/office/drawing/2014/main" id="{A9512946-CEFF-CAEB-2523-3F9A425BBC8A}"/>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7A2C2B37-0E4E-3EC4-CC9C-4F7B186FC42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3" name="مربع نص 2">
            <a:extLst>
              <a:ext uri="{FF2B5EF4-FFF2-40B4-BE49-F238E27FC236}">
                <a16:creationId xmlns:a16="http://schemas.microsoft.com/office/drawing/2014/main" id="{2D344895-666C-08F1-CBBA-E738AC008A6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pic>
        <p:nvPicPr>
          <p:cNvPr id="14" name="صورة 13">
            <a:extLst>
              <a:ext uri="{FF2B5EF4-FFF2-40B4-BE49-F238E27FC236}">
                <a16:creationId xmlns:a16="http://schemas.microsoft.com/office/drawing/2014/main" id="{B05CF023-F597-563C-22E4-D58214805EBB}"/>
              </a:ext>
            </a:extLst>
          </p:cNvPr>
          <p:cNvPicPr>
            <a:picLocks noChangeAspect="1"/>
          </p:cNvPicPr>
          <p:nvPr/>
        </p:nvPicPr>
        <p:blipFill>
          <a:blip r:embed="rId3"/>
          <a:stretch>
            <a:fillRect/>
          </a:stretch>
        </p:blipFill>
        <p:spPr>
          <a:xfrm>
            <a:off x="4492369" y="1090591"/>
            <a:ext cx="3361099" cy="1058340"/>
          </a:xfrm>
          <a:prstGeom prst="rect">
            <a:avLst/>
          </a:prstGeom>
        </p:spPr>
      </p:pic>
      <p:sp>
        <p:nvSpPr>
          <p:cNvPr id="16" name="مربع نص 15">
            <a:extLst>
              <a:ext uri="{FF2B5EF4-FFF2-40B4-BE49-F238E27FC236}">
                <a16:creationId xmlns:a16="http://schemas.microsoft.com/office/drawing/2014/main" id="{EDFAE7C8-FE7F-DF79-7D9C-584E2F6A404F}"/>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1" name="رسم 10">
            <a:extLst>
              <a:ext uri="{FF2B5EF4-FFF2-40B4-BE49-F238E27FC236}">
                <a16:creationId xmlns:a16="http://schemas.microsoft.com/office/drawing/2014/main" id="{B18BD7D5-0C00-1B59-CCC0-070AA70B49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52" y="1062156"/>
            <a:ext cx="1268548" cy="1248727"/>
          </a:xfrm>
          <a:prstGeom prst="rect">
            <a:avLst/>
          </a:prstGeom>
        </p:spPr>
      </p:pic>
      <p:pic>
        <p:nvPicPr>
          <p:cNvPr id="13" name="صورة 12">
            <a:extLst>
              <a:ext uri="{FF2B5EF4-FFF2-40B4-BE49-F238E27FC236}">
                <a16:creationId xmlns:a16="http://schemas.microsoft.com/office/drawing/2014/main" id="{C5312147-C49E-79F8-85F9-80460B3499DF}"/>
              </a:ext>
            </a:extLst>
          </p:cNvPr>
          <p:cNvPicPr>
            <a:picLocks noChangeAspect="1"/>
          </p:cNvPicPr>
          <p:nvPr/>
        </p:nvPicPr>
        <p:blipFill>
          <a:blip r:embed="rId6"/>
          <a:stretch>
            <a:fillRect/>
          </a:stretch>
        </p:blipFill>
        <p:spPr>
          <a:xfrm>
            <a:off x="3036235" y="2213152"/>
            <a:ext cx="6204269" cy="3955723"/>
          </a:xfrm>
          <a:prstGeom prst="rect">
            <a:avLst/>
          </a:prstGeom>
        </p:spPr>
      </p:pic>
    </p:spTree>
    <p:extLst>
      <p:ext uri="{BB962C8B-B14F-4D97-AF65-F5344CB8AC3E}">
        <p14:creationId xmlns:p14="http://schemas.microsoft.com/office/powerpoint/2010/main" val="95894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sp>
        <p:nvSpPr>
          <p:cNvPr id="15" name="مربع نص 14">
            <a:extLst>
              <a:ext uri="{FF2B5EF4-FFF2-40B4-BE49-F238E27FC236}">
                <a16:creationId xmlns:a16="http://schemas.microsoft.com/office/drawing/2014/main" id="{2353310A-8C2D-B450-283B-A11012CFB8AE}"/>
              </a:ext>
            </a:extLst>
          </p:cNvPr>
          <p:cNvSpPr txBox="1"/>
          <p:nvPr/>
        </p:nvSpPr>
        <p:spPr>
          <a:xfrm>
            <a:off x="1195906" y="1073275"/>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الثلاثاء</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1444/5/26</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الثانية</a:t>
            </a:r>
          </a:p>
        </p:txBody>
      </p:sp>
      <p:sp>
        <p:nvSpPr>
          <p:cNvPr id="18" name="مربع نص 17">
            <a:extLst>
              <a:ext uri="{FF2B5EF4-FFF2-40B4-BE49-F238E27FC236}">
                <a16:creationId xmlns:a16="http://schemas.microsoft.com/office/drawing/2014/main" id="{2707864A-A735-BCFF-1105-232BFF042116}"/>
              </a:ext>
            </a:extLst>
          </p:cNvPr>
          <p:cNvSpPr txBox="1"/>
          <p:nvPr/>
        </p:nvSpPr>
        <p:spPr>
          <a:xfrm>
            <a:off x="1015232" y="1715243"/>
            <a:ext cx="10161537" cy="830997"/>
          </a:xfrm>
          <a:prstGeom prst="rect">
            <a:avLst/>
          </a:prstGeom>
          <a:noFill/>
        </p:spPr>
        <p:txBody>
          <a:bodyPr wrap="square" rtlCol="1">
            <a:spAutoFit/>
          </a:bodyPr>
          <a:lstStyle/>
          <a:p>
            <a:pPr algn="ctr"/>
            <a:r>
              <a:rPr lang="ar-SA" sz="4800" dirty="0">
                <a:solidFill>
                  <a:srgbClr val="C00000"/>
                </a:solidFill>
                <a:cs typeface="AGA Aladdin Regular" pitchFamily="2" charset="-78"/>
              </a:rPr>
              <a:t>الموضوع/ </a:t>
            </a:r>
            <a:r>
              <a:rPr lang="ar-SA" sz="3600" dirty="0">
                <a:solidFill>
                  <a:schemeClr val="accent5">
                    <a:lumMod val="75000"/>
                  </a:schemeClr>
                </a:solidFill>
                <a:cs typeface="AGA Aladdin Regular" pitchFamily="2" charset="-78"/>
              </a:rPr>
              <a:t>حل نظام من معادلتين بالحذف باستعمال الضرب</a:t>
            </a:r>
            <a:endParaRPr lang="ar-SA" sz="4800" dirty="0">
              <a:solidFill>
                <a:schemeClr val="accent5">
                  <a:lumMod val="75000"/>
                </a:schemeClr>
              </a:solidFill>
              <a:cs typeface="AGA Aladdin Regular" pitchFamily="2" charset="-78"/>
            </a:endParaRPr>
          </a:p>
        </p:txBody>
      </p:sp>
      <p:cxnSp>
        <p:nvCxnSpPr>
          <p:cNvPr id="20" name="رابط مستقيم 19">
            <a:extLst>
              <a:ext uri="{FF2B5EF4-FFF2-40B4-BE49-F238E27FC236}">
                <a16:creationId xmlns:a16="http://schemas.microsoft.com/office/drawing/2014/main" id="{485F60E7-3EC9-4156-C303-A238FDB97BE1}"/>
              </a:ext>
            </a:extLst>
          </p:cNvPr>
          <p:cNvCxnSpPr>
            <a:cxnSpLocks/>
          </p:cNvCxnSpPr>
          <p:nvPr/>
        </p:nvCxnSpPr>
        <p:spPr>
          <a:xfrm>
            <a:off x="8991371" y="2580520"/>
            <a:ext cx="0" cy="3826152"/>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مربع نص 20">
            <a:extLst>
              <a:ext uri="{FF2B5EF4-FFF2-40B4-BE49-F238E27FC236}">
                <a16:creationId xmlns:a16="http://schemas.microsoft.com/office/drawing/2014/main" id="{D1362C55-A425-C147-BE9E-B2154329E516}"/>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1" name="رسم 10">
            <a:extLst>
              <a:ext uri="{FF2B5EF4-FFF2-40B4-BE49-F238E27FC236}">
                <a16:creationId xmlns:a16="http://schemas.microsoft.com/office/drawing/2014/main" id="{70F38A98-B03E-E913-920A-96C347B09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4" name="صورة 13">
            <a:extLst>
              <a:ext uri="{FF2B5EF4-FFF2-40B4-BE49-F238E27FC236}">
                <a16:creationId xmlns:a16="http://schemas.microsoft.com/office/drawing/2014/main" id="{836934F9-7D58-09FF-7BD9-0D0BEEC34DAC}"/>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8991372" y="2235959"/>
            <a:ext cx="2874698" cy="4515274"/>
          </a:xfrm>
          <a:prstGeom prst="rect">
            <a:avLst/>
          </a:prstGeom>
        </p:spPr>
      </p:pic>
      <p:sp>
        <p:nvSpPr>
          <p:cNvPr id="12" name="مربع نص 11">
            <a:extLst>
              <a:ext uri="{FF2B5EF4-FFF2-40B4-BE49-F238E27FC236}">
                <a16:creationId xmlns:a16="http://schemas.microsoft.com/office/drawing/2014/main" id="{1D0B96AC-01C4-648D-4C6F-3D5D46427693}"/>
              </a:ext>
            </a:extLst>
          </p:cNvPr>
          <p:cNvSpPr txBox="1"/>
          <p:nvPr/>
        </p:nvSpPr>
        <p:spPr>
          <a:xfrm>
            <a:off x="3317358" y="2772490"/>
            <a:ext cx="5514010" cy="2308324"/>
          </a:xfrm>
          <a:prstGeom prst="rect">
            <a:avLst/>
          </a:prstGeom>
          <a:noFill/>
        </p:spPr>
        <p:txBody>
          <a:bodyPr wrap="square" rtlCol="1">
            <a:spAutoFit/>
          </a:bodyPr>
          <a:lstStyle/>
          <a:p>
            <a:r>
              <a:rPr lang="ar-SA" sz="36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600" dirty="0">
                <a:solidFill>
                  <a:srgbClr val="7030A0"/>
                </a:solidFill>
              </a:rPr>
              <a:t> </a:t>
            </a:r>
            <a:r>
              <a:rPr lang="ar-SA" sz="36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3600" dirty="0">
                <a:solidFill>
                  <a:srgbClr val="7030A0"/>
                </a:solidFill>
                <a:cs typeface="AGA Aladdin Regular" pitchFamily="2" charset="-78"/>
              </a:rPr>
              <a:t>كتابة نظام من معادلتين وحله</a:t>
            </a:r>
          </a:p>
        </p:txBody>
      </p:sp>
    </p:spTree>
    <p:extLst>
      <p:ext uri="{BB962C8B-B14F-4D97-AF65-F5344CB8AC3E}">
        <p14:creationId xmlns:p14="http://schemas.microsoft.com/office/powerpoint/2010/main" val="269220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1" name="جدول 21">
            <a:extLst>
              <a:ext uri="{FF2B5EF4-FFF2-40B4-BE49-F238E27FC236}">
                <a16:creationId xmlns:a16="http://schemas.microsoft.com/office/drawing/2014/main" id="{34B978AC-B5D5-6753-91D9-70096CAA28E7}"/>
              </a:ext>
            </a:extLst>
          </p:cNvPr>
          <p:cNvGraphicFramePr>
            <a:graphicFrameLocks noGrp="1"/>
          </p:cNvGraphicFramePr>
          <p:nvPr/>
        </p:nvGraphicFramePr>
        <p:xfrm>
          <a:off x="902800" y="1584250"/>
          <a:ext cx="8127999" cy="4784651"/>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159322320"/>
                    </a:ext>
                  </a:extLst>
                </a:gridCol>
                <a:gridCol w="2709333">
                  <a:extLst>
                    <a:ext uri="{9D8B030D-6E8A-4147-A177-3AD203B41FA5}">
                      <a16:colId xmlns:a16="http://schemas.microsoft.com/office/drawing/2014/main" val="2760843535"/>
                    </a:ext>
                  </a:extLst>
                </a:gridCol>
                <a:gridCol w="2709333">
                  <a:extLst>
                    <a:ext uri="{9D8B030D-6E8A-4147-A177-3AD203B41FA5}">
                      <a16:colId xmlns:a16="http://schemas.microsoft.com/office/drawing/2014/main" val="2015785482"/>
                    </a:ext>
                  </a:extLst>
                </a:gridCol>
              </a:tblGrid>
              <a:tr h="1087131">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 أريد أن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تعلمت</a:t>
                      </a:r>
                    </a:p>
                  </a:txBody>
                  <a:tcPr anchor="ctr">
                    <a:solidFill>
                      <a:schemeClr val="tx2">
                        <a:lumMod val="20000"/>
                        <a:lumOff val="80000"/>
                      </a:schemeClr>
                    </a:solidFill>
                  </a:tcPr>
                </a:tc>
                <a:extLst>
                  <a:ext uri="{0D108BD9-81ED-4DB2-BD59-A6C34878D82A}">
                    <a16:rowId xmlns:a16="http://schemas.microsoft.com/office/drawing/2014/main" val="1443021184"/>
                  </a:ext>
                </a:extLst>
              </a:tr>
              <a:tr h="3697520">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22" name="مربع نص 21">
            <a:extLst>
              <a:ext uri="{FF2B5EF4-FFF2-40B4-BE49-F238E27FC236}">
                <a16:creationId xmlns:a16="http://schemas.microsoft.com/office/drawing/2014/main" id="{696FA4AA-A9F8-DA34-366C-9C3A70A9F86B}"/>
              </a:ext>
            </a:extLst>
          </p:cNvPr>
          <p:cNvSpPr txBox="1"/>
          <p:nvPr/>
        </p:nvSpPr>
        <p:spPr>
          <a:xfrm>
            <a:off x="3115340" y="890092"/>
            <a:ext cx="4380613" cy="707886"/>
          </a:xfrm>
          <a:prstGeom prst="rect">
            <a:avLst/>
          </a:prstGeom>
          <a:noFill/>
        </p:spPr>
        <p:txBody>
          <a:bodyPr wrap="square" rtlCol="1">
            <a:spAutoFit/>
          </a:bodyPr>
          <a:lstStyle/>
          <a:p>
            <a:pPr algn="ctr"/>
            <a:r>
              <a:rPr lang="ar-SA" sz="4000" dirty="0">
                <a:solidFill>
                  <a:schemeClr val="accent6">
                    <a:lumMod val="75000"/>
                  </a:schemeClr>
                </a:solidFill>
                <a:cs typeface="AGA Aladdin Regular" pitchFamily="2" charset="-78"/>
              </a:rPr>
              <a:t>جدول التعلم</a:t>
            </a:r>
          </a:p>
        </p:txBody>
      </p:sp>
      <p:sp>
        <p:nvSpPr>
          <p:cNvPr id="11" name="مربع نص 10">
            <a:extLst>
              <a:ext uri="{FF2B5EF4-FFF2-40B4-BE49-F238E27FC236}">
                <a16:creationId xmlns:a16="http://schemas.microsoft.com/office/drawing/2014/main" id="{04B79DA6-8027-6329-DB42-95C08A04E3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2" name="رسم 11">
            <a:extLst>
              <a:ext uri="{FF2B5EF4-FFF2-40B4-BE49-F238E27FC236}">
                <a16:creationId xmlns:a16="http://schemas.microsoft.com/office/drawing/2014/main" id="{0807C73A-B3AB-3CB9-1270-39DCFFD8B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141" y="1008234"/>
            <a:ext cx="1057667" cy="1041141"/>
          </a:xfrm>
          <a:prstGeom prst="rect">
            <a:avLst/>
          </a:prstGeom>
        </p:spPr>
      </p:pic>
      <p:pic>
        <p:nvPicPr>
          <p:cNvPr id="14" name="صورة 13">
            <a:extLst>
              <a:ext uri="{FF2B5EF4-FFF2-40B4-BE49-F238E27FC236}">
                <a16:creationId xmlns:a16="http://schemas.microsoft.com/office/drawing/2014/main" id="{B8632C43-3C27-2EC4-75FD-432543728E3E}"/>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5" name="مربع نص 14">
            <a:extLst>
              <a:ext uri="{FF2B5EF4-FFF2-40B4-BE49-F238E27FC236}">
                <a16:creationId xmlns:a16="http://schemas.microsoft.com/office/drawing/2014/main" id="{9EB76F97-1A05-6E04-919F-9E0A70F22D8B}"/>
              </a:ext>
            </a:extLst>
          </p:cNvPr>
          <p:cNvSpPr txBox="1"/>
          <p:nvPr/>
        </p:nvSpPr>
        <p:spPr>
          <a:xfrm>
            <a:off x="9209712" y="3870577"/>
            <a:ext cx="2571912" cy="2677656"/>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spTree>
    <p:extLst>
      <p:ext uri="{BB962C8B-B14F-4D97-AF65-F5344CB8AC3E}">
        <p14:creationId xmlns:p14="http://schemas.microsoft.com/office/powerpoint/2010/main" val="256929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مربع نص 10">
            <a:extLst>
              <a:ext uri="{FF2B5EF4-FFF2-40B4-BE49-F238E27FC236}">
                <a16:creationId xmlns:a16="http://schemas.microsoft.com/office/drawing/2014/main" id="{04B79DA6-8027-6329-DB42-95C08A04E3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2" name="رسم 11">
            <a:extLst>
              <a:ext uri="{FF2B5EF4-FFF2-40B4-BE49-F238E27FC236}">
                <a16:creationId xmlns:a16="http://schemas.microsoft.com/office/drawing/2014/main" id="{0807C73A-B3AB-3CB9-1270-39DCFFD8B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141" y="1008234"/>
            <a:ext cx="1057667" cy="1041141"/>
          </a:xfrm>
          <a:prstGeom prst="rect">
            <a:avLst/>
          </a:prstGeom>
        </p:spPr>
      </p:pic>
      <p:pic>
        <p:nvPicPr>
          <p:cNvPr id="14" name="صورة 13">
            <a:extLst>
              <a:ext uri="{FF2B5EF4-FFF2-40B4-BE49-F238E27FC236}">
                <a16:creationId xmlns:a16="http://schemas.microsoft.com/office/drawing/2014/main" id="{B8632C43-3C27-2EC4-75FD-432543728E3E}"/>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5" name="Rectangle 4">
            <a:extLst>
              <a:ext uri="{FF2B5EF4-FFF2-40B4-BE49-F238E27FC236}">
                <a16:creationId xmlns:a16="http://schemas.microsoft.com/office/drawing/2014/main" id="{8F1394D0-9079-DFC1-85ED-F4436218ADB3}"/>
              </a:ext>
            </a:extLst>
          </p:cNvPr>
          <p:cNvSpPr>
            <a:spLocks noChangeArrowheads="1"/>
          </p:cNvSpPr>
          <p:nvPr/>
        </p:nvSpPr>
        <p:spPr bwMode="auto">
          <a:xfrm>
            <a:off x="1245732" y="1804300"/>
            <a:ext cx="7681627" cy="440120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ar-SA" sz="2800" b="0" i="0" dirty="0">
                <a:solidFill>
                  <a:srgbClr val="C00000"/>
                </a:solidFill>
                <a:effectLst/>
                <a:latin typeface="Amiri"/>
                <a:cs typeface="AGA Aladdin Regular" pitchFamily="2" charset="-78"/>
              </a:rPr>
              <a:t>قال النبي صلى الله عليه وسلم: (فُضِّلْتُ على الأنبياءِ بسِتٍّ: أُعطيتُ جوامعَ الكلِمِ ونُصِرْتُ بالرُّعبِ وأُحِلَّتْ لي الغنائمُ وجُعِلت لي الأرضُ طَهورًا ومسجدًا وأُرسِلْتُ إلى الخَلقِ كافَّةً وخُتِم بي النَّبيُّونَ)</a:t>
            </a:r>
          </a:p>
          <a:p>
            <a:pPr algn="ctr" rtl="1"/>
            <a:r>
              <a:rPr lang="ar-SA" sz="2800" dirty="0">
                <a:solidFill>
                  <a:schemeClr val="accent5">
                    <a:lumMod val="75000"/>
                  </a:schemeClr>
                </a:solidFill>
                <a:latin typeface="Amiri"/>
                <a:cs typeface="AGA Aladdin Regular" pitchFamily="2" charset="-78"/>
              </a:rPr>
              <a:t>فقد</a:t>
            </a:r>
            <a:r>
              <a:rPr lang="ar-SA" sz="2800" dirty="0">
                <a:solidFill>
                  <a:schemeClr val="accent5">
                    <a:lumMod val="75000"/>
                  </a:schemeClr>
                </a:solidFill>
                <a:latin typeface="Midan"/>
                <a:cs typeface="AGA Aladdin Regular" pitchFamily="2" charset="-78"/>
              </a:rPr>
              <a:t> </a:t>
            </a:r>
            <a:r>
              <a:rPr lang="ar-SA" sz="2800" b="0" i="0" dirty="0">
                <a:solidFill>
                  <a:schemeClr val="accent5">
                    <a:lumMod val="75000"/>
                  </a:schemeClr>
                </a:solidFill>
                <a:effectLst/>
                <a:latin typeface="Midan"/>
                <a:cs typeface="AGA Aladdin Regular" pitchFamily="2" charset="-78"/>
              </a:rPr>
              <a:t>أعطي صلى الله عليه وسلم  «فواتح الكلم» «أي البلاغة والفصاحة والتوصل إلى غوامض المعاني وبدائع الحكم ومحاسن العبارات التي أغلقت على غيره... (وجوامعه) التي جمعها الله فيه فكان كلامه جامعاً كالقرآن في كونه جامعاً فإنه خلقه، (وخواتمه) أي خواتم الكلام يعني حسن الوقف ورعاية الفواصل فكان يبدأ كلامه بأعذب لفظ وأجزله وأفصحه وأوضحه ويختمه بما يشوق السامع إلى الإقبال على الاستماع مثله والحرص عليه»</a:t>
            </a:r>
            <a:endParaRPr lang="ar-SA" sz="2800" b="0" i="0" dirty="0">
              <a:solidFill>
                <a:schemeClr val="accent5">
                  <a:lumMod val="75000"/>
                </a:schemeClr>
              </a:solidFill>
              <a:effectLst/>
              <a:latin typeface="Amiri"/>
              <a:cs typeface="AGA Aladdin Regular" pitchFamily="2" charset="-78"/>
            </a:endParaRPr>
          </a:p>
        </p:txBody>
      </p:sp>
      <p:sp>
        <p:nvSpPr>
          <p:cNvPr id="17" name="مربع نص 16">
            <a:extLst>
              <a:ext uri="{FF2B5EF4-FFF2-40B4-BE49-F238E27FC236}">
                <a16:creationId xmlns:a16="http://schemas.microsoft.com/office/drawing/2014/main" id="{D7EE68C5-931B-140E-49BE-B6B917B42650}"/>
              </a:ext>
            </a:extLst>
          </p:cNvPr>
          <p:cNvSpPr txBox="1"/>
          <p:nvPr/>
        </p:nvSpPr>
        <p:spPr>
          <a:xfrm>
            <a:off x="9209712" y="3870577"/>
            <a:ext cx="2571912" cy="2677656"/>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spTree>
    <p:extLst>
      <p:ext uri="{BB962C8B-B14F-4D97-AF65-F5344CB8AC3E}">
        <p14:creationId xmlns:p14="http://schemas.microsoft.com/office/powerpoint/2010/main" val="195403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مربع نص 10">
            <a:extLst>
              <a:ext uri="{FF2B5EF4-FFF2-40B4-BE49-F238E27FC236}">
                <a16:creationId xmlns:a16="http://schemas.microsoft.com/office/drawing/2014/main" id="{04B79DA6-8027-6329-DB42-95C08A04E3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2" name="رسم 11">
            <a:extLst>
              <a:ext uri="{FF2B5EF4-FFF2-40B4-BE49-F238E27FC236}">
                <a16:creationId xmlns:a16="http://schemas.microsoft.com/office/drawing/2014/main" id="{0807C73A-B3AB-3CB9-1270-39DCFFD8B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141" y="1008234"/>
            <a:ext cx="1057667" cy="1041141"/>
          </a:xfrm>
          <a:prstGeom prst="rect">
            <a:avLst/>
          </a:prstGeom>
        </p:spPr>
      </p:pic>
      <p:pic>
        <p:nvPicPr>
          <p:cNvPr id="14" name="صورة 13">
            <a:extLst>
              <a:ext uri="{FF2B5EF4-FFF2-40B4-BE49-F238E27FC236}">
                <a16:creationId xmlns:a16="http://schemas.microsoft.com/office/drawing/2014/main" id="{B8632C43-3C27-2EC4-75FD-432543728E3E}"/>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7" name="مربع نص 16">
            <a:extLst>
              <a:ext uri="{FF2B5EF4-FFF2-40B4-BE49-F238E27FC236}">
                <a16:creationId xmlns:a16="http://schemas.microsoft.com/office/drawing/2014/main" id="{D7EE68C5-931B-140E-49BE-B6B917B42650}"/>
              </a:ext>
            </a:extLst>
          </p:cNvPr>
          <p:cNvSpPr txBox="1"/>
          <p:nvPr/>
        </p:nvSpPr>
        <p:spPr>
          <a:xfrm>
            <a:off x="9209712" y="3870577"/>
            <a:ext cx="2571912" cy="2677656"/>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a:p>
            <a:pPr marL="457200" indent="-457200">
              <a:buFont typeface="Wingdings" panose="05000000000000000000" pitchFamily="2" charset="2"/>
              <a:buChar char="Ø"/>
            </a:pPr>
            <a:r>
              <a:rPr lang="ar-SA" sz="2800" dirty="0">
                <a:solidFill>
                  <a:srgbClr val="7030A0"/>
                </a:solidFill>
                <a:cs typeface="AGA Aladdin Regular" pitchFamily="2" charset="-78"/>
              </a:rPr>
              <a:t>كتابة نظام من معادلتين وحله</a:t>
            </a:r>
          </a:p>
        </p:txBody>
      </p:sp>
      <p:pic>
        <p:nvPicPr>
          <p:cNvPr id="18" name="صورة 17">
            <a:extLst>
              <a:ext uri="{FF2B5EF4-FFF2-40B4-BE49-F238E27FC236}">
                <a16:creationId xmlns:a16="http://schemas.microsoft.com/office/drawing/2014/main" id="{252C2D03-2E81-1860-EE1E-59F8697083BE}"/>
              </a:ext>
            </a:extLst>
          </p:cNvPr>
          <p:cNvPicPr>
            <a:picLocks noChangeAspect="1"/>
          </p:cNvPicPr>
          <p:nvPr/>
        </p:nvPicPr>
        <p:blipFill>
          <a:blip r:embed="rId6"/>
          <a:stretch>
            <a:fillRect/>
          </a:stretch>
        </p:blipFill>
        <p:spPr>
          <a:xfrm>
            <a:off x="1364968" y="2836846"/>
            <a:ext cx="7237185" cy="1759753"/>
          </a:xfrm>
          <a:prstGeom prst="rect">
            <a:avLst/>
          </a:prstGeom>
        </p:spPr>
      </p:pic>
    </p:spTree>
    <p:extLst>
      <p:ext uri="{BB962C8B-B14F-4D97-AF65-F5344CB8AC3E}">
        <p14:creationId xmlns:p14="http://schemas.microsoft.com/office/powerpoint/2010/main" val="386499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9D35FAB4-804B-970F-0ED6-DB73FCF7E85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مربع نص 11">
            <a:extLst>
              <a:ext uri="{FF2B5EF4-FFF2-40B4-BE49-F238E27FC236}">
                <a16:creationId xmlns:a16="http://schemas.microsoft.com/office/drawing/2014/main" id="{C12BEEE0-0ACF-7DA8-1B08-1CC10E1A78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3" name="رسم 12">
            <a:extLst>
              <a:ext uri="{FF2B5EF4-FFF2-40B4-BE49-F238E27FC236}">
                <a16:creationId xmlns:a16="http://schemas.microsoft.com/office/drawing/2014/main" id="{140E981B-D983-AA17-1E32-DACA835A5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5" name="صورة 14">
            <a:extLst>
              <a:ext uri="{FF2B5EF4-FFF2-40B4-BE49-F238E27FC236}">
                <a16:creationId xmlns:a16="http://schemas.microsoft.com/office/drawing/2014/main" id="{23F034DC-1FD2-4453-9793-C1C97A506989}"/>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6" name="مربع نص 15">
            <a:extLst>
              <a:ext uri="{FF2B5EF4-FFF2-40B4-BE49-F238E27FC236}">
                <a16:creationId xmlns:a16="http://schemas.microsoft.com/office/drawing/2014/main" id="{66402F6E-E542-8AEA-3DF7-F0BDAE81BB15}"/>
              </a:ext>
            </a:extLst>
          </p:cNvPr>
          <p:cNvSpPr txBox="1"/>
          <p:nvPr/>
        </p:nvSpPr>
        <p:spPr>
          <a:xfrm>
            <a:off x="9219578" y="4252225"/>
            <a:ext cx="2571912"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p:txBody>
      </p:sp>
      <p:pic>
        <p:nvPicPr>
          <p:cNvPr id="17" name="صورة 16">
            <a:extLst>
              <a:ext uri="{FF2B5EF4-FFF2-40B4-BE49-F238E27FC236}">
                <a16:creationId xmlns:a16="http://schemas.microsoft.com/office/drawing/2014/main" id="{52A70E72-0CB3-602C-33E7-102C8E901D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1534" y="2114867"/>
            <a:ext cx="7720252" cy="743431"/>
          </a:xfrm>
          <a:prstGeom prst="rect">
            <a:avLst/>
          </a:prstGeom>
        </p:spPr>
      </p:pic>
      <p:pic>
        <p:nvPicPr>
          <p:cNvPr id="19" name="صورة 18">
            <a:extLst>
              <a:ext uri="{FF2B5EF4-FFF2-40B4-BE49-F238E27FC236}">
                <a16:creationId xmlns:a16="http://schemas.microsoft.com/office/drawing/2014/main" id="{23E0D10B-05C4-6F9B-D679-CC98532C8D8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862783" y="2655663"/>
            <a:ext cx="3168162" cy="3511285"/>
          </a:xfrm>
          <a:prstGeom prst="rect">
            <a:avLst/>
          </a:prstGeom>
        </p:spPr>
      </p:pic>
    </p:spTree>
    <p:extLst>
      <p:ext uri="{BB962C8B-B14F-4D97-AF65-F5344CB8AC3E}">
        <p14:creationId xmlns:p14="http://schemas.microsoft.com/office/powerpoint/2010/main" val="128405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1CF030E0-8DBC-5DA0-91A2-2A2A26EF9853}"/>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مربع نص 7">
            <a:extLst>
              <a:ext uri="{FF2B5EF4-FFF2-40B4-BE49-F238E27FC236}">
                <a16:creationId xmlns:a16="http://schemas.microsoft.com/office/drawing/2014/main" id="{B0FBED1C-39B7-66DE-B6C8-20D10888BA8A}"/>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0" name="رسم 9">
            <a:extLst>
              <a:ext uri="{FF2B5EF4-FFF2-40B4-BE49-F238E27FC236}">
                <a16:creationId xmlns:a16="http://schemas.microsoft.com/office/drawing/2014/main" id="{60EFD20C-634D-063F-FCF4-3B7B78AA5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8" name="صورة 17">
            <a:extLst>
              <a:ext uri="{FF2B5EF4-FFF2-40B4-BE49-F238E27FC236}">
                <a16:creationId xmlns:a16="http://schemas.microsoft.com/office/drawing/2014/main" id="{0976643D-5EEE-020E-8FB3-1087890EA3EF}"/>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9" name="مربع نص 8">
            <a:extLst>
              <a:ext uri="{FF2B5EF4-FFF2-40B4-BE49-F238E27FC236}">
                <a16:creationId xmlns:a16="http://schemas.microsoft.com/office/drawing/2014/main" id="{8AE842A5-6167-67E4-075D-6103760EBB3D}"/>
              </a:ext>
            </a:extLst>
          </p:cNvPr>
          <p:cNvSpPr txBox="1"/>
          <p:nvPr/>
        </p:nvSpPr>
        <p:spPr>
          <a:xfrm>
            <a:off x="9209712" y="4303948"/>
            <a:ext cx="2571912"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p:txBody>
      </p:sp>
      <p:pic>
        <p:nvPicPr>
          <p:cNvPr id="16" name="صورة 15">
            <a:extLst>
              <a:ext uri="{FF2B5EF4-FFF2-40B4-BE49-F238E27FC236}">
                <a16:creationId xmlns:a16="http://schemas.microsoft.com/office/drawing/2014/main" id="{10049913-6DDE-58DA-17D0-163CA673267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99191" y="863456"/>
            <a:ext cx="7633073" cy="1447427"/>
          </a:xfrm>
          <a:prstGeom prst="rect">
            <a:avLst/>
          </a:prstGeom>
        </p:spPr>
      </p:pic>
    </p:spTree>
    <p:extLst>
      <p:ext uri="{BB962C8B-B14F-4D97-AF65-F5344CB8AC3E}">
        <p14:creationId xmlns:p14="http://schemas.microsoft.com/office/powerpoint/2010/main" val="285116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93300A25-1143-9ABD-8EFA-F51246A1141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EBCBDD0D-3574-D453-6B6A-17EDBA80F58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sp>
        <p:nvSpPr>
          <p:cNvPr id="12" name="مربع نص 11">
            <a:extLst>
              <a:ext uri="{FF2B5EF4-FFF2-40B4-BE49-F238E27FC236}">
                <a16:creationId xmlns:a16="http://schemas.microsoft.com/office/drawing/2014/main" id="{1AD50E3B-D133-A901-8E44-F9FDE799AF11}"/>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9" name="صورة 18">
            <a:extLst>
              <a:ext uri="{FF2B5EF4-FFF2-40B4-BE49-F238E27FC236}">
                <a16:creationId xmlns:a16="http://schemas.microsoft.com/office/drawing/2014/main" id="{D8A7CF07-38E9-9252-7413-98F7802383AC}"/>
              </a:ext>
            </a:extLst>
          </p:cNvPr>
          <p:cNvPicPr>
            <a:picLocks noChangeAspect="1"/>
          </p:cNvPicPr>
          <p:nvPr/>
        </p:nvPicPr>
        <p:blipFill rotWithShape="1">
          <a:blip r:embed="rId4">
            <a:clrChange>
              <a:clrFrom>
                <a:srgbClr val="FFFFFF"/>
              </a:clrFrom>
              <a:clrTo>
                <a:srgbClr val="FFFFFF">
                  <a:alpha val="0"/>
                </a:srgbClr>
              </a:clrTo>
            </a:clrChange>
          </a:blip>
          <a:srcRect b="63716"/>
          <a:stretch/>
        </p:blipFill>
        <p:spPr>
          <a:xfrm>
            <a:off x="-1094684" y="1447501"/>
            <a:ext cx="10136850" cy="775013"/>
          </a:xfrm>
          <a:prstGeom prst="rect">
            <a:avLst/>
          </a:prstGeom>
        </p:spPr>
      </p:pic>
      <p:pic>
        <p:nvPicPr>
          <p:cNvPr id="16" name="رسم 15">
            <a:extLst>
              <a:ext uri="{FF2B5EF4-FFF2-40B4-BE49-F238E27FC236}">
                <a16:creationId xmlns:a16="http://schemas.microsoft.com/office/drawing/2014/main" id="{D0A4317F-0857-7D8B-33F9-9AC2BA11A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752" y="1062156"/>
            <a:ext cx="1268548" cy="1248727"/>
          </a:xfrm>
          <a:prstGeom prst="rect">
            <a:avLst/>
          </a:prstGeom>
        </p:spPr>
      </p:pic>
      <p:pic>
        <p:nvPicPr>
          <p:cNvPr id="20" name="صورة 19">
            <a:extLst>
              <a:ext uri="{FF2B5EF4-FFF2-40B4-BE49-F238E27FC236}">
                <a16:creationId xmlns:a16="http://schemas.microsoft.com/office/drawing/2014/main" id="{8395B046-89C8-6AF0-D75B-CBD763D0ED3B}"/>
              </a:ext>
            </a:extLst>
          </p:cNvPr>
          <p:cNvPicPr>
            <a:picLocks noChangeAspect="1"/>
          </p:cNvPicPr>
          <p:nvPr/>
        </p:nvPicPr>
        <p:blipFill rotWithShape="1">
          <a:blip r:embed="rId7">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3" name="مربع نص 12">
            <a:extLst>
              <a:ext uri="{FF2B5EF4-FFF2-40B4-BE49-F238E27FC236}">
                <a16:creationId xmlns:a16="http://schemas.microsoft.com/office/drawing/2014/main" id="{0CE95DF5-77CD-BFA2-076F-1B2B9947D8D0}"/>
              </a:ext>
            </a:extLst>
          </p:cNvPr>
          <p:cNvSpPr txBox="1"/>
          <p:nvPr/>
        </p:nvSpPr>
        <p:spPr>
          <a:xfrm>
            <a:off x="9219578" y="4220644"/>
            <a:ext cx="2571912" cy="1815882"/>
          </a:xfrm>
          <a:prstGeom prst="rect">
            <a:avLst/>
          </a:prstGeom>
          <a:noFill/>
        </p:spPr>
        <p:txBody>
          <a:bodyPr wrap="square" rtlCol="1">
            <a:spAutoFit/>
          </a:bodyPr>
          <a:lstStyle/>
          <a:p>
            <a:r>
              <a:rPr lang="ar-SA" sz="28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2800" dirty="0">
                <a:solidFill>
                  <a:srgbClr val="7030A0"/>
                </a:solidFill>
              </a:rPr>
              <a:t> </a:t>
            </a:r>
            <a:r>
              <a:rPr lang="ar-SA" sz="2800" dirty="0">
                <a:solidFill>
                  <a:srgbClr val="7030A0"/>
                </a:solidFill>
                <a:cs typeface="AGA Aladdin Regular" pitchFamily="2" charset="-78"/>
              </a:rPr>
              <a:t>ضرب كلتا المعادلتين لحذف أحد المتغيرين</a:t>
            </a:r>
          </a:p>
        </p:txBody>
      </p:sp>
      <p:pic>
        <p:nvPicPr>
          <p:cNvPr id="17" name="صورة 16">
            <a:extLst>
              <a:ext uri="{FF2B5EF4-FFF2-40B4-BE49-F238E27FC236}">
                <a16:creationId xmlns:a16="http://schemas.microsoft.com/office/drawing/2014/main" id="{FD3E7FC5-8CE4-A663-F768-BF9A3EBA49E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033033" y="1977587"/>
            <a:ext cx="2870916" cy="1552422"/>
          </a:xfrm>
          <a:prstGeom prst="rect">
            <a:avLst/>
          </a:prstGeom>
        </p:spPr>
      </p:pic>
    </p:spTree>
    <p:extLst>
      <p:ext uri="{BB962C8B-B14F-4D97-AF65-F5344CB8AC3E}">
        <p14:creationId xmlns:p14="http://schemas.microsoft.com/office/powerpoint/2010/main" val="82468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3254560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511</Words>
  <Application>Microsoft Office PowerPoint</Application>
  <PresentationFormat>شاشة عريضة</PresentationFormat>
  <Paragraphs>182</Paragraphs>
  <Slides>15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15</vt:i4>
      </vt:variant>
    </vt:vector>
  </HeadingPairs>
  <TitlesOfParts>
    <vt:vector size="23" baseType="lpstr">
      <vt:lpstr>AGA Aladdin Regular</vt:lpstr>
      <vt:lpstr>Amiri</vt:lpstr>
      <vt:lpstr>Arial</vt:lpstr>
      <vt:lpstr>Calibri</vt:lpstr>
      <vt:lpstr>Calibri Light</vt:lpstr>
      <vt:lpstr>Midan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جواهر الحارثي</dc:creator>
  <cp:lastModifiedBy>User67R</cp:lastModifiedBy>
  <cp:revision>30</cp:revision>
  <dcterms:created xsi:type="dcterms:W3CDTF">2022-09-13T17:23:41Z</dcterms:created>
  <dcterms:modified xsi:type="dcterms:W3CDTF">2022-12-19T20:03:11Z</dcterms:modified>
</cp:coreProperties>
</file>