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0349556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FF5A54"/>
                          </a:solidFill>
                        </a:rPr>
                        <a:t>تقدير نواتج الضرب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7.png"/><Relationship Id="rId10" Type="http://schemas.openxmlformats.org/officeDocument/2006/relationships/image" Target="../media/image19.png"/><Relationship Id="rId11" Type="http://schemas.openxmlformats.org/officeDocument/2006/relationships/image" Target="../media/image18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qp-HIUD3JQM?playlist=qp-HIUD3JQ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iIYljm1Fa2eR4EgHWBxy3BVPURoMGxu-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8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qp-HIUD3JQM?playlist=qp-HIUD3JQ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iIYljm1Fa2eR4EgHWBxy3BVPURoMGxu-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9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qp-HIUD3JQM?playlist=qp-HIUD3JQ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iIYljm1Fa2eR4EgHWBxy3BVPURoMGxu-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8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qp-HIUD3JQM?playlist=qp-HIUD3JQ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iIYljm1Fa2eR4EgHWBxy3BVPURoMGxu-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7.png"/><Relationship Id="rId10" Type="http://schemas.openxmlformats.org/officeDocument/2006/relationships/image" Target="../media/image20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qp-HIUD3JQM?playlist=qp-HIUD3JQ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7.png"/><Relationship Id="rId10" Type="http://schemas.openxmlformats.org/officeDocument/2006/relationships/image" Target="../media/image21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qp-HIUD3JQM?playlist=qp-HIUD3JQ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7.png"/><Relationship Id="rId10" Type="http://schemas.openxmlformats.org/officeDocument/2006/relationships/image" Target="../media/image22.png"/><Relationship Id="rId11" Type="http://schemas.openxmlformats.org/officeDocument/2006/relationships/image" Target="../media/image21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qp-HIUD3JQM?playlist=qp-HIUD3JQ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iIYljm1Fa2eR4EgHWBxy3BVPURoMGxu-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7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qp-HIUD3JQM?playlist=qp-HIUD3JQ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iIYljm1Fa2eR4EgHWBxy3BVPURoMGxu-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qp-HIUD3JQM?playlist=qp-HIUD3JQ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5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image" Target="../media/image2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9.xml"/><Relationship Id="rId7" Type="http://schemas.openxmlformats.org/officeDocument/2006/relationships/slide" Target="slide20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9.xml"/><Relationship Id="rId7" Type="http://schemas.openxmlformats.org/officeDocument/2006/relationships/slide" Target="slide20.xml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qp-HIUD3JQM?playlist=qp-HIUD3JQ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iIYljm1Fa2eR4EgHWBxy3BVPURoMGxu-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3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qp-HIUD3JQM?playlist=qp-HIUD3JQ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iIYljm1Fa2eR4EgHWBxy3BVPURoMGxu-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qp-HIUD3JQM?playlist=qp-HIUD3JQ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5.png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qp-HIUD3JQM?playlist=qp-HIUD3JQ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6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qp-HIUD3JQM?playlist=qp-HIUD3JQ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iIYljm1Fa2eR4EgHWBxy3BVPURoMGxu-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2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image" Target="../media/image18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qp-HIUD3JQM?playlist=qp-HIUD3JQ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8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qp-HIUD3JQM?playlist=qp-HIUD3JQ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iIYljm1Fa2eR4EgHWBxy3BVPURoMGxu-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٢١"/>
          <p:cNvSpPr txBox="1"/>
          <p:nvPr/>
        </p:nvSpPr>
        <p:spPr>
          <a:xfrm>
            <a:off x="3438776" y="11012696"/>
            <a:ext cx="1554756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٢١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9880916" y="226300"/>
            <a:ext cx="8835436" cy="1986163"/>
            <a:chOff x="0" y="0"/>
            <a:chExt cx="8835435" cy="1986161"/>
          </a:xfrm>
        </p:grpSpPr>
        <p:sp>
          <p:nvSpPr>
            <p:cNvPr id="1014" name="الفصل"/>
            <p:cNvSpPr txBox="1"/>
            <p:nvPr/>
          </p:nvSpPr>
          <p:spPr>
            <a:xfrm>
              <a:off x="614974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7016572" y="508515"/>
              <a:ext cx="981041" cy="1445150"/>
              <a:chOff x="0" y="0"/>
              <a:chExt cx="981040" cy="1445148"/>
            </a:xfrm>
          </p:grpSpPr>
          <p:sp>
            <p:nvSpPr>
              <p:cNvPr id="101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٥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</p:grpSp>
        <p:sp>
          <p:nvSpPr>
            <p:cNvPr id="1018" name="الضرب في عدد من رقم واحد"/>
            <p:cNvSpPr txBox="1"/>
            <p:nvPr/>
          </p:nvSpPr>
          <p:spPr>
            <a:xfrm>
              <a:off x="0" y="644323"/>
              <a:ext cx="7016573" cy="13418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الضرب في عدد من رقم واحد</a:t>
              </a:r>
            </a:p>
          </p:txBody>
        </p:sp>
      </p:grpSp>
      <p:sp>
        <p:nvSpPr>
          <p:cNvPr id="1020" name="الفصل الخامس:الضرب في عدد من رقم واحد…"/>
          <p:cNvSpPr txBox="1"/>
          <p:nvPr/>
        </p:nvSpPr>
        <p:spPr>
          <a:xfrm>
            <a:off x="5848463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rtl="0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الخامس:</a:t>
            </a:r>
            <a:r>
              <a:rPr>
                <a:solidFill>
                  <a:srgbClr val="BE863E"/>
                </a:solidFill>
              </a:rPr>
              <a:t>الضرب في عدد من رقم واحد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٥-٤</a:t>
            </a:r>
            <a:r>
              <a:rPr>
                <a:solidFill>
                  <a:srgbClr val="FF5A54"/>
                </a:solidFill>
              </a:rPr>
              <a:t>  تقدير نواتج الضرب   </a:t>
            </a:r>
            <a:r>
              <a:t> 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5447409" y="6733403"/>
            <a:ext cx="7889587" cy="6885460"/>
            <a:chOff x="0" y="0"/>
            <a:chExt cx="7889586" cy="6885458"/>
          </a:xfrm>
        </p:grpSpPr>
        <p:sp>
          <p:nvSpPr>
            <p:cNvPr id="1021" name="Google Shape;1047;p43"/>
            <p:cNvSpPr/>
            <p:nvPr/>
          </p:nvSpPr>
          <p:spPr>
            <a:xfrm>
              <a:off x="814890" y="0"/>
              <a:ext cx="7071277" cy="472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6424912"/>
              <a:ext cx="7889587" cy="46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2258823" y="6161269"/>
              <a:ext cx="1264503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2257213" y="5912260"/>
              <a:ext cx="1266113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930957" y="1799886"/>
              <a:ext cx="1197714" cy="2123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942324" y="1814522"/>
              <a:ext cx="937388" cy="1529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2105877" y="2291363"/>
              <a:ext cx="1877995" cy="3620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2190473" y="5360582"/>
              <a:ext cx="489868" cy="436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807234" y="3101759"/>
              <a:ext cx="626568" cy="59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365392" y="2066749"/>
              <a:ext cx="2260435" cy="151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399592" y="3305199"/>
              <a:ext cx="380781" cy="17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721779" y="3035067"/>
              <a:ext cx="283159" cy="97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690097" y="4130280"/>
              <a:ext cx="1293775" cy="1781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3038337" y="1687579"/>
              <a:ext cx="554949" cy="808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3121323" y="1863357"/>
              <a:ext cx="252276" cy="40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2284875" y="2359713"/>
              <a:ext cx="607005" cy="15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4454175" y="6019689"/>
              <a:ext cx="314089" cy="387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4533892" y="6019689"/>
              <a:ext cx="234372" cy="226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4348808" y="6329924"/>
              <a:ext cx="541060" cy="32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4577849" y="3189672"/>
              <a:ext cx="249366" cy="97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4480226" y="6042473"/>
              <a:ext cx="340093" cy="205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4615268" y="6404519"/>
              <a:ext cx="100340" cy="38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4615682" y="6359001"/>
              <a:ext cx="76084" cy="56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4276786" y="6125459"/>
              <a:ext cx="170852" cy="3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4209497" y="6475357"/>
              <a:ext cx="534612" cy="180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4714549" y="1614350"/>
              <a:ext cx="1038279" cy="870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4642746" y="1491115"/>
              <a:ext cx="504688" cy="707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4665714" y="1767296"/>
              <a:ext cx="331994" cy="43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5625884" y="1960980"/>
              <a:ext cx="240861" cy="198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5697503" y="1941465"/>
              <a:ext cx="325457" cy="13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4281665" y="6125459"/>
              <a:ext cx="165974" cy="1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931766" y="1483846"/>
              <a:ext cx="1078968" cy="1487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4004996" y="1803106"/>
              <a:ext cx="124924" cy="362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4190531" y="1124483"/>
              <a:ext cx="394789" cy="48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4424854" y="1588298"/>
              <a:ext cx="66741" cy="4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4491594" y="1573662"/>
              <a:ext cx="52106" cy="32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4180774" y="1495555"/>
              <a:ext cx="281549" cy="196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4494863" y="1472771"/>
              <a:ext cx="126045" cy="203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4290106" y="1187955"/>
              <a:ext cx="146165" cy="15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4148449" y="691990"/>
              <a:ext cx="472445" cy="62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4036814" y="751265"/>
              <a:ext cx="223559" cy="358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4020460" y="643154"/>
              <a:ext cx="552867" cy="175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4058444" y="576268"/>
              <a:ext cx="499432" cy="137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4078947" y="996077"/>
              <a:ext cx="175347" cy="167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4197020" y="6175904"/>
              <a:ext cx="371072" cy="109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4396349" y="938801"/>
              <a:ext cx="30470" cy="45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4540109" y="918799"/>
              <a:ext cx="29916" cy="4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4494863" y="956901"/>
              <a:ext cx="76498" cy="12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4384617" y="1079356"/>
              <a:ext cx="97851" cy="3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4337995" y="872256"/>
              <a:ext cx="65735" cy="5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4534722" y="839716"/>
              <a:ext cx="68615" cy="47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4457443" y="6462136"/>
              <a:ext cx="83394" cy="40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4457443" y="6425936"/>
              <a:ext cx="50680" cy="7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3541049" y="1707094"/>
              <a:ext cx="519272" cy="112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3627436" y="1590591"/>
              <a:ext cx="498657" cy="619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895018" y="2714441"/>
              <a:ext cx="193014" cy="166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910642" y="2856020"/>
              <a:ext cx="175731" cy="14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6294750" y="1114726"/>
              <a:ext cx="50446" cy="128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6034375" y="842984"/>
              <a:ext cx="222956" cy="18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5373657" y="1293773"/>
              <a:ext cx="486550" cy="48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5444825" y="878745"/>
              <a:ext cx="832021" cy="83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5700723" y="1029301"/>
              <a:ext cx="400490" cy="451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5607137" y="1248353"/>
              <a:ext cx="190472" cy="314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979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0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1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2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3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4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5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6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7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8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9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0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1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2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4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59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5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58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56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54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55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57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06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063" name="تجميع"/>
          <p:cNvGrpSpPr/>
          <p:nvPr/>
        </p:nvGrpSpPr>
        <p:grpSpPr>
          <a:xfrm>
            <a:off x="1796520" y="6685406"/>
            <a:ext cx="5065387" cy="5633093"/>
            <a:chOff x="0" y="0"/>
            <a:chExt cx="5065386" cy="5633091"/>
          </a:xfrm>
        </p:grpSpPr>
        <p:sp>
          <p:nvSpPr>
            <p:cNvPr id="2061" name="مستطيل مستدير الزوايا"/>
            <p:cNvSpPr/>
            <p:nvPr/>
          </p:nvSpPr>
          <p:spPr>
            <a:xfrm>
              <a:off x="0" y="902627"/>
              <a:ext cx="3659936" cy="473046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062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2024609" y="0"/>
              <a:ext cx="3040778" cy="30407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64" name="IMG_2301.png" descr="IMG_2301.png"/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1" b="31545"/>
          <a:stretch>
            <a:fillRect/>
          </a:stretch>
        </p:blipFill>
        <p:spPr>
          <a:xfrm>
            <a:off x="20064629" y="6972299"/>
            <a:ext cx="2814988" cy="319761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065" name="IMG_3857.png" descr="IMG_3857.png"/>
          <p:cNvPicPr>
            <a:picLocks noChangeAspect="1"/>
          </p:cNvPicPr>
          <p:nvPr/>
        </p:nvPicPr>
        <p:blipFill>
          <a:blip r:embed="rId11">
            <a:extLst/>
          </a:blip>
          <a:srcRect l="7731" t="38648" r="2351" b="45791"/>
          <a:stretch>
            <a:fillRect/>
          </a:stretch>
        </p:blipFill>
        <p:spPr>
          <a:xfrm>
            <a:off x="1546674" y="2795471"/>
            <a:ext cx="21503062" cy="20500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5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083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081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070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068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06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67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69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71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74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072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73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7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0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82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84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0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087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8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9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0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1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2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3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4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5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6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7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8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9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0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1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8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9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16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16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6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16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16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6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165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16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69" name="IMG_3857.png" descr="IMG_3857.png"/>
          <p:cNvPicPr>
            <a:picLocks noChangeAspect="1"/>
          </p:cNvPicPr>
          <p:nvPr/>
        </p:nvPicPr>
        <p:blipFill>
          <a:blip r:embed="rId9">
            <a:extLst/>
          </a:blip>
          <a:srcRect l="7731" t="38648" r="2351" b="45791"/>
          <a:stretch>
            <a:fillRect/>
          </a:stretch>
        </p:blipFill>
        <p:spPr>
          <a:xfrm>
            <a:off x="1546674" y="2795471"/>
            <a:ext cx="21503062" cy="20500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9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18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18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17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17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17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7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7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75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7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176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77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79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0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1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2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3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4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86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88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190" name="٩٠٠…"/>
          <p:cNvSpPr txBox="1"/>
          <p:nvPr/>
        </p:nvSpPr>
        <p:spPr>
          <a:xfrm>
            <a:off x="18984422" y="4849040"/>
            <a:ext cx="3486398" cy="27965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914400" rtl="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٩٠٠</a:t>
            </a:r>
          </a:p>
          <a:p>
            <a:pPr algn="ctr" defTabSz="914400" rtl="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×  ٩</a:t>
            </a:r>
          </a:p>
          <a:p>
            <a:pPr algn="ctr" defTabSz="914400" rtl="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————</a:t>
            </a:r>
          </a:p>
        </p:txBody>
      </p:sp>
      <p:sp>
        <p:nvSpPr>
          <p:cNvPr id="2191" name="٨١٠٠"/>
          <p:cNvSpPr txBox="1"/>
          <p:nvPr/>
        </p:nvSpPr>
        <p:spPr>
          <a:xfrm>
            <a:off x="20191079" y="7645580"/>
            <a:ext cx="1320334" cy="1069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800">
                <a:solidFill>
                  <a:srgbClr val="B51A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٨١٠٠</a:t>
            </a:r>
          </a:p>
        </p:txBody>
      </p:sp>
      <p:sp>
        <p:nvSpPr>
          <p:cNvPr id="2192" name="٦٠٠٠…"/>
          <p:cNvSpPr txBox="1"/>
          <p:nvPr/>
        </p:nvSpPr>
        <p:spPr>
          <a:xfrm>
            <a:off x="10792355" y="4314370"/>
            <a:ext cx="3486398" cy="27965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914400" rtl="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٦٠٠٠</a:t>
            </a:r>
          </a:p>
          <a:p>
            <a:pPr algn="ctr" defTabSz="914400" rtl="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×  ٦</a:t>
            </a:r>
          </a:p>
          <a:p>
            <a:pPr algn="ctr" defTabSz="914400" rtl="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————</a:t>
            </a:r>
          </a:p>
        </p:txBody>
      </p:sp>
      <p:sp>
        <p:nvSpPr>
          <p:cNvPr id="2193" name="٣٦٠٠٠"/>
          <p:cNvSpPr txBox="1"/>
          <p:nvPr/>
        </p:nvSpPr>
        <p:spPr>
          <a:xfrm>
            <a:off x="11708799" y="6972299"/>
            <a:ext cx="2149837" cy="1069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800">
                <a:solidFill>
                  <a:srgbClr val="B51A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٣٦٠٠٠</a:t>
            </a:r>
          </a:p>
        </p:txBody>
      </p:sp>
      <p:sp>
        <p:nvSpPr>
          <p:cNvPr id="2194" name="٧٠٠٠…"/>
          <p:cNvSpPr txBox="1"/>
          <p:nvPr/>
        </p:nvSpPr>
        <p:spPr>
          <a:xfrm>
            <a:off x="3115485" y="4383676"/>
            <a:ext cx="3486398" cy="27965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914400" rtl="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٧٠٠٠</a:t>
            </a:r>
          </a:p>
          <a:p>
            <a:pPr algn="ctr" defTabSz="914400" rtl="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×  ٩</a:t>
            </a:r>
          </a:p>
          <a:p>
            <a:pPr algn="ctr" defTabSz="914400" rtl="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————</a:t>
            </a:r>
          </a:p>
        </p:txBody>
      </p:sp>
      <p:sp>
        <p:nvSpPr>
          <p:cNvPr id="2195" name="٦٣٠٠٠"/>
          <p:cNvSpPr txBox="1"/>
          <p:nvPr/>
        </p:nvSpPr>
        <p:spPr>
          <a:xfrm>
            <a:off x="4031929" y="7041605"/>
            <a:ext cx="2149837" cy="1069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800">
                <a:solidFill>
                  <a:srgbClr val="B51A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٦٣٠٠٠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0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197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8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9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0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1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2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3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4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5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6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7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8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9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0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1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2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3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4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5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9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0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3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4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5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6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7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8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9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7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27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7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27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27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7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275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27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279" name="IMG_2301.png" descr="IMG_2301.png"/>
          <p:cNvPicPr>
            <a:picLocks noChangeAspect="1"/>
          </p:cNvPicPr>
          <p:nvPr/>
        </p:nvPicPr>
        <p:blipFill>
          <a:blip r:embed="rId9">
            <a:extLst/>
          </a:blip>
          <a:srcRect l="40803" t="26581" r="38461" b="31545"/>
          <a:stretch>
            <a:fillRect/>
          </a:stretch>
        </p:blipFill>
        <p:spPr>
          <a:xfrm>
            <a:off x="4858684" y="9677424"/>
            <a:ext cx="2814987" cy="319761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2282" name="تجميع"/>
          <p:cNvGrpSpPr/>
          <p:nvPr/>
        </p:nvGrpSpPr>
        <p:grpSpPr>
          <a:xfrm>
            <a:off x="1630848" y="6972299"/>
            <a:ext cx="4551039" cy="5061099"/>
            <a:chOff x="0" y="0"/>
            <a:chExt cx="4551038" cy="5061097"/>
          </a:xfrm>
        </p:grpSpPr>
        <p:sp>
          <p:nvSpPr>
            <p:cNvPr id="2280" name="مستطيل مستدير الزوايا"/>
            <p:cNvSpPr/>
            <p:nvPr/>
          </p:nvSpPr>
          <p:spPr>
            <a:xfrm>
              <a:off x="0" y="810973"/>
              <a:ext cx="3288300" cy="425012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281" name="IMG_4038.png" descr="IMG_403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1819026" y="0"/>
              <a:ext cx="2732013" cy="27320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83" name="IMG_3857.png" descr="IMG_3857.png"/>
          <p:cNvPicPr>
            <a:picLocks noChangeAspect="1"/>
          </p:cNvPicPr>
          <p:nvPr/>
        </p:nvPicPr>
        <p:blipFill>
          <a:blip r:embed="rId11">
            <a:extLst/>
          </a:blip>
          <a:srcRect l="39977" t="58158" r="3582" b="978"/>
          <a:stretch>
            <a:fillRect/>
          </a:stretch>
        </p:blipFill>
        <p:spPr>
          <a:xfrm>
            <a:off x="10456283" y="1899443"/>
            <a:ext cx="13091903" cy="5222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4" name="IMG_3857.png" descr="IMG_3857.png"/>
          <p:cNvPicPr>
            <a:picLocks noChangeAspect="1"/>
          </p:cNvPicPr>
          <p:nvPr/>
        </p:nvPicPr>
        <p:blipFill>
          <a:blip r:embed="rId11">
            <a:extLst/>
          </a:blip>
          <a:srcRect l="2031" t="59137" r="59931" b="0"/>
          <a:stretch>
            <a:fillRect/>
          </a:stretch>
        </p:blipFill>
        <p:spPr>
          <a:xfrm>
            <a:off x="3152220" y="2584196"/>
            <a:ext cx="5948329" cy="35205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4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30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30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28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28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28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8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8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90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9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291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92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9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9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01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03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30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38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380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8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38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38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38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384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38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88" name="IMG_3857.png" descr="IMG_3857.png"/>
          <p:cNvPicPr>
            <a:picLocks noChangeAspect="1"/>
          </p:cNvPicPr>
          <p:nvPr/>
        </p:nvPicPr>
        <p:blipFill>
          <a:blip r:embed="rId9">
            <a:extLst/>
          </a:blip>
          <a:srcRect l="39977" t="58158" r="3582" b="978"/>
          <a:stretch>
            <a:fillRect/>
          </a:stretch>
        </p:blipFill>
        <p:spPr>
          <a:xfrm>
            <a:off x="10456283" y="1899443"/>
            <a:ext cx="13091903" cy="5222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9" name="IMG_3857.png" descr="IMG_3857.png"/>
          <p:cNvPicPr>
            <a:picLocks noChangeAspect="1"/>
          </p:cNvPicPr>
          <p:nvPr/>
        </p:nvPicPr>
        <p:blipFill>
          <a:blip r:embed="rId9">
            <a:extLst/>
          </a:blip>
          <a:srcRect l="2031" t="59137" r="59931" b="0"/>
          <a:stretch>
            <a:fillRect/>
          </a:stretch>
        </p:blipFill>
        <p:spPr>
          <a:xfrm>
            <a:off x="3152220" y="2584196"/>
            <a:ext cx="5948329" cy="35205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09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40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40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39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39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39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9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9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95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9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396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97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99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0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1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2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3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4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06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08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410" name="١٠٠٠…"/>
          <p:cNvSpPr txBox="1"/>
          <p:nvPr/>
        </p:nvSpPr>
        <p:spPr>
          <a:xfrm>
            <a:off x="14575584" y="6858000"/>
            <a:ext cx="3486398" cy="27965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914400" rtl="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١٠٠٠</a:t>
            </a:r>
          </a:p>
          <a:p>
            <a:pPr algn="ctr" defTabSz="914400" rtl="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×  ٨</a:t>
            </a:r>
          </a:p>
          <a:p>
            <a:pPr algn="ctr" defTabSz="914400" rtl="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————</a:t>
            </a:r>
          </a:p>
        </p:txBody>
      </p:sp>
      <p:sp>
        <p:nvSpPr>
          <p:cNvPr id="2411" name="٨٠٠٠"/>
          <p:cNvSpPr txBox="1"/>
          <p:nvPr/>
        </p:nvSpPr>
        <p:spPr>
          <a:xfrm>
            <a:off x="15492028" y="9515928"/>
            <a:ext cx="2149837" cy="1069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800">
                <a:solidFill>
                  <a:srgbClr val="B51A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٨٠٠٠</a:t>
            </a:r>
          </a:p>
        </p:txBody>
      </p:sp>
      <p:sp>
        <p:nvSpPr>
          <p:cNvPr id="2412" name="لا يغطي تكاليف  الرحلة"/>
          <p:cNvSpPr txBox="1"/>
          <p:nvPr/>
        </p:nvSpPr>
        <p:spPr>
          <a:xfrm>
            <a:off x="6703759" y="8585200"/>
            <a:ext cx="7343242" cy="10693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800">
                <a:solidFill>
                  <a:srgbClr val="B51A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لا يغطي تكاليف  الرحلة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7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414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5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6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7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8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9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0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1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2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3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4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5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6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7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8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9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0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1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2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3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4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5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6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7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8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9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0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1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2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3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4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5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6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7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8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9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0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1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2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3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7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8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0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1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2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3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4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5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8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9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0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1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2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3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4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5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6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488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91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489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0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492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49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496" name="تجميع"/>
          <p:cNvGrpSpPr/>
          <p:nvPr/>
        </p:nvGrpSpPr>
        <p:grpSpPr>
          <a:xfrm>
            <a:off x="1267739" y="7381923"/>
            <a:ext cx="4196714" cy="4667063"/>
            <a:chOff x="0" y="0"/>
            <a:chExt cx="4196713" cy="4667061"/>
          </a:xfrm>
        </p:grpSpPr>
        <p:sp>
          <p:nvSpPr>
            <p:cNvPr id="2494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495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0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25233" y="12253521"/>
            <a:ext cx="1911773" cy="621526"/>
            <a:chOff x="0" y="0"/>
            <a:chExt cx="1911771" cy="621525"/>
          </a:xfrm>
        </p:grpSpPr>
        <p:grpSp>
          <p:nvGrpSpPr>
            <p:cNvPr id="2499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497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98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500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502" name="IMG_3860.png" descr="IMG_3860.png"/>
          <p:cNvPicPr>
            <a:picLocks noChangeAspect="1"/>
          </p:cNvPicPr>
          <p:nvPr/>
        </p:nvPicPr>
        <p:blipFill>
          <a:blip r:embed="rId10">
            <a:extLst/>
          </a:blip>
          <a:srcRect l="0" t="0" r="0" b="50000"/>
          <a:stretch>
            <a:fillRect/>
          </a:stretch>
        </p:blipFill>
        <p:spPr>
          <a:xfrm>
            <a:off x="1375384" y="1517443"/>
            <a:ext cx="23244785" cy="4565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3" name="IMG_3860.png" descr="IMG_3860.png"/>
          <p:cNvPicPr>
            <a:picLocks noChangeAspect="1"/>
          </p:cNvPicPr>
          <p:nvPr/>
        </p:nvPicPr>
        <p:blipFill>
          <a:blip r:embed="rId10">
            <a:extLst/>
          </a:blip>
          <a:srcRect l="24824" t="52931" r="0" b="21954"/>
          <a:stretch>
            <a:fillRect/>
          </a:stretch>
        </p:blipFill>
        <p:spPr>
          <a:xfrm>
            <a:off x="6951848" y="7872542"/>
            <a:ext cx="17474335" cy="22929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23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52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51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50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50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50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0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50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0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1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51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1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1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20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2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8" name="Google Shape;1046;p43"/>
          <p:cNvGrpSpPr/>
          <p:nvPr/>
        </p:nvGrpSpPr>
        <p:grpSpPr>
          <a:xfrm>
            <a:off x="21888136" y="11005829"/>
            <a:ext cx="1800576" cy="1571411"/>
            <a:chOff x="0" y="0"/>
            <a:chExt cx="1800574" cy="1571410"/>
          </a:xfrm>
        </p:grpSpPr>
        <p:sp>
          <p:nvSpPr>
            <p:cNvPr id="2525" name="Google Shape;1047;p43"/>
            <p:cNvSpPr/>
            <p:nvPr/>
          </p:nvSpPr>
          <p:spPr>
            <a:xfrm>
              <a:off x="185975" y="0"/>
              <a:ext cx="1613819" cy="107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6" name="Google Shape;1048;p43"/>
            <p:cNvSpPr/>
            <p:nvPr/>
          </p:nvSpPr>
          <p:spPr>
            <a:xfrm>
              <a:off x="0" y="1466304"/>
              <a:ext cx="1800575" cy="105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7" name="Google Shape;1049;p43"/>
            <p:cNvSpPr/>
            <p:nvPr/>
          </p:nvSpPr>
          <p:spPr>
            <a:xfrm>
              <a:off x="515512" y="1406135"/>
              <a:ext cx="288588" cy="11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8" name="Google Shape;1050;p43"/>
            <p:cNvSpPr/>
            <p:nvPr/>
          </p:nvSpPr>
          <p:spPr>
            <a:xfrm>
              <a:off x="515144" y="1349305"/>
              <a:ext cx="288956" cy="5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9" name="Google Shape;1051;p43"/>
            <p:cNvSpPr/>
            <p:nvPr/>
          </p:nvSpPr>
          <p:spPr>
            <a:xfrm>
              <a:off x="803720" y="1406135"/>
              <a:ext cx="105486" cy="11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0" name="Google Shape;1052;p43"/>
            <p:cNvSpPr/>
            <p:nvPr/>
          </p:nvSpPr>
          <p:spPr>
            <a:xfrm>
              <a:off x="803720" y="1406135"/>
              <a:ext cx="105486" cy="11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1" name="Google Shape;1053;p43"/>
            <p:cNvSpPr/>
            <p:nvPr/>
          </p:nvSpPr>
          <p:spPr>
            <a:xfrm>
              <a:off x="771041" y="1349305"/>
              <a:ext cx="138165" cy="5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2" name="Google Shape;1054;p43"/>
            <p:cNvSpPr/>
            <p:nvPr/>
          </p:nvSpPr>
          <p:spPr>
            <a:xfrm>
              <a:off x="771041" y="1349305"/>
              <a:ext cx="138165" cy="5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3" name="Google Shape;1055;p43"/>
            <p:cNvSpPr/>
            <p:nvPr/>
          </p:nvSpPr>
          <p:spPr>
            <a:xfrm>
              <a:off x="599452" y="410773"/>
              <a:ext cx="127387" cy="136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4" name="Google Shape;1056;p43"/>
            <p:cNvSpPr/>
            <p:nvPr/>
          </p:nvSpPr>
          <p:spPr>
            <a:xfrm>
              <a:off x="599452" y="410773"/>
              <a:ext cx="127387" cy="136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5" name="Google Shape;1057;p43"/>
            <p:cNvSpPr/>
            <p:nvPr/>
          </p:nvSpPr>
          <p:spPr>
            <a:xfrm>
              <a:off x="668907" y="410773"/>
              <a:ext cx="273345" cy="484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6" name="Google Shape;1058;p43"/>
            <p:cNvSpPr/>
            <p:nvPr/>
          </p:nvSpPr>
          <p:spPr>
            <a:xfrm>
              <a:off x="671502" y="414113"/>
              <a:ext cx="213933" cy="34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7" name="Google Shape;1059;p43"/>
            <p:cNvSpPr/>
            <p:nvPr/>
          </p:nvSpPr>
          <p:spPr>
            <a:xfrm>
              <a:off x="480606" y="522938"/>
              <a:ext cx="428600" cy="82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8" name="Google Shape;1060;p43"/>
            <p:cNvSpPr/>
            <p:nvPr/>
          </p:nvSpPr>
          <p:spPr>
            <a:xfrm>
              <a:off x="499913" y="1223400"/>
              <a:ext cx="111799" cy="99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9" name="Google Shape;1061;p43"/>
            <p:cNvSpPr/>
            <p:nvPr/>
          </p:nvSpPr>
          <p:spPr>
            <a:xfrm>
              <a:off x="640671" y="707888"/>
              <a:ext cx="142997" cy="13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0" name="Google Shape;1062;p43"/>
            <p:cNvSpPr/>
            <p:nvPr/>
          </p:nvSpPr>
          <p:spPr>
            <a:xfrm>
              <a:off x="311612" y="471677"/>
              <a:ext cx="515880" cy="344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1" name="Google Shape;1063;p43"/>
            <p:cNvSpPr/>
            <p:nvPr/>
          </p:nvSpPr>
          <p:spPr>
            <a:xfrm>
              <a:off x="319417" y="754318"/>
              <a:ext cx="86903" cy="39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2" name="Google Shape;1064;p43"/>
            <p:cNvSpPr/>
            <p:nvPr/>
          </p:nvSpPr>
          <p:spPr>
            <a:xfrm>
              <a:off x="392947" y="692668"/>
              <a:ext cx="64624" cy="2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3" name="Google Shape;1065;p43"/>
            <p:cNvSpPr/>
            <p:nvPr/>
          </p:nvSpPr>
          <p:spPr>
            <a:xfrm>
              <a:off x="613938" y="942619"/>
              <a:ext cx="295268" cy="40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4" name="Google Shape;1066;p43"/>
            <p:cNvSpPr/>
            <p:nvPr/>
          </p:nvSpPr>
          <p:spPr>
            <a:xfrm>
              <a:off x="693414" y="385142"/>
              <a:ext cx="126652" cy="184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5" name="Google Shape;1067;p43"/>
            <p:cNvSpPr/>
            <p:nvPr/>
          </p:nvSpPr>
          <p:spPr>
            <a:xfrm>
              <a:off x="712353" y="425258"/>
              <a:ext cx="57576" cy="93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6" name="Google Shape;1068;p43"/>
            <p:cNvSpPr/>
            <p:nvPr/>
          </p:nvSpPr>
          <p:spPr>
            <a:xfrm>
              <a:off x="521458" y="538537"/>
              <a:ext cx="138532" cy="35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7" name="Google Shape;1069;p43"/>
            <p:cNvSpPr/>
            <p:nvPr/>
          </p:nvSpPr>
          <p:spPr>
            <a:xfrm>
              <a:off x="1016539" y="1373823"/>
              <a:ext cx="71682" cy="88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8" name="Google Shape;1070;p43"/>
            <p:cNvSpPr/>
            <p:nvPr/>
          </p:nvSpPr>
          <p:spPr>
            <a:xfrm>
              <a:off x="1034732" y="1373823"/>
              <a:ext cx="53489" cy="51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9" name="Google Shape;1071;p43"/>
            <p:cNvSpPr/>
            <p:nvPr/>
          </p:nvSpPr>
          <p:spPr>
            <a:xfrm>
              <a:off x="992492" y="1444625"/>
              <a:ext cx="123482" cy="74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0" name="Google Shape;1072;p43"/>
            <p:cNvSpPr/>
            <p:nvPr/>
          </p:nvSpPr>
          <p:spPr>
            <a:xfrm>
              <a:off x="1016906" y="652184"/>
              <a:ext cx="200001" cy="769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1" name="Google Shape;1073;p43"/>
            <p:cNvSpPr/>
            <p:nvPr/>
          </p:nvSpPr>
          <p:spPr>
            <a:xfrm>
              <a:off x="1016906" y="652184"/>
              <a:ext cx="200001" cy="769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2" name="Google Shape;1074;p43"/>
            <p:cNvSpPr/>
            <p:nvPr/>
          </p:nvSpPr>
          <p:spPr>
            <a:xfrm>
              <a:off x="1044764" y="727952"/>
              <a:ext cx="56911" cy="222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3" name="Google Shape;1075;p43"/>
            <p:cNvSpPr/>
            <p:nvPr/>
          </p:nvSpPr>
          <p:spPr>
            <a:xfrm>
              <a:off x="1022484" y="1379023"/>
              <a:ext cx="77618" cy="46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4" name="Google Shape;1076;p43"/>
            <p:cNvSpPr/>
            <p:nvPr/>
          </p:nvSpPr>
          <p:spPr>
            <a:xfrm>
              <a:off x="1053304" y="1461649"/>
              <a:ext cx="22900" cy="8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5" name="Google Shape;1077;p43"/>
            <p:cNvSpPr/>
            <p:nvPr/>
          </p:nvSpPr>
          <p:spPr>
            <a:xfrm>
              <a:off x="1053398" y="1451261"/>
              <a:ext cx="17365" cy="12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6" name="Google Shape;1078;p43"/>
            <p:cNvSpPr/>
            <p:nvPr/>
          </p:nvSpPr>
          <p:spPr>
            <a:xfrm>
              <a:off x="976055" y="1397962"/>
              <a:ext cx="38993" cy="8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7" name="Google Shape;1079;p43"/>
            <p:cNvSpPr/>
            <p:nvPr/>
          </p:nvSpPr>
          <p:spPr>
            <a:xfrm>
              <a:off x="960698" y="1477816"/>
              <a:ext cx="122011" cy="41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8" name="Google Shape;1080;p43"/>
            <p:cNvSpPr/>
            <p:nvPr/>
          </p:nvSpPr>
          <p:spPr>
            <a:xfrm>
              <a:off x="1075962" y="368429"/>
              <a:ext cx="236958" cy="198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9" name="Google Shape;1081;p43"/>
            <p:cNvSpPr/>
            <p:nvPr/>
          </p:nvSpPr>
          <p:spPr>
            <a:xfrm>
              <a:off x="1059575" y="340304"/>
              <a:ext cx="115181" cy="161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0" name="Google Shape;1082;p43"/>
            <p:cNvSpPr/>
            <p:nvPr/>
          </p:nvSpPr>
          <p:spPr>
            <a:xfrm>
              <a:off x="1064816" y="403335"/>
              <a:ext cx="75770" cy="98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1" name="Google Shape;1083;p43"/>
            <p:cNvSpPr/>
            <p:nvPr/>
          </p:nvSpPr>
          <p:spPr>
            <a:xfrm>
              <a:off x="1283948" y="447538"/>
              <a:ext cx="54970" cy="45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2" name="Google Shape;1084;p43"/>
            <p:cNvSpPr/>
            <p:nvPr/>
          </p:nvSpPr>
          <p:spPr>
            <a:xfrm>
              <a:off x="1300293" y="443084"/>
              <a:ext cx="74277" cy="31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3" name="Google Shape;1085;p43"/>
            <p:cNvSpPr/>
            <p:nvPr/>
          </p:nvSpPr>
          <p:spPr>
            <a:xfrm>
              <a:off x="977168" y="1397962"/>
              <a:ext cx="37880" cy="43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4" name="Google Shape;1086;p43"/>
            <p:cNvSpPr/>
            <p:nvPr/>
          </p:nvSpPr>
          <p:spPr>
            <a:xfrm>
              <a:off x="897314" y="338645"/>
              <a:ext cx="246244" cy="33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5" name="Google Shape;1087;p43"/>
            <p:cNvSpPr/>
            <p:nvPr/>
          </p:nvSpPr>
          <p:spPr>
            <a:xfrm>
              <a:off x="914026" y="411507"/>
              <a:ext cx="28511" cy="82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6" name="Google Shape;1088;p43"/>
            <p:cNvSpPr/>
            <p:nvPr/>
          </p:nvSpPr>
          <p:spPr>
            <a:xfrm>
              <a:off x="956370" y="256631"/>
              <a:ext cx="90100" cy="111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7" name="Google Shape;1089;p43"/>
            <p:cNvSpPr/>
            <p:nvPr/>
          </p:nvSpPr>
          <p:spPr>
            <a:xfrm>
              <a:off x="1009847" y="362484"/>
              <a:ext cx="15233" cy="9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1090;p43"/>
            <p:cNvSpPr/>
            <p:nvPr/>
          </p:nvSpPr>
          <p:spPr>
            <a:xfrm>
              <a:off x="1025079" y="359143"/>
              <a:ext cx="11892" cy="7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9" name="Google Shape;1091;p43"/>
            <p:cNvSpPr/>
            <p:nvPr/>
          </p:nvSpPr>
          <p:spPr>
            <a:xfrm>
              <a:off x="954143" y="341318"/>
              <a:ext cx="64256" cy="44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0" name="Google Shape;1092;p43"/>
            <p:cNvSpPr/>
            <p:nvPr/>
          </p:nvSpPr>
          <p:spPr>
            <a:xfrm>
              <a:off x="1025825" y="336118"/>
              <a:ext cx="28767" cy="4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1" name="Google Shape;1093;p43"/>
            <p:cNvSpPr/>
            <p:nvPr/>
          </p:nvSpPr>
          <p:spPr>
            <a:xfrm>
              <a:off x="979095" y="271117"/>
              <a:ext cx="33358" cy="3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2" name="Google Shape;1094;p43"/>
            <p:cNvSpPr/>
            <p:nvPr/>
          </p:nvSpPr>
          <p:spPr>
            <a:xfrm>
              <a:off x="946765" y="157927"/>
              <a:ext cx="107823" cy="141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3" name="Google Shape;1095;p43"/>
            <p:cNvSpPr/>
            <p:nvPr/>
          </p:nvSpPr>
          <p:spPr>
            <a:xfrm>
              <a:off x="921288" y="171455"/>
              <a:ext cx="51022" cy="81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4" name="Google Shape;1096;p43"/>
            <p:cNvSpPr/>
            <p:nvPr/>
          </p:nvSpPr>
          <p:spPr>
            <a:xfrm>
              <a:off x="917556" y="146781"/>
              <a:ext cx="126177" cy="40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5" name="Google Shape;1097;p43"/>
            <p:cNvSpPr/>
            <p:nvPr/>
          </p:nvSpPr>
          <p:spPr>
            <a:xfrm>
              <a:off x="926224" y="131516"/>
              <a:ext cx="113982" cy="31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6" name="Google Shape;1098;p43"/>
            <p:cNvSpPr/>
            <p:nvPr/>
          </p:nvSpPr>
          <p:spPr>
            <a:xfrm>
              <a:off x="930904" y="227326"/>
              <a:ext cx="40018" cy="38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7" name="Google Shape;1099;p43"/>
            <p:cNvSpPr/>
            <p:nvPr/>
          </p:nvSpPr>
          <p:spPr>
            <a:xfrm>
              <a:off x="950803" y="661470"/>
              <a:ext cx="124414" cy="771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8" name="Google Shape;1100;p43"/>
            <p:cNvSpPr/>
            <p:nvPr/>
          </p:nvSpPr>
          <p:spPr>
            <a:xfrm>
              <a:off x="950803" y="661470"/>
              <a:ext cx="124414" cy="771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9" name="Google Shape;1101;p43"/>
            <p:cNvSpPr/>
            <p:nvPr/>
          </p:nvSpPr>
          <p:spPr>
            <a:xfrm>
              <a:off x="957850" y="1409475"/>
              <a:ext cx="84688" cy="24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0" name="Google Shape;1102;p43"/>
            <p:cNvSpPr/>
            <p:nvPr/>
          </p:nvSpPr>
          <p:spPr>
            <a:xfrm>
              <a:off x="1003342" y="214254"/>
              <a:ext cx="6954" cy="1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1" name="Google Shape;1103;p43"/>
            <p:cNvSpPr/>
            <p:nvPr/>
          </p:nvSpPr>
          <p:spPr>
            <a:xfrm>
              <a:off x="1036151" y="209689"/>
              <a:ext cx="6828" cy="10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2" name="Google Shape;1104;p43"/>
            <p:cNvSpPr/>
            <p:nvPr/>
          </p:nvSpPr>
          <p:spPr>
            <a:xfrm>
              <a:off x="1025825" y="218385"/>
              <a:ext cx="17459" cy="27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3" name="Google Shape;1105;p43"/>
            <p:cNvSpPr/>
            <p:nvPr/>
          </p:nvSpPr>
          <p:spPr>
            <a:xfrm>
              <a:off x="1000664" y="246332"/>
              <a:ext cx="22333" cy="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4" name="Google Shape;1106;p43"/>
            <p:cNvSpPr/>
            <p:nvPr/>
          </p:nvSpPr>
          <p:spPr>
            <a:xfrm>
              <a:off x="990024" y="199067"/>
              <a:ext cx="15003" cy="1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5" name="Google Shape;1107;p43"/>
            <p:cNvSpPr/>
            <p:nvPr/>
          </p:nvSpPr>
          <p:spPr>
            <a:xfrm>
              <a:off x="1034921" y="191641"/>
              <a:ext cx="15660" cy="10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6" name="Google Shape;1108;p43"/>
            <p:cNvSpPr/>
            <p:nvPr/>
          </p:nvSpPr>
          <p:spPr>
            <a:xfrm>
              <a:off x="1017285" y="1474799"/>
              <a:ext cx="19033" cy="9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7" name="Google Shape;1109;p43"/>
            <p:cNvSpPr/>
            <p:nvPr/>
          </p:nvSpPr>
          <p:spPr>
            <a:xfrm>
              <a:off x="1017285" y="1466537"/>
              <a:ext cx="11567" cy="16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8" name="Google Shape;1110;p43"/>
            <p:cNvSpPr/>
            <p:nvPr/>
          </p:nvSpPr>
          <p:spPr>
            <a:xfrm>
              <a:off x="808144" y="389595"/>
              <a:ext cx="118509" cy="257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9" name="Google Shape;1111;p43"/>
            <p:cNvSpPr/>
            <p:nvPr/>
          </p:nvSpPr>
          <p:spPr>
            <a:xfrm>
              <a:off x="827859" y="363007"/>
              <a:ext cx="113805" cy="14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0" name="Google Shape;1112;p43"/>
            <p:cNvSpPr/>
            <p:nvPr/>
          </p:nvSpPr>
          <p:spPr>
            <a:xfrm>
              <a:off x="888927" y="619494"/>
              <a:ext cx="44051" cy="37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1" name="Google Shape;1113;p43"/>
            <p:cNvSpPr/>
            <p:nvPr/>
          </p:nvSpPr>
          <p:spPr>
            <a:xfrm>
              <a:off x="892493" y="651805"/>
              <a:ext cx="40106" cy="3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2" name="Google Shape;1114;p43"/>
            <p:cNvSpPr/>
            <p:nvPr/>
          </p:nvSpPr>
          <p:spPr>
            <a:xfrm>
              <a:off x="1436598" y="254404"/>
              <a:ext cx="11513" cy="2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3" name="Google Shape;1115;p43"/>
            <p:cNvSpPr/>
            <p:nvPr/>
          </p:nvSpPr>
          <p:spPr>
            <a:xfrm>
              <a:off x="1377175" y="192387"/>
              <a:ext cx="50884" cy="41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4" name="Google Shape;1116;p43"/>
            <p:cNvSpPr/>
            <p:nvPr/>
          </p:nvSpPr>
          <p:spPr>
            <a:xfrm>
              <a:off x="1226384" y="295267"/>
              <a:ext cx="111043" cy="11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5" name="Google Shape;1117;p43"/>
            <p:cNvSpPr/>
            <p:nvPr/>
          </p:nvSpPr>
          <p:spPr>
            <a:xfrm>
              <a:off x="1242626" y="200548"/>
              <a:ext cx="189886" cy="189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6" name="Google Shape;1118;p43"/>
            <p:cNvSpPr/>
            <p:nvPr/>
          </p:nvSpPr>
          <p:spPr>
            <a:xfrm>
              <a:off x="1301028" y="234908"/>
              <a:ext cx="91401" cy="103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7" name="Google Shape;1119;p43"/>
            <p:cNvSpPr/>
            <p:nvPr/>
          </p:nvSpPr>
          <p:spPr>
            <a:xfrm>
              <a:off x="1279670" y="284901"/>
              <a:ext cx="43470" cy="71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599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2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600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1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603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60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607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605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606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1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61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60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0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61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613" name="IMG_3861.png" descr="IMG_3861.png"/>
          <p:cNvPicPr>
            <a:picLocks noChangeAspect="1"/>
          </p:cNvPicPr>
          <p:nvPr/>
        </p:nvPicPr>
        <p:blipFill>
          <a:blip r:embed="rId10">
            <a:extLst/>
          </a:blip>
          <a:srcRect l="0" t="13794" r="0" b="73854"/>
          <a:stretch>
            <a:fillRect/>
          </a:stretch>
        </p:blipFill>
        <p:spPr>
          <a:xfrm>
            <a:off x="4204927" y="1899443"/>
            <a:ext cx="19483881" cy="1216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4" name="IMG_3861.png" descr="IMG_3861.png"/>
          <p:cNvPicPr>
            <a:picLocks noChangeAspect="1"/>
          </p:cNvPicPr>
          <p:nvPr/>
        </p:nvPicPr>
        <p:blipFill>
          <a:blip r:embed="rId10">
            <a:extLst/>
          </a:blip>
          <a:srcRect l="53124" t="26001" r="3146" b="51881"/>
          <a:stretch>
            <a:fillRect/>
          </a:stretch>
        </p:blipFill>
        <p:spPr>
          <a:xfrm>
            <a:off x="14047000" y="2804552"/>
            <a:ext cx="8520026" cy="2178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5" name="IMG_3861.png" descr="IMG_3861.png"/>
          <p:cNvPicPr>
            <a:picLocks noChangeAspect="1"/>
          </p:cNvPicPr>
          <p:nvPr/>
        </p:nvPicPr>
        <p:blipFill>
          <a:blip r:embed="rId10">
            <a:extLst/>
          </a:blip>
          <a:srcRect l="1048" t="31164" r="43437" b="14038"/>
          <a:stretch>
            <a:fillRect/>
          </a:stretch>
        </p:blipFill>
        <p:spPr>
          <a:xfrm>
            <a:off x="2251388" y="3017881"/>
            <a:ext cx="8103687" cy="4043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6" name="IMG_3861.png" descr="IMG_3861.png"/>
          <p:cNvPicPr>
            <a:picLocks noChangeAspect="1"/>
          </p:cNvPicPr>
          <p:nvPr/>
        </p:nvPicPr>
        <p:blipFill>
          <a:blip r:embed="rId10">
            <a:extLst/>
          </a:blip>
          <a:srcRect l="59047" t="50000" r="1912" b="20496"/>
          <a:stretch>
            <a:fillRect/>
          </a:stretch>
        </p:blipFill>
        <p:spPr>
          <a:xfrm>
            <a:off x="14458742" y="5608086"/>
            <a:ext cx="7606371" cy="2905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7" name="IMG_3861.png" descr="IMG_3861.png"/>
          <p:cNvPicPr>
            <a:picLocks noChangeAspect="1"/>
          </p:cNvPicPr>
          <p:nvPr/>
        </p:nvPicPr>
        <p:blipFill>
          <a:blip r:embed="rId10">
            <a:extLst/>
          </a:blip>
          <a:srcRect l="54482" t="80029" r="2714" b="0"/>
          <a:stretch>
            <a:fillRect/>
          </a:stretch>
        </p:blipFill>
        <p:spPr>
          <a:xfrm>
            <a:off x="12991414" y="10022571"/>
            <a:ext cx="8339699" cy="19666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37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635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633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622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620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61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19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21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23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26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624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25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2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2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34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36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2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639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0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1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2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3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4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5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6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7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8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9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0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1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2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3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4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5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6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7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8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9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0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1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2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3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4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5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6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7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8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9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0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1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2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3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4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5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6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7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8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9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0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1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2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3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4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5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6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7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8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9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0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1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2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3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4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5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6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7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8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9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0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1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2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3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4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5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6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7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8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9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0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1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713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16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714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5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17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71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721" name="تجميع"/>
          <p:cNvGrpSpPr/>
          <p:nvPr/>
        </p:nvGrpSpPr>
        <p:grpSpPr>
          <a:xfrm>
            <a:off x="1800029" y="5935569"/>
            <a:ext cx="5376354" cy="5978912"/>
            <a:chOff x="0" y="0"/>
            <a:chExt cx="5376353" cy="5978910"/>
          </a:xfrm>
        </p:grpSpPr>
        <p:sp>
          <p:nvSpPr>
            <p:cNvPr id="2719" name="مستطيل مستدير الزوايا"/>
            <p:cNvSpPr/>
            <p:nvPr/>
          </p:nvSpPr>
          <p:spPr>
            <a:xfrm>
              <a:off x="0" y="958040"/>
              <a:ext cx="3884621" cy="5020871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720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2148901" y="0"/>
              <a:ext cx="3227453" cy="32274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2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693440" y="12253521"/>
            <a:ext cx="1911773" cy="621526"/>
            <a:chOff x="0" y="0"/>
            <a:chExt cx="1911771" cy="621525"/>
          </a:xfrm>
        </p:grpSpPr>
        <p:grpSp>
          <p:nvGrpSpPr>
            <p:cNvPr id="272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72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2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72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727" name="IMG_3864.png" descr="IMG_3864.png"/>
          <p:cNvPicPr>
            <a:picLocks noChangeAspect="1"/>
          </p:cNvPicPr>
          <p:nvPr/>
        </p:nvPicPr>
        <p:blipFill>
          <a:blip r:embed="rId10">
            <a:extLst/>
          </a:blip>
          <a:srcRect l="0" t="63277" r="0" b="5493"/>
          <a:stretch>
            <a:fillRect/>
          </a:stretch>
        </p:blipFill>
        <p:spPr>
          <a:xfrm>
            <a:off x="5213297" y="1924976"/>
            <a:ext cx="18287736" cy="1867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8" name="IMG_3861.png" descr="IMG_3861.png"/>
          <p:cNvPicPr>
            <a:picLocks noChangeAspect="1"/>
          </p:cNvPicPr>
          <p:nvPr/>
        </p:nvPicPr>
        <p:blipFill>
          <a:blip r:embed="rId11">
            <a:extLst/>
          </a:blip>
          <a:srcRect l="1048" t="31164" r="43437" b="14038"/>
          <a:stretch>
            <a:fillRect/>
          </a:stretch>
        </p:blipFill>
        <p:spPr>
          <a:xfrm>
            <a:off x="3509257" y="3045283"/>
            <a:ext cx="7334212" cy="36592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8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74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74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73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73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72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73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73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34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3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735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36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3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3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45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747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3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750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1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2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3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4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5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6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7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8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9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0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1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2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3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4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5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6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7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8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9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0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1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2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3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4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5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6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7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8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9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0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1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2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3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4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5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6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7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8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9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0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1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2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3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4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5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6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7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8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9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0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1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2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3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4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5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6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7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8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9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0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1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2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3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4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5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6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7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8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9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0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1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2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824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27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825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6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28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82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832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830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831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3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83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83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3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83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838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9" name="IMG_3863.png" descr="IMG_3863.png"/>
          <p:cNvPicPr>
            <a:picLocks noChangeAspect="1"/>
          </p:cNvPicPr>
          <p:nvPr/>
        </p:nvPicPr>
        <p:blipFill>
          <a:blip r:embed="rId11">
            <a:extLst/>
          </a:blip>
          <a:srcRect l="4390" t="28009" r="0" b="34935"/>
          <a:stretch>
            <a:fillRect/>
          </a:stretch>
        </p:blipFill>
        <p:spPr>
          <a:xfrm>
            <a:off x="2716236" y="3428197"/>
            <a:ext cx="20931567" cy="25988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59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85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85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84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84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84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84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84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845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4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846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847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84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4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856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858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4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861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2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3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4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5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6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7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8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9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0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1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2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3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4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5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6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7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8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9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0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1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2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3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4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5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6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7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8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9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0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1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2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3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4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5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6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7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8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9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0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1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2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3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4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5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6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7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8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9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0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1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2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3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4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5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6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7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8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9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0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1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2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3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4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5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6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7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8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9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0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1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2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3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935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38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936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7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939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94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941" name="IMG_2688.png" descr="IMG_2688.png"/>
          <p:cNvPicPr>
            <a:picLocks noChangeAspect="1"/>
          </p:cNvPicPr>
          <p:nvPr/>
        </p:nvPicPr>
        <p:blipFill>
          <a:blip r:embed="rId9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2" name="IMG_3863.png" descr="IMG_3863.png"/>
          <p:cNvPicPr>
            <a:picLocks noChangeAspect="1"/>
          </p:cNvPicPr>
          <p:nvPr/>
        </p:nvPicPr>
        <p:blipFill>
          <a:blip r:embed="rId10">
            <a:extLst/>
          </a:blip>
          <a:srcRect l="4390" t="28009" r="0" b="34935"/>
          <a:stretch>
            <a:fillRect/>
          </a:stretch>
        </p:blipFill>
        <p:spPr>
          <a:xfrm>
            <a:off x="2716236" y="3428197"/>
            <a:ext cx="20931567" cy="25988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62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960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958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947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945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94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944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946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948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51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949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950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95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6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7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959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96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963" name="إذا كان التقريب إلى أعلى فإنه ناتج التقدير سيكون اكبر من الناتج الدقيق اما إذا كان التقريب إلى أدنى في الناتج التقدير سيكون اقل"/>
          <p:cNvSpPr txBox="1"/>
          <p:nvPr/>
        </p:nvSpPr>
        <p:spPr>
          <a:xfrm>
            <a:off x="5050979" y="6858000"/>
            <a:ext cx="15298577" cy="30251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914400">
              <a:defRPr sz="58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 إذا كان التقريب إلى أعلى فإنه ناتج التقدير سيكون اكبر من الناتج الدقيق اما إذا كان التقريب إلى أدنى في الناتج التقدير سيكون اقل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2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3020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3018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3016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965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66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67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68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69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70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977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971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972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973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976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974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975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978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79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80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81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82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83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84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85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86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87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88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89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90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91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92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93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94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95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96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97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98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99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00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01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02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03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04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05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06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07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08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09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10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11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12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13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14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15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3017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3019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3021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23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302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025" name="IMG_3865.png" descr="IMG_3865.png"/>
          <p:cNvPicPr>
            <a:picLocks noChangeAspect="1"/>
          </p:cNvPicPr>
          <p:nvPr/>
        </p:nvPicPr>
        <p:blipFill>
          <a:blip r:embed="rId10">
            <a:extLst/>
          </a:blip>
          <a:srcRect l="0" t="0" r="0" b="2737"/>
          <a:stretch>
            <a:fillRect/>
          </a:stretch>
        </p:blipFill>
        <p:spPr>
          <a:xfrm>
            <a:off x="6986223" y="1184214"/>
            <a:ext cx="8587880" cy="119582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4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5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6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7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1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8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7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5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6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0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8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3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1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6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4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79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7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0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9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3027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8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030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3031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3032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3033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3034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3035" name="١٧ ، ١٨ ،٢١ ،٢٢"/>
          <p:cNvSpPr txBox="1"/>
          <p:nvPr/>
        </p:nvSpPr>
        <p:spPr>
          <a:xfrm>
            <a:off x="12192000" y="4982602"/>
            <a:ext cx="468531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١٧ ، ١٨ ،٢١ ،٢٢</a:t>
            </a:r>
          </a:p>
        </p:txBody>
      </p:sp>
      <p:sp>
        <p:nvSpPr>
          <p:cNvPr id="3036" name="٢٣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٢٣</a:t>
            </a:r>
          </a:p>
        </p:txBody>
      </p:sp>
      <p:grpSp>
        <p:nvGrpSpPr>
          <p:cNvPr id="3083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3037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8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9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0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1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2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3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4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5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6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7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8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9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0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1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2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3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4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5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6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7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8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9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0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1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2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3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4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5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6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7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8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9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0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1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2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3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4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5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6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7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8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9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082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3080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081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3084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085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3088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3086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7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308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3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4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0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0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1" name="IMG_9418.png" descr="IMG_9418.png"/>
          <p:cNvPicPr>
            <a:picLocks noChangeAspect="1"/>
          </p:cNvPicPr>
          <p:nvPr/>
        </p:nvPicPr>
        <p:blipFill>
          <a:blip r:embed="rId9">
            <a:extLst/>
          </a:blip>
          <a:srcRect l="40639" t="40298" r="0" b="47759"/>
          <a:stretch>
            <a:fillRect/>
          </a:stretch>
        </p:blipFill>
        <p:spPr>
          <a:xfrm>
            <a:off x="18061981" y="5714876"/>
            <a:ext cx="4774176" cy="18072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32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32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31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31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31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7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2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318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9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6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30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2" name="IMG_3851.png" descr="IMG_3851.png"/>
          <p:cNvPicPr>
            <a:picLocks noChangeAspect="1"/>
          </p:cNvPicPr>
          <p:nvPr/>
        </p:nvPicPr>
        <p:blipFill>
          <a:blip r:embed="rId29">
            <a:extLst/>
          </a:blip>
          <a:srcRect l="20998" t="24015" r="14815" b="44174"/>
          <a:stretch>
            <a:fillRect/>
          </a:stretch>
        </p:blipFill>
        <p:spPr>
          <a:xfrm>
            <a:off x="7068656" y="3241710"/>
            <a:ext cx="10058315" cy="3481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3" name="IMG_3851.png" descr="IMG_3851.png"/>
          <p:cNvPicPr>
            <a:picLocks noChangeAspect="1"/>
          </p:cNvPicPr>
          <p:nvPr/>
        </p:nvPicPr>
        <p:blipFill>
          <a:blip r:embed="rId29">
            <a:extLst/>
          </a:blip>
          <a:srcRect l="61964" t="77502" r="15429" b="4196"/>
          <a:stretch>
            <a:fillRect/>
          </a:stretch>
        </p:blipFill>
        <p:spPr>
          <a:xfrm>
            <a:off x="9876210" y="7859216"/>
            <a:ext cx="5017583" cy="28373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40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8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6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7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39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5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2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4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7" name="IMG_3852.png" descr="IMG_3852.png"/>
          <p:cNvPicPr>
            <a:picLocks noChangeAspect="1"/>
          </p:cNvPicPr>
          <p:nvPr/>
        </p:nvPicPr>
        <p:blipFill>
          <a:blip r:embed="rId9">
            <a:extLst/>
          </a:blip>
          <a:srcRect l="50672" t="25242" r="7896" b="33218"/>
          <a:stretch>
            <a:fillRect/>
          </a:stretch>
        </p:blipFill>
        <p:spPr>
          <a:xfrm>
            <a:off x="12946215" y="1899443"/>
            <a:ext cx="9524406" cy="5697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8" name="IMG_3852.png" descr="IMG_3852.png"/>
          <p:cNvPicPr>
            <a:picLocks noChangeAspect="1"/>
          </p:cNvPicPr>
          <p:nvPr/>
        </p:nvPicPr>
        <p:blipFill>
          <a:blip r:embed="rId9">
            <a:extLst/>
          </a:blip>
          <a:srcRect l="19476" t="69154" r="8082" b="20684"/>
          <a:stretch>
            <a:fillRect/>
          </a:stretch>
        </p:blipFill>
        <p:spPr>
          <a:xfrm>
            <a:off x="9148459" y="8009371"/>
            <a:ext cx="14119378" cy="1181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9" name="IMG_3852.png" descr="IMG_3852.png"/>
          <p:cNvPicPr>
            <a:picLocks noChangeAspect="1"/>
          </p:cNvPicPr>
          <p:nvPr/>
        </p:nvPicPr>
        <p:blipFill>
          <a:blip r:embed="rId9">
            <a:extLst/>
          </a:blip>
          <a:srcRect l="0" t="4160" r="50000" b="32683"/>
          <a:stretch>
            <a:fillRect/>
          </a:stretch>
        </p:blipFill>
        <p:spPr>
          <a:xfrm>
            <a:off x="3769865" y="2168128"/>
            <a:ext cx="7203323" cy="5428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0" name="IMG_3852.png" descr="IMG_3852.png"/>
          <p:cNvPicPr>
            <a:picLocks noChangeAspect="1"/>
          </p:cNvPicPr>
          <p:nvPr/>
        </p:nvPicPr>
        <p:blipFill>
          <a:blip r:embed="rId9">
            <a:extLst/>
          </a:blip>
          <a:srcRect l="25048" t="87998" r="2876" b="1314"/>
          <a:stretch>
            <a:fillRect/>
          </a:stretch>
        </p:blipFill>
        <p:spPr>
          <a:xfrm>
            <a:off x="3593801" y="9987956"/>
            <a:ext cx="17565808" cy="15539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0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43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43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42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42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42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2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6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427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8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30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3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4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5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7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9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44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44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44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6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521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449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0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2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23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4" name="IMG_3853.png" descr="IMG_3853.png"/>
          <p:cNvPicPr>
            <a:picLocks noChangeAspect="1"/>
          </p:cNvPicPr>
          <p:nvPr/>
        </p:nvPicPr>
        <p:blipFill>
          <a:blip r:embed="rId10">
            <a:extLst/>
          </a:blip>
          <a:srcRect l="0" t="0" r="54618" b="90364"/>
          <a:stretch>
            <a:fillRect/>
          </a:stretch>
        </p:blipFill>
        <p:spPr>
          <a:xfrm>
            <a:off x="5795030" y="1483244"/>
            <a:ext cx="9592070" cy="2235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5" name="IMG_3853.png" descr="IMG_3853.png"/>
          <p:cNvPicPr>
            <a:picLocks noChangeAspect="1"/>
          </p:cNvPicPr>
          <p:nvPr/>
        </p:nvPicPr>
        <p:blipFill>
          <a:blip r:embed="rId10">
            <a:extLst/>
          </a:blip>
          <a:srcRect l="0" t="9706" r="1308" b="41863"/>
          <a:stretch>
            <a:fillRect/>
          </a:stretch>
        </p:blipFill>
        <p:spPr>
          <a:xfrm>
            <a:off x="5749844" y="3258978"/>
            <a:ext cx="15580971" cy="83936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5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543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541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530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528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52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7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29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31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4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532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3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0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2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54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5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55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54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4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51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626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554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2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28" name="IMG_3853.png" descr="IMG_3853.png"/>
          <p:cNvPicPr>
            <a:picLocks noChangeAspect="1"/>
          </p:cNvPicPr>
          <p:nvPr/>
        </p:nvPicPr>
        <p:blipFill>
          <a:blip r:embed="rId9">
            <a:extLst/>
          </a:blip>
          <a:srcRect l="0" t="58650" r="1536" b="0"/>
          <a:stretch>
            <a:fillRect/>
          </a:stretch>
        </p:blipFill>
        <p:spPr>
          <a:xfrm>
            <a:off x="4331384" y="3467652"/>
            <a:ext cx="16999696" cy="7837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9" name="IMG_2680.png" descr="IMG_2680.png"/>
          <p:cNvPicPr>
            <a:picLocks noChangeAspect="1"/>
          </p:cNvPicPr>
          <p:nvPr/>
        </p:nvPicPr>
        <p:blipFill>
          <a:blip r:embed="rId10">
            <a:extLst/>
          </a:blip>
          <a:srcRect l="46423" t="1801" r="0" b="86470"/>
          <a:stretch>
            <a:fillRect/>
          </a:stretch>
        </p:blipFill>
        <p:spPr>
          <a:xfrm>
            <a:off x="14928258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0" name="IMG_3853.png" descr="IMG_3853.png"/>
          <p:cNvPicPr>
            <a:picLocks noChangeAspect="1"/>
          </p:cNvPicPr>
          <p:nvPr/>
        </p:nvPicPr>
        <p:blipFill>
          <a:blip r:embed="rId9">
            <a:extLst/>
          </a:blip>
          <a:srcRect l="0" t="0" r="54618" b="90364"/>
          <a:stretch>
            <a:fillRect/>
          </a:stretch>
        </p:blipFill>
        <p:spPr>
          <a:xfrm>
            <a:off x="7014750" y="1524891"/>
            <a:ext cx="7637128" cy="17800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0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64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64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63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63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63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3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36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3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637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38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4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5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47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4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65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5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65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65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5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656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731" name="Google Shape;924;p40"/>
          <p:cNvGrpSpPr/>
          <p:nvPr/>
        </p:nvGrpSpPr>
        <p:grpSpPr>
          <a:xfrm>
            <a:off x="22183926" y="11546004"/>
            <a:ext cx="1586989" cy="1329043"/>
            <a:chOff x="0" y="0"/>
            <a:chExt cx="1586987" cy="1329041"/>
          </a:xfrm>
        </p:grpSpPr>
        <p:sp>
          <p:nvSpPr>
            <p:cNvPr id="1659" name="Google Shape;925;p40"/>
            <p:cNvSpPr/>
            <p:nvPr/>
          </p:nvSpPr>
          <p:spPr>
            <a:xfrm flipH="1">
              <a:off x="0" y="1236403"/>
              <a:ext cx="1586988" cy="92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926;p40"/>
            <p:cNvSpPr/>
            <p:nvPr/>
          </p:nvSpPr>
          <p:spPr>
            <a:xfrm flipH="1">
              <a:off x="340447" y="1278306"/>
              <a:ext cx="147958" cy="9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927;p40"/>
            <p:cNvSpPr/>
            <p:nvPr/>
          </p:nvSpPr>
          <p:spPr>
            <a:xfrm flipH="1">
              <a:off x="382998" y="988270"/>
              <a:ext cx="185612" cy="294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928;p40"/>
            <p:cNvSpPr/>
            <p:nvPr/>
          </p:nvSpPr>
          <p:spPr>
            <a:xfrm flipH="1">
              <a:off x="137179" y="848821"/>
              <a:ext cx="5855" cy="30119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929;p40"/>
            <p:cNvSpPr/>
            <p:nvPr/>
          </p:nvSpPr>
          <p:spPr>
            <a:xfrm flipH="1">
              <a:off x="137179" y="848821"/>
              <a:ext cx="5855" cy="3011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930;p40"/>
            <p:cNvSpPr/>
            <p:nvPr/>
          </p:nvSpPr>
          <p:spPr>
            <a:xfrm flipH="1">
              <a:off x="137179" y="720825"/>
              <a:ext cx="5855" cy="10770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931;p40"/>
            <p:cNvSpPr/>
            <p:nvPr/>
          </p:nvSpPr>
          <p:spPr>
            <a:xfrm flipH="1">
              <a:off x="137179" y="720825"/>
              <a:ext cx="5855" cy="10770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932;p40"/>
            <p:cNvSpPr/>
            <p:nvPr/>
          </p:nvSpPr>
          <p:spPr>
            <a:xfrm flipH="1">
              <a:off x="657970" y="563062"/>
              <a:ext cx="55319" cy="5855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933;p40"/>
            <p:cNvSpPr/>
            <p:nvPr/>
          </p:nvSpPr>
          <p:spPr>
            <a:xfrm flipH="1">
              <a:off x="657970" y="563062"/>
              <a:ext cx="55319" cy="585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934;p40"/>
            <p:cNvSpPr/>
            <p:nvPr/>
          </p:nvSpPr>
          <p:spPr>
            <a:xfrm flipH="1">
              <a:off x="214737" y="988270"/>
              <a:ext cx="292657" cy="294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935;p40"/>
            <p:cNvSpPr/>
            <p:nvPr/>
          </p:nvSpPr>
          <p:spPr>
            <a:xfrm flipH="1">
              <a:off x="156475" y="582357"/>
              <a:ext cx="822621" cy="593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936;p40"/>
            <p:cNvSpPr/>
            <p:nvPr/>
          </p:nvSpPr>
          <p:spPr>
            <a:xfrm flipH="1">
              <a:off x="544380" y="582357"/>
              <a:ext cx="223904" cy="593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937;p40"/>
            <p:cNvSpPr/>
            <p:nvPr/>
          </p:nvSpPr>
          <p:spPr>
            <a:xfrm flipH="1">
              <a:off x="445853" y="582357"/>
              <a:ext cx="177094" cy="593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938;p40"/>
            <p:cNvSpPr/>
            <p:nvPr/>
          </p:nvSpPr>
          <p:spPr>
            <a:xfrm flipH="1">
              <a:off x="271370" y="710658"/>
              <a:ext cx="365649" cy="63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939;p40"/>
            <p:cNvSpPr/>
            <p:nvPr/>
          </p:nvSpPr>
          <p:spPr>
            <a:xfrm flipH="1">
              <a:off x="677283" y="710658"/>
              <a:ext cx="200342" cy="63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940;p40"/>
            <p:cNvSpPr/>
            <p:nvPr/>
          </p:nvSpPr>
          <p:spPr>
            <a:xfrm flipH="1">
              <a:off x="271370" y="843561"/>
              <a:ext cx="574175" cy="6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941;p40"/>
            <p:cNvSpPr/>
            <p:nvPr/>
          </p:nvSpPr>
          <p:spPr>
            <a:xfrm flipH="1">
              <a:off x="271370" y="976788"/>
              <a:ext cx="299850" cy="62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942;p40"/>
            <p:cNvSpPr/>
            <p:nvPr/>
          </p:nvSpPr>
          <p:spPr>
            <a:xfrm flipH="1">
              <a:off x="893659" y="1274047"/>
              <a:ext cx="299850" cy="17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943;p40"/>
            <p:cNvSpPr/>
            <p:nvPr/>
          </p:nvSpPr>
          <p:spPr>
            <a:xfrm flipH="1">
              <a:off x="945052" y="138477"/>
              <a:ext cx="245837" cy="132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944;p40"/>
            <p:cNvSpPr/>
            <p:nvPr/>
          </p:nvSpPr>
          <p:spPr>
            <a:xfrm flipH="1">
              <a:off x="897959" y="222843"/>
              <a:ext cx="83757" cy="78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945;p40"/>
            <p:cNvSpPr/>
            <p:nvPr/>
          </p:nvSpPr>
          <p:spPr>
            <a:xfrm flipH="1">
              <a:off x="1165363" y="120793"/>
              <a:ext cx="35683" cy="3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946;p40"/>
            <p:cNvSpPr/>
            <p:nvPr/>
          </p:nvSpPr>
          <p:spPr>
            <a:xfrm flipH="1">
              <a:off x="1165363" y="91009"/>
              <a:ext cx="35683" cy="3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947;p40"/>
            <p:cNvSpPr/>
            <p:nvPr/>
          </p:nvSpPr>
          <p:spPr>
            <a:xfrm flipH="1">
              <a:off x="692292" y="0"/>
              <a:ext cx="99887" cy="96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948;p40"/>
            <p:cNvSpPr/>
            <p:nvPr/>
          </p:nvSpPr>
          <p:spPr>
            <a:xfrm flipH="1">
              <a:off x="746496" y="46172"/>
              <a:ext cx="53544" cy="53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949;p40"/>
            <p:cNvSpPr/>
            <p:nvPr/>
          </p:nvSpPr>
          <p:spPr>
            <a:xfrm flipH="1">
              <a:off x="1163067" y="1074039"/>
              <a:ext cx="41904" cy="85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950;p40"/>
            <p:cNvSpPr/>
            <p:nvPr/>
          </p:nvSpPr>
          <p:spPr>
            <a:xfrm flipH="1">
              <a:off x="937525" y="1171261"/>
              <a:ext cx="42886" cy="83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951;p40"/>
            <p:cNvSpPr/>
            <p:nvPr/>
          </p:nvSpPr>
          <p:spPr>
            <a:xfrm flipH="1">
              <a:off x="927025" y="1242624"/>
              <a:ext cx="97914" cy="4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952;p40"/>
            <p:cNvSpPr/>
            <p:nvPr/>
          </p:nvSpPr>
          <p:spPr>
            <a:xfrm flipH="1">
              <a:off x="1155427" y="1137807"/>
              <a:ext cx="104414" cy="49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953;p40"/>
            <p:cNvSpPr/>
            <p:nvPr/>
          </p:nvSpPr>
          <p:spPr>
            <a:xfrm flipH="1">
              <a:off x="1162743" y="1074039"/>
              <a:ext cx="38951" cy="45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954;p40"/>
            <p:cNvSpPr/>
            <p:nvPr/>
          </p:nvSpPr>
          <p:spPr>
            <a:xfrm flipH="1">
              <a:off x="941126" y="1171261"/>
              <a:ext cx="39285" cy="4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955;p40"/>
            <p:cNvSpPr/>
            <p:nvPr/>
          </p:nvSpPr>
          <p:spPr>
            <a:xfrm flipH="1">
              <a:off x="763376" y="223589"/>
              <a:ext cx="220960" cy="248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956;p40"/>
            <p:cNvSpPr/>
            <p:nvPr/>
          </p:nvSpPr>
          <p:spPr>
            <a:xfrm flipH="1">
              <a:off x="806261" y="176445"/>
              <a:ext cx="85249" cy="83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957;p40"/>
            <p:cNvSpPr/>
            <p:nvPr/>
          </p:nvSpPr>
          <p:spPr>
            <a:xfrm flipH="1">
              <a:off x="787595" y="225551"/>
              <a:ext cx="146132" cy="64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958;p40"/>
            <p:cNvSpPr/>
            <p:nvPr/>
          </p:nvSpPr>
          <p:spPr>
            <a:xfrm flipH="1">
              <a:off x="825573" y="185287"/>
              <a:ext cx="29461" cy="24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959;p40"/>
            <p:cNvSpPr/>
            <p:nvPr/>
          </p:nvSpPr>
          <p:spPr>
            <a:xfrm flipH="1">
              <a:off x="786696" y="71647"/>
              <a:ext cx="106436" cy="132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960;p40"/>
            <p:cNvSpPr/>
            <p:nvPr/>
          </p:nvSpPr>
          <p:spPr>
            <a:xfrm flipH="1">
              <a:off x="754198" y="83041"/>
              <a:ext cx="61774" cy="99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961;p40"/>
            <p:cNvSpPr/>
            <p:nvPr/>
          </p:nvSpPr>
          <p:spPr>
            <a:xfrm flipH="1">
              <a:off x="787843" y="148261"/>
              <a:ext cx="26320" cy="31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962;p40"/>
            <p:cNvSpPr/>
            <p:nvPr/>
          </p:nvSpPr>
          <p:spPr>
            <a:xfrm flipH="1">
              <a:off x="883188" y="433085"/>
              <a:ext cx="329634" cy="676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963;p40"/>
            <p:cNvSpPr/>
            <p:nvPr/>
          </p:nvSpPr>
          <p:spPr>
            <a:xfrm flipH="1">
              <a:off x="1144412" y="1082548"/>
              <a:ext cx="77252" cy="28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964;p40"/>
            <p:cNvSpPr/>
            <p:nvPr/>
          </p:nvSpPr>
          <p:spPr>
            <a:xfrm flipH="1">
              <a:off x="1144412" y="1082548"/>
              <a:ext cx="77252" cy="28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965;p40"/>
            <p:cNvSpPr/>
            <p:nvPr/>
          </p:nvSpPr>
          <p:spPr>
            <a:xfrm flipH="1">
              <a:off x="955199" y="519179"/>
              <a:ext cx="61541" cy="14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1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966;p40"/>
            <p:cNvSpPr/>
            <p:nvPr/>
          </p:nvSpPr>
          <p:spPr>
            <a:xfrm flipH="1">
              <a:off x="839085" y="443566"/>
              <a:ext cx="174710" cy="758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967;p40"/>
            <p:cNvSpPr/>
            <p:nvPr/>
          </p:nvSpPr>
          <p:spPr>
            <a:xfrm flipH="1">
              <a:off x="928035" y="1182065"/>
              <a:ext cx="64485" cy="20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968;p40"/>
            <p:cNvSpPr/>
            <p:nvPr/>
          </p:nvSpPr>
          <p:spPr>
            <a:xfrm flipH="1">
              <a:off x="928035" y="1182065"/>
              <a:ext cx="64485" cy="20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969;p40"/>
            <p:cNvSpPr/>
            <p:nvPr/>
          </p:nvSpPr>
          <p:spPr>
            <a:xfrm flipH="1">
              <a:off x="839279" y="423468"/>
              <a:ext cx="149640" cy="5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970;p40"/>
            <p:cNvSpPr/>
            <p:nvPr/>
          </p:nvSpPr>
          <p:spPr>
            <a:xfrm flipH="1">
              <a:off x="839279" y="423468"/>
              <a:ext cx="149640" cy="5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971;p40"/>
            <p:cNvSpPr/>
            <p:nvPr/>
          </p:nvSpPr>
          <p:spPr>
            <a:xfrm flipH="1">
              <a:off x="857330" y="456854"/>
              <a:ext cx="9166" cy="19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972;p40"/>
            <p:cNvSpPr/>
            <p:nvPr/>
          </p:nvSpPr>
          <p:spPr>
            <a:xfrm flipH="1">
              <a:off x="968624" y="425235"/>
              <a:ext cx="9253" cy="19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973;p40"/>
            <p:cNvSpPr/>
            <p:nvPr/>
          </p:nvSpPr>
          <p:spPr>
            <a:xfrm flipH="1">
              <a:off x="912972" y="441142"/>
              <a:ext cx="9167" cy="19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974;p40"/>
            <p:cNvSpPr/>
            <p:nvPr/>
          </p:nvSpPr>
          <p:spPr>
            <a:xfrm flipH="1">
              <a:off x="842093" y="126004"/>
              <a:ext cx="6569" cy="1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975;p40"/>
            <p:cNvSpPr/>
            <p:nvPr/>
          </p:nvSpPr>
          <p:spPr>
            <a:xfrm flipH="1">
              <a:off x="873639" y="120106"/>
              <a:ext cx="6775" cy="1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976;p40"/>
            <p:cNvSpPr/>
            <p:nvPr/>
          </p:nvSpPr>
          <p:spPr>
            <a:xfrm flipH="1">
              <a:off x="875328" y="116242"/>
              <a:ext cx="6222" cy="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977;p40"/>
            <p:cNvSpPr/>
            <p:nvPr/>
          </p:nvSpPr>
          <p:spPr>
            <a:xfrm flipH="1">
              <a:off x="866495" y="132255"/>
              <a:ext cx="13093" cy="19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978;p40"/>
            <p:cNvSpPr/>
            <p:nvPr/>
          </p:nvSpPr>
          <p:spPr>
            <a:xfrm flipH="1">
              <a:off x="840746" y="157574"/>
              <a:ext cx="22149" cy="7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979;p40"/>
            <p:cNvSpPr/>
            <p:nvPr/>
          </p:nvSpPr>
          <p:spPr>
            <a:xfrm flipH="1">
              <a:off x="828505" y="111558"/>
              <a:ext cx="14474" cy="11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980;p40"/>
            <p:cNvSpPr/>
            <p:nvPr/>
          </p:nvSpPr>
          <p:spPr>
            <a:xfrm flipH="1">
              <a:off x="870745" y="100381"/>
              <a:ext cx="16205" cy="8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981;p40"/>
            <p:cNvSpPr/>
            <p:nvPr/>
          </p:nvSpPr>
          <p:spPr>
            <a:xfrm flipH="1">
              <a:off x="749266" y="311968"/>
              <a:ext cx="123442" cy="252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982;p40"/>
            <p:cNvSpPr/>
            <p:nvPr/>
          </p:nvSpPr>
          <p:spPr>
            <a:xfrm flipH="1">
              <a:off x="747665" y="270163"/>
              <a:ext cx="67529" cy="86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983;p40"/>
            <p:cNvSpPr/>
            <p:nvPr/>
          </p:nvSpPr>
          <p:spPr>
            <a:xfrm flipH="1">
              <a:off x="976151" y="1239974"/>
              <a:ext cx="18125" cy="8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984;p40"/>
            <p:cNvSpPr/>
            <p:nvPr/>
          </p:nvSpPr>
          <p:spPr>
            <a:xfrm flipH="1">
              <a:off x="975827" y="1231731"/>
              <a:ext cx="10571" cy="16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985;p40"/>
            <p:cNvSpPr/>
            <p:nvPr/>
          </p:nvSpPr>
          <p:spPr>
            <a:xfrm flipH="1">
              <a:off x="1207257" y="1141929"/>
              <a:ext cx="22267" cy="8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986;p40"/>
            <p:cNvSpPr/>
            <p:nvPr/>
          </p:nvSpPr>
          <p:spPr>
            <a:xfrm flipH="1">
              <a:off x="1207257" y="1132832"/>
              <a:ext cx="14415" cy="14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987;p40"/>
            <p:cNvSpPr/>
            <p:nvPr/>
          </p:nvSpPr>
          <p:spPr>
            <a:xfrm flipH="1">
              <a:off x="845693" y="106485"/>
              <a:ext cx="610355" cy="545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988;p40"/>
            <p:cNvSpPr/>
            <p:nvPr/>
          </p:nvSpPr>
          <p:spPr>
            <a:xfrm flipH="1">
              <a:off x="859052" y="119812"/>
              <a:ext cx="562869" cy="519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989;p40"/>
            <p:cNvSpPr/>
            <p:nvPr/>
          </p:nvSpPr>
          <p:spPr>
            <a:xfrm>
              <a:off x="960868" y="224894"/>
              <a:ext cx="317948" cy="321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990;p40"/>
            <p:cNvSpPr/>
            <p:nvPr/>
          </p:nvSpPr>
          <p:spPr>
            <a:xfrm flipH="1">
              <a:off x="857330" y="528678"/>
              <a:ext cx="38626" cy="37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991;p40"/>
            <p:cNvSpPr/>
            <p:nvPr/>
          </p:nvSpPr>
          <p:spPr>
            <a:xfrm flipH="1">
              <a:off x="889410" y="528678"/>
              <a:ext cx="36006" cy="35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992;p40"/>
            <p:cNvSpPr/>
            <p:nvPr/>
          </p:nvSpPr>
          <p:spPr>
            <a:xfrm flipH="1">
              <a:off x="843905" y="122135"/>
              <a:ext cx="6223" cy="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993;p40"/>
            <p:cNvSpPr/>
            <p:nvPr/>
          </p:nvSpPr>
          <p:spPr>
            <a:xfrm flipH="1">
              <a:off x="762587" y="24965"/>
              <a:ext cx="149443" cy="85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994;p40"/>
            <p:cNvSpPr/>
            <p:nvPr/>
          </p:nvSpPr>
          <p:spPr>
            <a:xfrm flipH="1">
              <a:off x="819785" y="218525"/>
              <a:ext cx="46741" cy="22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995;p40"/>
            <p:cNvSpPr/>
            <p:nvPr/>
          </p:nvSpPr>
          <p:spPr>
            <a:xfrm flipH="1">
              <a:off x="529326" y="321458"/>
              <a:ext cx="137336" cy="18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996;p40"/>
            <p:cNvSpPr/>
            <p:nvPr/>
          </p:nvSpPr>
          <p:spPr>
            <a:xfrm flipH="1">
              <a:off x="375137" y="321458"/>
              <a:ext cx="137346" cy="18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73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33" name="IMG_3855.png" descr="IMG_385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796438" y="1434365"/>
            <a:ext cx="18791124" cy="101116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3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75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74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73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73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73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3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3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39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4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740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41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4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7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8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50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52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7" name="تجميع"/>
          <p:cNvGrpSpPr/>
          <p:nvPr/>
        </p:nvGrpSpPr>
        <p:grpSpPr>
          <a:xfrm>
            <a:off x="1994595" y="8500951"/>
            <a:ext cx="3062165" cy="3405357"/>
            <a:chOff x="0" y="0"/>
            <a:chExt cx="3062163" cy="3405356"/>
          </a:xfrm>
        </p:grpSpPr>
        <p:sp>
          <p:nvSpPr>
            <p:cNvPr id="1755" name="مستطيل مستدير الزوايا"/>
            <p:cNvSpPr/>
            <p:nvPr/>
          </p:nvSpPr>
          <p:spPr>
            <a:xfrm>
              <a:off x="0" y="545662"/>
              <a:ext cx="2212531" cy="285969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756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23931" y="0"/>
              <a:ext cx="1838233" cy="18382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3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75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3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32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3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3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3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3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36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184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94595" y="11955714"/>
            <a:ext cx="1911773" cy="621526"/>
            <a:chOff x="0" y="0"/>
            <a:chExt cx="1911771" cy="621525"/>
          </a:xfrm>
        </p:grpSpPr>
        <p:grpSp>
          <p:nvGrpSpPr>
            <p:cNvPr id="184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83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4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84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45" name="IMG_3857.png" descr="IMG_3857.png"/>
          <p:cNvPicPr>
            <a:picLocks noChangeAspect="1"/>
          </p:cNvPicPr>
          <p:nvPr/>
        </p:nvPicPr>
        <p:blipFill>
          <a:blip r:embed="rId10">
            <a:extLst/>
          </a:blip>
          <a:srcRect l="13807" t="0" r="0" b="85316"/>
          <a:stretch>
            <a:fillRect/>
          </a:stretch>
        </p:blipFill>
        <p:spPr>
          <a:xfrm>
            <a:off x="3021914" y="1586021"/>
            <a:ext cx="20028062" cy="1879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6" name="IMG_3857.png" descr="IMG_3857.png"/>
          <p:cNvPicPr>
            <a:picLocks noChangeAspect="1"/>
          </p:cNvPicPr>
          <p:nvPr/>
        </p:nvPicPr>
        <p:blipFill>
          <a:blip r:embed="rId10">
            <a:extLst/>
          </a:blip>
          <a:srcRect l="12359" t="14743" r="1448" b="63717"/>
          <a:stretch>
            <a:fillRect/>
          </a:stretch>
        </p:blipFill>
        <p:spPr>
          <a:xfrm>
            <a:off x="2649326" y="3718841"/>
            <a:ext cx="20184076" cy="27788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6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86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86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85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84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84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4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5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52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5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853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54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5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1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63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6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86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4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4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4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4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4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4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946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94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50" name="IMG_3857.png" descr="IMG_3857.png"/>
          <p:cNvPicPr>
            <a:picLocks noChangeAspect="1"/>
          </p:cNvPicPr>
          <p:nvPr/>
        </p:nvPicPr>
        <p:blipFill>
          <a:blip r:embed="rId9">
            <a:extLst/>
          </a:blip>
          <a:srcRect l="13807" t="0" r="0" b="85316"/>
          <a:stretch>
            <a:fillRect/>
          </a:stretch>
        </p:blipFill>
        <p:spPr>
          <a:xfrm>
            <a:off x="3021914" y="1586021"/>
            <a:ext cx="20028062" cy="1879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1" name="IMG_3857.png" descr="IMG_3857.png"/>
          <p:cNvPicPr>
            <a:picLocks noChangeAspect="1"/>
          </p:cNvPicPr>
          <p:nvPr/>
        </p:nvPicPr>
        <p:blipFill>
          <a:blip r:embed="rId9">
            <a:extLst/>
          </a:blip>
          <a:srcRect l="12359" t="14743" r="1448" b="63717"/>
          <a:stretch>
            <a:fillRect/>
          </a:stretch>
        </p:blipFill>
        <p:spPr>
          <a:xfrm>
            <a:off x="2649326" y="3718841"/>
            <a:ext cx="20184076" cy="27788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1" name="تجميع"/>
          <p:cNvGrpSpPr/>
          <p:nvPr/>
        </p:nvGrpSpPr>
        <p:grpSpPr>
          <a:xfrm>
            <a:off x="22369532" y="1976220"/>
            <a:ext cx="1796521" cy="8922819"/>
            <a:chOff x="0" y="0"/>
            <a:chExt cx="1796520" cy="8922818"/>
          </a:xfrm>
        </p:grpSpPr>
        <p:grpSp>
          <p:nvGrpSpPr>
            <p:cNvPr id="196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96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95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95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95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5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5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57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6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958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59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6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5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6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6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70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1972" name="٤٠٠…"/>
          <p:cNvSpPr txBox="1"/>
          <p:nvPr/>
        </p:nvSpPr>
        <p:spPr>
          <a:xfrm>
            <a:off x="15680529" y="3701220"/>
            <a:ext cx="3486398" cy="27965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914400" rtl="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٤٠٠</a:t>
            </a:r>
          </a:p>
          <a:p>
            <a:pPr algn="ctr" defTabSz="914400" rtl="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×  ٥</a:t>
            </a:r>
          </a:p>
          <a:p>
            <a:pPr algn="ctr" defTabSz="914400" rtl="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————</a:t>
            </a:r>
          </a:p>
        </p:txBody>
      </p:sp>
      <p:sp>
        <p:nvSpPr>
          <p:cNvPr id="1973" name="٢٠٠٠"/>
          <p:cNvSpPr txBox="1"/>
          <p:nvPr/>
        </p:nvSpPr>
        <p:spPr>
          <a:xfrm>
            <a:off x="16941662" y="6361429"/>
            <a:ext cx="1320334" cy="1069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800">
                <a:solidFill>
                  <a:srgbClr val="B51A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٢٠٠٠</a:t>
            </a:r>
          </a:p>
        </p:txBody>
      </p:sp>
      <p:sp>
        <p:nvSpPr>
          <p:cNvPr id="1974" name="٥٠…"/>
          <p:cNvSpPr txBox="1"/>
          <p:nvPr/>
        </p:nvSpPr>
        <p:spPr>
          <a:xfrm>
            <a:off x="8085755" y="3465621"/>
            <a:ext cx="3486397" cy="27965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914400" rtl="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٥٠</a:t>
            </a:r>
          </a:p>
          <a:p>
            <a:pPr algn="ctr" defTabSz="914400" rtl="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×  ٤</a:t>
            </a:r>
          </a:p>
          <a:p>
            <a:pPr algn="ctr" defTabSz="914400" rtl="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————</a:t>
            </a:r>
          </a:p>
        </p:txBody>
      </p:sp>
      <p:sp>
        <p:nvSpPr>
          <p:cNvPr id="1975" name="٢٠٠"/>
          <p:cNvSpPr txBox="1"/>
          <p:nvPr/>
        </p:nvSpPr>
        <p:spPr>
          <a:xfrm>
            <a:off x="8876400" y="5902959"/>
            <a:ext cx="1320335" cy="1069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800">
                <a:solidFill>
                  <a:srgbClr val="B51A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٢٠٠</a:t>
            </a:r>
          </a:p>
        </p:txBody>
      </p:sp>
      <p:sp>
        <p:nvSpPr>
          <p:cNvPr id="1976" name="١٢٠٠٠"/>
          <p:cNvSpPr txBox="1"/>
          <p:nvPr/>
        </p:nvSpPr>
        <p:spPr>
          <a:xfrm>
            <a:off x="1994595" y="5963089"/>
            <a:ext cx="2316376" cy="1069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800">
                <a:solidFill>
                  <a:srgbClr val="B51A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١٢٠٠٠</a:t>
            </a:r>
          </a:p>
        </p:txBody>
      </p:sp>
      <p:sp>
        <p:nvSpPr>
          <p:cNvPr id="1977" name="٣٠٠٠…"/>
          <p:cNvSpPr txBox="1"/>
          <p:nvPr/>
        </p:nvSpPr>
        <p:spPr>
          <a:xfrm>
            <a:off x="1120293" y="3465621"/>
            <a:ext cx="3486397" cy="27965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914400" rtl="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٣٠٠٠</a:t>
            </a:r>
          </a:p>
          <a:p>
            <a:pPr algn="ctr" defTabSz="914400" rtl="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×  ٤</a:t>
            </a:r>
          </a:p>
          <a:p>
            <a:pPr algn="ctr" defTabSz="914400" rtl="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————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