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63"/>
  </p:notesMasterIdLst>
  <p:sldIdLst>
    <p:sldId id="292" r:id="rId2"/>
    <p:sldId id="350" r:id="rId3"/>
    <p:sldId id="290" r:id="rId4"/>
    <p:sldId id="298" r:id="rId5"/>
    <p:sldId id="288" r:id="rId6"/>
    <p:sldId id="289" r:id="rId7"/>
    <p:sldId id="291" r:id="rId8"/>
    <p:sldId id="299" r:id="rId9"/>
    <p:sldId id="300" r:id="rId10"/>
    <p:sldId id="301" r:id="rId11"/>
    <p:sldId id="302" r:id="rId12"/>
    <p:sldId id="304" r:id="rId13"/>
    <p:sldId id="305" r:id="rId14"/>
    <p:sldId id="306" r:id="rId15"/>
    <p:sldId id="307" r:id="rId16"/>
    <p:sldId id="308" r:id="rId17"/>
    <p:sldId id="303" r:id="rId18"/>
    <p:sldId id="309" r:id="rId19"/>
    <p:sldId id="310" r:id="rId20"/>
    <p:sldId id="313" r:id="rId21"/>
    <p:sldId id="319" r:id="rId22"/>
    <p:sldId id="320" r:id="rId23"/>
    <p:sldId id="338" r:id="rId24"/>
    <p:sldId id="314" r:id="rId25"/>
    <p:sldId id="321" r:id="rId26"/>
    <p:sldId id="323" r:id="rId27"/>
    <p:sldId id="324" r:id="rId28"/>
    <p:sldId id="322" r:id="rId29"/>
    <p:sldId id="326" r:id="rId30"/>
    <p:sldId id="325" r:id="rId31"/>
    <p:sldId id="327" r:id="rId32"/>
    <p:sldId id="328" r:id="rId33"/>
    <p:sldId id="329" r:id="rId34"/>
    <p:sldId id="330" r:id="rId35"/>
    <p:sldId id="331" r:id="rId36"/>
    <p:sldId id="332" r:id="rId37"/>
    <p:sldId id="335" r:id="rId38"/>
    <p:sldId id="341" r:id="rId39"/>
    <p:sldId id="317" r:id="rId40"/>
    <p:sldId id="343" r:id="rId41"/>
    <p:sldId id="339" r:id="rId42"/>
    <p:sldId id="340" r:id="rId43"/>
    <p:sldId id="293" r:id="rId44"/>
    <p:sldId id="315" r:id="rId45"/>
    <p:sldId id="344" r:id="rId46"/>
    <p:sldId id="345" r:id="rId47"/>
    <p:sldId id="346" r:id="rId48"/>
    <p:sldId id="295" r:id="rId49"/>
    <p:sldId id="347" r:id="rId50"/>
    <p:sldId id="348" r:id="rId51"/>
    <p:sldId id="349" r:id="rId52"/>
    <p:sldId id="353" r:id="rId53"/>
    <p:sldId id="351" r:id="rId54"/>
    <p:sldId id="352" r:id="rId55"/>
    <p:sldId id="355" r:id="rId56"/>
    <p:sldId id="354" r:id="rId57"/>
    <p:sldId id="356" r:id="rId58"/>
    <p:sldId id="357" r:id="rId59"/>
    <p:sldId id="359" r:id="rId60"/>
    <p:sldId id="360" r:id="rId61"/>
    <p:sldId id="361" r:id="rId62"/>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Tajawal" panose="00000500000000000000" pitchFamily="2" charset="-78"/>
      <p:regular r:id="rId68"/>
      <p:bold r:id="rId69"/>
    </p:embeddedFont>
    <p:embeddedFont>
      <p:font typeface="Tajawal Black" panose="00000500000000000000" pitchFamily="2" charset="-78"/>
      <p:bold r:id="rId70"/>
    </p:embeddedFont>
    <p:embeddedFont>
      <p:font typeface="Tajawal Light" panose="00000400000000000000" pitchFamily="2" charset="-78"/>
      <p:regular r:id="rId71"/>
    </p:embeddedFont>
    <p:embeddedFont>
      <p:font typeface="Tajawal Medium" panose="00000600000000000000" pitchFamily="2" charset="-78"/>
      <p:regular r:id="rId72"/>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7151" userDrawn="1">
          <p15:clr>
            <a:srgbClr val="A4A3A4"/>
          </p15:clr>
        </p15:guide>
        <p15:guide id="3" orient="horz" pos="3181" userDrawn="1">
          <p15:clr>
            <a:srgbClr val="A4A3A4"/>
          </p15:clr>
        </p15:guide>
        <p15:guide id="4" pos="5360" userDrawn="1">
          <p15:clr>
            <a:srgbClr val="A4A3A4"/>
          </p15:clr>
        </p15:guide>
        <p15:guide id="5" pos="3545" userDrawn="1">
          <p15:clr>
            <a:srgbClr val="A4A3A4"/>
          </p15:clr>
        </p15:guide>
        <p15:guide id="6" pos="1753" userDrawn="1">
          <p15:clr>
            <a:srgbClr val="A4A3A4"/>
          </p15:clr>
        </p15:guide>
        <p15:guide id="7"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EEF8"/>
    <a:srgbClr val="01BA36"/>
    <a:srgbClr val="FF3300"/>
    <a:srgbClr val="93BEF9"/>
    <a:srgbClr val="70FF61"/>
    <a:srgbClr val="FFDE3E"/>
    <a:srgbClr val="FFC375"/>
    <a:srgbClr val="FFAB40"/>
    <a:srgbClr val="FFD966"/>
    <a:srgbClr val="009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3199" autoAdjust="0"/>
  </p:normalViewPr>
  <p:slideViewPr>
    <p:cSldViewPr snapToGrid="0">
      <p:cViewPr varScale="1">
        <p:scale>
          <a:sx n="65" d="100"/>
          <a:sy n="65" d="100"/>
        </p:scale>
        <p:origin x="900" y="78"/>
      </p:cViewPr>
      <p:guideLst>
        <p:guide orient="horz" pos="1638"/>
        <p:guide pos="7151"/>
        <p:guide orient="horz" pos="3181"/>
        <p:guide pos="5360"/>
        <p:guide pos="3545"/>
        <p:guide pos="1753"/>
        <p:guide orient="horz" pos="27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84CFE56-7E9C-4B9D-A58E-D6B8045C0110}" type="datetimeFigureOut">
              <a:rPr lang="ar-EG" smtClean="0"/>
              <a:t>16/06/1443</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41AE844-DD1E-45E2-8ACC-42868FD379A1}" type="slidenum">
              <a:rPr lang="ar-EG" smtClean="0"/>
              <a:t>‹#›</a:t>
            </a:fld>
            <a:endParaRPr lang="ar-EG"/>
          </a:p>
        </p:txBody>
      </p:sp>
    </p:spTree>
    <p:extLst>
      <p:ext uri="{BB962C8B-B14F-4D97-AF65-F5344CB8AC3E}">
        <p14:creationId xmlns:p14="http://schemas.microsoft.com/office/powerpoint/2010/main" val="143738539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a:t>
            </a:fld>
            <a:endParaRPr lang="ar-EG"/>
          </a:p>
        </p:txBody>
      </p:sp>
    </p:spTree>
    <p:extLst>
      <p:ext uri="{BB962C8B-B14F-4D97-AF65-F5344CB8AC3E}">
        <p14:creationId xmlns:p14="http://schemas.microsoft.com/office/powerpoint/2010/main" val="43609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10</a:t>
            </a:fld>
            <a:endParaRPr lang="ar-EG"/>
          </a:p>
        </p:txBody>
      </p:sp>
    </p:spTree>
    <p:extLst>
      <p:ext uri="{BB962C8B-B14F-4D97-AF65-F5344CB8AC3E}">
        <p14:creationId xmlns:p14="http://schemas.microsoft.com/office/powerpoint/2010/main" val="183567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 </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11</a:t>
            </a:fld>
            <a:endParaRPr lang="ar-EG"/>
          </a:p>
        </p:txBody>
      </p:sp>
    </p:spTree>
    <p:extLst>
      <p:ext uri="{BB962C8B-B14F-4D97-AF65-F5344CB8AC3E}">
        <p14:creationId xmlns:p14="http://schemas.microsoft.com/office/powerpoint/2010/main" val="2933228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12</a:t>
            </a:fld>
            <a:endParaRPr lang="ar-EG"/>
          </a:p>
        </p:txBody>
      </p:sp>
    </p:spTree>
    <p:extLst>
      <p:ext uri="{BB962C8B-B14F-4D97-AF65-F5344CB8AC3E}">
        <p14:creationId xmlns:p14="http://schemas.microsoft.com/office/powerpoint/2010/main" val="326992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13</a:t>
            </a:fld>
            <a:endParaRPr lang="ar-EG"/>
          </a:p>
        </p:txBody>
      </p:sp>
    </p:spTree>
    <p:extLst>
      <p:ext uri="{BB962C8B-B14F-4D97-AF65-F5344CB8AC3E}">
        <p14:creationId xmlns:p14="http://schemas.microsoft.com/office/powerpoint/2010/main" val="323560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14</a:t>
            </a:fld>
            <a:endParaRPr lang="ar-EG"/>
          </a:p>
        </p:txBody>
      </p:sp>
    </p:spTree>
    <p:extLst>
      <p:ext uri="{BB962C8B-B14F-4D97-AF65-F5344CB8AC3E}">
        <p14:creationId xmlns:p14="http://schemas.microsoft.com/office/powerpoint/2010/main" val="215882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15</a:t>
            </a:fld>
            <a:endParaRPr lang="ar-EG"/>
          </a:p>
        </p:txBody>
      </p:sp>
    </p:spTree>
    <p:extLst>
      <p:ext uri="{BB962C8B-B14F-4D97-AF65-F5344CB8AC3E}">
        <p14:creationId xmlns:p14="http://schemas.microsoft.com/office/powerpoint/2010/main" val="1926972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16</a:t>
            </a:fld>
            <a:endParaRPr lang="ar-EG"/>
          </a:p>
        </p:txBody>
      </p:sp>
    </p:spTree>
    <p:extLst>
      <p:ext uri="{BB962C8B-B14F-4D97-AF65-F5344CB8AC3E}">
        <p14:creationId xmlns:p14="http://schemas.microsoft.com/office/powerpoint/2010/main" val="1012883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17</a:t>
            </a:fld>
            <a:endParaRPr lang="ar-EG"/>
          </a:p>
        </p:txBody>
      </p:sp>
    </p:spTree>
    <p:extLst>
      <p:ext uri="{BB962C8B-B14F-4D97-AF65-F5344CB8AC3E}">
        <p14:creationId xmlns:p14="http://schemas.microsoft.com/office/powerpoint/2010/main" val="2464139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18</a:t>
            </a:fld>
            <a:endParaRPr lang="ar-EG"/>
          </a:p>
        </p:txBody>
      </p:sp>
    </p:spTree>
    <p:extLst>
      <p:ext uri="{BB962C8B-B14F-4D97-AF65-F5344CB8AC3E}">
        <p14:creationId xmlns:p14="http://schemas.microsoft.com/office/powerpoint/2010/main" val="286804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19</a:t>
            </a:fld>
            <a:endParaRPr lang="ar-EG"/>
          </a:p>
        </p:txBody>
      </p:sp>
    </p:spTree>
    <p:extLst>
      <p:ext uri="{BB962C8B-B14F-4D97-AF65-F5344CB8AC3E}">
        <p14:creationId xmlns:p14="http://schemas.microsoft.com/office/powerpoint/2010/main" val="376885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a:t>
            </a:fld>
            <a:endParaRPr lang="ar-EG"/>
          </a:p>
        </p:txBody>
      </p:sp>
    </p:spTree>
    <p:extLst>
      <p:ext uri="{BB962C8B-B14F-4D97-AF65-F5344CB8AC3E}">
        <p14:creationId xmlns:p14="http://schemas.microsoft.com/office/powerpoint/2010/main" val="1442619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20</a:t>
            </a:fld>
            <a:endParaRPr lang="ar-EG"/>
          </a:p>
        </p:txBody>
      </p:sp>
    </p:spTree>
    <p:extLst>
      <p:ext uri="{BB962C8B-B14F-4D97-AF65-F5344CB8AC3E}">
        <p14:creationId xmlns:p14="http://schemas.microsoft.com/office/powerpoint/2010/main" val="148779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21</a:t>
            </a:fld>
            <a:endParaRPr lang="ar-EG"/>
          </a:p>
        </p:txBody>
      </p:sp>
    </p:spTree>
    <p:extLst>
      <p:ext uri="{BB962C8B-B14F-4D97-AF65-F5344CB8AC3E}">
        <p14:creationId xmlns:p14="http://schemas.microsoft.com/office/powerpoint/2010/main" val="196194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22</a:t>
            </a:fld>
            <a:endParaRPr lang="ar-EG"/>
          </a:p>
        </p:txBody>
      </p:sp>
    </p:spTree>
    <p:extLst>
      <p:ext uri="{BB962C8B-B14F-4D97-AF65-F5344CB8AC3E}">
        <p14:creationId xmlns:p14="http://schemas.microsoft.com/office/powerpoint/2010/main" val="151167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23</a:t>
            </a:fld>
            <a:endParaRPr lang="ar-EG"/>
          </a:p>
        </p:txBody>
      </p:sp>
    </p:spTree>
    <p:extLst>
      <p:ext uri="{BB962C8B-B14F-4D97-AF65-F5344CB8AC3E}">
        <p14:creationId xmlns:p14="http://schemas.microsoft.com/office/powerpoint/2010/main" val="252503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24</a:t>
            </a:fld>
            <a:endParaRPr lang="ar-EG"/>
          </a:p>
        </p:txBody>
      </p:sp>
    </p:spTree>
    <p:extLst>
      <p:ext uri="{BB962C8B-B14F-4D97-AF65-F5344CB8AC3E}">
        <p14:creationId xmlns:p14="http://schemas.microsoft.com/office/powerpoint/2010/main" val="242098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25</a:t>
            </a:fld>
            <a:endParaRPr lang="ar-EG"/>
          </a:p>
        </p:txBody>
      </p:sp>
    </p:spTree>
    <p:extLst>
      <p:ext uri="{BB962C8B-B14F-4D97-AF65-F5344CB8AC3E}">
        <p14:creationId xmlns:p14="http://schemas.microsoft.com/office/powerpoint/2010/main" val="2058284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26</a:t>
            </a:fld>
            <a:endParaRPr lang="ar-EG"/>
          </a:p>
        </p:txBody>
      </p:sp>
    </p:spTree>
    <p:extLst>
      <p:ext uri="{BB962C8B-B14F-4D97-AF65-F5344CB8AC3E}">
        <p14:creationId xmlns:p14="http://schemas.microsoft.com/office/powerpoint/2010/main" val="3872937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27</a:t>
            </a:fld>
            <a:endParaRPr lang="ar-EG"/>
          </a:p>
        </p:txBody>
      </p:sp>
    </p:spTree>
    <p:extLst>
      <p:ext uri="{BB962C8B-B14F-4D97-AF65-F5344CB8AC3E}">
        <p14:creationId xmlns:p14="http://schemas.microsoft.com/office/powerpoint/2010/main" val="3505005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28</a:t>
            </a:fld>
            <a:endParaRPr lang="ar-EG"/>
          </a:p>
        </p:txBody>
      </p:sp>
    </p:spTree>
    <p:extLst>
      <p:ext uri="{BB962C8B-B14F-4D97-AF65-F5344CB8AC3E}">
        <p14:creationId xmlns:p14="http://schemas.microsoft.com/office/powerpoint/2010/main" val="3306722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29</a:t>
            </a:fld>
            <a:endParaRPr lang="ar-EG"/>
          </a:p>
        </p:txBody>
      </p:sp>
    </p:spTree>
    <p:extLst>
      <p:ext uri="{BB962C8B-B14F-4D97-AF65-F5344CB8AC3E}">
        <p14:creationId xmlns:p14="http://schemas.microsoft.com/office/powerpoint/2010/main" val="108099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a:t>
            </a:fld>
            <a:endParaRPr lang="ar-EG"/>
          </a:p>
        </p:txBody>
      </p:sp>
    </p:spTree>
    <p:extLst>
      <p:ext uri="{BB962C8B-B14F-4D97-AF65-F5344CB8AC3E}">
        <p14:creationId xmlns:p14="http://schemas.microsoft.com/office/powerpoint/2010/main" val="702694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30</a:t>
            </a:fld>
            <a:endParaRPr lang="ar-EG"/>
          </a:p>
        </p:txBody>
      </p:sp>
    </p:spTree>
    <p:extLst>
      <p:ext uri="{BB962C8B-B14F-4D97-AF65-F5344CB8AC3E}">
        <p14:creationId xmlns:p14="http://schemas.microsoft.com/office/powerpoint/2010/main" val="1604146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31</a:t>
            </a:fld>
            <a:endParaRPr lang="ar-EG"/>
          </a:p>
        </p:txBody>
      </p:sp>
    </p:spTree>
    <p:extLst>
      <p:ext uri="{BB962C8B-B14F-4D97-AF65-F5344CB8AC3E}">
        <p14:creationId xmlns:p14="http://schemas.microsoft.com/office/powerpoint/2010/main" val="1507520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32</a:t>
            </a:fld>
            <a:endParaRPr lang="ar-EG"/>
          </a:p>
        </p:txBody>
      </p:sp>
    </p:spTree>
    <p:extLst>
      <p:ext uri="{BB962C8B-B14F-4D97-AF65-F5344CB8AC3E}">
        <p14:creationId xmlns:p14="http://schemas.microsoft.com/office/powerpoint/2010/main" val="332338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33</a:t>
            </a:fld>
            <a:endParaRPr lang="ar-EG"/>
          </a:p>
        </p:txBody>
      </p:sp>
    </p:spTree>
    <p:extLst>
      <p:ext uri="{BB962C8B-B14F-4D97-AF65-F5344CB8AC3E}">
        <p14:creationId xmlns:p14="http://schemas.microsoft.com/office/powerpoint/2010/main" val="385144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34</a:t>
            </a:fld>
            <a:endParaRPr lang="ar-EG"/>
          </a:p>
        </p:txBody>
      </p:sp>
    </p:spTree>
    <p:extLst>
      <p:ext uri="{BB962C8B-B14F-4D97-AF65-F5344CB8AC3E}">
        <p14:creationId xmlns:p14="http://schemas.microsoft.com/office/powerpoint/2010/main" val="2325803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35</a:t>
            </a:fld>
            <a:endParaRPr lang="ar-EG"/>
          </a:p>
        </p:txBody>
      </p:sp>
    </p:spTree>
    <p:extLst>
      <p:ext uri="{BB962C8B-B14F-4D97-AF65-F5344CB8AC3E}">
        <p14:creationId xmlns:p14="http://schemas.microsoft.com/office/powerpoint/2010/main" val="4197122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36</a:t>
            </a:fld>
            <a:endParaRPr lang="ar-EG"/>
          </a:p>
        </p:txBody>
      </p:sp>
    </p:spTree>
    <p:extLst>
      <p:ext uri="{BB962C8B-B14F-4D97-AF65-F5344CB8AC3E}">
        <p14:creationId xmlns:p14="http://schemas.microsoft.com/office/powerpoint/2010/main" val="3359014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37</a:t>
            </a:fld>
            <a:endParaRPr lang="ar-EG"/>
          </a:p>
        </p:txBody>
      </p:sp>
    </p:spTree>
    <p:extLst>
      <p:ext uri="{BB962C8B-B14F-4D97-AF65-F5344CB8AC3E}">
        <p14:creationId xmlns:p14="http://schemas.microsoft.com/office/powerpoint/2010/main" val="1865950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38</a:t>
            </a:fld>
            <a:endParaRPr lang="ar-EG"/>
          </a:p>
        </p:txBody>
      </p:sp>
    </p:spTree>
    <p:extLst>
      <p:ext uri="{BB962C8B-B14F-4D97-AF65-F5344CB8AC3E}">
        <p14:creationId xmlns:p14="http://schemas.microsoft.com/office/powerpoint/2010/main" val="736010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39</a:t>
            </a:fld>
            <a:endParaRPr lang="ar-EG"/>
          </a:p>
        </p:txBody>
      </p:sp>
    </p:spTree>
    <p:extLst>
      <p:ext uri="{BB962C8B-B14F-4D97-AF65-F5344CB8AC3E}">
        <p14:creationId xmlns:p14="http://schemas.microsoft.com/office/powerpoint/2010/main" val="347508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a:t>
            </a:fld>
            <a:endParaRPr lang="ar-EG"/>
          </a:p>
        </p:txBody>
      </p:sp>
    </p:spTree>
    <p:extLst>
      <p:ext uri="{BB962C8B-B14F-4D97-AF65-F5344CB8AC3E}">
        <p14:creationId xmlns:p14="http://schemas.microsoft.com/office/powerpoint/2010/main" val="745269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40</a:t>
            </a:fld>
            <a:endParaRPr lang="ar-EG"/>
          </a:p>
        </p:txBody>
      </p:sp>
    </p:spTree>
    <p:extLst>
      <p:ext uri="{BB962C8B-B14F-4D97-AF65-F5344CB8AC3E}">
        <p14:creationId xmlns:p14="http://schemas.microsoft.com/office/powerpoint/2010/main" val="3463386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41</a:t>
            </a:fld>
            <a:endParaRPr lang="ar-EG"/>
          </a:p>
        </p:txBody>
      </p:sp>
    </p:spTree>
    <p:extLst>
      <p:ext uri="{BB962C8B-B14F-4D97-AF65-F5344CB8AC3E}">
        <p14:creationId xmlns:p14="http://schemas.microsoft.com/office/powerpoint/2010/main" val="254916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42</a:t>
            </a:fld>
            <a:endParaRPr lang="ar-EG"/>
          </a:p>
        </p:txBody>
      </p:sp>
    </p:spTree>
    <p:extLst>
      <p:ext uri="{BB962C8B-B14F-4D97-AF65-F5344CB8AC3E}">
        <p14:creationId xmlns:p14="http://schemas.microsoft.com/office/powerpoint/2010/main" val="2411017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43</a:t>
            </a:fld>
            <a:endParaRPr lang="ar-EG"/>
          </a:p>
        </p:txBody>
      </p:sp>
    </p:spTree>
    <p:extLst>
      <p:ext uri="{BB962C8B-B14F-4D97-AF65-F5344CB8AC3E}">
        <p14:creationId xmlns:p14="http://schemas.microsoft.com/office/powerpoint/2010/main" val="4231337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44</a:t>
            </a:fld>
            <a:endParaRPr lang="ar-EG"/>
          </a:p>
        </p:txBody>
      </p:sp>
    </p:spTree>
    <p:extLst>
      <p:ext uri="{BB962C8B-B14F-4D97-AF65-F5344CB8AC3E}">
        <p14:creationId xmlns:p14="http://schemas.microsoft.com/office/powerpoint/2010/main" val="1737600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45</a:t>
            </a:fld>
            <a:endParaRPr lang="ar-EG"/>
          </a:p>
        </p:txBody>
      </p:sp>
    </p:spTree>
    <p:extLst>
      <p:ext uri="{BB962C8B-B14F-4D97-AF65-F5344CB8AC3E}">
        <p14:creationId xmlns:p14="http://schemas.microsoft.com/office/powerpoint/2010/main" val="2335546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48</a:t>
            </a:fld>
            <a:endParaRPr lang="ar-EG"/>
          </a:p>
        </p:txBody>
      </p:sp>
    </p:spTree>
    <p:extLst>
      <p:ext uri="{BB962C8B-B14F-4D97-AF65-F5344CB8AC3E}">
        <p14:creationId xmlns:p14="http://schemas.microsoft.com/office/powerpoint/2010/main" val="2006313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49</a:t>
            </a:fld>
            <a:endParaRPr lang="ar-EG"/>
          </a:p>
        </p:txBody>
      </p:sp>
    </p:spTree>
    <p:extLst>
      <p:ext uri="{BB962C8B-B14F-4D97-AF65-F5344CB8AC3E}">
        <p14:creationId xmlns:p14="http://schemas.microsoft.com/office/powerpoint/2010/main" val="86584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50</a:t>
            </a:fld>
            <a:endParaRPr lang="ar-EG"/>
          </a:p>
        </p:txBody>
      </p:sp>
    </p:spTree>
    <p:extLst>
      <p:ext uri="{BB962C8B-B14F-4D97-AF65-F5344CB8AC3E}">
        <p14:creationId xmlns:p14="http://schemas.microsoft.com/office/powerpoint/2010/main" val="3414709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51</a:t>
            </a:fld>
            <a:endParaRPr lang="ar-EG"/>
          </a:p>
        </p:txBody>
      </p:sp>
    </p:spTree>
    <p:extLst>
      <p:ext uri="{BB962C8B-B14F-4D97-AF65-F5344CB8AC3E}">
        <p14:creationId xmlns:p14="http://schemas.microsoft.com/office/powerpoint/2010/main" val="10645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5</a:t>
            </a:fld>
            <a:endParaRPr lang="ar-EG"/>
          </a:p>
        </p:txBody>
      </p:sp>
    </p:spTree>
    <p:extLst>
      <p:ext uri="{BB962C8B-B14F-4D97-AF65-F5344CB8AC3E}">
        <p14:creationId xmlns:p14="http://schemas.microsoft.com/office/powerpoint/2010/main" val="255733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6</a:t>
            </a:fld>
            <a:endParaRPr lang="ar-EG"/>
          </a:p>
        </p:txBody>
      </p:sp>
    </p:spTree>
    <p:extLst>
      <p:ext uri="{BB962C8B-B14F-4D97-AF65-F5344CB8AC3E}">
        <p14:creationId xmlns:p14="http://schemas.microsoft.com/office/powerpoint/2010/main" val="426891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7</a:t>
            </a:fld>
            <a:endParaRPr lang="ar-EG"/>
          </a:p>
        </p:txBody>
      </p:sp>
    </p:spTree>
    <p:extLst>
      <p:ext uri="{BB962C8B-B14F-4D97-AF65-F5344CB8AC3E}">
        <p14:creationId xmlns:p14="http://schemas.microsoft.com/office/powerpoint/2010/main" val="214948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8</a:t>
            </a:fld>
            <a:endParaRPr lang="ar-EG"/>
          </a:p>
        </p:txBody>
      </p:sp>
    </p:spTree>
    <p:extLst>
      <p:ext uri="{BB962C8B-B14F-4D97-AF65-F5344CB8AC3E}">
        <p14:creationId xmlns:p14="http://schemas.microsoft.com/office/powerpoint/2010/main" val="200527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5"/>
          </p:nvPr>
        </p:nvSpPr>
        <p:spPr/>
        <p:txBody>
          <a:bodyPr/>
          <a:lstStyle/>
          <a:p>
            <a:fld id="{F41AE844-DD1E-45E2-8ACC-42868FD379A1}" type="slidenum">
              <a:rPr lang="ar-EG" smtClean="0"/>
              <a:t>9</a:t>
            </a:fld>
            <a:endParaRPr lang="ar-EG"/>
          </a:p>
        </p:txBody>
      </p:sp>
    </p:spTree>
    <p:extLst>
      <p:ext uri="{BB962C8B-B14F-4D97-AF65-F5344CB8AC3E}">
        <p14:creationId xmlns:p14="http://schemas.microsoft.com/office/powerpoint/2010/main" val="180986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B8CEC3-06C9-441E-A5CE-D73D39E0C9EB}"/>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FACD4465-2D0C-4A77-8105-F454CDBD9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FB236ADD-67E6-43C0-A8A0-57EED2C3377C}"/>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54113290-3964-4A46-9D83-76420DAB1D80}"/>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F1E1EFF-62B8-499B-8713-F1FC3B0F45E7}"/>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3209123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5AF7D6-D659-4484-88F0-0CC9112E8C1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29966D5E-E5E9-465B-AB1E-91A06014AFE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99F23E77-BF42-4B95-8E56-09A0F64B9457}"/>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2470F27E-5FEE-466B-95A3-FD3C6ADCB33C}"/>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2D723F42-418E-4135-BD6E-5338D884F9E5}"/>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157165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63CB1B85-F40B-427C-B593-210C02B817C2}"/>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A71123B3-94CC-47F8-9854-34A10C4403C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448785EF-7B88-4769-BEFA-314B8779C0E9}"/>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579F0E08-37ED-42D6-A990-B4DB2BD87D8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98D2CEBA-37ED-4DDD-89BD-E1CB07B387D1}"/>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1239354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E8D90A-E399-42FA-AABD-6E04B241E424}"/>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8A83CBAA-813B-4628-9132-9DC584354409}"/>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2BEA005F-1E87-499B-ABC7-3B497CADD2D6}"/>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874F7166-3113-4161-A3AC-AD7B24A5F68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BF681827-B78E-4F75-9884-306D826F5EC6}"/>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341347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2763ADF-DAD9-4CB5-877C-5ECF98C3D57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231729F5-35E3-4EF5-8FFD-012C09395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4A91CE29-B832-49EA-A4E1-4517078A5F5F}"/>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C0CF1262-CA05-4FC4-9131-B2FB33E15B9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47A84520-173C-4BC9-BEE9-9371C88BCFB7}"/>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390745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E5CEE8-88D0-438C-85D6-B92CC681DAAC}"/>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C7D57E9C-16E9-4DA0-AAEB-E5FC72A59C6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139A07A0-1D09-49A9-A7CD-29753970B91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82204B1E-4698-4213-AFC4-39F395A41B40}"/>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6" name="عنصر نائب للتذييل 5">
            <a:extLst>
              <a:ext uri="{FF2B5EF4-FFF2-40B4-BE49-F238E27FC236}">
                <a16:creationId xmlns:a16="http://schemas.microsoft.com/office/drawing/2014/main" id="{47244D42-EDB5-4ABA-AF88-7B0B54A959F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89434FD0-8641-4E21-9DAA-471211376C48}"/>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1482219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475AE4E-8D34-4262-A1B7-269F22CD18E2}"/>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6B4C2F4B-7FA4-458A-98E5-F55B18DF1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B812C66F-AD4D-496D-9FE4-3FE8EFF43A1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66E51C34-2E40-4197-A5FE-7143F3B5A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40837A1-F159-4B89-BF55-8834F4A7C35B}"/>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268A4D3F-076D-41C2-85B0-9286354E4735}"/>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8" name="عنصر نائب للتذييل 7">
            <a:extLst>
              <a:ext uri="{FF2B5EF4-FFF2-40B4-BE49-F238E27FC236}">
                <a16:creationId xmlns:a16="http://schemas.microsoft.com/office/drawing/2014/main" id="{0F42E0BB-3089-4458-9F04-2E9D8CFE06C0}"/>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7C7B5211-D30D-427E-9A09-29989ECE6A9E}"/>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93224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FD58FD-196D-4F16-BE98-3BCE7ABF8DF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260D43F2-12E1-4AA7-8237-58DE30D94D17}"/>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4" name="عنصر نائب للتذييل 3">
            <a:extLst>
              <a:ext uri="{FF2B5EF4-FFF2-40B4-BE49-F238E27FC236}">
                <a16:creationId xmlns:a16="http://schemas.microsoft.com/office/drawing/2014/main" id="{EA9184C9-232B-4CA5-9353-98623E250D13}"/>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EA75E84A-8509-422A-8B30-D7D7CDDB2624}"/>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731483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E0C107-92DF-4D3D-89B6-C4BE257515B1}"/>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3" name="عنصر نائب للتذييل 2">
            <a:extLst>
              <a:ext uri="{FF2B5EF4-FFF2-40B4-BE49-F238E27FC236}">
                <a16:creationId xmlns:a16="http://schemas.microsoft.com/office/drawing/2014/main" id="{EE5F2442-673C-4800-82F4-20FB2B6C5FDF}"/>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EAD391B7-C1DC-4C00-A387-7E77C03BBC9D}"/>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356451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B654A2-76F9-40BB-9DE1-2B050569F2C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AA01FD93-3B43-4E94-8D31-036216A9D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2B458533-D730-4584-966C-E9C0D338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5439087-067A-4B58-9F6D-D64F0FA53FBB}"/>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6" name="عنصر نائب للتذييل 5">
            <a:extLst>
              <a:ext uri="{FF2B5EF4-FFF2-40B4-BE49-F238E27FC236}">
                <a16:creationId xmlns:a16="http://schemas.microsoft.com/office/drawing/2014/main" id="{89E7CFC5-CC51-4D09-85C5-B919466ADC5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80F51CBF-436A-4203-BDD8-BD7791FC130B}"/>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2193473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60804D-81C6-4947-8A59-9BD8DE300F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6E85B7F1-AEF9-45F2-B2B3-773D1DA55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2C4310EA-0454-4568-A7C7-1196206AC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92469C8-E52F-4671-8EBA-49317C955C3F}"/>
              </a:ext>
            </a:extLst>
          </p:cNvPr>
          <p:cNvSpPr>
            <a:spLocks noGrp="1"/>
          </p:cNvSpPr>
          <p:nvPr>
            <p:ph type="dt" sz="half" idx="10"/>
          </p:nvPr>
        </p:nvSpPr>
        <p:spPr/>
        <p:txBody>
          <a:bodyPr/>
          <a:lstStyle/>
          <a:p>
            <a:fld id="{2D5CF47C-3369-4BE2-94A4-B182E2A76B24}" type="datetimeFigureOut">
              <a:rPr lang="ar-EG" smtClean="0"/>
              <a:t>16/06/1443</a:t>
            </a:fld>
            <a:endParaRPr lang="ar-EG"/>
          </a:p>
        </p:txBody>
      </p:sp>
      <p:sp>
        <p:nvSpPr>
          <p:cNvPr id="6" name="عنصر نائب للتذييل 5">
            <a:extLst>
              <a:ext uri="{FF2B5EF4-FFF2-40B4-BE49-F238E27FC236}">
                <a16:creationId xmlns:a16="http://schemas.microsoft.com/office/drawing/2014/main" id="{F60B966D-FE27-4E65-B67E-ABC2150FA61A}"/>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8891BB14-0D70-48C4-BF80-90A3C19FFC0B}"/>
              </a:ext>
            </a:extLst>
          </p:cNvPr>
          <p:cNvSpPr>
            <a:spLocks noGrp="1"/>
          </p:cNvSpPr>
          <p:nvPr>
            <p:ph type="sldNum" sz="quarter" idx="12"/>
          </p:nvPr>
        </p:nvSpPr>
        <p:spPr/>
        <p:txBody>
          <a:bodyPr/>
          <a:lstStyle/>
          <a:p>
            <a:fld id="{92119BEA-DCB2-41E7-81D6-075B40C7E324}" type="slidenum">
              <a:rPr lang="ar-EG" smtClean="0"/>
              <a:t>‹#›</a:t>
            </a:fld>
            <a:endParaRPr lang="ar-EG"/>
          </a:p>
        </p:txBody>
      </p:sp>
    </p:spTree>
    <p:extLst>
      <p:ext uri="{BB962C8B-B14F-4D97-AF65-F5344CB8AC3E}">
        <p14:creationId xmlns:p14="http://schemas.microsoft.com/office/powerpoint/2010/main" val="2017446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EE81C9E-58B1-4820-BCEF-DA4084364DF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D170C4E2-0C23-4108-9AE2-689D57B5355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868F9891-B232-4B8A-A6B0-6B6B284DE40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5CF47C-3369-4BE2-94A4-B182E2A76B24}" type="datetimeFigureOut">
              <a:rPr lang="ar-EG" smtClean="0"/>
              <a:t>16/06/1443</a:t>
            </a:fld>
            <a:endParaRPr lang="ar-EG"/>
          </a:p>
        </p:txBody>
      </p:sp>
      <p:sp>
        <p:nvSpPr>
          <p:cNvPr id="5" name="عنصر نائب للتذييل 4">
            <a:extLst>
              <a:ext uri="{FF2B5EF4-FFF2-40B4-BE49-F238E27FC236}">
                <a16:creationId xmlns:a16="http://schemas.microsoft.com/office/drawing/2014/main" id="{3D2C71F3-E427-4100-AAC4-46BAEEF3F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829946C4-A6A7-4673-A4D2-C2C6F9AFFB7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2119BEA-DCB2-41E7-81D6-075B40C7E324}" type="slidenum">
              <a:rPr lang="ar-EG" smtClean="0"/>
              <a:t>‹#›</a:t>
            </a:fld>
            <a:endParaRPr lang="ar-EG"/>
          </a:p>
        </p:txBody>
      </p:sp>
    </p:spTree>
    <p:extLst>
      <p:ext uri="{BB962C8B-B14F-4D97-AF65-F5344CB8AC3E}">
        <p14:creationId xmlns:p14="http://schemas.microsoft.com/office/powerpoint/2010/main" val="53738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مربع نص 913">
            <a:extLst>
              <a:ext uri="{FF2B5EF4-FFF2-40B4-BE49-F238E27FC236}">
                <a16:creationId xmlns:a16="http://schemas.microsoft.com/office/drawing/2014/main" id="{0B6769CC-FF97-401D-A5A5-829090016B0D}"/>
              </a:ext>
            </a:extLst>
          </p:cNvPr>
          <p:cNvSpPr txBox="1"/>
          <p:nvPr/>
        </p:nvSpPr>
        <p:spPr>
          <a:xfrm>
            <a:off x="4385047" y="706009"/>
            <a:ext cx="3421905" cy="1685077"/>
          </a:xfrm>
          <a:prstGeom prst="rect">
            <a:avLst/>
          </a:prstGeom>
          <a:noFill/>
        </p:spPr>
        <p:txBody>
          <a:bodyPr wrap="square" rtlCol="1">
            <a:spAutoFit/>
          </a:bodyPr>
          <a:lstStyle/>
          <a:p>
            <a:pPr algn="ctr">
              <a:lnSpc>
                <a:spcPct val="200000"/>
              </a:lnSpc>
            </a:pPr>
            <a:r>
              <a:rPr lang="ar-SA" dirty="0">
                <a:solidFill>
                  <a:schemeClr val="accent4">
                    <a:lumMod val="60000"/>
                    <a:lumOff val="40000"/>
                  </a:schemeClr>
                </a:solidFill>
                <a:latin typeface="Tajawal Light" panose="00000400000000000000" pitchFamily="2" charset="-78"/>
                <a:cs typeface="Tajawal Light" panose="00000400000000000000" pitchFamily="2" charset="-78"/>
              </a:rPr>
              <a:t>برزنتيشن</a:t>
            </a:r>
          </a:p>
          <a:p>
            <a:pPr algn="ctr">
              <a:lnSpc>
                <a:spcPct val="200000"/>
              </a:lnSpc>
            </a:pPr>
            <a:r>
              <a:rPr lang="ar-SA" dirty="0">
                <a:solidFill>
                  <a:schemeClr val="accent4">
                    <a:lumMod val="60000"/>
                    <a:lumOff val="40000"/>
                  </a:schemeClr>
                </a:solidFill>
                <a:latin typeface="Tajawal Light" panose="00000400000000000000" pitchFamily="2" charset="-78"/>
                <a:cs typeface="Tajawal Light" panose="00000400000000000000" pitchFamily="2" charset="-78"/>
              </a:rPr>
              <a:t> كيف يبدو القمر    و </a:t>
            </a:r>
            <a:r>
              <a:rPr lang="ar-SA" dirty="0">
                <a:solidFill>
                  <a:schemeClr val="accent4">
                    <a:lumMod val="60000"/>
                    <a:lumOff val="40000"/>
                  </a:schemeClr>
                </a:solidFill>
                <a:latin typeface="Tajawal Light" panose="00000400000000000000" pitchFamily="2" charset="-78"/>
                <a:ea typeface="GE SS Two Bold" panose="020A0503020102020204" pitchFamily="18" charset="-78"/>
                <a:cs typeface="Tajawal Light" panose="00000400000000000000" pitchFamily="2" charset="-78"/>
              </a:rPr>
              <a:t>أطوار القمر </a:t>
            </a:r>
          </a:p>
          <a:p>
            <a:pPr algn="ctr">
              <a:lnSpc>
                <a:spcPct val="200000"/>
              </a:lnSpc>
            </a:pPr>
            <a:r>
              <a:rPr lang="ar-SA" dirty="0">
                <a:solidFill>
                  <a:schemeClr val="accent4">
                    <a:lumMod val="60000"/>
                    <a:lumOff val="40000"/>
                  </a:schemeClr>
                </a:solidFill>
                <a:latin typeface="Tajawal Light" panose="00000400000000000000" pitchFamily="2" charset="-78"/>
                <a:ea typeface="GE SS Two Bold" panose="020A0503020102020204" pitchFamily="18" charset="-78"/>
                <a:cs typeface="Tajawal Light" panose="00000400000000000000" pitchFamily="2" charset="-78"/>
              </a:rPr>
              <a:t>الخسوف و الكسوف  المد و الجزر </a:t>
            </a:r>
            <a:endParaRPr lang="ar-EG" dirty="0">
              <a:solidFill>
                <a:srgbClr val="FFDF3C"/>
              </a:solidFill>
              <a:latin typeface="Tajawal Light" panose="00000400000000000000" pitchFamily="2" charset="-78"/>
              <a:ea typeface="GE SS Two Bold" panose="020A0503020102020204" pitchFamily="18" charset="-78"/>
              <a:cs typeface="Tajawal Light" panose="00000400000000000000" pitchFamily="2" charset="-78"/>
            </a:endParaRPr>
          </a:p>
        </p:txBody>
      </p:sp>
      <p:grpSp>
        <p:nvGrpSpPr>
          <p:cNvPr id="3" name="مجموعة 2">
            <a:extLst>
              <a:ext uri="{FF2B5EF4-FFF2-40B4-BE49-F238E27FC236}">
                <a16:creationId xmlns:a16="http://schemas.microsoft.com/office/drawing/2014/main" id="{67C4EBF2-A127-49CE-9F06-2C08CF385191}"/>
              </a:ext>
            </a:extLst>
          </p:cNvPr>
          <p:cNvGrpSpPr/>
          <p:nvPr/>
        </p:nvGrpSpPr>
        <p:grpSpPr>
          <a:xfrm>
            <a:off x="-2640182" y="522669"/>
            <a:ext cx="467692" cy="777108"/>
            <a:chOff x="1317565" y="666598"/>
            <a:chExt cx="4435884" cy="5299961"/>
          </a:xfrm>
        </p:grpSpPr>
        <p:pic>
          <p:nvPicPr>
            <p:cNvPr id="4" name="صورة 3">
              <a:extLst>
                <a:ext uri="{FF2B5EF4-FFF2-40B4-BE49-F238E27FC236}">
                  <a16:creationId xmlns:a16="http://schemas.microsoft.com/office/drawing/2014/main" id="{A8E4518E-328A-4DD8-986E-822FF7A4111E}"/>
                </a:ext>
              </a:extLst>
            </p:cNvPr>
            <p:cNvPicPr>
              <a:picLocks noChangeAspect="1"/>
            </p:cNvPicPr>
            <p:nvPr/>
          </p:nvPicPr>
          <p:blipFill>
            <a:blip r:embed="rId3"/>
            <a:stretch>
              <a:fillRect/>
            </a:stretch>
          </p:blipFill>
          <p:spPr>
            <a:xfrm>
              <a:off x="3635282" y="666598"/>
              <a:ext cx="2118167" cy="2115627"/>
            </a:xfrm>
            <a:prstGeom prst="rect">
              <a:avLst/>
            </a:prstGeom>
          </p:spPr>
        </p:pic>
        <p:pic>
          <p:nvPicPr>
            <p:cNvPr id="5" name="صورة 4">
              <a:extLst>
                <a:ext uri="{FF2B5EF4-FFF2-40B4-BE49-F238E27FC236}">
                  <a16:creationId xmlns:a16="http://schemas.microsoft.com/office/drawing/2014/main" id="{4FAEA010-A727-473E-949C-7B40EE3696AF}"/>
                </a:ext>
              </a:extLst>
            </p:cNvPr>
            <p:cNvPicPr>
              <a:picLocks noChangeAspect="1"/>
            </p:cNvPicPr>
            <p:nvPr/>
          </p:nvPicPr>
          <p:blipFill>
            <a:blip r:embed="rId4"/>
            <a:stretch>
              <a:fillRect/>
            </a:stretch>
          </p:blipFill>
          <p:spPr>
            <a:xfrm>
              <a:off x="1346689" y="2747592"/>
              <a:ext cx="3901778" cy="3218967"/>
            </a:xfrm>
            <a:prstGeom prst="rect">
              <a:avLst/>
            </a:prstGeom>
          </p:spPr>
        </p:pic>
        <p:pic>
          <p:nvPicPr>
            <p:cNvPr id="6" name="صورة 5">
              <a:extLst>
                <a:ext uri="{FF2B5EF4-FFF2-40B4-BE49-F238E27FC236}">
                  <a16:creationId xmlns:a16="http://schemas.microsoft.com/office/drawing/2014/main" id="{4CA93206-3DF8-412D-88F2-6A6B89F29592}"/>
                </a:ext>
              </a:extLst>
            </p:cNvPr>
            <p:cNvPicPr>
              <a:picLocks noChangeAspect="1"/>
            </p:cNvPicPr>
            <p:nvPr/>
          </p:nvPicPr>
          <p:blipFill>
            <a:blip r:embed="rId5"/>
            <a:stretch>
              <a:fillRect/>
            </a:stretch>
          </p:blipFill>
          <p:spPr>
            <a:xfrm>
              <a:off x="1317565" y="1294672"/>
              <a:ext cx="1688738" cy="1487553"/>
            </a:xfrm>
            <a:prstGeom prst="rect">
              <a:avLst/>
            </a:prstGeom>
          </p:spPr>
        </p:pic>
      </p:grpSp>
      <p:grpSp>
        <p:nvGrpSpPr>
          <p:cNvPr id="7" name="!!مورف55">
            <a:extLst>
              <a:ext uri="{FF2B5EF4-FFF2-40B4-BE49-F238E27FC236}">
                <a16:creationId xmlns:a16="http://schemas.microsoft.com/office/drawing/2014/main" id="{1C243BCC-A01A-4922-9589-328F2BFD1D1D}"/>
              </a:ext>
            </a:extLst>
          </p:cNvPr>
          <p:cNvGrpSpPr/>
          <p:nvPr/>
        </p:nvGrpSpPr>
        <p:grpSpPr>
          <a:xfrm>
            <a:off x="-3963028" y="2940169"/>
            <a:ext cx="2537701" cy="3000736"/>
            <a:chOff x="3384" y="1703"/>
            <a:chExt cx="912" cy="914"/>
          </a:xfrm>
        </p:grpSpPr>
        <p:sp>
          <p:nvSpPr>
            <p:cNvPr id="8" name="Google Shape;4684;p21">
              <a:extLst>
                <a:ext uri="{FF2B5EF4-FFF2-40B4-BE49-F238E27FC236}">
                  <a16:creationId xmlns:a16="http://schemas.microsoft.com/office/drawing/2014/main" id="{BCEAFE19-EF95-4041-96F3-C62249CA422E}"/>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9" name="Google Shape;4685;p21">
              <a:extLst>
                <a:ext uri="{FF2B5EF4-FFF2-40B4-BE49-F238E27FC236}">
                  <a16:creationId xmlns:a16="http://schemas.microsoft.com/office/drawing/2014/main" id="{3F3EFCF8-DB20-46E0-B513-E61F0FF7BFFD}"/>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0" name="Google Shape;4686;p21">
              <a:extLst>
                <a:ext uri="{FF2B5EF4-FFF2-40B4-BE49-F238E27FC236}">
                  <a16:creationId xmlns:a16="http://schemas.microsoft.com/office/drawing/2014/main" id="{4B3666AD-54B1-452D-8D8E-1DCC103BE950}"/>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4687;p21">
              <a:extLst>
                <a:ext uri="{FF2B5EF4-FFF2-40B4-BE49-F238E27FC236}">
                  <a16:creationId xmlns:a16="http://schemas.microsoft.com/office/drawing/2014/main" id="{D0C3D06D-815E-4426-BC8E-F58992401BB8}"/>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4688;p21">
              <a:extLst>
                <a:ext uri="{FF2B5EF4-FFF2-40B4-BE49-F238E27FC236}">
                  <a16:creationId xmlns:a16="http://schemas.microsoft.com/office/drawing/2014/main" id="{06917935-787D-441B-99D1-F1270DA279FF}"/>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4689;p21">
              <a:extLst>
                <a:ext uri="{FF2B5EF4-FFF2-40B4-BE49-F238E27FC236}">
                  <a16:creationId xmlns:a16="http://schemas.microsoft.com/office/drawing/2014/main" id="{AA01B627-08C5-4C4F-B771-D4AC06C79B2A}"/>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4690;p21">
              <a:extLst>
                <a:ext uri="{FF2B5EF4-FFF2-40B4-BE49-F238E27FC236}">
                  <a16:creationId xmlns:a16="http://schemas.microsoft.com/office/drawing/2014/main" id="{94A28564-3D51-43D2-AFB0-8939DDA4C510}"/>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grpSp>
        <p:nvGrpSpPr>
          <p:cNvPr id="15" name="Google Shape;521;p5">
            <a:extLst>
              <a:ext uri="{FF2B5EF4-FFF2-40B4-BE49-F238E27FC236}">
                <a16:creationId xmlns:a16="http://schemas.microsoft.com/office/drawing/2014/main" id="{C8387191-EB12-4CCF-B334-1B39EF228FE0}"/>
              </a:ext>
            </a:extLst>
          </p:cNvPr>
          <p:cNvGrpSpPr/>
          <p:nvPr/>
        </p:nvGrpSpPr>
        <p:grpSpPr>
          <a:xfrm flipH="1">
            <a:off x="-3269741" y="5846062"/>
            <a:ext cx="2211835" cy="2159585"/>
            <a:chOff x="1963" y="607"/>
            <a:chExt cx="3773" cy="3133"/>
          </a:xfrm>
        </p:grpSpPr>
        <p:grpSp>
          <p:nvGrpSpPr>
            <p:cNvPr id="16" name="Google Shape;522;p5">
              <a:extLst>
                <a:ext uri="{FF2B5EF4-FFF2-40B4-BE49-F238E27FC236}">
                  <a16:creationId xmlns:a16="http://schemas.microsoft.com/office/drawing/2014/main" id="{3606A519-11FA-45E4-A468-98675FE68C5E}"/>
                </a:ext>
              </a:extLst>
            </p:cNvPr>
            <p:cNvGrpSpPr/>
            <p:nvPr/>
          </p:nvGrpSpPr>
          <p:grpSpPr>
            <a:xfrm>
              <a:off x="1963" y="607"/>
              <a:ext cx="3773" cy="2788"/>
              <a:chOff x="1963" y="607"/>
              <a:chExt cx="3773" cy="2788"/>
            </a:xfrm>
          </p:grpSpPr>
          <p:sp>
            <p:nvSpPr>
              <p:cNvPr id="638" name="Google Shape;523;p5">
                <a:extLst>
                  <a:ext uri="{FF2B5EF4-FFF2-40B4-BE49-F238E27FC236}">
                    <a16:creationId xmlns:a16="http://schemas.microsoft.com/office/drawing/2014/main" id="{820F4F6F-AED6-4DEB-9D08-1D00BEF6D609}"/>
                  </a:ext>
                </a:extLst>
              </p:cNvPr>
              <p:cNvSpPr/>
              <p:nvPr/>
            </p:nvSpPr>
            <p:spPr>
              <a:xfrm>
                <a:off x="2891" y="607"/>
                <a:ext cx="88" cy="78"/>
              </a:xfrm>
              <a:custGeom>
                <a:avLst/>
                <a:gdLst/>
                <a:ahLst/>
                <a:cxnLst/>
                <a:rect l="l" t="t" r="r" b="b"/>
                <a:pathLst>
                  <a:path w="51" h="45" extrusionOk="0">
                    <a:moveTo>
                      <a:pt x="25" y="0"/>
                    </a:moveTo>
                    <a:cubicBezTo>
                      <a:pt x="23" y="0"/>
                      <a:pt x="20" y="1"/>
                      <a:pt x="17" y="2"/>
                    </a:cubicBezTo>
                    <a:cubicBezTo>
                      <a:pt x="6" y="7"/>
                      <a:pt x="0" y="19"/>
                      <a:pt x="5" y="31"/>
                    </a:cubicBezTo>
                    <a:cubicBezTo>
                      <a:pt x="8" y="39"/>
                      <a:pt x="17" y="45"/>
                      <a:pt x="25" y="45"/>
                    </a:cubicBezTo>
                    <a:cubicBezTo>
                      <a:pt x="28" y="45"/>
                      <a:pt x="31" y="44"/>
                      <a:pt x="34" y="43"/>
                    </a:cubicBezTo>
                    <a:cubicBezTo>
                      <a:pt x="45" y="39"/>
                      <a:pt x="51" y="26"/>
                      <a:pt x="46" y="14"/>
                    </a:cubicBezTo>
                    <a:cubicBezTo>
                      <a:pt x="43" y="6"/>
                      <a:pt x="34"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9" name="Google Shape;524;p5">
                <a:extLst>
                  <a:ext uri="{FF2B5EF4-FFF2-40B4-BE49-F238E27FC236}">
                    <a16:creationId xmlns:a16="http://schemas.microsoft.com/office/drawing/2014/main" id="{447B5A97-5AD7-48BF-84F0-6B5E462AEA37}"/>
                  </a:ext>
                </a:extLst>
              </p:cNvPr>
              <p:cNvSpPr/>
              <p:nvPr/>
            </p:nvSpPr>
            <p:spPr>
              <a:xfrm>
                <a:off x="4330" y="726"/>
                <a:ext cx="202" cy="202"/>
              </a:xfrm>
              <a:custGeom>
                <a:avLst/>
                <a:gdLst/>
                <a:ahLst/>
                <a:cxnLst/>
                <a:rect l="l" t="t" r="r" b="b"/>
                <a:pathLst>
                  <a:path w="118" h="118" extrusionOk="0">
                    <a:moveTo>
                      <a:pt x="60" y="0"/>
                    </a:moveTo>
                    <a:cubicBezTo>
                      <a:pt x="52" y="0"/>
                      <a:pt x="45" y="1"/>
                      <a:pt x="38" y="4"/>
                    </a:cubicBezTo>
                    <a:cubicBezTo>
                      <a:pt x="36" y="5"/>
                      <a:pt x="34" y="5"/>
                      <a:pt x="32" y="6"/>
                    </a:cubicBezTo>
                    <a:cubicBezTo>
                      <a:pt x="41" y="10"/>
                      <a:pt x="48" y="18"/>
                      <a:pt x="50" y="28"/>
                    </a:cubicBezTo>
                    <a:cubicBezTo>
                      <a:pt x="50" y="33"/>
                      <a:pt x="49" y="39"/>
                      <a:pt x="47" y="43"/>
                    </a:cubicBezTo>
                    <a:cubicBezTo>
                      <a:pt x="53" y="45"/>
                      <a:pt x="58" y="51"/>
                      <a:pt x="59" y="57"/>
                    </a:cubicBezTo>
                    <a:cubicBezTo>
                      <a:pt x="59" y="61"/>
                      <a:pt x="59" y="65"/>
                      <a:pt x="57" y="68"/>
                    </a:cubicBezTo>
                    <a:cubicBezTo>
                      <a:pt x="59" y="68"/>
                      <a:pt x="60" y="67"/>
                      <a:pt x="62" y="67"/>
                    </a:cubicBezTo>
                    <a:cubicBezTo>
                      <a:pt x="67" y="67"/>
                      <a:pt x="72" y="69"/>
                      <a:pt x="76" y="73"/>
                    </a:cubicBezTo>
                    <a:cubicBezTo>
                      <a:pt x="84" y="81"/>
                      <a:pt x="84" y="93"/>
                      <a:pt x="77" y="101"/>
                    </a:cubicBezTo>
                    <a:cubicBezTo>
                      <a:pt x="73" y="105"/>
                      <a:pt x="68" y="107"/>
                      <a:pt x="62" y="107"/>
                    </a:cubicBezTo>
                    <a:cubicBezTo>
                      <a:pt x="57" y="107"/>
                      <a:pt x="52" y="106"/>
                      <a:pt x="48" y="102"/>
                    </a:cubicBezTo>
                    <a:cubicBezTo>
                      <a:pt x="42" y="95"/>
                      <a:pt x="40" y="85"/>
                      <a:pt x="45" y="77"/>
                    </a:cubicBezTo>
                    <a:cubicBezTo>
                      <a:pt x="45" y="77"/>
                      <a:pt x="44" y="77"/>
                      <a:pt x="44" y="78"/>
                    </a:cubicBezTo>
                    <a:cubicBezTo>
                      <a:pt x="43" y="78"/>
                      <a:pt x="42" y="78"/>
                      <a:pt x="41" y="78"/>
                    </a:cubicBezTo>
                    <a:cubicBezTo>
                      <a:pt x="32" y="78"/>
                      <a:pt x="25" y="71"/>
                      <a:pt x="23" y="63"/>
                    </a:cubicBezTo>
                    <a:cubicBezTo>
                      <a:pt x="23" y="61"/>
                      <a:pt x="23" y="60"/>
                      <a:pt x="23" y="58"/>
                    </a:cubicBezTo>
                    <a:cubicBezTo>
                      <a:pt x="23" y="58"/>
                      <a:pt x="23" y="58"/>
                      <a:pt x="23" y="58"/>
                    </a:cubicBezTo>
                    <a:cubicBezTo>
                      <a:pt x="15" y="58"/>
                      <a:pt x="7" y="54"/>
                      <a:pt x="2" y="47"/>
                    </a:cubicBezTo>
                    <a:cubicBezTo>
                      <a:pt x="0" y="58"/>
                      <a:pt x="0" y="70"/>
                      <a:pt x="5" y="81"/>
                    </a:cubicBezTo>
                    <a:cubicBezTo>
                      <a:pt x="14" y="104"/>
                      <a:pt x="36" y="118"/>
                      <a:pt x="60" y="118"/>
                    </a:cubicBezTo>
                    <a:cubicBezTo>
                      <a:pt x="67" y="118"/>
                      <a:pt x="74" y="116"/>
                      <a:pt x="82" y="114"/>
                    </a:cubicBezTo>
                    <a:cubicBezTo>
                      <a:pt x="101" y="106"/>
                      <a:pt x="114" y="88"/>
                      <a:pt x="118" y="69"/>
                    </a:cubicBezTo>
                    <a:cubicBezTo>
                      <a:pt x="118" y="69"/>
                      <a:pt x="117" y="69"/>
                      <a:pt x="117" y="69"/>
                    </a:cubicBezTo>
                    <a:cubicBezTo>
                      <a:pt x="116" y="69"/>
                      <a:pt x="115" y="69"/>
                      <a:pt x="115" y="69"/>
                    </a:cubicBezTo>
                    <a:cubicBezTo>
                      <a:pt x="105" y="69"/>
                      <a:pt x="97" y="62"/>
                      <a:pt x="96" y="53"/>
                    </a:cubicBezTo>
                    <a:cubicBezTo>
                      <a:pt x="95" y="44"/>
                      <a:pt x="100" y="36"/>
                      <a:pt x="108" y="33"/>
                    </a:cubicBezTo>
                    <a:cubicBezTo>
                      <a:pt x="109" y="32"/>
                      <a:pt x="110" y="30"/>
                      <a:pt x="111" y="29"/>
                    </a:cubicBezTo>
                    <a:cubicBezTo>
                      <a:pt x="100" y="11"/>
                      <a:pt x="80" y="0"/>
                      <a:pt x="6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0" name="Google Shape;525;p5">
                <a:extLst>
                  <a:ext uri="{FF2B5EF4-FFF2-40B4-BE49-F238E27FC236}">
                    <a16:creationId xmlns:a16="http://schemas.microsoft.com/office/drawing/2014/main" id="{6644C9A9-1139-48B5-A7C0-9E62F1FE5B03}"/>
                  </a:ext>
                </a:extLst>
              </p:cNvPr>
              <p:cNvSpPr/>
              <p:nvPr/>
            </p:nvSpPr>
            <p:spPr>
              <a:xfrm>
                <a:off x="5097" y="2776"/>
                <a:ext cx="80" cy="77"/>
              </a:xfrm>
              <a:custGeom>
                <a:avLst/>
                <a:gdLst/>
                <a:ahLst/>
                <a:cxnLst/>
                <a:rect l="l" t="t" r="r" b="b"/>
                <a:pathLst>
                  <a:path w="47" h="45" extrusionOk="0">
                    <a:moveTo>
                      <a:pt x="23" y="0"/>
                    </a:moveTo>
                    <a:cubicBezTo>
                      <a:pt x="13" y="0"/>
                      <a:pt x="4" y="7"/>
                      <a:pt x="1" y="17"/>
                    </a:cubicBezTo>
                    <a:cubicBezTo>
                      <a:pt x="0" y="21"/>
                      <a:pt x="0" y="25"/>
                      <a:pt x="2" y="29"/>
                    </a:cubicBezTo>
                    <a:cubicBezTo>
                      <a:pt x="2" y="29"/>
                      <a:pt x="2" y="29"/>
                      <a:pt x="3" y="29"/>
                    </a:cubicBezTo>
                    <a:cubicBezTo>
                      <a:pt x="9" y="29"/>
                      <a:pt x="15" y="31"/>
                      <a:pt x="20" y="35"/>
                    </a:cubicBezTo>
                    <a:cubicBezTo>
                      <a:pt x="23" y="38"/>
                      <a:pt x="25" y="41"/>
                      <a:pt x="26" y="45"/>
                    </a:cubicBezTo>
                    <a:cubicBezTo>
                      <a:pt x="35" y="43"/>
                      <a:pt x="42" y="37"/>
                      <a:pt x="44" y="28"/>
                    </a:cubicBezTo>
                    <a:cubicBezTo>
                      <a:pt x="47" y="17"/>
                      <a:pt x="40" y="4"/>
                      <a:pt x="29" y="1"/>
                    </a:cubicBezTo>
                    <a:cubicBezTo>
                      <a:pt x="27" y="1"/>
                      <a:pt x="2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1" name="Google Shape;526;p5">
                <a:extLst>
                  <a:ext uri="{FF2B5EF4-FFF2-40B4-BE49-F238E27FC236}">
                    <a16:creationId xmlns:a16="http://schemas.microsoft.com/office/drawing/2014/main" id="{594F3C8B-0E6C-470B-86DC-3F76E49AB059}"/>
                  </a:ext>
                </a:extLst>
              </p:cNvPr>
              <p:cNvSpPr/>
              <p:nvPr/>
            </p:nvSpPr>
            <p:spPr>
              <a:xfrm>
                <a:off x="4254" y="2888"/>
                <a:ext cx="67" cy="53"/>
              </a:xfrm>
              <a:custGeom>
                <a:avLst/>
                <a:gdLst/>
                <a:ahLst/>
                <a:cxnLst/>
                <a:rect l="l" t="t" r="r" b="b"/>
                <a:pathLst>
                  <a:path w="39" h="31" extrusionOk="0">
                    <a:moveTo>
                      <a:pt x="23" y="0"/>
                    </a:moveTo>
                    <a:cubicBezTo>
                      <a:pt x="14" y="0"/>
                      <a:pt x="5" y="6"/>
                      <a:pt x="2" y="16"/>
                    </a:cubicBezTo>
                    <a:cubicBezTo>
                      <a:pt x="0" y="21"/>
                      <a:pt x="1" y="27"/>
                      <a:pt x="3" y="31"/>
                    </a:cubicBezTo>
                    <a:cubicBezTo>
                      <a:pt x="3" y="28"/>
                      <a:pt x="4" y="24"/>
                      <a:pt x="6" y="20"/>
                    </a:cubicBezTo>
                    <a:cubicBezTo>
                      <a:pt x="10" y="11"/>
                      <a:pt x="20" y="5"/>
                      <a:pt x="30" y="5"/>
                    </a:cubicBezTo>
                    <a:cubicBezTo>
                      <a:pt x="33" y="5"/>
                      <a:pt x="36" y="6"/>
                      <a:pt x="39" y="7"/>
                    </a:cubicBezTo>
                    <a:cubicBezTo>
                      <a:pt x="37" y="4"/>
                      <a:pt x="33" y="2"/>
                      <a:pt x="30" y="1"/>
                    </a:cubicBezTo>
                    <a:cubicBezTo>
                      <a:pt x="28" y="0"/>
                      <a:pt x="2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2" name="Google Shape;527;p5">
                <a:extLst>
                  <a:ext uri="{FF2B5EF4-FFF2-40B4-BE49-F238E27FC236}">
                    <a16:creationId xmlns:a16="http://schemas.microsoft.com/office/drawing/2014/main" id="{9FFB6E32-D9FD-4D3E-9280-2731650A9FAE}"/>
                  </a:ext>
                </a:extLst>
              </p:cNvPr>
              <p:cNvSpPr/>
              <p:nvPr/>
            </p:nvSpPr>
            <p:spPr>
              <a:xfrm>
                <a:off x="3136" y="2755"/>
                <a:ext cx="86" cy="78"/>
              </a:xfrm>
              <a:custGeom>
                <a:avLst/>
                <a:gdLst/>
                <a:ahLst/>
                <a:cxnLst/>
                <a:rect l="l" t="t" r="r" b="b"/>
                <a:pathLst>
                  <a:path w="50" h="45" extrusionOk="0">
                    <a:moveTo>
                      <a:pt x="22" y="38"/>
                    </a:moveTo>
                    <a:cubicBezTo>
                      <a:pt x="20" y="38"/>
                      <a:pt x="19" y="38"/>
                      <a:pt x="17" y="37"/>
                    </a:cubicBezTo>
                    <a:cubicBezTo>
                      <a:pt x="10" y="34"/>
                      <a:pt x="7" y="26"/>
                      <a:pt x="10" y="20"/>
                    </a:cubicBezTo>
                    <a:cubicBezTo>
                      <a:pt x="12" y="15"/>
                      <a:pt x="17" y="12"/>
                      <a:pt x="22" y="12"/>
                    </a:cubicBezTo>
                    <a:cubicBezTo>
                      <a:pt x="24" y="12"/>
                      <a:pt x="26" y="12"/>
                      <a:pt x="27" y="13"/>
                    </a:cubicBezTo>
                    <a:cubicBezTo>
                      <a:pt x="34" y="15"/>
                      <a:pt x="37" y="23"/>
                      <a:pt x="34" y="30"/>
                    </a:cubicBezTo>
                    <a:cubicBezTo>
                      <a:pt x="32" y="35"/>
                      <a:pt x="27" y="38"/>
                      <a:pt x="22" y="38"/>
                    </a:cubicBezTo>
                    <a:moveTo>
                      <a:pt x="25" y="0"/>
                    </a:moveTo>
                    <a:cubicBezTo>
                      <a:pt x="18" y="0"/>
                      <a:pt x="12" y="4"/>
                      <a:pt x="7" y="9"/>
                    </a:cubicBezTo>
                    <a:cubicBezTo>
                      <a:pt x="0" y="19"/>
                      <a:pt x="2" y="33"/>
                      <a:pt x="12" y="40"/>
                    </a:cubicBezTo>
                    <a:cubicBezTo>
                      <a:pt x="16" y="43"/>
                      <a:pt x="20" y="45"/>
                      <a:pt x="25" y="45"/>
                    </a:cubicBezTo>
                    <a:cubicBezTo>
                      <a:pt x="32" y="45"/>
                      <a:pt x="38" y="42"/>
                      <a:pt x="43" y="36"/>
                    </a:cubicBezTo>
                    <a:cubicBezTo>
                      <a:pt x="50" y="26"/>
                      <a:pt x="48" y="12"/>
                      <a:pt x="38" y="5"/>
                    </a:cubicBezTo>
                    <a:cubicBezTo>
                      <a:pt x="34" y="2"/>
                      <a:pt x="30"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3" name="Google Shape;528;p5">
                <a:extLst>
                  <a:ext uri="{FF2B5EF4-FFF2-40B4-BE49-F238E27FC236}">
                    <a16:creationId xmlns:a16="http://schemas.microsoft.com/office/drawing/2014/main" id="{714FCEB6-FB39-4A3F-A887-3DD859C9CB0F}"/>
                  </a:ext>
                </a:extLst>
              </p:cNvPr>
              <p:cNvSpPr/>
              <p:nvPr/>
            </p:nvSpPr>
            <p:spPr>
              <a:xfrm>
                <a:off x="1963" y="1795"/>
                <a:ext cx="80" cy="75"/>
              </a:xfrm>
              <a:custGeom>
                <a:avLst/>
                <a:gdLst/>
                <a:ahLst/>
                <a:cxnLst/>
                <a:rect l="l" t="t" r="r" b="b"/>
                <a:pathLst>
                  <a:path w="47" h="44" extrusionOk="0">
                    <a:moveTo>
                      <a:pt x="23" y="0"/>
                    </a:moveTo>
                    <a:cubicBezTo>
                      <a:pt x="23" y="0"/>
                      <a:pt x="22" y="0"/>
                      <a:pt x="21" y="0"/>
                    </a:cubicBezTo>
                    <a:cubicBezTo>
                      <a:pt x="9" y="1"/>
                      <a:pt x="0" y="12"/>
                      <a:pt x="1" y="24"/>
                    </a:cubicBezTo>
                    <a:cubicBezTo>
                      <a:pt x="2" y="35"/>
                      <a:pt x="12" y="44"/>
                      <a:pt x="23" y="44"/>
                    </a:cubicBezTo>
                    <a:cubicBezTo>
                      <a:pt x="24" y="44"/>
                      <a:pt x="25" y="44"/>
                      <a:pt x="26" y="44"/>
                    </a:cubicBezTo>
                    <a:cubicBezTo>
                      <a:pt x="38" y="43"/>
                      <a:pt x="47" y="32"/>
                      <a:pt x="46" y="20"/>
                    </a:cubicBezTo>
                    <a:cubicBezTo>
                      <a:pt x="44" y="8"/>
                      <a:pt x="3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4" name="Google Shape;529;p5">
                <a:extLst>
                  <a:ext uri="{FF2B5EF4-FFF2-40B4-BE49-F238E27FC236}">
                    <a16:creationId xmlns:a16="http://schemas.microsoft.com/office/drawing/2014/main" id="{F66F8247-3247-4E6F-AF43-96B1F7B56682}"/>
                  </a:ext>
                </a:extLst>
              </p:cNvPr>
              <p:cNvSpPr/>
              <p:nvPr/>
            </p:nvSpPr>
            <p:spPr>
              <a:xfrm>
                <a:off x="3287" y="2327"/>
                <a:ext cx="205" cy="200"/>
              </a:xfrm>
              <a:custGeom>
                <a:avLst/>
                <a:gdLst/>
                <a:ahLst/>
                <a:cxnLst/>
                <a:rect l="l" t="t" r="r" b="b"/>
                <a:pathLst>
                  <a:path w="120" h="117" extrusionOk="0">
                    <a:moveTo>
                      <a:pt x="51" y="71"/>
                    </a:moveTo>
                    <a:cubicBezTo>
                      <a:pt x="52" y="81"/>
                      <a:pt x="47" y="92"/>
                      <a:pt x="37" y="97"/>
                    </a:cubicBezTo>
                    <a:cubicBezTo>
                      <a:pt x="33" y="99"/>
                      <a:pt x="29" y="100"/>
                      <a:pt x="25" y="100"/>
                    </a:cubicBezTo>
                    <a:cubicBezTo>
                      <a:pt x="22" y="100"/>
                      <a:pt x="19" y="99"/>
                      <a:pt x="16" y="98"/>
                    </a:cubicBezTo>
                    <a:cubicBezTo>
                      <a:pt x="24" y="108"/>
                      <a:pt x="36" y="114"/>
                      <a:pt x="49" y="117"/>
                    </a:cubicBezTo>
                    <a:cubicBezTo>
                      <a:pt x="45" y="107"/>
                      <a:pt x="47" y="95"/>
                      <a:pt x="55" y="86"/>
                    </a:cubicBezTo>
                    <a:cubicBezTo>
                      <a:pt x="58" y="82"/>
                      <a:pt x="62" y="80"/>
                      <a:pt x="66" y="78"/>
                    </a:cubicBezTo>
                    <a:cubicBezTo>
                      <a:pt x="60" y="77"/>
                      <a:pt x="55" y="75"/>
                      <a:pt x="51" y="71"/>
                    </a:cubicBezTo>
                    <a:moveTo>
                      <a:pt x="97" y="48"/>
                    </a:moveTo>
                    <a:cubicBezTo>
                      <a:pt x="98" y="57"/>
                      <a:pt x="95" y="65"/>
                      <a:pt x="88" y="71"/>
                    </a:cubicBezTo>
                    <a:cubicBezTo>
                      <a:pt x="86" y="73"/>
                      <a:pt x="84" y="74"/>
                      <a:pt x="82" y="75"/>
                    </a:cubicBezTo>
                    <a:cubicBezTo>
                      <a:pt x="89" y="76"/>
                      <a:pt x="95" y="78"/>
                      <a:pt x="100" y="82"/>
                    </a:cubicBezTo>
                    <a:cubicBezTo>
                      <a:pt x="103" y="86"/>
                      <a:pt x="106" y="89"/>
                      <a:pt x="108" y="93"/>
                    </a:cubicBezTo>
                    <a:cubicBezTo>
                      <a:pt x="116" y="82"/>
                      <a:pt x="120" y="69"/>
                      <a:pt x="119" y="54"/>
                    </a:cubicBezTo>
                    <a:cubicBezTo>
                      <a:pt x="118" y="54"/>
                      <a:pt x="117" y="54"/>
                      <a:pt x="117" y="54"/>
                    </a:cubicBezTo>
                    <a:cubicBezTo>
                      <a:pt x="110" y="54"/>
                      <a:pt x="103" y="52"/>
                      <a:pt x="97" y="48"/>
                    </a:cubicBezTo>
                    <a:moveTo>
                      <a:pt x="60" y="0"/>
                    </a:moveTo>
                    <a:cubicBezTo>
                      <a:pt x="58" y="0"/>
                      <a:pt x="56" y="0"/>
                      <a:pt x="54" y="0"/>
                    </a:cubicBezTo>
                    <a:cubicBezTo>
                      <a:pt x="33" y="2"/>
                      <a:pt x="15" y="15"/>
                      <a:pt x="7" y="33"/>
                    </a:cubicBezTo>
                    <a:cubicBezTo>
                      <a:pt x="6" y="37"/>
                      <a:pt x="5" y="40"/>
                      <a:pt x="3" y="42"/>
                    </a:cubicBezTo>
                    <a:cubicBezTo>
                      <a:pt x="1" y="48"/>
                      <a:pt x="0" y="55"/>
                      <a:pt x="1" y="61"/>
                    </a:cubicBezTo>
                    <a:cubicBezTo>
                      <a:pt x="3" y="57"/>
                      <a:pt x="7" y="52"/>
                      <a:pt x="12" y="50"/>
                    </a:cubicBezTo>
                    <a:cubicBezTo>
                      <a:pt x="16" y="48"/>
                      <a:pt x="20" y="47"/>
                      <a:pt x="24" y="47"/>
                    </a:cubicBezTo>
                    <a:cubicBezTo>
                      <a:pt x="31" y="47"/>
                      <a:pt x="37" y="49"/>
                      <a:pt x="42" y="53"/>
                    </a:cubicBezTo>
                    <a:cubicBezTo>
                      <a:pt x="41" y="44"/>
                      <a:pt x="44" y="35"/>
                      <a:pt x="52" y="29"/>
                    </a:cubicBezTo>
                    <a:cubicBezTo>
                      <a:pt x="57" y="25"/>
                      <a:pt x="63" y="22"/>
                      <a:pt x="70" y="22"/>
                    </a:cubicBezTo>
                    <a:cubicBezTo>
                      <a:pt x="74" y="22"/>
                      <a:pt x="79" y="24"/>
                      <a:pt x="83" y="26"/>
                    </a:cubicBezTo>
                    <a:cubicBezTo>
                      <a:pt x="82" y="19"/>
                      <a:pt x="83" y="12"/>
                      <a:pt x="85" y="6"/>
                    </a:cubicBezTo>
                    <a:cubicBezTo>
                      <a:pt x="78" y="2"/>
                      <a:pt x="69" y="0"/>
                      <a:pt x="6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5" name="Google Shape;530;p5">
                <a:extLst>
                  <a:ext uri="{FF2B5EF4-FFF2-40B4-BE49-F238E27FC236}">
                    <a16:creationId xmlns:a16="http://schemas.microsoft.com/office/drawing/2014/main" id="{C32A54C0-CB4D-4974-B67C-A3277C1D4A25}"/>
                  </a:ext>
                </a:extLst>
              </p:cNvPr>
              <p:cNvSpPr/>
              <p:nvPr/>
            </p:nvSpPr>
            <p:spPr>
              <a:xfrm>
                <a:off x="4552" y="1036"/>
                <a:ext cx="151" cy="144"/>
              </a:xfrm>
              <a:custGeom>
                <a:avLst/>
                <a:gdLst/>
                <a:ahLst/>
                <a:cxnLst/>
                <a:rect l="l" t="t" r="r" b="b"/>
                <a:pathLst>
                  <a:path w="88" h="84" extrusionOk="0">
                    <a:moveTo>
                      <a:pt x="45" y="0"/>
                    </a:moveTo>
                    <a:cubicBezTo>
                      <a:pt x="41" y="0"/>
                      <a:pt x="36" y="1"/>
                      <a:pt x="32" y="2"/>
                    </a:cubicBezTo>
                    <a:cubicBezTo>
                      <a:pt x="30" y="14"/>
                      <a:pt x="21" y="23"/>
                      <a:pt x="9" y="26"/>
                    </a:cubicBezTo>
                    <a:cubicBezTo>
                      <a:pt x="8" y="26"/>
                      <a:pt x="7" y="27"/>
                      <a:pt x="6" y="27"/>
                    </a:cubicBezTo>
                    <a:cubicBezTo>
                      <a:pt x="0" y="43"/>
                      <a:pt x="4" y="62"/>
                      <a:pt x="18" y="74"/>
                    </a:cubicBezTo>
                    <a:cubicBezTo>
                      <a:pt x="20" y="76"/>
                      <a:pt x="23" y="78"/>
                      <a:pt x="25" y="79"/>
                    </a:cubicBezTo>
                    <a:cubicBezTo>
                      <a:pt x="26" y="79"/>
                      <a:pt x="28" y="79"/>
                      <a:pt x="29" y="79"/>
                    </a:cubicBezTo>
                    <a:cubicBezTo>
                      <a:pt x="33" y="79"/>
                      <a:pt x="37" y="81"/>
                      <a:pt x="40" y="84"/>
                    </a:cubicBezTo>
                    <a:cubicBezTo>
                      <a:pt x="42" y="84"/>
                      <a:pt x="43" y="84"/>
                      <a:pt x="45" y="84"/>
                    </a:cubicBezTo>
                    <a:cubicBezTo>
                      <a:pt x="57" y="84"/>
                      <a:pt x="69" y="79"/>
                      <a:pt x="77" y="69"/>
                    </a:cubicBezTo>
                    <a:cubicBezTo>
                      <a:pt x="85" y="60"/>
                      <a:pt x="88" y="49"/>
                      <a:pt x="87" y="38"/>
                    </a:cubicBezTo>
                    <a:cubicBezTo>
                      <a:pt x="78" y="35"/>
                      <a:pt x="71" y="27"/>
                      <a:pt x="69" y="17"/>
                    </a:cubicBezTo>
                    <a:cubicBezTo>
                      <a:pt x="69" y="14"/>
                      <a:pt x="69" y="11"/>
                      <a:pt x="69" y="8"/>
                    </a:cubicBezTo>
                    <a:cubicBezTo>
                      <a:pt x="62" y="3"/>
                      <a:pt x="54" y="0"/>
                      <a:pt x="45" y="0"/>
                    </a:cubicBezTo>
                  </a:path>
                </a:pathLst>
              </a:custGeom>
              <a:solidFill>
                <a:srgbClr val="D3D3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6" name="Google Shape;531;p5">
                <a:extLst>
                  <a:ext uri="{FF2B5EF4-FFF2-40B4-BE49-F238E27FC236}">
                    <a16:creationId xmlns:a16="http://schemas.microsoft.com/office/drawing/2014/main" id="{74D79A69-770D-44D2-A356-947DA8BB5D20}"/>
                  </a:ext>
                </a:extLst>
              </p:cNvPr>
              <p:cNvSpPr/>
              <p:nvPr/>
            </p:nvSpPr>
            <p:spPr>
              <a:xfrm>
                <a:off x="3494" y="2093"/>
                <a:ext cx="96" cy="69"/>
              </a:xfrm>
              <a:custGeom>
                <a:avLst/>
                <a:gdLst/>
                <a:ahLst/>
                <a:cxnLst/>
                <a:rect l="l" t="t" r="r" b="b"/>
                <a:pathLst>
                  <a:path w="56" h="40" extrusionOk="0">
                    <a:moveTo>
                      <a:pt x="7" y="0"/>
                    </a:moveTo>
                    <a:cubicBezTo>
                      <a:pt x="1" y="8"/>
                      <a:pt x="0" y="19"/>
                      <a:pt x="5" y="28"/>
                    </a:cubicBezTo>
                    <a:cubicBezTo>
                      <a:pt x="6" y="27"/>
                      <a:pt x="8" y="27"/>
                      <a:pt x="9" y="27"/>
                    </a:cubicBezTo>
                    <a:cubicBezTo>
                      <a:pt x="10" y="26"/>
                      <a:pt x="12" y="26"/>
                      <a:pt x="13" y="26"/>
                    </a:cubicBezTo>
                    <a:cubicBezTo>
                      <a:pt x="23" y="26"/>
                      <a:pt x="32" y="32"/>
                      <a:pt x="37" y="40"/>
                    </a:cubicBezTo>
                    <a:cubicBezTo>
                      <a:pt x="40" y="39"/>
                      <a:pt x="43" y="37"/>
                      <a:pt x="45" y="35"/>
                    </a:cubicBezTo>
                    <a:cubicBezTo>
                      <a:pt x="53" y="29"/>
                      <a:pt x="56" y="19"/>
                      <a:pt x="54" y="10"/>
                    </a:cubicBezTo>
                    <a:cubicBezTo>
                      <a:pt x="50" y="16"/>
                      <a:pt x="45" y="20"/>
                      <a:pt x="37" y="22"/>
                    </a:cubicBezTo>
                    <a:cubicBezTo>
                      <a:pt x="36" y="22"/>
                      <a:pt x="34" y="22"/>
                      <a:pt x="32" y="22"/>
                    </a:cubicBezTo>
                    <a:cubicBezTo>
                      <a:pt x="21" y="22"/>
                      <a:pt x="10" y="14"/>
                      <a:pt x="7" y="2"/>
                    </a:cubicBezTo>
                    <a:cubicBezTo>
                      <a:pt x="7" y="1"/>
                      <a:pt x="7" y="0"/>
                      <a:pt x="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7" name="Google Shape;532;p5">
                <a:extLst>
                  <a:ext uri="{FF2B5EF4-FFF2-40B4-BE49-F238E27FC236}">
                    <a16:creationId xmlns:a16="http://schemas.microsoft.com/office/drawing/2014/main" id="{C980780B-5FCC-4814-A50C-D6C7DAF02130}"/>
                  </a:ext>
                </a:extLst>
              </p:cNvPr>
              <p:cNvSpPr/>
              <p:nvPr/>
            </p:nvSpPr>
            <p:spPr>
              <a:xfrm>
                <a:off x="3499" y="2273"/>
                <a:ext cx="58" cy="54"/>
              </a:xfrm>
              <a:custGeom>
                <a:avLst/>
                <a:gdLst/>
                <a:ahLst/>
                <a:cxnLst/>
                <a:rect l="l" t="t" r="r" b="b"/>
                <a:pathLst>
                  <a:path w="34" h="31" extrusionOk="0">
                    <a:moveTo>
                      <a:pt x="17" y="0"/>
                    </a:moveTo>
                    <a:cubicBezTo>
                      <a:pt x="13" y="0"/>
                      <a:pt x="9" y="2"/>
                      <a:pt x="6" y="4"/>
                    </a:cubicBezTo>
                    <a:cubicBezTo>
                      <a:pt x="2" y="8"/>
                      <a:pt x="0" y="13"/>
                      <a:pt x="1" y="18"/>
                    </a:cubicBezTo>
                    <a:cubicBezTo>
                      <a:pt x="9" y="20"/>
                      <a:pt x="16" y="25"/>
                      <a:pt x="21" y="31"/>
                    </a:cubicBezTo>
                    <a:cubicBezTo>
                      <a:pt x="23" y="31"/>
                      <a:pt x="25" y="30"/>
                      <a:pt x="27" y="28"/>
                    </a:cubicBezTo>
                    <a:cubicBezTo>
                      <a:pt x="34" y="23"/>
                      <a:pt x="34" y="12"/>
                      <a:pt x="29" y="6"/>
                    </a:cubicBezTo>
                    <a:cubicBezTo>
                      <a:pt x="26" y="2"/>
                      <a:pt x="21"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8" name="Google Shape;533;p5">
                <a:extLst>
                  <a:ext uri="{FF2B5EF4-FFF2-40B4-BE49-F238E27FC236}">
                    <a16:creationId xmlns:a16="http://schemas.microsoft.com/office/drawing/2014/main" id="{264BD34A-0C34-47DE-A351-460DC8DDCF99}"/>
                  </a:ext>
                </a:extLst>
              </p:cNvPr>
              <p:cNvSpPr/>
              <p:nvPr/>
            </p:nvSpPr>
            <p:spPr>
              <a:xfrm>
                <a:off x="3290" y="2167"/>
                <a:ext cx="127" cy="120"/>
              </a:xfrm>
              <a:custGeom>
                <a:avLst/>
                <a:gdLst/>
                <a:ahLst/>
                <a:cxnLst/>
                <a:rect l="l" t="t" r="r" b="b"/>
                <a:pathLst>
                  <a:path w="74" h="70" extrusionOk="0">
                    <a:moveTo>
                      <a:pt x="35" y="0"/>
                    </a:moveTo>
                    <a:cubicBezTo>
                      <a:pt x="27" y="0"/>
                      <a:pt x="19" y="3"/>
                      <a:pt x="12" y="9"/>
                    </a:cubicBezTo>
                    <a:cubicBezTo>
                      <a:pt x="4" y="15"/>
                      <a:pt x="0" y="25"/>
                      <a:pt x="0" y="34"/>
                    </a:cubicBezTo>
                    <a:cubicBezTo>
                      <a:pt x="1" y="34"/>
                      <a:pt x="2" y="34"/>
                      <a:pt x="3" y="34"/>
                    </a:cubicBezTo>
                    <a:cubicBezTo>
                      <a:pt x="8" y="34"/>
                      <a:pt x="12" y="35"/>
                      <a:pt x="16" y="37"/>
                    </a:cubicBezTo>
                    <a:cubicBezTo>
                      <a:pt x="18" y="36"/>
                      <a:pt x="20" y="36"/>
                      <a:pt x="21" y="35"/>
                    </a:cubicBezTo>
                    <a:cubicBezTo>
                      <a:pt x="22" y="35"/>
                      <a:pt x="23" y="35"/>
                      <a:pt x="24" y="35"/>
                    </a:cubicBezTo>
                    <a:cubicBezTo>
                      <a:pt x="30" y="35"/>
                      <a:pt x="36" y="40"/>
                      <a:pt x="37" y="46"/>
                    </a:cubicBezTo>
                    <a:cubicBezTo>
                      <a:pt x="38" y="52"/>
                      <a:pt x="35" y="57"/>
                      <a:pt x="30" y="60"/>
                    </a:cubicBezTo>
                    <a:cubicBezTo>
                      <a:pt x="30" y="63"/>
                      <a:pt x="30" y="67"/>
                      <a:pt x="29" y="70"/>
                    </a:cubicBezTo>
                    <a:cubicBezTo>
                      <a:pt x="31" y="70"/>
                      <a:pt x="33" y="70"/>
                      <a:pt x="35" y="70"/>
                    </a:cubicBezTo>
                    <a:cubicBezTo>
                      <a:pt x="43" y="70"/>
                      <a:pt x="51" y="67"/>
                      <a:pt x="58" y="62"/>
                    </a:cubicBezTo>
                    <a:cubicBezTo>
                      <a:pt x="72" y="49"/>
                      <a:pt x="74" y="27"/>
                      <a:pt x="61" y="12"/>
                    </a:cubicBezTo>
                    <a:cubicBezTo>
                      <a:pt x="54" y="4"/>
                      <a:pt x="45" y="0"/>
                      <a:pt x="3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9" name="Google Shape;534;p5">
                <a:extLst>
                  <a:ext uri="{FF2B5EF4-FFF2-40B4-BE49-F238E27FC236}">
                    <a16:creationId xmlns:a16="http://schemas.microsoft.com/office/drawing/2014/main" id="{BB73E3C7-E02A-4A8B-86FF-67435B0E088A}"/>
                  </a:ext>
                </a:extLst>
              </p:cNvPr>
              <p:cNvSpPr/>
              <p:nvPr/>
            </p:nvSpPr>
            <p:spPr>
              <a:xfrm>
                <a:off x="3181" y="2330"/>
                <a:ext cx="20" cy="45"/>
              </a:xfrm>
              <a:custGeom>
                <a:avLst/>
                <a:gdLst/>
                <a:ahLst/>
                <a:cxnLst/>
                <a:rect l="l" t="t" r="r" b="b"/>
                <a:pathLst>
                  <a:path w="12" h="26" extrusionOk="0">
                    <a:moveTo>
                      <a:pt x="0" y="0"/>
                    </a:moveTo>
                    <a:cubicBezTo>
                      <a:pt x="1" y="3"/>
                      <a:pt x="3" y="7"/>
                      <a:pt x="4" y="10"/>
                    </a:cubicBezTo>
                    <a:cubicBezTo>
                      <a:pt x="6" y="16"/>
                      <a:pt x="7" y="21"/>
                      <a:pt x="8" y="26"/>
                    </a:cubicBezTo>
                    <a:cubicBezTo>
                      <a:pt x="12" y="20"/>
                      <a:pt x="11" y="11"/>
                      <a:pt x="6" y="4"/>
                    </a:cubicBezTo>
                    <a:cubicBezTo>
                      <a:pt x="4" y="2"/>
                      <a:pt x="2" y="1"/>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0" name="Google Shape;535;p5">
                <a:extLst>
                  <a:ext uri="{FF2B5EF4-FFF2-40B4-BE49-F238E27FC236}">
                    <a16:creationId xmlns:a16="http://schemas.microsoft.com/office/drawing/2014/main" id="{D9B4ECC8-4C46-4E46-BE20-EE0B8BCBDE71}"/>
                  </a:ext>
                </a:extLst>
              </p:cNvPr>
              <p:cNvSpPr/>
              <p:nvPr/>
            </p:nvSpPr>
            <p:spPr>
              <a:xfrm>
                <a:off x="3129" y="2327"/>
                <a:ext cx="65" cy="65"/>
              </a:xfrm>
              <a:custGeom>
                <a:avLst/>
                <a:gdLst/>
                <a:ahLst/>
                <a:cxnLst/>
                <a:rect l="l" t="t" r="r" b="b"/>
                <a:pathLst>
                  <a:path w="38" h="38" extrusionOk="0">
                    <a:moveTo>
                      <a:pt x="21" y="0"/>
                    </a:moveTo>
                    <a:cubicBezTo>
                      <a:pt x="17" y="0"/>
                      <a:pt x="13" y="1"/>
                      <a:pt x="9" y="4"/>
                    </a:cubicBezTo>
                    <a:cubicBezTo>
                      <a:pt x="1" y="11"/>
                      <a:pt x="0" y="23"/>
                      <a:pt x="7" y="31"/>
                    </a:cubicBezTo>
                    <a:cubicBezTo>
                      <a:pt x="11" y="36"/>
                      <a:pt x="16" y="38"/>
                      <a:pt x="21" y="38"/>
                    </a:cubicBezTo>
                    <a:cubicBezTo>
                      <a:pt x="26" y="38"/>
                      <a:pt x="30" y="36"/>
                      <a:pt x="34" y="33"/>
                    </a:cubicBezTo>
                    <a:cubicBezTo>
                      <a:pt x="35" y="32"/>
                      <a:pt x="37" y="30"/>
                      <a:pt x="38" y="28"/>
                    </a:cubicBezTo>
                    <a:cubicBezTo>
                      <a:pt x="37" y="23"/>
                      <a:pt x="36" y="18"/>
                      <a:pt x="34" y="12"/>
                    </a:cubicBezTo>
                    <a:cubicBezTo>
                      <a:pt x="33" y="9"/>
                      <a:pt x="31" y="5"/>
                      <a:pt x="30" y="2"/>
                    </a:cubicBezTo>
                    <a:cubicBezTo>
                      <a:pt x="27" y="0"/>
                      <a:pt x="24" y="0"/>
                      <a:pt x="2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1" name="Google Shape;536;p5">
                <a:extLst>
                  <a:ext uri="{FF2B5EF4-FFF2-40B4-BE49-F238E27FC236}">
                    <a16:creationId xmlns:a16="http://schemas.microsoft.com/office/drawing/2014/main" id="{69C51BD6-C536-48B6-AE04-F53F2D3D9C74}"/>
                  </a:ext>
                </a:extLst>
              </p:cNvPr>
              <p:cNvSpPr/>
              <p:nvPr/>
            </p:nvSpPr>
            <p:spPr>
              <a:xfrm>
                <a:off x="3242" y="2009"/>
                <a:ext cx="82" cy="93"/>
              </a:xfrm>
              <a:custGeom>
                <a:avLst/>
                <a:gdLst/>
                <a:ahLst/>
                <a:cxnLst/>
                <a:rect l="l" t="t" r="r" b="b"/>
                <a:pathLst>
                  <a:path w="48" h="54" extrusionOk="0">
                    <a:moveTo>
                      <a:pt x="24" y="0"/>
                    </a:moveTo>
                    <a:cubicBezTo>
                      <a:pt x="21" y="1"/>
                      <a:pt x="19" y="1"/>
                      <a:pt x="16" y="2"/>
                    </a:cubicBezTo>
                    <a:cubicBezTo>
                      <a:pt x="21" y="14"/>
                      <a:pt x="16" y="27"/>
                      <a:pt x="5" y="34"/>
                    </a:cubicBezTo>
                    <a:cubicBezTo>
                      <a:pt x="3" y="35"/>
                      <a:pt x="2" y="35"/>
                      <a:pt x="0" y="36"/>
                    </a:cubicBezTo>
                    <a:cubicBezTo>
                      <a:pt x="1" y="39"/>
                      <a:pt x="2" y="42"/>
                      <a:pt x="5" y="45"/>
                    </a:cubicBezTo>
                    <a:cubicBezTo>
                      <a:pt x="9" y="50"/>
                      <a:pt x="15" y="53"/>
                      <a:pt x="21" y="54"/>
                    </a:cubicBezTo>
                    <a:cubicBezTo>
                      <a:pt x="21" y="54"/>
                      <a:pt x="21" y="53"/>
                      <a:pt x="21" y="53"/>
                    </a:cubicBezTo>
                    <a:cubicBezTo>
                      <a:pt x="17" y="34"/>
                      <a:pt x="29" y="16"/>
                      <a:pt x="47" y="13"/>
                    </a:cubicBezTo>
                    <a:cubicBezTo>
                      <a:pt x="48" y="13"/>
                      <a:pt x="48" y="13"/>
                      <a:pt x="48" y="12"/>
                    </a:cubicBezTo>
                    <a:cubicBezTo>
                      <a:pt x="47" y="12"/>
                      <a:pt x="46" y="11"/>
                      <a:pt x="46" y="10"/>
                    </a:cubicBezTo>
                    <a:cubicBezTo>
                      <a:pt x="44" y="7"/>
                      <a:pt x="41" y="5"/>
                      <a:pt x="39" y="4"/>
                    </a:cubicBezTo>
                    <a:cubicBezTo>
                      <a:pt x="38" y="4"/>
                      <a:pt x="38" y="4"/>
                      <a:pt x="37" y="4"/>
                    </a:cubicBezTo>
                    <a:cubicBezTo>
                      <a:pt x="32" y="4"/>
                      <a:pt x="28" y="3"/>
                      <a:pt x="2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2" name="Google Shape;537;p5">
                <a:extLst>
                  <a:ext uri="{FF2B5EF4-FFF2-40B4-BE49-F238E27FC236}">
                    <a16:creationId xmlns:a16="http://schemas.microsoft.com/office/drawing/2014/main" id="{E97DDB2A-AC67-4E0E-B4E1-B3B09F52409F}"/>
                  </a:ext>
                </a:extLst>
              </p:cNvPr>
              <p:cNvSpPr/>
              <p:nvPr/>
            </p:nvSpPr>
            <p:spPr>
              <a:xfrm>
                <a:off x="3357" y="2364"/>
                <a:ext cx="98" cy="96"/>
              </a:xfrm>
              <a:custGeom>
                <a:avLst/>
                <a:gdLst/>
                <a:ahLst/>
                <a:cxnLst/>
                <a:rect l="l" t="t" r="r" b="b"/>
                <a:pathLst>
                  <a:path w="57" h="56" extrusionOk="0">
                    <a:moveTo>
                      <a:pt x="29" y="0"/>
                    </a:moveTo>
                    <a:cubicBezTo>
                      <a:pt x="22" y="0"/>
                      <a:pt x="16" y="3"/>
                      <a:pt x="11" y="7"/>
                    </a:cubicBezTo>
                    <a:cubicBezTo>
                      <a:pt x="3" y="13"/>
                      <a:pt x="0" y="22"/>
                      <a:pt x="1" y="31"/>
                    </a:cubicBezTo>
                    <a:cubicBezTo>
                      <a:pt x="3" y="33"/>
                      <a:pt x="5" y="36"/>
                      <a:pt x="7" y="39"/>
                    </a:cubicBezTo>
                    <a:cubicBezTo>
                      <a:pt x="9" y="42"/>
                      <a:pt x="10" y="45"/>
                      <a:pt x="10" y="49"/>
                    </a:cubicBezTo>
                    <a:cubicBezTo>
                      <a:pt x="14" y="53"/>
                      <a:pt x="19" y="55"/>
                      <a:pt x="25" y="56"/>
                    </a:cubicBezTo>
                    <a:cubicBezTo>
                      <a:pt x="29" y="54"/>
                      <a:pt x="33" y="53"/>
                      <a:pt x="38" y="53"/>
                    </a:cubicBezTo>
                    <a:cubicBezTo>
                      <a:pt x="39" y="53"/>
                      <a:pt x="40" y="53"/>
                      <a:pt x="41" y="53"/>
                    </a:cubicBezTo>
                    <a:cubicBezTo>
                      <a:pt x="43" y="52"/>
                      <a:pt x="45" y="51"/>
                      <a:pt x="47" y="49"/>
                    </a:cubicBezTo>
                    <a:cubicBezTo>
                      <a:pt x="54" y="43"/>
                      <a:pt x="57" y="35"/>
                      <a:pt x="56" y="26"/>
                    </a:cubicBezTo>
                    <a:cubicBezTo>
                      <a:pt x="49" y="21"/>
                      <a:pt x="44" y="13"/>
                      <a:pt x="42" y="4"/>
                    </a:cubicBezTo>
                    <a:cubicBezTo>
                      <a:pt x="42" y="4"/>
                      <a:pt x="42" y="4"/>
                      <a:pt x="42" y="4"/>
                    </a:cubicBezTo>
                    <a:cubicBezTo>
                      <a:pt x="38" y="2"/>
                      <a:pt x="33"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3" name="Google Shape;538;p5">
                <a:extLst>
                  <a:ext uri="{FF2B5EF4-FFF2-40B4-BE49-F238E27FC236}">
                    <a16:creationId xmlns:a16="http://schemas.microsoft.com/office/drawing/2014/main" id="{5A51E693-C6D9-4DE5-BF4F-AD546A481AED}"/>
                  </a:ext>
                </a:extLst>
              </p:cNvPr>
              <p:cNvSpPr/>
              <p:nvPr/>
            </p:nvSpPr>
            <p:spPr>
              <a:xfrm>
                <a:off x="3136" y="2222"/>
                <a:ext cx="39" cy="10"/>
              </a:xfrm>
              <a:custGeom>
                <a:avLst/>
                <a:gdLst/>
                <a:ahLst/>
                <a:cxnLst/>
                <a:rect l="l" t="t" r="r" b="b"/>
                <a:pathLst>
                  <a:path w="23" h="6" extrusionOk="0">
                    <a:moveTo>
                      <a:pt x="23" y="1"/>
                    </a:moveTo>
                    <a:cubicBezTo>
                      <a:pt x="22" y="2"/>
                      <a:pt x="21" y="2"/>
                      <a:pt x="21" y="2"/>
                    </a:cubicBezTo>
                    <a:cubicBezTo>
                      <a:pt x="19" y="3"/>
                      <a:pt x="17" y="3"/>
                      <a:pt x="15" y="3"/>
                    </a:cubicBezTo>
                    <a:cubicBezTo>
                      <a:pt x="16" y="4"/>
                      <a:pt x="17" y="5"/>
                      <a:pt x="18" y="6"/>
                    </a:cubicBezTo>
                    <a:cubicBezTo>
                      <a:pt x="19" y="5"/>
                      <a:pt x="20" y="5"/>
                      <a:pt x="20" y="4"/>
                    </a:cubicBezTo>
                    <a:cubicBezTo>
                      <a:pt x="21" y="3"/>
                      <a:pt x="22" y="2"/>
                      <a:pt x="23" y="1"/>
                    </a:cubicBezTo>
                    <a:moveTo>
                      <a:pt x="0" y="0"/>
                    </a:moveTo>
                    <a:cubicBezTo>
                      <a:pt x="0" y="1"/>
                      <a:pt x="1" y="2"/>
                      <a:pt x="1" y="2"/>
                    </a:cubicBezTo>
                    <a:cubicBezTo>
                      <a:pt x="3" y="4"/>
                      <a:pt x="4" y="5"/>
                      <a:pt x="6" y="6"/>
                    </a:cubicBezTo>
                    <a:cubicBezTo>
                      <a:pt x="6" y="5"/>
                      <a:pt x="7" y="4"/>
                      <a:pt x="8" y="3"/>
                    </a:cubicBezTo>
                    <a:cubicBezTo>
                      <a:pt x="5" y="3"/>
                      <a:pt x="3" y="2"/>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4" name="Google Shape;539;p5">
                <a:extLst>
                  <a:ext uri="{FF2B5EF4-FFF2-40B4-BE49-F238E27FC236}">
                    <a16:creationId xmlns:a16="http://schemas.microsoft.com/office/drawing/2014/main" id="{320A1AFD-1800-4482-90C2-E5DCCF2FEDF9}"/>
                  </a:ext>
                </a:extLst>
              </p:cNvPr>
              <p:cNvSpPr/>
              <p:nvPr/>
            </p:nvSpPr>
            <p:spPr>
              <a:xfrm>
                <a:off x="3251" y="2440"/>
                <a:ext cx="27" cy="24"/>
              </a:xfrm>
              <a:custGeom>
                <a:avLst/>
                <a:gdLst/>
                <a:ahLst/>
                <a:cxnLst/>
                <a:rect l="l" t="t" r="r" b="b"/>
                <a:pathLst>
                  <a:path w="16" h="14" extrusionOk="0">
                    <a:moveTo>
                      <a:pt x="8" y="0"/>
                    </a:moveTo>
                    <a:cubicBezTo>
                      <a:pt x="6" y="0"/>
                      <a:pt x="4" y="1"/>
                      <a:pt x="3" y="2"/>
                    </a:cubicBezTo>
                    <a:cubicBezTo>
                      <a:pt x="0" y="4"/>
                      <a:pt x="0" y="9"/>
                      <a:pt x="2" y="12"/>
                    </a:cubicBezTo>
                    <a:cubicBezTo>
                      <a:pt x="4" y="14"/>
                      <a:pt x="6" y="14"/>
                      <a:pt x="8" y="14"/>
                    </a:cubicBezTo>
                    <a:cubicBezTo>
                      <a:pt x="9" y="14"/>
                      <a:pt x="11" y="14"/>
                      <a:pt x="12" y="13"/>
                    </a:cubicBezTo>
                    <a:cubicBezTo>
                      <a:pt x="15" y="10"/>
                      <a:pt x="16" y="6"/>
                      <a:pt x="13"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5" name="Google Shape;540;p5">
                <a:extLst>
                  <a:ext uri="{FF2B5EF4-FFF2-40B4-BE49-F238E27FC236}">
                    <a16:creationId xmlns:a16="http://schemas.microsoft.com/office/drawing/2014/main" id="{9568E34B-3546-45BD-90F7-1858FF9561D9}"/>
                  </a:ext>
                </a:extLst>
              </p:cNvPr>
              <p:cNvSpPr/>
              <p:nvPr/>
            </p:nvSpPr>
            <p:spPr>
              <a:xfrm>
                <a:off x="3400" y="1963"/>
                <a:ext cx="70" cy="65"/>
              </a:xfrm>
              <a:custGeom>
                <a:avLst/>
                <a:gdLst/>
                <a:ahLst/>
                <a:cxnLst/>
                <a:rect l="l" t="t" r="r" b="b"/>
                <a:pathLst>
                  <a:path w="41" h="38" extrusionOk="0">
                    <a:moveTo>
                      <a:pt x="22" y="0"/>
                    </a:moveTo>
                    <a:cubicBezTo>
                      <a:pt x="17" y="0"/>
                      <a:pt x="13" y="2"/>
                      <a:pt x="9" y="5"/>
                    </a:cubicBezTo>
                    <a:cubicBezTo>
                      <a:pt x="1" y="12"/>
                      <a:pt x="0" y="24"/>
                      <a:pt x="7" y="32"/>
                    </a:cubicBezTo>
                    <a:cubicBezTo>
                      <a:pt x="10" y="35"/>
                      <a:pt x="14" y="37"/>
                      <a:pt x="17" y="38"/>
                    </a:cubicBezTo>
                    <a:cubicBezTo>
                      <a:pt x="20" y="28"/>
                      <a:pt x="29" y="21"/>
                      <a:pt x="39" y="19"/>
                    </a:cubicBezTo>
                    <a:cubicBezTo>
                      <a:pt x="40" y="19"/>
                      <a:pt x="40" y="19"/>
                      <a:pt x="41" y="19"/>
                    </a:cubicBezTo>
                    <a:cubicBezTo>
                      <a:pt x="41" y="15"/>
                      <a:pt x="39" y="10"/>
                      <a:pt x="36" y="7"/>
                    </a:cubicBezTo>
                    <a:cubicBezTo>
                      <a:pt x="32" y="3"/>
                      <a:pt x="27"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6" name="Google Shape;541;p5">
                <a:extLst>
                  <a:ext uri="{FF2B5EF4-FFF2-40B4-BE49-F238E27FC236}">
                    <a16:creationId xmlns:a16="http://schemas.microsoft.com/office/drawing/2014/main" id="{9C8BCA1A-EB26-4606-8454-CE0B36AB1049}"/>
                  </a:ext>
                </a:extLst>
              </p:cNvPr>
              <p:cNvSpPr/>
              <p:nvPr/>
            </p:nvSpPr>
            <p:spPr>
              <a:xfrm>
                <a:off x="3676" y="2484"/>
                <a:ext cx="116" cy="100"/>
              </a:xfrm>
              <a:custGeom>
                <a:avLst/>
                <a:gdLst/>
                <a:ahLst/>
                <a:cxnLst/>
                <a:rect l="l" t="t" r="r" b="b"/>
                <a:pathLst>
                  <a:path w="68" h="58" extrusionOk="0">
                    <a:moveTo>
                      <a:pt x="34" y="0"/>
                    </a:moveTo>
                    <a:cubicBezTo>
                      <a:pt x="25" y="0"/>
                      <a:pt x="16" y="4"/>
                      <a:pt x="10" y="11"/>
                    </a:cubicBezTo>
                    <a:cubicBezTo>
                      <a:pt x="0" y="22"/>
                      <a:pt x="0" y="39"/>
                      <a:pt x="9" y="50"/>
                    </a:cubicBezTo>
                    <a:cubicBezTo>
                      <a:pt x="11" y="49"/>
                      <a:pt x="12" y="49"/>
                      <a:pt x="13" y="48"/>
                    </a:cubicBezTo>
                    <a:cubicBezTo>
                      <a:pt x="17" y="45"/>
                      <a:pt x="22" y="44"/>
                      <a:pt x="26" y="44"/>
                    </a:cubicBezTo>
                    <a:cubicBezTo>
                      <a:pt x="36" y="44"/>
                      <a:pt x="45" y="49"/>
                      <a:pt x="50" y="58"/>
                    </a:cubicBezTo>
                    <a:cubicBezTo>
                      <a:pt x="50" y="58"/>
                      <a:pt x="50" y="58"/>
                      <a:pt x="50" y="58"/>
                    </a:cubicBezTo>
                    <a:cubicBezTo>
                      <a:pt x="52" y="56"/>
                      <a:pt x="55" y="54"/>
                      <a:pt x="57" y="51"/>
                    </a:cubicBezTo>
                    <a:cubicBezTo>
                      <a:pt x="68" y="38"/>
                      <a:pt x="67" y="19"/>
                      <a:pt x="54" y="8"/>
                    </a:cubicBezTo>
                    <a:cubicBezTo>
                      <a:pt x="48" y="3"/>
                      <a:pt x="41"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7" name="Google Shape;542;p5">
                <a:extLst>
                  <a:ext uri="{FF2B5EF4-FFF2-40B4-BE49-F238E27FC236}">
                    <a16:creationId xmlns:a16="http://schemas.microsoft.com/office/drawing/2014/main" id="{A436DA73-0E58-491F-8160-2F57B0BCA3D4}"/>
                  </a:ext>
                </a:extLst>
              </p:cNvPr>
              <p:cNvSpPr/>
              <p:nvPr/>
            </p:nvSpPr>
            <p:spPr>
              <a:xfrm>
                <a:off x="3725" y="2719"/>
                <a:ext cx="41" cy="11"/>
              </a:xfrm>
              <a:custGeom>
                <a:avLst/>
                <a:gdLst/>
                <a:ahLst/>
                <a:cxnLst/>
                <a:rect l="l" t="t" r="r" b="b"/>
                <a:pathLst>
                  <a:path w="24" h="6" extrusionOk="0">
                    <a:moveTo>
                      <a:pt x="13" y="0"/>
                    </a:moveTo>
                    <a:cubicBezTo>
                      <a:pt x="8" y="0"/>
                      <a:pt x="3" y="2"/>
                      <a:pt x="0" y="6"/>
                    </a:cubicBezTo>
                    <a:cubicBezTo>
                      <a:pt x="5" y="4"/>
                      <a:pt x="10" y="3"/>
                      <a:pt x="15" y="3"/>
                    </a:cubicBezTo>
                    <a:cubicBezTo>
                      <a:pt x="18" y="3"/>
                      <a:pt x="21" y="3"/>
                      <a:pt x="24" y="4"/>
                    </a:cubicBezTo>
                    <a:cubicBezTo>
                      <a:pt x="20" y="1"/>
                      <a:pt x="17" y="0"/>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8" name="Google Shape;543;p5">
                <a:extLst>
                  <a:ext uri="{FF2B5EF4-FFF2-40B4-BE49-F238E27FC236}">
                    <a16:creationId xmlns:a16="http://schemas.microsoft.com/office/drawing/2014/main" id="{576D8A7E-932B-4EE2-959D-AEC80396C83B}"/>
                  </a:ext>
                </a:extLst>
              </p:cNvPr>
              <p:cNvSpPr/>
              <p:nvPr/>
            </p:nvSpPr>
            <p:spPr>
              <a:xfrm>
                <a:off x="3487" y="2627"/>
                <a:ext cx="93" cy="22"/>
              </a:xfrm>
              <a:custGeom>
                <a:avLst/>
                <a:gdLst/>
                <a:ahLst/>
                <a:cxnLst/>
                <a:rect l="l" t="t" r="r" b="b"/>
                <a:pathLst>
                  <a:path w="54" h="13" extrusionOk="0">
                    <a:moveTo>
                      <a:pt x="24" y="0"/>
                    </a:moveTo>
                    <a:cubicBezTo>
                      <a:pt x="15" y="0"/>
                      <a:pt x="7" y="3"/>
                      <a:pt x="0" y="8"/>
                    </a:cubicBezTo>
                    <a:cubicBezTo>
                      <a:pt x="6" y="6"/>
                      <a:pt x="12" y="6"/>
                      <a:pt x="18" y="6"/>
                    </a:cubicBezTo>
                    <a:cubicBezTo>
                      <a:pt x="30" y="6"/>
                      <a:pt x="42" y="8"/>
                      <a:pt x="54" y="13"/>
                    </a:cubicBezTo>
                    <a:cubicBezTo>
                      <a:pt x="53" y="12"/>
                      <a:pt x="52" y="11"/>
                      <a:pt x="50" y="10"/>
                    </a:cubicBezTo>
                    <a:cubicBezTo>
                      <a:pt x="43" y="4"/>
                      <a:pt x="33"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9" name="Google Shape;544;p5">
                <a:extLst>
                  <a:ext uri="{FF2B5EF4-FFF2-40B4-BE49-F238E27FC236}">
                    <a16:creationId xmlns:a16="http://schemas.microsoft.com/office/drawing/2014/main" id="{98931BAD-9333-4543-B544-4610334B8243}"/>
                  </a:ext>
                </a:extLst>
              </p:cNvPr>
              <p:cNvSpPr/>
              <p:nvPr/>
            </p:nvSpPr>
            <p:spPr>
              <a:xfrm>
                <a:off x="3448" y="2637"/>
                <a:ext cx="156" cy="132"/>
              </a:xfrm>
              <a:custGeom>
                <a:avLst/>
                <a:gdLst/>
                <a:ahLst/>
                <a:cxnLst/>
                <a:rect l="l" t="t" r="r" b="b"/>
                <a:pathLst>
                  <a:path w="91" h="77" extrusionOk="0">
                    <a:moveTo>
                      <a:pt x="41" y="0"/>
                    </a:moveTo>
                    <a:cubicBezTo>
                      <a:pt x="35" y="0"/>
                      <a:pt x="29" y="0"/>
                      <a:pt x="23" y="2"/>
                    </a:cubicBezTo>
                    <a:cubicBezTo>
                      <a:pt x="20" y="4"/>
                      <a:pt x="17" y="6"/>
                      <a:pt x="15" y="9"/>
                    </a:cubicBezTo>
                    <a:cubicBezTo>
                      <a:pt x="0" y="26"/>
                      <a:pt x="2" y="52"/>
                      <a:pt x="20" y="67"/>
                    </a:cubicBezTo>
                    <a:cubicBezTo>
                      <a:pt x="27" y="74"/>
                      <a:pt x="37" y="77"/>
                      <a:pt x="46" y="77"/>
                    </a:cubicBezTo>
                    <a:cubicBezTo>
                      <a:pt x="56" y="77"/>
                      <a:pt x="65" y="74"/>
                      <a:pt x="72" y="68"/>
                    </a:cubicBezTo>
                    <a:cubicBezTo>
                      <a:pt x="72" y="68"/>
                      <a:pt x="71" y="68"/>
                      <a:pt x="70" y="68"/>
                    </a:cubicBezTo>
                    <a:cubicBezTo>
                      <a:pt x="66" y="68"/>
                      <a:pt x="61" y="66"/>
                      <a:pt x="59" y="61"/>
                    </a:cubicBezTo>
                    <a:cubicBezTo>
                      <a:pt x="55" y="55"/>
                      <a:pt x="57" y="47"/>
                      <a:pt x="64" y="43"/>
                    </a:cubicBezTo>
                    <a:cubicBezTo>
                      <a:pt x="66" y="42"/>
                      <a:pt x="68" y="42"/>
                      <a:pt x="70" y="42"/>
                    </a:cubicBezTo>
                    <a:cubicBezTo>
                      <a:pt x="75" y="42"/>
                      <a:pt x="79" y="44"/>
                      <a:pt x="82" y="48"/>
                    </a:cubicBezTo>
                    <a:cubicBezTo>
                      <a:pt x="83" y="50"/>
                      <a:pt x="83" y="52"/>
                      <a:pt x="83" y="54"/>
                    </a:cubicBezTo>
                    <a:cubicBezTo>
                      <a:pt x="91" y="39"/>
                      <a:pt x="89" y="20"/>
                      <a:pt x="77" y="7"/>
                    </a:cubicBezTo>
                    <a:cubicBezTo>
                      <a:pt x="65" y="2"/>
                      <a:pt x="53" y="0"/>
                      <a:pt x="41"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0" name="Google Shape;545;p5">
                <a:extLst>
                  <a:ext uri="{FF2B5EF4-FFF2-40B4-BE49-F238E27FC236}">
                    <a16:creationId xmlns:a16="http://schemas.microsoft.com/office/drawing/2014/main" id="{864B9948-907C-4673-B22A-2C53E4C38DE0}"/>
                  </a:ext>
                </a:extLst>
              </p:cNvPr>
              <p:cNvSpPr/>
              <p:nvPr/>
            </p:nvSpPr>
            <p:spPr>
              <a:xfrm>
                <a:off x="3299" y="2886"/>
                <a:ext cx="75" cy="36"/>
              </a:xfrm>
              <a:custGeom>
                <a:avLst/>
                <a:gdLst/>
                <a:ahLst/>
                <a:cxnLst/>
                <a:rect l="l" t="t" r="r" b="b"/>
                <a:pathLst>
                  <a:path w="44" h="21" extrusionOk="0">
                    <a:moveTo>
                      <a:pt x="27" y="0"/>
                    </a:moveTo>
                    <a:cubicBezTo>
                      <a:pt x="27" y="0"/>
                      <a:pt x="26" y="1"/>
                      <a:pt x="26" y="2"/>
                    </a:cubicBezTo>
                    <a:cubicBezTo>
                      <a:pt x="22" y="6"/>
                      <a:pt x="17" y="8"/>
                      <a:pt x="11" y="8"/>
                    </a:cubicBezTo>
                    <a:cubicBezTo>
                      <a:pt x="7" y="8"/>
                      <a:pt x="3" y="7"/>
                      <a:pt x="0" y="4"/>
                    </a:cubicBezTo>
                    <a:cubicBezTo>
                      <a:pt x="1" y="9"/>
                      <a:pt x="3" y="13"/>
                      <a:pt x="7" y="16"/>
                    </a:cubicBezTo>
                    <a:cubicBezTo>
                      <a:pt x="11" y="20"/>
                      <a:pt x="17" y="21"/>
                      <a:pt x="22" y="21"/>
                    </a:cubicBezTo>
                    <a:cubicBezTo>
                      <a:pt x="28" y="21"/>
                      <a:pt x="34" y="19"/>
                      <a:pt x="39" y="14"/>
                    </a:cubicBezTo>
                    <a:cubicBezTo>
                      <a:pt x="42" y="10"/>
                      <a:pt x="43" y="6"/>
                      <a:pt x="44" y="2"/>
                    </a:cubicBezTo>
                    <a:cubicBezTo>
                      <a:pt x="42" y="2"/>
                      <a:pt x="41" y="3"/>
                      <a:pt x="39" y="3"/>
                    </a:cubicBezTo>
                    <a:cubicBezTo>
                      <a:pt x="36" y="3"/>
                      <a:pt x="32" y="2"/>
                      <a:pt x="29" y="0"/>
                    </a:cubicBezTo>
                    <a:cubicBezTo>
                      <a:pt x="28" y="0"/>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1" name="Google Shape;546;p5">
                <a:extLst>
                  <a:ext uri="{FF2B5EF4-FFF2-40B4-BE49-F238E27FC236}">
                    <a16:creationId xmlns:a16="http://schemas.microsoft.com/office/drawing/2014/main" id="{5333D25D-0DBD-4201-8A79-C96F459C6C10}"/>
                  </a:ext>
                </a:extLst>
              </p:cNvPr>
              <p:cNvSpPr/>
              <p:nvPr/>
            </p:nvSpPr>
            <p:spPr>
              <a:xfrm>
                <a:off x="3371" y="2486"/>
                <a:ext cx="106" cy="72"/>
              </a:xfrm>
              <a:custGeom>
                <a:avLst/>
                <a:gdLst/>
                <a:ahLst/>
                <a:cxnLst/>
                <a:rect l="l" t="t" r="r" b="b"/>
                <a:pathLst>
                  <a:path w="62" h="42" extrusionOk="0">
                    <a:moveTo>
                      <a:pt x="0" y="24"/>
                    </a:moveTo>
                    <a:cubicBezTo>
                      <a:pt x="2" y="29"/>
                      <a:pt x="5" y="34"/>
                      <a:pt x="9" y="38"/>
                    </a:cubicBezTo>
                    <a:cubicBezTo>
                      <a:pt x="11" y="40"/>
                      <a:pt x="13" y="41"/>
                      <a:pt x="16" y="42"/>
                    </a:cubicBezTo>
                    <a:cubicBezTo>
                      <a:pt x="15" y="41"/>
                      <a:pt x="15" y="40"/>
                      <a:pt x="15" y="39"/>
                    </a:cubicBezTo>
                    <a:cubicBezTo>
                      <a:pt x="14" y="34"/>
                      <a:pt x="15" y="29"/>
                      <a:pt x="16" y="25"/>
                    </a:cubicBezTo>
                    <a:cubicBezTo>
                      <a:pt x="16" y="25"/>
                      <a:pt x="16" y="25"/>
                      <a:pt x="16" y="25"/>
                    </a:cubicBezTo>
                    <a:cubicBezTo>
                      <a:pt x="14" y="25"/>
                      <a:pt x="13" y="25"/>
                      <a:pt x="11" y="25"/>
                    </a:cubicBezTo>
                    <a:cubicBezTo>
                      <a:pt x="7" y="25"/>
                      <a:pt x="3" y="25"/>
                      <a:pt x="0" y="24"/>
                    </a:cubicBezTo>
                    <a:moveTo>
                      <a:pt x="59" y="0"/>
                    </a:moveTo>
                    <a:cubicBezTo>
                      <a:pt x="57" y="3"/>
                      <a:pt x="54" y="6"/>
                      <a:pt x="51" y="9"/>
                    </a:cubicBezTo>
                    <a:cubicBezTo>
                      <a:pt x="55" y="10"/>
                      <a:pt x="59" y="13"/>
                      <a:pt x="62" y="16"/>
                    </a:cubicBezTo>
                    <a:cubicBezTo>
                      <a:pt x="62" y="10"/>
                      <a:pt x="61" y="5"/>
                      <a:pt x="5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2" name="Google Shape;547;p5">
                <a:extLst>
                  <a:ext uri="{FF2B5EF4-FFF2-40B4-BE49-F238E27FC236}">
                    <a16:creationId xmlns:a16="http://schemas.microsoft.com/office/drawing/2014/main" id="{7469647A-04CA-4096-805F-59DF26BC3025}"/>
                  </a:ext>
                </a:extLst>
              </p:cNvPr>
              <p:cNvSpPr/>
              <p:nvPr/>
            </p:nvSpPr>
            <p:spPr>
              <a:xfrm>
                <a:off x="3364" y="2455"/>
                <a:ext cx="108" cy="74"/>
              </a:xfrm>
              <a:custGeom>
                <a:avLst/>
                <a:gdLst/>
                <a:ahLst/>
                <a:cxnLst/>
                <a:rect l="l" t="t" r="r" b="b"/>
                <a:pathLst>
                  <a:path w="63" h="43" extrusionOk="0">
                    <a:moveTo>
                      <a:pt x="37" y="0"/>
                    </a:moveTo>
                    <a:cubicBezTo>
                      <a:pt x="33" y="2"/>
                      <a:pt x="29" y="3"/>
                      <a:pt x="25" y="3"/>
                    </a:cubicBezTo>
                    <a:cubicBezTo>
                      <a:pt x="23" y="3"/>
                      <a:pt x="22" y="3"/>
                      <a:pt x="21" y="3"/>
                    </a:cubicBezTo>
                    <a:cubicBezTo>
                      <a:pt x="17" y="5"/>
                      <a:pt x="13" y="7"/>
                      <a:pt x="10" y="11"/>
                    </a:cubicBezTo>
                    <a:cubicBezTo>
                      <a:pt x="2" y="20"/>
                      <a:pt x="0" y="32"/>
                      <a:pt x="4" y="42"/>
                    </a:cubicBezTo>
                    <a:cubicBezTo>
                      <a:pt x="7" y="43"/>
                      <a:pt x="11" y="43"/>
                      <a:pt x="15" y="43"/>
                    </a:cubicBezTo>
                    <a:cubicBezTo>
                      <a:pt x="17" y="43"/>
                      <a:pt x="18" y="43"/>
                      <a:pt x="20" y="43"/>
                    </a:cubicBezTo>
                    <a:cubicBezTo>
                      <a:pt x="20" y="43"/>
                      <a:pt x="20" y="43"/>
                      <a:pt x="20" y="43"/>
                    </a:cubicBezTo>
                    <a:cubicBezTo>
                      <a:pt x="24" y="34"/>
                      <a:pt x="31" y="27"/>
                      <a:pt x="41" y="26"/>
                    </a:cubicBezTo>
                    <a:cubicBezTo>
                      <a:pt x="43" y="25"/>
                      <a:pt x="44" y="25"/>
                      <a:pt x="46" y="25"/>
                    </a:cubicBezTo>
                    <a:cubicBezTo>
                      <a:pt x="49" y="25"/>
                      <a:pt x="52" y="26"/>
                      <a:pt x="55" y="27"/>
                    </a:cubicBezTo>
                    <a:cubicBezTo>
                      <a:pt x="58" y="24"/>
                      <a:pt x="61" y="21"/>
                      <a:pt x="63" y="18"/>
                    </a:cubicBezTo>
                    <a:cubicBezTo>
                      <a:pt x="61" y="14"/>
                      <a:pt x="58" y="11"/>
                      <a:pt x="55" y="7"/>
                    </a:cubicBezTo>
                    <a:cubicBezTo>
                      <a:pt x="50" y="3"/>
                      <a:pt x="44" y="1"/>
                      <a:pt x="3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3" name="Google Shape;548;p5">
                <a:extLst>
                  <a:ext uri="{FF2B5EF4-FFF2-40B4-BE49-F238E27FC236}">
                    <a16:creationId xmlns:a16="http://schemas.microsoft.com/office/drawing/2014/main" id="{3160E35C-4446-4A00-8F20-AA028B1F98A1}"/>
                  </a:ext>
                </a:extLst>
              </p:cNvPr>
              <p:cNvSpPr/>
              <p:nvPr/>
            </p:nvSpPr>
            <p:spPr>
              <a:xfrm>
                <a:off x="3400" y="2455"/>
                <a:ext cx="27" cy="5"/>
              </a:xfrm>
              <a:custGeom>
                <a:avLst/>
                <a:gdLst/>
                <a:ahLst/>
                <a:cxnLst/>
                <a:rect l="l" t="t" r="r" b="b"/>
                <a:pathLst>
                  <a:path w="16" h="3" extrusionOk="0">
                    <a:moveTo>
                      <a:pt x="13" y="0"/>
                    </a:moveTo>
                    <a:cubicBezTo>
                      <a:pt x="8" y="0"/>
                      <a:pt x="4" y="1"/>
                      <a:pt x="0" y="3"/>
                    </a:cubicBezTo>
                    <a:cubicBezTo>
                      <a:pt x="1" y="3"/>
                      <a:pt x="2" y="3"/>
                      <a:pt x="4" y="3"/>
                    </a:cubicBezTo>
                    <a:cubicBezTo>
                      <a:pt x="8" y="3"/>
                      <a:pt x="12" y="2"/>
                      <a:pt x="16" y="0"/>
                    </a:cubicBezTo>
                    <a:cubicBezTo>
                      <a:pt x="15" y="0"/>
                      <a:pt x="14" y="0"/>
                      <a:pt x="13"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4" name="Google Shape;549;p5">
                <a:extLst>
                  <a:ext uri="{FF2B5EF4-FFF2-40B4-BE49-F238E27FC236}">
                    <a16:creationId xmlns:a16="http://schemas.microsoft.com/office/drawing/2014/main" id="{80B34A50-A813-4AF2-80D1-42FAC02B06DE}"/>
                  </a:ext>
                </a:extLst>
              </p:cNvPr>
              <p:cNvSpPr/>
              <p:nvPr/>
            </p:nvSpPr>
            <p:spPr>
              <a:xfrm>
                <a:off x="3573" y="2853"/>
                <a:ext cx="115" cy="105"/>
              </a:xfrm>
              <a:custGeom>
                <a:avLst/>
                <a:gdLst/>
                <a:ahLst/>
                <a:cxnLst/>
                <a:rect l="l" t="t" r="r" b="b"/>
                <a:pathLst>
                  <a:path w="67" h="61" extrusionOk="0">
                    <a:moveTo>
                      <a:pt x="45" y="0"/>
                    </a:moveTo>
                    <a:cubicBezTo>
                      <a:pt x="43" y="4"/>
                      <a:pt x="40" y="8"/>
                      <a:pt x="37" y="12"/>
                    </a:cubicBezTo>
                    <a:cubicBezTo>
                      <a:pt x="27" y="25"/>
                      <a:pt x="14" y="34"/>
                      <a:pt x="0" y="40"/>
                    </a:cubicBezTo>
                    <a:cubicBezTo>
                      <a:pt x="2" y="46"/>
                      <a:pt x="5" y="51"/>
                      <a:pt x="10" y="55"/>
                    </a:cubicBezTo>
                    <a:cubicBezTo>
                      <a:pt x="13" y="57"/>
                      <a:pt x="17" y="60"/>
                      <a:pt x="20" y="61"/>
                    </a:cubicBezTo>
                    <a:cubicBezTo>
                      <a:pt x="18" y="53"/>
                      <a:pt x="20" y="44"/>
                      <a:pt x="27" y="38"/>
                    </a:cubicBezTo>
                    <a:cubicBezTo>
                      <a:pt x="31" y="35"/>
                      <a:pt x="36" y="33"/>
                      <a:pt x="41" y="33"/>
                    </a:cubicBezTo>
                    <a:cubicBezTo>
                      <a:pt x="47" y="33"/>
                      <a:pt x="53" y="36"/>
                      <a:pt x="57" y="40"/>
                    </a:cubicBezTo>
                    <a:cubicBezTo>
                      <a:pt x="58" y="42"/>
                      <a:pt x="59" y="43"/>
                      <a:pt x="60" y="45"/>
                    </a:cubicBezTo>
                    <a:cubicBezTo>
                      <a:pt x="67" y="32"/>
                      <a:pt x="64" y="15"/>
                      <a:pt x="53" y="5"/>
                    </a:cubicBezTo>
                    <a:cubicBezTo>
                      <a:pt x="50" y="3"/>
                      <a:pt x="47" y="1"/>
                      <a:pt x="4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5" name="Google Shape;550;p5">
                <a:extLst>
                  <a:ext uri="{FF2B5EF4-FFF2-40B4-BE49-F238E27FC236}">
                    <a16:creationId xmlns:a16="http://schemas.microsoft.com/office/drawing/2014/main" id="{9F7BD965-2F48-4AF9-9543-4CA4DC57E452}"/>
                  </a:ext>
                </a:extLst>
              </p:cNvPr>
              <p:cNvSpPr/>
              <p:nvPr/>
            </p:nvSpPr>
            <p:spPr>
              <a:xfrm>
                <a:off x="3569" y="2848"/>
                <a:ext cx="81" cy="74"/>
              </a:xfrm>
              <a:custGeom>
                <a:avLst/>
                <a:gdLst/>
                <a:ahLst/>
                <a:cxnLst/>
                <a:rect l="l" t="t" r="r" b="b"/>
                <a:pathLst>
                  <a:path w="47" h="43" extrusionOk="0">
                    <a:moveTo>
                      <a:pt x="33" y="0"/>
                    </a:moveTo>
                    <a:cubicBezTo>
                      <a:pt x="24" y="0"/>
                      <a:pt x="15" y="4"/>
                      <a:pt x="8" y="11"/>
                    </a:cubicBezTo>
                    <a:cubicBezTo>
                      <a:pt x="8" y="12"/>
                      <a:pt x="8" y="12"/>
                      <a:pt x="7" y="12"/>
                    </a:cubicBezTo>
                    <a:cubicBezTo>
                      <a:pt x="9" y="19"/>
                      <a:pt x="6" y="26"/>
                      <a:pt x="0" y="31"/>
                    </a:cubicBezTo>
                    <a:cubicBezTo>
                      <a:pt x="0" y="35"/>
                      <a:pt x="1" y="39"/>
                      <a:pt x="2" y="43"/>
                    </a:cubicBezTo>
                    <a:cubicBezTo>
                      <a:pt x="16" y="37"/>
                      <a:pt x="29" y="28"/>
                      <a:pt x="39" y="15"/>
                    </a:cubicBezTo>
                    <a:cubicBezTo>
                      <a:pt x="42" y="11"/>
                      <a:pt x="45" y="7"/>
                      <a:pt x="47" y="3"/>
                    </a:cubicBezTo>
                    <a:cubicBezTo>
                      <a:pt x="42" y="1"/>
                      <a:pt x="38" y="0"/>
                      <a:pt x="3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6" name="Google Shape;551;p5">
                <a:extLst>
                  <a:ext uri="{FF2B5EF4-FFF2-40B4-BE49-F238E27FC236}">
                    <a16:creationId xmlns:a16="http://schemas.microsoft.com/office/drawing/2014/main" id="{B9666742-8194-463C-98DD-CFFF8CBEA77E}"/>
                  </a:ext>
                </a:extLst>
              </p:cNvPr>
              <p:cNvSpPr/>
              <p:nvPr/>
            </p:nvSpPr>
            <p:spPr>
              <a:xfrm>
                <a:off x="3273" y="2685"/>
                <a:ext cx="55" cy="55"/>
              </a:xfrm>
              <a:custGeom>
                <a:avLst/>
                <a:gdLst/>
                <a:ahLst/>
                <a:cxnLst/>
                <a:rect l="l" t="t" r="r" b="b"/>
                <a:pathLst>
                  <a:path w="32" h="32" extrusionOk="0">
                    <a:moveTo>
                      <a:pt x="15" y="0"/>
                    </a:moveTo>
                    <a:cubicBezTo>
                      <a:pt x="10" y="0"/>
                      <a:pt x="6" y="2"/>
                      <a:pt x="3" y="6"/>
                    </a:cubicBezTo>
                    <a:cubicBezTo>
                      <a:pt x="1" y="7"/>
                      <a:pt x="1" y="9"/>
                      <a:pt x="0" y="10"/>
                    </a:cubicBezTo>
                    <a:cubicBezTo>
                      <a:pt x="4" y="16"/>
                      <a:pt x="6" y="23"/>
                      <a:pt x="5" y="29"/>
                    </a:cubicBezTo>
                    <a:cubicBezTo>
                      <a:pt x="8" y="31"/>
                      <a:pt x="11" y="32"/>
                      <a:pt x="15" y="32"/>
                    </a:cubicBezTo>
                    <a:cubicBezTo>
                      <a:pt x="19" y="32"/>
                      <a:pt x="24" y="30"/>
                      <a:pt x="27" y="27"/>
                    </a:cubicBezTo>
                    <a:cubicBezTo>
                      <a:pt x="32" y="20"/>
                      <a:pt x="32" y="10"/>
                      <a:pt x="25" y="4"/>
                    </a:cubicBezTo>
                    <a:cubicBezTo>
                      <a:pt x="22" y="2"/>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7" name="Google Shape;552;p5">
                <a:extLst>
                  <a:ext uri="{FF2B5EF4-FFF2-40B4-BE49-F238E27FC236}">
                    <a16:creationId xmlns:a16="http://schemas.microsoft.com/office/drawing/2014/main" id="{03FC35D1-85B1-4B97-B8A8-CFC73A8EB842}"/>
                  </a:ext>
                </a:extLst>
              </p:cNvPr>
              <p:cNvSpPr/>
              <p:nvPr/>
            </p:nvSpPr>
            <p:spPr>
              <a:xfrm>
                <a:off x="3451" y="2966"/>
                <a:ext cx="28" cy="24"/>
              </a:xfrm>
              <a:custGeom>
                <a:avLst/>
                <a:gdLst/>
                <a:ahLst/>
                <a:cxnLst/>
                <a:rect l="l" t="t" r="r" b="b"/>
                <a:pathLst>
                  <a:path w="16" h="14" extrusionOk="0">
                    <a:moveTo>
                      <a:pt x="3" y="0"/>
                    </a:moveTo>
                    <a:cubicBezTo>
                      <a:pt x="0" y="3"/>
                      <a:pt x="0" y="9"/>
                      <a:pt x="4" y="12"/>
                    </a:cubicBezTo>
                    <a:cubicBezTo>
                      <a:pt x="5" y="13"/>
                      <a:pt x="7" y="14"/>
                      <a:pt x="9" y="14"/>
                    </a:cubicBezTo>
                    <a:cubicBezTo>
                      <a:pt x="12" y="14"/>
                      <a:pt x="14" y="13"/>
                      <a:pt x="16" y="11"/>
                    </a:cubicBezTo>
                    <a:cubicBezTo>
                      <a:pt x="16" y="11"/>
                      <a:pt x="16" y="10"/>
                      <a:pt x="16" y="10"/>
                    </a:cubicBezTo>
                    <a:cubicBezTo>
                      <a:pt x="15" y="10"/>
                      <a:pt x="14" y="9"/>
                      <a:pt x="12" y="9"/>
                    </a:cubicBezTo>
                    <a:cubicBezTo>
                      <a:pt x="8" y="7"/>
                      <a:pt x="5" y="4"/>
                      <a:pt x="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8" name="Google Shape;553;p5">
                <a:extLst>
                  <a:ext uri="{FF2B5EF4-FFF2-40B4-BE49-F238E27FC236}">
                    <a16:creationId xmlns:a16="http://schemas.microsoft.com/office/drawing/2014/main" id="{2B840FF5-3F96-4AF2-947C-13F2D65B02BE}"/>
                  </a:ext>
                </a:extLst>
              </p:cNvPr>
              <p:cNvSpPr/>
              <p:nvPr/>
            </p:nvSpPr>
            <p:spPr>
              <a:xfrm>
                <a:off x="3545" y="2375"/>
                <a:ext cx="86" cy="77"/>
              </a:xfrm>
              <a:custGeom>
                <a:avLst/>
                <a:gdLst/>
                <a:ahLst/>
                <a:cxnLst/>
                <a:rect l="l" t="t" r="r" b="b"/>
                <a:pathLst>
                  <a:path w="50" h="45" extrusionOk="0">
                    <a:moveTo>
                      <a:pt x="25" y="0"/>
                    </a:moveTo>
                    <a:cubicBezTo>
                      <a:pt x="19" y="0"/>
                      <a:pt x="12" y="2"/>
                      <a:pt x="8" y="7"/>
                    </a:cubicBezTo>
                    <a:cubicBezTo>
                      <a:pt x="0" y="17"/>
                      <a:pt x="1" y="31"/>
                      <a:pt x="10" y="39"/>
                    </a:cubicBezTo>
                    <a:cubicBezTo>
                      <a:pt x="14" y="43"/>
                      <a:pt x="20" y="45"/>
                      <a:pt x="25" y="45"/>
                    </a:cubicBezTo>
                    <a:cubicBezTo>
                      <a:pt x="31" y="45"/>
                      <a:pt x="38" y="42"/>
                      <a:pt x="42" y="37"/>
                    </a:cubicBezTo>
                    <a:cubicBezTo>
                      <a:pt x="50" y="27"/>
                      <a:pt x="49" y="13"/>
                      <a:pt x="40" y="5"/>
                    </a:cubicBezTo>
                    <a:cubicBezTo>
                      <a:pt x="35" y="1"/>
                      <a:pt x="30" y="0"/>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9" name="Google Shape;554;p5">
                <a:extLst>
                  <a:ext uri="{FF2B5EF4-FFF2-40B4-BE49-F238E27FC236}">
                    <a16:creationId xmlns:a16="http://schemas.microsoft.com/office/drawing/2014/main" id="{5EB09072-D2B7-462A-AB94-A271BC648F15}"/>
                  </a:ext>
                </a:extLst>
              </p:cNvPr>
              <p:cNvSpPr/>
              <p:nvPr/>
            </p:nvSpPr>
            <p:spPr>
              <a:xfrm>
                <a:off x="3730" y="2786"/>
                <a:ext cx="105" cy="91"/>
              </a:xfrm>
              <a:custGeom>
                <a:avLst/>
                <a:gdLst/>
                <a:ahLst/>
                <a:cxnLst/>
                <a:rect l="l" t="t" r="r" b="b"/>
                <a:pathLst>
                  <a:path w="61" h="53" extrusionOk="0">
                    <a:moveTo>
                      <a:pt x="47" y="0"/>
                    </a:moveTo>
                    <a:cubicBezTo>
                      <a:pt x="46" y="11"/>
                      <a:pt x="40" y="22"/>
                      <a:pt x="30" y="28"/>
                    </a:cubicBezTo>
                    <a:cubicBezTo>
                      <a:pt x="24" y="31"/>
                      <a:pt x="18" y="32"/>
                      <a:pt x="13" y="32"/>
                    </a:cubicBezTo>
                    <a:cubicBezTo>
                      <a:pt x="8" y="32"/>
                      <a:pt x="4" y="31"/>
                      <a:pt x="0" y="30"/>
                    </a:cubicBezTo>
                    <a:cubicBezTo>
                      <a:pt x="1" y="34"/>
                      <a:pt x="3" y="39"/>
                      <a:pt x="6" y="43"/>
                    </a:cubicBezTo>
                    <a:cubicBezTo>
                      <a:pt x="12" y="49"/>
                      <a:pt x="20" y="53"/>
                      <a:pt x="29" y="53"/>
                    </a:cubicBezTo>
                    <a:cubicBezTo>
                      <a:pt x="35" y="53"/>
                      <a:pt x="42" y="50"/>
                      <a:pt x="48" y="45"/>
                    </a:cubicBezTo>
                    <a:cubicBezTo>
                      <a:pt x="60" y="35"/>
                      <a:pt x="61" y="16"/>
                      <a:pt x="51" y="4"/>
                    </a:cubicBezTo>
                    <a:cubicBezTo>
                      <a:pt x="49" y="2"/>
                      <a:pt x="48" y="1"/>
                      <a:pt x="4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0" name="Google Shape;555;p5">
                <a:extLst>
                  <a:ext uri="{FF2B5EF4-FFF2-40B4-BE49-F238E27FC236}">
                    <a16:creationId xmlns:a16="http://schemas.microsoft.com/office/drawing/2014/main" id="{48B3E2F7-A84E-4660-9888-8DED4F0DDDBA}"/>
                  </a:ext>
                </a:extLst>
              </p:cNvPr>
              <p:cNvSpPr/>
              <p:nvPr/>
            </p:nvSpPr>
            <p:spPr>
              <a:xfrm>
                <a:off x="3950" y="2809"/>
                <a:ext cx="68" cy="61"/>
              </a:xfrm>
              <a:custGeom>
                <a:avLst/>
                <a:gdLst/>
                <a:ahLst/>
                <a:cxnLst/>
                <a:rect l="l" t="t" r="r" b="b"/>
                <a:pathLst>
                  <a:path w="40" h="36" extrusionOk="0">
                    <a:moveTo>
                      <a:pt x="20" y="0"/>
                    </a:moveTo>
                    <a:cubicBezTo>
                      <a:pt x="15" y="0"/>
                      <a:pt x="11" y="2"/>
                      <a:pt x="8" y="5"/>
                    </a:cubicBezTo>
                    <a:cubicBezTo>
                      <a:pt x="0" y="11"/>
                      <a:pt x="0" y="23"/>
                      <a:pt x="6" y="30"/>
                    </a:cubicBezTo>
                    <a:cubicBezTo>
                      <a:pt x="10" y="34"/>
                      <a:pt x="15" y="36"/>
                      <a:pt x="20" y="36"/>
                    </a:cubicBezTo>
                    <a:cubicBezTo>
                      <a:pt x="24" y="36"/>
                      <a:pt x="28" y="35"/>
                      <a:pt x="31" y="32"/>
                    </a:cubicBezTo>
                    <a:cubicBezTo>
                      <a:pt x="39" y="25"/>
                      <a:pt x="40" y="14"/>
                      <a:pt x="33" y="6"/>
                    </a:cubicBezTo>
                    <a:cubicBezTo>
                      <a:pt x="30" y="2"/>
                      <a:pt x="25"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1" name="Google Shape;556;p5">
                <a:extLst>
                  <a:ext uri="{FF2B5EF4-FFF2-40B4-BE49-F238E27FC236}">
                    <a16:creationId xmlns:a16="http://schemas.microsoft.com/office/drawing/2014/main" id="{B415C0DC-6693-45C6-85CF-0028C2064F1D}"/>
                  </a:ext>
                </a:extLst>
              </p:cNvPr>
              <p:cNvSpPr/>
              <p:nvPr/>
            </p:nvSpPr>
            <p:spPr>
              <a:xfrm>
                <a:off x="3831" y="2973"/>
                <a:ext cx="139" cy="95"/>
              </a:xfrm>
              <a:custGeom>
                <a:avLst/>
                <a:gdLst/>
                <a:ahLst/>
                <a:cxnLst/>
                <a:rect l="l" t="t" r="r" b="b"/>
                <a:pathLst>
                  <a:path w="81" h="55" extrusionOk="0">
                    <a:moveTo>
                      <a:pt x="42" y="0"/>
                    </a:moveTo>
                    <a:cubicBezTo>
                      <a:pt x="33" y="0"/>
                      <a:pt x="24" y="4"/>
                      <a:pt x="16" y="10"/>
                    </a:cubicBezTo>
                    <a:cubicBezTo>
                      <a:pt x="3" y="21"/>
                      <a:pt x="0" y="39"/>
                      <a:pt x="6" y="55"/>
                    </a:cubicBezTo>
                    <a:cubicBezTo>
                      <a:pt x="7" y="52"/>
                      <a:pt x="9" y="49"/>
                      <a:pt x="11" y="47"/>
                    </a:cubicBezTo>
                    <a:cubicBezTo>
                      <a:pt x="20" y="34"/>
                      <a:pt x="35" y="27"/>
                      <a:pt x="50" y="27"/>
                    </a:cubicBezTo>
                    <a:cubicBezTo>
                      <a:pt x="60" y="27"/>
                      <a:pt x="71" y="30"/>
                      <a:pt x="79" y="37"/>
                    </a:cubicBezTo>
                    <a:cubicBezTo>
                      <a:pt x="80" y="37"/>
                      <a:pt x="81" y="38"/>
                      <a:pt x="81" y="38"/>
                    </a:cubicBezTo>
                    <a:cubicBezTo>
                      <a:pt x="81" y="30"/>
                      <a:pt x="78" y="21"/>
                      <a:pt x="72" y="14"/>
                    </a:cubicBezTo>
                    <a:cubicBezTo>
                      <a:pt x="64" y="5"/>
                      <a:pt x="53" y="0"/>
                      <a:pt x="4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2" name="Google Shape;557;p5">
                <a:extLst>
                  <a:ext uri="{FF2B5EF4-FFF2-40B4-BE49-F238E27FC236}">
                    <a16:creationId xmlns:a16="http://schemas.microsoft.com/office/drawing/2014/main" id="{B4DFA41C-A002-4B54-A7C1-F9F58F066CE3}"/>
                  </a:ext>
                </a:extLst>
              </p:cNvPr>
              <p:cNvSpPr/>
              <p:nvPr/>
            </p:nvSpPr>
            <p:spPr>
              <a:xfrm>
                <a:off x="4015" y="3213"/>
                <a:ext cx="68" cy="66"/>
              </a:xfrm>
              <a:custGeom>
                <a:avLst/>
                <a:gdLst/>
                <a:ahLst/>
                <a:cxnLst/>
                <a:rect l="l" t="t" r="r" b="b"/>
                <a:pathLst>
                  <a:path w="40" h="38" extrusionOk="0">
                    <a:moveTo>
                      <a:pt x="33" y="0"/>
                    </a:moveTo>
                    <a:cubicBezTo>
                      <a:pt x="28" y="8"/>
                      <a:pt x="19" y="13"/>
                      <a:pt x="9" y="13"/>
                    </a:cubicBezTo>
                    <a:cubicBezTo>
                      <a:pt x="7" y="13"/>
                      <a:pt x="5" y="12"/>
                      <a:pt x="2" y="12"/>
                    </a:cubicBezTo>
                    <a:cubicBezTo>
                      <a:pt x="0" y="19"/>
                      <a:pt x="1" y="27"/>
                      <a:pt x="7" y="33"/>
                    </a:cubicBezTo>
                    <a:cubicBezTo>
                      <a:pt x="8" y="35"/>
                      <a:pt x="11" y="37"/>
                      <a:pt x="13" y="38"/>
                    </a:cubicBezTo>
                    <a:cubicBezTo>
                      <a:pt x="18" y="24"/>
                      <a:pt x="28" y="13"/>
                      <a:pt x="40" y="6"/>
                    </a:cubicBezTo>
                    <a:cubicBezTo>
                      <a:pt x="40" y="6"/>
                      <a:pt x="39" y="5"/>
                      <a:pt x="39" y="5"/>
                    </a:cubicBezTo>
                    <a:cubicBezTo>
                      <a:pt x="37" y="3"/>
                      <a:pt x="35" y="1"/>
                      <a:pt x="3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3" name="Google Shape;558;p5">
                <a:extLst>
                  <a:ext uri="{FF2B5EF4-FFF2-40B4-BE49-F238E27FC236}">
                    <a16:creationId xmlns:a16="http://schemas.microsoft.com/office/drawing/2014/main" id="{13A326AB-56CC-495E-87D4-481ABEC0A9D7}"/>
                  </a:ext>
                </a:extLst>
              </p:cNvPr>
              <p:cNvSpPr/>
              <p:nvPr/>
            </p:nvSpPr>
            <p:spPr>
              <a:xfrm>
                <a:off x="3655" y="3064"/>
                <a:ext cx="115" cy="105"/>
              </a:xfrm>
              <a:custGeom>
                <a:avLst/>
                <a:gdLst/>
                <a:ahLst/>
                <a:cxnLst/>
                <a:rect l="l" t="t" r="r" b="b"/>
                <a:pathLst>
                  <a:path w="67" h="61" extrusionOk="0">
                    <a:moveTo>
                      <a:pt x="34" y="0"/>
                    </a:moveTo>
                    <a:cubicBezTo>
                      <a:pt x="26" y="0"/>
                      <a:pt x="19" y="2"/>
                      <a:pt x="13" y="8"/>
                    </a:cubicBezTo>
                    <a:cubicBezTo>
                      <a:pt x="1" y="19"/>
                      <a:pt x="0" y="38"/>
                      <a:pt x="11" y="50"/>
                    </a:cubicBezTo>
                    <a:cubicBezTo>
                      <a:pt x="17" y="57"/>
                      <a:pt x="25" y="61"/>
                      <a:pt x="34" y="61"/>
                    </a:cubicBezTo>
                    <a:cubicBezTo>
                      <a:pt x="41" y="61"/>
                      <a:pt x="48" y="58"/>
                      <a:pt x="54" y="53"/>
                    </a:cubicBezTo>
                    <a:cubicBezTo>
                      <a:pt x="66" y="42"/>
                      <a:pt x="67" y="23"/>
                      <a:pt x="56" y="10"/>
                    </a:cubicBezTo>
                    <a:cubicBezTo>
                      <a:pt x="50" y="3"/>
                      <a:pt x="42" y="0"/>
                      <a:pt x="3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4" name="Google Shape;559;p5">
                <a:extLst>
                  <a:ext uri="{FF2B5EF4-FFF2-40B4-BE49-F238E27FC236}">
                    <a16:creationId xmlns:a16="http://schemas.microsoft.com/office/drawing/2014/main" id="{EAF204A4-1B01-4CEB-A739-EEDE3802C0B0}"/>
                  </a:ext>
                </a:extLst>
              </p:cNvPr>
              <p:cNvSpPr/>
              <p:nvPr/>
            </p:nvSpPr>
            <p:spPr>
              <a:xfrm>
                <a:off x="4051" y="2922"/>
                <a:ext cx="119" cy="106"/>
              </a:xfrm>
              <a:custGeom>
                <a:avLst/>
                <a:gdLst/>
                <a:ahLst/>
                <a:cxnLst/>
                <a:rect l="l" t="t" r="r" b="b"/>
                <a:pathLst>
                  <a:path w="70" h="62" extrusionOk="0">
                    <a:moveTo>
                      <a:pt x="35" y="0"/>
                    </a:moveTo>
                    <a:cubicBezTo>
                      <a:pt x="28" y="0"/>
                      <a:pt x="20" y="2"/>
                      <a:pt x="14" y="7"/>
                    </a:cubicBezTo>
                    <a:cubicBezTo>
                      <a:pt x="1" y="19"/>
                      <a:pt x="0" y="39"/>
                      <a:pt x="11" y="52"/>
                    </a:cubicBezTo>
                    <a:cubicBezTo>
                      <a:pt x="18" y="58"/>
                      <a:pt x="26" y="62"/>
                      <a:pt x="35" y="62"/>
                    </a:cubicBezTo>
                    <a:cubicBezTo>
                      <a:pt x="41" y="62"/>
                      <a:pt x="46" y="61"/>
                      <a:pt x="51" y="57"/>
                    </a:cubicBezTo>
                    <a:cubicBezTo>
                      <a:pt x="52" y="57"/>
                      <a:pt x="54" y="56"/>
                      <a:pt x="55" y="55"/>
                    </a:cubicBezTo>
                    <a:cubicBezTo>
                      <a:pt x="55" y="55"/>
                      <a:pt x="55" y="54"/>
                      <a:pt x="56" y="54"/>
                    </a:cubicBezTo>
                    <a:cubicBezTo>
                      <a:pt x="69" y="43"/>
                      <a:pt x="70" y="23"/>
                      <a:pt x="58" y="10"/>
                    </a:cubicBezTo>
                    <a:cubicBezTo>
                      <a:pt x="52" y="3"/>
                      <a:pt x="44" y="0"/>
                      <a:pt x="3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5" name="Google Shape;560;p5">
                <a:extLst>
                  <a:ext uri="{FF2B5EF4-FFF2-40B4-BE49-F238E27FC236}">
                    <a16:creationId xmlns:a16="http://schemas.microsoft.com/office/drawing/2014/main" id="{145A5498-D5BD-49A5-91C3-63F10B8C2B2E}"/>
                  </a:ext>
                </a:extLst>
              </p:cNvPr>
              <p:cNvSpPr/>
              <p:nvPr/>
            </p:nvSpPr>
            <p:spPr>
              <a:xfrm>
                <a:off x="3859" y="3234"/>
                <a:ext cx="58" cy="52"/>
              </a:xfrm>
              <a:custGeom>
                <a:avLst/>
                <a:gdLst/>
                <a:ahLst/>
                <a:cxnLst/>
                <a:rect l="l" t="t" r="r" b="b"/>
                <a:pathLst>
                  <a:path w="34" h="30" extrusionOk="0">
                    <a:moveTo>
                      <a:pt x="17" y="0"/>
                    </a:moveTo>
                    <a:cubicBezTo>
                      <a:pt x="13" y="0"/>
                      <a:pt x="10" y="1"/>
                      <a:pt x="7" y="3"/>
                    </a:cubicBezTo>
                    <a:cubicBezTo>
                      <a:pt x="1" y="9"/>
                      <a:pt x="0" y="19"/>
                      <a:pt x="6" y="25"/>
                    </a:cubicBezTo>
                    <a:cubicBezTo>
                      <a:pt x="9" y="28"/>
                      <a:pt x="13" y="30"/>
                      <a:pt x="17" y="30"/>
                    </a:cubicBezTo>
                    <a:cubicBezTo>
                      <a:pt x="21" y="30"/>
                      <a:pt x="24" y="29"/>
                      <a:pt x="27" y="26"/>
                    </a:cubicBezTo>
                    <a:cubicBezTo>
                      <a:pt x="33" y="21"/>
                      <a:pt x="34" y="11"/>
                      <a:pt x="28" y="5"/>
                    </a:cubicBezTo>
                    <a:cubicBezTo>
                      <a:pt x="25" y="1"/>
                      <a:pt x="21"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6" name="Google Shape;561;p5">
                <a:extLst>
                  <a:ext uri="{FF2B5EF4-FFF2-40B4-BE49-F238E27FC236}">
                    <a16:creationId xmlns:a16="http://schemas.microsoft.com/office/drawing/2014/main" id="{494F647E-C87F-43D7-9BE6-FEEEE930E329}"/>
                  </a:ext>
                </a:extLst>
              </p:cNvPr>
              <p:cNvSpPr/>
              <p:nvPr/>
            </p:nvSpPr>
            <p:spPr>
              <a:xfrm>
                <a:off x="4141" y="3121"/>
                <a:ext cx="31" cy="27"/>
              </a:xfrm>
              <a:custGeom>
                <a:avLst/>
                <a:gdLst/>
                <a:ahLst/>
                <a:cxnLst/>
                <a:rect l="l" t="t" r="r" b="b"/>
                <a:pathLst>
                  <a:path w="18" h="16" extrusionOk="0">
                    <a:moveTo>
                      <a:pt x="7" y="0"/>
                    </a:moveTo>
                    <a:cubicBezTo>
                      <a:pt x="6" y="0"/>
                      <a:pt x="5" y="1"/>
                      <a:pt x="4" y="2"/>
                    </a:cubicBezTo>
                    <a:cubicBezTo>
                      <a:pt x="0" y="5"/>
                      <a:pt x="0" y="10"/>
                      <a:pt x="3" y="13"/>
                    </a:cubicBezTo>
                    <a:cubicBezTo>
                      <a:pt x="5" y="15"/>
                      <a:pt x="7" y="16"/>
                      <a:pt x="9" y="16"/>
                    </a:cubicBezTo>
                    <a:cubicBezTo>
                      <a:pt x="11" y="16"/>
                      <a:pt x="13" y="15"/>
                      <a:pt x="14" y="14"/>
                    </a:cubicBezTo>
                    <a:cubicBezTo>
                      <a:pt x="18" y="11"/>
                      <a:pt x="18" y="6"/>
                      <a:pt x="15" y="2"/>
                    </a:cubicBezTo>
                    <a:cubicBezTo>
                      <a:pt x="15" y="2"/>
                      <a:pt x="15" y="2"/>
                      <a:pt x="15" y="2"/>
                    </a:cubicBezTo>
                    <a:cubicBezTo>
                      <a:pt x="12" y="1"/>
                      <a:pt x="10" y="1"/>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7" name="Google Shape;562;p5">
                <a:extLst>
                  <a:ext uri="{FF2B5EF4-FFF2-40B4-BE49-F238E27FC236}">
                    <a16:creationId xmlns:a16="http://schemas.microsoft.com/office/drawing/2014/main" id="{31E697C0-5693-470C-9388-B73236483019}"/>
                  </a:ext>
                </a:extLst>
              </p:cNvPr>
              <p:cNvSpPr/>
              <p:nvPr/>
            </p:nvSpPr>
            <p:spPr>
              <a:xfrm>
                <a:off x="3607" y="2930"/>
                <a:ext cx="75" cy="54"/>
              </a:xfrm>
              <a:custGeom>
                <a:avLst/>
                <a:gdLst/>
                <a:ahLst/>
                <a:cxnLst/>
                <a:rect l="l" t="t" r="r" b="b"/>
                <a:pathLst>
                  <a:path w="44" h="31" extrusionOk="0">
                    <a:moveTo>
                      <a:pt x="40" y="0"/>
                    </a:moveTo>
                    <a:cubicBezTo>
                      <a:pt x="39" y="2"/>
                      <a:pt x="38" y="4"/>
                      <a:pt x="36" y="6"/>
                    </a:cubicBezTo>
                    <a:cubicBezTo>
                      <a:pt x="29" y="14"/>
                      <a:pt x="20" y="18"/>
                      <a:pt x="11" y="18"/>
                    </a:cubicBezTo>
                    <a:cubicBezTo>
                      <a:pt x="7" y="18"/>
                      <a:pt x="4" y="17"/>
                      <a:pt x="0" y="16"/>
                    </a:cubicBezTo>
                    <a:cubicBezTo>
                      <a:pt x="1" y="19"/>
                      <a:pt x="3" y="21"/>
                      <a:pt x="5" y="24"/>
                    </a:cubicBezTo>
                    <a:cubicBezTo>
                      <a:pt x="6" y="25"/>
                      <a:pt x="6" y="25"/>
                      <a:pt x="7" y="26"/>
                    </a:cubicBezTo>
                    <a:cubicBezTo>
                      <a:pt x="8" y="26"/>
                      <a:pt x="8" y="25"/>
                      <a:pt x="9" y="25"/>
                    </a:cubicBezTo>
                    <a:cubicBezTo>
                      <a:pt x="10" y="24"/>
                      <a:pt x="11" y="24"/>
                      <a:pt x="12" y="24"/>
                    </a:cubicBezTo>
                    <a:cubicBezTo>
                      <a:pt x="15" y="24"/>
                      <a:pt x="17" y="25"/>
                      <a:pt x="18" y="27"/>
                    </a:cubicBezTo>
                    <a:cubicBezTo>
                      <a:pt x="19" y="28"/>
                      <a:pt x="19" y="30"/>
                      <a:pt x="19" y="31"/>
                    </a:cubicBezTo>
                    <a:cubicBezTo>
                      <a:pt x="20" y="31"/>
                      <a:pt x="20" y="31"/>
                      <a:pt x="21" y="31"/>
                    </a:cubicBezTo>
                    <a:cubicBezTo>
                      <a:pt x="26" y="31"/>
                      <a:pt x="31" y="29"/>
                      <a:pt x="35" y="26"/>
                    </a:cubicBezTo>
                    <a:cubicBezTo>
                      <a:pt x="42" y="19"/>
                      <a:pt x="44" y="9"/>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8" name="Google Shape;563;p5">
                <a:extLst>
                  <a:ext uri="{FF2B5EF4-FFF2-40B4-BE49-F238E27FC236}">
                    <a16:creationId xmlns:a16="http://schemas.microsoft.com/office/drawing/2014/main" id="{4DE1B8B4-B398-4E60-A522-85D961DCC9B0}"/>
                  </a:ext>
                </a:extLst>
              </p:cNvPr>
              <p:cNvSpPr/>
              <p:nvPr/>
            </p:nvSpPr>
            <p:spPr>
              <a:xfrm>
                <a:off x="3604" y="2910"/>
                <a:ext cx="72" cy="51"/>
              </a:xfrm>
              <a:custGeom>
                <a:avLst/>
                <a:gdLst/>
                <a:ahLst/>
                <a:cxnLst/>
                <a:rect l="l" t="t" r="r" b="b"/>
                <a:pathLst>
                  <a:path w="42" h="30" extrusionOk="0">
                    <a:moveTo>
                      <a:pt x="23" y="0"/>
                    </a:moveTo>
                    <a:cubicBezTo>
                      <a:pt x="18" y="0"/>
                      <a:pt x="13" y="2"/>
                      <a:pt x="9" y="5"/>
                    </a:cubicBezTo>
                    <a:cubicBezTo>
                      <a:pt x="2" y="11"/>
                      <a:pt x="0" y="20"/>
                      <a:pt x="2" y="28"/>
                    </a:cubicBezTo>
                    <a:cubicBezTo>
                      <a:pt x="6" y="29"/>
                      <a:pt x="9" y="30"/>
                      <a:pt x="13" y="30"/>
                    </a:cubicBezTo>
                    <a:cubicBezTo>
                      <a:pt x="22" y="30"/>
                      <a:pt x="31" y="26"/>
                      <a:pt x="38" y="18"/>
                    </a:cubicBezTo>
                    <a:cubicBezTo>
                      <a:pt x="40" y="16"/>
                      <a:pt x="41" y="14"/>
                      <a:pt x="42" y="12"/>
                    </a:cubicBezTo>
                    <a:cubicBezTo>
                      <a:pt x="41" y="10"/>
                      <a:pt x="40" y="9"/>
                      <a:pt x="39" y="7"/>
                    </a:cubicBezTo>
                    <a:cubicBezTo>
                      <a:pt x="35" y="3"/>
                      <a:pt x="29" y="0"/>
                      <a:pt x="2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9" name="Google Shape;564;p5">
                <a:extLst>
                  <a:ext uri="{FF2B5EF4-FFF2-40B4-BE49-F238E27FC236}">
                    <a16:creationId xmlns:a16="http://schemas.microsoft.com/office/drawing/2014/main" id="{3DB39D9F-4224-4AE3-814E-E73E2CB511A0}"/>
                  </a:ext>
                </a:extLst>
              </p:cNvPr>
              <p:cNvSpPr/>
              <p:nvPr/>
            </p:nvSpPr>
            <p:spPr>
              <a:xfrm>
                <a:off x="4152" y="2982"/>
                <a:ext cx="101" cy="81"/>
              </a:xfrm>
              <a:custGeom>
                <a:avLst/>
                <a:gdLst/>
                <a:ahLst/>
                <a:cxnLst/>
                <a:rect l="l" t="t" r="r" b="b"/>
                <a:pathLst>
                  <a:path w="59" h="47" extrusionOk="0">
                    <a:moveTo>
                      <a:pt x="27" y="0"/>
                    </a:moveTo>
                    <a:cubicBezTo>
                      <a:pt x="16" y="0"/>
                      <a:pt x="5" y="6"/>
                      <a:pt x="1" y="17"/>
                    </a:cubicBezTo>
                    <a:cubicBezTo>
                      <a:pt x="1" y="17"/>
                      <a:pt x="0" y="17"/>
                      <a:pt x="0" y="18"/>
                    </a:cubicBezTo>
                    <a:cubicBezTo>
                      <a:pt x="5" y="16"/>
                      <a:pt x="9" y="15"/>
                      <a:pt x="14" y="15"/>
                    </a:cubicBezTo>
                    <a:cubicBezTo>
                      <a:pt x="19" y="15"/>
                      <a:pt x="24" y="16"/>
                      <a:pt x="29" y="18"/>
                    </a:cubicBezTo>
                    <a:cubicBezTo>
                      <a:pt x="41" y="24"/>
                      <a:pt x="48" y="35"/>
                      <a:pt x="48" y="47"/>
                    </a:cubicBezTo>
                    <a:cubicBezTo>
                      <a:pt x="50" y="45"/>
                      <a:pt x="51" y="43"/>
                      <a:pt x="53" y="40"/>
                    </a:cubicBezTo>
                    <a:cubicBezTo>
                      <a:pt x="59" y="26"/>
                      <a:pt x="53" y="9"/>
                      <a:pt x="38" y="3"/>
                    </a:cubicBezTo>
                    <a:cubicBezTo>
                      <a:pt x="35" y="1"/>
                      <a:pt x="3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0" name="Google Shape;565;p5">
                <a:extLst>
                  <a:ext uri="{FF2B5EF4-FFF2-40B4-BE49-F238E27FC236}">
                    <a16:creationId xmlns:a16="http://schemas.microsoft.com/office/drawing/2014/main" id="{10B3AB7F-4818-4F54-ABD4-A1DDA047D306}"/>
                  </a:ext>
                </a:extLst>
              </p:cNvPr>
              <p:cNvSpPr/>
              <p:nvPr/>
            </p:nvSpPr>
            <p:spPr>
              <a:xfrm>
                <a:off x="4349" y="2932"/>
                <a:ext cx="66" cy="60"/>
              </a:xfrm>
              <a:custGeom>
                <a:avLst/>
                <a:gdLst/>
                <a:ahLst/>
                <a:cxnLst/>
                <a:rect l="l" t="t" r="r" b="b"/>
                <a:pathLst>
                  <a:path w="39" h="35" extrusionOk="0">
                    <a:moveTo>
                      <a:pt x="20" y="0"/>
                    </a:moveTo>
                    <a:cubicBezTo>
                      <a:pt x="13" y="0"/>
                      <a:pt x="7" y="4"/>
                      <a:pt x="4" y="10"/>
                    </a:cubicBezTo>
                    <a:cubicBezTo>
                      <a:pt x="0" y="19"/>
                      <a:pt x="4" y="29"/>
                      <a:pt x="13" y="33"/>
                    </a:cubicBezTo>
                    <a:cubicBezTo>
                      <a:pt x="15" y="34"/>
                      <a:pt x="17" y="35"/>
                      <a:pt x="20" y="35"/>
                    </a:cubicBezTo>
                    <a:cubicBezTo>
                      <a:pt x="26" y="35"/>
                      <a:pt x="33" y="31"/>
                      <a:pt x="36" y="24"/>
                    </a:cubicBezTo>
                    <a:cubicBezTo>
                      <a:pt x="39" y="16"/>
                      <a:pt x="36" y="6"/>
                      <a:pt x="27" y="2"/>
                    </a:cubicBezTo>
                    <a:cubicBezTo>
                      <a:pt x="25" y="1"/>
                      <a:pt x="22"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1" name="Google Shape;566;p5">
                <a:extLst>
                  <a:ext uri="{FF2B5EF4-FFF2-40B4-BE49-F238E27FC236}">
                    <a16:creationId xmlns:a16="http://schemas.microsoft.com/office/drawing/2014/main" id="{AC1B9D77-8DE9-4B26-BB28-4C38C801D4DF}"/>
                  </a:ext>
                </a:extLst>
              </p:cNvPr>
              <p:cNvSpPr/>
              <p:nvPr/>
            </p:nvSpPr>
            <p:spPr>
              <a:xfrm>
                <a:off x="4318" y="3105"/>
                <a:ext cx="149" cy="131"/>
              </a:xfrm>
              <a:custGeom>
                <a:avLst/>
                <a:gdLst/>
                <a:ahLst/>
                <a:cxnLst/>
                <a:rect l="l" t="t" r="r" b="b"/>
                <a:pathLst>
                  <a:path w="87" h="76" extrusionOk="0">
                    <a:moveTo>
                      <a:pt x="43" y="0"/>
                    </a:moveTo>
                    <a:cubicBezTo>
                      <a:pt x="29" y="0"/>
                      <a:pt x="15" y="9"/>
                      <a:pt x="9" y="23"/>
                    </a:cubicBezTo>
                    <a:cubicBezTo>
                      <a:pt x="0" y="42"/>
                      <a:pt x="9" y="64"/>
                      <a:pt x="28" y="73"/>
                    </a:cubicBezTo>
                    <a:cubicBezTo>
                      <a:pt x="33" y="75"/>
                      <a:pt x="38" y="76"/>
                      <a:pt x="43" y="76"/>
                    </a:cubicBezTo>
                    <a:cubicBezTo>
                      <a:pt x="58" y="76"/>
                      <a:pt x="72" y="68"/>
                      <a:pt x="78" y="54"/>
                    </a:cubicBezTo>
                    <a:cubicBezTo>
                      <a:pt x="87" y="35"/>
                      <a:pt x="78" y="12"/>
                      <a:pt x="59" y="4"/>
                    </a:cubicBezTo>
                    <a:cubicBezTo>
                      <a:pt x="54" y="1"/>
                      <a:pt x="49" y="0"/>
                      <a:pt x="4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2" name="Google Shape;567;p5">
                <a:extLst>
                  <a:ext uri="{FF2B5EF4-FFF2-40B4-BE49-F238E27FC236}">
                    <a16:creationId xmlns:a16="http://schemas.microsoft.com/office/drawing/2014/main" id="{D0E83B02-71CC-49B8-A257-5505FE1642CF}"/>
                  </a:ext>
                </a:extLst>
              </p:cNvPr>
              <p:cNvSpPr/>
              <p:nvPr/>
            </p:nvSpPr>
            <p:spPr>
              <a:xfrm>
                <a:off x="4564" y="3256"/>
                <a:ext cx="81" cy="71"/>
              </a:xfrm>
              <a:custGeom>
                <a:avLst/>
                <a:gdLst/>
                <a:ahLst/>
                <a:cxnLst/>
                <a:rect l="l" t="t" r="r" b="b"/>
                <a:pathLst>
                  <a:path w="47" h="41" extrusionOk="0">
                    <a:moveTo>
                      <a:pt x="24" y="0"/>
                    </a:moveTo>
                    <a:cubicBezTo>
                      <a:pt x="16" y="0"/>
                      <a:pt x="8" y="5"/>
                      <a:pt x="5" y="12"/>
                    </a:cubicBezTo>
                    <a:cubicBezTo>
                      <a:pt x="0" y="23"/>
                      <a:pt x="5" y="35"/>
                      <a:pt x="15" y="40"/>
                    </a:cubicBezTo>
                    <a:cubicBezTo>
                      <a:pt x="18" y="41"/>
                      <a:pt x="21" y="41"/>
                      <a:pt x="24" y="41"/>
                    </a:cubicBezTo>
                    <a:cubicBezTo>
                      <a:pt x="32" y="41"/>
                      <a:pt x="39" y="37"/>
                      <a:pt x="43" y="29"/>
                    </a:cubicBezTo>
                    <a:cubicBezTo>
                      <a:pt x="47" y="19"/>
                      <a:pt x="43" y="7"/>
                      <a:pt x="32" y="2"/>
                    </a:cubicBezTo>
                    <a:cubicBezTo>
                      <a:pt x="30" y="1"/>
                      <a:pt x="27"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3" name="Google Shape;568;p5">
                <a:extLst>
                  <a:ext uri="{FF2B5EF4-FFF2-40B4-BE49-F238E27FC236}">
                    <a16:creationId xmlns:a16="http://schemas.microsoft.com/office/drawing/2014/main" id="{2E58D5D2-12FC-461D-835D-993054ACC63F}"/>
                  </a:ext>
                </a:extLst>
              </p:cNvPr>
              <p:cNvSpPr/>
              <p:nvPr/>
            </p:nvSpPr>
            <p:spPr>
              <a:xfrm>
                <a:off x="4489" y="2978"/>
                <a:ext cx="118" cy="103"/>
              </a:xfrm>
              <a:custGeom>
                <a:avLst/>
                <a:gdLst/>
                <a:ahLst/>
                <a:cxnLst/>
                <a:rect l="l" t="t" r="r" b="b"/>
                <a:pathLst>
                  <a:path w="69" h="60" extrusionOk="0">
                    <a:moveTo>
                      <a:pt x="34" y="0"/>
                    </a:moveTo>
                    <a:cubicBezTo>
                      <a:pt x="23" y="0"/>
                      <a:pt x="12" y="7"/>
                      <a:pt x="7" y="18"/>
                    </a:cubicBezTo>
                    <a:cubicBezTo>
                      <a:pt x="0" y="33"/>
                      <a:pt x="7" y="51"/>
                      <a:pt x="22" y="58"/>
                    </a:cubicBezTo>
                    <a:cubicBezTo>
                      <a:pt x="26" y="60"/>
                      <a:pt x="30" y="60"/>
                      <a:pt x="34" y="60"/>
                    </a:cubicBezTo>
                    <a:cubicBezTo>
                      <a:pt x="46" y="60"/>
                      <a:pt x="57" y="54"/>
                      <a:pt x="62" y="43"/>
                    </a:cubicBezTo>
                    <a:cubicBezTo>
                      <a:pt x="69" y="28"/>
                      <a:pt x="62" y="10"/>
                      <a:pt x="47" y="3"/>
                    </a:cubicBezTo>
                    <a:cubicBezTo>
                      <a:pt x="43" y="1"/>
                      <a:pt x="39"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4" name="Google Shape;569;p5">
                <a:extLst>
                  <a:ext uri="{FF2B5EF4-FFF2-40B4-BE49-F238E27FC236}">
                    <a16:creationId xmlns:a16="http://schemas.microsoft.com/office/drawing/2014/main" id="{F2FC811B-1A57-4637-9050-341EEBF478A7}"/>
                  </a:ext>
                </a:extLst>
              </p:cNvPr>
              <p:cNvSpPr/>
              <p:nvPr/>
            </p:nvSpPr>
            <p:spPr>
              <a:xfrm>
                <a:off x="4436" y="3344"/>
                <a:ext cx="58" cy="51"/>
              </a:xfrm>
              <a:custGeom>
                <a:avLst/>
                <a:gdLst/>
                <a:ahLst/>
                <a:cxnLst/>
                <a:rect l="l" t="t" r="r" b="b"/>
                <a:pathLst>
                  <a:path w="34" h="30" extrusionOk="0">
                    <a:moveTo>
                      <a:pt x="17" y="0"/>
                    </a:moveTo>
                    <a:cubicBezTo>
                      <a:pt x="11" y="0"/>
                      <a:pt x="6" y="4"/>
                      <a:pt x="3" y="9"/>
                    </a:cubicBezTo>
                    <a:cubicBezTo>
                      <a:pt x="0" y="16"/>
                      <a:pt x="3" y="25"/>
                      <a:pt x="11" y="28"/>
                    </a:cubicBezTo>
                    <a:cubicBezTo>
                      <a:pt x="13" y="29"/>
                      <a:pt x="15" y="30"/>
                      <a:pt x="17" y="30"/>
                    </a:cubicBezTo>
                    <a:cubicBezTo>
                      <a:pt x="22" y="30"/>
                      <a:pt x="28" y="27"/>
                      <a:pt x="30" y="21"/>
                    </a:cubicBezTo>
                    <a:cubicBezTo>
                      <a:pt x="34" y="14"/>
                      <a:pt x="30" y="5"/>
                      <a:pt x="23" y="2"/>
                    </a:cubicBezTo>
                    <a:cubicBezTo>
                      <a:pt x="21" y="1"/>
                      <a:pt x="19"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5" name="Google Shape;570;p5">
                <a:extLst>
                  <a:ext uri="{FF2B5EF4-FFF2-40B4-BE49-F238E27FC236}">
                    <a16:creationId xmlns:a16="http://schemas.microsoft.com/office/drawing/2014/main" id="{471ED970-671C-40E1-95BB-443AE3DC3CC5}"/>
                  </a:ext>
                </a:extLst>
              </p:cNvPr>
              <p:cNvSpPr/>
              <p:nvPr/>
            </p:nvSpPr>
            <p:spPr>
              <a:xfrm>
                <a:off x="4636" y="3138"/>
                <a:ext cx="31" cy="27"/>
              </a:xfrm>
              <a:custGeom>
                <a:avLst/>
                <a:gdLst/>
                <a:ahLst/>
                <a:cxnLst/>
                <a:rect l="l" t="t" r="r" b="b"/>
                <a:pathLst>
                  <a:path w="18" h="16" extrusionOk="0">
                    <a:moveTo>
                      <a:pt x="9" y="0"/>
                    </a:moveTo>
                    <a:cubicBezTo>
                      <a:pt x="6" y="0"/>
                      <a:pt x="3" y="2"/>
                      <a:pt x="2" y="5"/>
                    </a:cubicBezTo>
                    <a:cubicBezTo>
                      <a:pt x="0" y="9"/>
                      <a:pt x="2" y="14"/>
                      <a:pt x="6" y="15"/>
                    </a:cubicBezTo>
                    <a:cubicBezTo>
                      <a:pt x="7" y="16"/>
                      <a:pt x="8" y="16"/>
                      <a:pt x="9" y="16"/>
                    </a:cubicBezTo>
                    <a:cubicBezTo>
                      <a:pt x="12" y="16"/>
                      <a:pt x="15" y="14"/>
                      <a:pt x="16" y="11"/>
                    </a:cubicBezTo>
                    <a:cubicBezTo>
                      <a:pt x="18" y="8"/>
                      <a:pt x="16" y="3"/>
                      <a:pt x="12" y="1"/>
                    </a:cubicBezTo>
                    <a:cubicBezTo>
                      <a:pt x="11" y="1"/>
                      <a:pt x="10"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6" name="Google Shape;571;p5">
                <a:extLst>
                  <a:ext uri="{FF2B5EF4-FFF2-40B4-BE49-F238E27FC236}">
                    <a16:creationId xmlns:a16="http://schemas.microsoft.com/office/drawing/2014/main" id="{A5BA3CC3-3E56-4382-B174-927B974291E4}"/>
                  </a:ext>
                </a:extLst>
              </p:cNvPr>
              <p:cNvSpPr/>
              <p:nvPr/>
            </p:nvSpPr>
            <p:spPr>
              <a:xfrm>
                <a:off x="4087" y="3157"/>
                <a:ext cx="78" cy="60"/>
              </a:xfrm>
              <a:custGeom>
                <a:avLst/>
                <a:gdLst/>
                <a:ahLst/>
                <a:cxnLst/>
                <a:rect l="l" t="t" r="r" b="b"/>
                <a:pathLst>
                  <a:path w="46" h="35" extrusionOk="0">
                    <a:moveTo>
                      <a:pt x="22" y="0"/>
                    </a:moveTo>
                    <a:cubicBezTo>
                      <a:pt x="14" y="0"/>
                      <a:pt x="7" y="4"/>
                      <a:pt x="3" y="12"/>
                    </a:cubicBezTo>
                    <a:cubicBezTo>
                      <a:pt x="0" y="20"/>
                      <a:pt x="2" y="29"/>
                      <a:pt x="8" y="35"/>
                    </a:cubicBezTo>
                    <a:cubicBezTo>
                      <a:pt x="14" y="33"/>
                      <a:pt x="20" y="32"/>
                      <a:pt x="27" y="32"/>
                    </a:cubicBezTo>
                    <a:cubicBezTo>
                      <a:pt x="31" y="32"/>
                      <a:pt x="34" y="32"/>
                      <a:pt x="38" y="33"/>
                    </a:cubicBezTo>
                    <a:cubicBezTo>
                      <a:pt x="40" y="32"/>
                      <a:pt x="40" y="30"/>
                      <a:pt x="41" y="29"/>
                    </a:cubicBezTo>
                    <a:cubicBezTo>
                      <a:pt x="46" y="18"/>
                      <a:pt x="41" y="6"/>
                      <a:pt x="31" y="1"/>
                    </a:cubicBezTo>
                    <a:cubicBezTo>
                      <a:pt x="28" y="0"/>
                      <a:pt x="25"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7" name="Google Shape;572;p5">
                <a:extLst>
                  <a:ext uri="{FF2B5EF4-FFF2-40B4-BE49-F238E27FC236}">
                    <a16:creationId xmlns:a16="http://schemas.microsoft.com/office/drawing/2014/main" id="{87B21955-FFBC-494F-8384-0A3981029605}"/>
                  </a:ext>
                </a:extLst>
              </p:cNvPr>
              <p:cNvSpPr/>
              <p:nvPr/>
            </p:nvSpPr>
            <p:spPr>
              <a:xfrm>
                <a:off x="5037" y="2886"/>
                <a:ext cx="115" cy="91"/>
              </a:xfrm>
              <a:custGeom>
                <a:avLst/>
                <a:gdLst/>
                <a:ahLst/>
                <a:cxnLst/>
                <a:rect l="l" t="t" r="r" b="b"/>
                <a:pathLst>
                  <a:path w="67" h="53" extrusionOk="0">
                    <a:moveTo>
                      <a:pt x="13" y="0"/>
                    </a:moveTo>
                    <a:cubicBezTo>
                      <a:pt x="13" y="0"/>
                      <a:pt x="13" y="1"/>
                      <a:pt x="13" y="1"/>
                    </a:cubicBezTo>
                    <a:cubicBezTo>
                      <a:pt x="1" y="12"/>
                      <a:pt x="0" y="31"/>
                      <a:pt x="12" y="43"/>
                    </a:cubicBezTo>
                    <a:cubicBezTo>
                      <a:pt x="18" y="49"/>
                      <a:pt x="26" y="53"/>
                      <a:pt x="34" y="53"/>
                    </a:cubicBezTo>
                    <a:cubicBezTo>
                      <a:pt x="41" y="53"/>
                      <a:pt x="49" y="50"/>
                      <a:pt x="54" y="44"/>
                    </a:cubicBezTo>
                    <a:cubicBezTo>
                      <a:pt x="65" y="34"/>
                      <a:pt x="67" y="18"/>
                      <a:pt x="59" y="6"/>
                    </a:cubicBezTo>
                    <a:cubicBezTo>
                      <a:pt x="58" y="7"/>
                      <a:pt x="58" y="7"/>
                      <a:pt x="57" y="8"/>
                    </a:cubicBezTo>
                    <a:cubicBezTo>
                      <a:pt x="52" y="14"/>
                      <a:pt x="45" y="17"/>
                      <a:pt x="38" y="17"/>
                    </a:cubicBezTo>
                    <a:cubicBezTo>
                      <a:pt x="31" y="17"/>
                      <a:pt x="25" y="15"/>
                      <a:pt x="20" y="10"/>
                    </a:cubicBezTo>
                    <a:cubicBezTo>
                      <a:pt x="17" y="7"/>
                      <a:pt x="15" y="4"/>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8" name="Google Shape;573;p5">
                <a:extLst>
                  <a:ext uri="{FF2B5EF4-FFF2-40B4-BE49-F238E27FC236}">
                    <a16:creationId xmlns:a16="http://schemas.microsoft.com/office/drawing/2014/main" id="{9E0C5A3E-9C14-4DC2-B21C-A2EE0C12CFBE}"/>
                  </a:ext>
                </a:extLst>
              </p:cNvPr>
              <p:cNvSpPr/>
              <p:nvPr/>
            </p:nvSpPr>
            <p:spPr>
              <a:xfrm>
                <a:off x="5054" y="3102"/>
                <a:ext cx="69" cy="63"/>
              </a:xfrm>
              <a:custGeom>
                <a:avLst/>
                <a:gdLst/>
                <a:ahLst/>
                <a:cxnLst/>
                <a:rect l="l" t="t" r="r" b="b"/>
                <a:pathLst>
                  <a:path w="40" h="37" extrusionOk="0">
                    <a:moveTo>
                      <a:pt x="20" y="0"/>
                    </a:moveTo>
                    <a:cubicBezTo>
                      <a:pt x="16" y="0"/>
                      <a:pt x="11" y="2"/>
                      <a:pt x="7" y="5"/>
                    </a:cubicBezTo>
                    <a:cubicBezTo>
                      <a:pt x="0" y="12"/>
                      <a:pt x="0" y="24"/>
                      <a:pt x="7" y="31"/>
                    </a:cubicBezTo>
                    <a:cubicBezTo>
                      <a:pt x="10" y="35"/>
                      <a:pt x="15" y="37"/>
                      <a:pt x="20" y="37"/>
                    </a:cubicBezTo>
                    <a:cubicBezTo>
                      <a:pt x="25" y="37"/>
                      <a:pt x="29" y="35"/>
                      <a:pt x="33" y="32"/>
                    </a:cubicBezTo>
                    <a:cubicBezTo>
                      <a:pt x="40" y="25"/>
                      <a:pt x="40" y="13"/>
                      <a:pt x="33" y="6"/>
                    </a:cubicBezTo>
                    <a:cubicBezTo>
                      <a:pt x="30" y="2"/>
                      <a:pt x="25"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9" name="Google Shape;574;p5">
                <a:extLst>
                  <a:ext uri="{FF2B5EF4-FFF2-40B4-BE49-F238E27FC236}">
                    <a16:creationId xmlns:a16="http://schemas.microsoft.com/office/drawing/2014/main" id="{D4D1667A-41B8-4E3E-AFB0-5F3CF0AFEE34}"/>
                  </a:ext>
                </a:extLst>
              </p:cNvPr>
              <p:cNvSpPr/>
              <p:nvPr/>
            </p:nvSpPr>
            <p:spPr>
              <a:xfrm>
                <a:off x="4804" y="2990"/>
                <a:ext cx="152" cy="139"/>
              </a:xfrm>
              <a:custGeom>
                <a:avLst/>
                <a:gdLst/>
                <a:ahLst/>
                <a:cxnLst/>
                <a:rect l="l" t="t" r="r" b="b"/>
                <a:pathLst>
                  <a:path w="89" h="81" extrusionOk="0">
                    <a:moveTo>
                      <a:pt x="44" y="0"/>
                    </a:moveTo>
                    <a:cubicBezTo>
                      <a:pt x="35" y="0"/>
                      <a:pt x="25" y="4"/>
                      <a:pt x="17" y="11"/>
                    </a:cubicBezTo>
                    <a:cubicBezTo>
                      <a:pt x="1" y="27"/>
                      <a:pt x="0" y="52"/>
                      <a:pt x="15" y="68"/>
                    </a:cubicBezTo>
                    <a:cubicBezTo>
                      <a:pt x="23" y="76"/>
                      <a:pt x="34" y="81"/>
                      <a:pt x="44" y="81"/>
                    </a:cubicBezTo>
                    <a:cubicBezTo>
                      <a:pt x="54" y="81"/>
                      <a:pt x="64" y="77"/>
                      <a:pt x="72" y="69"/>
                    </a:cubicBezTo>
                    <a:cubicBezTo>
                      <a:pt x="88" y="54"/>
                      <a:pt x="89" y="29"/>
                      <a:pt x="74" y="13"/>
                    </a:cubicBezTo>
                    <a:cubicBezTo>
                      <a:pt x="66" y="4"/>
                      <a:pt x="55" y="0"/>
                      <a:pt x="4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0" name="Google Shape;575;p5">
                <a:extLst>
                  <a:ext uri="{FF2B5EF4-FFF2-40B4-BE49-F238E27FC236}">
                    <a16:creationId xmlns:a16="http://schemas.microsoft.com/office/drawing/2014/main" id="{B72ADF5E-48AD-4BE4-B0DF-6601FB00078D}"/>
                  </a:ext>
                </a:extLst>
              </p:cNvPr>
              <p:cNvSpPr/>
              <p:nvPr/>
            </p:nvSpPr>
            <p:spPr>
              <a:xfrm>
                <a:off x="4636" y="3183"/>
                <a:ext cx="82" cy="75"/>
              </a:xfrm>
              <a:custGeom>
                <a:avLst/>
                <a:gdLst/>
                <a:ahLst/>
                <a:cxnLst/>
                <a:rect l="l" t="t" r="r" b="b"/>
                <a:pathLst>
                  <a:path w="48" h="44" extrusionOk="0">
                    <a:moveTo>
                      <a:pt x="24" y="0"/>
                    </a:moveTo>
                    <a:cubicBezTo>
                      <a:pt x="19" y="0"/>
                      <a:pt x="13" y="2"/>
                      <a:pt x="9" y="7"/>
                    </a:cubicBezTo>
                    <a:cubicBezTo>
                      <a:pt x="0" y="15"/>
                      <a:pt x="0" y="29"/>
                      <a:pt x="8" y="37"/>
                    </a:cubicBezTo>
                    <a:cubicBezTo>
                      <a:pt x="13" y="42"/>
                      <a:pt x="18" y="44"/>
                      <a:pt x="24" y="44"/>
                    </a:cubicBezTo>
                    <a:cubicBezTo>
                      <a:pt x="30" y="44"/>
                      <a:pt x="35" y="42"/>
                      <a:pt x="39" y="38"/>
                    </a:cubicBezTo>
                    <a:cubicBezTo>
                      <a:pt x="48" y="30"/>
                      <a:pt x="48" y="16"/>
                      <a:pt x="40" y="7"/>
                    </a:cubicBezTo>
                    <a:cubicBezTo>
                      <a:pt x="36" y="3"/>
                      <a:pt x="30"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1" name="Google Shape;576;p5">
                <a:extLst>
                  <a:ext uri="{FF2B5EF4-FFF2-40B4-BE49-F238E27FC236}">
                    <a16:creationId xmlns:a16="http://schemas.microsoft.com/office/drawing/2014/main" id="{32B2DBF7-6EB7-4CAE-AB34-AD577AA62D6D}"/>
                  </a:ext>
                </a:extLst>
              </p:cNvPr>
              <p:cNvSpPr/>
              <p:nvPr/>
            </p:nvSpPr>
            <p:spPr>
              <a:xfrm>
                <a:off x="4737" y="2814"/>
                <a:ext cx="118" cy="106"/>
              </a:xfrm>
              <a:custGeom>
                <a:avLst/>
                <a:gdLst/>
                <a:ahLst/>
                <a:cxnLst/>
                <a:rect l="l" t="t" r="r" b="b"/>
                <a:pathLst>
                  <a:path w="69" h="62" extrusionOk="0">
                    <a:moveTo>
                      <a:pt x="35" y="0"/>
                    </a:moveTo>
                    <a:cubicBezTo>
                      <a:pt x="27" y="0"/>
                      <a:pt x="19" y="3"/>
                      <a:pt x="13" y="9"/>
                    </a:cubicBezTo>
                    <a:cubicBezTo>
                      <a:pt x="1" y="21"/>
                      <a:pt x="0" y="40"/>
                      <a:pt x="12" y="53"/>
                    </a:cubicBezTo>
                    <a:cubicBezTo>
                      <a:pt x="18" y="59"/>
                      <a:pt x="26" y="62"/>
                      <a:pt x="35" y="62"/>
                    </a:cubicBezTo>
                    <a:cubicBezTo>
                      <a:pt x="42" y="62"/>
                      <a:pt x="50" y="59"/>
                      <a:pt x="56" y="54"/>
                    </a:cubicBezTo>
                    <a:cubicBezTo>
                      <a:pt x="68" y="42"/>
                      <a:pt x="69" y="22"/>
                      <a:pt x="57" y="10"/>
                    </a:cubicBezTo>
                    <a:cubicBezTo>
                      <a:pt x="51" y="4"/>
                      <a:pt x="43" y="0"/>
                      <a:pt x="35"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2" name="Google Shape;577;p5">
                <a:extLst>
                  <a:ext uri="{FF2B5EF4-FFF2-40B4-BE49-F238E27FC236}">
                    <a16:creationId xmlns:a16="http://schemas.microsoft.com/office/drawing/2014/main" id="{8CF67A99-26E1-4EED-A1DC-58F3975F6409}"/>
                  </a:ext>
                </a:extLst>
              </p:cNvPr>
              <p:cNvSpPr/>
              <p:nvPr/>
            </p:nvSpPr>
            <p:spPr>
              <a:xfrm>
                <a:off x="4897" y="3213"/>
                <a:ext cx="119" cy="110"/>
              </a:xfrm>
              <a:custGeom>
                <a:avLst/>
                <a:gdLst/>
                <a:ahLst/>
                <a:cxnLst/>
                <a:rect l="l" t="t" r="r" b="b"/>
                <a:pathLst>
                  <a:path w="70" h="64" extrusionOk="0">
                    <a:moveTo>
                      <a:pt x="35" y="0"/>
                    </a:moveTo>
                    <a:cubicBezTo>
                      <a:pt x="27" y="0"/>
                      <a:pt x="19" y="3"/>
                      <a:pt x="13" y="9"/>
                    </a:cubicBezTo>
                    <a:cubicBezTo>
                      <a:pt x="2" y="19"/>
                      <a:pt x="0" y="35"/>
                      <a:pt x="6" y="47"/>
                    </a:cubicBezTo>
                    <a:cubicBezTo>
                      <a:pt x="14" y="52"/>
                      <a:pt x="22" y="57"/>
                      <a:pt x="28" y="63"/>
                    </a:cubicBezTo>
                    <a:cubicBezTo>
                      <a:pt x="30" y="64"/>
                      <a:pt x="33" y="64"/>
                      <a:pt x="35" y="64"/>
                    </a:cubicBezTo>
                    <a:cubicBezTo>
                      <a:pt x="43" y="64"/>
                      <a:pt x="51" y="61"/>
                      <a:pt x="57" y="55"/>
                    </a:cubicBezTo>
                    <a:cubicBezTo>
                      <a:pt x="69" y="43"/>
                      <a:pt x="70" y="23"/>
                      <a:pt x="58" y="10"/>
                    </a:cubicBezTo>
                    <a:cubicBezTo>
                      <a:pt x="52" y="4"/>
                      <a:pt x="43" y="0"/>
                      <a:pt x="3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3" name="Google Shape;578;p5">
                <a:extLst>
                  <a:ext uri="{FF2B5EF4-FFF2-40B4-BE49-F238E27FC236}">
                    <a16:creationId xmlns:a16="http://schemas.microsoft.com/office/drawing/2014/main" id="{4A86F138-A99E-40DA-A3DB-27DE3A247F91}"/>
                  </a:ext>
                </a:extLst>
              </p:cNvPr>
              <p:cNvSpPr/>
              <p:nvPr/>
            </p:nvSpPr>
            <p:spPr>
              <a:xfrm>
                <a:off x="4907" y="3294"/>
                <a:ext cx="37" cy="28"/>
              </a:xfrm>
              <a:custGeom>
                <a:avLst/>
                <a:gdLst/>
                <a:ahLst/>
                <a:cxnLst/>
                <a:rect l="l" t="t" r="r" b="b"/>
                <a:pathLst>
                  <a:path w="22" h="16" extrusionOk="0">
                    <a:moveTo>
                      <a:pt x="0" y="0"/>
                    </a:moveTo>
                    <a:cubicBezTo>
                      <a:pt x="2" y="3"/>
                      <a:pt x="3" y="5"/>
                      <a:pt x="6" y="7"/>
                    </a:cubicBezTo>
                    <a:cubicBezTo>
                      <a:pt x="10" y="12"/>
                      <a:pt x="16" y="15"/>
                      <a:pt x="22" y="16"/>
                    </a:cubicBezTo>
                    <a:cubicBezTo>
                      <a:pt x="16" y="10"/>
                      <a:pt x="8" y="5"/>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4" name="Google Shape;579;p5">
                <a:extLst>
                  <a:ext uri="{FF2B5EF4-FFF2-40B4-BE49-F238E27FC236}">
                    <a16:creationId xmlns:a16="http://schemas.microsoft.com/office/drawing/2014/main" id="{F77C6924-043C-4DC8-BC24-B861C77DD0E3}"/>
                  </a:ext>
                </a:extLst>
              </p:cNvPr>
              <p:cNvSpPr/>
              <p:nvPr/>
            </p:nvSpPr>
            <p:spPr>
              <a:xfrm>
                <a:off x="4628" y="3026"/>
                <a:ext cx="58" cy="52"/>
              </a:xfrm>
              <a:custGeom>
                <a:avLst/>
                <a:gdLst/>
                <a:ahLst/>
                <a:cxnLst/>
                <a:rect l="l" t="t" r="r" b="b"/>
                <a:pathLst>
                  <a:path w="34" h="30" extrusionOk="0">
                    <a:moveTo>
                      <a:pt x="17" y="0"/>
                    </a:moveTo>
                    <a:cubicBezTo>
                      <a:pt x="13" y="0"/>
                      <a:pt x="10" y="1"/>
                      <a:pt x="7" y="4"/>
                    </a:cubicBezTo>
                    <a:cubicBezTo>
                      <a:pt x="0" y="10"/>
                      <a:pt x="0" y="20"/>
                      <a:pt x="6" y="26"/>
                    </a:cubicBezTo>
                    <a:cubicBezTo>
                      <a:pt x="9" y="29"/>
                      <a:pt x="13" y="30"/>
                      <a:pt x="17" y="30"/>
                    </a:cubicBezTo>
                    <a:cubicBezTo>
                      <a:pt x="21" y="30"/>
                      <a:pt x="25" y="29"/>
                      <a:pt x="28" y="26"/>
                    </a:cubicBezTo>
                    <a:cubicBezTo>
                      <a:pt x="34" y="20"/>
                      <a:pt x="34" y="10"/>
                      <a:pt x="28" y="4"/>
                    </a:cubicBezTo>
                    <a:cubicBezTo>
                      <a:pt x="25" y="1"/>
                      <a:pt x="21"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5" name="Google Shape;580;p5">
                <a:extLst>
                  <a:ext uri="{FF2B5EF4-FFF2-40B4-BE49-F238E27FC236}">
                    <a16:creationId xmlns:a16="http://schemas.microsoft.com/office/drawing/2014/main" id="{D42273D7-AD17-4E0E-A19B-2389880D113C}"/>
                  </a:ext>
                </a:extLst>
              </p:cNvPr>
              <p:cNvSpPr/>
              <p:nvPr/>
            </p:nvSpPr>
            <p:spPr>
              <a:xfrm>
                <a:off x="4780" y="3308"/>
                <a:ext cx="31" cy="29"/>
              </a:xfrm>
              <a:custGeom>
                <a:avLst/>
                <a:gdLst/>
                <a:ahLst/>
                <a:cxnLst/>
                <a:rect l="l" t="t" r="r" b="b"/>
                <a:pathLst>
                  <a:path w="18" h="17" extrusionOk="0">
                    <a:moveTo>
                      <a:pt x="9" y="0"/>
                    </a:moveTo>
                    <a:cubicBezTo>
                      <a:pt x="7" y="0"/>
                      <a:pt x="5" y="1"/>
                      <a:pt x="3" y="2"/>
                    </a:cubicBezTo>
                    <a:cubicBezTo>
                      <a:pt x="0" y="6"/>
                      <a:pt x="0" y="11"/>
                      <a:pt x="3" y="14"/>
                    </a:cubicBezTo>
                    <a:cubicBezTo>
                      <a:pt x="5" y="16"/>
                      <a:pt x="7" y="17"/>
                      <a:pt x="9" y="17"/>
                    </a:cubicBezTo>
                    <a:cubicBezTo>
                      <a:pt x="11" y="17"/>
                      <a:pt x="13" y="16"/>
                      <a:pt x="15" y="14"/>
                    </a:cubicBezTo>
                    <a:cubicBezTo>
                      <a:pt x="18" y="11"/>
                      <a:pt x="18" y="6"/>
                      <a:pt x="15" y="3"/>
                    </a:cubicBezTo>
                    <a:cubicBezTo>
                      <a:pt x="13" y="1"/>
                      <a:pt x="11"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6" name="Google Shape;581;p5">
                <a:extLst>
                  <a:ext uri="{FF2B5EF4-FFF2-40B4-BE49-F238E27FC236}">
                    <a16:creationId xmlns:a16="http://schemas.microsoft.com/office/drawing/2014/main" id="{F836E816-E043-4252-9CD8-C9C6C569EA7B}"/>
                  </a:ext>
                </a:extLst>
              </p:cNvPr>
              <p:cNvSpPr/>
              <p:nvPr/>
            </p:nvSpPr>
            <p:spPr>
              <a:xfrm>
                <a:off x="4926" y="2752"/>
                <a:ext cx="82" cy="75"/>
              </a:xfrm>
              <a:custGeom>
                <a:avLst/>
                <a:gdLst/>
                <a:ahLst/>
                <a:cxnLst/>
                <a:rect l="l" t="t" r="r" b="b"/>
                <a:pathLst>
                  <a:path w="48" h="44" extrusionOk="0">
                    <a:moveTo>
                      <a:pt x="24" y="0"/>
                    </a:moveTo>
                    <a:cubicBezTo>
                      <a:pt x="18" y="0"/>
                      <a:pt x="13" y="2"/>
                      <a:pt x="9" y="6"/>
                    </a:cubicBezTo>
                    <a:cubicBezTo>
                      <a:pt x="0" y="14"/>
                      <a:pt x="0" y="28"/>
                      <a:pt x="8" y="37"/>
                    </a:cubicBezTo>
                    <a:cubicBezTo>
                      <a:pt x="12" y="42"/>
                      <a:pt x="18" y="44"/>
                      <a:pt x="24" y="44"/>
                    </a:cubicBezTo>
                    <a:cubicBezTo>
                      <a:pt x="29" y="44"/>
                      <a:pt x="35" y="42"/>
                      <a:pt x="39" y="38"/>
                    </a:cubicBezTo>
                    <a:cubicBezTo>
                      <a:pt x="48" y="29"/>
                      <a:pt x="48" y="16"/>
                      <a:pt x="40" y="7"/>
                    </a:cubicBezTo>
                    <a:cubicBezTo>
                      <a:pt x="35" y="2"/>
                      <a:pt x="30"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7" name="Google Shape;582;p5">
                <a:extLst>
                  <a:ext uri="{FF2B5EF4-FFF2-40B4-BE49-F238E27FC236}">
                    <a16:creationId xmlns:a16="http://schemas.microsoft.com/office/drawing/2014/main" id="{3CE09F29-B41A-4D36-A428-C2CBC9C80FA9}"/>
                  </a:ext>
                </a:extLst>
              </p:cNvPr>
              <p:cNvSpPr/>
              <p:nvPr/>
            </p:nvSpPr>
            <p:spPr>
              <a:xfrm>
                <a:off x="5054" y="2826"/>
                <a:ext cx="94" cy="70"/>
              </a:xfrm>
              <a:custGeom>
                <a:avLst/>
                <a:gdLst/>
                <a:ahLst/>
                <a:cxnLst/>
                <a:rect l="l" t="t" r="r" b="b"/>
                <a:pathLst>
                  <a:path w="55" h="41" extrusionOk="0">
                    <a:moveTo>
                      <a:pt x="27" y="0"/>
                    </a:moveTo>
                    <a:cubicBezTo>
                      <a:pt x="20" y="0"/>
                      <a:pt x="13" y="3"/>
                      <a:pt x="8" y="9"/>
                    </a:cubicBezTo>
                    <a:cubicBezTo>
                      <a:pt x="1" y="16"/>
                      <a:pt x="0" y="26"/>
                      <a:pt x="3" y="35"/>
                    </a:cubicBezTo>
                    <a:cubicBezTo>
                      <a:pt x="9" y="30"/>
                      <a:pt x="16" y="27"/>
                      <a:pt x="24" y="27"/>
                    </a:cubicBezTo>
                    <a:cubicBezTo>
                      <a:pt x="32" y="27"/>
                      <a:pt x="40" y="31"/>
                      <a:pt x="45" y="37"/>
                    </a:cubicBezTo>
                    <a:cubicBezTo>
                      <a:pt x="47" y="38"/>
                      <a:pt x="48" y="39"/>
                      <a:pt x="49" y="41"/>
                    </a:cubicBezTo>
                    <a:cubicBezTo>
                      <a:pt x="54" y="33"/>
                      <a:pt x="55" y="24"/>
                      <a:pt x="51" y="16"/>
                    </a:cubicBezTo>
                    <a:cubicBezTo>
                      <a:pt x="50" y="16"/>
                      <a:pt x="49" y="16"/>
                      <a:pt x="48" y="16"/>
                    </a:cubicBezTo>
                    <a:cubicBezTo>
                      <a:pt x="46" y="16"/>
                      <a:pt x="44" y="16"/>
                      <a:pt x="42" y="15"/>
                    </a:cubicBezTo>
                    <a:cubicBezTo>
                      <a:pt x="34" y="13"/>
                      <a:pt x="29" y="7"/>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8" name="Google Shape;583;p5">
                <a:extLst>
                  <a:ext uri="{FF2B5EF4-FFF2-40B4-BE49-F238E27FC236}">
                    <a16:creationId xmlns:a16="http://schemas.microsoft.com/office/drawing/2014/main" id="{0608E768-77DF-4F32-9319-29B11F6622E9}"/>
                  </a:ext>
                </a:extLst>
              </p:cNvPr>
              <p:cNvSpPr/>
              <p:nvPr/>
            </p:nvSpPr>
            <p:spPr>
              <a:xfrm>
                <a:off x="5100" y="2826"/>
                <a:ext cx="41" cy="27"/>
              </a:xfrm>
              <a:custGeom>
                <a:avLst/>
                <a:gdLst/>
                <a:ahLst/>
                <a:cxnLst/>
                <a:rect l="l" t="t" r="r" b="b"/>
                <a:pathLst>
                  <a:path w="24" h="16" extrusionOk="0">
                    <a:moveTo>
                      <a:pt x="1" y="0"/>
                    </a:moveTo>
                    <a:cubicBezTo>
                      <a:pt x="0" y="0"/>
                      <a:pt x="0" y="0"/>
                      <a:pt x="0" y="0"/>
                    </a:cubicBezTo>
                    <a:cubicBezTo>
                      <a:pt x="2" y="7"/>
                      <a:pt x="7" y="13"/>
                      <a:pt x="15" y="15"/>
                    </a:cubicBezTo>
                    <a:cubicBezTo>
                      <a:pt x="17" y="16"/>
                      <a:pt x="19" y="16"/>
                      <a:pt x="21" y="16"/>
                    </a:cubicBezTo>
                    <a:cubicBezTo>
                      <a:pt x="22" y="16"/>
                      <a:pt x="23" y="16"/>
                      <a:pt x="24" y="16"/>
                    </a:cubicBezTo>
                    <a:cubicBezTo>
                      <a:pt x="23" y="12"/>
                      <a:pt x="21" y="9"/>
                      <a:pt x="18" y="6"/>
                    </a:cubicBezTo>
                    <a:cubicBezTo>
                      <a:pt x="13" y="2"/>
                      <a:pt x="7" y="0"/>
                      <a:pt x="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9" name="Google Shape;584;p5">
                <a:extLst>
                  <a:ext uri="{FF2B5EF4-FFF2-40B4-BE49-F238E27FC236}">
                    <a16:creationId xmlns:a16="http://schemas.microsoft.com/office/drawing/2014/main" id="{32D54D14-5AF9-4E4B-AF69-1EB0C791157F}"/>
                  </a:ext>
                </a:extLst>
              </p:cNvPr>
              <p:cNvSpPr/>
              <p:nvPr/>
            </p:nvSpPr>
            <p:spPr>
              <a:xfrm>
                <a:off x="5059" y="2872"/>
                <a:ext cx="79" cy="43"/>
              </a:xfrm>
              <a:custGeom>
                <a:avLst/>
                <a:gdLst/>
                <a:ahLst/>
                <a:cxnLst/>
                <a:rect l="l" t="t" r="r" b="b"/>
                <a:pathLst>
                  <a:path w="46" h="25" extrusionOk="0">
                    <a:moveTo>
                      <a:pt x="21" y="0"/>
                    </a:moveTo>
                    <a:cubicBezTo>
                      <a:pt x="13" y="0"/>
                      <a:pt x="6" y="3"/>
                      <a:pt x="0" y="8"/>
                    </a:cubicBezTo>
                    <a:cubicBezTo>
                      <a:pt x="2" y="12"/>
                      <a:pt x="4" y="15"/>
                      <a:pt x="7" y="18"/>
                    </a:cubicBezTo>
                    <a:cubicBezTo>
                      <a:pt x="12" y="23"/>
                      <a:pt x="18" y="25"/>
                      <a:pt x="25" y="25"/>
                    </a:cubicBezTo>
                    <a:cubicBezTo>
                      <a:pt x="32" y="25"/>
                      <a:pt x="39" y="22"/>
                      <a:pt x="44" y="16"/>
                    </a:cubicBezTo>
                    <a:cubicBezTo>
                      <a:pt x="45" y="15"/>
                      <a:pt x="45" y="15"/>
                      <a:pt x="46" y="14"/>
                    </a:cubicBezTo>
                    <a:cubicBezTo>
                      <a:pt x="45" y="12"/>
                      <a:pt x="44" y="11"/>
                      <a:pt x="42" y="10"/>
                    </a:cubicBezTo>
                    <a:cubicBezTo>
                      <a:pt x="37" y="4"/>
                      <a:pt x="29" y="0"/>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0" name="Google Shape;585;p5">
                <a:extLst>
                  <a:ext uri="{FF2B5EF4-FFF2-40B4-BE49-F238E27FC236}">
                    <a16:creationId xmlns:a16="http://schemas.microsoft.com/office/drawing/2014/main" id="{047E532D-901F-475C-947A-D556D1645F17}"/>
                  </a:ext>
                </a:extLst>
              </p:cNvPr>
              <p:cNvSpPr/>
              <p:nvPr/>
            </p:nvSpPr>
            <p:spPr>
              <a:xfrm>
                <a:off x="5063" y="2663"/>
                <a:ext cx="60" cy="55"/>
              </a:xfrm>
              <a:custGeom>
                <a:avLst/>
                <a:gdLst/>
                <a:ahLst/>
                <a:cxnLst/>
                <a:rect l="l" t="t" r="r" b="b"/>
                <a:pathLst>
                  <a:path w="35" h="32" extrusionOk="0">
                    <a:moveTo>
                      <a:pt x="17" y="0"/>
                    </a:moveTo>
                    <a:cubicBezTo>
                      <a:pt x="13" y="0"/>
                      <a:pt x="8" y="2"/>
                      <a:pt x="5" y="5"/>
                    </a:cubicBezTo>
                    <a:cubicBezTo>
                      <a:pt x="0" y="12"/>
                      <a:pt x="0" y="22"/>
                      <a:pt x="7" y="28"/>
                    </a:cubicBezTo>
                    <a:cubicBezTo>
                      <a:pt x="10" y="30"/>
                      <a:pt x="13" y="32"/>
                      <a:pt x="17" y="32"/>
                    </a:cubicBezTo>
                    <a:cubicBezTo>
                      <a:pt x="21" y="32"/>
                      <a:pt x="26" y="30"/>
                      <a:pt x="29" y="26"/>
                    </a:cubicBezTo>
                    <a:cubicBezTo>
                      <a:pt x="35" y="20"/>
                      <a:pt x="34" y="10"/>
                      <a:pt x="28" y="4"/>
                    </a:cubicBezTo>
                    <a:cubicBezTo>
                      <a:pt x="25" y="1"/>
                      <a:pt x="21"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1" name="Google Shape;586;p5">
                <a:extLst>
                  <a:ext uri="{FF2B5EF4-FFF2-40B4-BE49-F238E27FC236}">
                    <a16:creationId xmlns:a16="http://schemas.microsoft.com/office/drawing/2014/main" id="{63FC697D-0CB3-48AD-9689-A98053FAF048}"/>
                  </a:ext>
                </a:extLst>
              </p:cNvPr>
              <p:cNvSpPr/>
              <p:nvPr/>
            </p:nvSpPr>
            <p:spPr>
              <a:xfrm>
                <a:off x="5210" y="2680"/>
                <a:ext cx="132" cy="118"/>
              </a:xfrm>
              <a:custGeom>
                <a:avLst/>
                <a:gdLst/>
                <a:ahLst/>
                <a:cxnLst/>
                <a:rect l="l" t="t" r="r" b="b"/>
                <a:pathLst>
                  <a:path w="77" h="69" extrusionOk="0">
                    <a:moveTo>
                      <a:pt x="39" y="0"/>
                    </a:moveTo>
                    <a:cubicBezTo>
                      <a:pt x="29" y="0"/>
                      <a:pt x="20" y="4"/>
                      <a:pt x="13" y="11"/>
                    </a:cubicBezTo>
                    <a:cubicBezTo>
                      <a:pt x="0" y="25"/>
                      <a:pt x="1" y="47"/>
                      <a:pt x="16" y="60"/>
                    </a:cubicBezTo>
                    <a:cubicBezTo>
                      <a:pt x="22" y="66"/>
                      <a:pt x="30" y="69"/>
                      <a:pt x="39" y="69"/>
                    </a:cubicBezTo>
                    <a:cubicBezTo>
                      <a:pt x="48" y="69"/>
                      <a:pt x="58" y="65"/>
                      <a:pt x="64" y="57"/>
                    </a:cubicBezTo>
                    <a:cubicBezTo>
                      <a:pt x="77" y="43"/>
                      <a:pt x="76" y="21"/>
                      <a:pt x="62" y="8"/>
                    </a:cubicBezTo>
                    <a:cubicBezTo>
                      <a:pt x="55" y="3"/>
                      <a:pt x="47"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2" name="Google Shape;587;p5">
                <a:extLst>
                  <a:ext uri="{FF2B5EF4-FFF2-40B4-BE49-F238E27FC236}">
                    <a16:creationId xmlns:a16="http://schemas.microsoft.com/office/drawing/2014/main" id="{57499616-3181-403E-AD0E-FF0CFB515AC7}"/>
                  </a:ext>
                </a:extLst>
              </p:cNvPr>
              <p:cNvSpPr/>
              <p:nvPr/>
            </p:nvSpPr>
            <p:spPr>
              <a:xfrm>
                <a:off x="5403" y="2553"/>
                <a:ext cx="72" cy="65"/>
              </a:xfrm>
              <a:custGeom>
                <a:avLst/>
                <a:gdLst/>
                <a:ahLst/>
                <a:cxnLst/>
                <a:rect l="l" t="t" r="r" b="b"/>
                <a:pathLst>
                  <a:path w="42" h="38" extrusionOk="0">
                    <a:moveTo>
                      <a:pt x="21" y="0"/>
                    </a:moveTo>
                    <a:cubicBezTo>
                      <a:pt x="16" y="0"/>
                      <a:pt x="10" y="3"/>
                      <a:pt x="7" y="7"/>
                    </a:cubicBezTo>
                    <a:cubicBezTo>
                      <a:pt x="0" y="14"/>
                      <a:pt x="0" y="26"/>
                      <a:pt x="8" y="33"/>
                    </a:cubicBezTo>
                    <a:cubicBezTo>
                      <a:pt x="12" y="37"/>
                      <a:pt x="16" y="38"/>
                      <a:pt x="21" y="38"/>
                    </a:cubicBezTo>
                    <a:cubicBezTo>
                      <a:pt x="26" y="38"/>
                      <a:pt x="31" y="36"/>
                      <a:pt x="35" y="32"/>
                    </a:cubicBezTo>
                    <a:cubicBezTo>
                      <a:pt x="42" y="24"/>
                      <a:pt x="41" y="12"/>
                      <a:pt x="33" y="5"/>
                    </a:cubicBezTo>
                    <a:cubicBezTo>
                      <a:pt x="30" y="2"/>
                      <a:pt x="25"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3" name="Google Shape;588;p5">
                <a:extLst>
                  <a:ext uri="{FF2B5EF4-FFF2-40B4-BE49-F238E27FC236}">
                    <a16:creationId xmlns:a16="http://schemas.microsoft.com/office/drawing/2014/main" id="{391E2C81-308A-47E0-8330-D9B8B647D3DF}"/>
                  </a:ext>
                </a:extLst>
              </p:cNvPr>
              <p:cNvSpPr/>
              <p:nvPr/>
            </p:nvSpPr>
            <p:spPr>
              <a:xfrm>
                <a:off x="5311" y="2853"/>
                <a:ext cx="101" cy="91"/>
              </a:xfrm>
              <a:custGeom>
                <a:avLst/>
                <a:gdLst/>
                <a:ahLst/>
                <a:cxnLst/>
                <a:rect l="l" t="t" r="r" b="b"/>
                <a:pathLst>
                  <a:path w="59" h="53" extrusionOk="0">
                    <a:moveTo>
                      <a:pt x="29" y="0"/>
                    </a:moveTo>
                    <a:cubicBezTo>
                      <a:pt x="22" y="0"/>
                      <a:pt x="15" y="3"/>
                      <a:pt x="9" y="8"/>
                    </a:cubicBezTo>
                    <a:cubicBezTo>
                      <a:pt x="0" y="19"/>
                      <a:pt x="1" y="36"/>
                      <a:pt x="12" y="46"/>
                    </a:cubicBezTo>
                    <a:cubicBezTo>
                      <a:pt x="17" y="51"/>
                      <a:pt x="23" y="53"/>
                      <a:pt x="29" y="53"/>
                    </a:cubicBezTo>
                    <a:cubicBezTo>
                      <a:pt x="37" y="53"/>
                      <a:pt x="44" y="50"/>
                      <a:pt x="49" y="44"/>
                    </a:cubicBezTo>
                    <a:cubicBezTo>
                      <a:pt x="59" y="33"/>
                      <a:pt x="58" y="16"/>
                      <a:pt x="47" y="6"/>
                    </a:cubicBezTo>
                    <a:cubicBezTo>
                      <a:pt x="42" y="2"/>
                      <a:pt x="36"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4" name="Google Shape;589;p5">
                <a:extLst>
                  <a:ext uri="{FF2B5EF4-FFF2-40B4-BE49-F238E27FC236}">
                    <a16:creationId xmlns:a16="http://schemas.microsoft.com/office/drawing/2014/main" id="{CD435EE9-C169-4F2C-AA72-B3672F079258}"/>
                  </a:ext>
                </a:extLst>
              </p:cNvPr>
              <p:cNvSpPr/>
              <p:nvPr/>
            </p:nvSpPr>
            <p:spPr>
              <a:xfrm>
                <a:off x="5143" y="2517"/>
                <a:ext cx="106" cy="94"/>
              </a:xfrm>
              <a:custGeom>
                <a:avLst/>
                <a:gdLst/>
                <a:ahLst/>
                <a:cxnLst/>
                <a:rect l="l" t="t" r="r" b="b"/>
                <a:pathLst>
                  <a:path w="62" h="55" extrusionOk="0">
                    <a:moveTo>
                      <a:pt x="31" y="0"/>
                    </a:moveTo>
                    <a:cubicBezTo>
                      <a:pt x="24" y="0"/>
                      <a:pt x="16" y="3"/>
                      <a:pt x="11" y="9"/>
                    </a:cubicBezTo>
                    <a:cubicBezTo>
                      <a:pt x="0" y="21"/>
                      <a:pt x="1" y="38"/>
                      <a:pt x="13" y="48"/>
                    </a:cubicBezTo>
                    <a:cubicBezTo>
                      <a:pt x="18" y="53"/>
                      <a:pt x="25" y="55"/>
                      <a:pt x="31" y="55"/>
                    </a:cubicBezTo>
                    <a:cubicBezTo>
                      <a:pt x="39" y="55"/>
                      <a:pt x="46" y="52"/>
                      <a:pt x="52" y="46"/>
                    </a:cubicBezTo>
                    <a:cubicBezTo>
                      <a:pt x="62" y="35"/>
                      <a:pt x="61" y="17"/>
                      <a:pt x="49" y="7"/>
                    </a:cubicBezTo>
                    <a:cubicBezTo>
                      <a:pt x="44" y="3"/>
                      <a:pt x="38"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5" name="Google Shape;590;p5">
                <a:extLst>
                  <a:ext uri="{FF2B5EF4-FFF2-40B4-BE49-F238E27FC236}">
                    <a16:creationId xmlns:a16="http://schemas.microsoft.com/office/drawing/2014/main" id="{094A1CAA-D3E1-46AC-AF02-C58B5D9620E0}"/>
                  </a:ext>
                </a:extLst>
              </p:cNvPr>
              <p:cNvSpPr/>
              <p:nvPr/>
            </p:nvSpPr>
            <p:spPr>
              <a:xfrm>
                <a:off x="5443" y="2707"/>
                <a:ext cx="51" cy="45"/>
              </a:xfrm>
              <a:custGeom>
                <a:avLst/>
                <a:gdLst/>
                <a:ahLst/>
                <a:cxnLst/>
                <a:rect l="l" t="t" r="r" b="b"/>
                <a:pathLst>
                  <a:path w="30" h="26" extrusionOk="0">
                    <a:moveTo>
                      <a:pt x="15" y="0"/>
                    </a:moveTo>
                    <a:cubicBezTo>
                      <a:pt x="11" y="0"/>
                      <a:pt x="7" y="1"/>
                      <a:pt x="5" y="4"/>
                    </a:cubicBezTo>
                    <a:cubicBezTo>
                      <a:pt x="0" y="10"/>
                      <a:pt x="0" y="18"/>
                      <a:pt x="6" y="23"/>
                    </a:cubicBezTo>
                    <a:cubicBezTo>
                      <a:pt x="8" y="25"/>
                      <a:pt x="12" y="26"/>
                      <a:pt x="15" y="26"/>
                    </a:cubicBezTo>
                    <a:cubicBezTo>
                      <a:pt x="18" y="26"/>
                      <a:pt x="22" y="25"/>
                      <a:pt x="25" y="22"/>
                    </a:cubicBezTo>
                    <a:cubicBezTo>
                      <a:pt x="30" y="16"/>
                      <a:pt x="29" y="8"/>
                      <a:pt x="24" y="3"/>
                    </a:cubicBezTo>
                    <a:cubicBezTo>
                      <a:pt x="21" y="1"/>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6" name="Google Shape;591;p5">
                <a:extLst>
                  <a:ext uri="{FF2B5EF4-FFF2-40B4-BE49-F238E27FC236}">
                    <a16:creationId xmlns:a16="http://schemas.microsoft.com/office/drawing/2014/main" id="{B9733321-36EC-4E9B-8057-30C986869921}"/>
                  </a:ext>
                </a:extLst>
              </p:cNvPr>
              <p:cNvSpPr/>
              <p:nvPr/>
            </p:nvSpPr>
            <p:spPr>
              <a:xfrm>
                <a:off x="5318" y="2495"/>
                <a:ext cx="26" cy="24"/>
              </a:xfrm>
              <a:custGeom>
                <a:avLst/>
                <a:gdLst/>
                <a:ahLst/>
                <a:cxnLst/>
                <a:rect l="l" t="t" r="r" b="b"/>
                <a:pathLst>
                  <a:path w="15" h="14" extrusionOk="0">
                    <a:moveTo>
                      <a:pt x="7" y="0"/>
                    </a:moveTo>
                    <a:cubicBezTo>
                      <a:pt x="6" y="0"/>
                      <a:pt x="4" y="1"/>
                      <a:pt x="2" y="3"/>
                    </a:cubicBezTo>
                    <a:cubicBezTo>
                      <a:pt x="0" y="6"/>
                      <a:pt x="0" y="10"/>
                      <a:pt x="3" y="13"/>
                    </a:cubicBezTo>
                    <a:cubicBezTo>
                      <a:pt x="4" y="14"/>
                      <a:pt x="6" y="14"/>
                      <a:pt x="7" y="14"/>
                    </a:cubicBezTo>
                    <a:cubicBezTo>
                      <a:pt x="9" y="14"/>
                      <a:pt x="11" y="14"/>
                      <a:pt x="13" y="12"/>
                    </a:cubicBezTo>
                    <a:cubicBezTo>
                      <a:pt x="15" y="9"/>
                      <a:pt x="15" y="5"/>
                      <a:pt x="12" y="2"/>
                    </a:cubicBezTo>
                    <a:cubicBezTo>
                      <a:pt x="11" y="1"/>
                      <a:pt x="9"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7" name="Google Shape;592;p5">
                <a:extLst>
                  <a:ext uri="{FF2B5EF4-FFF2-40B4-BE49-F238E27FC236}">
                    <a16:creationId xmlns:a16="http://schemas.microsoft.com/office/drawing/2014/main" id="{EF1D23C6-FD1B-4307-BB65-28AC2FE40FFF}"/>
                  </a:ext>
                </a:extLst>
              </p:cNvPr>
              <p:cNvSpPr/>
              <p:nvPr/>
            </p:nvSpPr>
            <p:spPr>
              <a:xfrm>
                <a:off x="5405" y="1985"/>
                <a:ext cx="105" cy="100"/>
              </a:xfrm>
              <a:custGeom>
                <a:avLst/>
                <a:gdLst/>
                <a:ahLst/>
                <a:cxnLst/>
                <a:rect l="l" t="t" r="r" b="b"/>
                <a:pathLst>
                  <a:path w="61" h="58" extrusionOk="0">
                    <a:moveTo>
                      <a:pt x="29" y="0"/>
                    </a:moveTo>
                    <a:cubicBezTo>
                      <a:pt x="27" y="0"/>
                      <a:pt x="25" y="0"/>
                      <a:pt x="22" y="0"/>
                    </a:cubicBezTo>
                    <a:cubicBezTo>
                      <a:pt x="22" y="1"/>
                      <a:pt x="21" y="1"/>
                      <a:pt x="21" y="1"/>
                    </a:cubicBezTo>
                    <a:cubicBezTo>
                      <a:pt x="21" y="2"/>
                      <a:pt x="22" y="2"/>
                      <a:pt x="23" y="3"/>
                    </a:cubicBezTo>
                    <a:cubicBezTo>
                      <a:pt x="29" y="10"/>
                      <a:pt x="29" y="20"/>
                      <a:pt x="22" y="26"/>
                    </a:cubicBezTo>
                    <a:cubicBezTo>
                      <a:pt x="19" y="29"/>
                      <a:pt x="15" y="30"/>
                      <a:pt x="11" y="30"/>
                    </a:cubicBezTo>
                    <a:cubicBezTo>
                      <a:pt x="7" y="30"/>
                      <a:pt x="3" y="29"/>
                      <a:pt x="0" y="26"/>
                    </a:cubicBezTo>
                    <a:cubicBezTo>
                      <a:pt x="0" y="29"/>
                      <a:pt x="0" y="32"/>
                      <a:pt x="1" y="36"/>
                    </a:cubicBezTo>
                    <a:cubicBezTo>
                      <a:pt x="5" y="49"/>
                      <a:pt x="16" y="58"/>
                      <a:pt x="29" y="58"/>
                    </a:cubicBezTo>
                    <a:cubicBezTo>
                      <a:pt x="32" y="58"/>
                      <a:pt x="34" y="57"/>
                      <a:pt x="36" y="57"/>
                    </a:cubicBezTo>
                    <a:cubicBezTo>
                      <a:pt x="52" y="53"/>
                      <a:pt x="61" y="37"/>
                      <a:pt x="57" y="21"/>
                    </a:cubicBezTo>
                    <a:cubicBezTo>
                      <a:pt x="54" y="8"/>
                      <a:pt x="42"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8" name="Google Shape;593;p5">
                <a:extLst>
                  <a:ext uri="{FF2B5EF4-FFF2-40B4-BE49-F238E27FC236}">
                    <a16:creationId xmlns:a16="http://schemas.microsoft.com/office/drawing/2014/main" id="{70ED5C5C-0B58-4DCC-9C69-482D373E7B8C}"/>
                  </a:ext>
                </a:extLst>
              </p:cNvPr>
              <p:cNvSpPr/>
              <p:nvPr/>
            </p:nvSpPr>
            <p:spPr>
              <a:xfrm>
                <a:off x="5594" y="2109"/>
                <a:ext cx="66" cy="60"/>
              </a:xfrm>
              <a:custGeom>
                <a:avLst/>
                <a:gdLst/>
                <a:ahLst/>
                <a:cxnLst/>
                <a:rect l="l" t="t" r="r" b="b"/>
                <a:pathLst>
                  <a:path w="39" h="35" extrusionOk="0">
                    <a:moveTo>
                      <a:pt x="20" y="0"/>
                    </a:moveTo>
                    <a:cubicBezTo>
                      <a:pt x="18" y="0"/>
                      <a:pt x="17" y="0"/>
                      <a:pt x="15" y="0"/>
                    </a:cubicBezTo>
                    <a:cubicBezTo>
                      <a:pt x="6" y="3"/>
                      <a:pt x="0" y="12"/>
                      <a:pt x="3" y="22"/>
                    </a:cubicBezTo>
                    <a:cubicBezTo>
                      <a:pt x="5" y="29"/>
                      <a:pt x="12" y="35"/>
                      <a:pt x="20" y="35"/>
                    </a:cubicBezTo>
                    <a:cubicBezTo>
                      <a:pt x="21" y="35"/>
                      <a:pt x="22" y="35"/>
                      <a:pt x="24" y="34"/>
                    </a:cubicBezTo>
                    <a:cubicBezTo>
                      <a:pt x="33" y="32"/>
                      <a:pt x="39" y="22"/>
                      <a:pt x="37" y="13"/>
                    </a:cubicBezTo>
                    <a:cubicBezTo>
                      <a:pt x="35" y="5"/>
                      <a:pt x="27"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9" name="Google Shape;594;p5">
                <a:extLst>
                  <a:ext uri="{FF2B5EF4-FFF2-40B4-BE49-F238E27FC236}">
                    <a16:creationId xmlns:a16="http://schemas.microsoft.com/office/drawing/2014/main" id="{98D8C007-5BB6-417F-B87B-21A6D97ED807}"/>
                  </a:ext>
                </a:extLst>
              </p:cNvPr>
              <p:cNvSpPr/>
              <p:nvPr/>
            </p:nvSpPr>
            <p:spPr>
              <a:xfrm>
                <a:off x="5395" y="2212"/>
                <a:ext cx="82" cy="132"/>
              </a:xfrm>
              <a:custGeom>
                <a:avLst/>
                <a:gdLst/>
                <a:ahLst/>
                <a:cxnLst/>
                <a:rect l="l" t="t" r="r" b="b"/>
                <a:pathLst>
                  <a:path w="48" h="77" extrusionOk="0">
                    <a:moveTo>
                      <a:pt x="42" y="0"/>
                    </a:moveTo>
                    <a:cubicBezTo>
                      <a:pt x="39" y="0"/>
                      <a:pt x="36" y="0"/>
                      <a:pt x="33" y="1"/>
                    </a:cubicBezTo>
                    <a:cubicBezTo>
                      <a:pt x="12" y="6"/>
                      <a:pt x="0" y="27"/>
                      <a:pt x="5" y="48"/>
                    </a:cubicBezTo>
                    <a:cubicBezTo>
                      <a:pt x="9" y="66"/>
                      <a:pt x="25" y="77"/>
                      <a:pt x="42" y="77"/>
                    </a:cubicBezTo>
                    <a:cubicBezTo>
                      <a:pt x="44" y="77"/>
                      <a:pt x="46" y="77"/>
                      <a:pt x="48" y="77"/>
                    </a:cubicBezTo>
                    <a:cubicBezTo>
                      <a:pt x="40" y="56"/>
                      <a:pt x="38" y="33"/>
                      <a:pt x="45" y="9"/>
                    </a:cubicBezTo>
                    <a:cubicBezTo>
                      <a:pt x="46" y="6"/>
                      <a:pt x="46" y="3"/>
                      <a:pt x="48" y="0"/>
                    </a:cubicBezTo>
                    <a:cubicBezTo>
                      <a:pt x="46" y="0"/>
                      <a:pt x="44" y="0"/>
                      <a:pt x="4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0" name="Google Shape;595;p5">
                <a:extLst>
                  <a:ext uri="{FF2B5EF4-FFF2-40B4-BE49-F238E27FC236}">
                    <a16:creationId xmlns:a16="http://schemas.microsoft.com/office/drawing/2014/main" id="{46F050F3-3A82-4D82-B5E6-109119633F27}"/>
                  </a:ext>
                </a:extLst>
              </p:cNvPr>
              <p:cNvSpPr/>
              <p:nvPr/>
            </p:nvSpPr>
            <p:spPr>
              <a:xfrm>
                <a:off x="5460" y="2212"/>
                <a:ext cx="80" cy="132"/>
              </a:xfrm>
              <a:custGeom>
                <a:avLst/>
                <a:gdLst/>
                <a:ahLst/>
                <a:cxnLst/>
                <a:rect l="l" t="t" r="r" b="b"/>
                <a:pathLst>
                  <a:path w="47" h="77" extrusionOk="0">
                    <a:moveTo>
                      <a:pt x="10" y="0"/>
                    </a:moveTo>
                    <a:cubicBezTo>
                      <a:pt x="8" y="3"/>
                      <a:pt x="8" y="6"/>
                      <a:pt x="7" y="9"/>
                    </a:cubicBezTo>
                    <a:cubicBezTo>
                      <a:pt x="0" y="33"/>
                      <a:pt x="2" y="56"/>
                      <a:pt x="10" y="77"/>
                    </a:cubicBezTo>
                    <a:cubicBezTo>
                      <a:pt x="11" y="77"/>
                      <a:pt x="12" y="76"/>
                      <a:pt x="14" y="76"/>
                    </a:cubicBezTo>
                    <a:cubicBezTo>
                      <a:pt x="34" y="71"/>
                      <a:pt x="47" y="50"/>
                      <a:pt x="42" y="29"/>
                    </a:cubicBezTo>
                    <a:cubicBezTo>
                      <a:pt x="38" y="14"/>
                      <a:pt x="25" y="3"/>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1" name="Google Shape;596;p5">
                <a:extLst>
                  <a:ext uri="{FF2B5EF4-FFF2-40B4-BE49-F238E27FC236}">
                    <a16:creationId xmlns:a16="http://schemas.microsoft.com/office/drawing/2014/main" id="{1C61289F-71BB-4B70-BCA9-24F9496C1DD5}"/>
                  </a:ext>
                </a:extLst>
              </p:cNvPr>
              <p:cNvSpPr/>
              <p:nvPr/>
            </p:nvSpPr>
            <p:spPr>
              <a:xfrm>
                <a:off x="5467" y="2488"/>
                <a:ext cx="79" cy="72"/>
              </a:xfrm>
              <a:custGeom>
                <a:avLst/>
                <a:gdLst/>
                <a:ahLst/>
                <a:cxnLst/>
                <a:rect l="l" t="t" r="r" b="b"/>
                <a:pathLst>
                  <a:path w="46" h="42" extrusionOk="0">
                    <a:moveTo>
                      <a:pt x="23" y="0"/>
                    </a:moveTo>
                    <a:cubicBezTo>
                      <a:pt x="21" y="0"/>
                      <a:pt x="19" y="0"/>
                      <a:pt x="18" y="1"/>
                    </a:cubicBezTo>
                    <a:cubicBezTo>
                      <a:pt x="6" y="4"/>
                      <a:pt x="0" y="15"/>
                      <a:pt x="2" y="26"/>
                    </a:cubicBezTo>
                    <a:cubicBezTo>
                      <a:pt x="5" y="36"/>
                      <a:pt x="13" y="42"/>
                      <a:pt x="23" y="42"/>
                    </a:cubicBezTo>
                    <a:cubicBezTo>
                      <a:pt x="24" y="42"/>
                      <a:pt x="26" y="42"/>
                      <a:pt x="28" y="42"/>
                    </a:cubicBezTo>
                    <a:cubicBezTo>
                      <a:pt x="39" y="39"/>
                      <a:pt x="46" y="27"/>
                      <a:pt x="43" y="16"/>
                    </a:cubicBezTo>
                    <a:cubicBezTo>
                      <a:pt x="41" y="7"/>
                      <a:pt x="32"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2" name="Google Shape;597;p5">
                <a:extLst>
                  <a:ext uri="{FF2B5EF4-FFF2-40B4-BE49-F238E27FC236}">
                    <a16:creationId xmlns:a16="http://schemas.microsoft.com/office/drawing/2014/main" id="{F7C533A7-BA6C-4A48-8C98-AF6D5E091040}"/>
                  </a:ext>
                </a:extLst>
              </p:cNvPr>
              <p:cNvSpPr/>
              <p:nvPr/>
            </p:nvSpPr>
            <p:spPr>
              <a:xfrm>
                <a:off x="5210" y="2206"/>
                <a:ext cx="113" cy="102"/>
              </a:xfrm>
              <a:custGeom>
                <a:avLst/>
                <a:gdLst/>
                <a:ahLst/>
                <a:cxnLst/>
                <a:rect l="l" t="t" r="r" b="b"/>
                <a:pathLst>
                  <a:path w="66" h="59" extrusionOk="0">
                    <a:moveTo>
                      <a:pt x="33" y="0"/>
                    </a:moveTo>
                    <a:cubicBezTo>
                      <a:pt x="31" y="0"/>
                      <a:pt x="28" y="0"/>
                      <a:pt x="26" y="1"/>
                    </a:cubicBezTo>
                    <a:cubicBezTo>
                      <a:pt x="10" y="5"/>
                      <a:pt x="0" y="21"/>
                      <a:pt x="4" y="37"/>
                    </a:cubicBezTo>
                    <a:cubicBezTo>
                      <a:pt x="8" y="50"/>
                      <a:pt x="20" y="59"/>
                      <a:pt x="33" y="59"/>
                    </a:cubicBezTo>
                    <a:cubicBezTo>
                      <a:pt x="36" y="59"/>
                      <a:pt x="38" y="59"/>
                      <a:pt x="40" y="58"/>
                    </a:cubicBezTo>
                    <a:cubicBezTo>
                      <a:pt x="56" y="54"/>
                      <a:pt x="66" y="38"/>
                      <a:pt x="62" y="22"/>
                    </a:cubicBezTo>
                    <a:cubicBezTo>
                      <a:pt x="59" y="9"/>
                      <a:pt x="46" y="0"/>
                      <a:pt x="3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3" name="Google Shape;598;p5">
                <a:extLst>
                  <a:ext uri="{FF2B5EF4-FFF2-40B4-BE49-F238E27FC236}">
                    <a16:creationId xmlns:a16="http://schemas.microsoft.com/office/drawing/2014/main" id="{CC8B7D2C-1E8F-40C4-8E61-B0CBD18AE1EB}"/>
                  </a:ext>
                </a:extLst>
              </p:cNvPr>
              <p:cNvSpPr/>
              <p:nvPr/>
            </p:nvSpPr>
            <p:spPr>
              <a:xfrm>
                <a:off x="5619" y="2261"/>
                <a:ext cx="117" cy="105"/>
              </a:xfrm>
              <a:custGeom>
                <a:avLst/>
                <a:gdLst/>
                <a:ahLst/>
                <a:cxnLst/>
                <a:rect l="l" t="t" r="r" b="b"/>
                <a:pathLst>
                  <a:path w="68" h="61" extrusionOk="0">
                    <a:moveTo>
                      <a:pt x="34" y="0"/>
                    </a:moveTo>
                    <a:cubicBezTo>
                      <a:pt x="31" y="0"/>
                      <a:pt x="29" y="0"/>
                      <a:pt x="26" y="1"/>
                    </a:cubicBezTo>
                    <a:cubicBezTo>
                      <a:pt x="10" y="5"/>
                      <a:pt x="0" y="21"/>
                      <a:pt x="4" y="38"/>
                    </a:cubicBezTo>
                    <a:cubicBezTo>
                      <a:pt x="8" y="52"/>
                      <a:pt x="20" y="61"/>
                      <a:pt x="34" y="61"/>
                    </a:cubicBezTo>
                    <a:cubicBezTo>
                      <a:pt x="36" y="61"/>
                      <a:pt x="39" y="61"/>
                      <a:pt x="41" y="60"/>
                    </a:cubicBezTo>
                    <a:cubicBezTo>
                      <a:pt x="58" y="56"/>
                      <a:pt x="68" y="39"/>
                      <a:pt x="64" y="23"/>
                    </a:cubicBezTo>
                    <a:cubicBezTo>
                      <a:pt x="60" y="9"/>
                      <a:pt x="48" y="0"/>
                      <a:pt x="34"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4" name="Google Shape;599;p5">
                <a:extLst>
                  <a:ext uri="{FF2B5EF4-FFF2-40B4-BE49-F238E27FC236}">
                    <a16:creationId xmlns:a16="http://schemas.microsoft.com/office/drawing/2014/main" id="{10E1543E-40C1-4803-A2BF-BDF927839C0D}"/>
                  </a:ext>
                </a:extLst>
              </p:cNvPr>
              <p:cNvSpPr/>
              <p:nvPr/>
            </p:nvSpPr>
            <p:spPr>
              <a:xfrm>
                <a:off x="5326" y="2436"/>
                <a:ext cx="57" cy="52"/>
              </a:xfrm>
              <a:custGeom>
                <a:avLst/>
                <a:gdLst/>
                <a:ahLst/>
                <a:cxnLst/>
                <a:rect l="l" t="t" r="r" b="b"/>
                <a:pathLst>
                  <a:path w="33" h="30" extrusionOk="0">
                    <a:moveTo>
                      <a:pt x="17" y="0"/>
                    </a:moveTo>
                    <a:cubicBezTo>
                      <a:pt x="16" y="0"/>
                      <a:pt x="14" y="0"/>
                      <a:pt x="13" y="0"/>
                    </a:cubicBezTo>
                    <a:cubicBezTo>
                      <a:pt x="5" y="2"/>
                      <a:pt x="0" y="10"/>
                      <a:pt x="2" y="18"/>
                    </a:cubicBezTo>
                    <a:cubicBezTo>
                      <a:pt x="4" y="25"/>
                      <a:pt x="10" y="30"/>
                      <a:pt x="17" y="30"/>
                    </a:cubicBezTo>
                    <a:cubicBezTo>
                      <a:pt x="18" y="30"/>
                      <a:pt x="19" y="29"/>
                      <a:pt x="20" y="29"/>
                    </a:cubicBezTo>
                    <a:cubicBezTo>
                      <a:pt x="28" y="27"/>
                      <a:pt x="33" y="19"/>
                      <a:pt x="31" y="11"/>
                    </a:cubicBezTo>
                    <a:cubicBezTo>
                      <a:pt x="30" y="4"/>
                      <a:pt x="23"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5" name="Google Shape;600;p5">
                <a:extLst>
                  <a:ext uri="{FF2B5EF4-FFF2-40B4-BE49-F238E27FC236}">
                    <a16:creationId xmlns:a16="http://schemas.microsoft.com/office/drawing/2014/main" id="{278DAE6A-BCBC-4A64-99F9-8E5B661CDB51}"/>
                  </a:ext>
                </a:extLst>
              </p:cNvPr>
              <p:cNvSpPr/>
              <p:nvPr/>
            </p:nvSpPr>
            <p:spPr>
              <a:xfrm>
                <a:off x="5631" y="2462"/>
                <a:ext cx="31" cy="24"/>
              </a:xfrm>
              <a:custGeom>
                <a:avLst/>
                <a:gdLst/>
                <a:ahLst/>
                <a:cxnLst/>
                <a:rect l="l" t="t" r="r" b="b"/>
                <a:pathLst>
                  <a:path w="18" h="14" extrusionOk="0">
                    <a:moveTo>
                      <a:pt x="4" y="0"/>
                    </a:moveTo>
                    <a:cubicBezTo>
                      <a:pt x="2" y="2"/>
                      <a:pt x="0" y="5"/>
                      <a:pt x="1" y="8"/>
                    </a:cubicBezTo>
                    <a:cubicBezTo>
                      <a:pt x="2" y="12"/>
                      <a:pt x="5" y="14"/>
                      <a:pt x="9" y="14"/>
                    </a:cubicBezTo>
                    <a:cubicBezTo>
                      <a:pt x="9" y="14"/>
                      <a:pt x="10" y="14"/>
                      <a:pt x="11" y="14"/>
                    </a:cubicBezTo>
                    <a:cubicBezTo>
                      <a:pt x="15" y="13"/>
                      <a:pt x="18" y="9"/>
                      <a:pt x="16" y="5"/>
                    </a:cubicBezTo>
                    <a:cubicBezTo>
                      <a:pt x="16" y="3"/>
                      <a:pt x="15" y="1"/>
                      <a:pt x="14" y="0"/>
                    </a:cubicBezTo>
                    <a:cubicBezTo>
                      <a:pt x="13" y="0"/>
                      <a:pt x="12" y="0"/>
                      <a:pt x="11" y="0"/>
                    </a:cubicBezTo>
                    <a:cubicBezTo>
                      <a:pt x="9" y="0"/>
                      <a:pt x="6" y="0"/>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6" name="Google Shape;601;p5">
                <a:extLst>
                  <a:ext uri="{FF2B5EF4-FFF2-40B4-BE49-F238E27FC236}">
                    <a16:creationId xmlns:a16="http://schemas.microsoft.com/office/drawing/2014/main" id="{4ED5F2FD-F0FD-482C-9D70-1987115CB3F5}"/>
                  </a:ext>
                </a:extLst>
              </p:cNvPr>
              <p:cNvSpPr/>
              <p:nvPr/>
            </p:nvSpPr>
            <p:spPr>
              <a:xfrm>
                <a:off x="5638" y="2460"/>
                <a:ext cx="17" cy="2"/>
              </a:xfrm>
              <a:custGeom>
                <a:avLst/>
                <a:gdLst/>
                <a:ahLst/>
                <a:cxnLst/>
                <a:rect l="l" t="t" r="r" b="b"/>
                <a:pathLst>
                  <a:path w="10" h="1" extrusionOk="0">
                    <a:moveTo>
                      <a:pt x="5" y="0"/>
                    </a:moveTo>
                    <a:cubicBezTo>
                      <a:pt x="4" y="0"/>
                      <a:pt x="4" y="0"/>
                      <a:pt x="3" y="0"/>
                    </a:cubicBezTo>
                    <a:cubicBezTo>
                      <a:pt x="2" y="0"/>
                      <a:pt x="1" y="1"/>
                      <a:pt x="0" y="1"/>
                    </a:cubicBezTo>
                    <a:cubicBezTo>
                      <a:pt x="2" y="1"/>
                      <a:pt x="5" y="1"/>
                      <a:pt x="7" y="1"/>
                    </a:cubicBezTo>
                    <a:cubicBezTo>
                      <a:pt x="8" y="1"/>
                      <a:pt x="9" y="1"/>
                      <a:pt x="10" y="1"/>
                    </a:cubicBezTo>
                    <a:cubicBezTo>
                      <a:pt x="8" y="0"/>
                      <a:pt x="7" y="0"/>
                      <a:pt x="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7" name="Google Shape;602;p5">
                <a:extLst>
                  <a:ext uri="{FF2B5EF4-FFF2-40B4-BE49-F238E27FC236}">
                    <a16:creationId xmlns:a16="http://schemas.microsoft.com/office/drawing/2014/main" id="{771371E9-A83D-45DA-9155-714F40EB87F5}"/>
                  </a:ext>
                </a:extLst>
              </p:cNvPr>
              <p:cNvSpPr/>
              <p:nvPr/>
            </p:nvSpPr>
            <p:spPr>
              <a:xfrm>
                <a:off x="5242" y="2042"/>
                <a:ext cx="79" cy="72"/>
              </a:xfrm>
              <a:custGeom>
                <a:avLst/>
                <a:gdLst/>
                <a:ahLst/>
                <a:cxnLst/>
                <a:rect l="l" t="t" r="r" b="b"/>
                <a:pathLst>
                  <a:path w="46" h="42" extrusionOk="0">
                    <a:moveTo>
                      <a:pt x="23" y="0"/>
                    </a:moveTo>
                    <a:cubicBezTo>
                      <a:pt x="21" y="0"/>
                      <a:pt x="20" y="0"/>
                      <a:pt x="18" y="1"/>
                    </a:cubicBezTo>
                    <a:cubicBezTo>
                      <a:pt x="7" y="3"/>
                      <a:pt x="0" y="15"/>
                      <a:pt x="3" y="26"/>
                    </a:cubicBezTo>
                    <a:cubicBezTo>
                      <a:pt x="5" y="36"/>
                      <a:pt x="14" y="42"/>
                      <a:pt x="23" y="42"/>
                    </a:cubicBezTo>
                    <a:cubicBezTo>
                      <a:pt x="25" y="42"/>
                      <a:pt x="26" y="42"/>
                      <a:pt x="28" y="41"/>
                    </a:cubicBezTo>
                    <a:cubicBezTo>
                      <a:pt x="39" y="39"/>
                      <a:pt x="46" y="27"/>
                      <a:pt x="43" y="16"/>
                    </a:cubicBezTo>
                    <a:cubicBezTo>
                      <a:pt x="41" y="6"/>
                      <a:pt x="32"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8" name="Google Shape;603;p5">
                <a:extLst>
                  <a:ext uri="{FF2B5EF4-FFF2-40B4-BE49-F238E27FC236}">
                    <a16:creationId xmlns:a16="http://schemas.microsoft.com/office/drawing/2014/main" id="{EC43929D-2DFE-4AA5-8988-02DB1AB9384D}"/>
                  </a:ext>
                </a:extLst>
              </p:cNvPr>
              <p:cNvSpPr/>
              <p:nvPr/>
            </p:nvSpPr>
            <p:spPr>
              <a:xfrm>
                <a:off x="5241" y="1505"/>
                <a:ext cx="113" cy="94"/>
              </a:xfrm>
              <a:custGeom>
                <a:avLst/>
                <a:gdLst/>
                <a:ahLst/>
                <a:cxnLst/>
                <a:rect l="l" t="t" r="r" b="b"/>
                <a:pathLst>
                  <a:path w="66" h="55" extrusionOk="0">
                    <a:moveTo>
                      <a:pt x="19" y="0"/>
                    </a:moveTo>
                    <a:cubicBezTo>
                      <a:pt x="17" y="1"/>
                      <a:pt x="15" y="2"/>
                      <a:pt x="13" y="4"/>
                    </a:cubicBezTo>
                    <a:cubicBezTo>
                      <a:pt x="0" y="16"/>
                      <a:pt x="0" y="36"/>
                      <a:pt x="11" y="48"/>
                    </a:cubicBezTo>
                    <a:cubicBezTo>
                      <a:pt x="14" y="51"/>
                      <a:pt x="17" y="53"/>
                      <a:pt x="20" y="55"/>
                    </a:cubicBezTo>
                    <a:cubicBezTo>
                      <a:pt x="21" y="54"/>
                      <a:pt x="22" y="53"/>
                      <a:pt x="23" y="52"/>
                    </a:cubicBezTo>
                    <a:cubicBezTo>
                      <a:pt x="34" y="39"/>
                      <a:pt x="49" y="32"/>
                      <a:pt x="65" y="31"/>
                    </a:cubicBezTo>
                    <a:cubicBezTo>
                      <a:pt x="66" y="28"/>
                      <a:pt x="66" y="25"/>
                      <a:pt x="65" y="22"/>
                    </a:cubicBezTo>
                    <a:cubicBezTo>
                      <a:pt x="61" y="25"/>
                      <a:pt x="55" y="26"/>
                      <a:pt x="50" y="26"/>
                    </a:cubicBezTo>
                    <a:cubicBezTo>
                      <a:pt x="45" y="26"/>
                      <a:pt x="40" y="25"/>
                      <a:pt x="36" y="23"/>
                    </a:cubicBezTo>
                    <a:cubicBezTo>
                      <a:pt x="26" y="18"/>
                      <a:pt x="21" y="9"/>
                      <a:pt x="1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9" name="Google Shape;604;p5">
                <a:extLst>
                  <a:ext uri="{FF2B5EF4-FFF2-40B4-BE49-F238E27FC236}">
                    <a16:creationId xmlns:a16="http://schemas.microsoft.com/office/drawing/2014/main" id="{D2B515B7-9367-491F-ABC1-6B8F7E55D9BD}"/>
                  </a:ext>
                </a:extLst>
              </p:cNvPr>
              <p:cNvSpPr/>
              <p:nvPr/>
            </p:nvSpPr>
            <p:spPr>
              <a:xfrm>
                <a:off x="5481" y="1529"/>
                <a:ext cx="71" cy="65"/>
              </a:xfrm>
              <a:custGeom>
                <a:avLst/>
                <a:gdLst/>
                <a:ahLst/>
                <a:cxnLst/>
                <a:rect l="l" t="t" r="r" b="b"/>
                <a:pathLst>
                  <a:path w="42" h="38" extrusionOk="0">
                    <a:moveTo>
                      <a:pt x="21" y="0"/>
                    </a:moveTo>
                    <a:cubicBezTo>
                      <a:pt x="16" y="0"/>
                      <a:pt x="12" y="2"/>
                      <a:pt x="8" y="5"/>
                    </a:cubicBezTo>
                    <a:cubicBezTo>
                      <a:pt x="0" y="12"/>
                      <a:pt x="0" y="24"/>
                      <a:pt x="7" y="32"/>
                    </a:cubicBezTo>
                    <a:cubicBezTo>
                      <a:pt x="11" y="36"/>
                      <a:pt x="16" y="38"/>
                      <a:pt x="21" y="38"/>
                    </a:cubicBezTo>
                    <a:cubicBezTo>
                      <a:pt x="26" y="38"/>
                      <a:pt x="30" y="36"/>
                      <a:pt x="34" y="33"/>
                    </a:cubicBezTo>
                    <a:cubicBezTo>
                      <a:pt x="42" y="26"/>
                      <a:pt x="42" y="14"/>
                      <a:pt x="35" y="6"/>
                    </a:cubicBezTo>
                    <a:cubicBezTo>
                      <a:pt x="31"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0" name="Google Shape;605;p5">
                <a:extLst>
                  <a:ext uri="{FF2B5EF4-FFF2-40B4-BE49-F238E27FC236}">
                    <a16:creationId xmlns:a16="http://schemas.microsoft.com/office/drawing/2014/main" id="{2474DE9C-1DDE-4F27-9DC1-9DC463A09D41}"/>
                  </a:ext>
                </a:extLst>
              </p:cNvPr>
              <p:cNvSpPr/>
              <p:nvPr/>
            </p:nvSpPr>
            <p:spPr>
              <a:xfrm>
                <a:off x="5367" y="1705"/>
                <a:ext cx="79" cy="55"/>
              </a:xfrm>
              <a:custGeom>
                <a:avLst/>
                <a:gdLst/>
                <a:ahLst/>
                <a:cxnLst/>
                <a:rect l="l" t="t" r="r" b="b"/>
                <a:pathLst>
                  <a:path w="46" h="32" extrusionOk="0">
                    <a:moveTo>
                      <a:pt x="40" y="0"/>
                    </a:moveTo>
                    <a:cubicBezTo>
                      <a:pt x="30" y="0"/>
                      <a:pt x="20" y="4"/>
                      <a:pt x="12" y="11"/>
                    </a:cubicBezTo>
                    <a:cubicBezTo>
                      <a:pt x="6" y="17"/>
                      <a:pt x="1" y="24"/>
                      <a:pt x="0" y="32"/>
                    </a:cubicBezTo>
                    <a:cubicBezTo>
                      <a:pt x="15" y="30"/>
                      <a:pt x="29" y="23"/>
                      <a:pt x="39" y="11"/>
                    </a:cubicBezTo>
                    <a:cubicBezTo>
                      <a:pt x="42" y="8"/>
                      <a:pt x="44" y="4"/>
                      <a:pt x="46" y="0"/>
                    </a:cubicBezTo>
                    <a:cubicBezTo>
                      <a:pt x="44" y="0"/>
                      <a:pt x="42" y="0"/>
                      <a:pt x="4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1" name="Google Shape;606;p5">
                <a:extLst>
                  <a:ext uri="{FF2B5EF4-FFF2-40B4-BE49-F238E27FC236}">
                    <a16:creationId xmlns:a16="http://schemas.microsoft.com/office/drawing/2014/main" id="{D94C298B-1EB3-4E33-B603-D58B9E82261F}"/>
                  </a:ext>
                </a:extLst>
              </p:cNvPr>
              <p:cNvSpPr/>
              <p:nvPr/>
            </p:nvSpPr>
            <p:spPr>
              <a:xfrm>
                <a:off x="5558" y="1953"/>
                <a:ext cx="85" cy="77"/>
              </a:xfrm>
              <a:custGeom>
                <a:avLst/>
                <a:gdLst/>
                <a:ahLst/>
                <a:cxnLst/>
                <a:rect l="l" t="t" r="r" b="b"/>
                <a:pathLst>
                  <a:path w="50" h="45" extrusionOk="0">
                    <a:moveTo>
                      <a:pt x="25" y="0"/>
                    </a:moveTo>
                    <a:cubicBezTo>
                      <a:pt x="19" y="0"/>
                      <a:pt x="14" y="2"/>
                      <a:pt x="9" y="6"/>
                    </a:cubicBezTo>
                    <a:cubicBezTo>
                      <a:pt x="0" y="14"/>
                      <a:pt x="0" y="29"/>
                      <a:pt x="8" y="38"/>
                    </a:cubicBezTo>
                    <a:cubicBezTo>
                      <a:pt x="12" y="43"/>
                      <a:pt x="19" y="45"/>
                      <a:pt x="25" y="45"/>
                    </a:cubicBezTo>
                    <a:cubicBezTo>
                      <a:pt x="30" y="45"/>
                      <a:pt x="36" y="43"/>
                      <a:pt x="40" y="39"/>
                    </a:cubicBezTo>
                    <a:cubicBezTo>
                      <a:pt x="49" y="31"/>
                      <a:pt x="50" y="16"/>
                      <a:pt x="42" y="7"/>
                    </a:cubicBezTo>
                    <a:cubicBezTo>
                      <a:pt x="37" y="2"/>
                      <a:pt x="31"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2" name="Google Shape;607;p5">
                <a:extLst>
                  <a:ext uri="{FF2B5EF4-FFF2-40B4-BE49-F238E27FC236}">
                    <a16:creationId xmlns:a16="http://schemas.microsoft.com/office/drawing/2014/main" id="{B1AED040-6A10-4A9F-BE17-DD386ACA81EB}"/>
                  </a:ext>
                </a:extLst>
              </p:cNvPr>
              <p:cNvSpPr/>
              <p:nvPr/>
            </p:nvSpPr>
            <p:spPr>
              <a:xfrm>
                <a:off x="5275" y="1822"/>
                <a:ext cx="14" cy="24"/>
              </a:xfrm>
              <a:custGeom>
                <a:avLst/>
                <a:gdLst/>
                <a:ahLst/>
                <a:cxnLst/>
                <a:rect l="l" t="t" r="r" b="b"/>
                <a:pathLst>
                  <a:path w="8" h="14" extrusionOk="0">
                    <a:moveTo>
                      <a:pt x="0" y="0"/>
                    </a:moveTo>
                    <a:cubicBezTo>
                      <a:pt x="3" y="4"/>
                      <a:pt x="6" y="9"/>
                      <a:pt x="8" y="14"/>
                    </a:cubicBezTo>
                    <a:cubicBezTo>
                      <a:pt x="6" y="9"/>
                      <a:pt x="4" y="4"/>
                      <a:pt x="0" y="1"/>
                    </a:cubicBezTo>
                    <a:cubicBezTo>
                      <a:pt x="0" y="1"/>
                      <a:pt x="0" y="0"/>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3" name="Google Shape;608;p5">
                <a:extLst>
                  <a:ext uri="{FF2B5EF4-FFF2-40B4-BE49-F238E27FC236}">
                    <a16:creationId xmlns:a16="http://schemas.microsoft.com/office/drawing/2014/main" id="{9FDDE3BB-FA84-49A0-B31B-B955937C958B}"/>
                  </a:ext>
                </a:extLst>
              </p:cNvPr>
              <p:cNvSpPr/>
              <p:nvPr/>
            </p:nvSpPr>
            <p:spPr>
              <a:xfrm>
                <a:off x="5595" y="1692"/>
                <a:ext cx="108" cy="67"/>
              </a:xfrm>
              <a:custGeom>
                <a:avLst/>
                <a:gdLst/>
                <a:ahLst/>
                <a:cxnLst/>
                <a:rect l="l" t="t" r="r" b="b"/>
                <a:pathLst>
                  <a:path w="63" h="39" extrusionOk="0">
                    <a:moveTo>
                      <a:pt x="2" y="0"/>
                    </a:moveTo>
                    <a:cubicBezTo>
                      <a:pt x="0" y="10"/>
                      <a:pt x="3" y="20"/>
                      <a:pt x="10" y="28"/>
                    </a:cubicBezTo>
                    <a:cubicBezTo>
                      <a:pt x="17" y="35"/>
                      <a:pt x="26" y="39"/>
                      <a:pt x="35" y="39"/>
                    </a:cubicBezTo>
                    <a:cubicBezTo>
                      <a:pt x="43" y="39"/>
                      <a:pt x="51" y="36"/>
                      <a:pt x="57" y="30"/>
                    </a:cubicBezTo>
                    <a:cubicBezTo>
                      <a:pt x="59" y="28"/>
                      <a:pt x="61" y="26"/>
                      <a:pt x="63" y="24"/>
                    </a:cubicBezTo>
                    <a:cubicBezTo>
                      <a:pt x="62" y="24"/>
                      <a:pt x="61" y="24"/>
                      <a:pt x="60" y="24"/>
                    </a:cubicBezTo>
                    <a:cubicBezTo>
                      <a:pt x="52" y="24"/>
                      <a:pt x="45" y="23"/>
                      <a:pt x="38" y="21"/>
                    </a:cubicBezTo>
                    <a:cubicBezTo>
                      <a:pt x="24" y="17"/>
                      <a:pt x="12" y="10"/>
                      <a:pt x="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4" name="Google Shape;609;p5">
                <a:extLst>
                  <a:ext uri="{FF2B5EF4-FFF2-40B4-BE49-F238E27FC236}">
                    <a16:creationId xmlns:a16="http://schemas.microsoft.com/office/drawing/2014/main" id="{3AE8F656-91E5-42B0-A341-4715A3F209AB}"/>
                  </a:ext>
                </a:extLst>
              </p:cNvPr>
              <p:cNvSpPr/>
              <p:nvPr/>
            </p:nvSpPr>
            <p:spPr>
              <a:xfrm>
                <a:off x="5599" y="1645"/>
                <a:ext cx="118" cy="88"/>
              </a:xfrm>
              <a:custGeom>
                <a:avLst/>
                <a:gdLst/>
                <a:ahLst/>
                <a:cxnLst/>
                <a:rect l="l" t="t" r="r" b="b"/>
                <a:pathLst>
                  <a:path w="69" h="51" extrusionOk="0">
                    <a:moveTo>
                      <a:pt x="33" y="0"/>
                    </a:moveTo>
                    <a:cubicBezTo>
                      <a:pt x="25" y="0"/>
                      <a:pt x="16" y="3"/>
                      <a:pt x="10" y="8"/>
                    </a:cubicBezTo>
                    <a:cubicBezTo>
                      <a:pt x="5" y="13"/>
                      <a:pt x="1" y="20"/>
                      <a:pt x="0" y="27"/>
                    </a:cubicBezTo>
                    <a:cubicBezTo>
                      <a:pt x="10" y="37"/>
                      <a:pt x="22" y="44"/>
                      <a:pt x="36" y="48"/>
                    </a:cubicBezTo>
                    <a:cubicBezTo>
                      <a:pt x="43" y="50"/>
                      <a:pt x="50" y="51"/>
                      <a:pt x="58" y="51"/>
                    </a:cubicBezTo>
                    <a:cubicBezTo>
                      <a:pt x="59" y="51"/>
                      <a:pt x="60" y="51"/>
                      <a:pt x="61" y="51"/>
                    </a:cubicBezTo>
                    <a:cubicBezTo>
                      <a:pt x="69" y="38"/>
                      <a:pt x="67" y="22"/>
                      <a:pt x="57" y="10"/>
                    </a:cubicBezTo>
                    <a:cubicBezTo>
                      <a:pt x="51" y="3"/>
                      <a:pt x="42" y="0"/>
                      <a:pt x="3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5" name="Google Shape;610;p5">
                <a:extLst>
                  <a:ext uri="{FF2B5EF4-FFF2-40B4-BE49-F238E27FC236}">
                    <a16:creationId xmlns:a16="http://schemas.microsoft.com/office/drawing/2014/main" id="{F924B813-34AE-4B14-BB7E-1AA13A0BFCCC}"/>
                  </a:ext>
                </a:extLst>
              </p:cNvPr>
              <p:cNvSpPr/>
              <p:nvPr/>
            </p:nvSpPr>
            <p:spPr>
              <a:xfrm>
                <a:off x="5393" y="1982"/>
                <a:ext cx="48" cy="48"/>
              </a:xfrm>
              <a:custGeom>
                <a:avLst/>
                <a:gdLst/>
                <a:ahLst/>
                <a:cxnLst/>
                <a:rect l="l" t="t" r="r" b="b"/>
                <a:pathLst>
                  <a:path w="28" h="28" extrusionOk="0">
                    <a:moveTo>
                      <a:pt x="18" y="0"/>
                    </a:moveTo>
                    <a:cubicBezTo>
                      <a:pt x="14" y="0"/>
                      <a:pt x="10" y="1"/>
                      <a:pt x="7" y="4"/>
                    </a:cubicBezTo>
                    <a:cubicBezTo>
                      <a:pt x="1" y="10"/>
                      <a:pt x="0" y="20"/>
                      <a:pt x="6" y="27"/>
                    </a:cubicBezTo>
                    <a:cubicBezTo>
                      <a:pt x="7" y="27"/>
                      <a:pt x="7" y="28"/>
                      <a:pt x="7" y="28"/>
                    </a:cubicBezTo>
                    <a:cubicBezTo>
                      <a:pt x="8" y="17"/>
                      <a:pt x="16" y="7"/>
                      <a:pt x="28" y="3"/>
                    </a:cubicBezTo>
                    <a:cubicBezTo>
                      <a:pt x="25" y="1"/>
                      <a:pt x="21"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6" name="Google Shape;611;p5">
                <a:extLst>
                  <a:ext uri="{FF2B5EF4-FFF2-40B4-BE49-F238E27FC236}">
                    <a16:creationId xmlns:a16="http://schemas.microsoft.com/office/drawing/2014/main" id="{21FB40BB-60FD-44EB-A7F6-A37C2417A3EB}"/>
                  </a:ext>
                </a:extLst>
              </p:cNvPr>
              <p:cNvSpPr/>
              <p:nvPr/>
            </p:nvSpPr>
            <p:spPr>
              <a:xfrm>
                <a:off x="5405" y="1987"/>
                <a:ext cx="50" cy="50"/>
              </a:xfrm>
              <a:custGeom>
                <a:avLst/>
                <a:gdLst/>
                <a:ahLst/>
                <a:cxnLst/>
                <a:rect l="l" t="t" r="r" b="b"/>
                <a:pathLst>
                  <a:path w="29" h="29" extrusionOk="0">
                    <a:moveTo>
                      <a:pt x="21" y="0"/>
                    </a:moveTo>
                    <a:cubicBezTo>
                      <a:pt x="9" y="4"/>
                      <a:pt x="1" y="14"/>
                      <a:pt x="0" y="25"/>
                    </a:cubicBezTo>
                    <a:cubicBezTo>
                      <a:pt x="3" y="28"/>
                      <a:pt x="7" y="29"/>
                      <a:pt x="11" y="29"/>
                    </a:cubicBezTo>
                    <a:cubicBezTo>
                      <a:pt x="15" y="29"/>
                      <a:pt x="19" y="28"/>
                      <a:pt x="22" y="25"/>
                    </a:cubicBezTo>
                    <a:cubicBezTo>
                      <a:pt x="29" y="19"/>
                      <a:pt x="29" y="9"/>
                      <a:pt x="23" y="2"/>
                    </a:cubicBezTo>
                    <a:cubicBezTo>
                      <a:pt x="22" y="1"/>
                      <a:pt x="21" y="1"/>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7" name="Google Shape;612;p5">
                <a:extLst>
                  <a:ext uri="{FF2B5EF4-FFF2-40B4-BE49-F238E27FC236}">
                    <a16:creationId xmlns:a16="http://schemas.microsoft.com/office/drawing/2014/main" id="{46AF45F5-3813-4C48-9BC2-AC4FC93180FC}"/>
                  </a:ext>
                </a:extLst>
              </p:cNvPr>
              <p:cNvSpPr/>
              <p:nvPr/>
            </p:nvSpPr>
            <p:spPr>
              <a:xfrm>
                <a:off x="5691" y="1855"/>
                <a:ext cx="33" cy="29"/>
              </a:xfrm>
              <a:custGeom>
                <a:avLst/>
                <a:gdLst/>
                <a:ahLst/>
                <a:cxnLst/>
                <a:rect l="l" t="t" r="r" b="b"/>
                <a:pathLst>
                  <a:path w="19" h="17" extrusionOk="0">
                    <a:moveTo>
                      <a:pt x="9" y="0"/>
                    </a:moveTo>
                    <a:cubicBezTo>
                      <a:pt x="7" y="0"/>
                      <a:pt x="5" y="1"/>
                      <a:pt x="4" y="3"/>
                    </a:cubicBezTo>
                    <a:cubicBezTo>
                      <a:pt x="0" y="6"/>
                      <a:pt x="0" y="11"/>
                      <a:pt x="3" y="15"/>
                    </a:cubicBezTo>
                    <a:cubicBezTo>
                      <a:pt x="5" y="17"/>
                      <a:pt x="7" y="17"/>
                      <a:pt x="10" y="17"/>
                    </a:cubicBezTo>
                    <a:cubicBezTo>
                      <a:pt x="12" y="17"/>
                      <a:pt x="14" y="17"/>
                      <a:pt x="15" y="15"/>
                    </a:cubicBezTo>
                    <a:cubicBezTo>
                      <a:pt x="19" y="12"/>
                      <a:pt x="19" y="7"/>
                      <a:pt x="16" y="3"/>
                    </a:cubicBezTo>
                    <a:cubicBezTo>
                      <a:pt x="14" y="1"/>
                      <a:pt x="12"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8" name="Google Shape;613;p5">
                <a:extLst>
                  <a:ext uri="{FF2B5EF4-FFF2-40B4-BE49-F238E27FC236}">
                    <a16:creationId xmlns:a16="http://schemas.microsoft.com/office/drawing/2014/main" id="{A588D8AC-6C5A-4C72-8753-FDB5B34A6D8C}"/>
                  </a:ext>
                </a:extLst>
              </p:cNvPr>
              <p:cNvSpPr/>
              <p:nvPr/>
            </p:nvSpPr>
            <p:spPr>
              <a:xfrm>
                <a:off x="5114" y="1644"/>
                <a:ext cx="86" cy="77"/>
              </a:xfrm>
              <a:custGeom>
                <a:avLst/>
                <a:gdLst/>
                <a:ahLst/>
                <a:cxnLst/>
                <a:rect l="l" t="t" r="r" b="b"/>
                <a:pathLst>
                  <a:path w="50" h="45" extrusionOk="0">
                    <a:moveTo>
                      <a:pt x="25" y="0"/>
                    </a:moveTo>
                    <a:cubicBezTo>
                      <a:pt x="19" y="0"/>
                      <a:pt x="14" y="2"/>
                      <a:pt x="10" y="6"/>
                    </a:cubicBezTo>
                    <a:cubicBezTo>
                      <a:pt x="0" y="14"/>
                      <a:pt x="0" y="29"/>
                      <a:pt x="8" y="38"/>
                    </a:cubicBezTo>
                    <a:cubicBezTo>
                      <a:pt x="13" y="43"/>
                      <a:pt x="19" y="45"/>
                      <a:pt x="25" y="45"/>
                    </a:cubicBezTo>
                    <a:cubicBezTo>
                      <a:pt x="31" y="45"/>
                      <a:pt x="36" y="43"/>
                      <a:pt x="41" y="39"/>
                    </a:cubicBezTo>
                    <a:cubicBezTo>
                      <a:pt x="48" y="32"/>
                      <a:pt x="50" y="21"/>
                      <a:pt x="45" y="12"/>
                    </a:cubicBezTo>
                    <a:cubicBezTo>
                      <a:pt x="45" y="12"/>
                      <a:pt x="45" y="12"/>
                      <a:pt x="44" y="12"/>
                    </a:cubicBezTo>
                    <a:cubicBezTo>
                      <a:pt x="41" y="12"/>
                      <a:pt x="37" y="11"/>
                      <a:pt x="34" y="9"/>
                    </a:cubicBezTo>
                    <a:cubicBezTo>
                      <a:pt x="30" y="7"/>
                      <a:pt x="27" y="4"/>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9" name="Google Shape;614;p5">
                <a:extLst>
                  <a:ext uri="{FF2B5EF4-FFF2-40B4-BE49-F238E27FC236}">
                    <a16:creationId xmlns:a16="http://schemas.microsoft.com/office/drawing/2014/main" id="{FFB714B5-8CE3-48F0-A8A9-8AF29D520268}"/>
                  </a:ext>
                </a:extLst>
              </p:cNvPr>
              <p:cNvSpPr/>
              <p:nvPr/>
            </p:nvSpPr>
            <p:spPr>
              <a:xfrm>
                <a:off x="4989" y="1488"/>
                <a:ext cx="94" cy="103"/>
              </a:xfrm>
              <a:custGeom>
                <a:avLst/>
                <a:gdLst/>
                <a:ahLst/>
                <a:cxnLst/>
                <a:rect l="l" t="t" r="r" b="b"/>
                <a:pathLst>
                  <a:path w="55" h="60" extrusionOk="0">
                    <a:moveTo>
                      <a:pt x="23" y="0"/>
                    </a:moveTo>
                    <a:cubicBezTo>
                      <a:pt x="22" y="17"/>
                      <a:pt x="16" y="34"/>
                      <a:pt x="4" y="49"/>
                    </a:cubicBezTo>
                    <a:cubicBezTo>
                      <a:pt x="3" y="50"/>
                      <a:pt x="2" y="52"/>
                      <a:pt x="0" y="53"/>
                    </a:cubicBezTo>
                    <a:cubicBezTo>
                      <a:pt x="2" y="54"/>
                      <a:pt x="4" y="56"/>
                      <a:pt x="6" y="57"/>
                    </a:cubicBezTo>
                    <a:cubicBezTo>
                      <a:pt x="11" y="59"/>
                      <a:pt x="16" y="60"/>
                      <a:pt x="20" y="60"/>
                    </a:cubicBezTo>
                    <a:cubicBezTo>
                      <a:pt x="31" y="60"/>
                      <a:pt x="42" y="54"/>
                      <a:pt x="47" y="44"/>
                    </a:cubicBezTo>
                    <a:cubicBezTo>
                      <a:pt x="55" y="29"/>
                      <a:pt x="49" y="11"/>
                      <a:pt x="34" y="3"/>
                    </a:cubicBezTo>
                    <a:cubicBezTo>
                      <a:pt x="31" y="1"/>
                      <a:pt x="27" y="0"/>
                      <a:pt x="2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0" name="Google Shape;615;p5">
                <a:extLst>
                  <a:ext uri="{FF2B5EF4-FFF2-40B4-BE49-F238E27FC236}">
                    <a16:creationId xmlns:a16="http://schemas.microsoft.com/office/drawing/2014/main" id="{B0AABDDB-7F5C-4AAF-B116-DBBEB179B226}"/>
                  </a:ext>
                </a:extLst>
              </p:cNvPr>
              <p:cNvSpPr/>
              <p:nvPr/>
            </p:nvSpPr>
            <p:spPr>
              <a:xfrm>
                <a:off x="4929" y="1306"/>
                <a:ext cx="69" cy="60"/>
              </a:xfrm>
              <a:custGeom>
                <a:avLst/>
                <a:gdLst/>
                <a:ahLst/>
                <a:cxnLst/>
                <a:rect l="l" t="t" r="r" b="b"/>
                <a:pathLst>
                  <a:path w="40" h="35" extrusionOk="0">
                    <a:moveTo>
                      <a:pt x="19" y="0"/>
                    </a:moveTo>
                    <a:cubicBezTo>
                      <a:pt x="12" y="0"/>
                      <a:pt x="6" y="4"/>
                      <a:pt x="3" y="10"/>
                    </a:cubicBezTo>
                    <a:cubicBezTo>
                      <a:pt x="1" y="14"/>
                      <a:pt x="0" y="18"/>
                      <a:pt x="1" y="22"/>
                    </a:cubicBezTo>
                    <a:cubicBezTo>
                      <a:pt x="10" y="25"/>
                      <a:pt x="19" y="29"/>
                      <a:pt x="27" y="35"/>
                    </a:cubicBezTo>
                    <a:cubicBezTo>
                      <a:pt x="30" y="34"/>
                      <a:pt x="33" y="31"/>
                      <a:pt x="35" y="27"/>
                    </a:cubicBezTo>
                    <a:cubicBezTo>
                      <a:pt x="40" y="18"/>
                      <a:pt x="37" y="7"/>
                      <a:pt x="28" y="3"/>
                    </a:cubicBezTo>
                    <a:cubicBezTo>
                      <a:pt x="25" y="1"/>
                      <a:pt x="22"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1" name="Google Shape;616;p5">
                <a:extLst>
                  <a:ext uri="{FF2B5EF4-FFF2-40B4-BE49-F238E27FC236}">
                    <a16:creationId xmlns:a16="http://schemas.microsoft.com/office/drawing/2014/main" id="{5E697244-1561-4FAB-9E8A-DC370BC66ED2}"/>
                  </a:ext>
                </a:extLst>
              </p:cNvPr>
              <p:cNvSpPr/>
              <p:nvPr/>
            </p:nvSpPr>
            <p:spPr>
              <a:xfrm>
                <a:off x="5116" y="1271"/>
                <a:ext cx="147" cy="139"/>
              </a:xfrm>
              <a:custGeom>
                <a:avLst/>
                <a:gdLst/>
                <a:ahLst/>
                <a:cxnLst/>
                <a:rect l="l" t="t" r="r" b="b"/>
                <a:pathLst>
                  <a:path w="86" h="81" extrusionOk="0">
                    <a:moveTo>
                      <a:pt x="40" y="0"/>
                    </a:moveTo>
                    <a:cubicBezTo>
                      <a:pt x="25" y="0"/>
                      <a:pt x="11" y="8"/>
                      <a:pt x="4" y="21"/>
                    </a:cubicBezTo>
                    <a:cubicBezTo>
                      <a:pt x="1" y="27"/>
                      <a:pt x="0" y="34"/>
                      <a:pt x="0" y="40"/>
                    </a:cubicBezTo>
                    <a:cubicBezTo>
                      <a:pt x="1" y="40"/>
                      <a:pt x="3" y="40"/>
                      <a:pt x="5" y="40"/>
                    </a:cubicBezTo>
                    <a:cubicBezTo>
                      <a:pt x="11" y="40"/>
                      <a:pt x="18" y="42"/>
                      <a:pt x="24" y="45"/>
                    </a:cubicBezTo>
                    <a:cubicBezTo>
                      <a:pt x="35" y="53"/>
                      <a:pt x="40" y="67"/>
                      <a:pt x="38" y="81"/>
                    </a:cubicBezTo>
                    <a:cubicBezTo>
                      <a:pt x="38" y="81"/>
                      <a:pt x="39" y="81"/>
                      <a:pt x="40" y="81"/>
                    </a:cubicBezTo>
                    <a:cubicBezTo>
                      <a:pt x="54" y="81"/>
                      <a:pt x="69" y="73"/>
                      <a:pt x="76" y="59"/>
                    </a:cubicBezTo>
                    <a:cubicBezTo>
                      <a:pt x="86" y="39"/>
                      <a:pt x="78" y="15"/>
                      <a:pt x="59" y="4"/>
                    </a:cubicBezTo>
                    <a:cubicBezTo>
                      <a:pt x="53" y="1"/>
                      <a:pt x="46"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2" name="Google Shape;617;p5">
                <a:extLst>
                  <a:ext uri="{FF2B5EF4-FFF2-40B4-BE49-F238E27FC236}">
                    <a16:creationId xmlns:a16="http://schemas.microsoft.com/office/drawing/2014/main" id="{1B2F69EB-9612-47AD-A74C-233911250D92}"/>
                  </a:ext>
                </a:extLst>
              </p:cNvPr>
              <p:cNvSpPr/>
              <p:nvPr/>
            </p:nvSpPr>
            <p:spPr>
              <a:xfrm>
                <a:off x="5282" y="1083"/>
                <a:ext cx="85" cy="75"/>
              </a:xfrm>
              <a:custGeom>
                <a:avLst/>
                <a:gdLst/>
                <a:ahLst/>
                <a:cxnLst/>
                <a:rect l="l" t="t" r="r" b="b"/>
                <a:pathLst>
                  <a:path w="50" h="44" extrusionOk="0">
                    <a:moveTo>
                      <a:pt x="25" y="0"/>
                    </a:moveTo>
                    <a:cubicBezTo>
                      <a:pt x="17" y="0"/>
                      <a:pt x="10" y="4"/>
                      <a:pt x="6" y="12"/>
                    </a:cubicBezTo>
                    <a:cubicBezTo>
                      <a:pt x="0" y="23"/>
                      <a:pt x="4" y="36"/>
                      <a:pt x="15" y="42"/>
                    </a:cubicBezTo>
                    <a:cubicBezTo>
                      <a:pt x="18" y="43"/>
                      <a:pt x="22" y="44"/>
                      <a:pt x="25" y="44"/>
                    </a:cubicBezTo>
                    <a:cubicBezTo>
                      <a:pt x="33" y="44"/>
                      <a:pt x="41" y="40"/>
                      <a:pt x="45" y="32"/>
                    </a:cubicBezTo>
                    <a:cubicBezTo>
                      <a:pt x="50" y="21"/>
                      <a:pt x="46" y="8"/>
                      <a:pt x="35" y="3"/>
                    </a:cubicBezTo>
                    <a:cubicBezTo>
                      <a:pt x="32" y="1"/>
                      <a:pt x="29"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3" name="Google Shape;618;p5">
                <a:extLst>
                  <a:ext uri="{FF2B5EF4-FFF2-40B4-BE49-F238E27FC236}">
                    <a16:creationId xmlns:a16="http://schemas.microsoft.com/office/drawing/2014/main" id="{1CDFB7E8-EBB6-4DEB-8F73-BE445F9A1C5F}"/>
                  </a:ext>
                </a:extLst>
              </p:cNvPr>
              <p:cNvSpPr/>
              <p:nvPr/>
            </p:nvSpPr>
            <p:spPr>
              <a:xfrm>
                <a:off x="5004" y="1120"/>
                <a:ext cx="100" cy="95"/>
              </a:xfrm>
              <a:custGeom>
                <a:avLst/>
                <a:gdLst/>
                <a:ahLst/>
                <a:cxnLst/>
                <a:rect l="l" t="t" r="r" b="b"/>
                <a:pathLst>
                  <a:path w="58" h="55" extrusionOk="0">
                    <a:moveTo>
                      <a:pt x="5" y="0"/>
                    </a:moveTo>
                    <a:cubicBezTo>
                      <a:pt x="3" y="1"/>
                      <a:pt x="1" y="3"/>
                      <a:pt x="0" y="5"/>
                    </a:cubicBezTo>
                    <a:cubicBezTo>
                      <a:pt x="7" y="5"/>
                      <a:pt x="14" y="7"/>
                      <a:pt x="20" y="12"/>
                    </a:cubicBezTo>
                    <a:cubicBezTo>
                      <a:pt x="35" y="21"/>
                      <a:pt x="41" y="39"/>
                      <a:pt x="38" y="55"/>
                    </a:cubicBezTo>
                    <a:cubicBezTo>
                      <a:pt x="44" y="52"/>
                      <a:pt x="49" y="47"/>
                      <a:pt x="52" y="41"/>
                    </a:cubicBezTo>
                    <a:cubicBezTo>
                      <a:pt x="58" y="30"/>
                      <a:pt x="56" y="16"/>
                      <a:pt x="48" y="7"/>
                    </a:cubicBezTo>
                    <a:cubicBezTo>
                      <a:pt x="47" y="7"/>
                      <a:pt x="45" y="7"/>
                      <a:pt x="43" y="7"/>
                    </a:cubicBezTo>
                    <a:cubicBezTo>
                      <a:pt x="30" y="7"/>
                      <a:pt x="17" y="4"/>
                      <a:pt x="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4" name="Google Shape;619;p5">
                <a:extLst>
                  <a:ext uri="{FF2B5EF4-FFF2-40B4-BE49-F238E27FC236}">
                    <a16:creationId xmlns:a16="http://schemas.microsoft.com/office/drawing/2014/main" id="{D8AB485C-8DCF-43A4-919C-BFAA38F45F19}"/>
                  </a:ext>
                </a:extLst>
              </p:cNvPr>
              <p:cNvSpPr/>
              <p:nvPr/>
            </p:nvSpPr>
            <p:spPr>
              <a:xfrm>
                <a:off x="5013" y="1110"/>
                <a:ext cx="74" cy="22"/>
              </a:xfrm>
              <a:custGeom>
                <a:avLst/>
                <a:gdLst/>
                <a:ahLst/>
                <a:cxnLst/>
                <a:rect l="l" t="t" r="r" b="b"/>
                <a:pathLst>
                  <a:path w="43" h="13" extrusionOk="0">
                    <a:moveTo>
                      <a:pt x="18" y="0"/>
                    </a:moveTo>
                    <a:cubicBezTo>
                      <a:pt x="12" y="0"/>
                      <a:pt x="6" y="2"/>
                      <a:pt x="0" y="6"/>
                    </a:cubicBezTo>
                    <a:cubicBezTo>
                      <a:pt x="12" y="10"/>
                      <a:pt x="25" y="13"/>
                      <a:pt x="38" y="13"/>
                    </a:cubicBezTo>
                    <a:cubicBezTo>
                      <a:pt x="40" y="13"/>
                      <a:pt x="42" y="13"/>
                      <a:pt x="43" y="13"/>
                    </a:cubicBezTo>
                    <a:cubicBezTo>
                      <a:pt x="41" y="9"/>
                      <a:pt x="37" y="6"/>
                      <a:pt x="33" y="4"/>
                    </a:cubicBezTo>
                    <a:cubicBezTo>
                      <a:pt x="28" y="2"/>
                      <a:pt x="23" y="0"/>
                      <a:pt x="18"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5" name="Google Shape;620;p5">
                <a:extLst>
                  <a:ext uri="{FF2B5EF4-FFF2-40B4-BE49-F238E27FC236}">
                    <a16:creationId xmlns:a16="http://schemas.microsoft.com/office/drawing/2014/main" id="{880C71FB-2E36-42FB-8559-98F30DF83901}"/>
                  </a:ext>
                </a:extLst>
              </p:cNvPr>
              <p:cNvSpPr/>
              <p:nvPr/>
            </p:nvSpPr>
            <p:spPr>
              <a:xfrm>
                <a:off x="5369" y="1247"/>
                <a:ext cx="60" cy="55"/>
              </a:xfrm>
              <a:custGeom>
                <a:avLst/>
                <a:gdLst/>
                <a:ahLst/>
                <a:cxnLst/>
                <a:rect l="l" t="t" r="r" b="b"/>
                <a:pathLst>
                  <a:path w="35" h="32" extrusionOk="0">
                    <a:moveTo>
                      <a:pt x="18" y="0"/>
                    </a:moveTo>
                    <a:cubicBezTo>
                      <a:pt x="12" y="0"/>
                      <a:pt x="6" y="3"/>
                      <a:pt x="4" y="9"/>
                    </a:cubicBezTo>
                    <a:cubicBezTo>
                      <a:pt x="0" y="16"/>
                      <a:pt x="3" y="26"/>
                      <a:pt x="10" y="30"/>
                    </a:cubicBezTo>
                    <a:cubicBezTo>
                      <a:pt x="13" y="31"/>
                      <a:pt x="15" y="32"/>
                      <a:pt x="17" y="32"/>
                    </a:cubicBezTo>
                    <a:cubicBezTo>
                      <a:pt x="23" y="32"/>
                      <a:pt x="29" y="29"/>
                      <a:pt x="31" y="23"/>
                    </a:cubicBezTo>
                    <a:cubicBezTo>
                      <a:pt x="35" y="16"/>
                      <a:pt x="32" y="6"/>
                      <a:pt x="25" y="2"/>
                    </a:cubicBezTo>
                    <a:cubicBezTo>
                      <a:pt x="22" y="1"/>
                      <a:pt x="20"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6" name="Google Shape;621;p5">
                <a:extLst>
                  <a:ext uri="{FF2B5EF4-FFF2-40B4-BE49-F238E27FC236}">
                    <a16:creationId xmlns:a16="http://schemas.microsoft.com/office/drawing/2014/main" id="{FFECE743-A67C-412A-BD23-DADC8796EEA2}"/>
                  </a:ext>
                </a:extLst>
              </p:cNvPr>
              <p:cNvSpPr/>
              <p:nvPr/>
            </p:nvSpPr>
            <p:spPr>
              <a:xfrm>
                <a:off x="5165" y="1062"/>
                <a:ext cx="28" cy="14"/>
              </a:xfrm>
              <a:custGeom>
                <a:avLst/>
                <a:gdLst/>
                <a:ahLst/>
                <a:cxnLst/>
                <a:rect l="l" t="t" r="r" b="b"/>
                <a:pathLst>
                  <a:path w="16" h="8" extrusionOk="0">
                    <a:moveTo>
                      <a:pt x="0" y="0"/>
                    </a:moveTo>
                    <a:cubicBezTo>
                      <a:pt x="0" y="3"/>
                      <a:pt x="2" y="6"/>
                      <a:pt x="4" y="8"/>
                    </a:cubicBezTo>
                    <a:cubicBezTo>
                      <a:pt x="6" y="8"/>
                      <a:pt x="7" y="8"/>
                      <a:pt x="8" y="8"/>
                    </a:cubicBezTo>
                    <a:cubicBezTo>
                      <a:pt x="11" y="8"/>
                      <a:pt x="14" y="7"/>
                      <a:pt x="16" y="4"/>
                    </a:cubicBezTo>
                    <a:cubicBezTo>
                      <a:pt x="16" y="4"/>
                      <a:pt x="16" y="3"/>
                      <a:pt x="16" y="3"/>
                    </a:cubicBezTo>
                    <a:cubicBezTo>
                      <a:pt x="15" y="3"/>
                      <a:pt x="14" y="3"/>
                      <a:pt x="13" y="3"/>
                    </a:cubicBezTo>
                    <a:cubicBezTo>
                      <a:pt x="9" y="3"/>
                      <a:pt x="4" y="2"/>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7" name="Google Shape;622;p5">
                <a:extLst>
                  <a:ext uri="{FF2B5EF4-FFF2-40B4-BE49-F238E27FC236}">
                    <a16:creationId xmlns:a16="http://schemas.microsoft.com/office/drawing/2014/main" id="{DEF102DA-A21E-467D-BD9D-07909D60BBAC}"/>
                  </a:ext>
                </a:extLst>
              </p:cNvPr>
              <p:cNvSpPr/>
              <p:nvPr/>
            </p:nvSpPr>
            <p:spPr>
              <a:xfrm>
                <a:off x="5150" y="1589"/>
                <a:ext cx="82" cy="75"/>
              </a:xfrm>
              <a:custGeom>
                <a:avLst/>
                <a:gdLst/>
                <a:ahLst/>
                <a:cxnLst/>
                <a:rect l="l" t="t" r="r" b="b"/>
                <a:pathLst>
                  <a:path w="48" h="44" extrusionOk="0">
                    <a:moveTo>
                      <a:pt x="23" y="0"/>
                    </a:moveTo>
                    <a:cubicBezTo>
                      <a:pt x="15" y="0"/>
                      <a:pt x="8" y="4"/>
                      <a:pt x="4" y="11"/>
                    </a:cubicBezTo>
                    <a:cubicBezTo>
                      <a:pt x="0" y="18"/>
                      <a:pt x="1" y="26"/>
                      <a:pt x="4" y="32"/>
                    </a:cubicBezTo>
                    <a:cubicBezTo>
                      <a:pt x="4" y="32"/>
                      <a:pt x="4" y="32"/>
                      <a:pt x="4" y="32"/>
                    </a:cubicBezTo>
                    <a:cubicBezTo>
                      <a:pt x="10" y="32"/>
                      <a:pt x="16" y="34"/>
                      <a:pt x="21" y="39"/>
                    </a:cubicBezTo>
                    <a:cubicBezTo>
                      <a:pt x="22" y="41"/>
                      <a:pt x="23" y="42"/>
                      <a:pt x="24" y="44"/>
                    </a:cubicBezTo>
                    <a:cubicBezTo>
                      <a:pt x="32" y="43"/>
                      <a:pt x="39" y="39"/>
                      <a:pt x="43" y="32"/>
                    </a:cubicBezTo>
                    <a:cubicBezTo>
                      <a:pt x="48" y="21"/>
                      <a:pt x="44" y="8"/>
                      <a:pt x="34" y="2"/>
                    </a:cubicBezTo>
                    <a:cubicBezTo>
                      <a:pt x="30" y="0"/>
                      <a:pt x="27"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8" name="Google Shape;623;p5">
                <a:extLst>
                  <a:ext uri="{FF2B5EF4-FFF2-40B4-BE49-F238E27FC236}">
                    <a16:creationId xmlns:a16="http://schemas.microsoft.com/office/drawing/2014/main" id="{0ED50609-61DB-4784-97D3-C87D82DBD041}"/>
                  </a:ext>
                </a:extLst>
              </p:cNvPr>
              <p:cNvSpPr/>
              <p:nvPr/>
            </p:nvSpPr>
            <p:spPr>
              <a:xfrm>
                <a:off x="5157" y="1644"/>
                <a:ext cx="34" cy="20"/>
              </a:xfrm>
              <a:custGeom>
                <a:avLst/>
                <a:gdLst/>
                <a:ahLst/>
                <a:cxnLst/>
                <a:rect l="l" t="t" r="r" b="b"/>
                <a:pathLst>
                  <a:path w="20" h="12" extrusionOk="0">
                    <a:moveTo>
                      <a:pt x="0" y="0"/>
                    </a:moveTo>
                    <a:cubicBezTo>
                      <a:pt x="0" y="0"/>
                      <a:pt x="0" y="0"/>
                      <a:pt x="0" y="0"/>
                    </a:cubicBezTo>
                    <a:cubicBezTo>
                      <a:pt x="2" y="4"/>
                      <a:pt x="5" y="7"/>
                      <a:pt x="9" y="9"/>
                    </a:cubicBezTo>
                    <a:cubicBezTo>
                      <a:pt x="12" y="11"/>
                      <a:pt x="16" y="12"/>
                      <a:pt x="19" y="12"/>
                    </a:cubicBezTo>
                    <a:cubicBezTo>
                      <a:pt x="20" y="12"/>
                      <a:pt x="20" y="12"/>
                      <a:pt x="20" y="12"/>
                    </a:cubicBezTo>
                    <a:cubicBezTo>
                      <a:pt x="19" y="10"/>
                      <a:pt x="18" y="9"/>
                      <a:pt x="17" y="7"/>
                    </a:cubicBezTo>
                    <a:cubicBezTo>
                      <a:pt x="12" y="2"/>
                      <a:pt x="6" y="0"/>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9" name="Google Shape;624;p5">
                <a:extLst>
                  <a:ext uri="{FF2B5EF4-FFF2-40B4-BE49-F238E27FC236}">
                    <a16:creationId xmlns:a16="http://schemas.microsoft.com/office/drawing/2014/main" id="{E6579812-29AE-42F4-A8A3-61165E4044C8}"/>
                  </a:ext>
                </a:extLst>
              </p:cNvPr>
              <p:cNvSpPr/>
              <p:nvPr/>
            </p:nvSpPr>
            <p:spPr>
              <a:xfrm>
                <a:off x="4712" y="1259"/>
                <a:ext cx="102" cy="91"/>
              </a:xfrm>
              <a:custGeom>
                <a:avLst/>
                <a:gdLst/>
                <a:ahLst/>
                <a:cxnLst/>
                <a:rect l="l" t="t" r="r" b="b"/>
                <a:pathLst>
                  <a:path w="60" h="53" extrusionOk="0">
                    <a:moveTo>
                      <a:pt x="20" y="0"/>
                    </a:moveTo>
                    <a:cubicBezTo>
                      <a:pt x="7" y="5"/>
                      <a:pt x="0" y="18"/>
                      <a:pt x="3" y="32"/>
                    </a:cubicBezTo>
                    <a:cubicBezTo>
                      <a:pt x="6" y="45"/>
                      <a:pt x="17" y="53"/>
                      <a:pt x="30" y="53"/>
                    </a:cubicBezTo>
                    <a:cubicBezTo>
                      <a:pt x="32" y="53"/>
                      <a:pt x="34" y="53"/>
                      <a:pt x="36" y="53"/>
                    </a:cubicBezTo>
                    <a:cubicBezTo>
                      <a:pt x="51" y="49"/>
                      <a:pt x="60" y="34"/>
                      <a:pt x="57" y="20"/>
                    </a:cubicBezTo>
                    <a:cubicBezTo>
                      <a:pt x="55" y="12"/>
                      <a:pt x="51" y="6"/>
                      <a:pt x="45" y="3"/>
                    </a:cubicBezTo>
                    <a:cubicBezTo>
                      <a:pt x="42" y="6"/>
                      <a:pt x="38" y="7"/>
                      <a:pt x="34" y="7"/>
                    </a:cubicBezTo>
                    <a:cubicBezTo>
                      <a:pt x="31" y="7"/>
                      <a:pt x="27" y="6"/>
                      <a:pt x="25" y="4"/>
                    </a:cubicBezTo>
                    <a:cubicBezTo>
                      <a:pt x="23" y="3"/>
                      <a:pt x="21" y="2"/>
                      <a:pt x="2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0" name="Google Shape;625;p5">
                <a:extLst>
                  <a:ext uri="{FF2B5EF4-FFF2-40B4-BE49-F238E27FC236}">
                    <a16:creationId xmlns:a16="http://schemas.microsoft.com/office/drawing/2014/main" id="{D7D34651-5CC6-4D9A-A9A2-9648E062367F}"/>
                  </a:ext>
                </a:extLst>
              </p:cNvPr>
              <p:cNvSpPr/>
              <p:nvPr/>
            </p:nvSpPr>
            <p:spPr>
              <a:xfrm>
                <a:off x="4573" y="1172"/>
                <a:ext cx="60" cy="57"/>
              </a:xfrm>
              <a:custGeom>
                <a:avLst/>
                <a:gdLst/>
                <a:ahLst/>
                <a:cxnLst/>
                <a:rect l="l" t="t" r="r" b="b"/>
                <a:pathLst>
                  <a:path w="35" h="33" extrusionOk="0">
                    <a:moveTo>
                      <a:pt x="13" y="0"/>
                    </a:moveTo>
                    <a:cubicBezTo>
                      <a:pt x="13" y="0"/>
                      <a:pt x="13" y="0"/>
                      <a:pt x="13" y="0"/>
                    </a:cubicBezTo>
                    <a:cubicBezTo>
                      <a:pt x="5" y="2"/>
                      <a:pt x="0" y="9"/>
                      <a:pt x="0" y="16"/>
                    </a:cubicBezTo>
                    <a:cubicBezTo>
                      <a:pt x="3" y="19"/>
                      <a:pt x="6" y="23"/>
                      <a:pt x="6" y="27"/>
                    </a:cubicBezTo>
                    <a:cubicBezTo>
                      <a:pt x="6" y="28"/>
                      <a:pt x="6" y="29"/>
                      <a:pt x="6" y="30"/>
                    </a:cubicBezTo>
                    <a:cubicBezTo>
                      <a:pt x="9" y="32"/>
                      <a:pt x="13" y="33"/>
                      <a:pt x="17" y="33"/>
                    </a:cubicBezTo>
                    <a:cubicBezTo>
                      <a:pt x="18" y="33"/>
                      <a:pt x="19" y="33"/>
                      <a:pt x="20" y="33"/>
                    </a:cubicBezTo>
                    <a:cubicBezTo>
                      <a:pt x="29" y="31"/>
                      <a:pt x="35" y="22"/>
                      <a:pt x="33" y="13"/>
                    </a:cubicBezTo>
                    <a:cubicBezTo>
                      <a:pt x="32" y="10"/>
                      <a:pt x="31" y="7"/>
                      <a:pt x="28" y="5"/>
                    </a:cubicBezTo>
                    <a:cubicBezTo>
                      <a:pt x="23" y="4"/>
                      <a:pt x="18" y="3"/>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1" name="Google Shape;626;p5">
                <a:extLst>
                  <a:ext uri="{FF2B5EF4-FFF2-40B4-BE49-F238E27FC236}">
                    <a16:creationId xmlns:a16="http://schemas.microsoft.com/office/drawing/2014/main" id="{178CA883-281D-4777-8FFB-9E157BFB68F2}"/>
                  </a:ext>
                </a:extLst>
              </p:cNvPr>
              <p:cNvSpPr/>
              <p:nvPr/>
            </p:nvSpPr>
            <p:spPr>
              <a:xfrm>
                <a:off x="4595" y="1172"/>
                <a:ext cx="26" cy="8"/>
              </a:xfrm>
              <a:custGeom>
                <a:avLst/>
                <a:gdLst/>
                <a:ahLst/>
                <a:cxnLst/>
                <a:rect l="l" t="t" r="r" b="b"/>
                <a:pathLst>
                  <a:path w="15" h="5" extrusionOk="0">
                    <a:moveTo>
                      <a:pt x="4" y="0"/>
                    </a:moveTo>
                    <a:cubicBezTo>
                      <a:pt x="3" y="0"/>
                      <a:pt x="1" y="0"/>
                      <a:pt x="0" y="0"/>
                    </a:cubicBezTo>
                    <a:cubicBezTo>
                      <a:pt x="5" y="3"/>
                      <a:pt x="10" y="4"/>
                      <a:pt x="15" y="5"/>
                    </a:cubicBezTo>
                    <a:cubicBezTo>
                      <a:pt x="12" y="2"/>
                      <a:pt x="8" y="0"/>
                      <a:pt x="4"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2" name="Google Shape;627;p5">
                <a:extLst>
                  <a:ext uri="{FF2B5EF4-FFF2-40B4-BE49-F238E27FC236}">
                    <a16:creationId xmlns:a16="http://schemas.microsoft.com/office/drawing/2014/main" id="{FFBFC130-AFCB-4247-9966-DFB0672EC1D0}"/>
                  </a:ext>
                </a:extLst>
              </p:cNvPr>
              <p:cNvSpPr/>
              <p:nvPr/>
            </p:nvSpPr>
            <p:spPr>
              <a:xfrm>
                <a:off x="4701" y="1007"/>
                <a:ext cx="125" cy="127"/>
              </a:xfrm>
              <a:custGeom>
                <a:avLst/>
                <a:gdLst/>
                <a:ahLst/>
                <a:cxnLst/>
                <a:rect l="l" t="t" r="r" b="b"/>
                <a:pathLst>
                  <a:path w="73" h="74" extrusionOk="0">
                    <a:moveTo>
                      <a:pt x="33" y="0"/>
                    </a:moveTo>
                    <a:cubicBezTo>
                      <a:pt x="30" y="0"/>
                      <a:pt x="27" y="0"/>
                      <a:pt x="24" y="1"/>
                    </a:cubicBezTo>
                    <a:cubicBezTo>
                      <a:pt x="21" y="2"/>
                      <a:pt x="17" y="3"/>
                      <a:pt x="14" y="5"/>
                    </a:cubicBezTo>
                    <a:cubicBezTo>
                      <a:pt x="24" y="7"/>
                      <a:pt x="32" y="16"/>
                      <a:pt x="34" y="26"/>
                    </a:cubicBezTo>
                    <a:cubicBezTo>
                      <a:pt x="36" y="40"/>
                      <a:pt x="26" y="54"/>
                      <a:pt x="12" y="56"/>
                    </a:cubicBezTo>
                    <a:cubicBezTo>
                      <a:pt x="11" y="56"/>
                      <a:pt x="9" y="56"/>
                      <a:pt x="8" y="56"/>
                    </a:cubicBezTo>
                    <a:cubicBezTo>
                      <a:pt x="5" y="56"/>
                      <a:pt x="3" y="56"/>
                      <a:pt x="0" y="55"/>
                    </a:cubicBezTo>
                    <a:cubicBezTo>
                      <a:pt x="7" y="66"/>
                      <a:pt x="19" y="74"/>
                      <a:pt x="33" y="74"/>
                    </a:cubicBezTo>
                    <a:cubicBezTo>
                      <a:pt x="35" y="74"/>
                      <a:pt x="38" y="73"/>
                      <a:pt x="41" y="73"/>
                    </a:cubicBezTo>
                    <a:cubicBezTo>
                      <a:pt x="60" y="68"/>
                      <a:pt x="73" y="49"/>
                      <a:pt x="68" y="29"/>
                    </a:cubicBezTo>
                    <a:cubicBezTo>
                      <a:pt x="65" y="12"/>
                      <a:pt x="49" y="0"/>
                      <a:pt x="3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3" name="Google Shape;628;p5">
                <a:extLst>
                  <a:ext uri="{FF2B5EF4-FFF2-40B4-BE49-F238E27FC236}">
                    <a16:creationId xmlns:a16="http://schemas.microsoft.com/office/drawing/2014/main" id="{E54447BA-9B65-4FD4-949A-E7550EFF1B05}"/>
                  </a:ext>
                </a:extLst>
              </p:cNvPr>
              <p:cNvSpPr/>
              <p:nvPr/>
            </p:nvSpPr>
            <p:spPr>
              <a:xfrm>
                <a:off x="4688" y="800"/>
                <a:ext cx="75" cy="70"/>
              </a:xfrm>
              <a:custGeom>
                <a:avLst/>
                <a:gdLst/>
                <a:ahLst/>
                <a:cxnLst/>
                <a:rect l="l" t="t" r="r" b="b"/>
                <a:pathLst>
                  <a:path w="44" h="41" extrusionOk="0">
                    <a:moveTo>
                      <a:pt x="22" y="0"/>
                    </a:moveTo>
                    <a:cubicBezTo>
                      <a:pt x="21" y="0"/>
                      <a:pt x="19" y="1"/>
                      <a:pt x="18" y="1"/>
                    </a:cubicBezTo>
                    <a:cubicBezTo>
                      <a:pt x="7" y="3"/>
                      <a:pt x="0" y="14"/>
                      <a:pt x="3" y="25"/>
                    </a:cubicBezTo>
                    <a:cubicBezTo>
                      <a:pt x="5" y="34"/>
                      <a:pt x="13" y="41"/>
                      <a:pt x="22" y="41"/>
                    </a:cubicBezTo>
                    <a:cubicBezTo>
                      <a:pt x="24" y="41"/>
                      <a:pt x="25" y="40"/>
                      <a:pt x="27" y="40"/>
                    </a:cubicBezTo>
                    <a:cubicBezTo>
                      <a:pt x="37" y="38"/>
                      <a:pt x="44" y="27"/>
                      <a:pt x="42" y="16"/>
                    </a:cubicBezTo>
                    <a:cubicBezTo>
                      <a:pt x="40" y="7"/>
                      <a:pt x="31"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4" name="Google Shape;629;p5">
                <a:extLst>
                  <a:ext uri="{FF2B5EF4-FFF2-40B4-BE49-F238E27FC236}">
                    <a16:creationId xmlns:a16="http://schemas.microsoft.com/office/drawing/2014/main" id="{A5EB8A6D-26BD-4496-90A9-D115864AC93F}"/>
                  </a:ext>
                </a:extLst>
              </p:cNvPr>
              <p:cNvSpPr/>
              <p:nvPr/>
            </p:nvSpPr>
            <p:spPr>
              <a:xfrm>
                <a:off x="4895" y="1052"/>
                <a:ext cx="99" cy="92"/>
              </a:xfrm>
              <a:custGeom>
                <a:avLst/>
                <a:gdLst/>
                <a:ahLst/>
                <a:cxnLst/>
                <a:rect l="l" t="t" r="r" b="b"/>
                <a:pathLst>
                  <a:path w="58" h="54" extrusionOk="0">
                    <a:moveTo>
                      <a:pt x="18" y="0"/>
                    </a:moveTo>
                    <a:cubicBezTo>
                      <a:pt x="7" y="6"/>
                      <a:pt x="0" y="19"/>
                      <a:pt x="3" y="31"/>
                    </a:cubicBezTo>
                    <a:cubicBezTo>
                      <a:pt x="6" y="45"/>
                      <a:pt x="18" y="54"/>
                      <a:pt x="31" y="54"/>
                    </a:cubicBezTo>
                    <a:cubicBezTo>
                      <a:pt x="32" y="54"/>
                      <a:pt x="34" y="53"/>
                      <a:pt x="36" y="53"/>
                    </a:cubicBezTo>
                    <a:cubicBezTo>
                      <a:pt x="40" y="50"/>
                      <a:pt x="45" y="48"/>
                      <a:pt x="50" y="46"/>
                    </a:cubicBezTo>
                    <a:cubicBezTo>
                      <a:pt x="53" y="43"/>
                      <a:pt x="56" y="39"/>
                      <a:pt x="58" y="35"/>
                    </a:cubicBezTo>
                    <a:cubicBezTo>
                      <a:pt x="51" y="31"/>
                      <a:pt x="44" y="27"/>
                      <a:pt x="37" y="21"/>
                    </a:cubicBezTo>
                    <a:cubicBezTo>
                      <a:pt x="30" y="15"/>
                      <a:pt x="23" y="8"/>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5" name="Google Shape;630;p5">
                <a:extLst>
                  <a:ext uri="{FF2B5EF4-FFF2-40B4-BE49-F238E27FC236}">
                    <a16:creationId xmlns:a16="http://schemas.microsoft.com/office/drawing/2014/main" id="{8D606F5E-0C6F-43FB-9932-F6F1E05CF8F8}"/>
                  </a:ext>
                </a:extLst>
              </p:cNvPr>
              <p:cNvSpPr/>
              <p:nvPr/>
            </p:nvSpPr>
            <p:spPr>
              <a:xfrm>
                <a:off x="4926" y="1047"/>
                <a:ext cx="72" cy="65"/>
              </a:xfrm>
              <a:custGeom>
                <a:avLst/>
                <a:gdLst/>
                <a:ahLst/>
                <a:cxnLst/>
                <a:rect l="l" t="t" r="r" b="b"/>
                <a:pathLst>
                  <a:path w="42" h="38" extrusionOk="0">
                    <a:moveTo>
                      <a:pt x="13" y="0"/>
                    </a:moveTo>
                    <a:cubicBezTo>
                      <a:pt x="11" y="0"/>
                      <a:pt x="9" y="0"/>
                      <a:pt x="7" y="0"/>
                    </a:cubicBezTo>
                    <a:cubicBezTo>
                      <a:pt x="4" y="1"/>
                      <a:pt x="2" y="2"/>
                      <a:pt x="0" y="3"/>
                    </a:cubicBezTo>
                    <a:cubicBezTo>
                      <a:pt x="5" y="11"/>
                      <a:pt x="12" y="18"/>
                      <a:pt x="19" y="24"/>
                    </a:cubicBezTo>
                    <a:cubicBezTo>
                      <a:pt x="26" y="30"/>
                      <a:pt x="33" y="34"/>
                      <a:pt x="40" y="38"/>
                    </a:cubicBezTo>
                    <a:cubicBezTo>
                      <a:pt x="41" y="33"/>
                      <a:pt x="42" y="27"/>
                      <a:pt x="41" y="22"/>
                    </a:cubicBezTo>
                    <a:cubicBezTo>
                      <a:pt x="38" y="9"/>
                      <a:pt x="26" y="0"/>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6" name="Google Shape;631;p5">
                <a:extLst>
                  <a:ext uri="{FF2B5EF4-FFF2-40B4-BE49-F238E27FC236}">
                    <a16:creationId xmlns:a16="http://schemas.microsoft.com/office/drawing/2014/main" id="{9AFCB98E-CA25-4B4E-AEE6-8E11051AD08F}"/>
                  </a:ext>
                </a:extLst>
              </p:cNvPr>
              <p:cNvSpPr/>
              <p:nvPr/>
            </p:nvSpPr>
            <p:spPr>
              <a:xfrm>
                <a:off x="4518" y="999"/>
                <a:ext cx="89" cy="84"/>
              </a:xfrm>
              <a:custGeom>
                <a:avLst/>
                <a:gdLst/>
                <a:ahLst/>
                <a:cxnLst/>
                <a:rect l="l" t="t" r="r" b="b"/>
                <a:pathLst>
                  <a:path w="52" h="49" extrusionOk="0">
                    <a:moveTo>
                      <a:pt x="45" y="0"/>
                    </a:moveTo>
                    <a:cubicBezTo>
                      <a:pt x="45" y="1"/>
                      <a:pt x="45" y="2"/>
                      <a:pt x="45" y="3"/>
                    </a:cubicBezTo>
                    <a:cubicBezTo>
                      <a:pt x="48" y="21"/>
                      <a:pt x="36" y="37"/>
                      <a:pt x="18" y="40"/>
                    </a:cubicBezTo>
                    <a:cubicBezTo>
                      <a:pt x="16" y="40"/>
                      <a:pt x="15" y="41"/>
                      <a:pt x="13" y="41"/>
                    </a:cubicBezTo>
                    <a:cubicBezTo>
                      <a:pt x="8" y="41"/>
                      <a:pt x="4" y="40"/>
                      <a:pt x="0" y="38"/>
                    </a:cubicBezTo>
                    <a:cubicBezTo>
                      <a:pt x="5" y="45"/>
                      <a:pt x="14" y="49"/>
                      <a:pt x="23" y="49"/>
                    </a:cubicBezTo>
                    <a:cubicBezTo>
                      <a:pt x="24" y="49"/>
                      <a:pt x="25" y="49"/>
                      <a:pt x="26" y="49"/>
                    </a:cubicBezTo>
                    <a:cubicBezTo>
                      <a:pt x="28" y="45"/>
                      <a:pt x="30" y="41"/>
                      <a:pt x="33" y="37"/>
                    </a:cubicBezTo>
                    <a:cubicBezTo>
                      <a:pt x="38" y="31"/>
                      <a:pt x="45" y="27"/>
                      <a:pt x="52" y="24"/>
                    </a:cubicBezTo>
                    <a:cubicBezTo>
                      <a:pt x="52" y="21"/>
                      <a:pt x="52" y="17"/>
                      <a:pt x="51" y="13"/>
                    </a:cubicBezTo>
                    <a:cubicBezTo>
                      <a:pt x="50" y="8"/>
                      <a:pt x="48" y="4"/>
                      <a:pt x="4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7" name="Google Shape;632;p5">
                <a:extLst>
                  <a:ext uri="{FF2B5EF4-FFF2-40B4-BE49-F238E27FC236}">
                    <a16:creationId xmlns:a16="http://schemas.microsoft.com/office/drawing/2014/main" id="{8F4A4375-6D16-42C5-862E-5FE73364B160}"/>
                  </a:ext>
                </a:extLst>
              </p:cNvPr>
              <p:cNvSpPr/>
              <p:nvPr/>
            </p:nvSpPr>
            <p:spPr>
              <a:xfrm>
                <a:off x="4563" y="1040"/>
                <a:ext cx="44" cy="43"/>
              </a:xfrm>
              <a:custGeom>
                <a:avLst/>
                <a:gdLst/>
                <a:ahLst/>
                <a:cxnLst/>
                <a:rect l="l" t="t" r="r" b="b"/>
                <a:pathLst>
                  <a:path w="26" h="25" extrusionOk="0">
                    <a:moveTo>
                      <a:pt x="26" y="0"/>
                    </a:moveTo>
                    <a:cubicBezTo>
                      <a:pt x="19" y="3"/>
                      <a:pt x="12" y="7"/>
                      <a:pt x="7" y="13"/>
                    </a:cubicBezTo>
                    <a:cubicBezTo>
                      <a:pt x="4" y="17"/>
                      <a:pt x="2" y="21"/>
                      <a:pt x="0" y="25"/>
                    </a:cubicBezTo>
                    <a:cubicBezTo>
                      <a:pt x="1" y="25"/>
                      <a:pt x="2" y="24"/>
                      <a:pt x="3" y="24"/>
                    </a:cubicBezTo>
                    <a:cubicBezTo>
                      <a:pt x="15" y="21"/>
                      <a:pt x="24" y="12"/>
                      <a:pt x="26"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8" name="Google Shape;633;p5">
                <a:extLst>
                  <a:ext uri="{FF2B5EF4-FFF2-40B4-BE49-F238E27FC236}">
                    <a16:creationId xmlns:a16="http://schemas.microsoft.com/office/drawing/2014/main" id="{C886E5D9-B4A4-46A4-A9D2-18909EC564DA}"/>
                  </a:ext>
                </a:extLst>
              </p:cNvPr>
              <p:cNvSpPr/>
              <p:nvPr/>
            </p:nvSpPr>
            <p:spPr>
              <a:xfrm>
                <a:off x="4842" y="873"/>
                <a:ext cx="53" cy="50"/>
              </a:xfrm>
              <a:custGeom>
                <a:avLst/>
                <a:gdLst/>
                <a:ahLst/>
                <a:cxnLst/>
                <a:rect l="l" t="t" r="r" b="b"/>
                <a:pathLst>
                  <a:path w="31" h="29" extrusionOk="0">
                    <a:moveTo>
                      <a:pt x="15" y="0"/>
                    </a:moveTo>
                    <a:cubicBezTo>
                      <a:pt x="14" y="0"/>
                      <a:pt x="13" y="0"/>
                      <a:pt x="12" y="1"/>
                    </a:cubicBezTo>
                    <a:cubicBezTo>
                      <a:pt x="4" y="2"/>
                      <a:pt x="0" y="10"/>
                      <a:pt x="1" y="18"/>
                    </a:cubicBezTo>
                    <a:cubicBezTo>
                      <a:pt x="3" y="24"/>
                      <a:pt x="9" y="29"/>
                      <a:pt x="15" y="29"/>
                    </a:cubicBezTo>
                    <a:cubicBezTo>
                      <a:pt x="16" y="29"/>
                      <a:pt x="17" y="29"/>
                      <a:pt x="18" y="28"/>
                    </a:cubicBezTo>
                    <a:cubicBezTo>
                      <a:pt x="26" y="27"/>
                      <a:pt x="31" y="19"/>
                      <a:pt x="29" y="11"/>
                    </a:cubicBezTo>
                    <a:cubicBezTo>
                      <a:pt x="28" y="5"/>
                      <a:pt x="22"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9" name="Google Shape;634;p5">
                <a:extLst>
                  <a:ext uri="{FF2B5EF4-FFF2-40B4-BE49-F238E27FC236}">
                    <a16:creationId xmlns:a16="http://schemas.microsoft.com/office/drawing/2014/main" id="{8002EE80-78AB-4C05-A389-46194E49C950}"/>
                  </a:ext>
                </a:extLst>
              </p:cNvPr>
              <p:cNvSpPr/>
              <p:nvPr/>
            </p:nvSpPr>
            <p:spPr>
              <a:xfrm>
                <a:off x="4576" y="868"/>
                <a:ext cx="28" cy="26"/>
              </a:xfrm>
              <a:custGeom>
                <a:avLst/>
                <a:gdLst/>
                <a:ahLst/>
                <a:cxnLst/>
                <a:rect l="l" t="t" r="r" b="b"/>
                <a:pathLst>
                  <a:path w="16" h="15" extrusionOk="0">
                    <a:moveTo>
                      <a:pt x="8" y="0"/>
                    </a:moveTo>
                    <a:cubicBezTo>
                      <a:pt x="8" y="0"/>
                      <a:pt x="7" y="0"/>
                      <a:pt x="7" y="0"/>
                    </a:cubicBezTo>
                    <a:cubicBezTo>
                      <a:pt x="2" y="1"/>
                      <a:pt x="0" y="5"/>
                      <a:pt x="1" y="9"/>
                    </a:cubicBezTo>
                    <a:cubicBezTo>
                      <a:pt x="2" y="12"/>
                      <a:pt x="5" y="15"/>
                      <a:pt x="8" y="15"/>
                    </a:cubicBezTo>
                    <a:cubicBezTo>
                      <a:pt x="9" y="15"/>
                      <a:pt x="9" y="15"/>
                      <a:pt x="10" y="14"/>
                    </a:cubicBezTo>
                    <a:cubicBezTo>
                      <a:pt x="14" y="13"/>
                      <a:pt x="16" y="9"/>
                      <a:pt x="16" y="5"/>
                    </a:cubicBezTo>
                    <a:cubicBezTo>
                      <a:pt x="15" y="2"/>
                      <a:pt x="12"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0" name="Google Shape;635;p5">
                <a:extLst>
                  <a:ext uri="{FF2B5EF4-FFF2-40B4-BE49-F238E27FC236}">
                    <a16:creationId xmlns:a16="http://schemas.microsoft.com/office/drawing/2014/main" id="{83E1CB70-F98B-4C4E-B6B0-09DDB6E0108E}"/>
                  </a:ext>
                </a:extLst>
              </p:cNvPr>
              <p:cNvSpPr/>
              <p:nvPr/>
            </p:nvSpPr>
            <p:spPr>
              <a:xfrm>
                <a:off x="4891" y="1230"/>
                <a:ext cx="74" cy="71"/>
              </a:xfrm>
              <a:custGeom>
                <a:avLst/>
                <a:gdLst/>
                <a:ahLst/>
                <a:cxnLst/>
                <a:rect l="l" t="t" r="r" b="b"/>
                <a:pathLst>
                  <a:path w="43" h="41" extrusionOk="0">
                    <a:moveTo>
                      <a:pt x="22" y="0"/>
                    </a:moveTo>
                    <a:cubicBezTo>
                      <a:pt x="21" y="0"/>
                      <a:pt x="19" y="1"/>
                      <a:pt x="18" y="1"/>
                    </a:cubicBezTo>
                    <a:cubicBezTo>
                      <a:pt x="7" y="3"/>
                      <a:pt x="0" y="14"/>
                      <a:pt x="2" y="25"/>
                    </a:cubicBezTo>
                    <a:cubicBezTo>
                      <a:pt x="5" y="34"/>
                      <a:pt x="13" y="41"/>
                      <a:pt x="22" y="41"/>
                    </a:cubicBezTo>
                    <a:cubicBezTo>
                      <a:pt x="24" y="41"/>
                      <a:pt x="25" y="40"/>
                      <a:pt x="27" y="40"/>
                    </a:cubicBezTo>
                    <a:cubicBezTo>
                      <a:pt x="36" y="38"/>
                      <a:pt x="43" y="29"/>
                      <a:pt x="42" y="19"/>
                    </a:cubicBezTo>
                    <a:cubicBezTo>
                      <a:pt x="41" y="19"/>
                      <a:pt x="40" y="18"/>
                      <a:pt x="40" y="18"/>
                    </a:cubicBezTo>
                    <a:cubicBezTo>
                      <a:pt x="33" y="13"/>
                      <a:pt x="28" y="7"/>
                      <a:pt x="25" y="1"/>
                    </a:cubicBezTo>
                    <a:cubicBezTo>
                      <a:pt x="24" y="1"/>
                      <a:pt x="23"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1" name="Google Shape;636;p5">
                <a:extLst>
                  <a:ext uri="{FF2B5EF4-FFF2-40B4-BE49-F238E27FC236}">
                    <a16:creationId xmlns:a16="http://schemas.microsoft.com/office/drawing/2014/main" id="{3C5D9C13-EEB3-4B04-9CC4-F0374CED8FAA}"/>
                  </a:ext>
                </a:extLst>
              </p:cNvPr>
              <p:cNvSpPr/>
              <p:nvPr/>
            </p:nvSpPr>
            <p:spPr>
              <a:xfrm>
                <a:off x="4037" y="945"/>
                <a:ext cx="51" cy="43"/>
              </a:xfrm>
              <a:custGeom>
                <a:avLst/>
                <a:gdLst/>
                <a:ahLst/>
                <a:cxnLst/>
                <a:rect l="l" t="t" r="r" b="b"/>
                <a:pathLst>
                  <a:path w="30" h="25" extrusionOk="0">
                    <a:moveTo>
                      <a:pt x="12" y="0"/>
                    </a:moveTo>
                    <a:cubicBezTo>
                      <a:pt x="9" y="0"/>
                      <a:pt x="6" y="2"/>
                      <a:pt x="4" y="4"/>
                    </a:cubicBezTo>
                    <a:cubicBezTo>
                      <a:pt x="2" y="6"/>
                      <a:pt x="1" y="9"/>
                      <a:pt x="0" y="11"/>
                    </a:cubicBezTo>
                    <a:cubicBezTo>
                      <a:pt x="0" y="11"/>
                      <a:pt x="1" y="11"/>
                      <a:pt x="1" y="11"/>
                    </a:cubicBezTo>
                    <a:cubicBezTo>
                      <a:pt x="11" y="11"/>
                      <a:pt x="20" y="16"/>
                      <a:pt x="27" y="23"/>
                    </a:cubicBezTo>
                    <a:cubicBezTo>
                      <a:pt x="28" y="24"/>
                      <a:pt x="29" y="24"/>
                      <a:pt x="30" y="25"/>
                    </a:cubicBezTo>
                    <a:cubicBezTo>
                      <a:pt x="30" y="25"/>
                      <a:pt x="30" y="25"/>
                      <a:pt x="30" y="25"/>
                    </a:cubicBezTo>
                    <a:cubicBezTo>
                      <a:pt x="27" y="22"/>
                      <a:pt x="24" y="18"/>
                      <a:pt x="24" y="13"/>
                    </a:cubicBezTo>
                    <a:cubicBezTo>
                      <a:pt x="23" y="12"/>
                      <a:pt x="23" y="10"/>
                      <a:pt x="23" y="9"/>
                    </a:cubicBezTo>
                    <a:cubicBezTo>
                      <a:pt x="19" y="7"/>
                      <a:pt x="15" y="4"/>
                      <a:pt x="1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2" name="Google Shape;637;p5">
                <a:extLst>
                  <a:ext uri="{FF2B5EF4-FFF2-40B4-BE49-F238E27FC236}">
                    <a16:creationId xmlns:a16="http://schemas.microsoft.com/office/drawing/2014/main" id="{A35E79E2-FD04-464C-B6F6-C8AA3AE6E343}"/>
                  </a:ext>
                </a:extLst>
              </p:cNvPr>
              <p:cNvSpPr/>
              <p:nvPr/>
            </p:nvSpPr>
            <p:spPr>
              <a:xfrm>
                <a:off x="4188" y="976"/>
                <a:ext cx="137" cy="119"/>
              </a:xfrm>
              <a:custGeom>
                <a:avLst/>
                <a:gdLst/>
                <a:ahLst/>
                <a:cxnLst/>
                <a:rect l="l" t="t" r="r" b="b"/>
                <a:pathLst>
                  <a:path w="80" h="69" extrusionOk="0">
                    <a:moveTo>
                      <a:pt x="24" y="0"/>
                    </a:moveTo>
                    <a:cubicBezTo>
                      <a:pt x="20" y="1"/>
                      <a:pt x="17" y="4"/>
                      <a:pt x="14" y="7"/>
                    </a:cubicBezTo>
                    <a:cubicBezTo>
                      <a:pt x="0" y="21"/>
                      <a:pt x="1" y="45"/>
                      <a:pt x="16" y="59"/>
                    </a:cubicBezTo>
                    <a:cubicBezTo>
                      <a:pt x="23" y="65"/>
                      <a:pt x="32" y="69"/>
                      <a:pt x="41" y="69"/>
                    </a:cubicBezTo>
                    <a:cubicBezTo>
                      <a:pt x="43" y="68"/>
                      <a:pt x="46" y="67"/>
                      <a:pt x="48" y="67"/>
                    </a:cubicBezTo>
                    <a:cubicBezTo>
                      <a:pt x="50" y="66"/>
                      <a:pt x="51" y="66"/>
                      <a:pt x="52" y="66"/>
                    </a:cubicBezTo>
                    <a:cubicBezTo>
                      <a:pt x="53" y="66"/>
                      <a:pt x="53" y="66"/>
                      <a:pt x="54" y="66"/>
                    </a:cubicBezTo>
                    <a:cubicBezTo>
                      <a:pt x="59" y="65"/>
                      <a:pt x="63" y="62"/>
                      <a:pt x="67" y="57"/>
                    </a:cubicBezTo>
                    <a:cubicBezTo>
                      <a:pt x="77" y="47"/>
                      <a:pt x="80" y="33"/>
                      <a:pt x="76" y="21"/>
                    </a:cubicBezTo>
                    <a:cubicBezTo>
                      <a:pt x="72" y="20"/>
                      <a:pt x="69" y="19"/>
                      <a:pt x="66" y="17"/>
                    </a:cubicBezTo>
                    <a:cubicBezTo>
                      <a:pt x="65" y="17"/>
                      <a:pt x="65" y="18"/>
                      <a:pt x="64" y="18"/>
                    </a:cubicBezTo>
                    <a:cubicBezTo>
                      <a:pt x="65" y="19"/>
                      <a:pt x="65" y="21"/>
                      <a:pt x="65" y="22"/>
                    </a:cubicBezTo>
                    <a:cubicBezTo>
                      <a:pt x="67" y="33"/>
                      <a:pt x="59" y="42"/>
                      <a:pt x="49" y="44"/>
                    </a:cubicBezTo>
                    <a:cubicBezTo>
                      <a:pt x="48" y="44"/>
                      <a:pt x="47" y="44"/>
                      <a:pt x="46" y="44"/>
                    </a:cubicBezTo>
                    <a:cubicBezTo>
                      <a:pt x="37" y="44"/>
                      <a:pt x="28" y="37"/>
                      <a:pt x="27" y="27"/>
                    </a:cubicBezTo>
                    <a:cubicBezTo>
                      <a:pt x="26" y="22"/>
                      <a:pt x="28" y="17"/>
                      <a:pt x="30" y="13"/>
                    </a:cubicBezTo>
                    <a:cubicBezTo>
                      <a:pt x="27" y="10"/>
                      <a:pt x="25" y="5"/>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3" name="Google Shape;638;p5">
                <a:extLst>
                  <a:ext uri="{FF2B5EF4-FFF2-40B4-BE49-F238E27FC236}">
                    <a16:creationId xmlns:a16="http://schemas.microsoft.com/office/drawing/2014/main" id="{7FDFBB05-DB85-4248-9C4A-BE6C68AAC227}"/>
                  </a:ext>
                </a:extLst>
              </p:cNvPr>
              <p:cNvSpPr/>
              <p:nvPr/>
            </p:nvSpPr>
            <p:spPr>
              <a:xfrm>
                <a:off x="4398" y="841"/>
                <a:ext cx="76" cy="68"/>
              </a:xfrm>
              <a:custGeom>
                <a:avLst/>
                <a:gdLst/>
                <a:ahLst/>
                <a:cxnLst/>
                <a:rect l="l" t="t" r="r" b="b"/>
                <a:pathLst>
                  <a:path w="44" h="40" extrusionOk="0">
                    <a:moveTo>
                      <a:pt x="22" y="0"/>
                    </a:moveTo>
                    <a:cubicBezTo>
                      <a:pt x="20" y="0"/>
                      <a:pt x="19" y="1"/>
                      <a:pt x="17" y="1"/>
                    </a:cubicBezTo>
                    <a:cubicBezTo>
                      <a:pt x="15" y="6"/>
                      <a:pt x="10" y="9"/>
                      <a:pt x="5" y="10"/>
                    </a:cubicBezTo>
                    <a:cubicBezTo>
                      <a:pt x="0" y="18"/>
                      <a:pt x="2" y="28"/>
                      <a:pt x="8" y="35"/>
                    </a:cubicBezTo>
                    <a:cubicBezTo>
                      <a:pt x="12" y="39"/>
                      <a:pt x="17" y="40"/>
                      <a:pt x="22" y="40"/>
                    </a:cubicBezTo>
                    <a:cubicBezTo>
                      <a:pt x="28" y="40"/>
                      <a:pt x="33" y="38"/>
                      <a:pt x="37" y="34"/>
                    </a:cubicBezTo>
                    <a:cubicBezTo>
                      <a:pt x="44" y="26"/>
                      <a:pt x="44" y="14"/>
                      <a:pt x="36" y="6"/>
                    </a:cubicBezTo>
                    <a:cubicBezTo>
                      <a:pt x="32" y="2"/>
                      <a:pt x="27" y="0"/>
                      <a:pt x="22"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4" name="Google Shape;639;p5">
                <a:extLst>
                  <a:ext uri="{FF2B5EF4-FFF2-40B4-BE49-F238E27FC236}">
                    <a16:creationId xmlns:a16="http://schemas.microsoft.com/office/drawing/2014/main" id="{6508D915-86C8-4E5C-901E-B4A8A07F6492}"/>
                  </a:ext>
                </a:extLst>
              </p:cNvPr>
              <p:cNvSpPr/>
              <p:nvPr/>
            </p:nvSpPr>
            <p:spPr>
              <a:xfrm>
                <a:off x="4289" y="1155"/>
                <a:ext cx="107" cy="98"/>
              </a:xfrm>
              <a:custGeom>
                <a:avLst/>
                <a:gdLst/>
                <a:ahLst/>
                <a:cxnLst/>
                <a:rect l="l" t="t" r="r" b="b"/>
                <a:pathLst>
                  <a:path w="63" h="57" extrusionOk="0">
                    <a:moveTo>
                      <a:pt x="31" y="0"/>
                    </a:moveTo>
                    <a:cubicBezTo>
                      <a:pt x="26" y="0"/>
                      <a:pt x="20" y="2"/>
                      <a:pt x="16" y="5"/>
                    </a:cubicBezTo>
                    <a:cubicBezTo>
                      <a:pt x="14" y="8"/>
                      <a:pt x="11" y="11"/>
                      <a:pt x="8" y="13"/>
                    </a:cubicBezTo>
                    <a:cubicBezTo>
                      <a:pt x="0" y="24"/>
                      <a:pt x="2" y="39"/>
                      <a:pt x="12" y="49"/>
                    </a:cubicBezTo>
                    <a:cubicBezTo>
                      <a:pt x="17" y="54"/>
                      <a:pt x="24" y="57"/>
                      <a:pt x="31" y="57"/>
                    </a:cubicBezTo>
                    <a:cubicBezTo>
                      <a:pt x="39" y="57"/>
                      <a:pt x="46" y="54"/>
                      <a:pt x="52" y="48"/>
                    </a:cubicBezTo>
                    <a:cubicBezTo>
                      <a:pt x="63" y="37"/>
                      <a:pt x="62" y="19"/>
                      <a:pt x="51" y="8"/>
                    </a:cubicBezTo>
                    <a:cubicBezTo>
                      <a:pt x="45" y="3"/>
                      <a:pt x="38" y="0"/>
                      <a:pt x="3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5" name="Google Shape;640;p5">
                <a:extLst>
                  <a:ext uri="{FF2B5EF4-FFF2-40B4-BE49-F238E27FC236}">
                    <a16:creationId xmlns:a16="http://schemas.microsoft.com/office/drawing/2014/main" id="{E87DDAEC-F3AB-4515-8D90-649092C1FCD1}"/>
                  </a:ext>
                </a:extLst>
              </p:cNvPr>
              <p:cNvSpPr/>
              <p:nvPr/>
            </p:nvSpPr>
            <p:spPr>
              <a:xfrm>
                <a:off x="4136" y="794"/>
                <a:ext cx="100" cy="100"/>
              </a:xfrm>
              <a:custGeom>
                <a:avLst/>
                <a:gdLst/>
                <a:ahLst/>
                <a:cxnLst/>
                <a:rect l="l" t="t" r="r" b="b"/>
                <a:pathLst>
                  <a:path w="58" h="58" extrusionOk="0">
                    <a:moveTo>
                      <a:pt x="26" y="38"/>
                    </a:moveTo>
                    <a:cubicBezTo>
                      <a:pt x="19" y="38"/>
                      <a:pt x="13" y="33"/>
                      <a:pt x="13" y="26"/>
                    </a:cubicBezTo>
                    <a:cubicBezTo>
                      <a:pt x="12" y="19"/>
                      <a:pt x="17" y="12"/>
                      <a:pt x="24" y="11"/>
                    </a:cubicBezTo>
                    <a:cubicBezTo>
                      <a:pt x="25" y="11"/>
                      <a:pt x="25" y="11"/>
                      <a:pt x="26" y="11"/>
                    </a:cubicBezTo>
                    <a:cubicBezTo>
                      <a:pt x="32" y="11"/>
                      <a:pt x="38" y="16"/>
                      <a:pt x="39" y="23"/>
                    </a:cubicBezTo>
                    <a:cubicBezTo>
                      <a:pt x="40" y="30"/>
                      <a:pt x="35" y="37"/>
                      <a:pt x="27" y="38"/>
                    </a:cubicBezTo>
                    <a:cubicBezTo>
                      <a:pt x="27" y="38"/>
                      <a:pt x="26" y="38"/>
                      <a:pt x="26" y="38"/>
                    </a:cubicBezTo>
                    <a:moveTo>
                      <a:pt x="26" y="0"/>
                    </a:moveTo>
                    <a:cubicBezTo>
                      <a:pt x="18" y="0"/>
                      <a:pt x="10" y="3"/>
                      <a:pt x="5" y="8"/>
                    </a:cubicBezTo>
                    <a:cubicBezTo>
                      <a:pt x="3" y="10"/>
                      <a:pt x="2" y="11"/>
                      <a:pt x="1" y="13"/>
                    </a:cubicBezTo>
                    <a:cubicBezTo>
                      <a:pt x="2" y="16"/>
                      <a:pt x="3" y="19"/>
                      <a:pt x="3" y="22"/>
                    </a:cubicBezTo>
                    <a:cubicBezTo>
                      <a:pt x="4" y="28"/>
                      <a:pt x="3" y="34"/>
                      <a:pt x="0" y="39"/>
                    </a:cubicBezTo>
                    <a:cubicBezTo>
                      <a:pt x="6" y="43"/>
                      <a:pt x="11" y="48"/>
                      <a:pt x="14" y="55"/>
                    </a:cubicBezTo>
                    <a:cubicBezTo>
                      <a:pt x="17" y="57"/>
                      <a:pt x="22" y="58"/>
                      <a:pt x="26" y="58"/>
                    </a:cubicBezTo>
                    <a:cubicBezTo>
                      <a:pt x="33" y="58"/>
                      <a:pt x="41" y="55"/>
                      <a:pt x="47" y="49"/>
                    </a:cubicBezTo>
                    <a:cubicBezTo>
                      <a:pt x="58" y="37"/>
                      <a:pt x="57" y="19"/>
                      <a:pt x="46" y="8"/>
                    </a:cubicBezTo>
                    <a:cubicBezTo>
                      <a:pt x="40" y="2"/>
                      <a:pt x="33"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6" name="Google Shape;641;p5">
                <a:extLst>
                  <a:ext uri="{FF2B5EF4-FFF2-40B4-BE49-F238E27FC236}">
                    <a16:creationId xmlns:a16="http://schemas.microsoft.com/office/drawing/2014/main" id="{3980BF53-C796-4C8B-8A7A-057BC979BC50}"/>
                  </a:ext>
                </a:extLst>
              </p:cNvPr>
              <p:cNvSpPr/>
              <p:nvPr/>
            </p:nvSpPr>
            <p:spPr>
              <a:xfrm>
                <a:off x="4434" y="1005"/>
                <a:ext cx="55" cy="49"/>
              </a:xfrm>
              <a:custGeom>
                <a:avLst/>
                <a:gdLst/>
                <a:ahLst/>
                <a:cxnLst/>
                <a:rect l="l" t="t" r="r" b="b"/>
                <a:pathLst>
                  <a:path w="32" h="28" extrusionOk="0">
                    <a:moveTo>
                      <a:pt x="16" y="0"/>
                    </a:moveTo>
                    <a:cubicBezTo>
                      <a:pt x="12" y="0"/>
                      <a:pt x="9" y="1"/>
                      <a:pt x="6" y="4"/>
                    </a:cubicBezTo>
                    <a:cubicBezTo>
                      <a:pt x="0" y="10"/>
                      <a:pt x="1" y="19"/>
                      <a:pt x="6" y="24"/>
                    </a:cubicBezTo>
                    <a:cubicBezTo>
                      <a:pt x="9" y="27"/>
                      <a:pt x="13" y="28"/>
                      <a:pt x="16" y="28"/>
                    </a:cubicBezTo>
                    <a:cubicBezTo>
                      <a:pt x="20" y="28"/>
                      <a:pt x="24" y="26"/>
                      <a:pt x="26" y="24"/>
                    </a:cubicBezTo>
                    <a:cubicBezTo>
                      <a:pt x="32" y="18"/>
                      <a:pt x="32" y="9"/>
                      <a:pt x="26" y="3"/>
                    </a:cubicBezTo>
                    <a:cubicBezTo>
                      <a:pt x="23" y="1"/>
                      <a:pt x="20" y="0"/>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7" name="Google Shape;642;p5">
                <a:extLst>
                  <a:ext uri="{FF2B5EF4-FFF2-40B4-BE49-F238E27FC236}">
                    <a16:creationId xmlns:a16="http://schemas.microsoft.com/office/drawing/2014/main" id="{ADCD3587-3D8F-47F1-8F1A-630BB8F66978}"/>
                  </a:ext>
                </a:extLst>
              </p:cNvPr>
              <p:cNvSpPr/>
              <p:nvPr/>
            </p:nvSpPr>
            <p:spPr>
              <a:xfrm>
                <a:off x="4311" y="776"/>
                <a:ext cx="19" cy="25"/>
              </a:xfrm>
              <a:custGeom>
                <a:avLst/>
                <a:gdLst/>
                <a:ahLst/>
                <a:cxnLst/>
                <a:rect l="l" t="t" r="r" b="b"/>
                <a:pathLst>
                  <a:path w="11" h="15" extrusionOk="0">
                    <a:moveTo>
                      <a:pt x="8" y="0"/>
                    </a:moveTo>
                    <a:cubicBezTo>
                      <a:pt x="6" y="0"/>
                      <a:pt x="4" y="1"/>
                      <a:pt x="2" y="2"/>
                    </a:cubicBezTo>
                    <a:cubicBezTo>
                      <a:pt x="0" y="5"/>
                      <a:pt x="0" y="10"/>
                      <a:pt x="3" y="13"/>
                    </a:cubicBezTo>
                    <a:cubicBezTo>
                      <a:pt x="4" y="14"/>
                      <a:pt x="6" y="15"/>
                      <a:pt x="8" y="15"/>
                    </a:cubicBezTo>
                    <a:cubicBezTo>
                      <a:pt x="9" y="15"/>
                      <a:pt x="10" y="15"/>
                      <a:pt x="11" y="14"/>
                    </a:cubicBezTo>
                    <a:cubicBezTo>
                      <a:pt x="9" y="12"/>
                      <a:pt x="8" y="9"/>
                      <a:pt x="8" y="6"/>
                    </a:cubicBezTo>
                    <a:cubicBezTo>
                      <a:pt x="8" y="4"/>
                      <a:pt x="8" y="2"/>
                      <a:pt x="8" y="0"/>
                    </a:cubicBezTo>
                    <a:cubicBezTo>
                      <a:pt x="8" y="0"/>
                      <a:pt x="8"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8" name="Google Shape;643;p5">
                <a:extLst>
                  <a:ext uri="{FF2B5EF4-FFF2-40B4-BE49-F238E27FC236}">
                    <a16:creationId xmlns:a16="http://schemas.microsoft.com/office/drawing/2014/main" id="{38B9222F-0F16-4260-BDA3-33323ACA2086}"/>
                  </a:ext>
                </a:extLst>
              </p:cNvPr>
              <p:cNvSpPr/>
              <p:nvPr/>
            </p:nvSpPr>
            <p:spPr>
              <a:xfrm>
                <a:off x="4152" y="1247"/>
                <a:ext cx="77" cy="69"/>
              </a:xfrm>
              <a:custGeom>
                <a:avLst/>
                <a:gdLst/>
                <a:ahLst/>
                <a:cxnLst/>
                <a:rect l="l" t="t" r="r" b="b"/>
                <a:pathLst>
                  <a:path w="45" h="40" extrusionOk="0">
                    <a:moveTo>
                      <a:pt x="23" y="0"/>
                    </a:moveTo>
                    <a:cubicBezTo>
                      <a:pt x="17" y="0"/>
                      <a:pt x="12" y="2"/>
                      <a:pt x="8" y="6"/>
                    </a:cubicBezTo>
                    <a:cubicBezTo>
                      <a:pt x="0" y="14"/>
                      <a:pt x="1" y="27"/>
                      <a:pt x="9" y="34"/>
                    </a:cubicBezTo>
                    <a:cubicBezTo>
                      <a:pt x="13" y="38"/>
                      <a:pt x="18" y="40"/>
                      <a:pt x="23" y="40"/>
                    </a:cubicBezTo>
                    <a:cubicBezTo>
                      <a:pt x="28" y="40"/>
                      <a:pt x="33" y="38"/>
                      <a:pt x="37" y="34"/>
                    </a:cubicBezTo>
                    <a:cubicBezTo>
                      <a:pt x="45" y="26"/>
                      <a:pt x="44" y="13"/>
                      <a:pt x="36" y="6"/>
                    </a:cubicBezTo>
                    <a:cubicBezTo>
                      <a:pt x="33" y="2"/>
                      <a:pt x="28"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9" name="Google Shape;644;p5">
                <a:extLst>
                  <a:ext uri="{FF2B5EF4-FFF2-40B4-BE49-F238E27FC236}">
                    <a16:creationId xmlns:a16="http://schemas.microsoft.com/office/drawing/2014/main" id="{6BC0B603-6CED-4A58-A62C-48481518194C}"/>
                  </a:ext>
                </a:extLst>
              </p:cNvPr>
              <p:cNvSpPr/>
              <p:nvPr/>
            </p:nvSpPr>
            <p:spPr>
              <a:xfrm>
                <a:off x="3747" y="1462"/>
                <a:ext cx="103" cy="58"/>
              </a:xfrm>
              <a:custGeom>
                <a:avLst/>
                <a:gdLst/>
                <a:ahLst/>
                <a:cxnLst/>
                <a:rect l="l" t="t" r="r" b="b"/>
                <a:pathLst>
                  <a:path w="60" h="34" extrusionOk="0">
                    <a:moveTo>
                      <a:pt x="0" y="0"/>
                    </a:moveTo>
                    <a:cubicBezTo>
                      <a:pt x="0" y="4"/>
                      <a:pt x="0" y="7"/>
                      <a:pt x="1" y="11"/>
                    </a:cubicBezTo>
                    <a:cubicBezTo>
                      <a:pt x="4" y="25"/>
                      <a:pt x="16" y="34"/>
                      <a:pt x="30" y="34"/>
                    </a:cubicBezTo>
                    <a:cubicBezTo>
                      <a:pt x="32" y="34"/>
                      <a:pt x="34" y="34"/>
                      <a:pt x="37" y="33"/>
                    </a:cubicBezTo>
                    <a:cubicBezTo>
                      <a:pt x="50" y="30"/>
                      <a:pt x="59" y="19"/>
                      <a:pt x="60" y="6"/>
                    </a:cubicBezTo>
                    <a:cubicBezTo>
                      <a:pt x="53" y="15"/>
                      <a:pt x="43" y="21"/>
                      <a:pt x="32" y="21"/>
                    </a:cubicBezTo>
                    <a:cubicBezTo>
                      <a:pt x="28" y="21"/>
                      <a:pt x="24" y="20"/>
                      <a:pt x="20" y="19"/>
                    </a:cubicBezTo>
                    <a:cubicBezTo>
                      <a:pt x="11" y="16"/>
                      <a:pt x="4" y="9"/>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0" name="Google Shape;645;p5">
                <a:extLst>
                  <a:ext uri="{FF2B5EF4-FFF2-40B4-BE49-F238E27FC236}">
                    <a16:creationId xmlns:a16="http://schemas.microsoft.com/office/drawing/2014/main" id="{46CBC2A7-EC52-4F7E-BD8F-9F8C494B8D4F}"/>
                  </a:ext>
                </a:extLst>
              </p:cNvPr>
              <p:cNvSpPr/>
              <p:nvPr/>
            </p:nvSpPr>
            <p:spPr>
              <a:xfrm>
                <a:off x="3602" y="1340"/>
                <a:ext cx="55" cy="48"/>
              </a:xfrm>
              <a:custGeom>
                <a:avLst/>
                <a:gdLst/>
                <a:ahLst/>
                <a:cxnLst/>
                <a:rect l="l" t="t" r="r" b="b"/>
                <a:pathLst>
                  <a:path w="32" h="28" extrusionOk="0">
                    <a:moveTo>
                      <a:pt x="27" y="0"/>
                    </a:moveTo>
                    <a:cubicBezTo>
                      <a:pt x="24" y="2"/>
                      <a:pt x="21" y="3"/>
                      <a:pt x="18" y="4"/>
                    </a:cubicBezTo>
                    <a:cubicBezTo>
                      <a:pt x="18" y="6"/>
                      <a:pt x="17" y="8"/>
                      <a:pt x="17" y="11"/>
                    </a:cubicBezTo>
                    <a:cubicBezTo>
                      <a:pt x="14" y="17"/>
                      <a:pt x="9" y="21"/>
                      <a:pt x="3" y="23"/>
                    </a:cubicBezTo>
                    <a:cubicBezTo>
                      <a:pt x="3" y="23"/>
                      <a:pt x="2" y="23"/>
                      <a:pt x="2" y="23"/>
                    </a:cubicBezTo>
                    <a:cubicBezTo>
                      <a:pt x="1" y="24"/>
                      <a:pt x="1" y="24"/>
                      <a:pt x="0" y="24"/>
                    </a:cubicBezTo>
                    <a:cubicBezTo>
                      <a:pt x="4" y="27"/>
                      <a:pt x="8" y="28"/>
                      <a:pt x="12" y="28"/>
                    </a:cubicBezTo>
                    <a:cubicBezTo>
                      <a:pt x="13" y="28"/>
                      <a:pt x="15" y="28"/>
                      <a:pt x="16" y="28"/>
                    </a:cubicBezTo>
                    <a:cubicBezTo>
                      <a:pt x="26" y="26"/>
                      <a:pt x="32" y="16"/>
                      <a:pt x="30" y="6"/>
                    </a:cubicBezTo>
                    <a:cubicBezTo>
                      <a:pt x="29" y="4"/>
                      <a:pt x="28" y="2"/>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1" name="Google Shape;646;p5">
                <a:extLst>
                  <a:ext uri="{FF2B5EF4-FFF2-40B4-BE49-F238E27FC236}">
                    <a16:creationId xmlns:a16="http://schemas.microsoft.com/office/drawing/2014/main" id="{F54AD650-85EC-430E-A4B2-931EEA8023BF}"/>
                  </a:ext>
                </a:extLst>
              </p:cNvPr>
              <p:cNvSpPr/>
              <p:nvPr/>
            </p:nvSpPr>
            <p:spPr>
              <a:xfrm>
                <a:off x="3722" y="1148"/>
                <a:ext cx="137" cy="135"/>
              </a:xfrm>
              <a:custGeom>
                <a:avLst/>
                <a:gdLst/>
                <a:ahLst/>
                <a:cxnLst/>
                <a:rect l="l" t="t" r="r" b="b"/>
                <a:pathLst>
                  <a:path w="80" h="79" extrusionOk="0">
                    <a:moveTo>
                      <a:pt x="0" y="39"/>
                    </a:moveTo>
                    <a:cubicBezTo>
                      <a:pt x="0" y="42"/>
                      <a:pt x="1" y="45"/>
                      <a:pt x="1" y="49"/>
                    </a:cubicBezTo>
                    <a:cubicBezTo>
                      <a:pt x="2" y="51"/>
                      <a:pt x="3" y="53"/>
                      <a:pt x="3" y="54"/>
                    </a:cubicBezTo>
                    <a:cubicBezTo>
                      <a:pt x="7" y="52"/>
                      <a:pt x="11" y="50"/>
                      <a:pt x="16" y="49"/>
                    </a:cubicBezTo>
                    <a:cubicBezTo>
                      <a:pt x="10" y="47"/>
                      <a:pt x="4" y="44"/>
                      <a:pt x="0" y="39"/>
                    </a:cubicBezTo>
                    <a:moveTo>
                      <a:pt x="50" y="24"/>
                    </a:moveTo>
                    <a:cubicBezTo>
                      <a:pt x="49" y="32"/>
                      <a:pt x="45" y="39"/>
                      <a:pt x="38" y="44"/>
                    </a:cubicBezTo>
                    <a:cubicBezTo>
                      <a:pt x="35" y="47"/>
                      <a:pt x="31" y="48"/>
                      <a:pt x="27" y="49"/>
                    </a:cubicBezTo>
                    <a:cubicBezTo>
                      <a:pt x="40" y="52"/>
                      <a:pt x="49" y="64"/>
                      <a:pt x="48" y="78"/>
                    </a:cubicBezTo>
                    <a:cubicBezTo>
                      <a:pt x="48" y="78"/>
                      <a:pt x="48" y="79"/>
                      <a:pt x="48" y="79"/>
                    </a:cubicBezTo>
                    <a:cubicBezTo>
                      <a:pt x="48" y="79"/>
                      <a:pt x="49" y="79"/>
                      <a:pt x="50" y="79"/>
                    </a:cubicBezTo>
                    <a:cubicBezTo>
                      <a:pt x="56" y="77"/>
                      <a:pt x="62" y="74"/>
                      <a:pt x="67" y="70"/>
                    </a:cubicBezTo>
                    <a:cubicBezTo>
                      <a:pt x="66" y="69"/>
                      <a:pt x="65" y="68"/>
                      <a:pt x="64" y="66"/>
                    </a:cubicBezTo>
                    <a:cubicBezTo>
                      <a:pt x="58" y="57"/>
                      <a:pt x="61" y="46"/>
                      <a:pt x="70" y="40"/>
                    </a:cubicBezTo>
                    <a:cubicBezTo>
                      <a:pt x="73" y="38"/>
                      <a:pt x="76" y="38"/>
                      <a:pt x="79" y="38"/>
                    </a:cubicBezTo>
                    <a:cubicBezTo>
                      <a:pt x="80" y="38"/>
                      <a:pt x="80" y="38"/>
                      <a:pt x="80" y="38"/>
                    </a:cubicBezTo>
                    <a:cubicBezTo>
                      <a:pt x="80" y="35"/>
                      <a:pt x="80" y="33"/>
                      <a:pt x="79" y="31"/>
                    </a:cubicBezTo>
                    <a:cubicBezTo>
                      <a:pt x="79" y="30"/>
                      <a:pt x="79" y="29"/>
                      <a:pt x="79" y="29"/>
                    </a:cubicBezTo>
                    <a:cubicBezTo>
                      <a:pt x="76" y="31"/>
                      <a:pt x="73" y="33"/>
                      <a:pt x="69" y="33"/>
                    </a:cubicBezTo>
                    <a:cubicBezTo>
                      <a:pt x="68" y="33"/>
                      <a:pt x="67" y="33"/>
                      <a:pt x="66" y="33"/>
                    </a:cubicBezTo>
                    <a:cubicBezTo>
                      <a:pt x="59" y="33"/>
                      <a:pt x="53" y="30"/>
                      <a:pt x="50" y="24"/>
                    </a:cubicBezTo>
                    <a:moveTo>
                      <a:pt x="40" y="0"/>
                    </a:moveTo>
                    <a:cubicBezTo>
                      <a:pt x="40" y="0"/>
                      <a:pt x="39" y="0"/>
                      <a:pt x="38" y="0"/>
                    </a:cubicBezTo>
                    <a:cubicBezTo>
                      <a:pt x="41" y="1"/>
                      <a:pt x="43" y="3"/>
                      <a:pt x="44" y="6"/>
                    </a:cubicBezTo>
                    <a:cubicBezTo>
                      <a:pt x="46" y="7"/>
                      <a:pt x="47" y="9"/>
                      <a:pt x="47" y="11"/>
                    </a:cubicBezTo>
                    <a:cubicBezTo>
                      <a:pt x="48" y="8"/>
                      <a:pt x="49" y="6"/>
                      <a:pt x="50" y="3"/>
                    </a:cubicBezTo>
                    <a:cubicBezTo>
                      <a:pt x="49" y="2"/>
                      <a:pt x="48" y="1"/>
                      <a:pt x="47" y="0"/>
                    </a:cubicBezTo>
                    <a:cubicBezTo>
                      <a:pt x="45" y="0"/>
                      <a:pt x="43"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2" name="Google Shape;647;p5">
                <a:extLst>
                  <a:ext uri="{FF2B5EF4-FFF2-40B4-BE49-F238E27FC236}">
                    <a16:creationId xmlns:a16="http://schemas.microsoft.com/office/drawing/2014/main" id="{3E1F744F-D6AF-4DDB-8F55-E787CFA42E19}"/>
                  </a:ext>
                </a:extLst>
              </p:cNvPr>
              <p:cNvSpPr/>
              <p:nvPr/>
            </p:nvSpPr>
            <p:spPr>
              <a:xfrm>
                <a:off x="3723" y="923"/>
                <a:ext cx="71" cy="74"/>
              </a:xfrm>
              <a:custGeom>
                <a:avLst/>
                <a:gdLst/>
                <a:ahLst/>
                <a:cxnLst/>
                <a:rect l="l" t="t" r="r" b="b"/>
                <a:pathLst>
                  <a:path w="41" h="43" extrusionOk="0">
                    <a:moveTo>
                      <a:pt x="19" y="0"/>
                    </a:moveTo>
                    <a:cubicBezTo>
                      <a:pt x="17" y="0"/>
                      <a:pt x="15" y="0"/>
                      <a:pt x="14" y="0"/>
                    </a:cubicBezTo>
                    <a:cubicBezTo>
                      <a:pt x="8" y="2"/>
                      <a:pt x="3" y="5"/>
                      <a:pt x="0" y="10"/>
                    </a:cubicBezTo>
                    <a:cubicBezTo>
                      <a:pt x="1" y="10"/>
                      <a:pt x="1" y="10"/>
                      <a:pt x="2" y="10"/>
                    </a:cubicBezTo>
                    <a:cubicBezTo>
                      <a:pt x="3" y="10"/>
                      <a:pt x="3" y="10"/>
                      <a:pt x="3" y="10"/>
                    </a:cubicBezTo>
                    <a:cubicBezTo>
                      <a:pt x="11" y="11"/>
                      <a:pt x="16" y="17"/>
                      <a:pt x="15" y="25"/>
                    </a:cubicBezTo>
                    <a:cubicBezTo>
                      <a:pt x="15" y="31"/>
                      <a:pt x="10" y="36"/>
                      <a:pt x="3" y="37"/>
                    </a:cubicBezTo>
                    <a:cubicBezTo>
                      <a:pt x="7" y="41"/>
                      <a:pt x="13" y="43"/>
                      <a:pt x="19" y="43"/>
                    </a:cubicBezTo>
                    <a:cubicBezTo>
                      <a:pt x="20" y="43"/>
                      <a:pt x="22" y="43"/>
                      <a:pt x="24" y="43"/>
                    </a:cubicBezTo>
                    <a:cubicBezTo>
                      <a:pt x="25" y="42"/>
                      <a:pt x="27" y="42"/>
                      <a:pt x="29" y="41"/>
                    </a:cubicBezTo>
                    <a:cubicBezTo>
                      <a:pt x="31" y="35"/>
                      <a:pt x="35" y="30"/>
                      <a:pt x="40" y="27"/>
                    </a:cubicBezTo>
                    <a:cubicBezTo>
                      <a:pt x="41" y="24"/>
                      <a:pt x="41" y="20"/>
                      <a:pt x="40" y="16"/>
                    </a:cubicBezTo>
                    <a:cubicBezTo>
                      <a:pt x="38" y="6"/>
                      <a:pt x="29"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3" name="Google Shape;648;p5">
                <a:extLst>
                  <a:ext uri="{FF2B5EF4-FFF2-40B4-BE49-F238E27FC236}">
                    <a16:creationId xmlns:a16="http://schemas.microsoft.com/office/drawing/2014/main" id="{42CDB4DB-F383-4553-A7E8-0CA61EE50D7F}"/>
                  </a:ext>
                </a:extLst>
              </p:cNvPr>
              <p:cNvSpPr/>
              <p:nvPr/>
            </p:nvSpPr>
            <p:spPr>
              <a:xfrm>
                <a:off x="3948" y="1258"/>
                <a:ext cx="60" cy="36"/>
              </a:xfrm>
              <a:custGeom>
                <a:avLst/>
                <a:gdLst/>
                <a:ahLst/>
                <a:cxnLst/>
                <a:rect l="l" t="t" r="r" b="b"/>
                <a:pathLst>
                  <a:path w="35" h="21" extrusionOk="0">
                    <a:moveTo>
                      <a:pt x="0" y="0"/>
                    </a:moveTo>
                    <a:cubicBezTo>
                      <a:pt x="4" y="13"/>
                      <a:pt x="16" y="21"/>
                      <a:pt x="30" y="21"/>
                    </a:cubicBezTo>
                    <a:cubicBezTo>
                      <a:pt x="31" y="21"/>
                      <a:pt x="33" y="21"/>
                      <a:pt x="35" y="21"/>
                    </a:cubicBezTo>
                    <a:cubicBezTo>
                      <a:pt x="22" y="17"/>
                      <a:pt x="10" y="10"/>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4" name="Google Shape;649;p5">
                <a:extLst>
                  <a:ext uri="{FF2B5EF4-FFF2-40B4-BE49-F238E27FC236}">
                    <a16:creationId xmlns:a16="http://schemas.microsoft.com/office/drawing/2014/main" id="{EA5EF2A1-FC4D-4828-8B23-332163D685A3}"/>
                  </a:ext>
                </a:extLst>
              </p:cNvPr>
              <p:cNvSpPr/>
              <p:nvPr/>
            </p:nvSpPr>
            <p:spPr>
              <a:xfrm>
                <a:off x="3580" y="1120"/>
                <a:ext cx="48" cy="76"/>
              </a:xfrm>
              <a:custGeom>
                <a:avLst/>
                <a:gdLst/>
                <a:ahLst/>
                <a:cxnLst/>
                <a:rect l="l" t="t" r="r" b="b"/>
                <a:pathLst>
                  <a:path w="28" h="44" extrusionOk="0">
                    <a:moveTo>
                      <a:pt x="10" y="21"/>
                    </a:moveTo>
                    <a:cubicBezTo>
                      <a:pt x="10" y="24"/>
                      <a:pt x="9" y="27"/>
                      <a:pt x="8" y="30"/>
                    </a:cubicBezTo>
                    <a:cubicBezTo>
                      <a:pt x="14" y="32"/>
                      <a:pt x="20" y="36"/>
                      <a:pt x="24" y="42"/>
                    </a:cubicBezTo>
                    <a:cubicBezTo>
                      <a:pt x="25" y="42"/>
                      <a:pt x="25" y="43"/>
                      <a:pt x="26" y="44"/>
                    </a:cubicBezTo>
                    <a:cubicBezTo>
                      <a:pt x="26" y="44"/>
                      <a:pt x="26" y="44"/>
                      <a:pt x="26" y="44"/>
                    </a:cubicBezTo>
                    <a:cubicBezTo>
                      <a:pt x="27" y="41"/>
                      <a:pt x="28" y="39"/>
                      <a:pt x="28" y="36"/>
                    </a:cubicBezTo>
                    <a:cubicBezTo>
                      <a:pt x="21" y="33"/>
                      <a:pt x="14" y="29"/>
                      <a:pt x="10" y="22"/>
                    </a:cubicBezTo>
                    <a:cubicBezTo>
                      <a:pt x="10" y="21"/>
                      <a:pt x="10" y="21"/>
                      <a:pt x="10" y="21"/>
                    </a:cubicBezTo>
                    <a:moveTo>
                      <a:pt x="0" y="0"/>
                    </a:moveTo>
                    <a:cubicBezTo>
                      <a:pt x="2" y="2"/>
                      <a:pt x="4" y="3"/>
                      <a:pt x="5" y="5"/>
                    </a:cubicBezTo>
                    <a:cubicBezTo>
                      <a:pt x="5" y="4"/>
                      <a:pt x="5" y="3"/>
                      <a:pt x="5" y="1"/>
                    </a:cubicBezTo>
                    <a:cubicBezTo>
                      <a:pt x="3" y="1"/>
                      <a:pt x="2" y="0"/>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5" name="Google Shape;650;p5">
                <a:extLst>
                  <a:ext uri="{FF2B5EF4-FFF2-40B4-BE49-F238E27FC236}">
                    <a16:creationId xmlns:a16="http://schemas.microsoft.com/office/drawing/2014/main" id="{D9AD6033-C6E3-4A1A-9E06-E986787B0509}"/>
                  </a:ext>
                </a:extLst>
              </p:cNvPr>
              <p:cNvSpPr/>
              <p:nvPr/>
            </p:nvSpPr>
            <p:spPr>
              <a:xfrm>
                <a:off x="3881" y="1002"/>
                <a:ext cx="58" cy="52"/>
              </a:xfrm>
              <a:custGeom>
                <a:avLst/>
                <a:gdLst/>
                <a:ahLst/>
                <a:cxnLst/>
                <a:rect l="l" t="t" r="r" b="b"/>
                <a:pathLst>
                  <a:path w="34" h="30" extrusionOk="0">
                    <a:moveTo>
                      <a:pt x="17" y="0"/>
                    </a:moveTo>
                    <a:cubicBezTo>
                      <a:pt x="16" y="0"/>
                      <a:pt x="15" y="0"/>
                      <a:pt x="14" y="0"/>
                    </a:cubicBezTo>
                    <a:cubicBezTo>
                      <a:pt x="5" y="2"/>
                      <a:pt x="0" y="10"/>
                      <a:pt x="2" y="19"/>
                    </a:cubicBezTo>
                    <a:cubicBezTo>
                      <a:pt x="4" y="26"/>
                      <a:pt x="10" y="30"/>
                      <a:pt x="17" y="30"/>
                    </a:cubicBezTo>
                    <a:cubicBezTo>
                      <a:pt x="18" y="30"/>
                      <a:pt x="20" y="30"/>
                      <a:pt x="21" y="30"/>
                    </a:cubicBezTo>
                    <a:cubicBezTo>
                      <a:pt x="29" y="28"/>
                      <a:pt x="34" y="21"/>
                      <a:pt x="33" y="13"/>
                    </a:cubicBezTo>
                    <a:cubicBezTo>
                      <a:pt x="25" y="13"/>
                      <a:pt x="18" y="7"/>
                      <a:pt x="17" y="0"/>
                    </a:cubicBezTo>
                    <a:cubicBezTo>
                      <a:pt x="17" y="0"/>
                      <a:pt x="17"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6" name="Google Shape;651;p5">
                <a:extLst>
                  <a:ext uri="{FF2B5EF4-FFF2-40B4-BE49-F238E27FC236}">
                    <a16:creationId xmlns:a16="http://schemas.microsoft.com/office/drawing/2014/main" id="{CA548FBA-4C4E-4A42-9189-D0CBF9548C8B}"/>
                  </a:ext>
                </a:extLst>
              </p:cNvPr>
              <p:cNvSpPr/>
              <p:nvPr/>
            </p:nvSpPr>
            <p:spPr>
              <a:xfrm>
                <a:off x="3593" y="995"/>
                <a:ext cx="31" cy="29"/>
              </a:xfrm>
              <a:custGeom>
                <a:avLst/>
                <a:gdLst/>
                <a:ahLst/>
                <a:cxnLst/>
                <a:rect l="l" t="t" r="r" b="b"/>
                <a:pathLst>
                  <a:path w="18" h="17" extrusionOk="0">
                    <a:moveTo>
                      <a:pt x="9" y="0"/>
                    </a:moveTo>
                    <a:cubicBezTo>
                      <a:pt x="9" y="0"/>
                      <a:pt x="8" y="1"/>
                      <a:pt x="7" y="1"/>
                    </a:cubicBezTo>
                    <a:cubicBezTo>
                      <a:pt x="3" y="2"/>
                      <a:pt x="0" y="6"/>
                      <a:pt x="1" y="10"/>
                    </a:cubicBezTo>
                    <a:cubicBezTo>
                      <a:pt x="2" y="14"/>
                      <a:pt x="5" y="17"/>
                      <a:pt x="9" y="17"/>
                    </a:cubicBezTo>
                    <a:cubicBezTo>
                      <a:pt x="10" y="17"/>
                      <a:pt x="10" y="17"/>
                      <a:pt x="11" y="17"/>
                    </a:cubicBezTo>
                    <a:cubicBezTo>
                      <a:pt x="15" y="16"/>
                      <a:pt x="18" y="11"/>
                      <a:pt x="17" y="7"/>
                    </a:cubicBezTo>
                    <a:cubicBezTo>
                      <a:pt x="16" y="3"/>
                      <a:pt x="13"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7" name="Google Shape;652;p5">
                <a:extLst>
                  <a:ext uri="{FF2B5EF4-FFF2-40B4-BE49-F238E27FC236}">
                    <a16:creationId xmlns:a16="http://schemas.microsoft.com/office/drawing/2014/main" id="{86ADF245-492E-450C-B6FC-7D27169760AF}"/>
                  </a:ext>
                </a:extLst>
              </p:cNvPr>
              <p:cNvSpPr/>
              <p:nvPr/>
            </p:nvSpPr>
            <p:spPr>
              <a:xfrm>
                <a:off x="3938" y="1390"/>
                <a:ext cx="82" cy="74"/>
              </a:xfrm>
              <a:custGeom>
                <a:avLst/>
                <a:gdLst/>
                <a:ahLst/>
                <a:cxnLst/>
                <a:rect l="l" t="t" r="r" b="b"/>
                <a:pathLst>
                  <a:path w="48" h="43" extrusionOk="0">
                    <a:moveTo>
                      <a:pt x="24" y="0"/>
                    </a:moveTo>
                    <a:cubicBezTo>
                      <a:pt x="23" y="0"/>
                      <a:pt x="21" y="0"/>
                      <a:pt x="19" y="0"/>
                    </a:cubicBezTo>
                    <a:cubicBezTo>
                      <a:pt x="8" y="3"/>
                      <a:pt x="0" y="15"/>
                      <a:pt x="3" y="26"/>
                    </a:cubicBezTo>
                    <a:cubicBezTo>
                      <a:pt x="5" y="37"/>
                      <a:pt x="14" y="43"/>
                      <a:pt x="24" y="43"/>
                    </a:cubicBezTo>
                    <a:cubicBezTo>
                      <a:pt x="26" y="43"/>
                      <a:pt x="28" y="43"/>
                      <a:pt x="29" y="43"/>
                    </a:cubicBezTo>
                    <a:cubicBezTo>
                      <a:pt x="41" y="40"/>
                      <a:pt x="48" y="29"/>
                      <a:pt x="46" y="17"/>
                    </a:cubicBezTo>
                    <a:cubicBezTo>
                      <a:pt x="44" y="15"/>
                      <a:pt x="42" y="11"/>
                      <a:pt x="42" y="8"/>
                    </a:cubicBezTo>
                    <a:cubicBezTo>
                      <a:pt x="37" y="3"/>
                      <a:pt x="31"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8" name="Google Shape;653;p5">
                <a:extLst>
                  <a:ext uri="{FF2B5EF4-FFF2-40B4-BE49-F238E27FC236}">
                    <a16:creationId xmlns:a16="http://schemas.microsoft.com/office/drawing/2014/main" id="{DBFDA26F-79C6-4E8E-9798-F7807C2E4E9E}"/>
                  </a:ext>
                </a:extLst>
              </p:cNvPr>
              <p:cNvSpPr/>
              <p:nvPr/>
            </p:nvSpPr>
            <p:spPr>
              <a:xfrm>
                <a:off x="3628" y="1452"/>
                <a:ext cx="116" cy="97"/>
              </a:xfrm>
              <a:custGeom>
                <a:avLst/>
                <a:gdLst/>
                <a:ahLst/>
                <a:cxnLst/>
                <a:rect l="l" t="t" r="r" b="b"/>
                <a:pathLst>
                  <a:path w="68" h="57" extrusionOk="0">
                    <a:moveTo>
                      <a:pt x="34" y="0"/>
                    </a:moveTo>
                    <a:cubicBezTo>
                      <a:pt x="29" y="0"/>
                      <a:pt x="23" y="2"/>
                      <a:pt x="18" y="5"/>
                    </a:cubicBezTo>
                    <a:cubicBezTo>
                      <a:pt x="4" y="14"/>
                      <a:pt x="0" y="33"/>
                      <a:pt x="9" y="47"/>
                    </a:cubicBezTo>
                    <a:cubicBezTo>
                      <a:pt x="10" y="48"/>
                      <a:pt x="11" y="49"/>
                      <a:pt x="12" y="50"/>
                    </a:cubicBezTo>
                    <a:cubicBezTo>
                      <a:pt x="17" y="48"/>
                      <a:pt x="22" y="47"/>
                      <a:pt x="27" y="47"/>
                    </a:cubicBezTo>
                    <a:cubicBezTo>
                      <a:pt x="29" y="47"/>
                      <a:pt x="32" y="47"/>
                      <a:pt x="35" y="48"/>
                    </a:cubicBezTo>
                    <a:cubicBezTo>
                      <a:pt x="40" y="50"/>
                      <a:pt x="45" y="53"/>
                      <a:pt x="48" y="57"/>
                    </a:cubicBezTo>
                    <a:cubicBezTo>
                      <a:pt x="49" y="56"/>
                      <a:pt x="50" y="56"/>
                      <a:pt x="51" y="55"/>
                    </a:cubicBezTo>
                    <a:cubicBezTo>
                      <a:pt x="65" y="46"/>
                      <a:pt x="68" y="27"/>
                      <a:pt x="59" y="14"/>
                    </a:cubicBezTo>
                    <a:cubicBezTo>
                      <a:pt x="54" y="5"/>
                      <a:pt x="44"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9" name="Google Shape;654;p5">
                <a:extLst>
                  <a:ext uri="{FF2B5EF4-FFF2-40B4-BE49-F238E27FC236}">
                    <a16:creationId xmlns:a16="http://schemas.microsoft.com/office/drawing/2014/main" id="{02A7A292-8DAC-4BC5-8BBA-9218529AEB8B}"/>
                  </a:ext>
                </a:extLst>
              </p:cNvPr>
              <p:cNvSpPr/>
              <p:nvPr/>
            </p:nvSpPr>
            <p:spPr>
              <a:xfrm>
                <a:off x="3609" y="1675"/>
                <a:ext cx="70" cy="63"/>
              </a:xfrm>
              <a:custGeom>
                <a:avLst/>
                <a:gdLst/>
                <a:ahLst/>
                <a:cxnLst/>
                <a:rect l="l" t="t" r="r" b="b"/>
                <a:pathLst>
                  <a:path w="41" h="37" extrusionOk="0">
                    <a:moveTo>
                      <a:pt x="20" y="0"/>
                    </a:moveTo>
                    <a:cubicBezTo>
                      <a:pt x="17" y="0"/>
                      <a:pt x="14" y="1"/>
                      <a:pt x="11" y="3"/>
                    </a:cubicBezTo>
                    <a:cubicBezTo>
                      <a:pt x="2" y="9"/>
                      <a:pt x="0" y="20"/>
                      <a:pt x="5" y="28"/>
                    </a:cubicBezTo>
                    <a:cubicBezTo>
                      <a:pt x="9" y="34"/>
                      <a:pt x="15" y="37"/>
                      <a:pt x="21" y="37"/>
                    </a:cubicBezTo>
                    <a:cubicBezTo>
                      <a:pt x="24" y="37"/>
                      <a:pt x="27" y="36"/>
                      <a:pt x="30" y="34"/>
                    </a:cubicBezTo>
                    <a:cubicBezTo>
                      <a:pt x="39" y="28"/>
                      <a:pt x="41" y="17"/>
                      <a:pt x="36" y="8"/>
                    </a:cubicBezTo>
                    <a:cubicBezTo>
                      <a:pt x="32" y="3"/>
                      <a:pt x="26"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0" name="Google Shape;655;p5">
                <a:extLst>
                  <a:ext uri="{FF2B5EF4-FFF2-40B4-BE49-F238E27FC236}">
                    <a16:creationId xmlns:a16="http://schemas.microsoft.com/office/drawing/2014/main" id="{A7461EBF-E6A3-407E-B2AF-745C01C13297}"/>
                  </a:ext>
                </a:extLst>
              </p:cNvPr>
              <p:cNvSpPr/>
              <p:nvPr/>
            </p:nvSpPr>
            <p:spPr>
              <a:xfrm>
                <a:off x="3391" y="1529"/>
                <a:ext cx="134" cy="130"/>
              </a:xfrm>
              <a:custGeom>
                <a:avLst/>
                <a:gdLst/>
                <a:ahLst/>
                <a:cxnLst/>
                <a:rect l="l" t="t" r="r" b="b"/>
                <a:pathLst>
                  <a:path w="78" h="76" extrusionOk="0">
                    <a:moveTo>
                      <a:pt x="76" y="34"/>
                    </a:moveTo>
                    <a:cubicBezTo>
                      <a:pt x="75" y="41"/>
                      <a:pt x="71" y="48"/>
                      <a:pt x="65" y="53"/>
                    </a:cubicBezTo>
                    <a:cubicBezTo>
                      <a:pt x="60" y="57"/>
                      <a:pt x="54" y="59"/>
                      <a:pt x="49" y="59"/>
                    </a:cubicBezTo>
                    <a:cubicBezTo>
                      <a:pt x="48" y="59"/>
                      <a:pt x="47" y="59"/>
                      <a:pt x="47" y="59"/>
                    </a:cubicBezTo>
                    <a:cubicBezTo>
                      <a:pt x="52" y="63"/>
                      <a:pt x="54" y="69"/>
                      <a:pt x="54" y="76"/>
                    </a:cubicBezTo>
                    <a:cubicBezTo>
                      <a:pt x="56" y="75"/>
                      <a:pt x="57" y="74"/>
                      <a:pt x="58" y="73"/>
                    </a:cubicBezTo>
                    <a:cubicBezTo>
                      <a:pt x="72" y="65"/>
                      <a:pt x="78" y="49"/>
                      <a:pt x="76" y="34"/>
                    </a:cubicBezTo>
                    <a:moveTo>
                      <a:pt x="36" y="0"/>
                    </a:moveTo>
                    <a:cubicBezTo>
                      <a:pt x="29" y="0"/>
                      <a:pt x="21" y="3"/>
                      <a:pt x="14" y="7"/>
                    </a:cubicBezTo>
                    <a:cubicBezTo>
                      <a:pt x="8" y="11"/>
                      <a:pt x="3" y="18"/>
                      <a:pt x="0" y="25"/>
                    </a:cubicBezTo>
                    <a:cubicBezTo>
                      <a:pt x="0" y="25"/>
                      <a:pt x="1" y="25"/>
                      <a:pt x="1" y="25"/>
                    </a:cubicBezTo>
                    <a:cubicBezTo>
                      <a:pt x="9" y="25"/>
                      <a:pt x="16" y="27"/>
                      <a:pt x="21" y="32"/>
                    </a:cubicBezTo>
                    <a:cubicBezTo>
                      <a:pt x="21" y="23"/>
                      <a:pt x="25" y="15"/>
                      <a:pt x="32" y="10"/>
                    </a:cubicBezTo>
                    <a:cubicBezTo>
                      <a:pt x="37" y="6"/>
                      <a:pt x="43" y="4"/>
                      <a:pt x="48" y="4"/>
                    </a:cubicBezTo>
                    <a:cubicBezTo>
                      <a:pt x="51" y="4"/>
                      <a:pt x="53" y="4"/>
                      <a:pt x="55" y="5"/>
                    </a:cubicBezTo>
                    <a:cubicBezTo>
                      <a:pt x="49" y="2"/>
                      <a:pt x="43" y="0"/>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1" name="Google Shape;656;p5">
                <a:extLst>
                  <a:ext uri="{FF2B5EF4-FFF2-40B4-BE49-F238E27FC236}">
                    <a16:creationId xmlns:a16="http://schemas.microsoft.com/office/drawing/2014/main" id="{A19AE72A-B5E5-4F3C-BECB-93DFD7511427}"/>
                  </a:ext>
                </a:extLst>
              </p:cNvPr>
              <p:cNvSpPr/>
              <p:nvPr/>
            </p:nvSpPr>
            <p:spPr>
              <a:xfrm>
                <a:off x="3186" y="1681"/>
                <a:ext cx="82" cy="76"/>
              </a:xfrm>
              <a:custGeom>
                <a:avLst/>
                <a:gdLst/>
                <a:ahLst/>
                <a:cxnLst/>
                <a:rect l="l" t="t" r="r" b="b"/>
                <a:pathLst>
                  <a:path w="48" h="44" extrusionOk="0">
                    <a:moveTo>
                      <a:pt x="24" y="0"/>
                    </a:moveTo>
                    <a:cubicBezTo>
                      <a:pt x="20" y="0"/>
                      <a:pt x="16" y="2"/>
                      <a:pt x="12" y="4"/>
                    </a:cubicBezTo>
                    <a:cubicBezTo>
                      <a:pt x="2" y="11"/>
                      <a:pt x="0" y="24"/>
                      <a:pt x="6" y="34"/>
                    </a:cubicBezTo>
                    <a:cubicBezTo>
                      <a:pt x="9" y="38"/>
                      <a:pt x="12" y="41"/>
                      <a:pt x="17" y="42"/>
                    </a:cubicBezTo>
                    <a:cubicBezTo>
                      <a:pt x="20" y="43"/>
                      <a:pt x="24" y="43"/>
                      <a:pt x="28" y="44"/>
                    </a:cubicBezTo>
                    <a:cubicBezTo>
                      <a:pt x="31" y="43"/>
                      <a:pt x="34" y="42"/>
                      <a:pt x="36" y="40"/>
                    </a:cubicBezTo>
                    <a:cubicBezTo>
                      <a:pt x="45" y="35"/>
                      <a:pt x="48" y="25"/>
                      <a:pt x="45" y="16"/>
                    </a:cubicBezTo>
                    <a:cubicBezTo>
                      <a:pt x="42" y="16"/>
                      <a:pt x="38" y="15"/>
                      <a:pt x="36" y="12"/>
                    </a:cubicBezTo>
                    <a:cubicBezTo>
                      <a:pt x="32" y="10"/>
                      <a:pt x="30" y="5"/>
                      <a:pt x="30" y="1"/>
                    </a:cubicBezTo>
                    <a:cubicBezTo>
                      <a:pt x="28" y="1"/>
                      <a:pt x="26"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2" name="Google Shape;657;p5">
                <a:extLst>
                  <a:ext uri="{FF2B5EF4-FFF2-40B4-BE49-F238E27FC236}">
                    <a16:creationId xmlns:a16="http://schemas.microsoft.com/office/drawing/2014/main" id="{FD4E8C27-4280-4295-AF53-C0624556C207}"/>
                  </a:ext>
                </a:extLst>
              </p:cNvPr>
              <p:cNvSpPr/>
              <p:nvPr/>
            </p:nvSpPr>
            <p:spPr>
              <a:xfrm>
                <a:off x="3215" y="1754"/>
                <a:ext cx="19" cy="3"/>
              </a:xfrm>
              <a:custGeom>
                <a:avLst/>
                <a:gdLst/>
                <a:ahLst/>
                <a:cxnLst/>
                <a:rect l="l" t="t" r="r" b="b"/>
                <a:pathLst>
                  <a:path w="11" h="2" extrusionOk="0">
                    <a:moveTo>
                      <a:pt x="0" y="0"/>
                    </a:moveTo>
                    <a:cubicBezTo>
                      <a:pt x="2" y="1"/>
                      <a:pt x="5" y="2"/>
                      <a:pt x="7" y="2"/>
                    </a:cubicBezTo>
                    <a:cubicBezTo>
                      <a:pt x="8" y="2"/>
                      <a:pt x="9" y="2"/>
                      <a:pt x="11" y="2"/>
                    </a:cubicBezTo>
                    <a:cubicBezTo>
                      <a:pt x="7" y="1"/>
                      <a:pt x="3"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3" name="Google Shape;658;p5">
                <a:extLst>
                  <a:ext uri="{FF2B5EF4-FFF2-40B4-BE49-F238E27FC236}">
                    <a16:creationId xmlns:a16="http://schemas.microsoft.com/office/drawing/2014/main" id="{7B35856B-55AE-4117-8E07-5678BF31C9D6}"/>
                  </a:ext>
                </a:extLst>
              </p:cNvPr>
              <p:cNvSpPr/>
              <p:nvPr/>
            </p:nvSpPr>
            <p:spPr>
              <a:xfrm>
                <a:off x="3352" y="1378"/>
                <a:ext cx="19" cy="32"/>
              </a:xfrm>
              <a:custGeom>
                <a:avLst/>
                <a:gdLst/>
                <a:ahLst/>
                <a:cxnLst/>
                <a:rect l="l" t="t" r="r" b="b"/>
                <a:pathLst>
                  <a:path w="11" h="19" extrusionOk="0">
                    <a:moveTo>
                      <a:pt x="2" y="0"/>
                    </a:moveTo>
                    <a:cubicBezTo>
                      <a:pt x="0" y="6"/>
                      <a:pt x="0" y="13"/>
                      <a:pt x="2" y="19"/>
                    </a:cubicBezTo>
                    <a:cubicBezTo>
                      <a:pt x="4" y="17"/>
                      <a:pt x="8" y="16"/>
                      <a:pt x="11" y="15"/>
                    </a:cubicBezTo>
                    <a:cubicBezTo>
                      <a:pt x="11" y="15"/>
                      <a:pt x="11" y="14"/>
                      <a:pt x="11" y="13"/>
                    </a:cubicBezTo>
                    <a:cubicBezTo>
                      <a:pt x="7" y="10"/>
                      <a:pt x="4" y="6"/>
                      <a:pt x="3" y="1"/>
                    </a:cubicBezTo>
                    <a:cubicBezTo>
                      <a:pt x="3" y="1"/>
                      <a:pt x="2" y="0"/>
                      <a:pt x="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4" name="Google Shape;659;p5">
                <a:extLst>
                  <a:ext uri="{FF2B5EF4-FFF2-40B4-BE49-F238E27FC236}">
                    <a16:creationId xmlns:a16="http://schemas.microsoft.com/office/drawing/2014/main" id="{79F5813A-8DA4-4C36-846D-914F7628AB30}"/>
                  </a:ext>
                </a:extLst>
              </p:cNvPr>
              <p:cNvSpPr/>
              <p:nvPr/>
            </p:nvSpPr>
            <p:spPr>
              <a:xfrm>
                <a:off x="3429" y="1760"/>
                <a:ext cx="115" cy="102"/>
              </a:xfrm>
              <a:custGeom>
                <a:avLst/>
                <a:gdLst/>
                <a:ahLst/>
                <a:cxnLst/>
                <a:rect l="l" t="t" r="r" b="b"/>
                <a:pathLst>
                  <a:path w="67" h="59" extrusionOk="0">
                    <a:moveTo>
                      <a:pt x="36" y="0"/>
                    </a:moveTo>
                    <a:cubicBezTo>
                      <a:pt x="30" y="0"/>
                      <a:pt x="24" y="2"/>
                      <a:pt x="19" y="5"/>
                    </a:cubicBezTo>
                    <a:cubicBezTo>
                      <a:pt x="4" y="15"/>
                      <a:pt x="0" y="35"/>
                      <a:pt x="10" y="49"/>
                    </a:cubicBezTo>
                    <a:cubicBezTo>
                      <a:pt x="12" y="53"/>
                      <a:pt x="16" y="57"/>
                      <a:pt x="20" y="59"/>
                    </a:cubicBezTo>
                    <a:cubicBezTo>
                      <a:pt x="19" y="42"/>
                      <a:pt x="31" y="26"/>
                      <a:pt x="49" y="23"/>
                    </a:cubicBezTo>
                    <a:cubicBezTo>
                      <a:pt x="51" y="23"/>
                      <a:pt x="52" y="23"/>
                      <a:pt x="54" y="23"/>
                    </a:cubicBezTo>
                    <a:cubicBezTo>
                      <a:pt x="59" y="23"/>
                      <a:pt x="63" y="24"/>
                      <a:pt x="67" y="25"/>
                    </a:cubicBezTo>
                    <a:cubicBezTo>
                      <a:pt x="66" y="21"/>
                      <a:pt x="65" y="18"/>
                      <a:pt x="63" y="14"/>
                    </a:cubicBezTo>
                    <a:cubicBezTo>
                      <a:pt x="56" y="5"/>
                      <a:pt x="46" y="0"/>
                      <a:pt x="3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5" name="Google Shape;660;p5">
                <a:extLst>
                  <a:ext uri="{FF2B5EF4-FFF2-40B4-BE49-F238E27FC236}">
                    <a16:creationId xmlns:a16="http://schemas.microsoft.com/office/drawing/2014/main" id="{5D8B6279-CD10-4DAA-ABBF-F77EA06FF554}"/>
                  </a:ext>
                </a:extLst>
              </p:cNvPr>
              <p:cNvSpPr/>
              <p:nvPr/>
            </p:nvSpPr>
            <p:spPr>
              <a:xfrm>
                <a:off x="3247" y="1541"/>
                <a:ext cx="19" cy="34"/>
              </a:xfrm>
              <a:custGeom>
                <a:avLst/>
                <a:gdLst/>
                <a:ahLst/>
                <a:cxnLst/>
                <a:rect l="l" t="t" r="r" b="b"/>
                <a:pathLst>
                  <a:path w="11" h="20" extrusionOk="0">
                    <a:moveTo>
                      <a:pt x="8" y="0"/>
                    </a:moveTo>
                    <a:cubicBezTo>
                      <a:pt x="6" y="2"/>
                      <a:pt x="4" y="3"/>
                      <a:pt x="2" y="3"/>
                    </a:cubicBezTo>
                    <a:cubicBezTo>
                      <a:pt x="3" y="9"/>
                      <a:pt x="2" y="15"/>
                      <a:pt x="0" y="20"/>
                    </a:cubicBezTo>
                    <a:cubicBezTo>
                      <a:pt x="1" y="20"/>
                      <a:pt x="2" y="20"/>
                      <a:pt x="2" y="19"/>
                    </a:cubicBezTo>
                    <a:cubicBezTo>
                      <a:pt x="9" y="15"/>
                      <a:pt x="11" y="7"/>
                      <a:pt x="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6" name="Google Shape;661;p5">
                <a:extLst>
                  <a:ext uri="{FF2B5EF4-FFF2-40B4-BE49-F238E27FC236}">
                    <a16:creationId xmlns:a16="http://schemas.microsoft.com/office/drawing/2014/main" id="{A1449546-7D35-468A-B1D9-5A5B9BBEC308}"/>
                  </a:ext>
                </a:extLst>
              </p:cNvPr>
              <p:cNvSpPr/>
              <p:nvPr/>
            </p:nvSpPr>
            <p:spPr>
              <a:xfrm>
                <a:off x="3311" y="1831"/>
                <a:ext cx="29" cy="22"/>
              </a:xfrm>
              <a:custGeom>
                <a:avLst/>
                <a:gdLst/>
                <a:ahLst/>
                <a:cxnLst/>
                <a:rect l="l" t="t" r="r" b="b"/>
                <a:pathLst>
                  <a:path w="17" h="13" extrusionOk="0">
                    <a:moveTo>
                      <a:pt x="2" y="0"/>
                    </a:moveTo>
                    <a:cubicBezTo>
                      <a:pt x="0" y="2"/>
                      <a:pt x="0" y="5"/>
                      <a:pt x="0" y="7"/>
                    </a:cubicBezTo>
                    <a:cubicBezTo>
                      <a:pt x="4" y="8"/>
                      <a:pt x="7" y="10"/>
                      <a:pt x="9" y="13"/>
                    </a:cubicBezTo>
                    <a:cubicBezTo>
                      <a:pt x="10" y="13"/>
                      <a:pt x="11" y="13"/>
                      <a:pt x="13" y="12"/>
                    </a:cubicBezTo>
                    <a:cubicBezTo>
                      <a:pt x="15" y="10"/>
                      <a:pt x="17" y="7"/>
                      <a:pt x="16" y="4"/>
                    </a:cubicBezTo>
                    <a:cubicBezTo>
                      <a:pt x="16" y="4"/>
                      <a:pt x="16" y="4"/>
                      <a:pt x="16" y="4"/>
                    </a:cubicBezTo>
                    <a:cubicBezTo>
                      <a:pt x="11" y="4"/>
                      <a:pt x="6" y="3"/>
                      <a:pt x="2"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7" name="Google Shape;662;p5">
                <a:extLst>
                  <a:ext uri="{FF2B5EF4-FFF2-40B4-BE49-F238E27FC236}">
                    <a16:creationId xmlns:a16="http://schemas.microsoft.com/office/drawing/2014/main" id="{86E4FCA6-5CAA-4179-A385-AC2923F2FF79}"/>
                  </a:ext>
                </a:extLst>
              </p:cNvPr>
              <p:cNvSpPr/>
              <p:nvPr/>
            </p:nvSpPr>
            <p:spPr>
              <a:xfrm>
                <a:off x="3547" y="1313"/>
                <a:ext cx="55" cy="73"/>
              </a:xfrm>
              <a:custGeom>
                <a:avLst/>
                <a:gdLst/>
                <a:ahLst/>
                <a:cxnLst/>
                <a:rect l="l" t="t" r="r" b="b"/>
                <a:pathLst>
                  <a:path w="32" h="43" extrusionOk="0">
                    <a:moveTo>
                      <a:pt x="13" y="16"/>
                    </a:moveTo>
                    <a:cubicBezTo>
                      <a:pt x="11" y="18"/>
                      <a:pt x="9" y="19"/>
                      <a:pt x="7" y="19"/>
                    </a:cubicBezTo>
                    <a:cubicBezTo>
                      <a:pt x="5" y="20"/>
                      <a:pt x="3" y="20"/>
                      <a:pt x="1" y="20"/>
                    </a:cubicBezTo>
                    <a:cubicBezTo>
                      <a:pt x="1" y="20"/>
                      <a:pt x="1" y="20"/>
                      <a:pt x="0" y="20"/>
                    </a:cubicBezTo>
                    <a:cubicBezTo>
                      <a:pt x="0" y="25"/>
                      <a:pt x="1" y="29"/>
                      <a:pt x="4" y="33"/>
                    </a:cubicBezTo>
                    <a:cubicBezTo>
                      <a:pt x="8" y="40"/>
                      <a:pt x="15" y="43"/>
                      <a:pt x="22" y="43"/>
                    </a:cubicBezTo>
                    <a:cubicBezTo>
                      <a:pt x="26" y="43"/>
                      <a:pt x="29" y="42"/>
                      <a:pt x="32" y="40"/>
                    </a:cubicBezTo>
                    <a:cubicBezTo>
                      <a:pt x="32" y="40"/>
                      <a:pt x="32" y="40"/>
                      <a:pt x="31" y="39"/>
                    </a:cubicBezTo>
                    <a:cubicBezTo>
                      <a:pt x="31" y="39"/>
                      <a:pt x="31" y="39"/>
                      <a:pt x="31" y="39"/>
                    </a:cubicBezTo>
                    <a:cubicBezTo>
                      <a:pt x="29" y="39"/>
                      <a:pt x="27" y="39"/>
                      <a:pt x="25" y="38"/>
                    </a:cubicBezTo>
                    <a:cubicBezTo>
                      <a:pt x="16" y="35"/>
                      <a:pt x="11" y="26"/>
                      <a:pt x="13" y="16"/>
                    </a:cubicBezTo>
                    <a:moveTo>
                      <a:pt x="20" y="0"/>
                    </a:moveTo>
                    <a:cubicBezTo>
                      <a:pt x="20" y="0"/>
                      <a:pt x="20" y="0"/>
                      <a:pt x="20" y="0"/>
                    </a:cubicBezTo>
                    <a:cubicBezTo>
                      <a:pt x="20" y="2"/>
                      <a:pt x="20" y="4"/>
                      <a:pt x="19" y="6"/>
                    </a:cubicBezTo>
                    <a:cubicBezTo>
                      <a:pt x="20" y="5"/>
                      <a:pt x="21" y="5"/>
                      <a:pt x="21" y="4"/>
                    </a:cubicBezTo>
                    <a:cubicBezTo>
                      <a:pt x="21" y="3"/>
                      <a:pt x="20" y="1"/>
                      <a:pt x="2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8" name="Google Shape;663;p5">
                <a:extLst>
                  <a:ext uri="{FF2B5EF4-FFF2-40B4-BE49-F238E27FC236}">
                    <a16:creationId xmlns:a16="http://schemas.microsoft.com/office/drawing/2014/main" id="{84E5F772-FF2B-484C-A3F3-FC34CEBAB3B6}"/>
                  </a:ext>
                </a:extLst>
              </p:cNvPr>
              <p:cNvSpPr/>
              <p:nvPr/>
            </p:nvSpPr>
            <p:spPr>
              <a:xfrm>
                <a:off x="3600" y="1379"/>
                <a:ext cx="7" cy="2"/>
              </a:xfrm>
              <a:custGeom>
                <a:avLst/>
                <a:gdLst/>
                <a:ahLst/>
                <a:cxnLst/>
                <a:rect l="l" t="t" r="r" b="b"/>
                <a:pathLst>
                  <a:path w="4" h="1" extrusionOk="0">
                    <a:moveTo>
                      <a:pt x="4" y="0"/>
                    </a:moveTo>
                    <a:cubicBezTo>
                      <a:pt x="3" y="0"/>
                      <a:pt x="1" y="0"/>
                      <a:pt x="0" y="0"/>
                    </a:cubicBezTo>
                    <a:cubicBezTo>
                      <a:pt x="1" y="1"/>
                      <a:pt x="1" y="1"/>
                      <a:pt x="1" y="1"/>
                    </a:cubicBezTo>
                    <a:cubicBezTo>
                      <a:pt x="2" y="1"/>
                      <a:pt x="2" y="1"/>
                      <a:pt x="3" y="0"/>
                    </a:cubicBezTo>
                    <a:cubicBezTo>
                      <a:pt x="3" y="0"/>
                      <a:pt x="4" y="0"/>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9" name="Google Shape;664;p5">
                <a:extLst>
                  <a:ext uri="{FF2B5EF4-FFF2-40B4-BE49-F238E27FC236}">
                    <a16:creationId xmlns:a16="http://schemas.microsoft.com/office/drawing/2014/main" id="{BEDED7E6-9D60-4F7C-8B8F-96CAABBB6C3E}"/>
                  </a:ext>
                </a:extLst>
              </p:cNvPr>
              <p:cNvSpPr/>
              <p:nvPr/>
            </p:nvSpPr>
            <p:spPr>
              <a:xfrm>
                <a:off x="3506" y="2043"/>
                <a:ext cx="89" cy="67"/>
              </a:xfrm>
              <a:custGeom>
                <a:avLst/>
                <a:gdLst/>
                <a:ahLst/>
                <a:cxnLst/>
                <a:rect l="l" t="t" r="r" b="b"/>
                <a:pathLst>
                  <a:path w="52" h="39" extrusionOk="0">
                    <a:moveTo>
                      <a:pt x="25" y="0"/>
                    </a:moveTo>
                    <a:cubicBezTo>
                      <a:pt x="24" y="0"/>
                      <a:pt x="22" y="0"/>
                      <a:pt x="20" y="1"/>
                    </a:cubicBezTo>
                    <a:cubicBezTo>
                      <a:pt x="15" y="2"/>
                      <a:pt x="11" y="4"/>
                      <a:pt x="7" y="8"/>
                    </a:cubicBezTo>
                    <a:cubicBezTo>
                      <a:pt x="6" y="11"/>
                      <a:pt x="4" y="15"/>
                      <a:pt x="1" y="18"/>
                    </a:cubicBezTo>
                    <a:cubicBezTo>
                      <a:pt x="0" y="21"/>
                      <a:pt x="0" y="25"/>
                      <a:pt x="0" y="29"/>
                    </a:cubicBezTo>
                    <a:cubicBezTo>
                      <a:pt x="1" y="27"/>
                      <a:pt x="3" y="26"/>
                      <a:pt x="4" y="24"/>
                    </a:cubicBezTo>
                    <a:cubicBezTo>
                      <a:pt x="9" y="20"/>
                      <a:pt x="15" y="18"/>
                      <a:pt x="21" y="18"/>
                    </a:cubicBezTo>
                    <a:cubicBezTo>
                      <a:pt x="29" y="18"/>
                      <a:pt x="36" y="21"/>
                      <a:pt x="41" y="27"/>
                    </a:cubicBezTo>
                    <a:cubicBezTo>
                      <a:pt x="44" y="31"/>
                      <a:pt x="46" y="35"/>
                      <a:pt x="47" y="39"/>
                    </a:cubicBezTo>
                    <a:cubicBezTo>
                      <a:pt x="50" y="34"/>
                      <a:pt x="52" y="27"/>
                      <a:pt x="50" y="20"/>
                    </a:cubicBezTo>
                    <a:cubicBezTo>
                      <a:pt x="48" y="8"/>
                      <a:pt x="37"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0" name="Google Shape;665;p5">
                <a:extLst>
                  <a:ext uri="{FF2B5EF4-FFF2-40B4-BE49-F238E27FC236}">
                    <a16:creationId xmlns:a16="http://schemas.microsoft.com/office/drawing/2014/main" id="{817F9FD7-740D-4C3F-B83C-2589CA3EE7D2}"/>
                  </a:ext>
                </a:extLst>
              </p:cNvPr>
              <p:cNvSpPr/>
              <p:nvPr/>
            </p:nvSpPr>
            <p:spPr>
              <a:xfrm>
                <a:off x="3506" y="2074"/>
                <a:ext cx="80" cy="57"/>
              </a:xfrm>
              <a:custGeom>
                <a:avLst/>
                <a:gdLst/>
                <a:ahLst/>
                <a:cxnLst/>
                <a:rect l="l" t="t" r="r" b="b"/>
                <a:pathLst>
                  <a:path w="47" h="33" extrusionOk="0">
                    <a:moveTo>
                      <a:pt x="21" y="0"/>
                    </a:moveTo>
                    <a:cubicBezTo>
                      <a:pt x="15" y="0"/>
                      <a:pt x="9" y="2"/>
                      <a:pt x="4" y="6"/>
                    </a:cubicBezTo>
                    <a:cubicBezTo>
                      <a:pt x="3" y="8"/>
                      <a:pt x="1" y="9"/>
                      <a:pt x="0" y="11"/>
                    </a:cubicBezTo>
                    <a:cubicBezTo>
                      <a:pt x="0" y="11"/>
                      <a:pt x="0" y="12"/>
                      <a:pt x="0" y="13"/>
                    </a:cubicBezTo>
                    <a:cubicBezTo>
                      <a:pt x="3" y="25"/>
                      <a:pt x="14" y="33"/>
                      <a:pt x="25" y="33"/>
                    </a:cubicBezTo>
                    <a:cubicBezTo>
                      <a:pt x="27" y="33"/>
                      <a:pt x="29" y="33"/>
                      <a:pt x="30" y="33"/>
                    </a:cubicBezTo>
                    <a:cubicBezTo>
                      <a:pt x="38" y="31"/>
                      <a:pt x="43" y="27"/>
                      <a:pt x="47" y="21"/>
                    </a:cubicBezTo>
                    <a:cubicBezTo>
                      <a:pt x="46" y="17"/>
                      <a:pt x="44" y="13"/>
                      <a:pt x="41" y="9"/>
                    </a:cubicBezTo>
                    <a:cubicBezTo>
                      <a:pt x="36" y="3"/>
                      <a:pt x="29" y="0"/>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1" name="Google Shape;666;p5">
                <a:extLst>
                  <a:ext uri="{FF2B5EF4-FFF2-40B4-BE49-F238E27FC236}">
                    <a16:creationId xmlns:a16="http://schemas.microsoft.com/office/drawing/2014/main" id="{1E35B41B-CAC9-4D52-A253-03B4AAF7D757}"/>
                  </a:ext>
                </a:extLst>
              </p:cNvPr>
              <p:cNvSpPr/>
              <p:nvPr/>
            </p:nvSpPr>
            <p:spPr>
              <a:xfrm>
                <a:off x="3422" y="2208"/>
                <a:ext cx="58" cy="53"/>
              </a:xfrm>
              <a:custGeom>
                <a:avLst/>
                <a:gdLst/>
                <a:ahLst/>
                <a:cxnLst/>
                <a:rect l="l" t="t" r="r" b="b"/>
                <a:pathLst>
                  <a:path w="34" h="31" extrusionOk="0">
                    <a:moveTo>
                      <a:pt x="17" y="0"/>
                    </a:moveTo>
                    <a:cubicBezTo>
                      <a:pt x="16" y="0"/>
                      <a:pt x="15" y="0"/>
                      <a:pt x="14" y="0"/>
                    </a:cubicBezTo>
                    <a:cubicBezTo>
                      <a:pt x="6" y="2"/>
                      <a:pt x="0" y="10"/>
                      <a:pt x="2" y="18"/>
                    </a:cubicBezTo>
                    <a:cubicBezTo>
                      <a:pt x="3" y="26"/>
                      <a:pt x="10" y="31"/>
                      <a:pt x="17" y="31"/>
                    </a:cubicBezTo>
                    <a:cubicBezTo>
                      <a:pt x="18" y="31"/>
                      <a:pt x="19" y="31"/>
                      <a:pt x="20" y="30"/>
                    </a:cubicBezTo>
                    <a:cubicBezTo>
                      <a:pt x="28" y="29"/>
                      <a:pt x="34" y="21"/>
                      <a:pt x="32" y="12"/>
                    </a:cubicBezTo>
                    <a:cubicBezTo>
                      <a:pt x="31" y="5"/>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2" name="Google Shape;667;p5">
                <a:extLst>
                  <a:ext uri="{FF2B5EF4-FFF2-40B4-BE49-F238E27FC236}">
                    <a16:creationId xmlns:a16="http://schemas.microsoft.com/office/drawing/2014/main" id="{FF215B58-5378-4C15-81C9-44F5CD3DC5CC}"/>
                  </a:ext>
                </a:extLst>
              </p:cNvPr>
              <p:cNvSpPr/>
              <p:nvPr/>
            </p:nvSpPr>
            <p:spPr>
              <a:xfrm>
                <a:off x="3282" y="2037"/>
                <a:ext cx="116" cy="109"/>
              </a:xfrm>
              <a:custGeom>
                <a:avLst/>
                <a:gdLst/>
                <a:ahLst/>
                <a:cxnLst/>
                <a:rect l="l" t="t" r="r" b="b"/>
                <a:pathLst>
                  <a:path w="68" h="64" extrusionOk="0">
                    <a:moveTo>
                      <a:pt x="2" y="41"/>
                    </a:moveTo>
                    <a:cubicBezTo>
                      <a:pt x="1" y="41"/>
                      <a:pt x="0" y="42"/>
                      <a:pt x="0" y="42"/>
                    </a:cubicBezTo>
                    <a:cubicBezTo>
                      <a:pt x="0" y="43"/>
                      <a:pt x="0" y="43"/>
                      <a:pt x="0" y="43"/>
                    </a:cubicBezTo>
                    <a:cubicBezTo>
                      <a:pt x="1" y="42"/>
                      <a:pt x="1" y="42"/>
                      <a:pt x="2" y="41"/>
                    </a:cubicBezTo>
                    <a:moveTo>
                      <a:pt x="47" y="0"/>
                    </a:moveTo>
                    <a:cubicBezTo>
                      <a:pt x="41" y="10"/>
                      <a:pt x="34" y="18"/>
                      <a:pt x="25" y="26"/>
                    </a:cubicBezTo>
                    <a:cubicBezTo>
                      <a:pt x="24" y="28"/>
                      <a:pt x="22" y="30"/>
                      <a:pt x="20" y="32"/>
                    </a:cubicBezTo>
                    <a:cubicBezTo>
                      <a:pt x="18" y="34"/>
                      <a:pt x="16" y="35"/>
                      <a:pt x="13" y="36"/>
                    </a:cubicBezTo>
                    <a:cubicBezTo>
                      <a:pt x="14" y="36"/>
                      <a:pt x="14" y="36"/>
                      <a:pt x="15" y="36"/>
                    </a:cubicBezTo>
                    <a:cubicBezTo>
                      <a:pt x="22" y="36"/>
                      <a:pt x="30" y="41"/>
                      <a:pt x="32" y="48"/>
                    </a:cubicBezTo>
                    <a:cubicBezTo>
                      <a:pt x="34" y="54"/>
                      <a:pt x="34" y="59"/>
                      <a:pt x="31" y="64"/>
                    </a:cubicBezTo>
                    <a:cubicBezTo>
                      <a:pt x="31" y="64"/>
                      <a:pt x="31" y="64"/>
                      <a:pt x="31" y="64"/>
                    </a:cubicBezTo>
                    <a:cubicBezTo>
                      <a:pt x="33" y="64"/>
                      <a:pt x="36" y="64"/>
                      <a:pt x="38" y="63"/>
                    </a:cubicBezTo>
                    <a:cubicBezTo>
                      <a:pt x="56" y="59"/>
                      <a:pt x="68" y="41"/>
                      <a:pt x="64" y="23"/>
                    </a:cubicBezTo>
                    <a:cubicBezTo>
                      <a:pt x="62" y="13"/>
                      <a:pt x="56" y="4"/>
                      <a:pt x="4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3" name="Google Shape;668;p5">
                <a:extLst>
                  <a:ext uri="{FF2B5EF4-FFF2-40B4-BE49-F238E27FC236}">
                    <a16:creationId xmlns:a16="http://schemas.microsoft.com/office/drawing/2014/main" id="{E015B481-157E-4239-934C-53367D6E9E20}"/>
                  </a:ext>
                </a:extLst>
              </p:cNvPr>
              <p:cNvSpPr/>
              <p:nvPr/>
            </p:nvSpPr>
            <p:spPr>
              <a:xfrm>
                <a:off x="3278" y="2030"/>
                <a:ext cx="84" cy="79"/>
              </a:xfrm>
              <a:custGeom>
                <a:avLst/>
                <a:gdLst/>
                <a:ahLst/>
                <a:cxnLst/>
                <a:rect l="l" t="t" r="r" b="b"/>
                <a:pathLst>
                  <a:path w="49" h="46" extrusionOk="0">
                    <a:moveTo>
                      <a:pt x="0" y="42"/>
                    </a:moveTo>
                    <a:cubicBezTo>
                      <a:pt x="1" y="44"/>
                      <a:pt x="1" y="45"/>
                      <a:pt x="2" y="46"/>
                    </a:cubicBezTo>
                    <a:cubicBezTo>
                      <a:pt x="2" y="46"/>
                      <a:pt x="3" y="45"/>
                      <a:pt x="4" y="45"/>
                    </a:cubicBezTo>
                    <a:cubicBezTo>
                      <a:pt x="5" y="44"/>
                      <a:pt x="7" y="43"/>
                      <a:pt x="8" y="42"/>
                    </a:cubicBezTo>
                    <a:cubicBezTo>
                      <a:pt x="7" y="42"/>
                      <a:pt x="6" y="42"/>
                      <a:pt x="4" y="42"/>
                    </a:cubicBezTo>
                    <a:cubicBezTo>
                      <a:pt x="3" y="42"/>
                      <a:pt x="2" y="42"/>
                      <a:pt x="0" y="42"/>
                    </a:cubicBezTo>
                    <a:moveTo>
                      <a:pt x="33" y="0"/>
                    </a:moveTo>
                    <a:cubicBezTo>
                      <a:pt x="31" y="0"/>
                      <a:pt x="29" y="0"/>
                      <a:pt x="27" y="0"/>
                    </a:cubicBezTo>
                    <a:cubicBezTo>
                      <a:pt x="33" y="9"/>
                      <a:pt x="33" y="21"/>
                      <a:pt x="27" y="30"/>
                    </a:cubicBezTo>
                    <a:cubicBezTo>
                      <a:pt x="36" y="22"/>
                      <a:pt x="43" y="14"/>
                      <a:pt x="49" y="4"/>
                    </a:cubicBezTo>
                    <a:cubicBezTo>
                      <a:pt x="44" y="1"/>
                      <a:pt x="39" y="0"/>
                      <a:pt x="3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4" name="Google Shape;669;p5">
                <a:extLst>
                  <a:ext uri="{FF2B5EF4-FFF2-40B4-BE49-F238E27FC236}">
                    <a16:creationId xmlns:a16="http://schemas.microsoft.com/office/drawing/2014/main" id="{C38CE918-3802-49AA-AD64-5F991FFB2307}"/>
                  </a:ext>
                </a:extLst>
              </p:cNvPr>
              <p:cNvSpPr/>
              <p:nvPr/>
            </p:nvSpPr>
            <p:spPr>
              <a:xfrm>
                <a:off x="3299" y="2081"/>
                <a:ext cx="25" cy="19"/>
              </a:xfrm>
              <a:custGeom>
                <a:avLst/>
                <a:gdLst/>
                <a:ahLst/>
                <a:cxnLst/>
                <a:rect l="l" t="t" r="r" b="b"/>
                <a:pathLst>
                  <a:path w="15" h="11" extrusionOk="0">
                    <a:moveTo>
                      <a:pt x="15" y="0"/>
                    </a:moveTo>
                    <a:cubicBezTo>
                      <a:pt x="10" y="4"/>
                      <a:pt x="5" y="7"/>
                      <a:pt x="0" y="11"/>
                    </a:cubicBezTo>
                    <a:cubicBezTo>
                      <a:pt x="1" y="10"/>
                      <a:pt x="2" y="10"/>
                      <a:pt x="3" y="10"/>
                    </a:cubicBezTo>
                    <a:cubicBezTo>
                      <a:pt x="6" y="9"/>
                      <a:pt x="8" y="8"/>
                      <a:pt x="10" y="6"/>
                    </a:cubicBezTo>
                    <a:cubicBezTo>
                      <a:pt x="12" y="4"/>
                      <a:pt x="14" y="2"/>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5" name="Google Shape;670;p5">
                <a:extLst>
                  <a:ext uri="{FF2B5EF4-FFF2-40B4-BE49-F238E27FC236}">
                    <a16:creationId xmlns:a16="http://schemas.microsoft.com/office/drawing/2014/main" id="{12084F0C-74D7-47F0-9617-BE26BC3A3AE7}"/>
                  </a:ext>
                </a:extLst>
              </p:cNvPr>
              <p:cNvSpPr/>
              <p:nvPr/>
            </p:nvSpPr>
            <p:spPr>
              <a:xfrm>
                <a:off x="3271" y="2030"/>
                <a:ext cx="64" cy="72"/>
              </a:xfrm>
              <a:custGeom>
                <a:avLst/>
                <a:gdLst/>
                <a:ahLst/>
                <a:cxnLst/>
                <a:rect l="l" t="t" r="r" b="b"/>
                <a:pathLst>
                  <a:path w="37" h="42" extrusionOk="0">
                    <a:moveTo>
                      <a:pt x="31" y="0"/>
                    </a:moveTo>
                    <a:cubicBezTo>
                      <a:pt x="31" y="1"/>
                      <a:pt x="31" y="1"/>
                      <a:pt x="30" y="1"/>
                    </a:cubicBezTo>
                    <a:cubicBezTo>
                      <a:pt x="12" y="4"/>
                      <a:pt x="0" y="22"/>
                      <a:pt x="4" y="41"/>
                    </a:cubicBezTo>
                    <a:cubicBezTo>
                      <a:pt x="4" y="41"/>
                      <a:pt x="4" y="42"/>
                      <a:pt x="4" y="42"/>
                    </a:cubicBezTo>
                    <a:cubicBezTo>
                      <a:pt x="6" y="42"/>
                      <a:pt x="7" y="42"/>
                      <a:pt x="8" y="42"/>
                    </a:cubicBezTo>
                    <a:cubicBezTo>
                      <a:pt x="10" y="42"/>
                      <a:pt x="11" y="42"/>
                      <a:pt x="12" y="42"/>
                    </a:cubicBezTo>
                    <a:cubicBezTo>
                      <a:pt x="13" y="42"/>
                      <a:pt x="14" y="41"/>
                      <a:pt x="15" y="41"/>
                    </a:cubicBezTo>
                    <a:cubicBezTo>
                      <a:pt x="15" y="41"/>
                      <a:pt x="16" y="41"/>
                      <a:pt x="16" y="41"/>
                    </a:cubicBezTo>
                    <a:cubicBezTo>
                      <a:pt x="21" y="37"/>
                      <a:pt x="26" y="34"/>
                      <a:pt x="31" y="30"/>
                    </a:cubicBezTo>
                    <a:cubicBezTo>
                      <a:pt x="37" y="21"/>
                      <a:pt x="37" y="9"/>
                      <a:pt x="31"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6" name="Google Shape;671;p5">
                <a:extLst>
                  <a:ext uri="{FF2B5EF4-FFF2-40B4-BE49-F238E27FC236}">
                    <a16:creationId xmlns:a16="http://schemas.microsoft.com/office/drawing/2014/main" id="{1FD6B48C-6925-4E18-B3AC-D191C8565BF7}"/>
                  </a:ext>
                </a:extLst>
              </p:cNvPr>
              <p:cNvSpPr/>
              <p:nvPr/>
            </p:nvSpPr>
            <p:spPr>
              <a:xfrm>
                <a:off x="3085" y="2090"/>
                <a:ext cx="63" cy="53"/>
              </a:xfrm>
              <a:custGeom>
                <a:avLst/>
                <a:gdLst/>
                <a:ahLst/>
                <a:cxnLst/>
                <a:rect l="l" t="t" r="r" b="b"/>
                <a:pathLst>
                  <a:path w="37" h="31" extrusionOk="0">
                    <a:moveTo>
                      <a:pt x="6" y="0"/>
                    </a:moveTo>
                    <a:cubicBezTo>
                      <a:pt x="2" y="4"/>
                      <a:pt x="0" y="10"/>
                      <a:pt x="1" y="17"/>
                    </a:cubicBezTo>
                    <a:cubicBezTo>
                      <a:pt x="3" y="25"/>
                      <a:pt x="10" y="31"/>
                      <a:pt x="19" y="31"/>
                    </a:cubicBezTo>
                    <a:cubicBezTo>
                      <a:pt x="20" y="31"/>
                      <a:pt x="21" y="31"/>
                      <a:pt x="23" y="31"/>
                    </a:cubicBezTo>
                    <a:cubicBezTo>
                      <a:pt x="30" y="30"/>
                      <a:pt x="36" y="23"/>
                      <a:pt x="37" y="16"/>
                    </a:cubicBezTo>
                    <a:cubicBezTo>
                      <a:pt x="26" y="13"/>
                      <a:pt x="15" y="7"/>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7" name="Google Shape;672;p5">
                <a:extLst>
                  <a:ext uri="{FF2B5EF4-FFF2-40B4-BE49-F238E27FC236}">
                    <a16:creationId xmlns:a16="http://schemas.microsoft.com/office/drawing/2014/main" id="{B11857D7-04AF-4A0A-9B33-0A7EC2A7F079}"/>
                  </a:ext>
                </a:extLst>
              </p:cNvPr>
              <p:cNvSpPr/>
              <p:nvPr/>
            </p:nvSpPr>
            <p:spPr>
              <a:xfrm>
                <a:off x="3095" y="2079"/>
                <a:ext cx="55" cy="38"/>
              </a:xfrm>
              <a:custGeom>
                <a:avLst/>
                <a:gdLst/>
                <a:ahLst/>
                <a:cxnLst/>
                <a:rect l="l" t="t" r="r" b="b"/>
                <a:pathLst>
                  <a:path w="32" h="22" extrusionOk="0">
                    <a:moveTo>
                      <a:pt x="13" y="0"/>
                    </a:moveTo>
                    <a:cubicBezTo>
                      <a:pt x="12" y="0"/>
                      <a:pt x="11" y="1"/>
                      <a:pt x="9" y="1"/>
                    </a:cubicBezTo>
                    <a:cubicBezTo>
                      <a:pt x="5" y="2"/>
                      <a:pt x="2" y="3"/>
                      <a:pt x="0" y="6"/>
                    </a:cubicBezTo>
                    <a:cubicBezTo>
                      <a:pt x="9" y="13"/>
                      <a:pt x="20" y="19"/>
                      <a:pt x="31" y="22"/>
                    </a:cubicBezTo>
                    <a:cubicBezTo>
                      <a:pt x="32" y="20"/>
                      <a:pt x="32" y="18"/>
                      <a:pt x="31" y="15"/>
                    </a:cubicBezTo>
                    <a:cubicBezTo>
                      <a:pt x="29" y="6"/>
                      <a:pt x="22" y="0"/>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8" name="Google Shape;673;p5">
                <a:extLst>
                  <a:ext uri="{FF2B5EF4-FFF2-40B4-BE49-F238E27FC236}">
                    <a16:creationId xmlns:a16="http://schemas.microsoft.com/office/drawing/2014/main" id="{1B7537EE-4E4F-4C04-B9B3-68E33B2CF5F3}"/>
                  </a:ext>
                </a:extLst>
              </p:cNvPr>
              <p:cNvSpPr/>
              <p:nvPr/>
            </p:nvSpPr>
            <p:spPr>
              <a:xfrm>
                <a:off x="3376" y="1870"/>
                <a:ext cx="32" cy="69"/>
              </a:xfrm>
              <a:custGeom>
                <a:avLst/>
                <a:gdLst/>
                <a:ahLst/>
                <a:cxnLst/>
                <a:rect l="l" t="t" r="r" b="b"/>
                <a:pathLst>
                  <a:path w="19" h="40" extrusionOk="0">
                    <a:moveTo>
                      <a:pt x="0" y="0"/>
                    </a:moveTo>
                    <a:cubicBezTo>
                      <a:pt x="4" y="9"/>
                      <a:pt x="6" y="20"/>
                      <a:pt x="7" y="31"/>
                    </a:cubicBezTo>
                    <a:cubicBezTo>
                      <a:pt x="7" y="31"/>
                      <a:pt x="7" y="32"/>
                      <a:pt x="8" y="32"/>
                    </a:cubicBezTo>
                    <a:cubicBezTo>
                      <a:pt x="9" y="33"/>
                      <a:pt x="10" y="35"/>
                      <a:pt x="11" y="37"/>
                    </a:cubicBezTo>
                    <a:cubicBezTo>
                      <a:pt x="12" y="38"/>
                      <a:pt x="12" y="39"/>
                      <a:pt x="13" y="40"/>
                    </a:cubicBezTo>
                    <a:cubicBezTo>
                      <a:pt x="17" y="34"/>
                      <a:pt x="19" y="27"/>
                      <a:pt x="17" y="19"/>
                    </a:cubicBezTo>
                    <a:cubicBezTo>
                      <a:pt x="15" y="10"/>
                      <a:pt x="8"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9" name="Google Shape;674;p5">
                <a:extLst>
                  <a:ext uri="{FF2B5EF4-FFF2-40B4-BE49-F238E27FC236}">
                    <a16:creationId xmlns:a16="http://schemas.microsoft.com/office/drawing/2014/main" id="{65474590-3C3E-471B-A6A0-11D85CB80E4E}"/>
                  </a:ext>
                </a:extLst>
              </p:cNvPr>
              <p:cNvSpPr/>
              <p:nvPr/>
            </p:nvSpPr>
            <p:spPr>
              <a:xfrm>
                <a:off x="3316" y="1867"/>
                <a:ext cx="74" cy="72"/>
              </a:xfrm>
              <a:custGeom>
                <a:avLst/>
                <a:gdLst/>
                <a:ahLst/>
                <a:cxnLst/>
                <a:rect l="l" t="t" r="r" b="b"/>
                <a:pathLst>
                  <a:path w="43" h="42" extrusionOk="0">
                    <a:moveTo>
                      <a:pt x="27" y="0"/>
                    </a:moveTo>
                    <a:cubicBezTo>
                      <a:pt x="25" y="0"/>
                      <a:pt x="23" y="0"/>
                      <a:pt x="21" y="1"/>
                    </a:cubicBezTo>
                    <a:cubicBezTo>
                      <a:pt x="17" y="2"/>
                      <a:pt x="13" y="4"/>
                      <a:pt x="10" y="6"/>
                    </a:cubicBezTo>
                    <a:cubicBezTo>
                      <a:pt x="9" y="12"/>
                      <a:pt x="6" y="17"/>
                      <a:pt x="1" y="20"/>
                    </a:cubicBezTo>
                    <a:cubicBezTo>
                      <a:pt x="0" y="24"/>
                      <a:pt x="0" y="28"/>
                      <a:pt x="1" y="32"/>
                    </a:cubicBezTo>
                    <a:cubicBezTo>
                      <a:pt x="1" y="33"/>
                      <a:pt x="1" y="34"/>
                      <a:pt x="2" y="35"/>
                    </a:cubicBezTo>
                    <a:cubicBezTo>
                      <a:pt x="6" y="37"/>
                      <a:pt x="9" y="39"/>
                      <a:pt x="13" y="42"/>
                    </a:cubicBezTo>
                    <a:cubicBezTo>
                      <a:pt x="14" y="38"/>
                      <a:pt x="17" y="34"/>
                      <a:pt x="21" y="32"/>
                    </a:cubicBezTo>
                    <a:cubicBezTo>
                      <a:pt x="24" y="30"/>
                      <a:pt x="27" y="29"/>
                      <a:pt x="30" y="29"/>
                    </a:cubicBezTo>
                    <a:cubicBezTo>
                      <a:pt x="35" y="29"/>
                      <a:pt x="39" y="31"/>
                      <a:pt x="43" y="34"/>
                    </a:cubicBezTo>
                    <a:cubicBezTo>
                      <a:pt x="42" y="34"/>
                      <a:pt x="42" y="33"/>
                      <a:pt x="42" y="33"/>
                    </a:cubicBezTo>
                    <a:cubicBezTo>
                      <a:pt x="41" y="22"/>
                      <a:pt x="39" y="11"/>
                      <a:pt x="35" y="2"/>
                    </a:cubicBezTo>
                    <a:cubicBezTo>
                      <a:pt x="32" y="1"/>
                      <a:pt x="29" y="0"/>
                      <a:pt x="2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0" name="Google Shape;675;p5">
                <a:extLst>
                  <a:ext uri="{FF2B5EF4-FFF2-40B4-BE49-F238E27FC236}">
                    <a16:creationId xmlns:a16="http://schemas.microsoft.com/office/drawing/2014/main" id="{F5E87048-D5BC-463B-9423-E77038AC89DE}"/>
                  </a:ext>
                </a:extLst>
              </p:cNvPr>
              <p:cNvSpPr/>
              <p:nvPr/>
            </p:nvSpPr>
            <p:spPr>
              <a:xfrm>
                <a:off x="3270" y="2225"/>
                <a:ext cx="70" cy="93"/>
              </a:xfrm>
              <a:custGeom>
                <a:avLst/>
                <a:gdLst/>
                <a:ahLst/>
                <a:cxnLst/>
                <a:rect l="l" t="t" r="r" b="b"/>
                <a:pathLst>
                  <a:path w="41" h="54" extrusionOk="0">
                    <a:moveTo>
                      <a:pt x="12" y="0"/>
                    </a:moveTo>
                    <a:cubicBezTo>
                      <a:pt x="11" y="0"/>
                      <a:pt x="10" y="0"/>
                      <a:pt x="10" y="1"/>
                    </a:cubicBezTo>
                    <a:cubicBezTo>
                      <a:pt x="6" y="1"/>
                      <a:pt x="3" y="3"/>
                      <a:pt x="0" y="5"/>
                    </a:cubicBezTo>
                    <a:cubicBezTo>
                      <a:pt x="5" y="7"/>
                      <a:pt x="9" y="12"/>
                      <a:pt x="12" y="18"/>
                    </a:cubicBezTo>
                    <a:cubicBezTo>
                      <a:pt x="17" y="30"/>
                      <a:pt x="12" y="44"/>
                      <a:pt x="1" y="50"/>
                    </a:cubicBezTo>
                    <a:cubicBezTo>
                      <a:pt x="5" y="53"/>
                      <a:pt x="10" y="54"/>
                      <a:pt x="15" y="54"/>
                    </a:cubicBezTo>
                    <a:cubicBezTo>
                      <a:pt x="17" y="54"/>
                      <a:pt x="19" y="54"/>
                      <a:pt x="20" y="53"/>
                    </a:cubicBezTo>
                    <a:cubicBezTo>
                      <a:pt x="30" y="52"/>
                      <a:pt x="38" y="44"/>
                      <a:pt x="41" y="36"/>
                    </a:cubicBezTo>
                    <a:cubicBezTo>
                      <a:pt x="33" y="34"/>
                      <a:pt x="26" y="30"/>
                      <a:pt x="20" y="24"/>
                    </a:cubicBezTo>
                    <a:cubicBezTo>
                      <a:pt x="14" y="17"/>
                      <a:pt x="12" y="9"/>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1" name="Google Shape;676;p5">
                <a:extLst>
                  <a:ext uri="{FF2B5EF4-FFF2-40B4-BE49-F238E27FC236}">
                    <a16:creationId xmlns:a16="http://schemas.microsoft.com/office/drawing/2014/main" id="{D383556A-62F9-42C0-B854-C47D11F922EF}"/>
                  </a:ext>
                </a:extLst>
              </p:cNvPr>
              <p:cNvSpPr/>
              <p:nvPr/>
            </p:nvSpPr>
            <p:spPr>
              <a:xfrm>
                <a:off x="3290" y="2225"/>
                <a:ext cx="52" cy="62"/>
              </a:xfrm>
              <a:custGeom>
                <a:avLst/>
                <a:gdLst/>
                <a:ahLst/>
                <a:cxnLst/>
                <a:rect l="l" t="t" r="r" b="b"/>
                <a:pathLst>
                  <a:path w="30" h="36" extrusionOk="0">
                    <a:moveTo>
                      <a:pt x="3" y="0"/>
                    </a:moveTo>
                    <a:cubicBezTo>
                      <a:pt x="2" y="0"/>
                      <a:pt x="1" y="0"/>
                      <a:pt x="0" y="0"/>
                    </a:cubicBezTo>
                    <a:cubicBezTo>
                      <a:pt x="0" y="9"/>
                      <a:pt x="2" y="17"/>
                      <a:pt x="8" y="24"/>
                    </a:cubicBezTo>
                    <a:cubicBezTo>
                      <a:pt x="14" y="30"/>
                      <a:pt x="21" y="34"/>
                      <a:pt x="29" y="36"/>
                    </a:cubicBezTo>
                    <a:cubicBezTo>
                      <a:pt x="30" y="33"/>
                      <a:pt x="30" y="29"/>
                      <a:pt x="30" y="26"/>
                    </a:cubicBezTo>
                    <a:cubicBezTo>
                      <a:pt x="29" y="27"/>
                      <a:pt x="28" y="27"/>
                      <a:pt x="26" y="27"/>
                    </a:cubicBezTo>
                    <a:cubicBezTo>
                      <a:pt x="25" y="28"/>
                      <a:pt x="25" y="28"/>
                      <a:pt x="24" y="28"/>
                    </a:cubicBezTo>
                    <a:cubicBezTo>
                      <a:pt x="17" y="28"/>
                      <a:pt x="12" y="23"/>
                      <a:pt x="11" y="17"/>
                    </a:cubicBezTo>
                    <a:cubicBezTo>
                      <a:pt x="10" y="11"/>
                      <a:pt x="12" y="6"/>
                      <a:pt x="16" y="3"/>
                    </a:cubicBezTo>
                    <a:cubicBezTo>
                      <a:pt x="12" y="1"/>
                      <a:pt x="8"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2" name="Google Shape;677;p5">
                <a:extLst>
                  <a:ext uri="{FF2B5EF4-FFF2-40B4-BE49-F238E27FC236}">
                    <a16:creationId xmlns:a16="http://schemas.microsoft.com/office/drawing/2014/main" id="{01F99D98-9C99-4B4B-8E9B-83D4AD785B88}"/>
                  </a:ext>
                </a:extLst>
              </p:cNvPr>
              <p:cNvSpPr/>
              <p:nvPr/>
            </p:nvSpPr>
            <p:spPr>
              <a:xfrm>
                <a:off x="3174" y="1959"/>
                <a:ext cx="29" cy="45"/>
              </a:xfrm>
              <a:custGeom>
                <a:avLst/>
                <a:gdLst/>
                <a:ahLst/>
                <a:cxnLst/>
                <a:rect l="l" t="t" r="r" b="b"/>
                <a:pathLst>
                  <a:path w="17" h="26" extrusionOk="0">
                    <a:moveTo>
                      <a:pt x="6" y="0"/>
                    </a:moveTo>
                    <a:cubicBezTo>
                      <a:pt x="8" y="10"/>
                      <a:pt x="5" y="19"/>
                      <a:pt x="0" y="26"/>
                    </a:cubicBezTo>
                    <a:cubicBezTo>
                      <a:pt x="1" y="26"/>
                      <a:pt x="2" y="26"/>
                      <a:pt x="3" y="26"/>
                    </a:cubicBezTo>
                    <a:cubicBezTo>
                      <a:pt x="4" y="26"/>
                      <a:pt x="5" y="26"/>
                      <a:pt x="5" y="26"/>
                    </a:cubicBezTo>
                    <a:cubicBezTo>
                      <a:pt x="12" y="25"/>
                      <a:pt x="17" y="18"/>
                      <a:pt x="16" y="10"/>
                    </a:cubicBezTo>
                    <a:cubicBezTo>
                      <a:pt x="15" y="5"/>
                      <a:pt x="11" y="2"/>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3" name="Google Shape;678;p5">
                <a:extLst>
                  <a:ext uri="{FF2B5EF4-FFF2-40B4-BE49-F238E27FC236}">
                    <a16:creationId xmlns:a16="http://schemas.microsoft.com/office/drawing/2014/main" id="{54E7AB1A-2A4C-4237-B33E-1DE35832D3D8}"/>
                  </a:ext>
                </a:extLst>
              </p:cNvPr>
              <p:cNvSpPr/>
              <p:nvPr/>
            </p:nvSpPr>
            <p:spPr>
              <a:xfrm>
                <a:off x="3145" y="2232"/>
                <a:ext cx="24" cy="17"/>
              </a:xfrm>
              <a:custGeom>
                <a:avLst/>
                <a:gdLst/>
                <a:ahLst/>
                <a:cxnLst/>
                <a:rect l="l" t="t" r="r" b="b"/>
                <a:pathLst>
                  <a:path w="14" h="10" extrusionOk="0">
                    <a:moveTo>
                      <a:pt x="13" y="0"/>
                    </a:moveTo>
                    <a:cubicBezTo>
                      <a:pt x="11" y="1"/>
                      <a:pt x="9" y="1"/>
                      <a:pt x="7" y="1"/>
                    </a:cubicBezTo>
                    <a:cubicBezTo>
                      <a:pt x="5" y="1"/>
                      <a:pt x="3" y="1"/>
                      <a:pt x="1" y="0"/>
                    </a:cubicBezTo>
                    <a:cubicBezTo>
                      <a:pt x="0" y="1"/>
                      <a:pt x="0" y="3"/>
                      <a:pt x="0" y="5"/>
                    </a:cubicBezTo>
                    <a:cubicBezTo>
                      <a:pt x="1" y="8"/>
                      <a:pt x="4" y="10"/>
                      <a:pt x="7" y="10"/>
                    </a:cubicBezTo>
                    <a:cubicBezTo>
                      <a:pt x="7" y="10"/>
                      <a:pt x="8" y="10"/>
                      <a:pt x="8" y="10"/>
                    </a:cubicBezTo>
                    <a:cubicBezTo>
                      <a:pt x="12" y="9"/>
                      <a:pt x="14" y="6"/>
                      <a:pt x="14" y="2"/>
                    </a:cubicBezTo>
                    <a:cubicBezTo>
                      <a:pt x="13" y="1"/>
                      <a:pt x="13" y="0"/>
                      <a:pt x="1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4" name="Google Shape;679;p5">
                <a:extLst>
                  <a:ext uri="{FF2B5EF4-FFF2-40B4-BE49-F238E27FC236}">
                    <a16:creationId xmlns:a16="http://schemas.microsoft.com/office/drawing/2014/main" id="{68ABC353-15EA-442F-B0DE-EA8C790C8F35}"/>
                  </a:ext>
                </a:extLst>
              </p:cNvPr>
              <p:cNvSpPr/>
              <p:nvPr/>
            </p:nvSpPr>
            <p:spPr>
              <a:xfrm>
                <a:off x="3146" y="2227"/>
                <a:ext cx="21" cy="7"/>
              </a:xfrm>
              <a:custGeom>
                <a:avLst/>
                <a:gdLst/>
                <a:ahLst/>
                <a:cxnLst/>
                <a:rect l="l" t="t" r="r" b="b"/>
                <a:pathLst>
                  <a:path w="12" h="4" extrusionOk="0">
                    <a:moveTo>
                      <a:pt x="2" y="0"/>
                    </a:moveTo>
                    <a:cubicBezTo>
                      <a:pt x="1" y="1"/>
                      <a:pt x="0" y="2"/>
                      <a:pt x="0" y="3"/>
                    </a:cubicBezTo>
                    <a:cubicBezTo>
                      <a:pt x="2" y="4"/>
                      <a:pt x="4" y="4"/>
                      <a:pt x="6" y="4"/>
                    </a:cubicBezTo>
                    <a:cubicBezTo>
                      <a:pt x="8" y="4"/>
                      <a:pt x="10" y="4"/>
                      <a:pt x="12" y="3"/>
                    </a:cubicBezTo>
                    <a:cubicBezTo>
                      <a:pt x="11" y="2"/>
                      <a:pt x="10" y="1"/>
                      <a:pt x="9" y="0"/>
                    </a:cubicBezTo>
                    <a:cubicBezTo>
                      <a:pt x="8" y="0"/>
                      <a:pt x="7" y="1"/>
                      <a:pt x="6" y="1"/>
                    </a:cubicBezTo>
                    <a:cubicBezTo>
                      <a:pt x="5" y="1"/>
                      <a:pt x="4"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5" name="Google Shape;680;p5">
                <a:extLst>
                  <a:ext uri="{FF2B5EF4-FFF2-40B4-BE49-F238E27FC236}">
                    <a16:creationId xmlns:a16="http://schemas.microsoft.com/office/drawing/2014/main" id="{79309184-EC69-49E9-A18C-594D96137C75}"/>
                  </a:ext>
                </a:extLst>
              </p:cNvPr>
              <p:cNvSpPr/>
              <p:nvPr/>
            </p:nvSpPr>
            <p:spPr>
              <a:xfrm>
                <a:off x="3485" y="1911"/>
                <a:ext cx="67" cy="54"/>
              </a:xfrm>
              <a:custGeom>
                <a:avLst/>
                <a:gdLst/>
                <a:ahLst/>
                <a:cxnLst/>
                <a:rect l="l" t="t" r="r" b="b"/>
                <a:pathLst>
                  <a:path w="39" h="31" extrusionOk="0">
                    <a:moveTo>
                      <a:pt x="6" y="0"/>
                    </a:moveTo>
                    <a:cubicBezTo>
                      <a:pt x="2" y="4"/>
                      <a:pt x="0" y="10"/>
                      <a:pt x="1" y="16"/>
                    </a:cubicBezTo>
                    <a:cubicBezTo>
                      <a:pt x="3" y="25"/>
                      <a:pt x="10" y="31"/>
                      <a:pt x="19" y="31"/>
                    </a:cubicBezTo>
                    <a:cubicBezTo>
                      <a:pt x="20" y="31"/>
                      <a:pt x="22" y="31"/>
                      <a:pt x="23" y="31"/>
                    </a:cubicBezTo>
                    <a:cubicBezTo>
                      <a:pt x="33" y="29"/>
                      <a:pt x="39" y="19"/>
                      <a:pt x="37" y="9"/>
                    </a:cubicBezTo>
                    <a:cubicBezTo>
                      <a:pt x="37" y="6"/>
                      <a:pt x="35" y="3"/>
                      <a:pt x="33" y="1"/>
                    </a:cubicBezTo>
                    <a:cubicBezTo>
                      <a:pt x="31" y="2"/>
                      <a:pt x="29" y="2"/>
                      <a:pt x="27" y="3"/>
                    </a:cubicBezTo>
                    <a:cubicBezTo>
                      <a:pt x="25" y="3"/>
                      <a:pt x="23" y="3"/>
                      <a:pt x="21" y="3"/>
                    </a:cubicBezTo>
                    <a:cubicBezTo>
                      <a:pt x="16" y="3"/>
                      <a:pt x="11" y="2"/>
                      <a:pt x="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6" name="Google Shape;681;p5">
                <a:extLst>
                  <a:ext uri="{FF2B5EF4-FFF2-40B4-BE49-F238E27FC236}">
                    <a16:creationId xmlns:a16="http://schemas.microsoft.com/office/drawing/2014/main" id="{EEC6C84F-8F32-4027-8869-2FEF8EA1490D}"/>
                  </a:ext>
                </a:extLst>
              </p:cNvPr>
              <p:cNvSpPr/>
              <p:nvPr/>
            </p:nvSpPr>
            <p:spPr>
              <a:xfrm>
                <a:off x="3939" y="1505"/>
                <a:ext cx="100" cy="89"/>
              </a:xfrm>
              <a:custGeom>
                <a:avLst/>
                <a:gdLst/>
                <a:ahLst/>
                <a:cxnLst/>
                <a:rect l="l" t="t" r="r" b="b"/>
                <a:pathLst>
                  <a:path w="58" h="52" extrusionOk="0">
                    <a:moveTo>
                      <a:pt x="29" y="0"/>
                    </a:moveTo>
                    <a:cubicBezTo>
                      <a:pt x="18" y="0"/>
                      <a:pt x="8" y="7"/>
                      <a:pt x="4" y="17"/>
                    </a:cubicBezTo>
                    <a:cubicBezTo>
                      <a:pt x="0" y="31"/>
                      <a:pt x="7" y="46"/>
                      <a:pt x="20" y="50"/>
                    </a:cubicBezTo>
                    <a:cubicBezTo>
                      <a:pt x="23" y="51"/>
                      <a:pt x="26" y="52"/>
                      <a:pt x="29" y="52"/>
                    </a:cubicBezTo>
                    <a:cubicBezTo>
                      <a:pt x="39" y="52"/>
                      <a:pt x="49" y="45"/>
                      <a:pt x="53" y="34"/>
                    </a:cubicBezTo>
                    <a:cubicBezTo>
                      <a:pt x="58" y="21"/>
                      <a:pt x="50" y="6"/>
                      <a:pt x="37" y="2"/>
                    </a:cubicBezTo>
                    <a:cubicBezTo>
                      <a:pt x="34" y="1"/>
                      <a:pt x="31"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7" name="Google Shape;682;p5">
                <a:extLst>
                  <a:ext uri="{FF2B5EF4-FFF2-40B4-BE49-F238E27FC236}">
                    <a16:creationId xmlns:a16="http://schemas.microsoft.com/office/drawing/2014/main" id="{1192900F-72DA-499D-B056-9BAE611760EE}"/>
                  </a:ext>
                </a:extLst>
              </p:cNvPr>
              <p:cNvSpPr/>
              <p:nvPr/>
            </p:nvSpPr>
            <p:spPr>
              <a:xfrm>
                <a:off x="3797" y="1599"/>
                <a:ext cx="60" cy="53"/>
              </a:xfrm>
              <a:custGeom>
                <a:avLst/>
                <a:gdLst/>
                <a:ahLst/>
                <a:cxnLst/>
                <a:rect l="l" t="t" r="r" b="b"/>
                <a:pathLst>
                  <a:path w="35" h="31" extrusionOk="0">
                    <a:moveTo>
                      <a:pt x="18" y="0"/>
                    </a:moveTo>
                    <a:cubicBezTo>
                      <a:pt x="11" y="0"/>
                      <a:pt x="5" y="4"/>
                      <a:pt x="3" y="11"/>
                    </a:cubicBezTo>
                    <a:cubicBezTo>
                      <a:pt x="0" y="19"/>
                      <a:pt x="4" y="28"/>
                      <a:pt x="13" y="31"/>
                    </a:cubicBezTo>
                    <a:cubicBezTo>
                      <a:pt x="14" y="31"/>
                      <a:pt x="16" y="31"/>
                      <a:pt x="18" y="31"/>
                    </a:cubicBezTo>
                    <a:cubicBezTo>
                      <a:pt x="24" y="31"/>
                      <a:pt x="30" y="27"/>
                      <a:pt x="32" y="21"/>
                    </a:cubicBezTo>
                    <a:cubicBezTo>
                      <a:pt x="35" y="13"/>
                      <a:pt x="31" y="4"/>
                      <a:pt x="23" y="1"/>
                    </a:cubicBezTo>
                    <a:cubicBezTo>
                      <a:pt x="21" y="1"/>
                      <a:pt x="19"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8" name="Google Shape;683;p5">
                <a:extLst>
                  <a:ext uri="{FF2B5EF4-FFF2-40B4-BE49-F238E27FC236}">
                    <a16:creationId xmlns:a16="http://schemas.microsoft.com/office/drawing/2014/main" id="{9E4E43CD-B51D-44BF-876A-29453C5DC94D}"/>
                  </a:ext>
                </a:extLst>
              </p:cNvPr>
              <p:cNvSpPr/>
              <p:nvPr/>
            </p:nvSpPr>
            <p:spPr>
              <a:xfrm>
                <a:off x="3741" y="1379"/>
                <a:ext cx="126" cy="93"/>
              </a:xfrm>
              <a:custGeom>
                <a:avLst/>
                <a:gdLst/>
                <a:ahLst/>
                <a:cxnLst/>
                <a:rect l="l" t="t" r="r" b="b"/>
                <a:pathLst>
                  <a:path w="74" h="54" extrusionOk="0">
                    <a:moveTo>
                      <a:pt x="36" y="0"/>
                    </a:moveTo>
                    <a:cubicBezTo>
                      <a:pt x="22" y="0"/>
                      <a:pt x="8" y="9"/>
                      <a:pt x="3" y="23"/>
                    </a:cubicBezTo>
                    <a:cubicBezTo>
                      <a:pt x="0" y="32"/>
                      <a:pt x="1" y="41"/>
                      <a:pt x="4" y="48"/>
                    </a:cubicBezTo>
                    <a:cubicBezTo>
                      <a:pt x="6" y="36"/>
                      <a:pt x="15" y="26"/>
                      <a:pt x="27" y="23"/>
                    </a:cubicBezTo>
                    <a:cubicBezTo>
                      <a:pt x="29" y="22"/>
                      <a:pt x="32" y="22"/>
                      <a:pt x="34" y="22"/>
                    </a:cubicBezTo>
                    <a:cubicBezTo>
                      <a:pt x="48" y="22"/>
                      <a:pt x="60" y="31"/>
                      <a:pt x="63" y="45"/>
                    </a:cubicBezTo>
                    <a:cubicBezTo>
                      <a:pt x="64" y="48"/>
                      <a:pt x="64" y="51"/>
                      <a:pt x="64" y="54"/>
                    </a:cubicBezTo>
                    <a:cubicBezTo>
                      <a:pt x="66" y="52"/>
                      <a:pt x="67" y="49"/>
                      <a:pt x="68" y="46"/>
                    </a:cubicBezTo>
                    <a:cubicBezTo>
                      <a:pt x="74" y="28"/>
                      <a:pt x="65" y="8"/>
                      <a:pt x="47" y="2"/>
                    </a:cubicBezTo>
                    <a:cubicBezTo>
                      <a:pt x="43" y="1"/>
                      <a:pt x="39" y="0"/>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9" name="Google Shape;684;p5">
                <a:extLst>
                  <a:ext uri="{FF2B5EF4-FFF2-40B4-BE49-F238E27FC236}">
                    <a16:creationId xmlns:a16="http://schemas.microsoft.com/office/drawing/2014/main" id="{4DEFAFEC-C500-49BB-8106-2C88437895E2}"/>
                  </a:ext>
                </a:extLst>
              </p:cNvPr>
              <p:cNvSpPr/>
              <p:nvPr/>
            </p:nvSpPr>
            <p:spPr>
              <a:xfrm>
                <a:off x="3747" y="1417"/>
                <a:ext cx="103" cy="81"/>
              </a:xfrm>
              <a:custGeom>
                <a:avLst/>
                <a:gdLst/>
                <a:ahLst/>
                <a:cxnLst/>
                <a:rect l="l" t="t" r="r" b="b"/>
                <a:pathLst>
                  <a:path w="60" h="47" extrusionOk="0">
                    <a:moveTo>
                      <a:pt x="30" y="0"/>
                    </a:moveTo>
                    <a:cubicBezTo>
                      <a:pt x="28" y="0"/>
                      <a:pt x="25" y="0"/>
                      <a:pt x="23" y="1"/>
                    </a:cubicBezTo>
                    <a:cubicBezTo>
                      <a:pt x="11" y="4"/>
                      <a:pt x="2" y="14"/>
                      <a:pt x="0" y="26"/>
                    </a:cubicBezTo>
                    <a:cubicBezTo>
                      <a:pt x="4" y="35"/>
                      <a:pt x="11" y="42"/>
                      <a:pt x="20" y="45"/>
                    </a:cubicBezTo>
                    <a:cubicBezTo>
                      <a:pt x="24" y="46"/>
                      <a:pt x="28" y="47"/>
                      <a:pt x="32" y="47"/>
                    </a:cubicBezTo>
                    <a:cubicBezTo>
                      <a:pt x="43" y="47"/>
                      <a:pt x="53" y="41"/>
                      <a:pt x="60" y="32"/>
                    </a:cubicBezTo>
                    <a:cubicBezTo>
                      <a:pt x="60" y="29"/>
                      <a:pt x="60" y="26"/>
                      <a:pt x="59" y="23"/>
                    </a:cubicBezTo>
                    <a:cubicBezTo>
                      <a:pt x="56" y="9"/>
                      <a:pt x="44" y="0"/>
                      <a:pt x="3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0" name="Google Shape;685;p5">
                <a:extLst>
                  <a:ext uri="{FF2B5EF4-FFF2-40B4-BE49-F238E27FC236}">
                    <a16:creationId xmlns:a16="http://schemas.microsoft.com/office/drawing/2014/main" id="{55F35A19-1E65-4553-9A6D-BB5D6283F8CC}"/>
                  </a:ext>
                </a:extLst>
              </p:cNvPr>
              <p:cNvSpPr/>
              <p:nvPr/>
            </p:nvSpPr>
            <p:spPr>
              <a:xfrm>
                <a:off x="3607" y="1347"/>
                <a:ext cx="26" cy="32"/>
              </a:xfrm>
              <a:custGeom>
                <a:avLst/>
                <a:gdLst/>
                <a:ahLst/>
                <a:cxnLst/>
                <a:rect l="l" t="t" r="r" b="b"/>
                <a:pathLst>
                  <a:path w="15" h="19" extrusionOk="0">
                    <a:moveTo>
                      <a:pt x="15" y="0"/>
                    </a:moveTo>
                    <a:cubicBezTo>
                      <a:pt x="13" y="0"/>
                      <a:pt x="12" y="0"/>
                      <a:pt x="10" y="0"/>
                    </a:cubicBezTo>
                    <a:cubicBezTo>
                      <a:pt x="10" y="0"/>
                      <a:pt x="9" y="0"/>
                      <a:pt x="9" y="0"/>
                    </a:cubicBezTo>
                    <a:cubicBezTo>
                      <a:pt x="9" y="7"/>
                      <a:pt x="6" y="14"/>
                      <a:pt x="0" y="19"/>
                    </a:cubicBezTo>
                    <a:cubicBezTo>
                      <a:pt x="6" y="17"/>
                      <a:pt x="11" y="13"/>
                      <a:pt x="14" y="7"/>
                    </a:cubicBezTo>
                    <a:cubicBezTo>
                      <a:pt x="14" y="4"/>
                      <a:pt x="15" y="2"/>
                      <a:pt x="15"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1" name="Google Shape;686;p5">
                <a:extLst>
                  <a:ext uri="{FF2B5EF4-FFF2-40B4-BE49-F238E27FC236}">
                    <a16:creationId xmlns:a16="http://schemas.microsoft.com/office/drawing/2014/main" id="{17E7FE25-CFCD-4A13-85D7-C752742D37C5}"/>
                  </a:ext>
                </a:extLst>
              </p:cNvPr>
              <p:cNvSpPr/>
              <p:nvPr/>
            </p:nvSpPr>
            <p:spPr>
              <a:xfrm>
                <a:off x="3566" y="1319"/>
                <a:ext cx="34" cy="60"/>
              </a:xfrm>
              <a:custGeom>
                <a:avLst/>
                <a:gdLst/>
                <a:ahLst/>
                <a:cxnLst/>
                <a:rect l="l" t="t" r="r" b="b"/>
                <a:pathLst>
                  <a:path w="20" h="35" extrusionOk="0">
                    <a:moveTo>
                      <a:pt x="10" y="0"/>
                    </a:moveTo>
                    <a:cubicBezTo>
                      <a:pt x="10" y="1"/>
                      <a:pt x="9" y="1"/>
                      <a:pt x="8" y="2"/>
                    </a:cubicBezTo>
                    <a:cubicBezTo>
                      <a:pt x="8" y="6"/>
                      <a:pt x="5" y="10"/>
                      <a:pt x="2" y="12"/>
                    </a:cubicBezTo>
                    <a:cubicBezTo>
                      <a:pt x="0" y="22"/>
                      <a:pt x="5" y="31"/>
                      <a:pt x="14" y="34"/>
                    </a:cubicBezTo>
                    <a:cubicBezTo>
                      <a:pt x="16" y="35"/>
                      <a:pt x="18" y="35"/>
                      <a:pt x="20" y="35"/>
                    </a:cubicBezTo>
                    <a:cubicBezTo>
                      <a:pt x="20" y="35"/>
                      <a:pt x="20" y="35"/>
                      <a:pt x="20" y="35"/>
                    </a:cubicBezTo>
                    <a:cubicBezTo>
                      <a:pt x="18" y="33"/>
                      <a:pt x="16" y="30"/>
                      <a:pt x="15" y="26"/>
                    </a:cubicBezTo>
                    <a:cubicBezTo>
                      <a:pt x="14" y="21"/>
                      <a:pt x="15" y="15"/>
                      <a:pt x="19" y="11"/>
                    </a:cubicBezTo>
                    <a:cubicBezTo>
                      <a:pt x="17" y="10"/>
                      <a:pt x="15" y="8"/>
                      <a:pt x="14" y="6"/>
                    </a:cubicBezTo>
                    <a:cubicBezTo>
                      <a:pt x="12" y="4"/>
                      <a:pt x="11" y="2"/>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2" name="Google Shape;687;p5">
                <a:extLst>
                  <a:ext uri="{FF2B5EF4-FFF2-40B4-BE49-F238E27FC236}">
                    <a16:creationId xmlns:a16="http://schemas.microsoft.com/office/drawing/2014/main" id="{6DDDE6F6-0C64-4C33-A21A-09167E5D3C81}"/>
                  </a:ext>
                </a:extLst>
              </p:cNvPr>
              <p:cNvSpPr/>
              <p:nvPr/>
            </p:nvSpPr>
            <p:spPr>
              <a:xfrm>
                <a:off x="3590" y="1338"/>
                <a:ext cx="32" cy="41"/>
              </a:xfrm>
              <a:custGeom>
                <a:avLst/>
                <a:gdLst/>
                <a:ahLst/>
                <a:cxnLst/>
                <a:rect l="l" t="t" r="r" b="b"/>
                <a:pathLst>
                  <a:path w="19" h="24" extrusionOk="0">
                    <a:moveTo>
                      <a:pt x="5" y="0"/>
                    </a:moveTo>
                    <a:cubicBezTo>
                      <a:pt x="1" y="4"/>
                      <a:pt x="0" y="10"/>
                      <a:pt x="1" y="15"/>
                    </a:cubicBezTo>
                    <a:cubicBezTo>
                      <a:pt x="2" y="19"/>
                      <a:pt x="4" y="22"/>
                      <a:pt x="6" y="24"/>
                    </a:cubicBezTo>
                    <a:cubicBezTo>
                      <a:pt x="7" y="24"/>
                      <a:pt x="9" y="24"/>
                      <a:pt x="10" y="24"/>
                    </a:cubicBezTo>
                    <a:cubicBezTo>
                      <a:pt x="16" y="19"/>
                      <a:pt x="19" y="12"/>
                      <a:pt x="19" y="5"/>
                    </a:cubicBezTo>
                    <a:cubicBezTo>
                      <a:pt x="14" y="5"/>
                      <a:pt x="9" y="3"/>
                      <a:pt x="5"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3" name="Google Shape;688;p5">
                <a:extLst>
                  <a:ext uri="{FF2B5EF4-FFF2-40B4-BE49-F238E27FC236}">
                    <a16:creationId xmlns:a16="http://schemas.microsoft.com/office/drawing/2014/main" id="{D7CE9F96-CB23-4A49-BBD9-14C1277885D5}"/>
                  </a:ext>
                </a:extLst>
              </p:cNvPr>
              <p:cNvSpPr/>
              <p:nvPr/>
            </p:nvSpPr>
            <p:spPr>
              <a:xfrm>
                <a:off x="3864" y="1254"/>
                <a:ext cx="103" cy="91"/>
              </a:xfrm>
              <a:custGeom>
                <a:avLst/>
                <a:gdLst/>
                <a:ahLst/>
                <a:cxnLst/>
                <a:rect l="l" t="t" r="r" b="b"/>
                <a:pathLst>
                  <a:path w="60" h="53" extrusionOk="0">
                    <a:moveTo>
                      <a:pt x="32" y="35"/>
                    </a:moveTo>
                    <a:cubicBezTo>
                      <a:pt x="31" y="35"/>
                      <a:pt x="31" y="35"/>
                      <a:pt x="30" y="34"/>
                    </a:cubicBezTo>
                    <a:cubicBezTo>
                      <a:pt x="22" y="34"/>
                      <a:pt x="15" y="26"/>
                      <a:pt x="16" y="18"/>
                    </a:cubicBezTo>
                    <a:cubicBezTo>
                      <a:pt x="17" y="9"/>
                      <a:pt x="24" y="3"/>
                      <a:pt x="32" y="3"/>
                    </a:cubicBezTo>
                    <a:cubicBezTo>
                      <a:pt x="32" y="3"/>
                      <a:pt x="33" y="3"/>
                      <a:pt x="33" y="3"/>
                    </a:cubicBezTo>
                    <a:cubicBezTo>
                      <a:pt x="42" y="4"/>
                      <a:pt x="48" y="12"/>
                      <a:pt x="47" y="20"/>
                    </a:cubicBezTo>
                    <a:cubicBezTo>
                      <a:pt x="47" y="28"/>
                      <a:pt x="40" y="35"/>
                      <a:pt x="32" y="35"/>
                    </a:cubicBezTo>
                    <a:moveTo>
                      <a:pt x="30" y="0"/>
                    </a:moveTo>
                    <a:cubicBezTo>
                      <a:pt x="19" y="0"/>
                      <a:pt x="8" y="7"/>
                      <a:pt x="5" y="18"/>
                    </a:cubicBezTo>
                    <a:cubicBezTo>
                      <a:pt x="0" y="32"/>
                      <a:pt x="7" y="47"/>
                      <a:pt x="21" y="52"/>
                    </a:cubicBezTo>
                    <a:cubicBezTo>
                      <a:pt x="24" y="53"/>
                      <a:pt x="27" y="53"/>
                      <a:pt x="30" y="53"/>
                    </a:cubicBezTo>
                    <a:cubicBezTo>
                      <a:pt x="41" y="53"/>
                      <a:pt x="51" y="46"/>
                      <a:pt x="55" y="35"/>
                    </a:cubicBezTo>
                    <a:cubicBezTo>
                      <a:pt x="60" y="21"/>
                      <a:pt x="52" y="6"/>
                      <a:pt x="38" y="2"/>
                    </a:cubicBezTo>
                    <a:cubicBezTo>
                      <a:pt x="36" y="1"/>
                      <a:pt x="33"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4" name="Google Shape;689;p5">
                <a:extLst>
                  <a:ext uri="{FF2B5EF4-FFF2-40B4-BE49-F238E27FC236}">
                    <a16:creationId xmlns:a16="http://schemas.microsoft.com/office/drawing/2014/main" id="{10F65958-3C39-4E4B-8258-D5DDC6BFF9DA}"/>
                  </a:ext>
                </a:extLst>
              </p:cNvPr>
              <p:cNvSpPr/>
              <p:nvPr/>
            </p:nvSpPr>
            <p:spPr>
              <a:xfrm>
                <a:off x="3621" y="1537"/>
                <a:ext cx="101" cy="88"/>
              </a:xfrm>
              <a:custGeom>
                <a:avLst/>
                <a:gdLst/>
                <a:ahLst/>
                <a:cxnLst/>
                <a:rect l="l" t="t" r="r" b="b"/>
                <a:pathLst>
                  <a:path w="59" h="51" extrusionOk="0">
                    <a:moveTo>
                      <a:pt x="16" y="0"/>
                    </a:moveTo>
                    <a:cubicBezTo>
                      <a:pt x="11" y="4"/>
                      <a:pt x="7" y="9"/>
                      <a:pt x="5" y="15"/>
                    </a:cubicBezTo>
                    <a:cubicBezTo>
                      <a:pt x="0" y="29"/>
                      <a:pt x="7" y="45"/>
                      <a:pt x="22" y="50"/>
                    </a:cubicBezTo>
                    <a:cubicBezTo>
                      <a:pt x="24" y="51"/>
                      <a:pt x="27" y="51"/>
                      <a:pt x="30" y="51"/>
                    </a:cubicBezTo>
                    <a:cubicBezTo>
                      <a:pt x="42" y="51"/>
                      <a:pt x="52" y="44"/>
                      <a:pt x="56" y="33"/>
                    </a:cubicBezTo>
                    <a:cubicBezTo>
                      <a:pt x="59" y="24"/>
                      <a:pt x="57" y="14"/>
                      <a:pt x="52" y="7"/>
                    </a:cubicBezTo>
                    <a:cubicBezTo>
                      <a:pt x="47" y="9"/>
                      <a:pt x="43" y="10"/>
                      <a:pt x="38" y="10"/>
                    </a:cubicBezTo>
                    <a:cubicBezTo>
                      <a:pt x="30" y="10"/>
                      <a:pt x="22" y="7"/>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5" name="Google Shape;690;p5">
                <a:extLst>
                  <a:ext uri="{FF2B5EF4-FFF2-40B4-BE49-F238E27FC236}">
                    <a16:creationId xmlns:a16="http://schemas.microsoft.com/office/drawing/2014/main" id="{2E32B0DA-5777-4637-A48D-538C02AE816A}"/>
                  </a:ext>
                </a:extLst>
              </p:cNvPr>
              <p:cNvSpPr/>
              <p:nvPr/>
            </p:nvSpPr>
            <p:spPr>
              <a:xfrm>
                <a:off x="3648" y="1532"/>
                <a:ext cx="62" cy="22"/>
              </a:xfrm>
              <a:custGeom>
                <a:avLst/>
                <a:gdLst/>
                <a:ahLst/>
                <a:cxnLst/>
                <a:rect l="l" t="t" r="r" b="b"/>
                <a:pathLst>
                  <a:path w="36" h="13" extrusionOk="0">
                    <a:moveTo>
                      <a:pt x="15" y="0"/>
                    </a:moveTo>
                    <a:cubicBezTo>
                      <a:pt x="10" y="0"/>
                      <a:pt x="5" y="1"/>
                      <a:pt x="0" y="3"/>
                    </a:cubicBezTo>
                    <a:cubicBezTo>
                      <a:pt x="6" y="10"/>
                      <a:pt x="14" y="13"/>
                      <a:pt x="22" y="13"/>
                    </a:cubicBezTo>
                    <a:cubicBezTo>
                      <a:pt x="27" y="13"/>
                      <a:pt x="31" y="12"/>
                      <a:pt x="36" y="10"/>
                    </a:cubicBezTo>
                    <a:cubicBezTo>
                      <a:pt x="33" y="6"/>
                      <a:pt x="28" y="3"/>
                      <a:pt x="23" y="1"/>
                    </a:cubicBezTo>
                    <a:cubicBezTo>
                      <a:pt x="20" y="0"/>
                      <a:pt x="17" y="0"/>
                      <a:pt x="1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6" name="Google Shape;691;p5">
                <a:extLst>
                  <a:ext uri="{FF2B5EF4-FFF2-40B4-BE49-F238E27FC236}">
                    <a16:creationId xmlns:a16="http://schemas.microsoft.com/office/drawing/2014/main" id="{694F8458-3B76-4A73-847B-035573F239B3}"/>
                  </a:ext>
                </a:extLst>
              </p:cNvPr>
              <p:cNvSpPr/>
              <p:nvPr/>
            </p:nvSpPr>
            <p:spPr>
              <a:xfrm>
                <a:off x="3694" y="1244"/>
                <a:ext cx="31" cy="43"/>
              </a:xfrm>
              <a:custGeom>
                <a:avLst/>
                <a:gdLst/>
                <a:ahLst/>
                <a:cxnLst/>
                <a:rect l="l" t="t" r="r" b="b"/>
                <a:pathLst>
                  <a:path w="18" h="25" extrusionOk="0">
                    <a:moveTo>
                      <a:pt x="15" y="0"/>
                    </a:moveTo>
                    <a:cubicBezTo>
                      <a:pt x="10" y="0"/>
                      <a:pt x="4" y="3"/>
                      <a:pt x="3" y="9"/>
                    </a:cubicBezTo>
                    <a:cubicBezTo>
                      <a:pt x="0" y="15"/>
                      <a:pt x="3" y="22"/>
                      <a:pt x="10" y="25"/>
                    </a:cubicBezTo>
                    <a:cubicBezTo>
                      <a:pt x="10" y="25"/>
                      <a:pt x="10" y="25"/>
                      <a:pt x="10" y="25"/>
                    </a:cubicBezTo>
                    <a:cubicBezTo>
                      <a:pt x="9" y="22"/>
                      <a:pt x="9" y="20"/>
                      <a:pt x="9" y="17"/>
                    </a:cubicBezTo>
                    <a:cubicBezTo>
                      <a:pt x="10" y="10"/>
                      <a:pt x="13" y="4"/>
                      <a:pt x="18" y="0"/>
                    </a:cubicBezTo>
                    <a:cubicBezTo>
                      <a:pt x="17" y="0"/>
                      <a:pt x="16"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7" name="Google Shape;692;p5">
                <a:extLst>
                  <a:ext uri="{FF2B5EF4-FFF2-40B4-BE49-F238E27FC236}">
                    <a16:creationId xmlns:a16="http://schemas.microsoft.com/office/drawing/2014/main" id="{ECBE8493-DB49-4EA1-9F10-52D18C4974FD}"/>
                  </a:ext>
                </a:extLst>
              </p:cNvPr>
              <p:cNvSpPr/>
              <p:nvPr/>
            </p:nvSpPr>
            <p:spPr>
              <a:xfrm>
                <a:off x="3556" y="1465"/>
                <a:ext cx="20" cy="24"/>
              </a:xfrm>
              <a:custGeom>
                <a:avLst/>
                <a:gdLst/>
                <a:ahLst/>
                <a:cxnLst/>
                <a:rect l="l" t="t" r="r" b="b"/>
                <a:pathLst>
                  <a:path w="12" h="14" extrusionOk="0">
                    <a:moveTo>
                      <a:pt x="8" y="0"/>
                    </a:moveTo>
                    <a:cubicBezTo>
                      <a:pt x="5" y="0"/>
                      <a:pt x="2" y="2"/>
                      <a:pt x="1" y="5"/>
                    </a:cubicBezTo>
                    <a:cubicBezTo>
                      <a:pt x="0" y="8"/>
                      <a:pt x="2" y="12"/>
                      <a:pt x="6" y="14"/>
                    </a:cubicBezTo>
                    <a:cubicBezTo>
                      <a:pt x="6" y="14"/>
                      <a:pt x="7" y="14"/>
                      <a:pt x="8" y="14"/>
                    </a:cubicBezTo>
                    <a:cubicBezTo>
                      <a:pt x="9" y="14"/>
                      <a:pt x="10" y="14"/>
                      <a:pt x="11" y="13"/>
                    </a:cubicBezTo>
                    <a:cubicBezTo>
                      <a:pt x="9" y="9"/>
                      <a:pt x="10" y="5"/>
                      <a:pt x="12" y="1"/>
                    </a:cubicBezTo>
                    <a:cubicBezTo>
                      <a:pt x="11" y="1"/>
                      <a:pt x="11" y="1"/>
                      <a:pt x="10"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17" name="Google Shape;693;p5">
              <a:extLst>
                <a:ext uri="{FF2B5EF4-FFF2-40B4-BE49-F238E27FC236}">
                  <a16:creationId xmlns:a16="http://schemas.microsoft.com/office/drawing/2014/main" id="{36416D91-D219-491E-A300-55F7B59E5880}"/>
                </a:ext>
              </a:extLst>
            </p:cNvPr>
            <p:cNvGrpSpPr/>
            <p:nvPr/>
          </p:nvGrpSpPr>
          <p:grpSpPr>
            <a:xfrm>
              <a:off x="2468" y="764"/>
              <a:ext cx="2798" cy="2803"/>
              <a:chOff x="2468" y="764"/>
              <a:chExt cx="2798" cy="2803"/>
            </a:xfrm>
          </p:grpSpPr>
          <p:sp>
            <p:nvSpPr>
              <p:cNvPr id="438" name="Google Shape;694;p5">
                <a:extLst>
                  <a:ext uri="{FF2B5EF4-FFF2-40B4-BE49-F238E27FC236}">
                    <a16:creationId xmlns:a16="http://schemas.microsoft.com/office/drawing/2014/main" id="{A7A6F840-AC7F-4538-BD9A-BB5D7BD3C8A4}"/>
                  </a:ext>
                </a:extLst>
              </p:cNvPr>
              <p:cNvSpPr/>
              <p:nvPr/>
            </p:nvSpPr>
            <p:spPr>
              <a:xfrm>
                <a:off x="4008" y="1366"/>
                <a:ext cx="68" cy="65"/>
              </a:xfrm>
              <a:custGeom>
                <a:avLst/>
                <a:gdLst/>
                <a:ahLst/>
                <a:cxnLst/>
                <a:rect l="l" t="t" r="r" b="b"/>
                <a:pathLst>
                  <a:path w="40" h="38" extrusionOk="0">
                    <a:moveTo>
                      <a:pt x="19" y="0"/>
                    </a:moveTo>
                    <a:cubicBezTo>
                      <a:pt x="11" y="0"/>
                      <a:pt x="4" y="5"/>
                      <a:pt x="1" y="13"/>
                    </a:cubicBezTo>
                    <a:cubicBezTo>
                      <a:pt x="0" y="16"/>
                      <a:pt x="0" y="19"/>
                      <a:pt x="1" y="22"/>
                    </a:cubicBezTo>
                    <a:cubicBezTo>
                      <a:pt x="2" y="25"/>
                      <a:pt x="4" y="27"/>
                      <a:pt x="5" y="31"/>
                    </a:cubicBezTo>
                    <a:cubicBezTo>
                      <a:pt x="5" y="31"/>
                      <a:pt x="5" y="31"/>
                      <a:pt x="5" y="31"/>
                    </a:cubicBezTo>
                    <a:cubicBezTo>
                      <a:pt x="7" y="34"/>
                      <a:pt x="10" y="36"/>
                      <a:pt x="13" y="37"/>
                    </a:cubicBezTo>
                    <a:cubicBezTo>
                      <a:pt x="15" y="38"/>
                      <a:pt x="17" y="38"/>
                      <a:pt x="19" y="38"/>
                    </a:cubicBezTo>
                    <a:cubicBezTo>
                      <a:pt x="27" y="38"/>
                      <a:pt x="34" y="33"/>
                      <a:pt x="37" y="25"/>
                    </a:cubicBezTo>
                    <a:cubicBezTo>
                      <a:pt x="40" y="16"/>
                      <a:pt x="35" y="5"/>
                      <a:pt x="25" y="1"/>
                    </a:cubicBezTo>
                    <a:cubicBezTo>
                      <a:pt x="23" y="1"/>
                      <a:pt x="21"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9" name="Google Shape;695;p5">
                <a:extLst>
                  <a:ext uri="{FF2B5EF4-FFF2-40B4-BE49-F238E27FC236}">
                    <a16:creationId xmlns:a16="http://schemas.microsoft.com/office/drawing/2014/main" id="{7FD1D751-1336-4EC0-A2FD-90FA41E0CB10}"/>
                  </a:ext>
                </a:extLst>
              </p:cNvPr>
              <p:cNvSpPr/>
              <p:nvPr/>
            </p:nvSpPr>
            <p:spPr>
              <a:xfrm>
                <a:off x="4009" y="1404"/>
                <a:ext cx="7" cy="15"/>
              </a:xfrm>
              <a:custGeom>
                <a:avLst/>
                <a:gdLst/>
                <a:ahLst/>
                <a:cxnLst/>
                <a:rect l="l" t="t" r="r" b="b"/>
                <a:pathLst>
                  <a:path w="4" h="9" extrusionOk="0">
                    <a:moveTo>
                      <a:pt x="0" y="0"/>
                    </a:moveTo>
                    <a:cubicBezTo>
                      <a:pt x="0" y="3"/>
                      <a:pt x="2" y="7"/>
                      <a:pt x="4" y="9"/>
                    </a:cubicBezTo>
                    <a:cubicBezTo>
                      <a:pt x="4" y="9"/>
                      <a:pt x="4" y="9"/>
                      <a:pt x="4" y="9"/>
                    </a:cubicBezTo>
                    <a:cubicBezTo>
                      <a:pt x="3" y="5"/>
                      <a:pt x="1" y="3"/>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0" name="Google Shape;696;p5">
                <a:extLst>
                  <a:ext uri="{FF2B5EF4-FFF2-40B4-BE49-F238E27FC236}">
                    <a16:creationId xmlns:a16="http://schemas.microsoft.com/office/drawing/2014/main" id="{481C0B68-238E-4E26-BA05-4056DFC47513}"/>
                  </a:ext>
                </a:extLst>
              </p:cNvPr>
              <p:cNvSpPr/>
              <p:nvPr/>
            </p:nvSpPr>
            <p:spPr>
              <a:xfrm>
                <a:off x="3691" y="1822"/>
                <a:ext cx="94" cy="89"/>
              </a:xfrm>
              <a:custGeom>
                <a:avLst/>
                <a:gdLst/>
                <a:ahLst/>
                <a:cxnLst/>
                <a:rect l="l" t="t" r="r" b="b"/>
                <a:pathLst>
                  <a:path w="55" h="52" extrusionOk="0">
                    <a:moveTo>
                      <a:pt x="28" y="0"/>
                    </a:moveTo>
                    <a:cubicBezTo>
                      <a:pt x="26" y="0"/>
                      <a:pt x="25" y="0"/>
                      <a:pt x="23" y="0"/>
                    </a:cubicBezTo>
                    <a:cubicBezTo>
                      <a:pt x="9" y="3"/>
                      <a:pt x="0" y="16"/>
                      <a:pt x="2" y="30"/>
                    </a:cubicBezTo>
                    <a:cubicBezTo>
                      <a:pt x="4" y="42"/>
                      <a:pt x="15" y="52"/>
                      <a:pt x="28" y="52"/>
                    </a:cubicBezTo>
                    <a:cubicBezTo>
                      <a:pt x="29" y="52"/>
                      <a:pt x="30" y="51"/>
                      <a:pt x="32" y="51"/>
                    </a:cubicBezTo>
                    <a:cubicBezTo>
                      <a:pt x="46" y="49"/>
                      <a:pt x="55" y="36"/>
                      <a:pt x="53" y="22"/>
                    </a:cubicBezTo>
                    <a:cubicBezTo>
                      <a:pt x="51" y="9"/>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1" name="Google Shape;697;p5">
                <a:extLst>
                  <a:ext uri="{FF2B5EF4-FFF2-40B4-BE49-F238E27FC236}">
                    <a16:creationId xmlns:a16="http://schemas.microsoft.com/office/drawing/2014/main" id="{6C179A5D-6C9E-4C2D-A6D7-924851F89C55}"/>
                  </a:ext>
                </a:extLst>
              </p:cNvPr>
              <p:cNvSpPr/>
              <p:nvPr/>
            </p:nvSpPr>
            <p:spPr>
              <a:xfrm>
                <a:off x="3604" y="1983"/>
                <a:ext cx="58" cy="55"/>
              </a:xfrm>
              <a:custGeom>
                <a:avLst/>
                <a:gdLst/>
                <a:ahLst/>
                <a:cxnLst/>
                <a:rect l="l" t="t" r="r" b="b"/>
                <a:pathLst>
                  <a:path w="34" h="32" extrusionOk="0">
                    <a:moveTo>
                      <a:pt x="17" y="0"/>
                    </a:moveTo>
                    <a:cubicBezTo>
                      <a:pt x="16" y="0"/>
                      <a:pt x="15" y="0"/>
                      <a:pt x="15" y="1"/>
                    </a:cubicBezTo>
                    <a:cubicBezTo>
                      <a:pt x="6" y="2"/>
                      <a:pt x="0" y="10"/>
                      <a:pt x="2" y="18"/>
                    </a:cubicBezTo>
                    <a:cubicBezTo>
                      <a:pt x="3" y="26"/>
                      <a:pt x="10" y="32"/>
                      <a:pt x="17" y="32"/>
                    </a:cubicBezTo>
                    <a:cubicBezTo>
                      <a:pt x="18" y="32"/>
                      <a:pt x="19" y="31"/>
                      <a:pt x="20" y="31"/>
                    </a:cubicBezTo>
                    <a:cubicBezTo>
                      <a:pt x="28" y="30"/>
                      <a:pt x="34" y="22"/>
                      <a:pt x="33" y="13"/>
                    </a:cubicBezTo>
                    <a:cubicBezTo>
                      <a:pt x="31" y="6"/>
                      <a:pt x="25"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2" name="Google Shape;698;p5">
                <a:extLst>
                  <a:ext uri="{FF2B5EF4-FFF2-40B4-BE49-F238E27FC236}">
                    <a16:creationId xmlns:a16="http://schemas.microsoft.com/office/drawing/2014/main" id="{D2E496E8-4AC8-4B30-901F-C16F8FC43882}"/>
                  </a:ext>
                </a:extLst>
              </p:cNvPr>
              <p:cNvSpPr/>
              <p:nvPr/>
            </p:nvSpPr>
            <p:spPr>
              <a:xfrm>
                <a:off x="3463" y="1803"/>
                <a:ext cx="122" cy="110"/>
              </a:xfrm>
              <a:custGeom>
                <a:avLst/>
                <a:gdLst/>
                <a:ahLst/>
                <a:cxnLst/>
                <a:rect l="l" t="t" r="r" b="b"/>
                <a:pathLst>
                  <a:path w="71" h="64" extrusionOk="0">
                    <a:moveTo>
                      <a:pt x="47" y="0"/>
                    </a:moveTo>
                    <a:cubicBezTo>
                      <a:pt x="50" y="13"/>
                      <a:pt x="45" y="26"/>
                      <a:pt x="34" y="33"/>
                    </a:cubicBezTo>
                    <a:cubicBezTo>
                      <a:pt x="28" y="37"/>
                      <a:pt x="22" y="38"/>
                      <a:pt x="16" y="38"/>
                    </a:cubicBezTo>
                    <a:cubicBezTo>
                      <a:pt x="11" y="38"/>
                      <a:pt x="5" y="37"/>
                      <a:pt x="0" y="34"/>
                    </a:cubicBezTo>
                    <a:cubicBezTo>
                      <a:pt x="0" y="35"/>
                      <a:pt x="0" y="36"/>
                      <a:pt x="0" y="37"/>
                    </a:cubicBezTo>
                    <a:cubicBezTo>
                      <a:pt x="2" y="49"/>
                      <a:pt x="9" y="58"/>
                      <a:pt x="19" y="63"/>
                    </a:cubicBezTo>
                    <a:cubicBezTo>
                      <a:pt x="21" y="60"/>
                      <a:pt x="25" y="58"/>
                      <a:pt x="28" y="57"/>
                    </a:cubicBezTo>
                    <a:cubicBezTo>
                      <a:pt x="30" y="57"/>
                      <a:pt x="31" y="57"/>
                      <a:pt x="32" y="57"/>
                    </a:cubicBezTo>
                    <a:cubicBezTo>
                      <a:pt x="38" y="57"/>
                      <a:pt x="43" y="60"/>
                      <a:pt x="46" y="64"/>
                    </a:cubicBezTo>
                    <a:cubicBezTo>
                      <a:pt x="61" y="58"/>
                      <a:pt x="71" y="43"/>
                      <a:pt x="68" y="26"/>
                    </a:cubicBezTo>
                    <a:cubicBezTo>
                      <a:pt x="66" y="14"/>
                      <a:pt x="58" y="5"/>
                      <a:pt x="4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3" name="Google Shape;699;p5">
                <a:extLst>
                  <a:ext uri="{FF2B5EF4-FFF2-40B4-BE49-F238E27FC236}">
                    <a16:creationId xmlns:a16="http://schemas.microsoft.com/office/drawing/2014/main" id="{68D01AA9-7F66-428A-8E82-2BCDF9913046}"/>
                  </a:ext>
                </a:extLst>
              </p:cNvPr>
              <p:cNvSpPr/>
              <p:nvPr/>
            </p:nvSpPr>
            <p:spPr>
              <a:xfrm>
                <a:off x="3461" y="1800"/>
                <a:ext cx="88" cy="68"/>
              </a:xfrm>
              <a:custGeom>
                <a:avLst/>
                <a:gdLst/>
                <a:ahLst/>
                <a:cxnLst/>
                <a:rect l="l" t="t" r="r" b="b"/>
                <a:pathLst>
                  <a:path w="51" h="40" extrusionOk="0">
                    <a:moveTo>
                      <a:pt x="35" y="0"/>
                    </a:moveTo>
                    <a:cubicBezTo>
                      <a:pt x="33" y="0"/>
                      <a:pt x="32" y="0"/>
                      <a:pt x="30" y="0"/>
                    </a:cubicBezTo>
                    <a:cubicBezTo>
                      <a:pt x="12" y="3"/>
                      <a:pt x="0" y="19"/>
                      <a:pt x="1" y="36"/>
                    </a:cubicBezTo>
                    <a:cubicBezTo>
                      <a:pt x="6" y="39"/>
                      <a:pt x="12" y="40"/>
                      <a:pt x="17" y="40"/>
                    </a:cubicBezTo>
                    <a:cubicBezTo>
                      <a:pt x="23" y="40"/>
                      <a:pt x="29" y="39"/>
                      <a:pt x="35" y="35"/>
                    </a:cubicBezTo>
                    <a:cubicBezTo>
                      <a:pt x="46" y="28"/>
                      <a:pt x="51" y="15"/>
                      <a:pt x="48" y="2"/>
                    </a:cubicBezTo>
                    <a:cubicBezTo>
                      <a:pt x="44" y="1"/>
                      <a:pt x="40" y="0"/>
                      <a:pt x="35"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4" name="Google Shape;700;p5">
                <a:extLst>
                  <a:ext uri="{FF2B5EF4-FFF2-40B4-BE49-F238E27FC236}">
                    <a16:creationId xmlns:a16="http://schemas.microsoft.com/office/drawing/2014/main" id="{83655A5F-4139-4CBC-84C2-B2998C132A4E}"/>
                  </a:ext>
                </a:extLst>
              </p:cNvPr>
              <p:cNvSpPr/>
              <p:nvPr/>
            </p:nvSpPr>
            <p:spPr>
              <a:xfrm>
                <a:off x="3496" y="1901"/>
                <a:ext cx="46" cy="15"/>
              </a:xfrm>
              <a:custGeom>
                <a:avLst/>
                <a:gdLst/>
                <a:ahLst/>
                <a:cxnLst/>
                <a:rect l="l" t="t" r="r" b="b"/>
                <a:pathLst>
                  <a:path w="27" h="9" extrusionOk="0">
                    <a:moveTo>
                      <a:pt x="13" y="0"/>
                    </a:moveTo>
                    <a:cubicBezTo>
                      <a:pt x="12" y="0"/>
                      <a:pt x="11" y="0"/>
                      <a:pt x="9" y="0"/>
                    </a:cubicBezTo>
                    <a:cubicBezTo>
                      <a:pt x="6" y="1"/>
                      <a:pt x="2" y="3"/>
                      <a:pt x="0" y="6"/>
                    </a:cubicBezTo>
                    <a:cubicBezTo>
                      <a:pt x="5" y="8"/>
                      <a:pt x="10" y="9"/>
                      <a:pt x="15" y="9"/>
                    </a:cubicBezTo>
                    <a:cubicBezTo>
                      <a:pt x="17" y="9"/>
                      <a:pt x="19" y="9"/>
                      <a:pt x="21" y="9"/>
                    </a:cubicBezTo>
                    <a:cubicBezTo>
                      <a:pt x="23" y="8"/>
                      <a:pt x="25" y="8"/>
                      <a:pt x="27" y="7"/>
                    </a:cubicBezTo>
                    <a:cubicBezTo>
                      <a:pt x="24" y="3"/>
                      <a:pt x="19" y="0"/>
                      <a:pt x="1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5" name="Google Shape;701;p5">
                <a:extLst>
                  <a:ext uri="{FF2B5EF4-FFF2-40B4-BE49-F238E27FC236}">
                    <a16:creationId xmlns:a16="http://schemas.microsoft.com/office/drawing/2014/main" id="{9F37170E-F607-4051-AD7F-99283B6B2129}"/>
                  </a:ext>
                </a:extLst>
              </p:cNvPr>
              <p:cNvSpPr/>
              <p:nvPr/>
            </p:nvSpPr>
            <p:spPr>
              <a:xfrm>
                <a:off x="3266" y="1841"/>
                <a:ext cx="67" cy="65"/>
              </a:xfrm>
              <a:custGeom>
                <a:avLst/>
                <a:gdLst/>
                <a:ahLst/>
                <a:cxnLst/>
                <a:rect l="l" t="t" r="r" b="b"/>
                <a:pathLst>
                  <a:path w="39" h="38" extrusionOk="0">
                    <a:moveTo>
                      <a:pt x="20" y="0"/>
                    </a:moveTo>
                    <a:cubicBezTo>
                      <a:pt x="19" y="0"/>
                      <a:pt x="18" y="0"/>
                      <a:pt x="17" y="0"/>
                    </a:cubicBezTo>
                    <a:cubicBezTo>
                      <a:pt x="7" y="2"/>
                      <a:pt x="0" y="12"/>
                      <a:pt x="2" y="22"/>
                    </a:cubicBezTo>
                    <a:cubicBezTo>
                      <a:pt x="3" y="31"/>
                      <a:pt x="11" y="38"/>
                      <a:pt x="20" y="38"/>
                    </a:cubicBezTo>
                    <a:cubicBezTo>
                      <a:pt x="21" y="38"/>
                      <a:pt x="22" y="38"/>
                      <a:pt x="23" y="37"/>
                    </a:cubicBezTo>
                    <a:cubicBezTo>
                      <a:pt x="26" y="37"/>
                      <a:pt x="28" y="36"/>
                      <a:pt x="30" y="35"/>
                    </a:cubicBezTo>
                    <a:cubicBezTo>
                      <a:pt x="32" y="29"/>
                      <a:pt x="35" y="25"/>
                      <a:pt x="39" y="21"/>
                    </a:cubicBezTo>
                    <a:cubicBezTo>
                      <a:pt x="39" y="19"/>
                      <a:pt x="39" y="18"/>
                      <a:pt x="39" y="16"/>
                    </a:cubicBezTo>
                    <a:cubicBezTo>
                      <a:pt x="38" y="13"/>
                      <a:pt x="37" y="10"/>
                      <a:pt x="35" y="7"/>
                    </a:cubicBezTo>
                    <a:cubicBezTo>
                      <a:pt x="35" y="7"/>
                      <a:pt x="34" y="7"/>
                      <a:pt x="34" y="7"/>
                    </a:cubicBezTo>
                    <a:cubicBezTo>
                      <a:pt x="32" y="7"/>
                      <a:pt x="29" y="6"/>
                      <a:pt x="27" y="3"/>
                    </a:cubicBezTo>
                    <a:cubicBezTo>
                      <a:pt x="27" y="3"/>
                      <a:pt x="27" y="2"/>
                      <a:pt x="26" y="1"/>
                    </a:cubicBezTo>
                    <a:cubicBezTo>
                      <a:pt x="24" y="1"/>
                      <a:pt x="22"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6" name="Google Shape;702;p5">
                <a:extLst>
                  <a:ext uri="{FF2B5EF4-FFF2-40B4-BE49-F238E27FC236}">
                    <a16:creationId xmlns:a16="http://schemas.microsoft.com/office/drawing/2014/main" id="{81321882-1327-4D4D-A9C0-5344C0A7083E}"/>
                  </a:ext>
                </a:extLst>
              </p:cNvPr>
              <p:cNvSpPr/>
              <p:nvPr/>
            </p:nvSpPr>
            <p:spPr>
              <a:xfrm>
                <a:off x="3311" y="1843"/>
                <a:ext cx="15" cy="10"/>
              </a:xfrm>
              <a:custGeom>
                <a:avLst/>
                <a:gdLst/>
                <a:ahLst/>
                <a:cxnLst/>
                <a:rect l="l" t="t" r="r" b="b"/>
                <a:pathLst>
                  <a:path w="9" h="6" extrusionOk="0">
                    <a:moveTo>
                      <a:pt x="0" y="0"/>
                    </a:moveTo>
                    <a:cubicBezTo>
                      <a:pt x="1" y="1"/>
                      <a:pt x="1" y="2"/>
                      <a:pt x="1" y="2"/>
                    </a:cubicBezTo>
                    <a:cubicBezTo>
                      <a:pt x="3" y="5"/>
                      <a:pt x="6" y="6"/>
                      <a:pt x="8" y="6"/>
                    </a:cubicBezTo>
                    <a:cubicBezTo>
                      <a:pt x="8" y="6"/>
                      <a:pt x="9" y="6"/>
                      <a:pt x="9" y="6"/>
                    </a:cubicBezTo>
                    <a:cubicBezTo>
                      <a:pt x="7" y="3"/>
                      <a:pt x="4" y="1"/>
                      <a:pt x="0"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7" name="Google Shape;703;p5">
                <a:extLst>
                  <a:ext uri="{FF2B5EF4-FFF2-40B4-BE49-F238E27FC236}">
                    <a16:creationId xmlns:a16="http://schemas.microsoft.com/office/drawing/2014/main" id="{DFB4DBB8-3D50-477A-9910-45435993DEF4}"/>
                  </a:ext>
                </a:extLst>
              </p:cNvPr>
              <p:cNvSpPr/>
              <p:nvPr/>
            </p:nvSpPr>
            <p:spPr>
              <a:xfrm>
                <a:off x="3318" y="1877"/>
                <a:ext cx="15" cy="24"/>
              </a:xfrm>
              <a:custGeom>
                <a:avLst/>
                <a:gdLst/>
                <a:ahLst/>
                <a:cxnLst/>
                <a:rect l="l" t="t" r="r" b="b"/>
                <a:pathLst>
                  <a:path w="9" h="14" extrusionOk="0">
                    <a:moveTo>
                      <a:pt x="9" y="0"/>
                    </a:moveTo>
                    <a:cubicBezTo>
                      <a:pt x="5" y="4"/>
                      <a:pt x="2" y="8"/>
                      <a:pt x="0" y="14"/>
                    </a:cubicBezTo>
                    <a:cubicBezTo>
                      <a:pt x="5" y="11"/>
                      <a:pt x="8" y="6"/>
                      <a:pt x="9"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8" name="Google Shape;704;p5">
                <a:extLst>
                  <a:ext uri="{FF2B5EF4-FFF2-40B4-BE49-F238E27FC236}">
                    <a16:creationId xmlns:a16="http://schemas.microsoft.com/office/drawing/2014/main" id="{379F1EBE-8FB3-4008-B058-2EEF8743A357}"/>
                  </a:ext>
                </a:extLst>
              </p:cNvPr>
              <p:cNvSpPr/>
              <p:nvPr/>
            </p:nvSpPr>
            <p:spPr>
              <a:xfrm>
                <a:off x="3506" y="1637"/>
                <a:ext cx="98" cy="91"/>
              </a:xfrm>
              <a:custGeom>
                <a:avLst/>
                <a:gdLst/>
                <a:ahLst/>
                <a:cxnLst/>
                <a:rect l="l" t="t" r="r" b="b"/>
                <a:pathLst>
                  <a:path w="57" h="53" extrusionOk="0">
                    <a:moveTo>
                      <a:pt x="29" y="0"/>
                    </a:moveTo>
                    <a:cubicBezTo>
                      <a:pt x="28" y="0"/>
                      <a:pt x="26" y="0"/>
                      <a:pt x="25" y="0"/>
                    </a:cubicBezTo>
                    <a:cubicBezTo>
                      <a:pt x="10" y="2"/>
                      <a:pt x="0" y="16"/>
                      <a:pt x="3" y="30"/>
                    </a:cubicBezTo>
                    <a:cubicBezTo>
                      <a:pt x="5" y="43"/>
                      <a:pt x="16" y="53"/>
                      <a:pt x="29" y="53"/>
                    </a:cubicBezTo>
                    <a:cubicBezTo>
                      <a:pt x="30" y="53"/>
                      <a:pt x="32" y="53"/>
                      <a:pt x="33" y="52"/>
                    </a:cubicBezTo>
                    <a:cubicBezTo>
                      <a:pt x="48" y="50"/>
                      <a:pt x="57" y="36"/>
                      <a:pt x="55" y="22"/>
                    </a:cubicBezTo>
                    <a:cubicBezTo>
                      <a:pt x="53" y="9"/>
                      <a:pt x="42"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9" name="Google Shape;705;p5">
                <a:extLst>
                  <a:ext uri="{FF2B5EF4-FFF2-40B4-BE49-F238E27FC236}">
                    <a16:creationId xmlns:a16="http://schemas.microsoft.com/office/drawing/2014/main" id="{BE7B8C01-4300-4925-84D3-6E906686181C}"/>
                  </a:ext>
                </a:extLst>
              </p:cNvPr>
              <p:cNvSpPr/>
              <p:nvPr/>
            </p:nvSpPr>
            <p:spPr>
              <a:xfrm>
                <a:off x="3427" y="1995"/>
                <a:ext cx="94" cy="93"/>
              </a:xfrm>
              <a:custGeom>
                <a:avLst/>
                <a:gdLst/>
                <a:ahLst/>
                <a:cxnLst/>
                <a:rect l="l" t="t" r="r" b="b"/>
                <a:pathLst>
                  <a:path w="55" h="54" extrusionOk="0">
                    <a:moveTo>
                      <a:pt x="27" y="0"/>
                    </a:moveTo>
                    <a:cubicBezTo>
                      <a:pt x="27" y="0"/>
                      <a:pt x="26" y="0"/>
                      <a:pt x="25" y="0"/>
                    </a:cubicBezTo>
                    <a:cubicBezTo>
                      <a:pt x="25" y="5"/>
                      <a:pt x="23" y="11"/>
                      <a:pt x="18" y="15"/>
                    </a:cubicBezTo>
                    <a:cubicBezTo>
                      <a:pt x="14" y="18"/>
                      <a:pt x="10" y="19"/>
                      <a:pt x="6" y="19"/>
                    </a:cubicBezTo>
                    <a:cubicBezTo>
                      <a:pt x="4" y="19"/>
                      <a:pt x="3" y="19"/>
                      <a:pt x="1" y="19"/>
                    </a:cubicBezTo>
                    <a:cubicBezTo>
                      <a:pt x="0" y="23"/>
                      <a:pt x="0" y="27"/>
                      <a:pt x="1" y="31"/>
                    </a:cubicBezTo>
                    <a:cubicBezTo>
                      <a:pt x="3" y="45"/>
                      <a:pt x="14" y="54"/>
                      <a:pt x="27" y="54"/>
                    </a:cubicBezTo>
                    <a:cubicBezTo>
                      <a:pt x="29" y="54"/>
                      <a:pt x="30" y="54"/>
                      <a:pt x="32" y="54"/>
                    </a:cubicBezTo>
                    <a:cubicBezTo>
                      <a:pt x="38" y="53"/>
                      <a:pt x="43" y="50"/>
                      <a:pt x="47" y="46"/>
                    </a:cubicBezTo>
                    <a:cubicBezTo>
                      <a:pt x="48" y="42"/>
                      <a:pt x="50" y="38"/>
                      <a:pt x="53" y="36"/>
                    </a:cubicBezTo>
                    <a:cubicBezTo>
                      <a:pt x="55" y="32"/>
                      <a:pt x="55" y="27"/>
                      <a:pt x="54" y="23"/>
                    </a:cubicBezTo>
                    <a:cubicBezTo>
                      <a:pt x="52" y="9"/>
                      <a:pt x="4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0" name="Google Shape;706;p5">
                <a:extLst>
                  <a:ext uri="{FF2B5EF4-FFF2-40B4-BE49-F238E27FC236}">
                    <a16:creationId xmlns:a16="http://schemas.microsoft.com/office/drawing/2014/main" id="{C4C34F03-81B0-4B9F-A711-31C5FA1F2C5C}"/>
                  </a:ext>
                </a:extLst>
              </p:cNvPr>
              <p:cNvSpPr/>
              <p:nvPr/>
            </p:nvSpPr>
            <p:spPr>
              <a:xfrm>
                <a:off x="3429" y="1995"/>
                <a:ext cx="41" cy="33"/>
              </a:xfrm>
              <a:custGeom>
                <a:avLst/>
                <a:gdLst/>
                <a:ahLst/>
                <a:cxnLst/>
                <a:rect l="l" t="t" r="r" b="b"/>
                <a:pathLst>
                  <a:path w="24" h="19" extrusionOk="0">
                    <a:moveTo>
                      <a:pt x="24" y="0"/>
                    </a:moveTo>
                    <a:cubicBezTo>
                      <a:pt x="23" y="0"/>
                      <a:pt x="23" y="0"/>
                      <a:pt x="22" y="0"/>
                    </a:cubicBezTo>
                    <a:cubicBezTo>
                      <a:pt x="12" y="2"/>
                      <a:pt x="3" y="9"/>
                      <a:pt x="0" y="19"/>
                    </a:cubicBezTo>
                    <a:cubicBezTo>
                      <a:pt x="2" y="19"/>
                      <a:pt x="3" y="19"/>
                      <a:pt x="5" y="19"/>
                    </a:cubicBezTo>
                    <a:cubicBezTo>
                      <a:pt x="9" y="19"/>
                      <a:pt x="13" y="18"/>
                      <a:pt x="17" y="15"/>
                    </a:cubicBezTo>
                    <a:cubicBezTo>
                      <a:pt x="22" y="11"/>
                      <a:pt x="24" y="5"/>
                      <a:pt x="2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1" name="Google Shape;707;p5">
                <a:extLst>
                  <a:ext uri="{FF2B5EF4-FFF2-40B4-BE49-F238E27FC236}">
                    <a16:creationId xmlns:a16="http://schemas.microsoft.com/office/drawing/2014/main" id="{D07E789A-1181-4B54-97C2-E9906699A198}"/>
                  </a:ext>
                </a:extLst>
              </p:cNvPr>
              <p:cNvSpPr/>
              <p:nvPr/>
            </p:nvSpPr>
            <p:spPr>
              <a:xfrm>
                <a:off x="3508" y="2057"/>
                <a:ext cx="10" cy="17"/>
              </a:xfrm>
              <a:custGeom>
                <a:avLst/>
                <a:gdLst/>
                <a:ahLst/>
                <a:cxnLst/>
                <a:rect l="l" t="t" r="r" b="b"/>
                <a:pathLst>
                  <a:path w="6" h="10" extrusionOk="0">
                    <a:moveTo>
                      <a:pt x="6" y="0"/>
                    </a:moveTo>
                    <a:cubicBezTo>
                      <a:pt x="3" y="2"/>
                      <a:pt x="1" y="6"/>
                      <a:pt x="0" y="10"/>
                    </a:cubicBezTo>
                    <a:cubicBezTo>
                      <a:pt x="3" y="7"/>
                      <a:pt x="5" y="3"/>
                      <a:pt x="6"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2" name="Google Shape;708;p5">
                <a:extLst>
                  <a:ext uri="{FF2B5EF4-FFF2-40B4-BE49-F238E27FC236}">
                    <a16:creationId xmlns:a16="http://schemas.microsoft.com/office/drawing/2014/main" id="{85C12E56-B829-45DE-BAF6-ED7DF19F899E}"/>
                  </a:ext>
                </a:extLst>
              </p:cNvPr>
              <p:cNvSpPr/>
              <p:nvPr/>
            </p:nvSpPr>
            <p:spPr>
              <a:xfrm>
                <a:off x="3343" y="1723"/>
                <a:ext cx="50" cy="43"/>
              </a:xfrm>
              <a:custGeom>
                <a:avLst/>
                <a:gdLst/>
                <a:ahLst/>
                <a:cxnLst/>
                <a:rect l="l" t="t" r="r" b="b"/>
                <a:pathLst>
                  <a:path w="29" h="25" extrusionOk="0">
                    <a:moveTo>
                      <a:pt x="15" y="0"/>
                    </a:moveTo>
                    <a:cubicBezTo>
                      <a:pt x="14" y="0"/>
                      <a:pt x="13" y="0"/>
                      <a:pt x="12" y="0"/>
                    </a:cubicBezTo>
                    <a:cubicBezTo>
                      <a:pt x="5" y="1"/>
                      <a:pt x="0" y="7"/>
                      <a:pt x="1" y="14"/>
                    </a:cubicBezTo>
                    <a:cubicBezTo>
                      <a:pt x="8" y="16"/>
                      <a:pt x="14" y="20"/>
                      <a:pt x="19" y="25"/>
                    </a:cubicBezTo>
                    <a:cubicBezTo>
                      <a:pt x="25" y="24"/>
                      <a:pt x="29" y="17"/>
                      <a:pt x="28" y="11"/>
                    </a:cubicBezTo>
                    <a:cubicBezTo>
                      <a:pt x="27"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3" name="Google Shape;709;p5">
                <a:extLst>
                  <a:ext uri="{FF2B5EF4-FFF2-40B4-BE49-F238E27FC236}">
                    <a16:creationId xmlns:a16="http://schemas.microsoft.com/office/drawing/2014/main" id="{D5C67B4F-A70C-4764-9554-8C3E045B91CB}"/>
                  </a:ext>
                </a:extLst>
              </p:cNvPr>
              <p:cNvSpPr/>
              <p:nvPr/>
            </p:nvSpPr>
            <p:spPr>
              <a:xfrm>
                <a:off x="3326" y="1994"/>
                <a:ext cx="22" cy="20"/>
              </a:xfrm>
              <a:custGeom>
                <a:avLst/>
                <a:gdLst/>
                <a:ahLst/>
                <a:cxnLst/>
                <a:rect l="l" t="t" r="r" b="b"/>
                <a:pathLst>
                  <a:path w="13" h="12" extrusionOk="0">
                    <a:moveTo>
                      <a:pt x="11" y="0"/>
                    </a:moveTo>
                    <a:cubicBezTo>
                      <a:pt x="8" y="4"/>
                      <a:pt x="5" y="8"/>
                      <a:pt x="0" y="10"/>
                    </a:cubicBezTo>
                    <a:cubicBezTo>
                      <a:pt x="2" y="11"/>
                      <a:pt x="3" y="12"/>
                      <a:pt x="5" y="12"/>
                    </a:cubicBezTo>
                    <a:cubicBezTo>
                      <a:pt x="6" y="12"/>
                      <a:pt x="6" y="12"/>
                      <a:pt x="6" y="12"/>
                    </a:cubicBezTo>
                    <a:cubicBezTo>
                      <a:pt x="10" y="11"/>
                      <a:pt x="13" y="8"/>
                      <a:pt x="12" y="4"/>
                    </a:cubicBezTo>
                    <a:cubicBezTo>
                      <a:pt x="12" y="2"/>
                      <a:pt x="11" y="1"/>
                      <a:pt x="1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4" name="Google Shape;710;p5">
                <a:extLst>
                  <a:ext uri="{FF2B5EF4-FFF2-40B4-BE49-F238E27FC236}">
                    <a16:creationId xmlns:a16="http://schemas.microsoft.com/office/drawing/2014/main" id="{F3174BAA-D94A-4115-98A5-56730AA1A6CD}"/>
                  </a:ext>
                </a:extLst>
              </p:cNvPr>
              <p:cNvSpPr/>
              <p:nvPr/>
            </p:nvSpPr>
            <p:spPr>
              <a:xfrm>
                <a:off x="3679" y="1676"/>
                <a:ext cx="68" cy="65"/>
              </a:xfrm>
              <a:custGeom>
                <a:avLst/>
                <a:gdLst/>
                <a:ahLst/>
                <a:cxnLst/>
                <a:rect l="l" t="t" r="r" b="b"/>
                <a:pathLst>
                  <a:path w="40" h="38" extrusionOk="0">
                    <a:moveTo>
                      <a:pt x="20" y="0"/>
                    </a:moveTo>
                    <a:cubicBezTo>
                      <a:pt x="19" y="0"/>
                      <a:pt x="18" y="1"/>
                      <a:pt x="17" y="1"/>
                    </a:cubicBezTo>
                    <a:cubicBezTo>
                      <a:pt x="7" y="2"/>
                      <a:pt x="0" y="12"/>
                      <a:pt x="1" y="22"/>
                    </a:cubicBezTo>
                    <a:cubicBezTo>
                      <a:pt x="3" y="31"/>
                      <a:pt x="11" y="38"/>
                      <a:pt x="20" y="38"/>
                    </a:cubicBezTo>
                    <a:cubicBezTo>
                      <a:pt x="21" y="38"/>
                      <a:pt x="22" y="38"/>
                      <a:pt x="23" y="38"/>
                    </a:cubicBezTo>
                    <a:cubicBezTo>
                      <a:pt x="33" y="36"/>
                      <a:pt x="40" y="26"/>
                      <a:pt x="38" y="16"/>
                    </a:cubicBezTo>
                    <a:cubicBezTo>
                      <a:pt x="37" y="7"/>
                      <a:pt x="29" y="0"/>
                      <a:pt x="2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5" name="Google Shape;711;p5">
                <a:extLst>
                  <a:ext uri="{FF2B5EF4-FFF2-40B4-BE49-F238E27FC236}">
                    <a16:creationId xmlns:a16="http://schemas.microsoft.com/office/drawing/2014/main" id="{7BED7B29-AC9C-4FC8-8242-FC052EE761D4}"/>
                  </a:ext>
                </a:extLst>
              </p:cNvPr>
              <p:cNvSpPr/>
              <p:nvPr/>
            </p:nvSpPr>
            <p:spPr>
              <a:xfrm>
                <a:off x="3655" y="2321"/>
                <a:ext cx="96" cy="88"/>
              </a:xfrm>
              <a:custGeom>
                <a:avLst/>
                <a:gdLst/>
                <a:ahLst/>
                <a:cxnLst/>
                <a:rect l="l" t="t" r="r" b="b"/>
                <a:pathLst>
                  <a:path w="56" h="51" extrusionOk="0">
                    <a:moveTo>
                      <a:pt x="28" y="0"/>
                    </a:moveTo>
                    <a:cubicBezTo>
                      <a:pt x="27" y="0"/>
                      <a:pt x="25" y="0"/>
                      <a:pt x="24" y="0"/>
                    </a:cubicBezTo>
                    <a:cubicBezTo>
                      <a:pt x="10" y="3"/>
                      <a:pt x="0" y="16"/>
                      <a:pt x="3" y="30"/>
                    </a:cubicBezTo>
                    <a:cubicBezTo>
                      <a:pt x="5" y="42"/>
                      <a:pt x="16" y="51"/>
                      <a:pt x="28" y="51"/>
                    </a:cubicBezTo>
                    <a:cubicBezTo>
                      <a:pt x="30" y="51"/>
                      <a:pt x="31" y="51"/>
                      <a:pt x="33" y="51"/>
                    </a:cubicBezTo>
                    <a:cubicBezTo>
                      <a:pt x="47" y="48"/>
                      <a:pt x="56" y="35"/>
                      <a:pt x="53" y="21"/>
                    </a:cubicBezTo>
                    <a:cubicBezTo>
                      <a:pt x="51" y="8"/>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6" name="Google Shape;712;p5">
                <a:extLst>
                  <a:ext uri="{FF2B5EF4-FFF2-40B4-BE49-F238E27FC236}">
                    <a16:creationId xmlns:a16="http://schemas.microsoft.com/office/drawing/2014/main" id="{EDDEC0AE-2F77-46F7-AD10-4C44375D4E76}"/>
                  </a:ext>
                </a:extLst>
              </p:cNvPr>
              <p:cNvSpPr/>
              <p:nvPr/>
            </p:nvSpPr>
            <p:spPr>
              <a:xfrm>
                <a:off x="3571" y="2484"/>
                <a:ext cx="58" cy="54"/>
              </a:xfrm>
              <a:custGeom>
                <a:avLst/>
                <a:gdLst/>
                <a:ahLst/>
                <a:cxnLst/>
                <a:rect l="l" t="t" r="r" b="b"/>
                <a:pathLst>
                  <a:path w="34" h="31" extrusionOk="0">
                    <a:moveTo>
                      <a:pt x="17" y="0"/>
                    </a:moveTo>
                    <a:cubicBezTo>
                      <a:pt x="16" y="0"/>
                      <a:pt x="15" y="0"/>
                      <a:pt x="14" y="0"/>
                    </a:cubicBezTo>
                    <a:cubicBezTo>
                      <a:pt x="6" y="2"/>
                      <a:pt x="0" y="10"/>
                      <a:pt x="2" y="18"/>
                    </a:cubicBezTo>
                    <a:cubicBezTo>
                      <a:pt x="3" y="26"/>
                      <a:pt x="10" y="31"/>
                      <a:pt x="17" y="31"/>
                    </a:cubicBezTo>
                    <a:cubicBezTo>
                      <a:pt x="18" y="31"/>
                      <a:pt x="19" y="31"/>
                      <a:pt x="20" y="31"/>
                    </a:cubicBezTo>
                    <a:cubicBezTo>
                      <a:pt x="28" y="29"/>
                      <a:pt x="34" y="21"/>
                      <a:pt x="33" y="13"/>
                    </a:cubicBezTo>
                    <a:cubicBezTo>
                      <a:pt x="31" y="5"/>
                      <a:pt x="25"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7" name="Google Shape;713;p5">
                <a:extLst>
                  <a:ext uri="{FF2B5EF4-FFF2-40B4-BE49-F238E27FC236}">
                    <a16:creationId xmlns:a16="http://schemas.microsoft.com/office/drawing/2014/main" id="{5E00B09B-81F4-45A4-9240-243A68038574}"/>
                  </a:ext>
                </a:extLst>
              </p:cNvPr>
              <p:cNvSpPr/>
              <p:nvPr/>
            </p:nvSpPr>
            <p:spPr>
              <a:xfrm>
                <a:off x="3432" y="2302"/>
                <a:ext cx="118" cy="117"/>
              </a:xfrm>
              <a:custGeom>
                <a:avLst/>
                <a:gdLst/>
                <a:ahLst/>
                <a:cxnLst/>
                <a:rect l="l" t="t" r="r" b="b"/>
                <a:pathLst>
                  <a:path w="69" h="68" extrusionOk="0">
                    <a:moveTo>
                      <a:pt x="32" y="0"/>
                    </a:moveTo>
                    <a:cubicBezTo>
                      <a:pt x="30" y="0"/>
                      <a:pt x="28" y="0"/>
                      <a:pt x="26" y="0"/>
                    </a:cubicBezTo>
                    <a:cubicBezTo>
                      <a:pt x="14" y="2"/>
                      <a:pt x="5" y="10"/>
                      <a:pt x="0" y="20"/>
                    </a:cubicBezTo>
                    <a:cubicBezTo>
                      <a:pt x="18" y="28"/>
                      <a:pt x="32" y="46"/>
                      <a:pt x="34" y="67"/>
                    </a:cubicBezTo>
                    <a:cubicBezTo>
                      <a:pt x="34" y="68"/>
                      <a:pt x="34" y="68"/>
                      <a:pt x="34" y="68"/>
                    </a:cubicBezTo>
                    <a:cubicBezTo>
                      <a:pt x="35" y="68"/>
                      <a:pt x="36" y="68"/>
                      <a:pt x="38" y="68"/>
                    </a:cubicBezTo>
                    <a:cubicBezTo>
                      <a:pt x="56" y="64"/>
                      <a:pt x="69" y="46"/>
                      <a:pt x="65" y="28"/>
                    </a:cubicBezTo>
                    <a:cubicBezTo>
                      <a:pt x="65" y="23"/>
                      <a:pt x="63" y="18"/>
                      <a:pt x="60" y="14"/>
                    </a:cubicBezTo>
                    <a:cubicBezTo>
                      <a:pt x="59" y="15"/>
                      <a:pt x="57" y="15"/>
                      <a:pt x="56" y="15"/>
                    </a:cubicBezTo>
                    <a:cubicBezTo>
                      <a:pt x="51" y="15"/>
                      <a:pt x="47" y="13"/>
                      <a:pt x="44" y="10"/>
                    </a:cubicBezTo>
                    <a:cubicBezTo>
                      <a:pt x="41" y="7"/>
                      <a:pt x="40" y="4"/>
                      <a:pt x="40" y="1"/>
                    </a:cubicBezTo>
                    <a:cubicBezTo>
                      <a:pt x="37" y="0"/>
                      <a:pt x="34" y="0"/>
                      <a:pt x="3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8" name="Google Shape;714;p5">
                <a:extLst>
                  <a:ext uri="{FF2B5EF4-FFF2-40B4-BE49-F238E27FC236}">
                    <a16:creationId xmlns:a16="http://schemas.microsoft.com/office/drawing/2014/main" id="{7469F4D8-88E7-4852-A6DB-12996D442749}"/>
                  </a:ext>
                </a:extLst>
              </p:cNvPr>
              <p:cNvSpPr/>
              <p:nvPr/>
            </p:nvSpPr>
            <p:spPr>
              <a:xfrm>
                <a:off x="3427" y="2337"/>
                <a:ext cx="64" cy="82"/>
              </a:xfrm>
              <a:custGeom>
                <a:avLst/>
                <a:gdLst/>
                <a:ahLst/>
                <a:cxnLst/>
                <a:rect l="l" t="t" r="r" b="b"/>
                <a:pathLst>
                  <a:path w="37" h="48" extrusionOk="0">
                    <a:moveTo>
                      <a:pt x="3" y="0"/>
                    </a:moveTo>
                    <a:cubicBezTo>
                      <a:pt x="1" y="6"/>
                      <a:pt x="0" y="13"/>
                      <a:pt x="1" y="20"/>
                    </a:cubicBezTo>
                    <a:cubicBezTo>
                      <a:pt x="4" y="21"/>
                      <a:pt x="7" y="23"/>
                      <a:pt x="9" y="26"/>
                    </a:cubicBezTo>
                    <a:cubicBezTo>
                      <a:pt x="13" y="31"/>
                      <a:pt x="15" y="36"/>
                      <a:pt x="15" y="42"/>
                    </a:cubicBezTo>
                    <a:cubicBezTo>
                      <a:pt x="21" y="46"/>
                      <a:pt x="28" y="48"/>
                      <a:pt x="35" y="48"/>
                    </a:cubicBezTo>
                    <a:cubicBezTo>
                      <a:pt x="35" y="48"/>
                      <a:pt x="36" y="48"/>
                      <a:pt x="37" y="48"/>
                    </a:cubicBezTo>
                    <a:cubicBezTo>
                      <a:pt x="37" y="48"/>
                      <a:pt x="37" y="48"/>
                      <a:pt x="37" y="47"/>
                    </a:cubicBezTo>
                    <a:cubicBezTo>
                      <a:pt x="35" y="26"/>
                      <a:pt x="21" y="8"/>
                      <a:pt x="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9" name="Google Shape;715;p5">
                <a:extLst>
                  <a:ext uri="{FF2B5EF4-FFF2-40B4-BE49-F238E27FC236}">
                    <a16:creationId xmlns:a16="http://schemas.microsoft.com/office/drawing/2014/main" id="{BBF2E614-D72D-4662-8863-8910265AAC8A}"/>
                  </a:ext>
                </a:extLst>
              </p:cNvPr>
              <p:cNvSpPr/>
              <p:nvPr/>
            </p:nvSpPr>
            <p:spPr>
              <a:xfrm>
                <a:off x="3501" y="2304"/>
                <a:ext cx="34" cy="24"/>
              </a:xfrm>
              <a:custGeom>
                <a:avLst/>
                <a:gdLst/>
                <a:ahLst/>
                <a:cxnLst/>
                <a:rect l="l" t="t" r="r" b="b"/>
                <a:pathLst>
                  <a:path w="20" h="14" extrusionOk="0">
                    <a:moveTo>
                      <a:pt x="0" y="0"/>
                    </a:moveTo>
                    <a:cubicBezTo>
                      <a:pt x="0" y="3"/>
                      <a:pt x="1" y="6"/>
                      <a:pt x="4" y="9"/>
                    </a:cubicBezTo>
                    <a:cubicBezTo>
                      <a:pt x="7" y="12"/>
                      <a:pt x="11" y="14"/>
                      <a:pt x="16" y="14"/>
                    </a:cubicBezTo>
                    <a:cubicBezTo>
                      <a:pt x="17" y="14"/>
                      <a:pt x="19" y="14"/>
                      <a:pt x="20" y="13"/>
                    </a:cubicBezTo>
                    <a:cubicBezTo>
                      <a:pt x="15" y="7"/>
                      <a:pt x="8" y="2"/>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0" name="Google Shape;716;p5">
                <a:extLst>
                  <a:ext uri="{FF2B5EF4-FFF2-40B4-BE49-F238E27FC236}">
                    <a16:creationId xmlns:a16="http://schemas.microsoft.com/office/drawing/2014/main" id="{4CEDEE65-F123-4FB6-808B-8224E58BE3B1}"/>
                  </a:ext>
                </a:extLst>
              </p:cNvPr>
              <p:cNvSpPr/>
              <p:nvPr/>
            </p:nvSpPr>
            <p:spPr>
              <a:xfrm>
                <a:off x="3429" y="2371"/>
                <a:ext cx="24" cy="38"/>
              </a:xfrm>
              <a:custGeom>
                <a:avLst/>
                <a:gdLst/>
                <a:ahLst/>
                <a:cxnLst/>
                <a:rect l="l" t="t" r="r" b="b"/>
                <a:pathLst>
                  <a:path w="14" h="22" extrusionOk="0">
                    <a:moveTo>
                      <a:pt x="0" y="0"/>
                    </a:moveTo>
                    <a:cubicBezTo>
                      <a:pt x="0" y="0"/>
                      <a:pt x="0" y="0"/>
                      <a:pt x="0" y="0"/>
                    </a:cubicBezTo>
                    <a:cubicBezTo>
                      <a:pt x="2" y="9"/>
                      <a:pt x="7" y="17"/>
                      <a:pt x="14" y="22"/>
                    </a:cubicBezTo>
                    <a:cubicBezTo>
                      <a:pt x="14" y="16"/>
                      <a:pt x="12" y="11"/>
                      <a:pt x="8" y="6"/>
                    </a:cubicBezTo>
                    <a:cubicBezTo>
                      <a:pt x="6" y="3"/>
                      <a:pt x="3" y="1"/>
                      <a:pt x="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1" name="Google Shape;717;p5">
                <a:extLst>
                  <a:ext uri="{FF2B5EF4-FFF2-40B4-BE49-F238E27FC236}">
                    <a16:creationId xmlns:a16="http://schemas.microsoft.com/office/drawing/2014/main" id="{0A571D7F-2C29-4284-8EA1-44098395D0C0}"/>
                  </a:ext>
                </a:extLst>
              </p:cNvPr>
              <p:cNvSpPr/>
              <p:nvPr/>
            </p:nvSpPr>
            <p:spPr>
              <a:xfrm>
                <a:off x="3232" y="2347"/>
                <a:ext cx="67" cy="65"/>
              </a:xfrm>
              <a:custGeom>
                <a:avLst/>
                <a:gdLst/>
                <a:ahLst/>
                <a:cxnLst/>
                <a:rect l="l" t="t" r="r" b="b"/>
                <a:pathLst>
                  <a:path w="39" h="38" extrusionOk="0">
                    <a:moveTo>
                      <a:pt x="20" y="0"/>
                    </a:moveTo>
                    <a:cubicBezTo>
                      <a:pt x="19" y="0"/>
                      <a:pt x="18" y="1"/>
                      <a:pt x="17" y="1"/>
                    </a:cubicBezTo>
                    <a:cubicBezTo>
                      <a:pt x="6" y="3"/>
                      <a:pt x="0" y="12"/>
                      <a:pt x="2" y="23"/>
                    </a:cubicBezTo>
                    <a:cubicBezTo>
                      <a:pt x="3" y="32"/>
                      <a:pt x="11" y="38"/>
                      <a:pt x="20" y="38"/>
                    </a:cubicBezTo>
                    <a:cubicBezTo>
                      <a:pt x="21" y="38"/>
                      <a:pt x="22" y="38"/>
                      <a:pt x="23" y="38"/>
                    </a:cubicBezTo>
                    <a:cubicBezTo>
                      <a:pt x="28" y="37"/>
                      <a:pt x="32" y="34"/>
                      <a:pt x="35" y="30"/>
                    </a:cubicBezTo>
                    <a:cubicBezTo>
                      <a:pt x="36" y="27"/>
                      <a:pt x="37" y="24"/>
                      <a:pt x="39" y="21"/>
                    </a:cubicBezTo>
                    <a:cubicBezTo>
                      <a:pt x="39" y="20"/>
                      <a:pt x="39" y="18"/>
                      <a:pt x="38" y="16"/>
                    </a:cubicBezTo>
                    <a:cubicBezTo>
                      <a:pt x="37" y="7"/>
                      <a:pt x="29"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2" name="Google Shape;718;p5">
                <a:extLst>
                  <a:ext uri="{FF2B5EF4-FFF2-40B4-BE49-F238E27FC236}">
                    <a16:creationId xmlns:a16="http://schemas.microsoft.com/office/drawing/2014/main" id="{DC6F34BB-46B2-409D-9B68-4E655E60AA76}"/>
                  </a:ext>
                </a:extLst>
              </p:cNvPr>
              <p:cNvSpPr/>
              <p:nvPr/>
            </p:nvSpPr>
            <p:spPr>
              <a:xfrm>
                <a:off x="3292" y="2383"/>
                <a:ext cx="7" cy="16"/>
              </a:xfrm>
              <a:custGeom>
                <a:avLst/>
                <a:gdLst/>
                <a:ahLst/>
                <a:cxnLst/>
                <a:rect l="l" t="t" r="r" b="b"/>
                <a:pathLst>
                  <a:path w="4" h="9" extrusionOk="0">
                    <a:moveTo>
                      <a:pt x="4" y="0"/>
                    </a:moveTo>
                    <a:cubicBezTo>
                      <a:pt x="2" y="3"/>
                      <a:pt x="1" y="6"/>
                      <a:pt x="0" y="9"/>
                    </a:cubicBezTo>
                    <a:cubicBezTo>
                      <a:pt x="2" y="7"/>
                      <a:pt x="3" y="4"/>
                      <a:pt x="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3" name="Google Shape;719;p5">
                <a:extLst>
                  <a:ext uri="{FF2B5EF4-FFF2-40B4-BE49-F238E27FC236}">
                    <a16:creationId xmlns:a16="http://schemas.microsoft.com/office/drawing/2014/main" id="{1936429F-90F6-4226-B107-0A583F45DB45}"/>
                  </a:ext>
                </a:extLst>
              </p:cNvPr>
              <p:cNvSpPr/>
              <p:nvPr/>
            </p:nvSpPr>
            <p:spPr>
              <a:xfrm>
                <a:off x="3472" y="2141"/>
                <a:ext cx="94" cy="88"/>
              </a:xfrm>
              <a:custGeom>
                <a:avLst/>
                <a:gdLst/>
                <a:ahLst/>
                <a:cxnLst/>
                <a:rect l="l" t="t" r="r" b="b"/>
                <a:pathLst>
                  <a:path w="55" h="51" extrusionOk="0">
                    <a:moveTo>
                      <a:pt x="18" y="0"/>
                    </a:moveTo>
                    <a:cubicBezTo>
                      <a:pt x="17" y="0"/>
                      <a:pt x="16" y="0"/>
                      <a:pt x="15" y="1"/>
                    </a:cubicBezTo>
                    <a:cubicBezTo>
                      <a:pt x="15" y="10"/>
                      <a:pt x="9" y="19"/>
                      <a:pt x="0" y="22"/>
                    </a:cubicBezTo>
                    <a:cubicBezTo>
                      <a:pt x="0" y="24"/>
                      <a:pt x="0" y="27"/>
                      <a:pt x="0" y="29"/>
                    </a:cubicBezTo>
                    <a:cubicBezTo>
                      <a:pt x="3" y="42"/>
                      <a:pt x="14" y="51"/>
                      <a:pt x="26" y="51"/>
                    </a:cubicBezTo>
                    <a:cubicBezTo>
                      <a:pt x="28" y="51"/>
                      <a:pt x="30" y="51"/>
                      <a:pt x="31" y="51"/>
                    </a:cubicBezTo>
                    <a:cubicBezTo>
                      <a:pt x="46" y="48"/>
                      <a:pt x="55" y="34"/>
                      <a:pt x="53" y="20"/>
                    </a:cubicBezTo>
                    <a:cubicBezTo>
                      <a:pt x="52" y="17"/>
                      <a:pt x="51" y="14"/>
                      <a:pt x="50" y="12"/>
                    </a:cubicBezTo>
                    <a:cubicBezTo>
                      <a:pt x="47" y="13"/>
                      <a:pt x="44" y="13"/>
                      <a:pt x="41" y="13"/>
                    </a:cubicBezTo>
                    <a:cubicBezTo>
                      <a:pt x="34" y="13"/>
                      <a:pt x="27" y="10"/>
                      <a:pt x="21" y="4"/>
                    </a:cubicBezTo>
                    <a:cubicBezTo>
                      <a:pt x="20" y="3"/>
                      <a:pt x="19" y="1"/>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4" name="Google Shape;720;p5">
                <a:extLst>
                  <a:ext uri="{FF2B5EF4-FFF2-40B4-BE49-F238E27FC236}">
                    <a16:creationId xmlns:a16="http://schemas.microsoft.com/office/drawing/2014/main" id="{A982E6D4-81D2-44DF-B29E-DA61A38DA058}"/>
                  </a:ext>
                </a:extLst>
              </p:cNvPr>
              <p:cNvSpPr/>
              <p:nvPr/>
            </p:nvSpPr>
            <p:spPr>
              <a:xfrm>
                <a:off x="3503" y="2138"/>
                <a:ext cx="54" cy="26"/>
              </a:xfrm>
              <a:custGeom>
                <a:avLst/>
                <a:gdLst/>
                <a:ahLst/>
                <a:cxnLst/>
                <a:rect l="l" t="t" r="r" b="b"/>
                <a:pathLst>
                  <a:path w="32" h="15" extrusionOk="0">
                    <a:moveTo>
                      <a:pt x="8" y="0"/>
                    </a:moveTo>
                    <a:cubicBezTo>
                      <a:pt x="7" y="0"/>
                      <a:pt x="5" y="0"/>
                      <a:pt x="4" y="1"/>
                    </a:cubicBezTo>
                    <a:cubicBezTo>
                      <a:pt x="3" y="1"/>
                      <a:pt x="1" y="1"/>
                      <a:pt x="0" y="2"/>
                    </a:cubicBezTo>
                    <a:cubicBezTo>
                      <a:pt x="1" y="3"/>
                      <a:pt x="2" y="5"/>
                      <a:pt x="3" y="6"/>
                    </a:cubicBezTo>
                    <a:cubicBezTo>
                      <a:pt x="9" y="12"/>
                      <a:pt x="16" y="15"/>
                      <a:pt x="23" y="15"/>
                    </a:cubicBezTo>
                    <a:cubicBezTo>
                      <a:pt x="26" y="15"/>
                      <a:pt x="29" y="15"/>
                      <a:pt x="32" y="14"/>
                    </a:cubicBezTo>
                    <a:cubicBezTo>
                      <a:pt x="27" y="6"/>
                      <a:pt x="18" y="0"/>
                      <a:pt x="8"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5" name="Google Shape;721;p5">
                <a:extLst>
                  <a:ext uri="{FF2B5EF4-FFF2-40B4-BE49-F238E27FC236}">
                    <a16:creationId xmlns:a16="http://schemas.microsoft.com/office/drawing/2014/main" id="{D59153CF-E86B-4E31-AA3C-258E86CFFEA7}"/>
                  </a:ext>
                </a:extLst>
              </p:cNvPr>
              <p:cNvSpPr/>
              <p:nvPr/>
            </p:nvSpPr>
            <p:spPr>
              <a:xfrm>
                <a:off x="3398" y="2514"/>
                <a:ext cx="94" cy="78"/>
              </a:xfrm>
              <a:custGeom>
                <a:avLst/>
                <a:gdLst/>
                <a:ahLst/>
                <a:cxnLst/>
                <a:rect l="l" t="t" r="r" b="b"/>
                <a:pathLst>
                  <a:path w="55" h="46" extrusionOk="0">
                    <a:moveTo>
                      <a:pt x="46" y="0"/>
                    </a:moveTo>
                    <a:cubicBezTo>
                      <a:pt x="45" y="6"/>
                      <a:pt x="43" y="13"/>
                      <a:pt x="38" y="19"/>
                    </a:cubicBezTo>
                    <a:cubicBezTo>
                      <a:pt x="32" y="26"/>
                      <a:pt x="23" y="30"/>
                      <a:pt x="14" y="30"/>
                    </a:cubicBezTo>
                    <a:cubicBezTo>
                      <a:pt x="9" y="30"/>
                      <a:pt x="4" y="28"/>
                      <a:pt x="0" y="26"/>
                    </a:cubicBezTo>
                    <a:cubicBezTo>
                      <a:pt x="3" y="38"/>
                      <a:pt x="14" y="46"/>
                      <a:pt x="26" y="46"/>
                    </a:cubicBezTo>
                    <a:cubicBezTo>
                      <a:pt x="28" y="46"/>
                      <a:pt x="29" y="46"/>
                      <a:pt x="31" y="45"/>
                    </a:cubicBezTo>
                    <a:cubicBezTo>
                      <a:pt x="46" y="43"/>
                      <a:pt x="55" y="28"/>
                      <a:pt x="53" y="14"/>
                    </a:cubicBezTo>
                    <a:cubicBezTo>
                      <a:pt x="52" y="8"/>
                      <a:pt x="49" y="4"/>
                      <a:pt x="4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6" name="Google Shape;722;p5">
                <a:extLst>
                  <a:ext uri="{FF2B5EF4-FFF2-40B4-BE49-F238E27FC236}">
                    <a16:creationId xmlns:a16="http://schemas.microsoft.com/office/drawing/2014/main" id="{84495C6E-4803-416A-AE1D-E9993E5EC4DD}"/>
                  </a:ext>
                </a:extLst>
              </p:cNvPr>
              <p:cNvSpPr/>
              <p:nvPr/>
            </p:nvSpPr>
            <p:spPr>
              <a:xfrm>
                <a:off x="3395" y="2502"/>
                <a:ext cx="82" cy="63"/>
              </a:xfrm>
              <a:custGeom>
                <a:avLst/>
                <a:gdLst/>
                <a:ahLst/>
                <a:cxnLst/>
                <a:rect l="l" t="t" r="r" b="b"/>
                <a:pathLst>
                  <a:path w="48" h="37" extrusionOk="0">
                    <a:moveTo>
                      <a:pt x="37" y="0"/>
                    </a:moveTo>
                    <a:cubicBezTo>
                      <a:pt x="28" y="9"/>
                      <a:pt x="16" y="14"/>
                      <a:pt x="2" y="16"/>
                    </a:cubicBezTo>
                    <a:cubicBezTo>
                      <a:pt x="1" y="20"/>
                      <a:pt x="0" y="25"/>
                      <a:pt x="1" y="30"/>
                    </a:cubicBezTo>
                    <a:cubicBezTo>
                      <a:pt x="1" y="31"/>
                      <a:pt x="1" y="32"/>
                      <a:pt x="2" y="33"/>
                    </a:cubicBezTo>
                    <a:cubicBezTo>
                      <a:pt x="6" y="35"/>
                      <a:pt x="11" y="37"/>
                      <a:pt x="16" y="37"/>
                    </a:cubicBezTo>
                    <a:cubicBezTo>
                      <a:pt x="25" y="37"/>
                      <a:pt x="34" y="33"/>
                      <a:pt x="40" y="26"/>
                    </a:cubicBezTo>
                    <a:cubicBezTo>
                      <a:pt x="45" y="20"/>
                      <a:pt x="47" y="13"/>
                      <a:pt x="48" y="7"/>
                    </a:cubicBezTo>
                    <a:cubicBezTo>
                      <a:pt x="45" y="4"/>
                      <a:pt x="41" y="1"/>
                      <a:pt x="3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7" name="Google Shape;723;p5">
                <a:extLst>
                  <a:ext uri="{FF2B5EF4-FFF2-40B4-BE49-F238E27FC236}">
                    <a16:creationId xmlns:a16="http://schemas.microsoft.com/office/drawing/2014/main" id="{5231F995-8DE8-4E05-8C42-104D9B5DCA11}"/>
                  </a:ext>
                </a:extLst>
              </p:cNvPr>
              <p:cNvSpPr/>
              <p:nvPr/>
            </p:nvSpPr>
            <p:spPr>
              <a:xfrm>
                <a:off x="3398" y="2498"/>
                <a:ext cx="60" cy="31"/>
              </a:xfrm>
              <a:custGeom>
                <a:avLst/>
                <a:gdLst/>
                <a:ahLst/>
                <a:cxnLst/>
                <a:rect l="l" t="t" r="r" b="b"/>
                <a:pathLst>
                  <a:path w="35" h="18" extrusionOk="0">
                    <a:moveTo>
                      <a:pt x="26" y="0"/>
                    </a:moveTo>
                    <a:cubicBezTo>
                      <a:pt x="24" y="0"/>
                      <a:pt x="23" y="0"/>
                      <a:pt x="21" y="1"/>
                    </a:cubicBezTo>
                    <a:cubicBezTo>
                      <a:pt x="11" y="2"/>
                      <a:pt x="4" y="9"/>
                      <a:pt x="0" y="18"/>
                    </a:cubicBezTo>
                    <a:cubicBezTo>
                      <a:pt x="14" y="16"/>
                      <a:pt x="26" y="11"/>
                      <a:pt x="35" y="2"/>
                    </a:cubicBezTo>
                    <a:cubicBezTo>
                      <a:pt x="32" y="1"/>
                      <a:pt x="29" y="0"/>
                      <a:pt x="26"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8" name="Google Shape;724;p5">
                <a:extLst>
                  <a:ext uri="{FF2B5EF4-FFF2-40B4-BE49-F238E27FC236}">
                    <a16:creationId xmlns:a16="http://schemas.microsoft.com/office/drawing/2014/main" id="{E94F82CB-3BBD-418C-9E56-11877C8518ED}"/>
                  </a:ext>
                </a:extLst>
              </p:cNvPr>
              <p:cNvSpPr/>
              <p:nvPr/>
            </p:nvSpPr>
            <p:spPr>
              <a:xfrm>
                <a:off x="3318" y="2227"/>
                <a:ext cx="37" cy="43"/>
              </a:xfrm>
              <a:custGeom>
                <a:avLst/>
                <a:gdLst/>
                <a:ahLst/>
                <a:cxnLst/>
                <a:rect l="l" t="t" r="r" b="b"/>
                <a:pathLst>
                  <a:path w="22" h="25" extrusionOk="0">
                    <a:moveTo>
                      <a:pt x="8" y="0"/>
                    </a:moveTo>
                    <a:cubicBezTo>
                      <a:pt x="7" y="0"/>
                      <a:pt x="6" y="0"/>
                      <a:pt x="5" y="0"/>
                    </a:cubicBezTo>
                    <a:cubicBezTo>
                      <a:pt x="4" y="1"/>
                      <a:pt x="2" y="1"/>
                      <a:pt x="0" y="2"/>
                    </a:cubicBezTo>
                    <a:cubicBezTo>
                      <a:pt x="7" y="6"/>
                      <a:pt x="12" y="13"/>
                      <a:pt x="14" y="21"/>
                    </a:cubicBezTo>
                    <a:cubicBezTo>
                      <a:pt x="14" y="22"/>
                      <a:pt x="14" y="24"/>
                      <a:pt x="14" y="25"/>
                    </a:cubicBezTo>
                    <a:cubicBezTo>
                      <a:pt x="19" y="22"/>
                      <a:pt x="22" y="17"/>
                      <a:pt x="21" y="11"/>
                    </a:cubicBezTo>
                    <a:cubicBezTo>
                      <a:pt x="20" y="5"/>
                      <a:pt x="14" y="0"/>
                      <a:pt x="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9" name="Google Shape;725;p5">
                <a:extLst>
                  <a:ext uri="{FF2B5EF4-FFF2-40B4-BE49-F238E27FC236}">
                    <a16:creationId xmlns:a16="http://schemas.microsoft.com/office/drawing/2014/main" id="{09582C57-F954-441F-BFCA-7BE175F36CE9}"/>
                  </a:ext>
                </a:extLst>
              </p:cNvPr>
              <p:cNvSpPr/>
              <p:nvPr/>
            </p:nvSpPr>
            <p:spPr>
              <a:xfrm>
                <a:off x="3307" y="2230"/>
                <a:ext cx="35" cy="43"/>
              </a:xfrm>
              <a:custGeom>
                <a:avLst/>
                <a:gdLst/>
                <a:ahLst/>
                <a:cxnLst/>
                <a:rect l="l" t="t" r="r" b="b"/>
                <a:pathLst>
                  <a:path w="20" h="25" extrusionOk="0">
                    <a:moveTo>
                      <a:pt x="6" y="0"/>
                    </a:moveTo>
                    <a:cubicBezTo>
                      <a:pt x="2" y="3"/>
                      <a:pt x="0" y="8"/>
                      <a:pt x="1" y="14"/>
                    </a:cubicBezTo>
                    <a:cubicBezTo>
                      <a:pt x="2" y="20"/>
                      <a:pt x="7" y="25"/>
                      <a:pt x="14" y="25"/>
                    </a:cubicBezTo>
                    <a:cubicBezTo>
                      <a:pt x="15" y="25"/>
                      <a:pt x="15" y="25"/>
                      <a:pt x="16" y="24"/>
                    </a:cubicBezTo>
                    <a:cubicBezTo>
                      <a:pt x="18" y="24"/>
                      <a:pt x="19" y="24"/>
                      <a:pt x="20" y="23"/>
                    </a:cubicBezTo>
                    <a:cubicBezTo>
                      <a:pt x="20" y="22"/>
                      <a:pt x="20" y="20"/>
                      <a:pt x="20" y="19"/>
                    </a:cubicBezTo>
                    <a:cubicBezTo>
                      <a:pt x="18" y="11"/>
                      <a:pt x="13" y="4"/>
                      <a:pt x="6"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0" name="Google Shape;726;p5">
                <a:extLst>
                  <a:ext uri="{FF2B5EF4-FFF2-40B4-BE49-F238E27FC236}">
                    <a16:creationId xmlns:a16="http://schemas.microsoft.com/office/drawing/2014/main" id="{D59963FA-FCB9-4BD9-B371-6D3684A07FDB}"/>
                  </a:ext>
                </a:extLst>
              </p:cNvPr>
              <p:cNvSpPr/>
              <p:nvPr/>
            </p:nvSpPr>
            <p:spPr>
              <a:xfrm>
                <a:off x="3290" y="2496"/>
                <a:ext cx="26" cy="24"/>
              </a:xfrm>
              <a:custGeom>
                <a:avLst/>
                <a:gdLst/>
                <a:ahLst/>
                <a:cxnLst/>
                <a:rect l="l" t="t" r="r" b="b"/>
                <a:pathLst>
                  <a:path w="15" h="14" extrusionOk="0">
                    <a:moveTo>
                      <a:pt x="7" y="0"/>
                    </a:moveTo>
                    <a:cubicBezTo>
                      <a:pt x="7" y="0"/>
                      <a:pt x="7" y="0"/>
                      <a:pt x="6" y="0"/>
                    </a:cubicBezTo>
                    <a:cubicBezTo>
                      <a:pt x="2" y="1"/>
                      <a:pt x="0" y="4"/>
                      <a:pt x="0" y="8"/>
                    </a:cubicBezTo>
                    <a:cubicBezTo>
                      <a:pt x="1" y="11"/>
                      <a:pt x="4" y="14"/>
                      <a:pt x="7" y="14"/>
                    </a:cubicBezTo>
                    <a:cubicBezTo>
                      <a:pt x="8" y="14"/>
                      <a:pt x="8" y="14"/>
                      <a:pt x="9" y="14"/>
                    </a:cubicBezTo>
                    <a:cubicBezTo>
                      <a:pt x="12" y="13"/>
                      <a:pt x="15" y="9"/>
                      <a:pt x="14" y="6"/>
                    </a:cubicBezTo>
                    <a:cubicBezTo>
                      <a:pt x="14" y="2"/>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1" name="Google Shape;727;p5">
                <a:extLst>
                  <a:ext uri="{FF2B5EF4-FFF2-40B4-BE49-F238E27FC236}">
                    <a16:creationId xmlns:a16="http://schemas.microsoft.com/office/drawing/2014/main" id="{88E74D74-2822-4257-90A7-53EA19DCC5D3}"/>
                  </a:ext>
                </a:extLst>
              </p:cNvPr>
              <p:cNvSpPr/>
              <p:nvPr/>
            </p:nvSpPr>
            <p:spPr>
              <a:xfrm>
                <a:off x="3640" y="2176"/>
                <a:ext cx="70" cy="65"/>
              </a:xfrm>
              <a:custGeom>
                <a:avLst/>
                <a:gdLst/>
                <a:ahLst/>
                <a:cxnLst/>
                <a:rect l="l" t="t" r="r" b="b"/>
                <a:pathLst>
                  <a:path w="41" h="38" extrusionOk="0">
                    <a:moveTo>
                      <a:pt x="21" y="0"/>
                    </a:moveTo>
                    <a:cubicBezTo>
                      <a:pt x="19" y="0"/>
                      <a:pt x="18" y="0"/>
                      <a:pt x="17" y="1"/>
                    </a:cubicBezTo>
                    <a:cubicBezTo>
                      <a:pt x="7" y="2"/>
                      <a:pt x="0" y="12"/>
                      <a:pt x="2" y="22"/>
                    </a:cubicBezTo>
                    <a:cubicBezTo>
                      <a:pt x="4" y="31"/>
                      <a:pt x="12" y="38"/>
                      <a:pt x="21" y="38"/>
                    </a:cubicBezTo>
                    <a:cubicBezTo>
                      <a:pt x="22" y="38"/>
                      <a:pt x="23" y="38"/>
                      <a:pt x="24" y="37"/>
                    </a:cubicBezTo>
                    <a:cubicBezTo>
                      <a:pt x="34" y="36"/>
                      <a:pt x="41" y="26"/>
                      <a:pt x="39" y="16"/>
                    </a:cubicBezTo>
                    <a:cubicBezTo>
                      <a:pt x="37" y="7"/>
                      <a:pt x="29"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2" name="Google Shape;728;p5">
                <a:extLst>
                  <a:ext uri="{FF2B5EF4-FFF2-40B4-BE49-F238E27FC236}">
                    <a16:creationId xmlns:a16="http://schemas.microsoft.com/office/drawing/2014/main" id="{50ADCD06-6BBD-4123-85CA-B19094AF3419}"/>
                  </a:ext>
                </a:extLst>
              </p:cNvPr>
              <p:cNvSpPr/>
              <p:nvPr/>
            </p:nvSpPr>
            <p:spPr>
              <a:xfrm>
                <a:off x="3907" y="2670"/>
                <a:ext cx="101" cy="87"/>
              </a:xfrm>
              <a:custGeom>
                <a:avLst/>
                <a:gdLst/>
                <a:ahLst/>
                <a:cxnLst/>
                <a:rect l="l" t="t" r="r" b="b"/>
                <a:pathLst>
                  <a:path w="59" h="51" extrusionOk="0">
                    <a:moveTo>
                      <a:pt x="29" y="0"/>
                    </a:moveTo>
                    <a:cubicBezTo>
                      <a:pt x="25" y="0"/>
                      <a:pt x="21" y="1"/>
                      <a:pt x="17" y="3"/>
                    </a:cubicBezTo>
                    <a:cubicBezTo>
                      <a:pt x="4" y="10"/>
                      <a:pt x="0" y="26"/>
                      <a:pt x="7" y="38"/>
                    </a:cubicBezTo>
                    <a:cubicBezTo>
                      <a:pt x="12" y="47"/>
                      <a:pt x="21" y="51"/>
                      <a:pt x="29" y="51"/>
                    </a:cubicBezTo>
                    <a:cubicBezTo>
                      <a:pt x="34" y="51"/>
                      <a:pt x="38" y="50"/>
                      <a:pt x="42" y="48"/>
                    </a:cubicBezTo>
                    <a:cubicBezTo>
                      <a:pt x="54" y="41"/>
                      <a:pt x="59" y="25"/>
                      <a:pt x="52" y="13"/>
                    </a:cubicBezTo>
                    <a:cubicBezTo>
                      <a:pt x="47" y="4"/>
                      <a:pt x="38"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3" name="Google Shape;729;p5">
                <a:extLst>
                  <a:ext uri="{FF2B5EF4-FFF2-40B4-BE49-F238E27FC236}">
                    <a16:creationId xmlns:a16="http://schemas.microsoft.com/office/drawing/2014/main" id="{DF64673A-215B-47A9-A71C-18B1F5B66153}"/>
                  </a:ext>
                </a:extLst>
              </p:cNvPr>
              <p:cNvSpPr/>
              <p:nvPr/>
            </p:nvSpPr>
            <p:spPr>
              <a:xfrm>
                <a:off x="3879" y="2858"/>
                <a:ext cx="62" cy="55"/>
              </a:xfrm>
              <a:custGeom>
                <a:avLst/>
                <a:gdLst/>
                <a:ahLst/>
                <a:cxnLst/>
                <a:rect l="l" t="t" r="r" b="b"/>
                <a:pathLst>
                  <a:path w="36" h="32" extrusionOk="0">
                    <a:moveTo>
                      <a:pt x="18" y="0"/>
                    </a:moveTo>
                    <a:cubicBezTo>
                      <a:pt x="15" y="0"/>
                      <a:pt x="12" y="1"/>
                      <a:pt x="10" y="3"/>
                    </a:cubicBezTo>
                    <a:cubicBezTo>
                      <a:pt x="2" y="7"/>
                      <a:pt x="0" y="16"/>
                      <a:pt x="4" y="24"/>
                    </a:cubicBezTo>
                    <a:cubicBezTo>
                      <a:pt x="7" y="29"/>
                      <a:pt x="12" y="32"/>
                      <a:pt x="18" y="32"/>
                    </a:cubicBezTo>
                    <a:cubicBezTo>
                      <a:pt x="20" y="32"/>
                      <a:pt x="23" y="31"/>
                      <a:pt x="25" y="30"/>
                    </a:cubicBezTo>
                    <a:cubicBezTo>
                      <a:pt x="33" y="25"/>
                      <a:pt x="36" y="16"/>
                      <a:pt x="31" y="8"/>
                    </a:cubicBezTo>
                    <a:cubicBezTo>
                      <a:pt x="28" y="3"/>
                      <a:pt x="23"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4" name="Google Shape;730;p5">
                <a:extLst>
                  <a:ext uri="{FF2B5EF4-FFF2-40B4-BE49-F238E27FC236}">
                    <a16:creationId xmlns:a16="http://schemas.microsoft.com/office/drawing/2014/main" id="{CD3EC737-5D4C-4609-A9B5-26D5ECDF085C}"/>
                  </a:ext>
                </a:extLst>
              </p:cNvPr>
              <p:cNvSpPr/>
              <p:nvPr/>
            </p:nvSpPr>
            <p:spPr>
              <a:xfrm>
                <a:off x="3684" y="2726"/>
                <a:ext cx="127" cy="112"/>
              </a:xfrm>
              <a:custGeom>
                <a:avLst/>
                <a:gdLst/>
                <a:ahLst/>
                <a:cxnLst/>
                <a:rect l="l" t="t" r="r" b="b"/>
                <a:pathLst>
                  <a:path w="74" h="65" extrusionOk="0">
                    <a:moveTo>
                      <a:pt x="24" y="2"/>
                    </a:moveTo>
                    <a:cubicBezTo>
                      <a:pt x="23" y="3"/>
                      <a:pt x="23" y="3"/>
                      <a:pt x="22" y="3"/>
                    </a:cubicBezTo>
                    <a:cubicBezTo>
                      <a:pt x="6" y="12"/>
                      <a:pt x="0" y="34"/>
                      <a:pt x="10" y="50"/>
                    </a:cubicBezTo>
                    <a:cubicBezTo>
                      <a:pt x="14" y="57"/>
                      <a:pt x="20" y="62"/>
                      <a:pt x="27" y="65"/>
                    </a:cubicBezTo>
                    <a:cubicBezTo>
                      <a:pt x="25" y="55"/>
                      <a:pt x="28" y="43"/>
                      <a:pt x="36" y="36"/>
                    </a:cubicBezTo>
                    <a:cubicBezTo>
                      <a:pt x="37" y="35"/>
                      <a:pt x="38" y="35"/>
                      <a:pt x="39" y="34"/>
                    </a:cubicBezTo>
                    <a:cubicBezTo>
                      <a:pt x="38" y="34"/>
                      <a:pt x="38" y="34"/>
                      <a:pt x="37" y="34"/>
                    </a:cubicBezTo>
                    <a:cubicBezTo>
                      <a:pt x="33" y="34"/>
                      <a:pt x="29" y="32"/>
                      <a:pt x="25" y="29"/>
                    </a:cubicBezTo>
                    <a:cubicBezTo>
                      <a:pt x="17" y="23"/>
                      <a:pt x="16" y="11"/>
                      <a:pt x="23" y="3"/>
                    </a:cubicBezTo>
                    <a:cubicBezTo>
                      <a:pt x="23" y="3"/>
                      <a:pt x="23" y="3"/>
                      <a:pt x="24" y="2"/>
                    </a:cubicBezTo>
                    <a:moveTo>
                      <a:pt x="48" y="0"/>
                    </a:moveTo>
                    <a:cubicBezTo>
                      <a:pt x="48" y="0"/>
                      <a:pt x="49" y="0"/>
                      <a:pt x="50" y="1"/>
                    </a:cubicBezTo>
                    <a:cubicBezTo>
                      <a:pt x="57" y="8"/>
                      <a:pt x="58" y="20"/>
                      <a:pt x="52" y="27"/>
                    </a:cubicBezTo>
                    <a:cubicBezTo>
                      <a:pt x="51" y="28"/>
                      <a:pt x="50" y="29"/>
                      <a:pt x="50" y="29"/>
                    </a:cubicBezTo>
                    <a:cubicBezTo>
                      <a:pt x="52" y="29"/>
                      <a:pt x="54" y="29"/>
                      <a:pt x="56" y="29"/>
                    </a:cubicBezTo>
                    <a:cubicBezTo>
                      <a:pt x="62" y="29"/>
                      <a:pt x="68" y="31"/>
                      <a:pt x="74" y="35"/>
                    </a:cubicBezTo>
                    <a:cubicBezTo>
                      <a:pt x="74" y="28"/>
                      <a:pt x="73" y="22"/>
                      <a:pt x="69" y="16"/>
                    </a:cubicBezTo>
                    <a:cubicBezTo>
                      <a:pt x="64" y="7"/>
                      <a:pt x="56" y="2"/>
                      <a:pt x="4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5" name="Google Shape;731;p5">
                <a:extLst>
                  <a:ext uri="{FF2B5EF4-FFF2-40B4-BE49-F238E27FC236}">
                    <a16:creationId xmlns:a16="http://schemas.microsoft.com/office/drawing/2014/main" id="{15C6466B-1542-42D1-9EA9-32D4A44D2236}"/>
                  </a:ext>
                </a:extLst>
              </p:cNvPr>
              <p:cNvSpPr/>
              <p:nvPr/>
            </p:nvSpPr>
            <p:spPr>
              <a:xfrm>
                <a:off x="3711" y="2725"/>
                <a:ext cx="72" cy="60"/>
              </a:xfrm>
              <a:custGeom>
                <a:avLst/>
                <a:gdLst/>
                <a:ahLst/>
                <a:cxnLst/>
                <a:rect l="l" t="t" r="r" b="b"/>
                <a:pathLst>
                  <a:path w="42" h="35" extrusionOk="0">
                    <a:moveTo>
                      <a:pt x="23" y="0"/>
                    </a:moveTo>
                    <a:cubicBezTo>
                      <a:pt x="18" y="0"/>
                      <a:pt x="13" y="1"/>
                      <a:pt x="8" y="3"/>
                    </a:cubicBezTo>
                    <a:cubicBezTo>
                      <a:pt x="7" y="4"/>
                      <a:pt x="7" y="4"/>
                      <a:pt x="7" y="4"/>
                    </a:cubicBezTo>
                    <a:cubicBezTo>
                      <a:pt x="0" y="12"/>
                      <a:pt x="1" y="24"/>
                      <a:pt x="9" y="30"/>
                    </a:cubicBezTo>
                    <a:cubicBezTo>
                      <a:pt x="13" y="33"/>
                      <a:pt x="17" y="35"/>
                      <a:pt x="21" y="35"/>
                    </a:cubicBezTo>
                    <a:cubicBezTo>
                      <a:pt x="22" y="35"/>
                      <a:pt x="22" y="35"/>
                      <a:pt x="23" y="35"/>
                    </a:cubicBezTo>
                    <a:cubicBezTo>
                      <a:pt x="26" y="33"/>
                      <a:pt x="30" y="31"/>
                      <a:pt x="34" y="30"/>
                    </a:cubicBezTo>
                    <a:cubicBezTo>
                      <a:pt x="34" y="30"/>
                      <a:pt x="35" y="29"/>
                      <a:pt x="36" y="28"/>
                    </a:cubicBezTo>
                    <a:cubicBezTo>
                      <a:pt x="42" y="21"/>
                      <a:pt x="41" y="9"/>
                      <a:pt x="34" y="2"/>
                    </a:cubicBezTo>
                    <a:cubicBezTo>
                      <a:pt x="33" y="1"/>
                      <a:pt x="32" y="1"/>
                      <a:pt x="32" y="1"/>
                    </a:cubicBezTo>
                    <a:cubicBezTo>
                      <a:pt x="29" y="0"/>
                      <a:pt x="26" y="0"/>
                      <a:pt x="2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6" name="Google Shape;732;p5">
                <a:extLst>
                  <a:ext uri="{FF2B5EF4-FFF2-40B4-BE49-F238E27FC236}">
                    <a16:creationId xmlns:a16="http://schemas.microsoft.com/office/drawing/2014/main" id="{D0D27AA5-6F6D-4D29-88D1-763A613A0D14}"/>
                  </a:ext>
                </a:extLst>
              </p:cNvPr>
              <p:cNvSpPr/>
              <p:nvPr/>
            </p:nvSpPr>
            <p:spPr>
              <a:xfrm>
                <a:off x="3727" y="2776"/>
                <a:ext cx="84" cy="65"/>
              </a:xfrm>
              <a:custGeom>
                <a:avLst/>
                <a:gdLst/>
                <a:ahLst/>
                <a:cxnLst/>
                <a:rect l="l" t="t" r="r" b="b"/>
                <a:pathLst>
                  <a:path w="49" h="38" extrusionOk="0">
                    <a:moveTo>
                      <a:pt x="31" y="0"/>
                    </a:moveTo>
                    <a:cubicBezTo>
                      <a:pt x="29" y="0"/>
                      <a:pt x="27" y="0"/>
                      <a:pt x="25" y="0"/>
                    </a:cubicBezTo>
                    <a:cubicBezTo>
                      <a:pt x="22" y="3"/>
                      <a:pt x="18" y="5"/>
                      <a:pt x="14" y="5"/>
                    </a:cubicBezTo>
                    <a:cubicBezTo>
                      <a:pt x="13" y="6"/>
                      <a:pt x="12" y="6"/>
                      <a:pt x="11" y="7"/>
                    </a:cubicBezTo>
                    <a:cubicBezTo>
                      <a:pt x="3" y="14"/>
                      <a:pt x="0" y="26"/>
                      <a:pt x="2" y="36"/>
                    </a:cubicBezTo>
                    <a:cubicBezTo>
                      <a:pt x="6" y="37"/>
                      <a:pt x="10" y="38"/>
                      <a:pt x="15" y="38"/>
                    </a:cubicBezTo>
                    <a:cubicBezTo>
                      <a:pt x="20" y="38"/>
                      <a:pt x="26" y="37"/>
                      <a:pt x="32" y="34"/>
                    </a:cubicBezTo>
                    <a:cubicBezTo>
                      <a:pt x="42" y="28"/>
                      <a:pt x="48" y="17"/>
                      <a:pt x="49" y="6"/>
                    </a:cubicBezTo>
                    <a:cubicBezTo>
                      <a:pt x="43" y="2"/>
                      <a:pt x="37" y="0"/>
                      <a:pt x="3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7" name="Google Shape;733;p5">
                <a:extLst>
                  <a:ext uri="{FF2B5EF4-FFF2-40B4-BE49-F238E27FC236}">
                    <a16:creationId xmlns:a16="http://schemas.microsoft.com/office/drawing/2014/main" id="{05670906-9C5A-4B06-BDAD-D32A02EECB54}"/>
                  </a:ext>
                </a:extLst>
              </p:cNvPr>
              <p:cNvSpPr/>
              <p:nvPr/>
            </p:nvSpPr>
            <p:spPr>
              <a:xfrm>
                <a:off x="3751" y="2776"/>
                <a:ext cx="19" cy="9"/>
              </a:xfrm>
              <a:custGeom>
                <a:avLst/>
                <a:gdLst/>
                <a:ahLst/>
                <a:cxnLst/>
                <a:rect l="l" t="t" r="r" b="b"/>
                <a:pathLst>
                  <a:path w="11" h="5" extrusionOk="0">
                    <a:moveTo>
                      <a:pt x="11" y="0"/>
                    </a:moveTo>
                    <a:cubicBezTo>
                      <a:pt x="7" y="1"/>
                      <a:pt x="3" y="3"/>
                      <a:pt x="0" y="5"/>
                    </a:cubicBezTo>
                    <a:cubicBezTo>
                      <a:pt x="4" y="5"/>
                      <a:pt x="8" y="3"/>
                      <a:pt x="11"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8" name="Google Shape;734;p5">
                <a:extLst>
                  <a:ext uri="{FF2B5EF4-FFF2-40B4-BE49-F238E27FC236}">
                    <a16:creationId xmlns:a16="http://schemas.microsoft.com/office/drawing/2014/main" id="{293AD0E2-403C-4B15-9B9B-ADC9B5B11862}"/>
                  </a:ext>
                </a:extLst>
              </p:cNvPr>
              <p:cNvSpPr/>
              <p:nvPr/>
            </p:nvSpPr>
            <p:spPr>
              <a:xfrm>
                <a:off x="3515" y="2843"/>
                <a:ext cx="66" cy="65"/>
              </a:xfrm>
              <a:custGeom>
                <a:avLst/>
                <a:gdLst/>
                <a:ahLst/>
                <a:cxnLst/>
                <a:rect l="l" t="t" r="r" b="b"/>
                <a:pathLst>
                  <a:path w="39" h="38" extrusionOk="0">
                    <a:moveTo>
                      <a:pt x="21" y="0"/>
                    </a:moveTo>
                    <a:cubicBezTo>
                      <a:pt x="18" y="0"/>
                      <a:pt x="15" y="1"/>
                      <a:pt x="12" y="3"/>
                    </a:cubicBezTo>
                    <a:cubicBezTo>
                      <a:pt x="3" y="8"/>
                      <a:pt x="0" y="19"/>
                      <a:pt x="5" y="28"/>
                    </a:cubicBezTo>
                    <a:cubicBezTo>
                      <a:pt x="8" y="34"/>
                      <a:pt x="15" y="38"/>
                      <a:pt x="21" y="38"/>
                    </a:cubicBezTo>
                    <a:cubicBezTo>
                      <a:pt x="24" y="38"/>
                      <a:pt x="28" y="37"/>
                      <a:pt x="30" y="35"/>
                    </a:cubicBezTo>
                    <a:cubicBezTo>
                      <a:pt x="31" y="35"/>
                      <a:pt x="32" y="34"/>
                      <a:pt x="32" y="34"/>
                    </a:cubicBezTo>
                    <a:cubicBezTo>
                      <a:pt x="33" y="27"/>
                      <a:pt x="35" y="21"/>
                      <a:pt x="39" y="15"/>
                    </a:cubicBezTo>
                    <a:cubicBezTo>
                      <a:pt x="39" y="13"/>
                      <a:pt x="38" y="11"/>
                      <a:pt x="37" y="10"/>
                    </a:cubicBezTo>
                    <a:cubicBezTo>
                      <a:pt x="34" y="4"/>
                      <a:pt x="28" y="0"/>
                      <a:pt x="2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9" name="Google Shape;735;p5">
                <a:extLst>
                  <a:ext uri="{FF2B5EF4-FFF2-40B4-BE49-F238E27FC236}">
                    <a16:creationId xmlns:a16="http://schemas.microsoft.com/office/drawing/2014/main" id="{388D8CFF-83EE-41FE-B5D8-D5B7833F302A}"/>
                  </a:ext>
                </a:extLst>
              </p:cNvPr>
              <p:cNvSpPr/>
              <p:nvPr/>
            </p:nvSpPr>
            <p:spPr>
              <a:xfrm>
                <a:off x="3569" y="2869"/>
                <a:ext cx="16" cy="32"/>
              </a:xfrm>
              <a:custGeom>
                <a:avLst/>
                <a:gdLst/>
                <a:ahLst/>
                <a:cxnLst/>
                <a:rect l="l" t="t" r="r" b="b"/>
                <a:pathLst>
                  <a:path w="9" h="19" extrusionOk="0">
                    <a:moveTo>
                      <a:pt x="7" y="0"/>
                    </a:moveTo>
                    <a:cubicBezTo>
                      <a:pt x="3" y="6"/>
                      <a:pt x="1" y="12"/>
                      <a:pt x="0" y="19"/>
                    </a:cubicBezTo>
                    <a:cubicBezTo>
                      <a:pt x="6" y="14"/>
                      <a:pt x="9" y="7"/>
                      <a:pt x="7"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0" name="Google Shape;736;p5">
                <a:extLst>
                  <a:ext uri="{FF2B5EF4-FFF2-40B4-BE49-F238E27FC236}">
                    <a16:creationId xmlns:a16="http://schemas.microsoft.com/office/drawing/2014/main" id="{07D22A7C-B9FF-4223-93D9-C129DB86B18A}"/>
                  </a:ext>
                </a:extLst>
              </p:cNvPr>
              <p:cNvSpPr/>
              <p:nvPr/>
            </p:nvSpPr>
            <p:spPr>
              <a:xfrm>
                <a:off x="3670" y="2570"/>
                <a:ext cx="103" cy="81"/>
              </a:xfrm>
              <a:custGeom>
                <a:avLst/>
                <a:gdLst/>
                <a:ahLst/>
                <a:cxnLst/>
                <a:rect l="l" t="t" r="r" b="b"/>
                <a:pathLst>
                  <a:path w="60" h="47" extrusionOk="0">
                    <a:moveTo>
                      <a:pt x="12" y="0"/>
                    </a:moveTo>
                    <a:cubicBezTo>
                      <a:pt x="3" y="9"/>
                      <a:pt x="0" y="23"/>
                      <a:pt x="7" y="34"/>
                    </a:cubicBezTo>
                    <a:cubicBezTo>
                      <a:pt x="11" y="42"/>
                      <a:pt x="20" y="47"/>
                      <a:pt x="30" y="47"/>
                    </a:cubicBezTo>
                    <a:cubicBezTo>
                      <a:pt x="34" y="47"/>
                      <a:pt x="39" y="46"/>
                      <a:pt x="43" y="44"/>
                    </a:cubicBezTo>
                    <a:cubicBezTo>
                      <a:pt x="55" y="36"/>
                      <a:pt x="60" y="20"/>
                      <a:pt x="53" y="8"/>
                    </a:cubicBezTo>
                    <a:cubicBezTo>
                      <a:pt x="48" y="11"/>
                      <a:pt x="42" y="12"/>
                      <a:pt x="37" y="12"/>
                    </a:cubicBezTo>
                    <a:cubicBezTo>
                      <a:pt x="29" y="12"/>
                      <a:pt x="22" y="10"/>
                      <a:pt x="16" y="5"/>
                    </a:cubicBezTo>
                    <a:cubicBezTo>
                      <a:pt x="15" y="3"/>
                      <a:pt x="14" y="2"/>
                      <a:pt x="1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1" name="Google Shape;737;p5">
                <a:extLst>
                  <a:ext uri="{FF2B5EF4-FFF2-40B4-BE49-F238E27FC236}">
                    <a16:creationId xmlns:a16="http://schemas.microsoft.com/office/drawing/2014/main" id="{16855480-F07E-4E3D-AEA2-A32019FCA601}"/>
                  </a:ext>
                </a:extLst>
              </p:cNvPr>
              <p:cNvSpPr/>
              <p:nvPr/>
            </p:nvSpPr>
            <p:spPr>
              <a:xfrm>
                <a:off x="3691" y="2560"/>
                <a:ext cx="70" cy="31"/>
              </a:xfrm>
              <a:custGeom>
                <a:avLst/>
                <a:gdLst/>
                <a:ahLst/>
                <a:cxnLst/>
                <a:rect l="l" t="t" r="r" b="b"/>
                <a:pathLst>
                  <a:path w="41" h="18" extrusionOk="0">
                    <a:moveTo>
                      <a:pt x="17" y="0"/>
                    </a:moveTo>
                    <a:cubicBezTo>
                      <a:pt x="13" y="0"/>
                      <a:pt x="8" y="1"/>
                      <a:pt x="4" y="4"/>
                    </a:cubicBezTo>
                    <a:cubicBezTo>
                      <a:pt x="3" y="5"/>
                      <a:pt x="2" y="5"/>
                      <a:pt x="0" y="6"/>
                    </a:cubicBezTo>
                    <a:cubicBezTo>
                      <a:pt x="2" y="8"/>
                      <a:pt x="3" y="9"/>
                      <a:pt x="4" y="11"/>
                    </a:cubicBezTo>
                    <a:cubicBezTo>
                      <a:pt x="10" y="16"/>
                      <a:pt x="17" y="18"/>
                      <a:pt x="25" y="18"/>
                    </a:cubicBezTo>
                    <a:cubicBezTo>
                      <a:pt x="30" y="18"/>
                      <a:pt x="36" y="17"/>
                      <a:pt x="41" y="14"/>
                    </a:cubicBezTo>
                    <a:cubicBezTo>
                      <a:pt x="41" y="14"/>
                      <a:pt x="41" y="14"/>
                      <a:pt x="41" y="14"/>
                    </a:cubicBezTo>
                    <a:cubicBezTo>
                      <a:pt x="36" y="5"/>
                      <a:pt x="27" y="0"/>
                      <a:pt x="17"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2" name="Google Shape;738;p5">
                <a:extLst>
                  <a:ext uri="{FF2B5EF4-FFF2-40B4-BE49-F238E27FC236}">
                    <a16:creationId xmlns:a16="http://schemas.microsoft.com/office/drawing/2014/main" id="{C6A53D8A-1C50-44B6-AA05-9AEE8B4C858C}"/>
                  </a:ext>
                </a:extLst>
              </p:cNvPr>
              <p:cNvSpPr/>
              <p:nvPr/>
            </p:nvSpPr>
            <p:spPr>
              <a:xfrm>
                <a:off x="3718" y="2925"/>
                <a:ext cx="108" cy="93"/>
              </a:xfrm>
              <a:custGeom>
                <a:avLst/>
                <a:gdLst/>
                <a:ahLst/>
                <a:cxnLst/>
                <a:rect l="l" t="t" r="r" b="b"/>
                <a:pathLst>
                  <a:path w="63" h="54" extrusionOk="0">
                    <a:moveTo>
                      <a:pt x="31" y="0"/>
                    </a:moveTo>
                    <a:cubicBezTo>
                      <a:pt x="27" y="0"/>
                      <a:pt x="22" y="1"/>
                      <a:pt x="18" y="3"/>
                    </a:cubicBezTo>
                    <a:cubicBezTo>
                      <a:pt x="5" y="11"/>
                      <a:pt x="0" y="27"/>
                      <a:pt x="8" y="40"/>
                    </a:cubicBezTo>
                    <a:cubicBezTo>
                      <a:pt x="8" y="41"/>
                      <a:pt x="8" y="41"/>
                      <a:pt x="8" y="41"/>
                    </a:cubicBezTo>
                    <a:cubicBezTo>
                      <a:pt x="10" y="43"/>
                      <a:pt x="12" y="44"/>
                      <a:pt x="13" y="46"/>
                    </a:cubicBezTo>
                    <a:cubicBezTo>
                      <a:pt x="13" y="46"/>
                      <a:pt x="13" y="47"/>
                      <a:pt x="13" y="47"/>
                    </a:cubicBezTo>
                    <a:cubicBezTo>
                      <a:pt x="18" y="52"/>
                      <a:pt x="25" y="54"/>
                      <a:pt x="32" y="54"/>
                    </a:cubicBezTo>
                    <a:cubicBezTo>
                      <a:pt x="36" y="54"/>
                      <a:pt x="41" y="53"/>
                      <a:pt x="45" y="50"/>
                    </a:cubicBezTo>
                    <a:cubicBezTo>
                      <a:pt x="58" y="43"/>
                      <a:pt x="63" y="26"/>
                      <a:pt x="55" y="13"/>
                    </a:cubicBezTo>
                    <a:cubicBezTo>
                      <a:pt x="50" y="4"/>
                      <a:pt x="41"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3" name="Google Shape;739;p5">
                <a:extLst>
                  <a:ext uri="{FF2B5EF4-FFF2-40B4-BE49-F238E27FC236}">
                    <a16:creationId xmlns:a16="http://schemas.microsoft.com/office/drawing/2014/main" id="{EB22FA0E-4736-481E-B729-9B017007560D}"/>
                  </a:ext>
                </a:extLst>
              </p:cNvPr>
              <p:cNvSpPr/>
              <p:nvPr/>
            </p:nvSpPr>
            <p:spPr>
              <a:xfrm>
                <a:off x="3571" y="2730"/>
                <a:ext cx="21" cy="24"/>
              </a:xfrm>
              <a:custGeom>
                <a:avLst/>
                <a:gdLst/>
                <a:ahLst/>
                <a:cxnLst/>
                <a:rect l="l" t="t" r="r" b="b"/>
                <a:pathLst>
                  <a:path w="12" h="14" extrusionOk="0">
                    <a:moveTo>
                      <a:pt x="11" y="0"/>
                    </a:moveTo>
                    <a:cubicBezTo>
                      <a:pt x="10" y="3"/>
                      <a:pt x="8" y="6"/>
                      <a:pt x="6" y="9"/>
                    </a:cubicBezTo>
                    <a:cubicBezTo>
                      <a:pt x="4" y="11"/>
                      <a:pt x="2" y="12"/>
                      <a:pt x="0" y="14"/>
                    </a:cubicBezTo>
                    <a:cubicBezTo>
                      <a:pt x="2" y="14"/>
                      <a:pt x="3" y="13"/>
                      <a:pt x="5" y="12"/>
                    </a:cubicBezTo>
                    <a:cubicBezTo>
                      <a:pt x="9" y="10"/>
                      <a:pt x="12" y="5"/>
                      <a:pt x="11"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4" name="Google Shape;740;p5">
                <a:extLst>
                  <a:ext uri="{FF2B5EF4-FFF2-40B4-BE49-F238E27FC236}">
                    <a16:creationId xmlns:a16="http://schemas.microsoft.com/office/drawing/2014/main" id="{68016A34-8A70-4ECE-9F4B-6BE26EE4BCFC}"/>
                  </a:ext>
                </a:extLst>
              </p:cNvPr>
              <p:cNvSpPr/>
              <p:nvPr/>
            </p:nvSpPr>
            <p:spPr>
              <a:xfrm>
                <a:off x="3542" y="2709"/>
                <a:ext cx="48" cy="45"/>
              </a:xfrm>
              <a:custGeom>
                <a:avLst/>
                <a:gdLst/>
                <a:ahLst/>
                <a:cxnLst/>
                <a:rect l="l" t="t" r="r" b="b"/>
                <a:pathLst>
                  <a:path w="28" h="26" extrusionOk="0">
                    <a:moveTo>
                      <a:pt x="15" y="0"/>
                    </a:moveTo>
                    <a:cubicBezTo>
                      <a:pt x="13" y="0"/>
                      <a:pt x="11" y="0"/>
                      <a:pt x="9" y="1"/>
                    </a:cubicBezTo>
                    <a:cubicBezTo>
                      <a:pt x="2" y="5"/>
                      <a:pt x="0" y="13"/>
                      <a:pt x="4" y="19"/>
                    </a:cubicBezTo>
                    <a:cubicBezTo>
                      <a:pt x="6" y="24"/>
                      <a:pt x="11" y="26"/>
                      <a:pt x="15" y="26"/>
                    </a:cubicBezTo>
                    <a:cubicBezTo>
                      <a:pt x="16" y="26"/>
                      <a:pt x="17" y="26"/>
                      <a:pt x="17" y="26"/>
                    </a:cubicBezTo>
                    <a:cubicBezTo>
                      <a:pt x="19" y="24"/>
                      <a:pt x="21" y="23"/>
                      <a:pt x="23" y="21"/>
                    </a:cubicBezTo>
                    <a:cubicBezTo>
                      <a:pt x="25" y="18"/>
                      <a:pt x="27" y="15"/>
                      <a:pt x="28" y="12"/>
                    </a:cubicBezTo>
                    <a:cubicBezTo>
                      <a:pt x="28" y="10"/>
                      <a:pt x="28" y="8"/>
                      <a:pt x="27" y="6"/>
                    </a:cubicBezTo>
                    <a:cubicBezTo>
                      <a:pt x="24" y="2"/>
                      <a:pt x="20" y="0"/>
                      <a:pt x="15"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5" name="Google Shape;741;p5">
                <a:extLst>
                  <a:ext uri="{FF2B5EF4-FFF2-40B4-BE49-F238E27FC236}">
                    <a16:creationId xmlns:a16="http://schemas.microsoft.com/office/drawing/2014/main" id="{C150F6E7-8FA6-44F4-8FAE-209677CCEE76}"/>
                  </a:ext>
                </a:extLst>
              </p:cNvPr>
              <p:cNvSpPr/>
              <p:nvPr/>
            </p:nvSpPr>
            <p:spPr>
              <a:xfrm>
                <a:off x="3616" y="2975"/>
                <a:ext cx="24" cy="21"/>
              </a:xfrm>
              <a:custGeom>
                <a:avLst/>
                <a:gdLst/>
                <a:ahLst/>
                <a:cxnLst/>
                <a:rect l="l" t="t" r="r" b="b"/>
                <a:pathLst>
                  <a:path w="14" h="12" extrusionOk="0">
                    <a:moveTo>
                      <a:pt x="2" y="0"/>
                    </a:moveTo>
                    <a:cubicBezTo>
                      <a:pt x="0" y="2"/>
                      <a:pt x="0" y="6"/>
                      <a:pt x="1" y="8"/>
                    </a:cubicBezTo>
                    <a:cubicBezTo>
                      <a:pt x="3" y="11"/>
                      <a:pt x="5" y="12"/>
                      <a:pt x="7" y="12"/>
                    </a:cubicBezTo>
                    <a:cubicBezTo>
                      <a:pt x="9" y="12"/>
                      <a:pt x="10" y="12"/>
                      <a:pt x="11" y="11"/>
                    </a:cubicBezTo>
                    <a:cubicBezTo>
                      <a:pt x="13" y="10"/>
                      <a:pt x="14" y="7"/>
                      <a:pt x="14" y="5"/>
                    </a:cubicBezTo>
                    <a:cubicBezTo>
                      <a:pt x="10" y="5"/>
                      <a:pt x="6" y="3"/>
                      <a:pt x="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6" name="Google Shape;742;p5">
                <a:extLst>
                  <a:ext uri="{FF2B5EF4-FFF2-40B4-BE49-F238E27FC236}">
                    <a16:creationId xmlns:a16="http://schemas.microsoft.com/office/drawing/2014/main" id="{5D676F46-8548-4E00-8BE3-778F18F78AE8}"/>
                  </a:ext>
                </a:extLst>
              </p:cNvPr>
              <p:cNvSpPr/>
              <p:nvPr/>
            </p:nvSpPr>
            <p:spPr>
              <a:xfrm>
                <a:off x="3619" y="2972"/>
                <a:ext cx="21" cy="12"/>
              </a:xfrm>
              <a:custGeom>
                <a:avLst/>
                <a:gdLst/>
                <a:ahLst/>
                <a:cxnLst/>
                <a:rect l="l" t="t" r="r" b="b"/>
                <a:pathLst>
                  <a:path w="12" h="7" extrusionOk="0">
                    <a:moveTo>
                      <a:pt x="5" y="0"/>
                    </a:moveTo>
                    <a:cubicBezTo>
                      <a:pt x="4" y="0"/>
                      <a:pt x="3" y="0"/>
                      <a:pt x="2" y="1"/>
                    </a:cubicBezTo>
                    <a:cubicBezTo>
                      <a:pt x="1" y="1"/>
                      <a:pt x="1" y="2"/>
                      <a:pt x="0" y="2"/>
                    </a:cubicBezTo>
                    <a:cubicBezTo>
                      <a:pt x="4" y="5"/>
                      <a:pt x="8" y="7"/>
                      <a:pt x="12" y="7"/>
                    </a:cubicBezTo>
                    <a:cubicBezTo>
                      <a:pt x="12" y="6"/>
                      <a:pt x="12" y="4"/>
                      <a:pt x="11" y="3"/>
                    </a:cubicBezTo>
                    <a:cubicBezTo>
                      <a:pt x="10" y="1"/>
                      <a:pt x="8" y="0"/>
                      <a:pt x="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7" name="Google Shape;743;p5">
                <a:extLst>
                  <a:ext uri="{FF2B5EF4-FFF2-40B4-BE49-F238E27FC236}">
                    <a16:creationId xmlns:a16="http://schemas.microsoft.com/office/drawing/2014/main" id="{71572EDC-0BD9-4468-90E4-F3A436115878}"/>
                  </a:ext>
                </a:extLst>
              </p:cNvPr>
              <p:cNvSpPr/>
              <p:nvPr/>
            </p:nvSpPr>
            <p:spPr>
              <a:xfrm>
                <a:off x="3842" y="2543"/>
                <a:ext cx="72" cy="65"/>
              </a:xfrm>
              <a:custGeom>
                <a:avLst/>
                <a:gdLst/>
                <a:ahLst/>
                <a:cxnLst/>
                <a:rect l="l" t="t" r="r" b="b"/>
                <a:pathLst>
                  <a:path w="42" h="38" extrusionOk="0">
                    <a:moveTo>
                      <a:pt x="21" y="0"/>
                    </a:moveTo>
                    <a:cubicBezTo>
                      <a:pt x="18" y="0"/>
                      <a:pt x="15" y="1"/>
                      <a:pt x="12" y="3"/>
                    </a:cubicBezTo>
                    <a:cubicBezTo>
                      <a:pt x="3" y="8"/>
                      <a:pt x="0" y="20"/>
                      <a:pt x="5" y="28"/>
                    </a:cubicBezTo>
                    <a:cubicBezTo>
                      <a:pt x="8" y="35"/>
                      <a:pt x="15" y="38"/>
                      <a:pt x="21" y="38"/>
                    </a:cubicBezTo>
                    <a:cubicBezTo>
                      <a:pt x="24" y="38"/>
                      <a:pt x="27" y="37"/>
                      <a:pt x="30" y="35"/>
                    </a:cubicBezTo>
                    <a:cubicBezTo>
                      <a:pt x="39" y="30"/>
                      <a:pt x="42" y="19"/>
                      <a:pt x="37" y="10"/>
                    </a:cubicBezTo>
                    <a:cubicBezTo>
                      <a:pt x="34" y="4"/>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8" name="Google Shape;744;p5">
                <a:extLst>
                  <a:ext uri="{FF2B5EF4-FFF2-40B4-BE49-F238E27FC236}">
                    <a16:creationId xmlns:a16="http://schemas.microsoft.com/office/drawing/2014/main" id="{1DE45151-5980-45F8-B1B5-9A9C15DBDEB3}"/>
                  </a:ext>
                </a:extLst>
              </p:cNvPr>
              <p:cNvSpPr/>
              <p:nvPr/>
            </p:nvSpPr>
            <p:spPr>
              <a:xfrm>
                <a:off x="4456" y="3442"/>
                <a:ext cx="143" cy="125"/>
              </a:xfrm>
              <a:custGeom>
                <a:avLst/>
                <a:gdLst/>
                <a:ahLst/>
                <a:cxnLst/>
                <a:rect l="l" t="t" r="r" b="b"/>
                <a:pathLst>
                  <a:path w="83" h="73" extrusionOk="0">
                    <a:moveTo>
                      <a:pt x="41" y="0"/>
                    </a:moveTo>
                    <a:cubicBezTo>
                      <a:pt x="28" y="0"/>
                      <a:pt x="15" y="8"/>
                      <a:pt x="9" y="21"/>
                    </a:cubicBezTo>
                    <a:cubicBezTo>
                      <a:pt x="0" y="39"/>
                      <a:pt x="7" y="61"/>
                      <a:pt x="25" y="70"/>
                    </a:cubicBezTo>
                    <a:cubicBezTo>
                      <a:pt x="30" y="72"/>
                      <a:pt x="36" y="73"/>
                      <a:pt x="41" y="73"/>
                    </a:cubicBezTo>
                    <a:cubicBezTo>
                      <a:pt x="55" y="73"/>
                      <a:pt x="68" y="66"/>
                      <a:pt x="74" y="53"/>
                    </a:cubicBezTo>
                    <a:cubicBezTo>
                      <a:pt x="83" y="35"/>
                      <a:pt x="76" y="13"/>
                      <a:pt x="57" y="4"/>
                    </a:cubicBezTo>
                    <a:cubicBezTo>
                      <a:pt x="52" y="1"/>
                      <a:pt x="47" y="0"/>
                      <a:pt x="4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9" name="Google Shape;745;p5">
                <a:extLst>
                  <a:ext uri="{FF2B5EF4-FFF2-40B4-BE49-F238E27FC236}">
                    <a16:creationId xmlns:a16="http://schemas.microsoft.com/office/drawing/2014/main" id="{3C977C2C-D9B8-4194-8542-2BE11858F84B}"/>
                  </a:ext>
                </a:extLst>
              </p:cNvPr>
              <p:cNvSpPr/>
              <p:nvPr/>
            </p:nvSpPr>
            <p:spPr>
              <a:xfrm>
                <a:off x="4109" y="3013"/>
                <a:ext cx="127" cy="111"/>
              </a:xfrm>
              <a:custGeom>
                <a:avLst/>
                <a:gdLst/>
                <a:ahLst/>
                <a:cxnLst/>
                <a:rect l="l" t="t" r="r" b="b"/>
                <a:pathLst>
                  <a:path w="74" h="65" extrusionOk="0">
                    <a:moveTo>
                      <a:pt x="25" y="0"/>
                    </a:moveTo>
                    <a:cubicBezTo>
                      <a:pt x="24" y="0"/>
                      <a:pt x="22" y="1"/>
                      <a:pt x="21" y="2"/>
                    </a:cubicBezTo>
                    <a:cubicBezTo>
                      <a:pt x="20" y="3"/>
                      <a:pt x="19" y="4"/>
                      <a:pt x="17" y="4"/>
                    </a:cubicBezTo>
                    <a:cubicBezTo>
                      <a:pt x="14" y="7"/>
                      <a:pt x="11" y="11"/>
                      <a:pt x="8" y="16"/>
                    </a:cubicBezTo>
                    <a:cubicBezTo>
                      <a:pt x="0" y="33"/>
                      <a:pt x="7" y="53"/>
                      <a:pt x="24" y="62"/>
                    </a:cubicBezTo>
                    <a:cubicBezTo>
                      <a:pt x="25" y="62"/>
                      <a:pt x="26" y="62"/>
                      <a:pt x="26" y="63"/>
                    </a:cubicBezTo>
                    <a:cubicBezTo>
                      <a:pt x="27" y="63"/>
                      <a:pt x="27" y="63"/>
                      <a:pt x="28" y="63"/>
                    </a:cubicBezTo>
                    <a:cubicBezTo>
                      <a:pt x="30" y="63"/>
                      <a:pt x="32" y="63"/>
                      <a:pt x="34" y="65"/>
                    </a:cubicBezTo>
                    <a:cubicBezTo>
                      <a:pt x="35" y="65"/>
                      <a:pt x="37" y="65"/>
                      <a:pt x="39" y="65"/>
                    </a:cubicBezTo>
                    <a:cubicBezTo>
                      <a:pt x="52" y="65"/>
                      <a:pt x="64" y="58"/>
                      <a:pt x="70" y="46"/>
                    </a:cubicBezTo>
                    <a:cubicBezTo>
                      <a:pt x="73" y="41"/>
                      <a:pt x="74" y="35"/>
                      <a:pt x="73" y="29"/>
                    </a:cubicBezTo>
                    <a:cubicBezTo>
                      <a:pt x="68" y="35"/>
                      <a:pt x="60" y="39"/>
                      <a:pt x="52" y="39"/>
                    </a:cubicBezTo>
                    <a:cubicBezTo>
                      <a:pt x="48" y="39"/>
                      <a:pt x="44" y="38"/>
                      <a:pt x="40" y="37"/>
                    </a:cubicBezTo>
                    <a:cubicBezTo>
                      <a:pt x="26" y="30"/>
                      <a:pt x="19" y="14"/>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0" name="Google Shape;746;p5">
                <a:extLst>
                  <a:ext uri="{FF2B5EF4-FFF2-40B4-BE49-F238E27FC236}">
                    <a16:creationId xmlns:a16="http://schemas.microsoft.com/office/drawing/2014/main" id="{EE254469-1FB0-43B5-8EC2-7D13E717B290}"/>
                  </a:ext>
                </a:extLst>
              </p:cNvPr>
              <p:cNvSpPr/>
              <p:nvPr/>
            </p:nvSpPr>
            <p:spPr>
              <a:xfrm>
                <a:off x="4138" y="3016"/>
                <a:ext cx="7" cy="4"/>
              </a:xfrm>
              <a:custGeom>
                <a:avLst/>
                <a:gdLst/>
                <a:ahLst/>
                <a:cxnLst/>
                <a:rect l="l" t="t" r="r" b="b"/>
                <a:pathLst>
                  <a:path w="4" h="2" extrusionOk="0">
                    <a:moveTo>
                      <a:pt x="4" y="0"/>
                    </a:moveTo>
                    <a:cubicBezTo>
                      <a:pt x="3" y="1"/>
                      <a:pt x="1" y="2"/>
                      <a:pt x="0" y="2"/>
                    </a:cubicBezTo>
                    <a:cubicBezTo>
                      <a:pt x="2" y="2"/>
                      <a:pt x="3" y="1"/>
                      <a:pt x="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1" name="Google Shape;747;p5">
                <a:extLst>
                  <a:ext uri="{FF2B5EF4-FFF2-40B4-BE49-F238E27FC236}">
                    <a16:creationId xmlns:a16="http://schemas.microsoft.com/office/drawing/2014/main" id="{AAF38EE4-536A-4EEC-8848-7EF21C416034}"/>
                  </a:ext>
                </a:extLst>
              </p:cNvPr>
              <p:cNvSpPr/>
              <p:nvPr/>
            </p:nvSpPr>
            <p:spPr>
              <a:xfrm>
                <a:off x="4153" y="3121"/>
                <a:ext cx="14" cy="3"/>
              </a:xfrm>
              <a:custGeom>
                <a:avLst/>
                <a:gdLst/>
                <a:ahLst/>
                <a:cxnLst/>
                <a:rect l="l" t="t" r="r" b="b"/>
                <a:pathLst>
                  <a:path w="8" h="2" extrusionOk="0">
                    <a:moveTo>
                      <a:pt x="2" y="0"/>
                    </a:moveTo>
                    <a:cubicBezTo>
                      <a:pt x="1" y="0"/>
                      <a:pt x="1" y="0"/>
                      <a:pt x="0" y="0"/>
                    </a:cubicBezTo>
                    <a:cubicBezTo>
                      <a:pt x="3" y="1"/>
                      <a:pt x="5" y="1"/>
                      <a:pt x="8" y="2"/>
                    </a:cubicBezTo>
                    <a:cubicBezTo>
                      <a:pt x="6" y="0"/>
                      <a:pt x="4" y="0"/>
                      <a:pt x="2"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2" name="Google Shape;748;p5">
                <a:extLst>
                  <a:ext uri="{FF2B5EF4-FFF2-40B4-BE49-F238E27FC236}">
                    <a16:creationId xmlns:a16="http://schemas.microsoft.com/office/drawing/2014/main" id="{1B0A4BCF-DD5C-4CED-9D11-B1E60D9F99D0}"/>
                  </a:ext>
                </a:extLst>
              </p:cNvPr>
              <p:cNvSpPr/>
              <p:nvPr/>
            </p:nvSpPr>
            <p:spPr>
              <a:xfrm>
                <a:off x="4141" y="3008"/>
                <a:ext cx="93" cy="72"/>
              </a:xfrm>
              <a:custGeom>
                <a:avLst/>
                <a:gdLst/>
                <a:ahLst/>
                <a:cxnLst/>
                <a:rect l="l" t="t" r="r" b="b"/>
                <a:pathLst>
                  <a:path w="54" h="42" extrusionOk="0">
                    <a:moveTo>
                      <a:pt x="20" y="0"/>
                    </a:moveTo>
                    <a:cubicBezTo>
                      <a:pt x="15" y="0"/>
                      <a:pt x="11" y="1"/>
                      <a:pt x="6" y="3"/>
                    </a:cubicBezTo>
                    <a:cubicBezTo>
                      <a:pt x="0" y="17"/>
                      <a:pt x="7" y="33"/>
                      <a:pt x="21" y="40"/>
                    </a:cubicBezTo>
                    <a:cubicBezTo>
                      <a:pt x="25" y="41"/>
                      <a:pt x="29" y="42"/>
                      <a:pt x="33" y="42"/>
                    </a:cubicBezTo>
                    <a:cubicBezTo>
                      <a:pt x="41" y="42"/>
                      <a:pt x="49" y="38"/>
                      <a:pt x="54" y="32"/>
                    </a:cubicBezTo>
                    <a:cubicBezTo>
                      <a:pt x="54" y="20"/>
                      <a:pt x="47" y="9"/>
                      <a:pt x="35" y="3"/>
                    </a:cubicBezTo>
                    <a:cubicBezTo>
                      <a:pt x="30" y="1"/>
                      <a:pt x="25" y="0"/>
                      <a:pt x="2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3" name="Google Shape;749;p5">
                <a:extLst>
                  <a:ext uri="{FF2B5EF4-FFF2-40B4-BE49-F238E27FC236}">
                    <a16:creationId xmlns:a16="http://schemas.microsoft.com/office/drawing/2014/main" id="{4DEC001A-E0E0-4842-BB26-028FF246FD0E}"/>
                  </a:ext>
                </a:extLst>
              </p:cNvPr>
              <p:cNvSpPr/>
              <p:nvPr/>
            </p:nvSpPr>
            <p:spPr>
              <a:xfrm>
                <a:off x="3950" y="2918"/>
                <a:ext cx="73" cy="64"/>
              </a:xfrm>
              <a:custGeom>
                <a:avLst/>
                <a:gdLst/>
                <a:ahLst/>
                <a:cxnLst/>
                <a:rect l="l" t="t" r="r" b="b"/>
                <a:pathLst>
                  <a:path w="43" h="37" extrusionOk="0">
                    <a:moveTo>
                      <a:pt x="22" y="0"/>
                    </a:moveTo>
                    <a:cubicBezTo>
                      <a:pt x="15" y="0"/>
                      <a:pt x="8" y="4"/>
                      <a:pt x="5" y="10"/>
                    </a:cubicBezTo>
                    <a:cubicBezTo>
                      <a:pt x="0" y="20"/>
                      <a:pt x="4" y="31"/>
                      <a:pt x="13" y="36"/>
                    </a:cubicBezTo>
                    <a:cubicBezTo>
                      <a:pt x="16" y="37"/>
                      <a:pt x="19" y="37"/>
                      <a:pt x="22" y="37"/>
                    </a:cubicBezTo>
                    <a:cubicBezTo>
                      <a:pt x="29" y="37"/>
                      <a:pt x="35" y="34"/>
                      <a:pt x="39" y="27"/>
                    </a:cubicBezTo>
                    <a:cubicBezTo>
                      <a:pt x="43" y="18"/>
                      <a:pt x="39" y="6"/>
                      <a:pt x="30" y="2"/>
                    </a:cubicBezTo>
                    <a:cubicBezTo>
                      <a:pt x="27" y="1"/>
                      <a:pt x="25"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4" name="Google Shape;750;p5">
                <a:extLst>
                  <a:ext uri="{FF2B5EF4-FFF2-40B4-BE49-F238E27FC236}">
                    <a16:creationId xmlns:a16="http://schemas.microsoft.com/office/drawing/2014/main" id="{9C6E1BEB-096F-4743-BB0B-9120A4FF4086}"/>
                  </a:ext>
                </a:extLst>
              </p:cNvPr>
              <p:cNvSpPr/>
              <p:nvPr/>
            </p:nvSpPr>
            <p:spPr>
              <a:xfrm>
                <a:off x="4259" y="2900"/>
                <a:ext cx="98" cy="87"/>
              </a:xfrm>
              <a:custGeom>
                <a:avLst/>
                <a:gdLst/>
                <a:ahLst/>
                <a:cxnLst/>
                <a:rect l="l" t="t" r="r" b="b"/>
                <a:pathLst>
                  <a:path w="57" h="51" extrusionOk="0">
                    <a:moveTo>
                      <a:pt x="36" y="0"/>
                    </a:moveTo>
                    <a:cubicBezTo>
                      <a:pt x="42" y="5"/>
                      <a:pt x="44" y="14"/>
                      <a:pt x="41" y="22"/>
                    </a:cubicBezTo>
                    <a:cubicBezTo>
                      <a:pt x="38" y="31"/>
                      <a:pt x="30" y="37"/>
                      <a:pt x="20" y="37"/>
                    </a:cubicBezTo>
                    <a:cubicBezTo>
                      <a:pt x="18" y="37"/>
                      <a:pt x="16" y="37"/>
                      <a:pt x="14" y="36"/>
                    </a:cubicBezTo>
                    <a:cubicBezTo>
                      <a:pt x="7" y="34"/>
                      <a:pt x="3" y="30"/>
                      <a:pt x="0" y="24"/>
                    </a:cubicBezTo>
                    <a:cubicBezTo>
                      <a:pt x="0" y="34"/>
                      <a:pt x="6" y="44"/>
                      <a:pt x="15" y="48"/>
                    </a:cubicBezTo>
                    <a:cubicBezTo>
                      <a:pt x="19" y="50"/>
                      <a:pt x="23" y="51"/>
                      <a:pt x="27" y="51"/>
                    </a:cubicBezTo>
                    <a:cubicBezTo>
                      <a:pt x="36" y="51"/>
                      <a:pt x="46" y="46"/>
                      <a:pt x="50" y="36"/>
                    </a:cubicBezTo>
                    <a:cubicBezTo>
                      <a:pt x="57" y="23"/>
                      <a:pt x="51" y="7"/>
                      <a:pt x="38" y="1"/>
                    </a:cubicBezTo>
                    <a:cubicBezTo>
                      <a:pt x="38" y="0"/>
                      <a:pt x="37" y="0"/>
                      <a:pt x="3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5" name="Google Shape;751;p5">
                <a:extLst>
                  <a:ext uri="{FF2B5EF4-FFF2-40B4-BE49-F238E27FC236}">
                    <a16:creationId xmlns:a16="http://schemas.microsoft.com/office/drawing/2014/main" id="{A59E1FE7-7C66-445D-88FC-0FA7D5881DA9}"/>
                  </a:ext>
                </a:extLst>
              </p:cNvPr>
              <p:cNvSpPr/>
              <p:nvPr/>
            </p:nvSpPr>
            <p:spPr>
              <a:xfrm>
                <a:off x="4259" y="2896"/>
                <a:ext cx="76" cy="67"/>
              </a:xfrm>
              <a:custGeom>
                <a:avLst/>
                <a:gdLst/>
                <a:ahLst/>
                <a:cxnLst/>
                <a:rect l="l" t="t" r="r" b="b"/>
                <a:pathLst>
                  <a:path w="44" h="39" extrusionOk="0">
                    <a:moveTo>
                      <a:pt x="27" y="0"/>
                    </a:moveTo>
                    <a:cubicBezTo>
                      <a:pt x="17" y="0"/>
                      <a:pt x="7" y="6"/>
                      <a:pt x="3" y="15"/>
                    </a:cubicBezTo>
                    <a:cubicBezTo>
                      <a:pt x="1" y="19"/>
                      <a:pt x="0" y="23"/>
                      <a:pt x="0" y="26"/>
                    </a:cubicBezTo>
                    <a:cubicBezTo>
                      <a:pt x="3" y="32"/>
                      <a:pt x="7" y="36"/>
                      <a:pt x="14" y="38"/>
                    </a:cubicBezTo>
                    <a:cubicBezTo>
                      <a:pt x="16" y="39"/>
                      <a:pt x="18" y="39"/>
                      <a:pt x="20" y="39"/>
                    </a:cubicBezTo>
                    <a:cubicBezTo>
                      <a:pt x="30" y="39"/>
                      <a:pt x="38" y="33"/>
                      <a:pt x="41" y="24"/>
                    </a:cubicBezTo>
                    <a:cubicBezTo>
                      <a:pt x="44" y="16"/>
                      <a:pt x="42" y="7"/>
                      <a:pt x="36" y="2"/>
                    </a:cubicBezTo>
                    <a:cubicBezTo>
                      <a:pt x="33" y="1"/>
                      <a:pt x="30" y="0"/>
                      <a:pt x="2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6" name="Google Shape;752;p5">
                <a:extLst>
                  <a:ext uri="{FF2B5EF4-FFF2-40B4-BE49-F238E27FC236}">
                    <a16:creationId xmlns:a16="http://schemas.microsoft.com/office/drawing/2014/main" id="{F8DA4F76-B4FA-4932-8652-E9E8896AA75A}"/>
                  </a:ext>
                </a:extLst>
              </p:cNvPr>
              <p:cNvSpPr/>
              <p:nvPr/>
            </p:nvSpPr>
            <p:spPr>
              <a:xfrm>
                <a:off x="3977" y="3141"/>
                <a:ext cx="108" cy="93"/>
              </a:xfrm>
              <a:custGeom>
                <a:avLst/>
                <a:gdLst/>
                <a:ahLst/>
                <a:cxnLst/>
                <a:rect l="l" t="t" r="r" b="b"/>
                <a:pathLst>
                  <a:path w="63" h="54" extrusionOk="0">
                    <a:moveTo>
                      <a:pt x="32" y="0"/>
                    </a:moveTo>
                    <a:cubicBezTo>
                      <a:pt x="21" y="0"/>
                      <a:pt x="12" y="6"/>
                      <a:pt x="7" y="15"/>
                    </a:cubicBezTo>
                    <a:cubicBezTo>
                      <a:pt x="0" y="29"/>
                      <a:pt x="6" y="45"/>
                      <a:pt x="19" y="52"/>
                    </a:cubicBezTo>
                    <a:cubicBezTo>
                      <a:pt x="21" y="53"/>
                      <a:pt x="23" y="53"/>
                      <a:pt x="24" y="54"/>
                    </a:cubicBezTo>
                    <a:cubicBezTo>
                      <a:pt x="26" y="50"/>
                      <a:pt x="28" y="47"/>
                      <a:pt x="30" y="45"/>
                    </a:cubicBezTo>
                    <a:cubicBezTo>
                      <a:pt x="35" y="41"/>
                      <a:pt x="40" y="39"/>
                      <a:pt x="45" y="39"/>
                    </a:cubicBezTo>
                    <a:cubicBezTo>
                      <a:pt x="48" y="39"/>
                      <a:pt x="52" y="40"/>
                      <a:pt x="55" y="42"/>
                    </a:cubicBezTo>
                    <a:cubicBezTo>
                      <a:pt x="55" y="41"/>
                      <a:pt x="56" y="40"/>
                      <a:pt x="56" y="39"/>
                    </a:cubicBezTo>
                    <a:cubicBezTo>
                      <a:pt x="63" y="26"/>
                      <a:pt x="57" y="9"/>
                      <a:pt x="44" y="3"/>
                    </a:cubicBezTo>
                    <a:cubicBezTo>
                      <a:pt x="40" y="1"/>
                      <a:pt x="36" y="0"/>
                      <a:pt x="3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7" name="Google Shape;753;p5">
                <a:extLst>
                  <a:ext uri="{FF2B5EF4-FFF2-40B4-BE49-F238E27FC236}">
                    <a16:creationId xmlns:a16="http://schemas.microsoft.com/office/drawing/2014/main" id="{6A6868AD-D033-44E3-B6DF-6BAD467683C5}"/>
                  </a:ext>
                </a:extLst>
              </p:cNvPr>
              <p:cNvSpPr/>
              <p:nvPr/>
            </p:nvSpPr>
            <p:spPr>
              <a:xfrm>
                <a:off x="4018" y="3208"/>
                <a:ext cx="53" cy="28"/>
              </a:xfrm>
              <a:custGeom>
                <a:avLst/>
                <a:gdLst/>
                <a:ahLst/>
                <a:cxnLst/>
                <a:rect l="l" t="t" r="r" b="b"/>
                <a:pathLst>
                  <a:path w="31" h="16" extrusionOk="0">
                    <a:moveTo>
                      <a:pt x="21" y="0"/>
                    </a:moveTo>
                    <a:cubicBezTo>
                      <a:pt x="16" y="0"/>
                      <a:pt x="11" y="2"/>
                      <a:pt x="6" y="6"/>
                    </a:cubicBezTo>
                    <a:cubicBezTo>
                      <a:pt x="4" y="8"/>
                      <a:pt x="2" y="11"/>
                      <a:pt x="0" y="15"/>
                    </a:cubicBezTo>
                    <a:cubicBezTo>
                      <a:pt x="3" y="15"/>
                      <a:pt x="5" y="16"/>
                      <a:pt x="7" y="16"/>
                    </a:cubicBezTo>
                    <a:cubicBezTo>
                      <a:pt x="17" y="16"/>
                      <a:pt x="26" y="11"/>
                      <a:pt x="31" y="3"/>
                    </a:cubicBezTo>
                    <a:cubicBezTo>
                      <a:pt x="28" y="1"/>
                      <a:pt x="24" y="0"/>
                      <a:pt x="2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8" name="Google Shape;754;p5">
                <a:extLst>
                  <a:ext uri="{FF2B5EF4-FFF2-40B4-BE49-F238E27FC236}">
                    <a16:creationId xmlns:a16="http://schemas.microsoft.com/office/drawing/2014/main" id="{DE7E5A83-B9C2-459C-B4CD-BC368D4B0114}"/>
                  </a:ext>
                </a:extLst>
              </p:cNvPr>
              <p:cNvSpPr/>
              <p:nvPr/>
            </p:nvSpPr>
            <p:spPr>
              <a:xfrm>
                <a:off x="4090" y="2862"/>
                <a:ext cx="51" cy="44"/>
              </a:xfrm>
              <a:custGeom>
                <a:avLst/>
                <a:gdLst/>
                <a:ahLst/>
                <a:cxnLst/>
                <a:rect l="l" t="t" r="r" b="b"/>
                <a:pathLst>
                  <a:path w="30" h="26" extrusionOk="0">
                    <a:moveTo>
                      <a:pt x="15" y="0"/>
                    </a:moveTo>
                    <a:cubicBezTo>
                      <a:pt x="10" y="0"/>
                      <a:pt x="6" y="3"/>
                      <a:pt x="3" y="7"/>
                    </a:cubicBezTo>
                    <a:cubicBezTo>
                      <a:pt x="0" y="14"/>
                      <a:pt x="3" y="22"/>
                      <a:pt x="9" y="25"/>
                    </a:cubicBezTo>
                    <a:cubicBezTo>
                      <a:pt x="11" y="26"/>
                      <a:pt x="13" y="26"/>
                      <a:pt x="15" y="26"/>
                    </a:cubicBezTo>
                    <a:cubicBezTo>
                      <a:pt x="20" y="26"/>
                      <a:pt x="25" y="24"/>
                      <a:pt x="27" y="19"/>
                    </a:cubicBezTo>
                    <a:cubicBezTo>
                      <a:pt x="30" y="12"/>
                      <a:pt x="28" y="4"/>
                      <a:pt x="21" y="1"/>
                    </a:cubicBezTo>
                    <a:cubicBezTo>
                      <a:pt x="19" y="0"/>
                      <a:pt x="17"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9" name="Google Shape;755;p5">
                <a:extLst>
                  <a:ext uri="{FF2B5EF4-FFF2-40B4-BE49-F238E27FC236}">
                    <a16:creationId xmlns:a16="http://schemas.microsoft.com/office/drawing/2014/main" id="{12CE90ED-1A47-473E-978E-94D1FC747A5C}"/>
                  </a:ext>
                </a:extLst>
              </p:cNvPr>
              <p:cNvSpPr/>
              <p:nvPr/>
            </p:nvSpPr>
            <p:spPr>
              <a:xfrm>
                <a:off x="4381" y="3023"/>
                <a:ext cx="74" cy="64"/>
              </a:xfrm>
              <a:custGeom>
                <a:avLst/>
                <a:gdLst/>
                <a:ahLst/>
                <a:cxnLst/>
                <a:rect l="l" t="t" r="r" b="b"/>
                <a:pathLst>
                  <a:path w="43" h="37" extrusionOk="0">
                    <a:moveTo>
                      <a:pt x="21" y="0"/>
                    </a:moveTo>
                    <a:cubicBezTo>
                      <a:pt x="14" y="0"/>
                      <a:pt x="8" y="4"/>
                      <a:pt x="4" y="10"/>
                    </a:cubicBezTo>
                    <a:cubicBezTo>
                      <a:pt x="0" y="20"/>
                      <a:pt x="4" y="31"/>
                      <a:pt x="13" y="35"/>
                    </a:cubicBezTo>
                    <a:cubicBezTo>
                      <a:pt x="16" y="37"/>
                      <a:pt x="18" y="37"/>
                      <a:pt x="21" y="37"/>
                    </a:cubicBezTo>
                    <a:cubicBezTo>
                      <a:pt x="28" y="37"/>
                      <a:pt x="35" y="34"/>
                      <a:pt x="38" y="27"/>
                    </a:cubicBezTo>
                    <a:cubicBezTo>
                      <a:pt x="43" y="18"/>
                      <a:pt x="39" y="6"/>
                      <a:pt x="30" y="2"/>
                    </a:cubicBezTo>
                    <a:cubicBezTo>
                      <a:pt x="27" y="1"/>
                      <a:pt x="24"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0" name="Google Shape;756;p5">
                <a:extLst>
                  <a:ext uri="{FF2B5EF4-FFF2-40B4-BE49-F238E27FC236}">
                    <a16:creationId xmlns:a16="http://schemas.microsoft.com/office/drawing/2014/main" id="{57D8A03F-DC55-4425-8269-D1BEA43E3426}"/>
                  </a:ext>
                </a:extLst>
              </p:cNvPr>
              <p:cNvSpPr/>
              <p:nvPr/>
            </p:nvSpPr>
            <p:spPr>
              <a:xfrm>
                <a:off x="2811" y="1759"/>
                <a:ext cx="61" cy="89"/>
              </a:xfrm>
              <a:custGeom>
                <a:avLst/>
                <a:gdLst/>
                <a:ahLst/>
                <a:cxnLst/>
                <a:rect l="l" t="t" r="r" b="b"/>
                <a:pathLst>
                  <a:path w="36" h="52" extrusionOk="0">
                    <a:moveTo>
                      <a:pt x="15" y="0"/>
                    </a:moveTo>
                    <a:cubicBezTo>
                      <a:pt x="17" y="18"/>
                      <a:pt x="11" y="37"/>
                      <a:pt x="0" y="51"/>
                    </a:cubicBezTo>
                    <a:cubicBezTo>
                      <a:pt x="2" y="52"/>
                      <a:pt x="5" y="52"/>
                      <a:pt x="7" y="52"/>
                    </a:cubicBezTo>
                    <a:cubicBezTo>
                      <a:pt x="13" y="52"/>
                      <a:pt x="20" y="50"/>
                      <a:pt x="25" y="45"/>
                    </a:cubicBezTo>
                    <a:cubicBezTo>
                      <a:pt x="36" y="35"/>
                      <a:pt x="36" y="18"/>
                      <a:pt x="26" y="7"/>
                    </a:cubicBezTo>
                    <a:cubicBezTo>
                      <a:pt x="23" y="3"/>
                      <a:pt x="19" y="1"/>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1" name="Google Shape;757;p5">
                <a:extLst>
                  <a:ext uri="{FF2B5EF4-FFF2-40B4-BE49-F238E27FC236}">
                    <a16:creationId xmlns:a16="http://schemas.microsoft.com/office/drawing/2014/main" id="{EC0A0279-DAB0-412F-852E-44EF651EBF2C}"/>
                  </a:ext>
                </a:extLst>
              </p:cNvPr>
              <p:cNvSpPr/>
              <p:nvPr/>
            </p:nvSpPr>
            <p:spPr>
              <a:xfrm>
                <a:off x="2771" y="1755"/>
                <a:ext cx="69" cy="91"/>
              </a:xfrm>
              <a:custGeom>
                <a:avLst/>
                <a:gdLst/>
                <a:ahLst/>
                <a:cxnLst/>
                <a:rect l="l" t="t" r="r" b="b"/>
                <a:pathLst>
                  <a:path w="40" h="53" extrusionOk="0">
                    <a:moveTo>
                      <a:pt x="30" y="0"/>
                    </a:moveTo>
                    <a:cubicBezTo>
                      <a:pt x="23" y="0"/>
                      <a:pt x="16" y="3"/>
                      <a:pt x="11" y="8"/>
                    </a:cubicBezTo>
                    <a:cubicBezTo>
                      <a:pt x="0" y="18"/>
                      <a:pt x="0" y="35"/>
                      <a:pt x="10" y="46"/>
                    </a:cubicBezTo>
                    <a:cubicBezTo>
                      <a:pt x="14" y="50"/>
                      <a:pt x="18" y="52"/>
                      <a:pt x="23" y="53"/>
                    </a:cubicBezTo>
                    <a:cubicBezTo>
                      <a:pt x="34" y="39"/>
                      <a:pt x="40" y="20"/>
                      <a:pt x="38" y="2"/>
                    </a:cubicBezTo>
                    <a:cubicBezTo>
                      <a:pt x="35" y="1"/>
                      <a:pt x="32" y="0"/>
                      <a:pt x="3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2" name="Google Shape;758;p5">
                <a:extLst>
                  <a:ext uri="{FF2B5EF4-FFF2-40B4-BE49-F238E27FC236}">
                    <a16:creationId xmlns:a16="http://schemas.microsoft.com/office/drawing/2014/main" id="{E96633C3-6ED6-47D9-816B-4A896D7E0DB7}"/>
                  </a:ext>
                </a:extLst>
              </p:cNvPr>
              <p:cNvSpPr/>
              <p:nvPr/>
            </p:nvSpPr>
            <p:spPr>
              <a:xfrm>
                <a:off x="2984" y="1781"/>
                <a:ext cx="56" cy="55"/>
              </a:xfrm>
              <a:custGeom>
                <a:avLst/>
                <a:gdLst/>
                <a:ahLst/>
                <a:cxnLst/>
                <a:rect l="l" t="t" r="r" b="b"/>
                <a:pathLst>
                  <a:path w="33" h="32" extrusionOk="0">
                    <a:moveTo>
                      <a:pt x="14" y="0"/>
                    </a:moveTo>
                    <a:cubicBezTo>
                      <a:pt x="10" y="0"/>
                      <a:pt x="6" y="2"/>
                      <a:pt x="3" y="4"/>
                    </a:cubicBezTo>
                    <a:cubicBezTo>
                      <a:pt x="2" y="6"/>
                      <a:pt x="1" y="8"/>
                      <a:pt x="0" y="9"/>
                    </a:cubicBezTo>
                    <a:cubicBezTo>
                      <a:pt x="7" y="11"/>
                      <a:pt x="13" y="16"/>
                      <a:pt x="17" y="22"/>
                    </a:cubicBezTo>
                    <a:cubicBezTo>
                      <a:pt x="19" y="25"/>
                      <a:pt x="20" y="28"/>
                      <a:pt x="20" y="32"/>
                    </a:cubicBezTo>
                    <a:cubicBezTo>
                      <a:pt x="22" y="31"/>
                      <a:pt x="24" y="30"/>
                      <a:pt x="26" y="28"/>
                    </a:cubicBezTo>
                    <a:cubicBezTo>
                      <a:pt x="32" y="22"/>
                      <a:pt x="33" y="12"/>
                      <a:pt x="26" y="5"/>
                    </a:cubicBezTo>
                    <a:cubicBezTo>
                      <a:pt x="23" y="2"/>
                      <a:pt x="19" y="0"/>
                      <a:pt x="1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3" name="Google Shape;759;p5">
                <a:extLst>
                  <a:ext uri="{FF2B5EF4-FFF2-40B4-BE49-F238E27FC236}">
                    <a16:creationId xmlns:a16="http://schemas.microsoft.com/office/drawing/2014/main" id="{EDCD6E7F-E954-4988-81D1-2098498E6A3E}"/>
                  </a:ext>
                </a:extLst>
              </p:cNvPr>
              <p:cNvSpPr/>
              <p:nvPr/>
            </p:nvSpPr>
            <p:spPr>
              <a:xfrm>
                <a:off x="2874" y="1951"/>
                <a:ext cx="125" cy="106"/>
              </a:xfrm>
              <a:custGeom>
                <a:avLst/>
                <a:gdLst/>
                <a:ahLst/>
                <a:cxnLst/>
                <a:rect l="l" t="t" r="r" b="b"/>
                <a:pathLst>
                  <a:path w="73" h="62" extrusionOk="0">
                    <a:moveTo>
                      <a:pt x="10" y="5"/>
                    </a:moveTo>
                    <a:cubicBezTo>
                      <a:pt x="0" y="19"/>
                      <a:pt x="1" y="38"/>
                      <a:pt x="13" y="50"/>
                    </a:cubicBezTo>
                    <a:cubicBezTo>
                      <a:pt x="20" y="58"/>
                      <a:pt x="30" y="62"/>
                      <a:pt x="39" y="62"/>
                    </a:cubicBezTo>
                    <a:cubicBezTo>
                      <a:pt x="48" y="62"/>
                      <a:pt x="57" y="58"/>
                      <a:pt x="64" y="52"/>
                    </a:cubicBezTo>
                    <a:cubicBezTo>
                      <a:pt x="68" y="48"/>
                      <a:pt x="72" y="42"/>
                      <a:pt x="73" y="37"/>
                    </a:cubicBezTo>
                    <a:cubicBezTo>
                      <a:pt x="72" y="37"/>
                      <a:pt x="70" y="37"/>
                      <a:pt x="69" y="37"/>
                    </a:cubicBezTo>
                    <a:cubicBezTo>
                      <a:pt x="64" y="37"/>
                      <a:pt x="59" y="35"/>
                      <a:pt x="56" y="32"/>
                    </a:cubicBezTo>
                    <a:cubicBezTo>
                      <a:pt x="54" y="30"/>
                      <a:pt x="53" y="28"/>
                      <a:pt x="52" y="26"/>
                    </a:cubicBezTo>
                    <a:cubicBezTo>
                      <a:pt x="50" y="27"/>
                      <a:pt x="48" y="28"/>
                      <a:pt x="46" y="28"/>
                    </a:cubicBezTo>
                    <a:cubicBezTo>
                      <a:pt x="43" y="30"/>
                      <a:pt x="40" y="30"/>
                      <a:pt x="37" y="30"/>
                    </a:cubicBezTo>
                    <a:cubicBezTo>
                      <a:pt x="26" y="30"/>
                      <a:pt x="15" y="23"/>
                      <a:pt x="11" y="12"/>
                    </a:cubicBezTo>
                    <a:cubicBezTo>
                      <a:pt x="10" y="10"/>
                      <a:pt x="10" y="7"/>
                      <a:pt x="10" y="5"/>
                    </a:cubicBezTo>
                    <a:moveTo>
                      <a:pt x="64" y="0"/>
                    </a:moveTo>
                    <a:cubicBezTo>
                      <a:pt x="64" y="0"/>
                      <a:pt x="64" y="0"/>
                      <a:pt x="64" y="0"/>
                    </a:cubicBezTo>
                    <a:cubicBezTo>
                      <a:pt x="64" y="0"/>
                      <a:pt x="64" y="0"/>
                      <a:pt x="64" y="0"/>
                    </a:cubicBezTo>
                    <a:cubicBezTo>
                      <a:pt x="64" y="0"/>
                      <a:pt x="64" y="0"/>
                      <a:pt x="6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4" name="Google Shape;760;p5">
                <a:extLst>
                  <a:ext uri="{FF2B5EF4-FFF2-40B4-BE49-F238E27FC236}">
                    <a16:creationId xmlns:a16="http://schemas.microsoft.com/office/drawing/2014/main" id="{220233A5-8894-4AC9-8F63-5226C3D94686}"/>
                  </a:ext>
                </a:extLst>
              </p:cNvPr>
              <p:cNvSpPr/>
              <p:nvPr/>
            </p:nvSpPr>
            <p:spPr>
              <a:xfrm>
                <a:off x="3050" y="2145"/>
                <a:ext cx="66" cy="67"/>
              </a:xfrm>
              <a:custGeom>
                <a:avLst/>
                <a:gdLst/>
                <a:ahLst/>
                <a:cxnLst/>
                <a:rect l="l" t="t" r="r" b="b"/>
                <a:pathLst>
                  <a:path w="38" h="39" extrusionOk="0">
                    <a:moveTo>
                      <a:pt x="19" y="0"/>
                    </a:moveTo>
                    <a:cubicBezTo>
                      <a:pt x="17" y="0"/>
                      <a:pt x="15" y="0"/>
                      <a:pt x="13" y="1"/>
                    </a:cubicBezTo>
                    <a:cubicBezTo>
                      <a:pt x="12" y="8"/>
                      <a:pt x="7" y="16"/>
                      <a:pt x="0" y="20"/>
                    </a:cubicBezTo>
                    <a:cubicBezTo>
                      <a:pt x="0" y="24"/>
                      <a:pt x="1" y="29"/>
                      <a:pt x="5" y="33"/>
                    </a:cubicBezTo>
                    <a:cubicBezTo>
                      <a:pt x="9" y="37"/>
                      <a:pt x="14" y="39"/>
                      <a:pt x="19" y="39"/>
                    </a:cubicBezTo>
                    <a:cubicBezTo>
                      <a:pt x="24" y="39"/>
                      <a:pt x="29" y="37"/>
                      <a:pt x="33" y="34"/>
                    </a:cubicBezTo>
                    <a:cubicBezTo>
                      <a:pt x="35" y="32"/>
                      <a:pt x="36" y="30"/>
                      <a:pt x="37" y="27"/>
                    </a:cubicBezTo>
                    <a:cubicBezTo>
                      <a:pt x="36" y="23"/>
                      <a:pt x="37" y="18"/>
                      <a:pt x="38" y="14"/>
                    </a:cubicBezTo>
                    <a:cubicBezTo>
                      <a:pt x="37" y="11"/>
                      <a:pt x="36" y="8"/>
                      <a:pt x="34" y="6"/>
                    </a:cubicBezTo>
                    <a:cubicBezTo>
                      <a:pt x="30" y="2"/>
                      <a:pt x="24"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5" name="Google Shape;761;p5">
                <a:extLst>
                  <a:ext uri="{FF2B5EF4-FFF2-40B4-BE49-F238E27FC236}">
                    <a16:creationId xmlns:a16="http://schemas.microsoft.com/office/drawing/2014/main" id="{DABA9653-E680-48C4-B35B-5B9E63DDF6D7}"/>
                  </a:ext>
                </a:extLst>
              </p:cNvPr>
              <p:cNvSpPr/>
              <p:nvPr/>
            </p:nvSpPr>
            <p:spPr>
              <a:xfrm>
                <a:off x="2720" y="2021"/>
                <a:ext cx="101" cy="94"/>
              </a:xfrm>
              <a:custGeom>
                <a:avLst/>
                <a:gdLst/>
                <a:ahLst/>
                <a:cxnLst/>
                <a:rect l="l" t="t" r="r" b="b"/>
                <a:pathLst>
                  <a:path w="59" h="55" extrusionOk="0">
                    <a:moveTo>
                      <a:pt x="29" y="0"/>
                    </a:moveTo>
                    <a:cubicBezTo>
                      <a:pt x="22" y="0"/>
                      <a:pt x="15" y="2"/>
                      <a:pt x="10" y="7"/>
                    </a:cubicBezTo>
                    <a:cubicBezTo>
                      <a:pt x="3" y="14"/>
                      <a:pt x="0" y="23"/>
                      <a:pt x="1" y="32"/>
                    </a:cubicBezTo>
                    <a:cubicBezTo>
                      <a:pt x="3" y="34"/>
                      <a:pt x="4" y="37"/>
                      <a:pt x="4" y="39"/>
                    </a:cubicBezTo>
                    <a:cubicBezTo>
                      <a:pt x="9" y="43"/>
                      <a:pt x="13" y="47"/>
                      <a:pt x="17" y="53"/>
                    </a:cubicBezTo>
                    <a:cubicBezTo>
                      <a:pt x="21" y="54"/>
                      <a:pt x="25" y="55"/>
                      <a:pt x="29" y="55"/>
                    </a:cubicBezTo>
                    <a:cubicBezTo>
                      <a:pt x="35" y="55"/>
                      <a:pt x="42" y="53"/>
                      <a:pt x="48" y="48"/>
                    </a:cubicBezTo>
                    <a:cubicBezTo>
                      <a:pt x="59" y="37"/>
                      <a:pt x="59" y="20"/>
                      <a:pt x="49" y="9"/>
                    </a:cubicBezTo>
                    <a:cubicBezTo>
                      <a:pt x="43" y="3"/>
                      <a:pt x="36"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6" name="Google Shape;762;p5">
                <a:extLst>
                  <a:ext uri="{FF2B5EF4-FFF2-40B4-BE49-F238E27FC236}">
                    <a16:creationId xmlns:a16="http://schemas.microsoft.com/office/drawing/2014/main" id="{5D9D287E-EA0D-4FC4-8B9A-878427CE1D23}"/>
                  </a:ext>
                </a:extLst>
              </p:cNvPr>
              <p:cNvSpPr/>
              <p:nvPr/>
            </p:nvSpPr>
            <p:spPr>
              <a:xfrm>
                <a:off x="3078" y="1880"/>
                <a:ext cx="101" cy="57"/>
              </a:xfrm>
              <a:custGeom>
                <a:avLst/>
                <a:gdLst/>
                <a:ahLst/>
                <a:cxnLst/>
                <a:rect l="l" t="t" r="r" b="b"/>
                <a:pathLst>
                  <a:path w="59" h="33" extrusionOk="0">
                    <a:moveTo>
                      <a:pt x="29" y="0"/>
                    </a:moveTo>
                    <a:cubicBezTo>
                      <a:pt x="22" y="0"/>
                      <a:pt x="15" y="2"/>
                      <a:pt x="10" y="7"/>
                    </a:cubicBezTo>
                    <a:cubicBezTo>
                      <a:pt x="3" y="14"/>
                      <a:pt x="0" y="22"/>
                      <a:pt x="1" y="31"/>
                    </a:cubicBezTo>
                    <a:cubicBezTo>
                      <a:pt x="5" y="26"/>
                      <a:pt x="10" y="22"/>
                      <a:pt x="17" y="19"/>
                    </a:cubicBezTo>
                    <a:cubicBezTo>
                      <a:pt x="21" y="18"/>
                      <a:pt x="24" y="17"/>
                      <a:pt x="28" y="17"/>
                    </a:cubicBezTo>
                    <a:cubicBezTo>
                      <a:pt x="40" y="17"/>
                      <a:pt x="51" y="23"/>
                      <a:pt x="57" y="33"/>
                    </a:cubicBezTo>
                    <a:cubicBezTo>
                      <a:pt x="59" y="25"/>
                      <a:pt x="57" y="15"/>
                      <a:pt x="50" y="9"/>
                    </a:cubicBezTo>
                    <a:cubicBezTo>
                      <a:pt x="45" y="3"/>
                      <a:pt x="37"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7" name="Google Shape;763;p5">
                <a:extLst>
                  <a:ext uri="{FF2B5EF4-FFF2-40B4-BE49-F238E27FC236}">
                    <a16:creationId xmlns:a16="http://schemas.microsoft.com/office/drawing/2014/main" id="{60B49068-90BB-4909-8E52-8D5CE88C9FB3}"/>
                  </a:ext>
                </a:extLst>
              </p:cNvPr>
              <p:cNvSpPr/>
              <p:nvPr/>
            </p:nvSpPr>
            <p:spPr>
              <a:xfrm>
                <a:off x="2907" y="2170"/>
                <a:ext cx="53" cy="48"/>
              </a:xfrm>
              <a:custGeom>
                <a:avLst/>
                <a:gdLst/>
                <a:ahLst/>
                <a:cxnLst/>
                <a:rect l="l" t="t" r="r" b="b"/>
                <a:pathLst>
                  <a:path w="31" h="28" extrusionOk="0">
                    <a:moveTo>
                      <a:pt x="15" y="0"/>
                    </a:moveTo>
                    <a:cubicBezTo>
                      <a:pt x="12" y="0"/>
                      <a:pt x="8" y="1"/>
                      <a:pt x="6" y="4"/>
                    </a:cubicBezTo>
                    <a:cubicBezTo>
                      <a:pt x="0" y="9"/>
                      <a:pt x="0" y="18"/>
                      <a:pt x="5" y="24"/>
                    </a:cubicBezTo>
                    <a:cubicBezTo>
                      <a:pt x="8" y="26"/>
                      <a:pt x="12" y="28"/>
                      <a:pt x="15" y="28"/>
                    </a:cubicBezTo>
                    <a:cubicBezTo>
                      <a:pt x="19" y="28"/>
                      <a:pt x="22" y="27"/>
                      <a:pt x="25" y="24"/>
                    </a:cubicBezTo>
                    <a:cubicBezTo>
                      <a:pt x="30" y="19"/>
                      <a:pt x="31" y="10"/>
                      <a:pt x="25" y="5"/>
                    </a:cubicBezTo>
                    <a:cubicBezTo>
                      <a:pt x="23"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8" name="Google Shape;764;p5">
                <a:extLst>
                  <a:ext uri="{FF2B5EF4-FFF2-40B4-BE49-F238E27FC236}">
                    <a16:creationId xmlns:a16="http://schemas.microsoft.com/office/drawing/2014/main" id="{1BF8D8CF-D4D5-4D29-8798-4099F49C7E52}"/>
                  </a:ext>
                </a:extLst>
              </p:cNvPr>
              <p:cNvSpPr/>
              <p:nvPr/>
            </p:nvSpPr>
            <p:spPr>
              <a:xfrm>
                <a:off x="3160" y="2061"/>
                <a:ext cx="29" cy="24"/>
              </a:xfrm>
              <a:custGeom>
                <a:avLst/>
                <a:gdLst/>
                <a:ahLst/>
                <a:cxnLst/>
                <a:rect l="l" t="t" r="r" b="b"/>
                <a:pathLst>
                  <a:path w="17" h="14" extrusionOk="0">
                    <a:moveTo>
                      <a:pt x="9" y="0"/>
                    </a:moveTo>
                    <a:cubicBezTo>
                      <a:pt x="7" y="0"/>
                      <a:pt x="5" y="0"/>
                      <a:pt x="4" y="2"/>
                    </a:cubicBezTo>
                    <a:cubicBezTo>
                      <a:pt x="1" y="5"/>
                      <a:pt x="0" y="9"/>
                      <a:pt x="3" y="12"/>
                    </a:cubicBezTo>
                    <a:cubicBezTo>
                      <a:pt x="5" y="14"/>
                      <a:pt x="7" y="14"/>
                      <a:pt x="9" y="14"/>
                    </a:cubicBezTo>
                    <a:cubicBezTo>
                      <a:pt x="10" y="14"/>
                      <a:pt x="12" y="14"/>
                      <a:pt x="14" y="12"/>
                    </a:cubicBezTo>
                    <a:cubicBezTo>
                      <a:pt x="17" y="10"/>
                      <a:pt x="17" y="5"/>
                      <a:pt x="14" y="2"/>
                    </a:cubicBezTo>
                    <a:cubicBezTo>
                      <a:pt x="12" y="1"/>
                      <a:pt x="11"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9" name="Google Shape;765;p5">
                <a:extLst>
                  <a:ext uri="{FF2B5EF4-FFF2-40B4-BE49-F238E27FC236}">
                    <a16:creationId xmlns:a16="http://schemas.microsoft.com/office/drawing/2014/main" id="{ABAC69CA-400E-4C71-9866-09A814BB3A81}"/>
                  </a:ext>
                </a:extLst>
              </p:cNvPr>
              <p:cNvSpPr/>
              <p:nvPr/>
            </p:nvSpPr>
            <p:spPr>
              <a:xfrm>
                <a:off x="2665" y="1898"/>
                <a:ext cx="46" cy="51"/>
              </a:xfrm>
              <a:custGeom>
                <a:avLst/>
                <a:gdLst/>
                <a:ahLst/>
                <a:cxnLst/>
                <a:rect l="l" t="t" r="r" b="b"/>
                <a:pathLst>
                  <a:path w="27" h="30" extrusionOk="0">
                    <a:moveTo>
                      <a:pt x="4" y="0"/>
                    </a:moveTo>
                    <a:cubicBezTo>
                      <a:pt x="0" y="7"/>
                      <a:pt x="0" y="17"/>
                      <a:pt x="6" y="24"/>
                    </a:cubicBezTo>
                    <a:cubicBezTo>
                      <a:pt x="10" y="28"/>
                      <a:pt x="16" y="30"/>
                      <a:pt x="21" y="30"/>
                    </a:cubicBezTo>
                    <a:cubicBezTo>
                      <a:pt x="23" y="30"/>
                      <a:pt x="25" y="30"/>
                      <a:pt x="27" y="29"/>
                    </a:cubicBezTo>
                    <a:cubicBezTo>
                      <a:pt x="22" y="21"/>
                      <a:pt x="20" y="11"/>
                      <a:pt x="22" y="2"/>
                    </a:cubicBezTo>
                    <a:cubicBezTo>
                      <a:pt x="16" y="2"/>
                      <a:pt x="10" y="1"/>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0" name="Google Shape;766;p5">
                <a:extLst>
                  <a:ext uri="{FF2B5EF4-FFF2-40B4-BE49-F238E27FC236}">
                    <a16:creationId xmlns:a16="http://schemas.microsoft.com/office/drawing/2014/main" id="{C0AEFB0F-5E1E-4308-B0EE-378C12438F0E}"/>
                  </a:ext>
                </a:extLst>
              </p:cNvPr>
              <p:cNvSpPr/>
              <p:nvPr/>
            </p:nvSpPr>
            <p:spPr>
              <a:xfrm>
                <a:off x="2672" y="1882"/>
                <a:ext cx="38" cy="19"/>
              </a:xfrm>
              <a:custGeom>
                <a:avLst/>
                <a:gdLst/>
                <a:ahLst/>
                <a:cxnLst/>
                <a:rect l="l" t="t" r="r" b="b"/>
                <a:pathLst>
                  <a:path w="22" h="11" extrusionOk="0">
                    <a:moveTo>
                      <a:pt x="17" y="0"/>
                    </a:moveTo>
                    <a:cubicBezTo>
                      <a:pt x="12" y="0"/>
                      <a:pt x="7" y="2"/>
                      <a:pt x="3" y="5"/>
                    </a:cubicBezTo>
                    <a:cubicBezTo>
                      <a:pt x="2" y="6"/>
                      <a:pt x="1" y="8"/>
                      <a:pt x="0" y="9"/>
                    </a:cubicBezTo>
                    <a:cubicBezTo>
                      <a:pt x="6" y="10"/>
                      <a:pt x="12" y="11"/>
                      <a:pt x="18" y="11"/>
                    </a:cubicBezTo>
                    <a:cubicBezTo>
                      <a:pt x="19" y="8"/>
                      <a:pt x="20" y="4"/>
                      <a:pt x="22" y="1"/>
                    </a:cubicBezTo>
                    <a:cubicBezTo>
                      <a:pt x="20" y="0"/>
                      <a:pt x="18"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1" name="Google Shape;767;p5">
                <a:extLst>
                  <a:ext uri="{FF2B5EF4-FFF2-40B4-BE49-F238E27FC236}">
                    <a16:creationId xmlns:a16="http://schemas.microsoft.com/office/drawing/2014/main" id="{FDE0184E-DD7A-41D5-96A7-898310F0344C}"/>
                  </a:ext>
                </a:extLst>
              </p:cNvPr>
              <p:cNvSpPr/>
              <p:nvPr/>
            </p:nvSpPr>
            <p:spPr>
              <a:xfrm>
                <a:off x="3191" y="1244"/>
                <a:ext cx="68" cy="24"/>
              </a:xfrm>
              <a:custGeom>
                <a:avLst/>
                <a:gdLst/>
                <a:ahLst/>
                <a:cxnLst/>
                <a:rect l="l" t="t" r="r" b="b"/>
                <a:pathLst>
                  <a:path w="40" h="14" extrusionOk="0">
                    <a:moveTo>
                      <a:pt x="14" y="0"/>
                    </a:moveTo>
                    <a:cubicBezTo>
                      <a:pt x="14" y="0"/>
                      <a:pt x="13" y="0"/>
                      <a:pt x="12" y="0"/>
                    </a:cubicBezTo>
                    <a:cubicBezTo>
                      <a:pt x="8" y="0"/>
                      <a:pt x="3" y="2"/>
                      <a:pt x="0" y="4"/>
                    </a:cubicBezTo>
                    <a:cubicBezTo>
                      <a:pt x="7" y="5"/>
                      <a:pt x="14" y="8"/>
                      <a:pt x="20" y="11"/>
                    </a:cubicBezTo>
                    <a:cubicBezTo>
                      <a:pt x="21" y="10"/>
                      <a:pt x="22" y="10"/>
                      <a:pt x="23" y="9"/>
                    </a:cubicBezTo>
                    <a:cubicBezTo>
                      <a:pt x="25" y="9"/>
                      <a:pt x="27" y="9"/>
                      <a:pt x="28" y="9"/>
                    </a:cubicBezTo>
                    <a:cubicBezTo>
                      <a:pt x="33" y="9"/>
                      <a:pt x="37" y="11"/>
                      <a:pt x="40" y="14"/>
                    </a:cubicBezTo>
                    <a:cubicBezTo>
                      <a:pt x="35" y="6"/>
                      <a:pt x="25" y="0"/>
                      <a:pt x="1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2" name="Google Shape;768;p5">
                <a:extLst>
                  <a:ext uri="{FF2B5EF4-FFF2-40B4-BE49-F238E27FC236}">
                    <a16:creationId xmlns:a16="http://schemas.microsoft.com/office/drawing/2014/main" id="{30CBA6AC-9DAA-4BB7-82E0-3A0FB5E2B251}"/>
                  </a:ext>
                </a:extLst>
              </p:cNvPr>
              <p:cNvSpPr/>
              <p:nvPr/>
            </p:nvSpPr>
            <p:spPr>
              <a:xfrm>
                <a:off x="3162" y="1251"/>
                <a:ext cx="99" cy="98"/>
              </a:xfrm>
              <a:custGeom>
                <a:avLst/>
                <a:gdLst/>
                <a:ahLst/>
                <a:cxnLst/>
                <a:rect l="l" t="t" r="r" b="b"/>
                <a:pathLst>
                  <a:path w="58" h="57" extrusionOk="0">
                    <a:moveTo>
                      <a:pt x="17" y="0"/>
                    </a:moveTo>
                    <a:cubicBezTo>
                      <a:pt x="7" y="5"/>
                      <a:pt x="0" y="16"/>
                      <a:pt x="1" y="28"/>
                    </a:cubicBezTo>
                    <a:cubicBezTo>
                      <a:pt x="2" y="44"/>
                      <a:pt x="16" y="57"/>
                      <a:pt x="31" y="57"/>
                    </a:cubicBezTo>
                    <a:cubicBezTo>
                      <a:pt x="32" y="57"/>
                      <a:pt x="33" y="57"/>
                      <a:pt x="33" y="57"/>
                    </a:cubicBezTo>
                    <a:cubicBezTo>
                      <a:pt x="44" y="56"/>
                      <a:pt x="53" y="50"/>
                      <a:pt x="58" y="41"/>
                    </a:cubicBezTo>
                    <a:cubicBezTo>
                      <a:pt x="56" y="39"/>
                      <a:pt x="55" y="36"/>
                      <a:pt x="55" y="33"/>
                    </a:cubicBezTo>
                    <a:cubicBezTo>
                      <a:pt x="53" y="34"/>
                      <a:pt x="52" y="34"/>
                      <a:pt x="50" y="35"/>
                    </a:cubicBezTo>
                    <a:cubicBezTo>
                      <a:pt x="49" y="35"/>
                      <a:pt x="47" y="36"/>
                      <a:pt x="45" y="36"/>
                    </a:cubicBezTo>
                    <a:cubicBezTo>
                      <a:pt x="39" y="36"/>
                      <a:pt x="33" y="32"/>
                      <a:pt x="30" y="25"/>
                    </a:cubicBezTo>
                    <a:cubicBezTo>
                      <a:pt x="28" y="18"/>
                      <a:pt x="31" y="10"/>
                      <a:pt x="37" y="7"/>
                    </a:cubicBezTo>
                    <a:cubicBezTo>
                      <a:pt x="31" y="4"/>
                      <a:pt x="24" y="1"/>
                      <a:pt x="17"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3" name="Google Shape;769;p5">
                <a:extLst>
                  <a:ext uri="{FF2B5EF4-FFF2-40B4-BE49-F238E27FC236}">
                    <a16:creationId xmlns:a16="http://schemas.microsoft.com/office/drawing/2014/main" id="{CAFA9B84-C168-47ED-9585-C344933C5D51}"/>
                  </a:ext>
                </a:extLst>
              </p:cNvPr>
              <p:cNvSpPr/>
              <p:nvPr/>
            </p:nvSpPr>
            <p:spPr>
              <a:xfrm>
                <a:off x="3266" y="1282"/>
                <a:ext cx="0" cy="5"/>
              </a:xfrm>
              <a:custGeom>
                <a:avLst/>
                <a:gdLst/>
                <a:ahLst/>
                <a:cxnLst/>
                <a:rect l="l" t="t" r="r" b="b"/>
                <a:pathLst>
                  <a:path w="120000" h="3" extrusionOk="0">
                    <a:moveTo>
                      <a:pt x="0" y="0"/>
                    </a:moveTo>
                    <a:cubicBezTo>
                      <a:pt x="0" y="1"/>
                      <a:pt x="0" y="2"/>
                      <a:pt x="0" y="3"/>
                    </a:cubicBezTo>
                    <a:cubicBezTo>
                      <a:pt x="0" y="3"/>
                      <a:pt x="0" y="3"/>
                      <a:pt x="0" y="3"/>
                    </a:cubicBezTo>
                    <a:cubicBezTo>
                      <a:pt x="0" y="2"/>
                      <a:pt x="0" y="1"/>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4" name="Google Shape;770;p5">
                <a:extLst>
                  <a:ext uri="{FF2B5EF4-FFF2-40B4-BE49-F238E27FC236}">
                    <a16:creationId xmlns:a16="http://schemas.microsoft.com/office/drawing/2014/main" id="{F475704E-7D57-4108-B71C-D78E6BC63AC9}"/>
                  </a:ext>
                </a:extLst>
              </p:cNvPr>
              <p:cNvSpPr/>
              <p:nvPr/>
            </p:nvSpPr>
            <p:spPr>
              <a:xfrm>
                <a:off x="3342" y="1410"/>
                <a:ext cx="60" cy="57"/>
              </a:xfrm>
              <a:custGeom>
                <a:avLst/>
                <a:gdLst/>
                <a:ahLst/>
                <a:cxnLst/>
                <a:rect l="l" t="t" r="r" b="b"/>
                <a:pathLst>
                  <a:path w="35" h="33" extrusionOk="0">
                    <a:moveTo>
                      <a:pt x="8" y="0"/>
                    </a:moveTo>
                    <a:cubicBezTo>
                      <a:pt x="3" y="4"/>
                      <a:pt x="0" y="10"/>
                      <a:pt x="0" y="16"/>
                    </a:cubicBezTo>
                    <a:cubicBezTo>
                      <a:pt x="1" y="26"/>
                      <a:pt x="9" y="33"/>
                      <a:pt x="19" y="33"/>
                    </a:cubicBezTo>
                    <a:cubicBezTo>
                      <a:pt x="19" y="33"/>
                      <a:pt x="20" y="33"/>
                      <a:pt x="20" y="33"/>
                    </a:cubicBezTo>
                    <a:cubicBezTo>
                      <a:pt x="27" y="33"/>
                      <a:pt x="32" y="29"/>
                      <a:pt x="35" y="23"/>
                    </a:cubicBezTo>
                    <a:cubicBezTo>
                      <a:pt x="34" y="23"/>
                      <a:pt x="33" y="22"/>
                      <a:pt x="33" y="22"/>
                    </a:cubicBezTo>
                    <a:cubicBezTo>
                      <a:pt x="24" y="20"/>
                      <a:pt x="17" y="16"/>
                      <a:pt x="12" y="8"/>
                    </a:cubicBezTo>
                    <a:cubicBezTo>
                      <a:pt x="10" y="6"/>
                      <a:pt x="9" y="3"/>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5" name="Google Shape;771;p5">
                <a:extLst>
                  <a:ext uri="{FF2B5EF4-FFF2-40B4-BE49-F238E27FC236}">
                    <a16:creationId xmlns:a16="http://schemas.microsoft.com/office/drawing/2014/main" id="{C2DFEDA0-4053-430A-8562-CDF3B455CF61}"/>
                  </a:ext>
                </a:extLst>
              </p:cNvPr>
              <p:cNvSpPr/>
              <p:nvPr/>
            </p:nvSpPr>
            <p:spPr>
              <a:xfrm>
                <a:off x="3355" y="1404"/>
                <a:ext cx="43" cy="44"/>
              </a:xfrm>
              <a:custGeom>
                <a:avLst/>
                <a:gdLst/>
                <a:ahLst/>
                <a:cxnLst/>
                <a:rect l="l" t="t" r="r" b="b"/>
                <a:pathLst>
                  <a:path w="25" h="26" extrusionOk="0">
                    <a:moveTo>
                      <a:pt x="9" y="0"/>
                    </a:moveTo>
                    <a:cubicBezTo>
                      <a:pt x="6" y="1"/>
                      <a:pt x="2" y="2"/>
                      <a:pt x="0" y="4"/>
                    </a:cubicBezTo>
                    <a:cubicBezTo>
                      <a:pt x="1" y="7"/>
                      <a:pt x="2" y="10"/>
                      <a:pt x="4" y="12"/>
                    </a:cubicBezTo>
                    <a:cubicBezTo>
                      <a:pt x="9" y="20"/>
                      <a:pt x="16" y="24"/>
                      <a:pt x="25" y="26"/>
                    </a:cubicBezTo>
                    <a:cubicBezTo>
                      <a:pt x="21" y="23"/>
                      <a:pt x="19" y="21"/>
                      <a:pt x="16" y="18"/>
                    </a:cubicBezTo>
                    <a:cubicBezTo>
                      <a:pt x="12" y="12"/>
                      <a:pt x="10" y="6"/>
                      <a:pt x="9"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6" name="Google Shape;772;p5">
                <a:extLst>
                  <a:ext uri="{FF2B5EF4-FFF2-40B4-BE49-F238E27FC236}">
                    <a16:creationId xmlns:a16="http://schemas.microsoft.com/office/drawing/2014/main" id="{089241C1-2A92-4FD8-BEF8-88A8444A07D9}"/>
                  </a:ext>
                </a:extLst>
              </p:cNvPr>
              <p:cNvSpPr/>
              <p:nvPr/>
            </p:nvSpPr>
            <p:spPr>
              <a:xfrm>
                <a:off x="3114" y="1536"/>
                <a:ext cx="133" cy="84"/>
              </a:xfrm>
              <a:custGeom>
                <a:avLst/>
                <a:gdLst/>
                <a:ahLst/>
                <a:cxnLst/>
                <a:rect l="l" t="t" r="r" b="b"/>
                <a:pathLst>
                  <a:path w="78" h="49" extrusionOk="0">
                    <a:moveTo>
                      <a:pt x="21" y="4"/>
                    </a:moveTo>
                    <a:cubicBezTo>
                      <a:pt x="23" y="5"/>
                      <a:pt x="26" y="6"/>
                      <a:pt x="28" y="8"/>
                    </a:cubicBezTo>
                    <a:cubicBezTo>
                      <a:pt x="40" y="17"/>
                      <a:pt x="42" y="34"/>
                      <a:pt x="32" y="46"/>
                    </a:cubicBezTo>
                    <a:cubicBezTo>
                      <a:pt x="32" y="47"/>
                      <a:pt x="31" y="47"/>
                      <a:pt x="31" y="48"/>
                    </a:cubicBezTo>
                    <a:cubicBezTo>
                      <a:pt x="34" y="49"/>
                      <a:pt x="37" y="49"/>
                      <a:pt x="40" y="49"/>
                    </a:cubicBezTo>
                    <a:cubicBezTo>
                      <a:pt x="41" y="49"/>
                      <a:pt x="42" y="49"/>
                      <a:pt x="43" y="49"/>
                    </a:cubicBezTo>
                    <a:cubicBezTo>
                      <a:pt x="59" y="48"/>
                      <a:pt x="72" y="37"/>
                      <a:pt x="78" y="23"/>
                    </a:cubicBezTo>
                    <a:cubicBezTo>
                      <a:pt x="76" y="24"/>
                      <a:pt x="74" y="24"/>
                      <a:pt x="72" y="24"/>
                    </a:cubicBezTo>
                    <a:cubicBezTo>
                      <a:pt x="67" y="24"/>
                      <a:pt x="62" y="22"/>
                      <a:pt x="59" y="18"/>
                    </a:cubicBezTo>
                    <a:cubicBezTo>
                      <a:pt x="59" y="17"/>
                      <a:pt x="58" y="16"/>
                      <a:pt x="58" y="15"/>
                    </a:cubicBezTo>
                    <a:cubicBezTo>
                      <a:pt x="56" y="16"/>
                      <a:pt x="54" y="17"/>
                      <a:pt x="51" y="17"/>
                    </a:cubicBezTo>
                    <a:cubicBezTo>
                      <a:pt x="46" y="17"/>
                      <a:pt x="41" y="15"/>
                      <a:pt x="38" y="11"/>
                    </a:cubicBezTo>
                    <a:cubicBezTo>
                      <a:pt x="36" y="9"/>
                      <a:pt x="35" y="6"/>
                      <a:pt x="34" y="4"/>
                    </a:cubicBezTo>
                    <a:cubicBezTo>
                      <a:pt x="32" y="4"/>
                      <a:pt x="30" y="4"/>
                      <a:pt x="27" y="4"/>
                    </a:cubicBezTo>
                    <a:cubicBezTo>
                      <a:pt x="25" y="4"/>
                      <a:pt x="23" y="4"/>
                      <a:pt x="21" y="4"/>
                    </a:cubicBezTo>
                    <a:moveTo>
                      <a:pt x="0" y="0"/>
                    </a:moveTo>
                    <a:cubicBezTo>
                      <a:pt x="0" y="1"/>
                      <a:pt x="0" y="3"/>
                      <a:pt x="0" y="5"/>
                    </a:cubicBezTo>
                    <a:cubicBezTo>
                      <a:pt x="2" y="3"/>
                      <a:pt x="6" y="3"/>
                      <a:pt x="9" y="2"/>
                    </a:cubicBezTo>
                    <a:cubicBezTo>
                      <a:pt x="6" y="2"/>
                      <a:pt x="3" y="1"/>
                      <a:pt x="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7" name="Google Shape;773;p5">
                <a:extLst>
                  <a:ext uri="{FF2B5EF4-FFF2-40B4-BE49-F238E27FC236}">
                    <a16:creationId xmlns:a16="http://schemas.microsoft.com/office/drawing/2014/main" id="{11E1393D-D41C-4533-9DE7-65DF5C990673}"/>
                  </a:ext>
                </a:extLst>
              </p:cNvPr>
              <p:cNvSpPr/>
              <p:nvPr/>
            </p:nvSpPr>
            <p:spPr>
              <a:xfrm>
                <a:off x="3114" y="1481"/>
                <a:ext cx="106" cy="61"/>
              </a:xfrm>
              <a:custGeom>
                <a:avLst/>
                <a:gdLst/>
                <a:ahLst/>
                <a:cxnLst/>
                <a:rect l="l" t="t" r="r" b="b"/>
                <a:pathLst>
                  <a:path w="62" h="36" extrusionOk="0">
                    <a:moveTo>
                      <a:pt x="40" y="0"/>
                    </a:moveTo>
                    <a:cubicBezTo>
                      <a:pt x="39" y="0"/>
                      <a:pt x="38" y="0"/>
                      <a:pt x="37" y="0"/>
                    </a:cubicBezTo>
                    <a:cubicBezTo>
                      <a:pt x="19" y="1"/>
                      <a:pt x="4" y="15"/>
                      <a:pt x="0" y="32"/>
                    </a:cubicBezTo>
                    <a:cubicBezTo>
                      <a:pt x="3" y="33"/>
                      <a:pt x="6" y="34"/>
                      <a:pt x="9" y="34"/>
                    </a:cubicBezTo>
                    <a:cubicBezTo>
                      <a:pt x="9" y="34"/>
                      <a:pt x="10" y="34"/>
                      <a:pt x="11" y="34"/>
                    </a:cubicBezTo>
                    <a:cubicBezTo>
                      <a:pt x="14" y="34"/>
                      <a:pt x="18" y="35"/>
                      <a:pt x="21" y="36"/>
                    </a:cubicBezTo>
                    <a:cubicBezTo>
                      <a:pt x="23" y="36"/>
                      <a:pt x="25" y="36"/>
                      <a:pt x="27" y="36"/>
                    </a:cubicBezTo>
                    <a:cubicBezTo>
                      <a:pt x="30" y="36"/>
                      <a:pt x="32" y="36"/>
                      <a:pt x="34" y="36"/>
                    </a:cubicBezTo>
                    <a:cubicBezTo>
                      <a:pt x="31" y="29"/>
                      <a:pt x="33" y="21"/>
                      <a:pt x="39" y="16"/>
                    </a:cubicBezTo>
                    <a:cubicBezTo>
                      <a:pt x="42" y="13"/>
                      <a:pt x="47" y="11"/>
                      <a:pt x="51" y="11"/>
                    </a:cubicBezTo>
                    <a:cubicBezTo>
                      <a:pt x="54" y="11"/>
                      <a:pt x="56" y="12"/>
                      <a:pt x="58" y="12"/>
                    </a:cubicBezTo>
                    <a:cubicBezTo>
                      <a:pt x="59" y="10"/>
                      <a:pt x="61" y="8"/>
                      <a:pt x="62" y="7"/>
                    </a:cubicBezTo>
                    <a:cubicBezTo>
                      <a:pt x="56" y="2"/>
                      <a:pt x="48" y="0"/>
                      <a:pt x="4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8" name="Google Shape;774;p5">
                <a:extLst>
                  <a:ext uri="{FF2B5EF4-FFF2-40B4-BE49-F238E27FC236}">
                    <a16:creationId xmlns:a16="http://schemas.microsoft.com/office/drawing/2014/main" id="{54A9DDEA-17BD-4CC4-A55F-FBFB4FE5C579}"/>
                  </a:ext>
                </a:extLst>
              </p:cNvPr>
              <p:cNvSpPr/>
              <p:nvPr/>
            </p:nvSpPr>
            <p:spPr>
              <a:xfrm>
                <a:off x="3213" y="1546"/>
                <a:ext cx="40" cy="31"/>
              </a:xfrm>
              <a:custGeom>
                <a:avLst/>
                <a:gdLst/>
                <a:ahLst/>
                <a:cxnLst/>
                <a:rect l="l" t="t" r="r" b="b"/>
                <a:pathLst>
                  <a:path w="23" h="18" extrusionOk="0">
                    <a:moveTo>
                      <a:pt x="10" y="0"/>
                    </a:moveTo>
                    <a:cubicBezTo>
                      <a:pt x="9" y="2"/>
                      <a:pt x="8" y="4"/>
                      <a:pt x="6" y="6"/>
                    </a:cubicBezTo>
                    <a:cubicBezTo>
                      <a:pt x="4" y="7"/>
                      <a:pt x="2" y="9"/>
                      <a:pt x="0" y="9"/>
                    </a:cubicBezTo>
                    <a:cubicBezTo>
                      <a:pt x="0" y="10"/>
                      <a:pt x="1" y="11"/>
                      <a:pt x="1" y="12"/>
                    </a:cubicBezTo>
                    <a:cubicBezTo>
                      <a:pt x="4" y="16"/>
                      <a:pt x="9" y="18"/>
                      <a:pt x="14" y="18"/>
                    </a:cubicBezTo>
                    <a:cubicBezTo>
                      <a:pt x="16" y="18"/>
                      <a:pt x="18" y="18"/>
                      <a:pt x="20" y="17"/>
                    </a:cubicBezTo>
                    <a:cubicBezTo>
                      <a:pt x="22" y="12"/>
                      <a:pt x="23" y="6"/>
                      <a:pt x="22" y="0"/>
                    </a:cubicBezTo>
                    <a:cubicBezTo>
                      <a:pt x="21" y="1"/>
                      <a:pt x="19" y="1"/>
                      <a:pt x="17" y="1"/>
                    </a:cubicBezTo>
                    <a:cubicBezTo>
                      <a:pt x="15" y="1"/>
                      <a:pt x="12" y="1"/>
                      <a:pt x="1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9" name="Google Shape;775;p5">
                <a:extLst>
                  <a:ext uri="{FF2B5EF4-FFF2-40B4-BE49-F238E27FC236}">
                    <a16:creationId xmlns:a16="http://schemas.microsoft.com/office/drawing/2014/main" id="{FB383DC5-4BBE-44F0-96EB-AC091AC620A8}"/>
                  </a:ext>
                </a:extLst>
              </p:cNvPr>
              <p:cNvSpPr/>
              <p:nvPr/>
            </p:nvSpPr>
            <p:spPr>
              <a:xfrm>
                <a:off x="2970" y="1472"/>
                <a:ext cx="65" cy="72"/>
              </a:xfrm>
              <a:custGeom>
                <a:avLst/>
                <a:gdLst/>
                <a:ahLst/>
                <a:cxnLst/>
                <a:rect l="l" t="t" r="r" b="b"/>
                <a:pathLst>
                  <a:path w="38" h="42" extrusionOk="0">
                    <a:moveTo>
                      <a:pt x="34" y="0"/>
                    </a:moveTo>
                    <a:cubicBezTo>
                      <a:pt x="33" y="5"/>
                      <a:pt x="29" y="11"/>
                      <a:pt x="25" y="15"/>
                    </a:cubicBezTo>
                    <a:cubicBezTo>
                      <a:pt x="18" y="21"/>
                      <a:pt x="10" y="24"/>
                      <a:pt x="1" y="24"/>
                    </a:cubicBezTo>
                    <a:cubicBezTo>
                      <a:pt x="1" y="24"/>
                      <a:pt x="0" y="24"/>
                      <a:pt x="0" y="24"/>
                    </a:cubicBezTo>
                    <a:cubicBezTo>
                      <a:pt x="4" y="29"/>
                      <a:pt x="8" y="35"/>
                      <a:pt x="10" y="42"/>
                    </a:cubicBezTo>
                    <a:cubicBezTo>
                      <a:pt x="26" y="40"/>
                      <a:pt x="38" y="25"/>
                      <a:pt x="36" y="9"/>
                    </a:cubicBezTo>
                    <a:cubicBezTo>
                      <a:pt x="36" y="6"/>
                      <a:pt x="36" y="2"/>
                      <a:pt x="3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0" name="Google Shape;776;p5">
                <a:extLst>
                  <a:ext uri="{FF2B5EF4-FFF2-40B4-BE49-F238E27FC236}">
                    <a16:creationId xmlns:a16="http://schemas.microsoft.com/office/drawing/2014/main" id="{32175D09-CD01-4DE5-927E-3DA4E1A819AF}"/>
                  </a:ext>
                </a:extLst>
              </p:cNvPr>
              <p:cNvSpPr/>
              <p:nvPr/>
            </p:nvSpPr>
            <p:spPr>
              <a:xfrm>
                <a:off x="3338" y="1572"/>
                <a:ext cx="64" cy="109"/>
              </a:xfrm>
              <a:custGeom>
                <a:avLst/>
                <a:gdLst/>
                <a:ahLst/>
                <a:cxnLst/>
                <a:rect l="l" t="t" r="r" b="b"/>
                <a:pathLst>
                  <a:path w="37" h="64" extrusionOk="0">
                    <a:moveTo>
                      <a:pt x="31" y="0"/>
                    </a:moveTo>
                    <a:cubicBezTo>
                      <a:pt x="30" y="0"/>
                      <a:pt x="30" y="0"/>
                      <a:pt x="30" y="0"/>
                    </a:cubicBezTo>
                    <a:cubicBezTo>
                      <a:pt x="17" y="0"/>
                      <a:pt x="7" y="9"/>
                      <a:pt x="2" y="20"/>
                    </a:cubicBezTo>
                    <a:cubicBezTo>
                      <a:pt x="2" y="20"/>
                      <a:pt x="2" y="20"/>
                      <a:pt x="3" y="20"/>
                    </a:cubicBezTo>
                    <a:cubicBezTo>
                      <a:pt x="5" y="23"/>
                      <a:pt x="4" y="27"/>
                      <a:pt x="1" y="30"/>
                    </a:cubicBezTo>
                    <a:cubicBezTo>
                      <a:pt x="1" y="30"/>
                      <a:pt x="0" y="30"/>
                      <a:pt x="0" y="31"/>
                    </a:cubicBezTo>
                    <a:cubicBezTo>
                      <a:pt x="0" y="32"/>
                      <a:pt x="0" y="33"/>
                      <a:pt x="0" y="34"/>
                    </a:cubicBezTo>
                    <a:cubicBezTo>
                      <a:pt x="1" y="51"/>
                      <a:pt x="15" y="64"/>
                      <a:pt x="32" y="64"/>
                    </a:cubicBezTo>
                    <a:cubicBezTo>
                      <a:pt x="33" y="64"/>
                      <a:pt x="33" y="64"/>
                      <a:pt x="34" y="64"/>
                    </a:cubicBezTo>
                    <a:cubicBezTo>
                      <a:pt x="35" y="64"/>
                      <a:pt x="36" y="64"/>
                      <a:pt x="37" y="64"/>
                    </a:cubicBezTo>
                    <a:cubicBezTo>
                      <a:pt x="33" y="57"/>
                      <a:pt x="33" y="48"/>
                      <a:pt x="37" y="41"/>
                    </a:cubicBezTo>
                    <a:cubicBezTo>
                      <a:pt x="36" y="39"/>
                      <a:pt x="35" y="38"/>
                      <a:pt x="34" y="37"/>
                    </a:cubicBezTo>
                    <a:cubicBezTo>
                      <a:pt x="26" y="26"/>
                      <a:pt x="26" y="11"/>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1" name="Google Shape;777;p5">
                <a:extLst>
                  <a:ext uri="{FF2B5EF4-FFF2-40B4-BE49-F238E27FC236}">
                    <a16:creationId xmlns:a16="http://schemas.microsoft.com/office/drawing/2014/main" id="{25076B22-F645-49A4-A21E-60B09283787C}"/>
                  </a:ext>
                </a:extLst>
              </p:cNvPr>
              <p:cNvSpPr/>
              <p:nvPr/>
            </p:nvSpPr>
            <p:spPr>
              <a:xfrm>
                <a:off x="3383" y="1572"/>
                <a:ext cx="60" cy="70"/>
              </a:xfrm>
              <a:custGeom>
                <a:avLst/>
                <a:gdLst/>
                <a:ahLst/>
                <a:cxnLst/>
                <a:rect l="l" t="t" r="r" b="b"/>
                <a:pathLst>
                  <a:path w="35" h="41" extrusionOk="0">
                    <a:moveTo>
                      <a:pt x="6" y="0"/>
                    </a:moveTo>
                    <a:cubicBezTo>
                      <a:pt x="6" y="0"/>
                      <a:pt x="5" y="0"/>
                      <a:pt x="5" y="0"/>
                    </a:cubicBezTo>
                    <a:cubicBezTo>
                      <a:pt x="0" y="11"/>
                      <a:pt x="0" y="26"/>
                      <a:pt x="8" y="37"/>
                    </a:cubicBezTo>
                    <a:cubicBezTo>
                      <a:pt x="9" y="38"/>
                      <a:pt x="10" y="39"/>
                      <a:pt x="11" y="41"/>
                    </a:cubicBezTo>
                    <a:cubicBezTo>
                      <a:pt x="11" y="39"/>
                      <a:pt x="12" y="37"/>
                      <a:pt x="13" y="36"/>
                    </a:cubicBezTo>
                    <a:cubicBezTo>
                      <a:pt x="18" y="30"/>
                      <a:pt x="26" y="26"/>
                      <a:pt x="34" y="26"/>
                    </a:cubicBezTo>
                    <a:cubicBezTo>
                      <a:pt x="34" y="26"/>
                      <a:pt x="34" y="26"/>
                      <a:pt x="35" y="26"/>
                    </a:cubicBezTo>
                    <a:cubicBezTo>
                      <a:pt x="34" y="25"/>
                      <a:pt x="33" y="24"/>
                      <a:pt x="32" y="23"/>
                    </a:cubicBezTo>
                    <a:cubicBezTo>
                      <a:pt x="28" y="18"/>
                      <a:pt x="26" y="12"/>
                      <a:pt x="26" y="7"/>
                    </a:cubicBezTo>
                    <a:cubicBezTo>
                      <a:pt x="21" y="2"/>
                      <a:pt x="14" y="0"/>
                      <a:pt x="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2" name="Google Shape;778;p5">
                <a:extLst>
                  <a:ext uri="{FF2B5EF4-FFF2-40B4-BE49-F238E27FC236}">
                    <a16:creationId xmlns:a16="http://schemas.microsoft.com/office/drawing/2014/main" id="{5F9A1107-7872-4574-B83B-7EDE01127912}"/>
                  </a:ext>
                </a:extLst>
              </p:cNvPr>
              <p:cNvSpPr/>
              <p:nvPr/>
            </p:nvSpPr>
            <p:spPr>
              <a:xfrm>
                <a:off x="3004" y="1692"/>
                <a:ext cx="55" cy="53"/>
              </a:xfrm>
              <a:custGeom>
                <a:avLst/>
                <a:gdLst/>
                <a:ahLst/>
                <a:cxnLst/>
                <a:rect l="l" t="t" r="r" b="b"/>
                <a:pathLst>
                  <a:path w="32" h="31" extrusionOk="0">
                    <a:moveTo>
                      <a:pt x="16" y="0"/>
                    </a:moveTo>
                    <a:cubicBezTo>
                      <a:pt x="16" y="0"/>
                      <a:pt x="16" y="0"/>
                      <a:pt x="15" y="0"/>
                    </a:cubicBezTo>
                    <a:cubicBezTo>
                      <a:pt x="7" y="1"/>
                      <a:pt x="0" y="8"/>
                      <a:pt x="1" y="17"/>
                    </a:cubicBezTo>
                    <a:cubicBezTo>
                      <a:pt x="1" y="25"/>
                      <a:pt x="8" y="31"/>
                      <a:pt x="16" y="31"/>
                    </a:cubicBezTo>
                    <a:cubicBezTo>
                      <a:pt x="17" y="31"/>
                      <a:pt x="17" y="31"/>
                      <a:pt x="17" y="31"/>
                    </a:cubicBezTo>
                    <a:cubicBezTo>
                      <a:pt x="19" y="31"/>
                      <a:pt x="20" y="31"/>
                      <a:pt x="22" y="31"/>
                    </a:cubicBezTo>
                    <a:cubicBezTo>
                      <a:pt x="23" y="26"/>
                      <a:pt x="27" y="22"/>
                      <a:pt x="32" y="19"/>
                    </a:cubicBezTo>
                    <a:cubicBezTo>
                      <a:pt x="32" y="18"/>
                      <a:pt x="32" y="16"/>
                      <a:pt x="32" y="15"/>
                    </a:cubicBezTo>
                    <a:cubicBezTo>
                      <a:pt x="31" y="6"/>
                      <a:pt x="25" y="0"/>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3" name="Google Shape;779;p5">
                <a:extLst>
                  <a:ext uri="{FF2B5EF4-FFF2-40B4-BE49-F238E27FC236}">
                    <a16:creationId xmlns:a16="http://schemas.microsoft.com/office/drawing/2014/main" id="{AD1301BA-33E3-4047-91F9-61DF4F3136D7}"/>
                  </a:ext>
                </a:extLst>
              </p:cNvPr>
              <p:cNvSpPr/>
              <p:nvPr/>
            </p:nvSpPr>
            <p:spPr>
              <a:xfrm>
                <a:off x="2989" y="1271"/>
                <a:ext cx="70" cy="74"/>
              </a:xfrm>
              <a:custGeom>
                <a:avLst/>
                <a:gdLst/>
                <a:ahLst/>
                <a:cxnLst/>
                <a:rect l="l" t="t" r="r" b="b"/>
                <a:pathLst>
                  <a:path w="41" h="43" extrusionOk="0">
                    <a:moveTo>
                      <a:pt x="23" y="0"/>
                    </a:moveTo>
                    <a:cubicBezTo>
                      <a:pt x="23" y="0"/>
                      <a:pt x="22" y="0"/>
                      <a:pt x="22" y="0"/>
                    </a:cubicBezTo>
                    <a:cubicBezTo>
                      <a:pt x="9" y="0"/>
                      <a:pt x="0" y="11"/>
                      <a:pt x="1" y="23"/>
                    </a:cubicBezTo>
                    <a:cubicBezTo>
                      <a:pt x="2" y="33"/>
                      <a:pt x="9" y="42"/>
                      <a:pt x="19" y="43"/>
                    </a:cubicBezTo>
                    <a:cubicBezTo>
                      <a:pt x="24" y="31"/>
                      <a:pt x="31" y="19"/>
                      <a:pt x="41" y="9"/>
                    </a:cubicBezTo>
                    <a:cubicBezTo>
                      <a:pt x="37" y="3"/>
                      <a:pt x="31"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4" name="Google Shape;780;p5">
                <a:extLst>
                  <a:ext uri="{FF2B5EF4-FFF2-40B4-BE49-F238E27FC236}">
                    <a16:creationId xmlns:a16="http://schemas.microsoft.com/office/drawing/2014/main" id="{ECA76AF4-806D-4FF0-BA2A-A7CE3F777163}"/>
                  </a:ext>
                </a:extLst>
              </p:cNvPr>
              <p:cNvSpPr/>
              <p:nvPr/>
            </p:nvSpPr>
            <p:spPr>
              <a:xfrm>
                <a:off x="3021" y="1287"/>
                <a:ext cx="47" cy="60"/>
              </a:xfrm>
              <a:custGeom>
                <a:avLst/>
                <a:gdLst/>
                <a:ahLst/>
                <a:cxnLst/>
                <a:rect l="l" t="t" r="r" b="b"/>
                <a:pathLst>
                  <a:path w="27" h="35" extrusionOk="0">
                    <a:moveTo>
                      <a:pt x="22" y="0"/>
                    </a:moveTo>
                    <a:cubicBezTo>
                      <a:pt x="12" y="10"/>
                      <a:pt x="5" y="22"/>
                      <a:pt x="0" y="34"/>
                    </a:cubicBezTo>
                    <a:cubicBezTo>
                      <a:pt x="1" y="35"/>
                      <a:pt x="3" y="35"/>
                      <a:pt x="4" y="35"/>
                    </a:cubicBezTo>
                    <a:cubicBezTo>
                      <a:pt x="5" y="35"/>
                      <a:pt x="5" y="35"/>
                      <a:pt x="6" y="35"/>
                    </a:cubicBezTo>
                    <a:cubicBezTo>
                      <a:pt x="18" y="34"/>
                      <a:pt x="27" y="23"/>
                      <a:pt x="26" y="11"/>
                    </a:cubicBezTo>
                    <a:cubicBezTo>
                      <a:pt x="26" y="7"/>
                      <a:pt x="24" y="3"/>
                      <a:pt x="22"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5" name="Google Shape;781;p5">
                <a:extLst>
                  <a:ext uri="{FF2B5EF4-FFF2-40B4-BE49-F238E27FC236}">
                    <a16:creationId xmlns:a16="http://schemas.microsoft.com/office/drawing/2014/main" id="{5654CC9E-DD84-4FED-9CAE-120BD0A3BD91}"/>
                  </a:ext>
                </a:extLst>
              </p:cNvPr>
              <p:cNvSpPr/>
              <p:nvPr/>
            </p:nvSpPr>
            <p:spPr>
              <a:xfrm>
                <a:off x="3437" y="985"/>
                <a:ext cx="95" cy="87"/>
              </a:xfrm>
              <a:custGeom>
                <a:avLst/>
                <a:gdLst/>
                <a:ahLst/>
                <a:cxnLst/>
                <a:rect l="l" t="t" r="r" b="b"/>
                <a:pathLst>
                  <a:path w="55" h="51" extrusionOk="0">
                    <a:moveTo>
                      <a:pt x="26" y="0"/>
                    </a:moveTo>
                    <a:cubicBezTo>
                      <a:pt x="26" y="0"/>
                      <a:pt x="26" y="0"/>
                      <a:pt x="25" y="0"/>
                    </a:cubicBezTo>
                    <a:cubicBezTo>
                      <a:pt x="24" y="4"/>
                      <a:pt x="21" y="8"/>
                      <a:pt x="16" y="10"/>
                    </a:cubicBezTo>
                    <a:cubicBezTo>
                      <a:pt x="15" y="10"/>
                      <a:pt x="14" y="11"/>
                      <a:pt x="12" y="11"/>
                    </a:cubicBezTo>
                    <a:cubicBezTo>
                      <a:pt x="10" y="11"/>
                      <a:pt x="8" y="10"/>
                      <a:pt x="6" y="9"/>
                    </a:cubicBezTo>
                    <a:cubicBezTo>
                      <a:pt x="7" y="10"/>
                      <a:pt x="8" y="10"/>
                      <a:pt x="8" y="11"/>
                    </a:cubicBezTo>
                    <a:cubicBezTo>
                      <a:pt x="10" y="15"/>
                      <a:pt x="9" y="19"/>
                      <a:pt x="6" y="21"/>
                    </a:cubicBezTo>
                    <a:cubicBezTo>
                      <a:pt x="5" y="22"/>
                      <a:pt x="4" y="22"/>
                      <a:pt x="2" y="22"/>
                    </a:cubicBezTo>
                    <a:cubicBezTo>
                      <a:pt x="2" y="22"/>
                      <a:pt x="1" y="22"/>
                      <a:pt x="0" y="22"/>
                    </a:cubicBezTo>
                    <a:cubicBezTo>
                      <a:pt x="0" y="28"/>
                      <a:pt x="1" y="35"/>
                      <a:pt x="5" y="41"/>
                    </a:cubicBezTo>
                    <a:cubicBezTo>
                      <a:pt x="10" y="48"/>
                      <a:pt x="18" y="51"/>
                      <a:pt x="26" y="51"/>
                    </a:cubicBezTo>
                    <a:cubicBezTo>
                      <a:pt x="31" y="51"/>
                      <a:pt x="37" y="50"/>
                      <a:pt x="41" y="46"/>
                    </a:cubicBezTo>
                    <a:cubicBezTo>
                      <a:pt x="53" y="38"/>
                      <a:pt x="55" y="22"/>
                      <a:pt x="47" y="10"/>
                    </a:cubicBezTo>
                    <a:cubicBezTo>
                      <a:pt x="42" y="3"/>
                      <a:pt x="34"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6" name="Google Shape;782;p5">
                <a:extLst>
                  <a:ext uri="{FF2B5EF4-FFF2-40B4-BE49-F238E27FC236}">
                    <a16:creationId xmlns:a16="http://schemas.microsoft.com/office/drawing/2014/main" id="{0233EDA5-BBBC-4420-9EE5-C8FF0F69566C}"/>
                  </a:ext>
                </a:extLst>
              </p:cNvPr>
              <p:cNvSpPr/>
              <p:nvPr/>
            </p:nvSpPr>
            <p:spPr>
              <a:xfrm>
                <a:off x="3638" y="1030"/>
                <a:ext cx="51" cy="48"/>
              </a:xfrm>
              <a:custGeom>
                <a:avLst/>
                <a:gdLst/>
                <a:ahLst/>
                <a:cxnLst/>
                <a:rect l="l" t="t" r="r" b="b"/>
                <a:pathLst>
                  <a:path w="30" h="28" extrusionOk="0">
                    <a:moveTo>
                      <a:pt x="13" y="0"/>
                    </a:moveTo>
                    <a:cubicBezTo>
                      <a:pt x="9" y="0"/>
                      <a:pt x="6" y="1"/>
                      <a:pt x="3" y="3"/>
                    </a:cubicBezTo>
                    <a:cubicBezTo>
                      <a:pt x="2" y="4"/>
                      <a:pt x="1" y="5"/>
                      <a:pt x="0" y="6"/>
                    </a:cubicBezTo>
                    <a:cubicBezTo>
                      <a:pt x="8" y="8"/>
                      <a:pt x="14" y="15"/>
                      <a:pt x="14" y="23"/>
                    </a:cubicBezTo>
                    <a:cubicBezTo>
                      <a:pt x="18" y="24"/>
                      <a:pt x="21" y="26"/>
                      <a:pt x="24" y="28"/>
                    </a:cubicBezTo>
                    <a:cubicBezTo>
                      <a:pt x="29" y="22"/>
                      <a:pt x="30" y="13"/>
                      <a:pt x="25" y="7"/>
                    </a:cubicBezTo>
                    <a:cubicBezTo>
                      <a:pt x="22" y="3"/>
                      <a:pt x="18" y="0"/>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7" name="Google Shape;783;p5">
                <a:extLst>
                  <a:ext uri="{FF2B5EF4-FFF2-40B4-BE49-F238E27FC236}">
                    <a16:creationId xmlns:a16="http://schemas.microsoft.com/office/drawing/2014/main" id="{453A06DE-B00D-4A47-8884-FD18B7997DE0}"/>
                  </a:ext>
                </a:extLst>
              </p:cNvPr>
              <p:cNvSpPr/>
              <p:nvPr/>
            </p:nvSpPr>
            <p:spPr>
              <a:xfrm>
                <a:off x="3511" y="1205"/>
                <a:ext cx="123" cy="82"/>
              </a:xfrm>
              <a:custGeom>
                <a:avLst/>
                <a:gdLst/>
                <a:ahLst/>
                <a:cxnLst/>
                <a:rect l="l" t="t" r="r" b="b"/>
                <a:pathLst>
                  <a:path w="72" h="48" extrusionOk="0">
                    <a:moveTo>
                      <a:pt x="64" y="0"/>
                    </a:moveTo>
                    <a:cubicBezTo>
                      <a:pt x="59" y="7"/>
                      <a:pt x="52" y="12"/>
                      <a:pt x="44" y="14"/>
                    </a:cubicBezTo>
                    <a:cubicBezTo>
                      <a:pt x="41" y="14"/>
                      <a:pt x="39" y="15"/>
                      <a:pt x="37" y="15"/>
                    </a:cubicBezTo>
                    <a:cubicBezTo>
                      <a:pt x="27" y="15"/>
                      <a:pt x="17" y="10"/>
                      <a:pt x="11" y="2"/>
                    </a:cubicBezTo>
                    <a:cubicBezTo>
                      <a:pt x="11" y="2"/>
                      <a:pt x="10" y="2"/>
                      <a:pt x="10" y="2"/>
                    </a:cubicBezTo>
                    <a:cubicBezTo>
                      <a:pt x="8" y="2"/>
                      <a:pt x="6" y="2"/>
                      <a:pt x="4" y="1"/>
                    </a:cubicBezTo>
                    <a:cubicBezTo>
                      <a:pt x="0" y="12"/>
                      <a:pt x="2" y="24"/>
                      <a:pt x="9" y="33"/>
                    </a:cubicBezTo>
                    <a:cubicBezTo>
                      <a:pt x="10" y="35"/>
                      <a:pt x="11" y="36"/>
                      <a:pt x="12" y="37"/>
                    </a:cubicBezTo>
                    <a:cubicBezTo>
                      <a:pt x="13" y="37"/>
                      <a:pt x="13" y="36"/>
                      <a:pt x="14" y="36"/>
                    </a:cubicBezTo>
                    <a:cubicBezTo>
                      <a:pt x="17" y="34"/>
                      <a:pt x="20" y="33"/>
                      <a:pt x="22" y="33"/>
                    </a:cubicBezTo>
                    <a:cubicBezTo>
                      <a:pt x="28" y="33"/>
                      <a:pt x="33" y="36"/>
                      <a:pt x="36" y="41"/>
                    </a:cubicBezTo>
                    <a:cubicBezTo>
                      <a:pt x="37" y="43"/>
                      <a:pt x="38" y="45"/>
                      <a:pt x="38" y="48"/>
                    </a:cubicBezTo>
                    <a:cubicBezTo>
                      <a:pt x="40" y="47"/>
                      <a:pt x="41" y="47"/>
                      <a:pt x="43" y="47"/>
                    </a:cubicBezTo>
                    <a:cubicBezTo>
                      <a:pt x="44" y="43"/>
                      <a:pt x="47" y="40"/>
                      <a:pt x="51" y="37"/>
                    </a:cubicBezTo>
                    <a:cubicBezTo>
                      <a:pt x="55" y="34"/>
                      <a:pt x="60" y="32"/>
                      <a:pt x="65" y="32"/>
                    </a:cubicBezTo>
                    <a:cubicBezTo>
                      <a:pt x="70" y="25"/>
                      <a:pt x="72" y="16"/>
                      <a:pt x="70" y="7"/>
                    </a:cubicBezTo>
                    <a:cubicBezTo>
                      <a:pt x="70" y="7"/>
                      <a:pt x="70" y="7"/>
                      <a:pt x="70" y="7"/>
                    </a:cubicBezTo>
                    <a:cubicBezTo>
                      <a:pt x="66" y="7"/>
                      <a:pt x="63" y="3"/>
                      <a:pt x="6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8" name="Google Shape;784;p5">
                <a:extLst>
                  <a:ext uri="{FF2B5EF4-FFF2-40B4-BE49-F238E27FC236}">
                    <a16:creationId xmlns:a16="http://schemas.microsoft.com/office/drawing/2014/main" id="{60D0F2C2-FAF6-41BE-A4D5-E0DC719E7C82}"/>
                  </a:ext>
                </a:extLst>
              </p:cNvPr>
              <p:cNvSpPr/>
              <p:nvPr/>
            </p:nvSpPr>
            <p:spPr>
              <a:xfrm>
                <a:off x="3530" y="1172"/>
                <a:ext cx="94" cy="58"/>
              </a:xfrm>
              <a:custGeom>
                <a:avLst/>
                <a:gdLst/>
                <a:ahLst/>
                <a:cxnLst/>
                <a:rect l="l" t="t" r="r" b="b"/>
                <a:pathLst>
                  <a:path w="55" h="34" extrusionOk="0">
                    <a:moveTo>
                      <a:pt x="37" y="0"/>
                    </a:moveTo>
                    <a:cubicBezTo>
                      <a:pt x="34" y="7"/>
                      <a:pt x="28" y="13"/>
                      <a:pt x="20" y="16"/>
                    </a:cubicBezTo>
                    <a:cubicBezTo>
                      <a:pt x="18" y="16"/>
                      <a:pt x="15" y="17"/>
                      <a:pt x="12" y="17"/>
                    </a:cubicBezTo>
                    <a:cubicBezTo>
                      <a:pt x="12" y="17"/>
                      <a:pt x="11" y="17"/>
                      <a:pt x="11" y="17"/>
                    </a:cubicBezTo>
                    <a:cubicBezTo>
                      <a:pt x="11" y="17"/>
                      <a:pt x="11" y="17"/>
                      <a:pt x="10" y="18"/>
                    </a:cubicBezTo>
                    <a:cubicBezTo>
                      <a:pt x="7" y="20"/>
                      <a:pt x="4" y="21"/>
                      <a:pt x="0" y="21"/>
                    </a:cubicBezTo>
                    <a:cubicBezTo>
                      <a:pt x="6" y="29"/>
                      <a:pt x="16" y="34"/>
                      <a:pt x="26" y="34"/>
                    </a:cubicBezTo>
                    <a:cubicBezTo>
                      <a:pt x="28" y="34"/>
                      <a:pt x="30" y="33"/>
                      <a:pt x="33" y="33"/>
                    </a:cubicBezTo>
                    <a:cubicBezTo>
                      <a:pt x="41" y="31"/>
                      <a:pt x="48" y="26"/>
                      <a:pt x="53" y="19"/>
                    </a:cubicBezTo>
                    <a:cubicBezTo>
                      <a:pt x="53" y="19"/>
                      <a:pt x="53" y="19"/>
                      <a:pt x="53" y="18"/>
                    </a:cubicBezTo>
                    <a:cubicBezTo>
                      <a:pt x="53" y="17"/>
                      <a:pt x="54" y="15"/>
                      <a:pt x="55" y="14"/>
                    </a:cubicBezTo>
                    <a:cubicBezTo>
                      <a:pt x="54" y="13"/>
                      <a:pt x="54" y="12"/>
                      <a:pt x="53" y="12"/>
                    </a:cubicBezTo>
                    <a:cubicBezTo>
                      <a:pt x="49" y="6"/>
                      <a:pt x="43" y="2"/>
                      <a:pt x="3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9" name="Google Shape;785;p5">
                <a:extLst>
                  <a:ext uri="{FF2B5EF4-FFF2-40B4-BE49-F238E27FC236}">
                    <a16:creationId xmlns:a16="http://schemas.microsoft.com/office/drawing/2014/main" id="{54FD0A63-92AA-4B2D-AA74-3654AE7EA0E6}"/>
                  </a:ext>
                </a:extLst>
              </p:cNvPr>
              <p:cNvSpPr/>
              <p:nvPr/>
            </p:nvSpPr>
            <p:spPr>
              <a:xfrm>
                <a:off x="3652" y="1386"/>
                <a:ext cx="73" cy="64"/>
              </a:xfrm>
              <a:custGeom>
                <a:avLst/>
                <a:gdLst/>
                <a:ahLst/>
                <a:cxnLst/>
                <a:rect l="l" t="t" r="r" b="b"/>
                <a:pathLst>
                  <a:path w="43" h="37" extrusionOk="0">
                    <a:moveTo>
                      <a:pt x="21" y="0"/>
                    </a:moveTo>
                    <a:cubicBezTo>
                      <a:pt x="17" y="0"/>
                      <a:pt x="14" y="1"/>
                      <a:pt x="10" y="3"/>
                    </a:cubicBezTo>
                    <a:cubicBezTo>
                      <a:pt x="2" y="10"/>
                      <a:pt x="0" y="21"/>
                      <a:pt x="6" y="30"/>
                    </a:cubicBezTo>
                    <a:cubicBezTo>
                      <a:pt x="10" y="35"/>
                      <a:pt x="16" y="37"/>
                      <a:pt x="21" y="37"/>
                    </a:cubicBezTo>
                    <a:cubicBezTo>
                      <a:pt x="25" y="37"/>
                      <a:pt x="29" y="36"/>
                      <a:pt x="32" y="34"/>
                    </a:cubicBezTo>
                    <a:cubicBezTo>
                      <a:pt x="41" y="28"/>
                      <a:pt x="43" y="16"/>
                      <a:pt x="37" y="8"/>
                    </a:cubicBezTo>
                    <a:cubicBezTo>
                      <a:pt x="33" y="2"/>
                      <a:pt x="27"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0" name="Google Shape;786;p5">
                <a:extLst>
                  <a:ext uri="{FF2B5EF4-FFF2-40B4-BE49-F238E27FC236}">
                    <a16:creationId xmlns:a16="http://schemas.microsoft.com/office/drawing/2014/main" id="{BE106BC4-75A5-4E25-807F-FD6BA8B7EE02}"/>
                  </a:ext>
                </a:extLst>
              </p:cNvPr>
              <p:cNvSpPr/>
              <p:nvPr/>
            </p:nvSpPr>
            <p:spPr>
              <a:xfrm>
                <a:off x="3354" y="1268"/>
                <a:ext cx="18" cy="46"/>
              </a:xfrm>
              <a:custGeom>
                <a:avLst/>
                <a:gdLst/>
                <a:ahLst/>
                <a:cxnLst/>
                <a:rect l="l" t="t" r="r" b="b"/>
                <a:pathLst>
                  <a:path w="11" h="27" extrusionOk="0">
                    <a:moveTo>
                      <a:pt x="1" y="0"/>
                    </a:moveTo>
                    <a:cubicBezTo>
                      <a:pt x="0" y="7"/>
                      <a:pt x="1" y="15"/>
                      <a:pt x="6" y="21"/>
                    </a:cubicBezTo>
                    <a:cubicBezTo>
                      <a:pt x="7" y="23"/>
                      <a:pt x="9" y="25"/>
                      <a:pt x="11" y="27"/>
                    </a:cubicBezTo>
                    <a:cubicBezTo>
                      <a:pt x="8" y="18"/>
                      <a:pt x="8" y="10"/>
                      <a:pt x="10" y="2"/>
                    </a:cubicBezTo>
                    <a:cubicBezTo>
                      <a:pt x="7" y="2"/>
                      <a:pt x="4" y="1"/>
                      <a:pt x="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1" name="Google Shape;787;p5">
                <a:extLst>
                  <a:ext uri="{FF2B5EF4-FFF2-40B4-BE49-F238E27FC236}">
                    <a16:creationId xmlns:a16="http://schemas.microsoft.com/office/drawing/2014/main" id="{4125CB42-7FF7-4670-A5E8-A8B9C3126A5A}"/>
                  </a:ext>
                </a:extLst>
              </p:cNvPr>
              <p:cNvSpPr/>
              <p:nvPr/>
            </p:nvSpPr>
            <p:spPr>
              <a:xfrm>
                <a:off x="3367" y="1235"/>
                <a:ext cx="84" cy="88"/>
              </a:xfrm>
              <a:custGeom>
                <a:avLst/>
                <a:gdLst/>
                <a:ahLst/>
                <a:cxnLst/>
                <a:rect l="l" t="t" r="r" b="b"/>
                <a:pathLst>
                  <a:path w="49" h="51" extrusionOk="0">
                    <a:moveTo>
                      <a:pt x="31" y="0"/>
                    </a:moveTo>
                    <a:cubicBezTo>
                      <a:pt x="30" y="6"/>
                      <a:pt x="27" y="12"/>
                      <a:pt x="21" y="16"/>
                    </a:cubicBezTo>
                    <a:cubicBezTo>
                      <a:pt x="17" y="20"/>
                      <a:pt x="11" y="21"/>
                      <a:pt x="5" y="21"/>
                    </a:cubicBezTo>
                    <a:cubicBezTo>
                      <a:pt x="4" y="21"/>
                      <a:pt x="3" y="21"/>
                      <a:pt x="2" y="21"/>
                    </a:cubicBezTo>
                    <a:cubicBezTo>
                      <a:pt x="0" y="29"/>
                      <a:pt x="0" y="37"/>
                      <a:pt x="3" y="46"/>
                    </a:cubicBezTo>
                    <a:cubicBezTo>
                      <a:pt x="7" y="48"/>
                      <a:pt x="11" y="50"/>
                      <a:pt x="15" y="51"/>
                    </a:cubicBezTo>
                    <a:cubicBezTo>
                      <a:pt x="16" y="50"/>
                      <a:pt x="17" y="50"/>
                      <a:pt x="18" y="50"/>
                    </a:cubicBezTo>
                    <a:cubicBezTo>
                      <a:pt x="20" y="50"/>
                      <a:pt x="21" y="50"/>
                      <a:pt x="22" y="51"/>
                    </a:cubicBezTo>
                    <a:cubicBezTo>
                      <a:pt x="27" y="50"/>
                      <a:pt x="31" y="49"/>
                      <a:pt x="35" y="46"/>
                    </a:cubicBezTo>
                    <a:cubicBezTo>
                      <a:pt x="47" y="37"/>
                      <a:pt x="49" y="20"/>
                      <a:pt x="41" y="8"/>
                    </a:cubicBezTo>
                    <a:cubicBezTo>
                      <a:pt x="38" y="5"/>
                      <a:pt x="35" y="2"/>
                      <a:pt x="3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2" name="Google Shape;788;p5">
                <a:extLst>
                  <a:ext uri="{FF2B5EF4-FFF2-40B4-BE49-F238E27FC236}">
                    <a16:creationId xmlns:a16="http://schemas.microsoft.com/office/drawing/2014/main" id="{9AEDD5E0-8E1E-47A8-BC22-A92F3A95FD17}"/>
                  </a:ext>
                </a:extLst>
              </p:cNvPr>
              <p:cNvSpPr/>
              <p:nvPr/>
            </p:nvSpPr>
            <p:spPr>
              <a:xfrm>
                <a:off x="3706" y="1139"/>
                <a:ext cx="81" cy="76"/>
              </a:xfrm>
              <a:custGeom>
                <a:avLst/>
                <a:gdLst/>
                <a:ahLst/>
                <a:cxnLst/>
                <a:rect l="l" t="t" r="r" b="b"/>
                <a:pathLst>
                  <a:path w="47" h="44" extrusionOk="0">
                    <a:moveTo>
                      <a:pt x="31" y="0"/>
                    </a:moveTo>
                    <a:cubicBezTo>
                      <a:pt x="26" y="0"/>
                      <a:pt x="20" y="1"/>
                      <a:pt x="15" y="5"/>
                    </a:cubicBezTo>
                    <a:cubicBezTo>
                      <a:pt x="3" y="14"/>
                      <a:pt x="0" y="31"/>
                      <a:pt x="9" y="43"/>
                    </a:cubicBezTo>
                    <a:cubicBezTo>
                      <a:pt x="9" y="43"/>
                      <a:pt x="9" y="44"/>
                      <a:pt x="9" y="44"/>
                    </a:cubicBezTo>
                    <a:cubicBezTo>
                      <a:pt x="10" y="26"/>
                      <a:pt x="22" y="10"/>
                      <a:pt x="40" y="6"/>
                    </a:cubicBezTo>
                    <a:cubicBezTo>
                      <a:pt x="43" y="5"/>
                      <a:pt x="45" y="5"/>
                      <a:pt x="47" y="5"/>
                    </a:cubicBezTo>
                    <a:cubicBezTo>
                      <a:pt x="43" y="1"/>
                      <a:pt x="37"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3" name="Google Shape;789;p5">
                <a:extLst>
                  <a:ext uri="{FF2B5EF4-FFF2-40B4-BE49-F238E27FC236}">
                    <a16:creationId xmlns:a16="http://schemas.microsoft.com/office/drawing/2014/main" id="{C0094C9D-0F48-42D7-9174-15135FD11B5E}"/>
                  </a:ext>
                </a:extLst>
              </p:cNvPr>
              <p:cNvSpPr/>
              <p:nvPr/>
            </p:nvSpPr>
            <p:spPr>
              <a:xfrm>
                <a:off x="3722" y="1148"/>
                <a:ext cx="85" cy="84"/>
              </a:xfrm>
              <a:custGeom>
                <a:avLst/>
                <a:gdLst/>
                <a:ahLst/>
                <a:cxnLst/>
                <a:rect l="l" t="t" r="r" b="b"/>
                <a:pathLst>
                  <a:path w="50" h="49" extrusionOk="0">
                    <a:moveTo>
                      <a:pt x="38" y="0"/>
                    </a:moveTo>
                    <a:cubicBezTo>
                      <a:pt x="36" y="0"/>
                      <a:pt x="34" y="0"/>
                      <a:pt x="31" y="1"/>
                    </a:cubicBezTo>
                    <a:cubicBezTo>
                      <a:pt x="13" y="5"/>
                      <a:pt x="1" y="21"/>
                      <a:pt x="0" y="39"/>
                    </a:cubicBezTo>
                    <a:cubicBezTo>
                      <a:pt x="4" y="44"/>
                      <a:pt x="10" y="47"/>
                      <a:pt x="16" y="49"/>
                    </a:cubicBezTo>
                    <a:cubicBezTo>
                      <a:pt x="17" y="48"/>
                      <a:pt x="19" y="48"/>
                      <a:pt x="20" y="48"/>
                    </a:cubicBezTo>
                    <a:cubicBezTo>
                      <a:pt x="21" y="48"/>
                      <a:pt x="22" y="48"/>
                      <a:pt x="23" y="48"/>
                    </a:cubicBezTo>
                    <a:cubicBezTo>
                      <a:pt x="24" y="49"/>
                      <a:pt x="26" y="49"/>
                      <a:pt x="27" y="49"/>
                    </a:cubicBezTo>
                    <a:cubicBezTo>
                      <a:pt x="31" y="48"/>
                      <a:pt x="35" y="47"/>
                      <a:pt x="38" y="44"/>
                    </a:cubicBezTo>
                    <a:cubicBezTo>
                      <a:pt x="45" y="39"/>
                      <a:pt x="49" y="32"/>
                      <a:pt x="50" y="24"/>
                    </a:cubicBezTo>
                    <a:cubicBezTo>
                      <a:pt x="48" y="22"/>
                      <a:pt x="47" y="19"/>
                      <a:pt x="47" y="17"/>
                    </a:cubicBezTo>
                    <a:cubicBezTo>
                      <a:pt x="47" y="15"/>
                      <a:pt x="47" y="13"/>
                      <a:pt x="47" y="11"/>
                    </a:cubicBezTo>
                    <a:cubicBezTo>
                      <a:pt x="47" y="9"/>
                      <a:pt x="46" y="7"/>
                      <a:pt x="44" y="6"/>
                    </a:cubicBezTo>
                    <a:cubicBezTo>
                      <a:pt x="43" y="3"/>
                      <a:pt x="41" y="1"/>
                      <a:pt x="3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4" name="Google Shape;790;p5">
                <a:extLst>
                  <a:ext uri="{FF2B5EF4-FFF2-40B4-BE49-F238E27FC236}">
                    <a16:creationId xmlns:a16="http://schemas.microsoft.com/office/drawing/2014/main" id="{6FD6D919-D91B-449E-8503-7E89346F5ABC}"/>
                  </a:ext>
                </a:extLst>
              </p:cNvPr>
              <p:cNvSpPr/>
              <p:nvPr/>
            </p:nvSpPr>
            <p:spPr>
              <a:xfrm>
                <a:off x="3516" y="1393"/>
                <a:ext cx="52" cy="47"/>
              </a:xfrm>
              <a:custGeom>
                <a:avLst/>
                <a:gdLst/>
                <a:ahLst/>
                <a:cxnLst/>
                <a:rect l="l" t="t" r="r" b="b"/>
                <a:pathLst>
                  <a:path w="30" h="27" extrusionOk="0">
                    <a:moveTo>
                      <a:pt x="15" y="0"/>
                    </a:moveTo>
                    <a:cubicBezTo>
                      <a:pt x="12" y="0"/>
                      <a:pt x="10" y="1"/>
                      <a:pt x="7" y="3"/>
                    </a:cubicBezTo>
                    <a:cubicBezTo>
                      <a:pt x="1" y="7"/>
                      <a:pt x="0" y="16"/>
                      <a:pt x="4" y="22"/>
                    </a:cubicBezTo>
                    <a:cubicBezTo>
                      <a:pt x="7" y="25"/>
                      <a:pt x="11" y="27"/>
                      <a:pt x="15" y="27"/>
                    </a:cubicBezTo>
                    <a:cubicBezTo>
                      <a:pt x="18" y="27"/>
                      <a:pt x="21" y="26"/>
                      <a:pt x="23" y="24"/>
                    </a:cubicBezTo>
                    <a:cubicBezTo>
                      <a:pt x="29" y="20"/>
                      <a:pt x="30" y="12"/>
                      <a:pt x="26" y="6"/>
                    </a:cubicBezTo>
                    <a:cubicBezTo>
                      <a:pt x="23"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5" name="Google Shape;791;p5">
                <a:extLst>
                  <a:ext uri="{FF2B5EF4-FFF2-40B4-BE49-F238E27FC236}">
                    <a16:creationId xmlns:a16="http://schemas.microsoft.com/office/drawing/2014/main" id="{8EEFBC8E-849B-478F-A369-2ED6C0C59792}"/>
                  </a:ext>
                </a:extLst>
              </p:cNvPr>
              <p:cNvSpPr/>
              <p:nvPr/>
            </p:nvSpPr>
            <p:spPr>
              <a:xfrm>
                <a:off x="3773" y="1316"/>
                <a:ext cx="28" cy="24"/>
              </a:xfrm>
              <a:custGeom>
                <a:avLst/>
                <a:gdLst/>
                <a:ahLst/>
                <a:cxnLst/>
                <a:rect l="l" t="t" r="r" b="b"/>
                <a:pathLst>
                  <a:path w="16" h="14" extrusionOk="0">
                    <a:moveTo>
                      <a:pt x="8" y="0"/>
                    </a:moveTo>
                    <a:cubicBezTo>
                      <a:pt x="7" y="0"/>
                      <a:pt x="6" y="1"/>
                      <a:pt x="4" y="2"/>
                    </a:cubicBezTo>
                    <a:cubicBezTo>
                      <a:pt x="1" y="4"/>
                      <a:pt x="0" y="8"/>
                      <a:pt x="3" y="12"/>
                    </a:cubicBezTo>
                    <a:cubicBezTo>
                      <a:pt x="4" y="13"/>
                      <a:pt x="6" y="14"/>
                      <a:pt x="8" y="14"/>
                    </a:cubicBezTo>
                    <a:cubicBezTo>
                      <a:pt x="10" y="14"/>
                      <a:pt x="11" y="14"/>
                      <a:pt x="13" y="13"/>
                    </a:cubicBezTo>
                    <a:cubicBezTo>
                      <a:pt x="16" y="11"/>
                      <a:pt x="16" y="6"/>
                      <a:pt x="14" y="3"/>
                    </a:cubicBezTo>
                    <a:cubicBezTo>
                      <a:pt x="13" y="1"/>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6" name="Google Shape;792;p5">
                <a:extLst>
                  <a:ext uri="{FF2B5EF4-FFF2-40B4-BE49-F238E27FC236}">
                    <a16:creationId xmlns:a16="http://schemas.microsoft.com/office/drawing/2014/main" id="{8AF9AFD5-DE08-4151-94D6-8BDB30AA39E2}"/>
                  </a:ext>
                </a:extLst>
              </p:cNvPr>
              <p:cNvSpPr/>
              <p:nvPr/>
            </p:nvSpPr>
            <p:spPr>
              <a:xfrm>
                <a:off x="3321" y="1091"/>
                <a:ext cx="43" cy="29"/>
              </a:xfrm>
              <a:custGeom>
                <a:avLst/>
                <a:gdLst/>
                <a:ahLst/>
                <a:cxnLst/>
                <a:rect l="l" t="t" r="r" b="b"/>
                <a:pathLst>
                  <a:path w="25" h="17" extrusionOk="0">
                    <a:moveTo>
                      <a:pt x="19" y="0"/>
                    </a:moveTo>
                    <a:cubicBezTo>
                      <a:pt x="15" y="0"/>
                      <a:pt x="11" y="1"/>
                      <a:pt x="8" y="3"/>
                    </a:cubicBezTo>
                    <a:cubicBezTo>
                      <a:pt x="3" y="7"/>
                      <a:pt x="0" y="12"/>
                      <a:pt x="0" y="17"/>
                    </a:cubicBezTo>
                    <a:cubicBezTo>
                      <a:pt x="4" y="10"/>
                      <a:pt x="10" y="5"/>
                      <a:pt x="19" y="2"/>
                    </a:cubicBezTo>
                    <a:cubicBezTo>
                      <a:pt x="21" y="1"/>
                      <a:pt x="23" y="1"/>
                      <a:pt x="25" y="1"/>
                    </a:cubicBezTo>
                    <a:cubicBezTo>
                      <a:pt x="23" y="0"/>
                      <a:pt x="21"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7" name="Google Shape;793;p5">
                <a:extLst>
                  <a:ext uri="{FF2B5EF4-FFF2-40B4-BE49-F238E27FC236}">
                    <a16:creationId xmlns:a16="http://schemas.microsoft.com/office/drawing/2014/main" id="{D06B31EE-B7D6-4795-BFEC-4FF0ACE40F8D}"/>
                  </a:ext>
                </a:extLst>
              </p:cNvPr>
              <p:cNvSpPr/>
              <p:nvPr/>
            </p:nvSpPr>
            <p:spPr>
              <a:xfrm>
                <a:off x="3770" y="963"/>
                <a:ext cx="92" cy="87"/>
              </a:xfrm>
              <a:custGeom>
                <a:avLst/>
                <a:gdLst/>
                <a:ahLst/>
                <a:cxnLst/>
                <a:rect l="l" t="t" r="r" b="b"/>
                <a:pathLst>
                  <a:path w="54" h="51" extrusionOk="0">
                    <a:moveTo>
                      <a:pt x="27" y="0"/>
                    </a:moveTo>
                    <a:cubicBezTo>
                      <a:pt x="25" y="0"/>
                      <a:pt x="24" y="1"/>
                      <a:pt x="23" y="1"/>
                    </a:cubicBezTo>
                    <a:cubicBezTo>
                      <a:pt x="19" y="1"/>
                      <a:pt x="16" y="2"/>
                      <a:pt x="13" y="4"/>
                    </a:cubicBezTo>
                    <a:cubicBezTo>
                      <a:pt x="11" y="10"/>
                      <a:pt x="7" y="15"/>
                      <a:pt x="2" y="18"/>
                    </a:cubicBezTo>
                    <a:cubicBezTo>
                      <a:pt x="0" y="22"/>
                      <a:pt x="0" y="26"/>
                      <a:pt x="0" y="30"/>
                    </a:cubicBezTo>
                    <a:cubicBezTo>
                      <a:pt x="1" y="40"/>
                      <a:pt x="8" y="48"/>
                      <a:pt x="16" y="51"/>
                    </a:cubicBezTo>
                    <a:cubicBezTo>
                      <a:pt x="16" y="51"/>
                      <a:pt x="16" y="51"/>
                      <a:pt x="16" y="51"/>
                    </a:cubicBezTo>
                    <a:cubicBezTo>
                      <a:pt x="21" y="48"/>
                      <a:pt x="25" y="47"/>
                      <a:pt x="30" y="47"/>
                    </a:cubicBezTo>
                    <a:cubicBezTo>
                      <a:pt x="34" y="47"/>
                      <a:pt x="38" y="48"/>
                      <a:pt x="41" y="49"/>
                    </a:cubicBezTo>
                    <a:cubicBezTo>
                      <a:pt x="49" y="44"/>
                      <a:pt x="54" y="34"/>
                      <a:pt x="53" y="24"/>
                    </a:cubicBezTo>
                    <a:cubicBezTo>
                      <a:pt x="51" y="10"/>
                      <a:pt x="40"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8" name="Google Shape;794;p5">
                <a:extLst>
                  <a:ext uri="{FF2B5EF4-FFF2-40B4-BE49-F238E27FC236}">
                    <a16:creationId xmlns:a16="http://schemas.microsoft.com/office/drawing/2014/main" id="{1A8AC143-8020-4690-BC29-6901A95A4FF9}"/>
                  </a:ext>
                </a:extLst>
              </p:cNvPr>
              <p:cNvSpPr/>
              <p:nvPr/>
            </p:nvSpPr>
            <p:spPr>
              <a:xfrm>
                <a:off x="3773" y="969"/>
                <a:ext cx="19" cy="24"/>
              </a:xfrm>
              <a:custGeom>
                <a:avLst/>
                <a:gdLst/>
                <a:ahLst/>
                <a:cxnLst/>
                <a:rect l="l" t="t" r="r" b="b"/>
                <a:pathLst>
                  <a:path w="11" h="14" extrusionOk="0">
                    <a:moveTo>
                      <a:pt x="11" y="0"/>
                    </a:moveTo>
                    <a:cubicBezTo>
                      <a:pt x="6" y="3"/>
                      <a:pt x="2" y="8"/>
                      <a:pt x="0" y="14"/>
                    </a:cubicBezTo>
                    <a:cubicBezTo>
                      <a:pt x="5" y="11"/>
                      <a:pt x="9" y="6"/>
                      <a:pt x="1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9" name="Google Shape;795;p5">
                <a:extLst>
                  <a:ext uri="{FF2B5EF4-FFF2-40B4-BE49-F238E27FC236}">
                    <a16:creationId xmlns:a16="http://schemas.microsoft.com/office/drawing/2014/main" id="{28442B76-D164-4B7B-90EE-2818F1877656}"/>
                  </a:ext>
                </a:extLst>
              </p:cNvPr>
              <p:cNvSpPr/>
              <p:nvPr/>
            </p:nvSpPr>
            <p:spPr>
              <a:xfrm>
                <a:off x="3903" y="875"/>
                <a:ext cx="52" cy="17"/>
              </a:xfrm>
              <a:custGeom>
                <a:avLst/>
                <a:gdLst/>
                <a:ahLst/>
                <a:cxnLst/>
                <a:rect l="l" t="t" r="r" b="b"/>
                <a:pathLst>
                  <a:path w="30" h="10" extrusionOk="0">
                    <a:moveTo>
                      <a:pt x="0" y="0"/>
                    </a:moveTo>
                    <a:cubicBezTo>
                      <a:pt x="3" y="6"/>
                      <a:pt x="9" y="10"/>
                      <a:pt x="15" y="10"/>
                    </a:cubicBezTo>
                    <a:cubicBezTo>
                      <a:pt x="16" y="10"/>
                      <a:pt x="16" y="10"/>
                      <a:pt x="17" y="9"/>
                    </a:cubicBezTo>
                    <a:cubicBezTo>
                      <a:pt x="23" y="9"/>
                      <a:pt x="27" y="5"/>
                      <a:pt x="30" y="0"/>
                    </a:cubicBezTo>
                    <a:cubicBezTo>
                      <a:pt x="26" y="3"/>
                      <a:pt x="21" y="4"/>
                      <a:pt x="16" y="4"/>
                    </a:cubicBezTo>
                    <a:cubicBezTo>
                      <a:pt x="16" y="4"/>
                      <a:pt x="16" y="4"/>
                      <a:pt x="15" y="4"/>
                    </a:cubicBezTo>
                    <a:cubicBezTo>
                      <a:pt x="10" y="4"/>
                      <a:pt x="5" y="3"/>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0" name="Google Shape;796;p5">
                <a:extLst>
                  <a:ext uri="{FF2B5EF4-FFF2-40B4-BE49-F238E27FC236}">
                    <a16:creationId xmlns:a16="http://schemas.microsoft.com/office/drawing/2014/main" id="{72888869-B903-4814-821C-72B062444211}"/>
                  </a:ext>
                </a:extLst>
              </p:cNvPr>
              <p:cNvSpPr/>
              <p:nvPr/>
            </p:nvSpPr>
            <p:spPr>
              <a:xfrm>
                <a:off x="3975" y="964"/>
                <a:ext cx="70" cy="69"/>
              </a:xfrm>
              <a:custGeom>
                <a:avLst/>
                <a:gdLst/>
                <a:ahLst/>
                <a:cxnLst/>
                <a:rect l="l" t="t" r="r" b="b"/>
                <a:pathLst>
                  <a:path w="41" h="40" extrusionOk="0">
                    <a:moveTo>
                      <a:pt x="36" y="0"/>
                    </a:moveTo>
                    <a:cubicBezTo>
                      <a:pt x="35" y="0"/>
                      <a:pt x="34" y="1"/>
                      <a:pt x="32" y="1"/>
                    </a:cubicBezTo>
                    <a:cubicBezTo>
                      <a:pt x="13" y="3"/>
                      <a:pt x="0" y="20"/>
                      <a:pt x="2" y="40"/>
                    </a:cubicBezTo>
                    <a:cubicBezTo>
                      <a:pt x="5" y="38"/>
                      <a:pt x="9" y="36"/>
                      <a:pt x="13" y="34"/>
                    </a:cubicBezTo>
                    <a:cubicBezTo>
                      <a:pt x="21" y="31"/>
                      <a:pt x="29" y="29"/>
                      <a:pt x="37" y="28"/>
                    </a:cubicBezTo>
                    <a:cubicBezTo>
                      <a:pt x="37" y="28"/>
                      <a:pt x="37" y="28"/>
                      <a:pt x="37" y="27"/>
                    </a:cubicBezTo>
                    <a:cubicBezTo>
                      <a:pt x="37" y="24"/>
                      <a:pt x="39" y="20"/>
                      <a:pt x="41" y="17"/>
                    </a:cubicBezTo>
                    <a:cubicBezTo>
                      <a:pt x="41" y="17"/>
                      <a:pt x="41" y="17"/>
                      <a:pt x="41" y="17"/>
                    </a:cubicBezTo>
                    <a:cubicBezTo>
                      <a:pt x="36" y="13"/>
                      <a:pt x="35" y="6"/>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1" name="Google Shape;797;p5">
                <a:extLst>
                  <a:ext uri="{FF2B5EF4-FFF2-40B4-BE49-F238E27FC236}">
                    <a16:creationId xmlns:a16="http://schemas.microsoft.com/office/drawing/2014/main" id="{5B77137F-F494-493F-AACD-8D213D4DAC5A}"/>
                  </a:ext>
                </a:extLst>
              </p:cNvPr>
              <p:cNvSpPr/>
              <p:nvPr/>
            </p:nvSpPr>
            <p:spPr>
              <a:xfrm>
                <a:off x="4035" y="964"/>
                <a:ext cx="48" cy="29"/>
              </a:xfrm>
              <a:custGeom>
                <a:avLst/>
                <a:gdLst/>
                <a:ahLst/>
                <a:cxnLst/>
                <a:rect l="l" t="t" r="r" b="b"/>
                <a:pathLst>
                  <a:path w="28" h="17" extrusionOk="0">
                    <a:moveTo>
                      <a:pt x="2" y="0"/>
                    </a:moveTo>
                    <a:cubicBezTo>
                      <a:pt x="2" y="0"/>
                      <a:pt x="1" y="0"/>
                      <a:pt x="1" y="0"/>
                    </a:cubicBezTo>
                    <a:cubicBezTo>
                      <a:pt x="0" y="6"/>
                      <a:pt x="1" y="13"/>
                      <a:pt x="6" y="17"/>
                    </a:cubicBezTo>
                    <a:cubicBezTo>
                      <a:pt x="6" y="17"/>
                      <a:pt x="6" y="17"/>
                      <a:pt x="6" y="17"/>
                    </a:cubicBezTo>
                    <a:cubicBezTo>
                      <a:pt x="9" y="13"/>
                      <a:pt x="15" y="10"/>
                      <a:pt x="20" y="10"/>
                    </a:cubicBezTo>
                    <a:cubicBezTo>
                      <a:pt x="21" y="10"/>
                      <a:pt x="21" y="10"/>
                      <a:pt x="22" y="11"/>
                    </a:cubicBezTo>
                    <a:cubicBezTo>
                      <a:pt x="24" y="11"/>
                      <a:pt x="26" y="11"/>
                      <a:pt x="28" y="12"/>
                    </a:cubicBezTo>
                    <a:cubicBezTo>
                      <a:pt x="21" y="5"/>
                      <a:pt x="12" y="0"/>
                      <a:pt x="2"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2" name="Google Shape;798;p5">
                <a:extLst>
                  <a:ext uri="{FF2B5EF4-FFF2-40B4-BE49-F238E27FC236}">
                    <a16:creationId xmlns:a16="http://schemas.microsoft.com/office/drawing/2014/main" id="{CA1FB480-6BC4-4943-8227-77736183E069}"/>
                  </a:ext>
                </a:extLst>
              </p:cNvPr>
              <p:cNvSpPr/>
              <p:nvPr/>
            </p:nvSpPr>
            <p:spPr>
              <a:xfrm>
                <a:off x="4232" y="999"/>
                <a:ext cx="70" cy="53"/>
              </a:xfrm>
              <a:custGeom>
                <a:avLst/>
                <a:gdLst/>
                <a:ahLst/>
                <a:cxnLst/>
                <a:rect l="l" t="t" r="r" b="b"/>
                <a:pathLst>
                  <a:path w="41" h="31" extrusionOk="0">
                    <a:moveTo>
                      <a:pt x="4" y="0"/>
                    </a:moveTo>
                    <a:cubicBezTo>
                      <a:pt x="2" y="4"/>
                      <a:pt x="0" y="9"/>
                      <a:pt x="1" y="14"/>
                    </a:cubicBezTo>
                    <a:cubicBezTo>
                      <a:pt x="2" y="24"/>
                      <a:pt x="11" y="31"/>
                      <a:pt x="20" y="31"/>
                    </a:cubicBezTo>
                    <a:cubicBezTo>
                      <a:pt x="21" y="31"/>
                      <a:pt x="22" y="31"/>
                      <a:pt x="23" y="31"/>
                    </a:cubicBezTo>
                    <a:cubicBezTo>
                      <a:pt x="33" y="29"/>
                      <a:pt x="41" y="20"/>
                      <a:pt x="39" y="9"/>
                    </a:cubicBezTo>
                    <a:cubicBezTo>
                      <a:pt x="39" y="8"/>
                      <a:pt x="39" y="6"/>
                      <a:pt x="38" y="5"/>
                    </a:cubicBezTo>
                    <a:cubicBezTo>
                      <a:pt x="34" y="8"/>
                      <a:pt x="30" y="9"/>
                      <a:pt x="25" y="9"/>
                    </a:cubicBezTo>
                    <a:cubicBezTo>
                      <a:pt x="24" y="9"/>
                      <a:pt x="24" y="9"/>
                      <a:pt x="24" y="9"/>
                    </a:cubicBezTo>
                    <a:cubicBezTo>
                      <a:pt x="16" y="9"/>
                      <a:pt x="9" y="6"/>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3" name="Google Shape;799;p5">
                <a:extLst>
                  <a:ext uri="{FF2B5EF4-FFF2-40B4-BE49-F238E27FC236}">
                    <a16:creationId xmlns:a16="http://schemas.microsoft.com/office/drawing/2014/main" id="{E1E56135-064A-4B78-AD4E-1FEDEF98525A}"/>
                  </a:ext>
                </a:extLst>
              </p:cNvPr>
              <p:cNvSpPr/>
              <p:nvPr/>
            </p:nvSpPr>
            <p:spPr>
              <a:xfrm>
                <a:off x="4044" y="789"/>
                <a:ext cx="94" cy="83"/>
              </a:xfrm>
              <a:custGeom>
                <a:avLst/>
                <a:gdLst/>
                <a:ahLst/>
                <a:cxnLst/>
                <a:rect l="l" t="t" r="r" b="b"/>
                <a:pathLst>
                  <a:path w="55" h="48" extrusionOk="0">
                    <a:moveTo>
                      <a:pt x="30" y="0"/>
                    </a:moveTo>
                    <a:cubicBezTo>
                      <a:pt x="28" y="0"/>
                      <a:pt x="27" y="0"/>
                      <a:pt x="26" y="0"/>
                    </a:cubicBezTo>
                    <a:cubicBezTo>
                      <a:pt x="11" y="2"/>
                      <a:pt x="0" y="16"/>
                      <a:pt x="2" y="32"/>
                    </a:cubicBezTo>
                    <a:cubicBezTo>
                      <a:pt x="2" y="38"/>
                      <a:pt x="5" y="44"/>
                      <a:pt x="9" y="48"/>
                    </a:cubicBezTo>
                    <a:cubicBezTo>
                      <a:pt x="15" y="41"/>
                      <a:pt x="25" y="36"/>
                      <a:pt x="35" y="36"/>
                    </a:cubicBezTo>
                    <a:cubicBezTo>
                      <a:pt x="35" y="36"/>
                      <a:pt x="35" y="36"/>
                      <a:pt x="35" y="36"/>
                    </a:cubicBezTo>
                    <a:cubicBezTo>
                      <a:pt x="41" y="36"/>
                      <a:pt x="47" y="37"/>
                      <a:pt x="52" y="40"/>
                    </a:cubicBezTo>
                    <a:cubicBezTo>
                      <a:pt x="49" y="32"/>
                      <a:pt x="50" y="23"/>
                      <a:pt x="55" y="16"/>
                    </a:cubicBezTo>
                    <a:cubicBezTo>
                      <a:pt x="50" y="7"/>
                      <a:pt x="40"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4" name="Google Shape;800;p5">
                <a:extLst>
                  <a:ext uri="{FF2B5EF4-FFF2-40B4-BE49-F238E27FC236}">
                    <a16:creationId xmlns:a16="http://schemas.microsoft.com/office/drawing/2014/main" id="{B10D3696-4837-4771-A915-2CFEDBA14BD5}"/>
                  </a:ext>
                </a:extLst>
              </p:cNvPr>
              <p:cNvSpPr/>
              <p:nvPr/>
            </p:nvSpPr>
            <p:spPr>
              <a:xfrm>
                <a:off x="4128" y="817"/>
                <a:ext cx="15" cy="44"/>
              </a:xfrm>
              <a:custGeom>
                <a:avLst/>
                <a:gdLst/>
                <a:ahLst/>
                <a:cxnLst/>
                <a:rect l="l" t="t" r="r" b="b"/>
                <a:pathLst>
                  <a:path w="9" h="26" extrusionOk="0">
                    <a:moveTo>
                      <a:pt x="6" y="0"/>
                    </a:moveTo>
                    <a:cubicBezTo>
                      <a:pt x="1" y="7"/>
                      <a:pt x="0" y="16"/>
                      <a:pt x="3" y="24"/>
                    </a:cubicBezTo>
                    <a:cubicBezTo>
                      <a:pt x="4" y="24"/>
                      <a:pt x="4" y="25"/>
                      <a:pt x="5" y="26"/>
                    </a:cubicBezTo>
                    <a:cubicBezTo>
                      <a:pt x="8" y="21"/>
                      <a:pt x="9" y="15"/>
                      <a:pt x="8" y="9"/>
                    </a:cubicBezTo>
                    <a:cubicBezTo>
                      <a:pt x="8" y="6"/>
                      <a:pt x="7" y="3"/>
                      <a:pt x="6"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5" name="Google Shape;801;p5">
                <a:extLst>
                  <a:ext uri="{FF2B5EF4-FFF2-40B4-BE49-F238E27FC236}">
                    <a16:creationId xmlns:a16="http://schemas.microsoft.com/office/drawing/2014/main" id="{DCFB9FD1-C759-4019-AF7A-7DD3379507C6}"/>
                  </a:ext>
                </a:extLst>
              </p:cNvPr>
              <p:cNvSpPr/>
              <p:nvPr/>
            </p:nvSpPr>
            <p:spPr>
              <a:xfrm>
                <a:off x="4191" y="1126"/>
                <a:ext cx="24" cy="46"/>
              </a:xfrm>
              <a:custGeom>
                <a:avLst/>
                <a:gdLst/>
                <a:ahLst/>
                <a:cxnLst/>
                <a:rect l="l" t="t" r="r" b="b"/>
                <a:pathLst>
                  <a:path w="14" h="27" extrusionOk="0">
                    <a:moveTo>
                      <a:pt x="0" y="0"/>
                    </a:moveTo>
                    <a:cubicBezTo>
                      <a:pt x="0" y="0"/>
                      <a:pt x="0" y="0"/>
                      <a:pt x="0" y="0"/>
                    </a:cubicBezTo>
                    <a:cubicBezTo>
                      <a:pt x="2" y="9"/>
                      <a:pt x="2" y="18"/>
                      <a:pt x="1" y="27"/>
                    </a:cubicBezTo>
                    <a:cubicBezTo>
                      <a:pt x="1" y="27"/>
                      <a:pt x="2" y="27"/>
                      <a:pt x="2" y="27"/>
                    </a:cubicBezTo>
                    <a:cubicBezTo>
                      <a:pt x="9" y="26"/>
                      <a:pt x="14" y="21"/>
                      <a:pt x="14" y="15"/>
                    </a:cubicBezTo>
                    <a:cubicBezTo>
                      <a:pt x="7" y="14"/>
                      <a:pt x="1" y="7"/>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6" name="Google Shape;802;p5">
                <a:extLst>
                  <a:ext uri="{FF2B5EF4-FFF2-40B4-BE49-F238E27FC236}">
                    <a16:creationId xmlns:a16="http://schemas.microsoft.com/office/drawing/2014/main" id="{9D569FDE-1525-4579-B7B8-7D7FD8D54E10}"/>
                  </a:ext>
                </a:extLst>
              </p:cNvPr>
              <p:cNvSpPr/>
              <p:nvPr/>
            </p:nvSpPr>
            <p:spPr>
              <a:xfrm>
                <a:off x="4224" y="872"/>
                <a:ext cx="25" cy="25"/>
              </a:xfrm>
              <a:custGeom>
                <a:avLst/>
                <a:gdLst/>
                <a:ahLst/>
                <a:cxnLst/>
                <a:rect l="l" t="t" r="r" b="b"/>
                <a:pathLst>
                  <a:path w="15" h="15" extrusionOk="0">
                    <a:moveTo>
                      <a:pt x="7" y="0"/>
                    </a:moveTo>
                    <a:cubicBezTo>
                      <a:pt x="7" y="0"/>
                      <a:pt x="7" y="0"/>
                      <a:pt x="6" y="0"/>
                    </a:cubicBezTo>
                    <a:cubicBezTo>
                      <a:pt x="3" y="1"/>
                      <a:pt x="0" y="4"/>
                      <a:pt x="0" y="8"/>
                    </a:cubicBezTo>
                    <a:cubicBezTo>
                      <a:pt x="1" y="12"/>
                      <a:pt x="4" y="15"/>
                      <a:pt x="7" y="15"/>
                    </a:cubicBezTo>
                    <a:cubicBezTo>
                      <a:pt x="8" y="15"/>
                      <a:pt x="8" y="15"/>
                      <a:pt x="8" y="15"/>
                    </a:cubicBezTo>
                    <a:cubicBezTo>
                      <a:pt x="12" y="14"/>
                      <a:pt x="15" y="10"/>
                      <a:pt x="15" y="7"/>
                    </a:cubicBezTo>
                    <a:cubicBezTo>
                      <a:pt x="14" y="3"/>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7" name="Google Shape;803;p5">
                <a:extLst>
                  <a:ext uri="{FF2B5EF4-FFF2-40B4-BE49-F238E27FC236}">
                    <a16:creationId xmlns:a16="http://schemas.microsoft.com/office/drawing/2014/main" id="{6841AC00-AAAF-4F12-8878-35E78F063E1C}"/>
                  </a:ext>
                </a:extLst>
              </p:cNvPr>
              <p:cNvSpPr/>
              <p:nvPr/>
            </p:nvSpPr>
            <p:spPr>
              <a:xfrm>
                <a:off x="3842" y="1167"/>
                <a:ext cx="27" cy="31"/>
              </a:xfrm>
              <a:custGeom>
                <a:avLst/>
                <a:gdLst/>
                <a:ahLst/>
                <a:cxnLst/>
                <a:rect l="l" t="t" r="r" b="b"/>
                <a:pathLst>
                  <a:path w="16" h="18" extrusionOk="0">
                    <a:moveTo>
                      <a:pt x="15" y="0"/>
                    </a:moveTo>
                    <a:cubicBezTo>
                      <a:pt x="12" y="1"/>
                      <a:pt x="8" y="2"/>
                      <a:pt x="4" y="2"/>
                    </a:cubicBezTo>
                    <a:cubicBezTo>
                      <a:pt x="3" y="2"/>
                      <a:pt x="2" y="2"/>
                      <a:pt x="1" y="2"/>
                    </a:cubicBezTo>
                    <a:cubicBezTo>
                      <a:pt x="1" y="2"/>
                      <a:pt x="0" y="2"/>
                      <a:pt x="0" y="2"/>
                    </a:cubicBezTo>
                    <a:cubicBezTo>
                      <a:pt x="4" y="6"/>
                      <a:pt x="7" y="12"/>
                      <a:pt x="9" y="18"/>
                    </a:cubicBezTo>
                    <a:cubicBezTo>
                      <a:pt x="14" y="14"/>
                      <a:pt x="16" y="7"/>
                      <a:pt x="15" y="1"/>
                    </a:cubicBezTo>
                    <a:cubicBezTo>
                      <a:pt x="15" y="0"/>
                      <a:pt x="15" y="0"/>
                      <a:pt x="1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8" name="Google Shape;804;p5">
                <a:extLst>
                  <a:ext uri="{FF2B5EF4-FFF2-40B4-BE49-F238E27FC236}">
                    <a16:creationId xmlns:a16="http://schemas.microsoft.com/office/drawing/2014/main" id="{FB761CB9-2493-403E-9DA1-BBB7E005BD29}"/>
                  </a:ext>
                </a:extLst>
              </p:cNvPr>
              <p:cNvSpPr/>
              <p:nvPr/>
            </p:nvSpPr>
            <p:spPr>
              <a:xfrm>
                <a:off x="3802" y="1153"/>
                <a:ext cx="55" cy="52"/>
              </a:xfrm>
              <a:custGeom>
                <a:avLst/>
                <a:gdLst/>
                <a:ahLst/>
                <a:cxnLst/>
                <a:rect l="l" t="t" r="r" b="b"/>
                <a:pathLst>
                  <a:path w="32" h="30" extrusionOk="0">
                    <a:moveTo>
                      <a:pt x="3" y="0"/>
                    </a:moveTo>
                    <a:cubicBezTo>
                      <a:pt x="2" y="3"/>
                      <a:pt x="1" y="5"/>
                      <a:pt x="0" y="8"/>
                    </a:cubicBezTo>
                    <a:cubicBezTo>
                      <a:pt x="2" y="12"/>
                      <a:pt x="3" y="16"/>
                      <a:pt x="3" y="21"/>
                    </a:cubicBezTo>
                    <a:cubicBezTo>
                      <a:pt x="6" y="27"/>
                      <a:pt x="12" y="30"/>
                      <a:pt x="19" y="30"/>
                    </a:cubicBezTo>
                    <a:cubicBezTo>
                      <a:pt x="20" y="30"/>
                      <a:pt x="21" y="30"/>
                      <a:pt x="22" y="30"/>
                    </a:cubicBezTo>
                    <a:cubicBezTo>
                      <a:pt x="26" y="30"/>
                      <a:pt x="29" y="28"/>
                      <a:pt x="32" y="26"/>
                    </a:cubicBezTo>
                    <a:cubicBezTo>
                      <a:pt x="30" y="20"/>
                      <a:pt x="27" y="14"/>
                      <a:pt x="23" y="10"/>
                    </a:cubicBezTo>
                    <a:cubicBezTo>
                      <a:pt x="15" y="9"/>
                      <a:pt x="8" y="6"/>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9" name="Google Shape;805;p5">
                <a:extLst>
                  <a:ext uri="{FF2B5EF4-FFF2-40B4-BE49-F238E27FC236}">
                    <a16:creationId xmlns:a16="http://schemas.microsoft.com/office/drawing/2014/main" id="{4FAA303E-9C9D-4F5D-8F5A-19FBC81A263F}"/>
                  </a:ext>
                </a:extLst>
              </p:cNvPr>
              <p:cNvSpPr/>
              <p:nvPr/>
            </p:nvSpPr>
            <p:spPr>
              <a:xfrm>
                <a:off x="3802" y="1167"/>
                <a:ext cx="5" cy="22"/>
              </a:xfrm>
              <a:custGeom>
                <a:avLst/>
                <a:gdLst/>
                <a:ahLst/>
                <a:cxnLst/>
                <a:rect l="l" t="t" r="r" b="b"/>
                <a:pathLst>
                  <a:path w="3" h="13" extrusionOk="0">
                    <a:moveTo>
                      <a:pt x="0" y="0"/>
                    </a:moveTo>
                    <a:cubicBezTo>
                      <a:pt x="0" y="2"/>
                      <a:pt x="0" y="4"/>
                      <a:pt x="0" y="6"/>
                    </a:cubicBezTo>
                    <a:cubicBezTo>
                      <a:pt x="0" y="8"/>
                      <a:pt x="1" y="11"/>
                      <a:pt x="3" y="13"/>
                    </a:cubicBezTo>
                    <a:cubicBezTo>
                      <a:pt x="3" y="8"/>
                      <a:pt x="2" y="4"/>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0" name="Google Shape;806;p5">
                <a:extLst>
                  <a:ext uri="{FF2B5EF4-FFF2-40B4-BE49-F238E27FC236}">
                    <a16:creationId xmlns:a16="http://schemas.microsoft.com/office/drawing/2014/main" id="{5A8B8F18-B893-4449-A5AA-9D36C18AE579}"/>
                  </a:ext>
                </a:extLst>
              </p:cNvPr>
              <p:cNvSpPr/>
              <p:nvPr/>
            </p:nvSpPr>
            <p:spPr>
              <a:xfrm>
                <a:off x="4520" y="764"/>
                <a:ext cx="75" cy="84"/>
              </a:xfrm>
              <a:custGeom>
                <a:avLst/>
                <a:gdLst/>
                <a:ahLst/>
                <a:cxnLst/>
                <a:rect l="l" t="t" r="r" b="b"/>
                <a:pathLst>
                  <a:path w="44" h="49" extrusionOk="0">
                    <a:moveTo>
                      <a:pt x="18" y="0"/>
                    </a:moveTo>
                    <a:cubicBezTo>
                      <a:pt x="16" y="0"/>
                      <a:pt x="15" y="0"/>
                      <a:pt x="14" y="0"/>
                    </a:cubicBezTo>
                    <a:cubicBezTo>
                      <a:pt x="8" y="1"/>
                      <a:pt x="4" y="4"/>
                      <a:pt x="0" y="7"/>
                    </a:cubicBezTo>
                    <a:cubicBezTo>
                      <a:pt x="1" y="8"/>
                      <a:pt x="1" y="9"/>
                      <a:pt x="1" y="10"/>
                    </a:cubicBezTo>
                    <a:cubicBezTo>
                      <a:pt x="2" y="10"/>
                      <a:pt x="3" y="10"/>
                      <a:pt x="4" y="10"/>
                    </a:cubicBezTo>
                    <a:cubicBezTo>
                      <a:pt x="13" y="10"/>
                      <a:pt x="21" y="17"/>
                      <a:pt x="22" y="26"/>
                    </a:cubicBezTo>
                    <a:cubicBezTo>
                      <a:pt x="23" y="36"/>
                      <a:pt x="17" y="45"/>
                      <a:pt x="7" y="47"/>
                    </a:cubicBezTo>
                    <a:cubicBezTo>
                      <a:pt x="11" y="48"/>
                      <a:pt x="14" y="49"/>
                      <a:pt x="17" y="49"/>
                    </a:cubicBezTo>
                    <a:cubicBezTo>
                      <a:pt x="19" y="49"/>
                      <a:pt x="20" y="49"/>
                      <a:pt x="21" y="49"/>
                    </a:cubicBezTo>
                    <a:cubicBezTo>
                      <a:pt x="35" y="47"/>
                      <a:pt x="44" y="34"/>
                      <a:pt x="42" y="21"/>
                    </a:cubicBezTo>
                    <a:cubicBezTo>
                      <a:pt x="40" y="9"/>
                      <a:pt x="29"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1" name="Google Shape;807;p5">
                <a:extLst>
                  <a:ext uri="{FF2B5EF4-FFF2-40B4-BE49-F238E27FC236}">
                    <a16:creationId xmlns:a16="http://schemas.microsoft.com/office/drawing/2014/main" id="{21A3A619-647E-4E89-98BF-8E5FDE1ADC3C}"/>
                  </a:ext>
                </a:extLst>
              </p:cNvPr>
              <p:cNvSpPr/>
              <p:nvPr/>
            </p:nvSpPr>
            <p:spPr>
              <a:xfrm>
                <a:off x="4515" y="776"/>
                <a:ext cx="6" cy="6"/>
              </a:xfrm>
              <a:custGeom>
                <a:avLst/>
                <a:gdLst/>
                <a:ahLst/>
                <a:cxnLst/>
                <a:rect l="l" t="t" r="r" b="b"/>
                <a:pathLst>
                  <a:path w="4" h="4" extrusionOk="0">
                    <a:moveTo>
                      <a:pt x="3" y="0"/>
                    </a:moveTo>
                    <a:cubicBezTo>
                      <a:pt x="2" y="1"/>
                      <a:pt x="1" y="3"/>
                      <a:pt x="0" y="4"/>
                    </a:cubicBezTo>
                    <a:cubicBezTo>
                      <a:pt x="1" y="3"/>
                      <a:pt x="3" y="3"/>
                      <a:pt x="4" y="3"/>
                    </a:cubicBezTo>
                    <a:cubicBezTo>
                      <a:pt x="4" y="3"/>
                      <a:pt x="4" y="3"/>
                      <a:pt x="4" y="3"/>
                    </a:cubicBezTo>
                    <a:cubicBezTo>
                      <a:pt x="4" y="2"/>
                      <a:pt x="4" y="1"/>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2" name="Google Shape;808;p5">
                <a:extLst>
                  <a:ext uri="{FF2B5EF4-FFF2-40B4-BE49-F238E27FC236}">
                    <a16:creationId xmlns:a16="http://schemas.microsoft.com/office/drawing/2014/main" id="{81E4E398-D117-49B2-811C-A879E13C6829}"/>
                  </a:ext>
                </a:extLst>
              </p:cNvPr>
              <p:cNvSpPr/>
              <p:nvPr/>
            </p:nvSpPr>
            <p:spPr>
              <a:xfrm>
                <a:off x="4659" y="882"/>
                <a:ext cx="54" cy="50"/>
              </a:xfrm>
              <a:custGeom>
                <a:avLst/>
                <a:gdLst/>
                <a:ahLst/>
                <a:cxnLst/>
                <a:rect l="l" t="t" r="r" b="b"/>
                <a:pathLst>
                  <a:path w="32" h="29" extrusionOk="0">
                    <a:moveTo>
                      <a:pt x="16" y="0"/>
                    </a:moveTo>
                    <a:cubicBezTo>
                      <a:pt x="16" y="0"/>
                      <a:pt x="15" y="0"/>
                      <a:pt x="14" y="0"/>
                    </a:cubicBezTo>
                    <a:cubicBezTo>
                      <a:pt x="6" y="1"/>
                      <a:pt x="0" y="9"/>
                      <a:pt x="2" y="17"/>
                    </a:cubicBezTo>
                    <a:cubicBezTo>
                      <a:pt x="3" y="24"/>
                      <a:pt x="9" y="29"/>
                      <a:pt x="16" y="29"/>
                    </a:cubicBezTo>
                    <a:cubicBezTo>
                      <a:pt x="17" y="29"/>
                      <a:pt x="18" y="29"/>
                      <a:pt x="19" y="29"/>
                    </a:cubicBezTo>
                    <a:cubicBezTo>
                      <a:pt x="27" y="28"/>
                      <a:pt x="32" y="20"/>
                      <a:pt x="31" y="12"/>
                    </a:cubicBezTo>
                    <a:cubicBezTo>
                      <a:pt x="30" y="5"/>
                      <a:pt x="24"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3" name="Google Shape;809;p5">
                <a:extLst>
                  <a:ext uri="{FF2B5EF4-FFF2-40B4-BE49-F238E27FC236}">
                    <a16:creationId xmlns:a16="http://schemas.microsoft.com/office/drawing/2014/main" id="{C4EB1E86-DEC5-45D8-9320-883F6CEE6A08}"/>
                  </a:ext>
                </a:extLst>
              </p:cNvPr>
              <p:cNvSpPr/>
              <p:nvPr/>
            </p:nvSpPr>
            <p:spPr>
              <a:xfrm>
                <a:off x="4482" y="971"/>
                <a:ext cx="113" cy="93"/>
              </a:xfrm>
              <a:custGeom>
                <a:avLst/>
                <a:gdLst/>
                <a:ahLst/>
                <a:cxnLst/>
                <a:rect l="l" t="t" r="r" b="b"/>
                <a:pathLst>
                  <a:path w="66" h="54" extrusionOk="0">
                    <a:moveTo>
                      <a:pt x="62" y="7"/>
                    </a:moveTo>
                    <a:cubicBezTo>
                      <a:pt x="62" y="8"/>
                      <a:pt x="61" y="10"/>
                      <a:pt x="60" y="11"/>
                    </a:cubicBezTo>
                    <a:cubicBezTo>
                      <a:pt x="62" y="13"/>
                      <a:pt x="64" y="14"/>
                      <a:pt x="66" y="16"/>
                    </a:cubicBezTo>
                    <a:cubicBezTo>
                      <a:pt x="65" y="13"/>
                      <a:pt x="64" y="10"/>
                      <a:pt x="62" y="7"/>
                    </a:cubicBezTo>
                    <a:moveTo>
                      <a:pt x="12" y="0"/>
                    </a:moveTo>
                    <a:cubicBezTo>
                      <a:pt x="4" y="7"/>
                      <a:pt x="0" y="18"/>
                      <a:pt x="2" y="29"/>
                    </a:cubicBezTo>
                    <a:cubicBezTo>
                      <a:pt x="3" y="40"/>
                      <a:pt x="11" y="50"/>
                      <a:pt x="21" y="54"/>
                    </a:cubicBezTo>
                    <a:cubicBezTo>
                      <a:pt x="18" y="51"/>
                      <a:pt x="16" y="47"/>
                      <a:pt x="15" y="42"/>
                    </a:cubicBezTo>
                    <a:cubicBezTo>
                      <a:pt x="13" y="34"/>
                      <a:pt x="15" y="25"/>
                      <a:pt x="20" y="19"/>
                    </a:cubicBezTo>
                    <a:cubicBezTo>
                      <a:pt x="16" y="15"/>
                      <a:pt x="13" y="9"/>
                      <a:pt x="12" y="3"/>
                    </a:cubicBezTo>
                    <a:cubicBezTo>
                      <a:pt x="12" y="2"/>
                      <a:pt x="12" y="1"/>
                      <a:pt x="1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4" name="Google Shape;810;p5">
                <a:extLst>
                  <a:ext uri="{FF2B5EF4-FFF2-40B4-BE49-F238E27FC236}">
                    <a16:creationId xmlns:a16="http://schemas.microsoft.com/office/drawing/2014/main" id="{DAAF3203-6EA8-4770-80A0-2253DFD0A3FF}"/>
                  </a:ext>
                </a:extLst>
              </p:cNvPr>
              <p:cNvSpPr/>
              <p:nvPr/>
            </p:nvSpPr>
            <p:spPr>
              <a:xfrm>
                <a:off x="4504" y="990"/>
                <a:ext cx="96" cy="79"/>
              </a:xfrm>
              <a:custGeom>
                <a:avLst/>
                <a:gdLst/>
                <a:ahLst/>
                <a:cxnLst/>
                <a:rect l="l" t="t" r="r" b="b"/>
                <a:pathLst>
                  <a:path w="56" h="46" extrusionOk="0">
                    <a:moveTo>
                      <a:pt x="47" y="0"/>
                    </a:moveTo>
                    <a:cubicBezTo>
                      <a:pt x="43" y="8"/>
                      <a:pt x="36" y="13"/>
                      <a:pt x="28" y="14"/>
                    </a:cubicBezTo>
                    <a:cubicBezTo>
                      <a:pt x="26" y="14"/>
                      <a:pt x="25" y="14"/>
                      <a:pt x="24" y="14"/>
                    </a:cubicBezTo>
                    <a:cubicBezTo>
                      <a:pt x="18" y="14"/>
                      <a:pt x="12" y="12"/>
                      <a:pt x="7" y="8"/>
                    </a:cubicBezTo>
                    <a:cubicBezTo>
                      <a:pt x="2" y="14"/>
                      <a:pt x="0" y="23"/>
                      <a:pt x="2" y="31"/>
                    </a:cubicBezTo>
                    <a:cubicBezTo>
                      <a:pt x="3" y="36"/>
                      <a:pt x="5" y="40"/>
                      <a:pt x="8" y="43"/>
                    </a:cubicBezTo>
                    <a:cubicBezTo>
                      <a:pt x="12" y="45"/>
                      <a:pt x="16" y="46"/>
                      <a:pt x="21" y="46"/>
                    </a:cubicBezTo>
                    <a:cubicBezTo>
                      <a:pt x="23" y="46"/>
                      <a:pt x="24" y="45"/>
                      <a:pt x="26" y="45"/>
                    </a:cubicBezTo>
                    <a:cubicBezTo>
                      <a:pt x="44" y="42"/>
                      <a:pt x="56" y="26"/>
                      <a:pt x="53" y="8"/>
                    </a:cubicBezTo>
                    <a:cubicBezTo>
                      <a:pt x="53" y="7"/>
                      <a:pt x="53" y="6"/>
                      <a:pt x="53" y="5"/>
                    </a:cubicBezTo>
                    <a:cubicBezTo>
                      <a:pt x="51" y="3"/>
                      <a:pt x="49" y="2"/>
                      <a:pt x="4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5" name="Google Shape;811;p5">
                <a:extLst>
                  <a:ext uri="{FF2B5EF4-FFF2-40B4-BE49-F238E27FC236}">
                    <a16:creationId xmlns:a16="http://schemas.microsoft.com/office/drawing/2014/main" id="{3B993128-CDED-4830-B2A5-74AE6673D6B7}"/>
                  </a:ext>
                </a:extLst>
              </p:cNvPr>
              <p:cNvSpPr/>
              <p:nvPr/>
            </p:nvSpPr>
            <p:spPr>
              <a:xfrm>
                <a:off x="4521" y="1192"/>
                <a:ext cx="62" cy="62"/>
              </a:xfrm>
              <a:custGeom>
                <a:avLst/>
                <a:gdLst/>
                <a:ahLst/>
                <a:cxnLst/>
                <a:rect l="l" t="t" r="r" b="b"/>
                <a:pathLst>
                  <a:path w="36" h="36" extrusionOk="0">
                    <a:moveTo>
                      <a:pt x="19" y="0"/>
                    </a:moveTo>
                    <a:cubicBezTo>
                      <a:pt x="18" y="0"/>
                      <a:pt x="17" y="0"/>
                      <a:pt x="16" y="0"/>
                    </a:cubicBezTo>
                    <a:cubicBezTo>
                      <a:pt x="6" y="2"/>
                      <a:pt x="0" y="11"/>
                      <a:pt x="1" y="21"/>
                    </a:cubicBezTo>
                    <a:cubicBezTo>
                      <a:pt x="2" y="29"/>
                      <a:pt x="10" y="36"/>
                      <a:pt x="19" y="36"/>
                    </a:cubicBezTo>
                    <a:cubicBezTo>
                      <a:pt x="20" y="36"/>
                      <a:pt x="20" y="36"/>
                      <a:pt x="21" y="35"/>
                    </a:cubicBezTo>
                    <a:cubicBezTo>
                      <a:pt x="30" y="34"/>
                      <a:pt x="36" y="27"/>
                      <a:pt x="36" y="18"/>
                    </a:cubicBezTo>
                    <a:cubicBezTo>
                      <a:pt x="33" y="16"/>
                      <a:pt x="31" y="12"/>
                      <a:pt x="30" y="8"/>
                    </a:cubicBezTo>
                    <a:cubicBezTo>
                      <a:pt x="30" y="7"/>
                      <a:pt x="30" y="5"/>
                      <a:pt x="30" y="4"/>
                    </a:cubicBezTo>
                    <a:cubicBezTo>
                      <a:pt x="27" y="1"/>
                      <a:pt x="23"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6" name="Google Shape;812;p5">
                <a:extLst>
                  <a:ext uri="{FF2B5EF4-FFF2-40B4-BE49-F238E27FC236}">
                    <a16:creationId xmlns:a16="http://schemas.microsoft.com/office/drawing/2014/main" id="{9719C141-1C25-4CE4-B15D-1663275E6B83}"/>
                  </a:ext>
                </a:extLst>
              </p:cNvPr>
              <p:cNvSpPr/>
              <p:nvPr/>
            </p:nvSpPr>
            <p:spPr>
              <a:xfrm>
                <a:off x="4573" y="1199"/>
                <a:ext cx="10" cy="24"/>
              </a:xfrm>
              <a:custGeom>
                <a:avLst/>
                <a:gdLst/>
                <a:ahLst/>
                <a:cxnLst/>
                <a:rect l="l" t="t" r="r" b="b"/>
                <a:pathLst>
                  <a:path w="6" h="14" extrusionOk="0">
                    <a:moveTo>
                      <a:pt x="0" y="0"/>
                    </a:moveTo>
                    <a:cubicBezTo>
                      <a:pt x="0" y="1"/>
                      <a:pt x="0" y="3"/>
                      <a:pt x="0" y="4"/>
                    </a:cubicBezTo>
                    <a:cubicBezTo>
                      <a:pt x="1" y="8"/>
                      <a:pt x="3" y="12"/>
                      <a:pt x="6" y="14"/>
                    </a:cubicBezTo>
                    <a:cubicBezTo>
                      <a:pt x="6" y="13"/>
                      <a:pt x="6" y="12"/>
                      <a:pt x="6" y="11"/>
                    </a:cubicBezTo>
                    <a:cubicBezTo>
                      <a:pt x="6" y="7"/>
                      <a:pt x="3" y="3"/>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7" name="Google Shape;813;p5">
                <a:extLst>
                  <a:ext uri="{FF2B5EF4-FFF2-40B4-BE49-F238E27FC236}">
                    <a16:creationId xmlns:a16="http://schemas.microsoft.com/office/drawing/2014/main" id="{7C9D5BD9-29C9-430C-9BB5-71BFE278514D}"/>
                  </a:ext>
                </a:extLst>
              </p:cNvPr>
              <p:cNvSpPr/>
              <p:nvPr/>
            </p:nvSpPr>
            <p:spPr>
              <a:xfrm>
                <a:off x="4345" y="937"/>
                <a:ext cx="74" cy="86"/>
              </a:xfrm>
              <a:custGeom>
                <a:avLst/>
                <a:gdLst/>
                <a:ahLst/>
                <a:cxnLst/>
                <a:rect l="l" t="t" r="r" b="b"/>
                <a:pathLst>
                  <a:path w="43" h="50" extrusionOk="0">
                    <a:moveTo>
                      <a:pt x="24" y="0"/>
                    </a:moveTo>
                    <a:cubicBezTo>
                      <a:pt x="25" y="2"/>
                      <a:pt x="25" y="4"/>
                      <a:pt x="25" y="6"/>
                    </a:cubicBezTo>
                    <a:cubicBezTo>
                      <a:pt x="27" y="23"/>
                      <a:pt x="16" y="39"/>
                      <a:pt x="0" y="44"/>
                    </a:cubicBezTo>
                    <a:cubicBezTo>
                      <a:pt x="4" y="47"/>
                      <a:pt x="10" y="50"/>
                      <a:pt x="16" y="50"/>
                    </a:cubicBezTo>
                    <a:cubicBezTo>
                      <a:pt x="17" y="50"/>
                      <a:pt x="19" y="50"/>
                      <a:pt x="20" y="49"/>
                    </a:cubicBezTo>
                    <a:cubicBezTo>
                      <a:pt x="34" y="47"/>
                      <a:pt x="43" y="34"/>
                      <a:pt x="41" y="20"/>
                    </a:cubicBezTo>
                    <a:cubicBezTo>
                      <a:pt x="40" y="11"/>
                      <a:pt x="33" y="3"/>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8" name="Google Shape;814;p5">
                <a:extLst>
                  <a:ext uri="{FF2B5EF4-FFF2-40B4-BE49-F238E27FC236}">
                    <a16:creationId xmlns:a16="http://schemas.microsoft.com/office/drawing/2014/main" id="{5605BA79-F046-4042-86E6-778704F63C6F}"/>
                  </a:ext>
                </a:extLst>
              </p:cNvPr>
              <p:cNvSpPr/>
              <p:nvPr/>
            </p:nvSpPr>
            <p:spPr>
              <a:xfrm>
                <a:off x="4670" y="1014"/>
                <a:ext cx="55" cy="88"/>
              </a:xfrm>
              <a:custGeom>
                <a:avLst/>
                <a:gdLst/>
                <a:ahLst/>
                <a:cxnLst/>
                <a:rect l="l" t="t" r="r" b="b"/>
                <a:pathLst>
                  <a:path w="32" h="51" extrusionOk="0">
                    <a:moveTo>
                      <a:pt x="17" y="49"/>
                    </a:moveTo>
                    <a:cubicBezTo>
                      <a:pt x="17" y="50"/>
                      <a:pt x="18" y="50"/>
                      <a:pt x="18" y="51"/>
                    </a:cubicBezTo>
                    <a:cubicBezTo>
                      <a:pt x="18" y="51"/>
                      <a:pt x="18" y="51"/>
                      <a:pt x="18" y="51"/>
                    </a:cubicBezTo>
                    <a:cubicBezTo>
                      <a:pt x="18" y="50"/>
                      <a:pt x="18" y="50"/>
                      <a:pt x="17" y="49"/>
                    </a:cubicBezTo>
                    <a:moveTo>
                      <a:pt x="26" y="0"/>
                    </a:moveTo>
                    <a:cubicBezTo>
                      <a:pt x="25" y="0"/>
                      <a:pt x="23" y="0"/>
                      <a:pt x="22" y="0"/>
                    </a:cubicBezTo>
                    <a:cubicBezTo>
                      <a:pt x="11" y="2"/>
                      <a:pt x="2" y="11"/>
                      <a:pt x="0" y="21"/>
                    </a:cubicBezTo>
                    <a:cubicBezTo>
                      <a:pt x="1" y="22"/>
                      <a:pt x="2" y="22"/>
                      <a:pt x="3" y="23"/>
                    </a:cubicBezTo>
                    <a:cubicBezTo>
                      <a:pt x="8" y="27"/>
                      <a:pt x="11" y="32"/>
                      <a:pt x="14" y="38"/>
                    </a:cubicBezTo>
                    <a:cubicBezTo>
                      <a:pt x="12" y="23"/>
                      <a:pt x="20" y="8"/>
                      <a:pt x="32" y="1"/>
                    </a:cubicBezTo>
                    <a:cubicBezTo>
                      <a:pt x="30" y="0"/>
                      <a:pt x="28"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9" name="Google Shape;815;p5">
                <a:extLst>
                  <a:ext uri="{FF2B5EF4-FFF2-40B4-BE49-F238E27FC236}">
                    <a16:creationId xmlns:a16="http://schemas.microsoft.com/office/drawing/2014/main" id="{79F6A8FD-D9D4-4B03-9780-FA7C5949659E}"/>
                  </a:ext>
                </a:extLst>
              </p:cNvPr>
              <p:cNvSpPr/>
              <p:nvPr/>
            </p:nvSpPr>
            <p:spPr>
              <a:xfrm>
                <a:off x="4670" y="1050"/>
                <a:ext cx="31" cy="52"/>
              </a:xfrm>
              <a:custGeom>
                <a:avLst/>
                <a:gdLst/>
                <a:ahLst/>
                <a:cxnLst/>
                <a:rect l="l" t="t" r="r" b="b"/>
                <a:pathLst>
                  <a:path w="18" h="30" extrusionOk="0">
                    <a:moveTo>
                      <a:pt x="0" y="0"/>
                    </a:moveTo>
                    <a:cubicBezTo>
                      <a:pt x="0" y="3"/>
                      <a:pt x="0" y="6"/>
                      <a:pt x="0" y="9"/>
                    </a:cubicBezTo>
                    <a:cubicBezTo>
                      <a:pt x="2" y="19"/>
                      <a:pt x="9" y="27"/>
                      <a:pt x="18" y="30"/>
                    </a:cubicBezTo>
                    <a:cubicBezTo>
                      <a:pt x="18" y="29"/>
                      <a:pt x="17" y="29"/>
                      <a:pt x="17" y="28"/>
                    </a:cubicBezTo>
                    <a:cubicBezTo>
                      <a:pt x="16" y="26"/>
                      <a:pt x="15" y="23"/>
                      <a:pt x="15" y="20"/>
                    </a:cubicBezTo>
                    <a:cubicBezTo>
                      <a:pt x="14" y="19"/>
                      <a:pt x="14" y="18"/>
                      <a:pt x="14" y="17"/>
                    </a:cubicBezTo>
                    <a:cubicBezTo>
                      <a:pt x="11" y="11"/>
                      <a:pt x="8" y="6"/>
                      <a:pt x="3" y="2"/>
                    </a:cubicBezTo>
                    <a:cubicBezTo>
                      <a:pt x="2" y="1"/>
                      <a:pt x="1" y="1"/>
                      <a:pt x="0"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0" name="Google Shape;816;p5">
                <a:extLst>
                  <a:ext uri="{FF2B5EF4-FFF2-40B4-BE49-F238E27FC236}">
                    <a16:creationId xmlns:a16="http://schemas.microsoft.com/office/drawing/2014/main" id="{B7AECB12-281E-4121-B947-9AB11644C44F}"/>
                  </a:ext>
                </a:extLst>
              </p:cNvPr>
              <p:cNvSpPr/>
              <p:nvPr/>
            </p:nvSpPr>
            <p:spPr>
              <a:xfrm>
                <a:off x="4691" y="1016"/>
                <a:ext cx="72" cy="87"/>
              </a:xfrm>
              <a:custGeom>
                <a:avLst/>
                <a:gdLst/>
                <a:ahLst/>
                <a:cxnLst/>
                <a:rect l="l" t="t" r="r" b="b"/>
                <a:pathLst>
                  <a:path w="42" h="51" extrusionOk="0">
                    <a:moveTo>
                      <a:pt x="20" y="0"/>
                    </a:moveTo>
                    <a:cubicBezTo>
                      <a:pt x="8" y="7"/>
                      <a:pt x="0" y="22"/>
                      <a:pt x="2" y="37"/>
                    </a:cubicBezTo>
                    <a:cubicBezTo>
                      <a:pt x="4" y="40"/>
                      <a:pt x="5" y="44"/>
                      <a:pt x="5" y="48"/>
                    </a:cubicBezTo>
                    <a:cubicBezTo>
                      <a:pt x="6" y="49"/>
                      <a:pt x="6" y="49"/>
                      <a:pt x="6" y="50"/>
                    </a:cubicBezTo>
                    <a:cubicBezTo>
                      <a:pt x="9" y="51"/>
                      <a:pt x="11" y="51"/>
                      <a:pt x="14" y="51"/>
                    </a:cubicBezTo>
                    <a:cubicBezTo>
                      <a:pt x="15" y="51"/>
                      <a:pt x="17" y="51"/>
                      <a:pt x="18" y="51"/>
                    </a:cubicBezTo>
                    <a:cubicBezTo>
                      <a:pt x="32" y="49"/>
                      <a:pt x="42" y="35"/>
                      <a:pt x="40" y="21"/>
                    </a:cubicBezTo>
                    <a:cubicBezTo>
                      <a:pt x="38" y="11"/>
                      <a:pt x="30" y="2"/>
                      <a:pt x="2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1" name="Google Shape;817;p5">
                <a:extLst>
                  <a:ext uri="{FF2B5EF4-FFF2-40B4-BE49-F238E27FC236}">
                    <a16:creationId xmlns:a16="http://schemas.microsoft.com/office/drawing/2014/main" id="{F67C948D-ABC8-4B57-98C9-0DEC47F94183}"/>
                  </a:ext>
                </a:extLst>
              </p:cNvPr>
              <p:cNvSpPr/>
              <p:nvPr/>
            </p:nvSpPr>
            <p:spPr>
              <a:xfrm>
                <a:off x="4694" y="1079"/>
                <a:ext cx="6" cy="19"/>
              </a:xfrm>
              <a:custGeom>
                <a:avLst/>
                <a:gdLst/>
                <a:ahLst/>
                <a:cxnLst/>
                <a:rect l="l" t="t" r="r" b="b"/>
                <a:pathLst>
                  <a:path w="3" h="11" extrusionOk="0">
                    <a:moveTo>
                      <a:pt x="0" y="0"/>
                    </a:moveTo>
                    <a:cubicBezTo>
                      <a:pt x="0" y="1"/>
                      <a:pt x="0" y="2"/>
                      <a:pt x="1" y="3"/>
                    </a:cubicBezTo>
                    <a:cubicBezTo>
                      <a:pt x="1" y="6"/>
                      <a:pt x="2" y="9"/>
                      <a:pt x="3" y="11"/>
                    </a:cubicBezTo>
                    <a:cubicBezTo>
                      <a:pt x="3" y="7"/>
                      <a:pt x="2" y="3"/>
                      <a:pt x="0"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2" name="Google Shape;818;p5">
                <a:extLst>
                  <a:ext uri="{FF2B5EF4-FFF2-40B4-BE49-F238E27FC236}">
                    <a16:creationId xmlns:a16="http://schemas.microsoft.com/office/drawing/2014/main" id="{6A0A9CB3-B520-4779-833B-301006EE8183}"/>
                  </a:ext>
                </a:extLst>
              </p:cNvPr>
              <p:cNvSpPr/>
              <p:nvPr/>
            </p:nvSpPr>
            <p:spPr>
              <a:xfrm>
                <a:off x="4408" y="1136"/>
                <a:ext cx="47" cy="44"/>
              </a:xfrm>
              <a:custGeom>
                <a:avLst/>
                <a:gdLst/>
                <a:ahLst/>
                <a:cxnLst/>
                <a:rect l="l" t="t" r="r" b="b"/>
                <a:pathLst>
                  <a:path w="27" h="26" extrusionOk="0">
                    <a:moveTo>
                      <a:pt x="11" y="0"/>
                    </a:moveTo>
                    <a:cubicBezTo>
                      <a:pt x="4" y="2"/>
                      <a:pt x="0" y="8"/>
                      <a:pt x="1" y="15"/>
                    </a:cubicBezTo>
                    <a:cubicBezTo>
                      <a:pt x="2" y="21"/>
                      <a:pt x="7" y="26"/>
                      <a:pt x="13" y="26"/>
                    </a:cubicBezTo>
                    <a:cubicBezTo>
                      <a:pt x="14" y="26"/>
                      <a:pt x="15" y="26"/>
                      <a:pt x="15" y="25"/>
                    </a:cubicBezTo>
                    <a:cubicBezTo>
                      <a:pt x="22" y="24"/>
                      <a:pt x="27" y="18"/>
                      <a:pt x="26" y="11"/>
                    </a:cubicBezTo>
                    <a:cubicBezTo>
                      <a:pt x="25" y="6"/>
                      <a:pt x="22" y="3"/>
                      <a:pt x="18" y="1"/>
                    </a:cubicBezTo>
                    <a:cubicBezTo>
                      <a:pt x="17" y="1"/>
                      <a:pt x="17" y="1"/>
                      <a:pt x="16" y="1"/>
                    </a:cubicBezTo>
                    <a:cubicBezTo>
                      <a:pt x="14" y="1"/>
                      <a:pt x="13" y="1"/>
                      <a:pt x="1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3" name="Google Shape;819;p5">
                <a:extLst>
                  <a:ext uri="{FF2B5EF4-FFF2-40B4-BE49-F238E27FC236}">
                    <a16:creationId xmlns:a16="http://schemas.microsoft.com/office/drawing/2014/main" id="{CE823B6B-F26E-4504-AA04-68B087ABD66D}"/>
                  </a:ext>
                </a:extLst>
              </p:cNvPr>
              <p:cNvSpPr/>
              <p:nvPr/>
            </p:nvSpPr>
            <p:spPr>
              <a:xfrm>
                <a:off x="4664" y="1180"/>
                <a:ext cx="24" cy="23"/>
              </a:xfrm>
              <a:custGeom>
                <a:avLst/>
                <a:gdLst/>
                <a:ahLst/>
                <a:cxnLst/>
                <a:rect l="l" t="t" r="r" b="b"/>
                <a:pathLst>
                  <a:path w="14" h="13" extrusionOk="0">
                    <a:moveTo>
                      <a:pt x="7" y="0"/>
                    </a:moveTo>
                    <a:cubicBezTo>
                      <a:pt x="7" y="0"/>
                      <a:pt x="7" y="0"/>
                      <a:pt x="6" y="0"/>
                    </a:cubicBezTo>
                    <a:cubicBezTo>
                      <a:pt x="3" y="0"/>
                      <a:pt x="0" y="4"/>
                      <a:pt x="1" y="7"/>
                    </a:cubicBezTo>
                    <a:cubicBezTo>
                      <a:pt x="1" y="11"/>
                      <a:pt x="4" y="13"/>
                      <a:pt x="7" y="13"/>
                    </a:cubicBezTo>
                    <a:cubicBezTo>
                      <a:pt x="8" y="13"/>
                      <a:pt x="8" y="13"/>
                      <a:pt x="8" y="13"/>
                    </a:cubicBezTo>
                    <a:cubicBezTo>
                      <a:pt x="12" y="12"/>
                      <a:pt x="14" y="9"/>
                      <a:pt x="14" y="5"/>
                    </a:cubicBezTo>
                    <a:cubicBezTo>
                      <a:pt x="13" y="2"/>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4" name="Google Shape;820;p5">
                <a:extLst>
                  <a:ext uri="{FF2B5EF4-FFF2-40B4-BE49-F238E27FC236}">
                    <a16:creationId xmlns:a16="http://schemas.microsoft.com/office/drawing/2014/main" id="{23CC9373-90EC-4B5D-B924-F6BCF59FEC70}"/>
                  </a:ext>
                </a:extLst>
              </p:cNvPr>
              <p:cNvSpPr/>
              <p:nvPr/>
            </p:nvSpPr>
            <p:spPr>
              <a:xfrm>
                <a:off x="4369" y="800"/>
                <a:ext cx="62" cy="60"/>
              </a:xfrm>
              <a:custGeom>
                <a:avLst/>
                <a:gdLst/>
                <a:ahLst/>
                <a:cxnLst/>
                <a:rect l="l" t="t" r="r" b="b"/>
                <a:pathLst>
                  <a:path w="36" h="35" extrusionOk="0">
                    <a:moveTo>
                      <a:pt x="24" y="0"/>
                    </a:moveTo>
                    <a:cubicBezTo>
                      <a:pt x="20" y="8"/>
                      <a:pt x="13" y="14"/>
                      <a:pt x="4" y="15"/>
                    </a:cubicBezTo>
                    <a:cubicBezTo>
                      <a:pt x="3" y="15"/>
                      <a:pt x="1" y="15"/>
                      <a:pt x="0" y="15"/>
                    </a:cubicBezTo>
                    <a:cubicBezTo>
                      <a:pt x="0" y="17"/>
                      <a:pt x="0" y="18"/>
                      <a:pt x="0" y="20"/>
                    </a:cubicBezTo>
                    <a:cubicBezTo>
                      <a:pt x="2" y="28"/>
                      <a:pt x="9" y="35"/>
                      <a:pt x="18" y="35"/>
                    </a:cubicBezTo>
                    <a:cubicBezTo>
                      <a:pt x="19" y="35"/>
                      <a:pt x="20" y="35"/>
                      <a:pt x="21" y="35"/>
                    </a:cubicBezTo>
                    <a:cubicBezTo>
                      <a:pt x="21" y="34"/>
                      <a:pt x="22" y="34"/>
                      <a:pt x="22" y="34"/>
                    </a:cubicBezTo>
                    <a:cubicBezTo>
                      <a:pt x="23" y="33"/>
                      <a:pt x="24" y="32"/>
                      <a:pt x="25" y="31"/>
                    </a:cubicBezTo>
                    <a:cubicBezTo>
                      <a:pt x="27" y="28"/>
                      <a:pt x="31" y="26"/>
                      <a:pt x="34" y="25"/>
                    </a:cubicBezTo>
                    <a:cubicBezTo>
                      <a:pt x="36" y="22"/>
                      <a:pt x="36" y="18"/>
                      <a:pt x="36" y="14"/>
                    </a:cubicBezTo>
                    <a:cubicBezTo>
                      <a:pt x="35" y="8"/>
                      <a:pt x="30" y="2"/>
                      <a:pt x="2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5" name="Google Shape;821;p5">
                <a:extLst>
                  <a:ext uri="{FF2B5EF4-FFF2-40B4-BE49-F238E27FC236}">
                    <a16:creationId xmlns:a16="http://schemas.microsoft.com/office/drawing/2014/main" id="{2F61318F-D890-499B-9E4F-3FBA1ACAB990}"/>
                  </a:ext>
                </a:extLst>
              </p:cNvPr>
              <p:cNvSpPr/>
              <p:nvPr/>
            </p:nvSpPr>
            <p:spPr>
              <a:xfrm>
                <a:off x="4407" y="843"/>
                <a:ext cx="20" cy="15"/>
              </a:xfrm>
              <a:custGeom>
                <a:avLst/>
                <a:gdLst/>
                <a:ahLst/>
                <a:cxnLst/>
                <a:rect l="l" t="t" r="r" b="b"/>
                <a:pathLst>
                  <a:path w="12" h="9" extrusionOk="0">
                    <a:moveTo>
                      <a:pt x="12" y="0"/>
                    </a:moveTo>
                    <a:cubicBezTo>
                      <a:pt x="9" y="1"/>
                      <a:pt x="5" y="3"/>
                      <a:pt x="3" y="6"/>
                    </a:cubicBezTo>
                    <a:cubicBezTo>
                      <a:pt x="2" y="7"/>
                      <a:pt x="1" y="8"/>
                      <a:pt x="0" y="9"/>
                    </a:cubicBezTo>
                    <a:cubicBezTo>
                      <a:pt x="5" y="8"/>
                      <a:pt x="10" y="5"/>
                      <a:pt x="1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6" name="Google Shape;822;p5">
                <a:extLst>
                  <a:ext uri="{FF2B5EF4-FFF2-40B4-BE49-F238E27FC236}">
                    <a16:creationId xmlns:a16="http://schemas.microsoft.com/office/drawing/2014/main" id="{8A6094DD-6A13-445A-AFE4-C873A19654F4}"/>
                  </a:ext>
                </a:extLst>
              </p:cNvPr>
              <p:cNvSpPr/>
              <p:nvPr/>
            </p:nvSpPr>
            <p:spPr>
              <a:xfrm>
                <a:off x="5126" y="959"/>
                <a:ext cx="123" cy="108"/>
              </a:xfrm>
              <a:custGeom>
                <a:avLst/>
                <a:gdLst/>
                <a:ahLst/>
                <a:cxnLst/>
                <a:rect l="l" t="t" r="r" b="b"/>
                <a:pathLst>
                  <a:path w="72" h="63" extrusionOk="0">
                    <a:moveTo>
                      <a:pt x="36" y="0"/>
                    </a:moveTo>
                    <a:cubicBezTo>
                      <a:pt x="26" y="0"/>
                      <a:pt x="16" y="5"/>
                      <a:pt x="10" y="14"/>
                    </a:cubicBezTo>
                    <a:cubicBezTo>
                      <a:pt x="0" y="28"/>
                      <a:pt x="4" y="48"/>
                      <a:pt x="18" y="58"/>
                    </a:cubicBezTo>
                    <a:cubicBezTo>
                      <a:pt x="20" y="59"/>
                      <a:pt x="21" y="59"/>
                      <a:pt x="23" y="60"/>
                    </a:cubicBezTo>
                    <a:cubicBezTo>
                      <a:pt x="23" y="59"/>
                      <a:pt x="23" y="58"/>
                      <a:pt x="24" y="56"/>
                    </a:cubicBezTo>
                    <a:cubicBezTo>
                      <a:pt x="25" y="54"/>
                      <a:pt x="28" y="52"/>
                      <a:pt x="31" y="52"/>
                    </a:cubicBezTo>
                    <a:cubicBezTo>
                      <a:pt x="33" y="52"/>
                      <a:pt x="34" y="52"/>
                      <a:pt x="35" y="53"/>
                    </a:cubicBezTo>
                    <a:cubicBezTo>
                      <a:pt x="39" y="55"/>
                      <a:pt x="40" y="59"/>
                      <a:pt x="39" y="63"/>
                    </a:cubicBezTo>
                    <a:cubicBezTo>
                      <a:pt x="48" y="62"/>
                      <a:pt x="57" y="57"/>
                      <a:pt x="62" y="49"/>
                    </a:cubicBezTo>
                    <a:cubicBezTo>
                      <a:pt x="72" y="35"/>
                      <a:pt x="68" y="15"/>
                      <a:pt x="53" y="5"/>
                    </a:cubicBezTo>
                    <a:cubicBezTo>
                      <a:pt x="48" y="2"/>
                      <a:pt x="42" y="0"/>
                      <a:pt x="3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7" name="Google Shape;823;p5">
                <a:extLst>
                  <a:ext uri="{FF2B5EF4-FFF2-40B4-BE49-F238E27FC236}">
                    <a16:creationId xmlns:a16="http://schemas.microsoft.com/office/drawing/2014/main" id="{B102722A-F360-402A-8E8C-5BA0D635FDA1}"/>
                  </a:ext>
                </a:extLst>
              </p:cNvPr>
              <p:cNvSpPr/>
              <p:nvPr/>
            </p:nvSpPr>
            <p:spPr>
              <a:xfrm>
                <a:off x="5165" y="1048"/>
                <a:ext cx="30" cy="19"/>
              </a:xfrm>
              <a:custGeom>
                <a:avLst/>
                <a:gdLst/>
                <a:ahLst/>
                <a:cxnLst/>
                <a:rect l="l" t="t" r="r" b="b"/>
                <a:pathLst>
                  <a:path w="17" h="11" extrusionOk="0">
                    <a:moveTo>
                      <a:pt x="8" y="0"/>
                    </a:moveTo>
                    <a:cubicBezTo>
                      <a:pt x="5" y="0"/>
                      <a:pt x="2" y="2"/>
                      <a:pt x="1" y="4"/>
                    </a:cubicBezTo>
                    <a:cubicBezTo>
                      <a:pt x="0" y="6"/>
                      <a:pt x="0" y="7"/>
                      <a:pt x="0" y="8"/>
                    </a:cubicBezTo>
                    <a:cubicBezTo>
                      <a:pt x="4" y="10"/>
                      <a:pt x="9" y="11"/>
                      <a:pt x="13" y="11"/>
                    </a:cubicBezTo>
                    <a:cubicBezTo>
                      <a:pt x="14" y="11"/>
                      <a:pt x="15" y="11"/>
                      <a:pt x="16" y="11"/>
                    </a:cubicBezTo>
                    <a:cubicBezTo>
                      <a:pt x="17" y="7"/>
                      <a:pt x="16" y="3"/>
                      <a:pt x="12" y="1"/>
                    </a:cubicBezTo>
                    <a:cubicBezTo>
                      <a:pt x="11" y="0"/>
                      <a:pt x="10" y="0"/>
                      <a:pt x="8"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8" name="Google Shape;824;p5">
                <a:extLst>
                  <a:ext uri="{FF2B5EF4-FFF2-40B4-BE49-F238E27FC236}">
                    <a16:creationId xmlns:a16="http://schemas.microsoft.com/office/drawing/2014/main" id="{E60F1439-466F-4416-9D41-C33B4C5C2F34}"/>
                  </a:ext>
                </a:extLst>
              </p:cNvPr>
              <p:cNvSpPr/>
              <p:nvPr/>
            </p:nvSpPr>
            <p:spPr>
              <a:xfrm>
                <a:off x="5191" y="1196"/>
                <a:ext cx="75" cy="65"/>
              </a:xfrm>
              <a:custGeom>
                <a:avLst/>
                <a:gdLst/>
                <a:ahLst/>
                <a:cxnLst/>
                <a:rect l="l" t="t" r="r" b="b"/>
                <a:pathLst>
                  <a:path w="44" h="38" extrusionOk="0">
                    <a:moveTo>
                      <a:pt x="22" y="0"/>
                    </a:moveTo>
                    <a:cubicBezTo>
                      <a:pt x="16" y="0"/>
                      <a:pt x="10" y="3"/>
                      <a:pt x="6" y="8"/>
                    </a:cubicBezTo>
                    <a:cubicBezTo>
                      <a:pt x="0" y="17"/>
                      <a:pt x="3" y="29"/>
                      <a:pt x="11" y="35"/>
                    </a:cubicBezTo>
                    <a:cubicBezTo>
                      <a:pt x="15" y="37"/>
                      <a:pt x="18" y="38"/>
                      <a:pt x="22" y="38"/>
                    </a:cubicBezTo>
                    <a:cubicBezTo>
                      <a:pt x="28" y="38"/>
                      <a:pt x="34" y="35"/>
                      <a:pt x="38" y="30"/>
                    </a:cubicBezTo>
                    <a:cubicBezTo>
                      <a:pt x="44" y="21"/>
                      <a:pt x="41" y="9"/>
                      <a:pt x="33" y="3"/>
                    </a:cubicBezTo>
                    <a:cubicBezTo>
                      <a:pt x="29" y="1"/>
                      <a:pt x="26"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9" name="Google Shape;825;p5">
                <a:extLst>
                  <a:ext uri="{FF2B5EF4-FFF2-40B4-BE49-F238E27FC236}">
                    <a16:creationId xmlns:a16="http://schemas.microsoft.com/office/drawing/2014/main" id="{46A239FF-46FA-4F24-9135-3B432D8A9DD3}"/>
                  </a:ext>
                </a:extLst>
              </p:cNvPr>
              <p:cNvSpPr/>
              <p:nvPr/>
            </p:nvSpPr>
            <p:spPr>
              <a:xfrm>
                <a:off x="4924" y="1129"/>
                <a:ext cx="146" cy="144"/>
              </a:xfrm>
              <a:custGeom>
                <a:avLst/>
                <a:gdLst/>
                <a:ahLst/>
                <a:cxnLst/>
                <a:rect l="l" t="t" r="r" b="b"/>
                <a:pathLst>
                  <a:path w="85" h="84" extrusionOk="0">
                    <a:moveTo>
                      <a:pt x="44" y="0"/>
                    </a:moveTo>
                    <a:cubicBezTo>
                      <a:pt x="40" y="0"/>
                      <a:pt x="37" y="0"/>
                      <a:pt x="33" y="1"/>
                    </a:cubicBezTo>
                    <a:cubicBezTo>
                      <a:pt x="30" y="4"/>
                      <a:pt x="25" y="7"/>
                      <a:pt x="20" y="8"/>
                    </a:cubicBezTo>
                    <a:cubicBezTo>
                      <a:pt x="20" y="8"/>
                      <a:pt x="19" y="8"/>
                      <a:pt x="19" y="8"/>
                    </a:cubicBezTo>
                    <a:cubicBezTo>
                      <a:pt x="15" y="11"/>
                      <a:pt x="12" y="14"/>
                      <a:pt x="9" y="18"/>
                    </a:cubicBezTo>
                    <a:cubicBezTo>
                      <a:pt x="1" y="31"/>
                      <a:pt x="0" y="47"/>
                      <a:pt x="6" y="60"/>
                    </a:cubicBezTo>
                    <a:cubicBezTo>
                      <a:pt x="14" y="61"/>
                      <a:pt x="21" y="67"/>
                      <a:pt x="23" y="75"/>
                    </a:cubicBezTo>
                    <a:cubicBezTo>
                      <a:pt x="23" y="76"/>
                      <a:pt x="23" y="77"/>
                      <a:pt x="23" y="78"/>
                    </a:cubicBezTo>
                    <a:cubicBezTo>
                      <a:pt x="30" y="82"/>
                      <a:pt x="37" y="84"/>
                      <a:pt x="44" y="84"/>
                    </a:cubicBezTo>
                    <a:cubicBezTo>
                      <a:pt x="57" y="84"/>
                      <a:pt x="71" y="77"/>
                      <a:pt x="79" y="65"/>
                    </a:cubicBezTo>
                    <a:cubicBezTo>
                      <a:pt x="82" y="60"/>
                      <a:pt x="84" y="55"/>
                      <a:pt x="85" y="50"/>
                    </a:cubicBezTo>
                    <a:cubicBezTo>
                      <a:pt x="81" y="52"/>
                      <a:pt x="75" y="54"/>
                      <a:pt x="70" y="54"/>
                    </a:cubicBezTo>
                    <a:cubicBezTo>
                      <a:pt x="65" y="54"/>
                      <a:pt x="60" y="53"/>
                      <a:pt x="55" y="50"/>
                    </a:cubicBezTo>
                    <a:cubicBezTo>
                      <a:pt x="40" y="42"/>
                      <a:pt x="33" y="22"/>
                      <a:pt x="42" y="7"/>
                    </a:cubicBezTo>
                    <a:cubicBezTo>
                      <a:pt x="43" y="4"/>
                      <a:pt x="45" y="2"/>
                      <a:pt x="47" y="0"/>
                    </a:cubicBezTo>
                    <a:cubicBezTo>
                      <a:pt x="46" y="0"/>
                      <a:pt x="45" y="0"/>
                      <a:pt x="4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0" name="Google Shape;826;p5">
                <a:extLst>
                  <a:ext uri="{FF2B5EF4-FFF2-40B4-BE49-F238E27FC236}">
                    <a16:creationId xmlns:a16="http://schemas.microsoft.com/office/drawing/2014/main" id="{61568AC0-A0C9-45AF-91B5-DC11A71060A0}"/>
                  </a:ext>
                </a:extLst>
              </p:cNvPr>
              <p:cNvSpPr/>
              <p:nvPr/>
            </p:nvSpPr>
            <p:spPr>
              <a:xfrm>
                <a:off x="4980" y="1129"/>
                <a:ext cx="95" cy="93"/>
              </a:xfrm>
              <a:custGeom>
                <a:avLst/>
                <a:gdLst/>
                <a:ahLst/>
                <a:cxnLst/>
                <a:rect l="l" t="t" r="r" b="b"/>
                <a:pathLst>
                  <a:path w="55" h="54" extrusionOk="0">
                    <a:moveTo>
                      <a:pt x="14" y="0"/>
                    </a:moveTo>
                    <a:cubicBezTo>
                      <a:pt x="12" y="2"/>
                      <a:pt x="10" y="4"/>
                      <a:pt x="9" y="7"/>
                    </a:cubicBezTo>
                    <a:cubicBezTo>
                      <a:pt x="0" y="22"/>
                      <a:pt x="7" y="42"/>
                      <a:pt x="22" y="50"/>
                    </a:cubicBezTo>
                    <a:cubicBezTo>
                      <a:pt x="27" y="53"/>
                      <a:pt x="32" y="54"/>
                      <a:pt x="37" y="54"/>
                    </a:cubicBezTo>
                    <a:cubicBezTo>
                      <a:pt x="42" y="54"/>
                      <a:pt x="48" y="52"/>
                      <a:pt x="52" y="50"/>
                    </a:cubicBezTo>
                    <a:cubicBezTo>
                      <a:pt x="55" y="34"/>
                      <a:pt x="49" y="16"/>
                      <a:pt x="34" y="7"/>
                    </a:cubicBezTo>
                    <a:cubicBezTo>
                      <a:pt x="28" y="2"/>
                      <a:pt x="21" y="0"/>
                      <a:pt x="1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1" name="Google Shape;827;p5">
                <a:extLst>
                  <a:ext uri="{FF2B5EF4-FFF2-40B4-BE49-F238E27FC236}">
                    <a16:creationId xmlns:a16="http://schemas.microsoft.com/office/drawing/2014/main" id="{DA29ECBE-A287-4A25-AE9A-173622D9EB8E}"/>
                  </a:ext>
                </a:extLst>
              </p:cNvPr>
              <p:cNvSpPr/>
              <p:nvPr/>
            </p:nvSpPr>
            <p:spPr>
              <a:xfrm>
                <a:off x="4956" y="1131"/>
                <a:ext cx="24" cy="12"/>
              </a:xfrm>
              <a:custGeom>
                <a:avLst/>
                <a:gdLst/>
                <a:ahLst/>
                <a:cxnLst/>
                <a:rect l="l" t="t" r="r" b="b"/>
                <a:pathLst>
                  <a:path w="14" h="7" extrusionOk="0">
                    <a:moveTo>
                      <a:pt x="14" y="0"/>
                    </a:moveTo>
                    <a:cubicBezTo>
                      <a:pt x="9" y="2"/>
                      <a:pt x="4" y="4"/>
                      <a:pt x="0" y="7"/>
                    </a:cubicBezTo>
                    <a:cubicBezTo>
                      <a:pt x="0" y="7"/>
                      <a:pt x="1" y="7"/>
                      <a:pt x="1" y="7"/>
                    </a:cubicBezTo>
                    <a:cubicBezTo>
                      <a:pt x="6" y="6"/>
                      <a:pt x="11" y="3"/>
                      <a:pt x="1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2" name="Google Shape;828;p5">
                <a:extLst>
                  <a:ext uri="{FF2B5EF4-FFF2-40B4-BE49-F238E27FC236}">
                    <a16:creationId xmlns:a16="http://schemas.microsoft.com/office/drawing/2014/main" id="{BBB4F7A1-36A6-4435-AE7E-B18C2B00579A}"/>
                  </a:ext>
                </a:extLst>
              </p:cNvPr>
              <p:cNvSpPr/>
              <p:nvPr/>
            </p:nvSpPr>
            <p:spPr>
              <a:xfrm>
                <a:off x="4934" y="1232"/>
                <a:ext cx="29" cy="31"/>
              </a:xfrm>
              <a:custGeom>
                <a:avLst/>
                <a:gdLst/>
                <a:ahLst/>
                <a:cxnLst/>
                <a:rect l="l" t="t" r="r" b="b"/>
                <a:pathLst>
                  <a:path w="17" h="18" extrusionOk="0">
                    <a:moveTo>
                      <a:pt x="0" y="0"/>
                    </a:moveTo>
                    <a:cubicBezTo>
                      <a:pt x="3" y="6"/>
                      <a:pt x="8" y="12"/>
                      <a:pt x="15" y="17"/>
                    </a:cubicBezTo>
                    <a:cubicBezTo>
                      <a:pt x="15" y="17"/>
                      <a:pt x="16" y="18"/>
                      <a:pt x="17" y="18"/>
                    </a:cubicBezTo>
                    <a:cubicBezTo>
                      <a:pt x="17" y="17"/>
                      <a:pt x="17" y="16"/>
                      <a:pt x="17" y="15"/>
                    </a:cubicBezTo>
                    <a:cubicBezTo>
                      <a:pt x="15" y="7"/>
                      <a:pt x="8" y="1"/>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3" name="Google Shape;829;p5">
                <a:extLst>
                  <a:ext uri="{FF2B5EF4-FFF2-40B4-BE49-F238E27FC236}">
                    <a16:creationId xmlns:a16="http://schemas.microsoft.com/office/drawing/2014/main" id="{C8BF8135-48AA-478C-87ED-5FAC4C7E5377}"/>
                  </a:ext>
                </a:extLst>
              </p:cNvPr>
              <p:cNvSpPr/>
              <p:nvPr/>
            </p:nvSpPr>
            <p:spPr>
              <a:xfrm>
                <a:off x="4806" y="968"/>
                <a:ext cx="115" cy="111"/>
              </a:xfrm>
              <a:custGeom>
                <a:avLst/>
                <a:gdLst/>
                <a:ahLst/>
                <a:cxnLst/>
                <a:rect l="l" t="t" r="r" b="b"/>
                <a:pathLst>
                  <a:path w="67" h="65" extrusionOk="0">
                    <a:moveTo>
                      <a:pt x="37" y="0"/>
                    </a:moveTo>
                    <a:cubicBezTo>
                      <a:pt x="27" y="0"/>
                      <a:pt x="17" y="5"/>
                      <a:pt x="10" y="14"/>
                    </a:cubicBezTo>
                    <a:cubicBezTo>
                      <a:pt x="0" y="29"/>
                      <a:pt x="4" y="49"/>
                      <a:pt x="19" y="59"/>
                    </a:cubicBezTo>
                    <a:cubicBezTo>
                      <a:pt x="25" y="63"/>
                      <a:pt x="31" y="65"/>
                      <a:pt x="37" y="65"/>
                    </a:cubicBezTo>
                    <a:cubicBezTo>
                      <a:pt x="48" y="65"/>
                      <a:pt x="58" y="60"/>
                      <a:pt x="64" y="50"/>
                    </a:cubicBezTo>
                    <a:cubicBezTo>
                      <a:pt x="65" y="49"/>
                      <a:pt x="66" y="47"/>
                      <a:pt x="67" y="45"/>
                    </a:cubicBezTo>
                    <a:cubicBezTo>
                      <a:pt x="59" y="32"/>
                      <a:pt x="54" y="18"/>
                      <a:pt x="52" y="3"/>
                    </a:cubicBezTo>
                    <a:cubicBezTo>
                      <a:pt x="47" y="1"/>
                      <a:pt x="42" y="0"/>
                      <a:pt x="3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4" name="Google Shape;830;p5">
                <a:extLst>
                  <a:ext uri="{FF2B5EF4-FFF2-40B4-BE49-F238E27FC236}">
                    <a16:creationId xmlns:a16="http://schemas.microsoft.com/office/drawing/2014/main" id="{C7A955C2-0368-450D-98FF-99AD9CFD6E3B}"/>
                  </a:ext>
                </a:extLst>
              </p:cNvPr>
              <p:cNvSpPr/>
              <p:nvPr/>
            </p:nvSpPr>
            <p:spPr>
              <a:xfrm>
                <a:off x="4895" y="973"/>
                <a:ext cx="36" cy="72"/>
              </a:xfrm>
              <a:custGeom>
                <a:avLst/>
                <a:gdLst/>
                <a:ahLst/>
                <a:cxnLst/>
                <a:rect l="l" t="t" r="r" b="b"/>
                <a:pathLst>
                  <a:path w="21" h="42" extrusionOk="0">
                    <a:moveTo>
                      <a:pt x="0" y="0"/>
                    </a:moveTo>
                    <a:cubicBezTo>
                      <a:pt x="2" y="15"/>
                      <a:pt x="7" y="29"/>
                      <a:pt x="15" y="42"/>
                    </a:cubicBezTo>
                    <a:cubicBezTo>
                      <a:pt x="21" y="28"/>
                      <a:pt x="17" y="11"/>
                      <a:pt x="3" y="2"/>
                    </a:cubicBezTo>
                    <a:cubicBezTo>
                      <a:pt x="2" y="1"/>
                      <a:pt x="1"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5" name="Google Shape;831;p5">
                <a:extLst>
                  <a:ext uri="{FF2B5EF4-FFF2-40B4-BE49-F238E27FC236}">
                    <a16:creationId xmlns:a16="http://schemas.microsoft.com/office/drawing/2014/main" id="{5EAE7934-82AD-4E6A-94F7-059C35898D5C}"/>
                  </a:ext>
                </a:extLst>
              </p:cNvPr>
              <p:cNvSpPr/>
              <p:nvPr/>
            </p:nvSpPr>
            <p:spPr>
              <a:xfrm>
                <a:off x="5059" y="1340"/>
                <a:ext cx="122" cy="115"/>
              </a:xfrm>
              <a:custGeom>
                <a:avLst/>
                <a:gdLst/>
                <a:ahLst/>
                <a:cxnLst/>
                <a:rect l="l" t="t" r="r" b="b"/>
                <a:pathLst>
                  <a:path w="71" h="67" extrusionOk="0">
                    <a:moveTo>
                      <a:pt x="33" y="0"/>
                    </a:moveTo>
                    <a:cubicBezTo>
                      <a:pt x="24" y="2"/>
                      <a:pt x="15" y="7"/>
                      <a:pt x="10" y="15"/>
                    </a:cubicBezTo>
                    <a:cubicBezTo>
                      <a:pt x="0" y="30"/>
                      <a:pt x="4" y="51"/>
                      <a:pt x="19" y="61"/>
                    </a:cubicBezTo>
                    <a:cubicBezTo>
                      <a:pt x="25" y="65"/>
                      <a:pt x="31" y="67"/>
                      <a:pt x="38" y="67"/>
                    </a:cubicBezTo>
                    <a:cubicBezTo>
                      <a:pt x="49" y="67"/>
                      <a:pt x="59" y="61"/>
                      <a:pt x="66" y="52"/>
                    </a:cubicBezTo>
                    <a:cubicBezTo>
                      <a:pt x="68" y="48"/>
                      <a:pt x="70" y="44"/>
                      <a:pt x="71" y="41"/>
                    </a:cubicBezTo>
                    <a:cubicBezTo>
                      <a:pt x="65" y="40"/>
                      <a:pt x="59" y="39"/>
                      <a:pt x="54" y="36"/>
                    </a:cubicBezTo>
                    <a:cubicBezTo>
                      <a:pt x="40" y="29"/>
                      <a:pt x="33" y="15"/>
                      <a:pt x="3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6" name="Google Shape;832;p5">
                <a:extLst>
                  <a:ext uri="{FF2B5EF4-FFF2-40B4-BE49-F238E27FC236}">
                    <a16:creationId xmlns:a16="http://schemas.microsoft.com/office/drawing/2014/main" id="{8F42310A-0BB3-474B-9DD9-0E3666A2393A}"/>
                  </a:ext>
                </a:extLst>
              </p:cNvPr>
              <p:cNvSpPr/>
              <p:nvPr/>
            </p:nvSpPr>
            <p:spPr>
              <a:xfrm>
                <a:off x="5116" y="1340"/>
                <a:ext cx="68" cy="70"/>
              </a:xfrm>
              <a:custGeom>
                <a:avLst/>
                <a:gdLst/>
                <a:ahLst/>
                <a:cxnLst/>
                <a:rect l="l" t="t" r="r" b="b"/>
                <a:pathLst>
                  <a:path w="40" h="41" extrusionOk="0">
                    <a:moveTo>
                      <a:pt x="5" y="0"/>
                    </a:moveTo>
                    <a:cubicBezTo>
                      <a:pt x="3" y="0"/>
                      <a:pt x="1" y="0"/>
                      <a:pt x="0" y="0"/>
                    </a:cubicBezTo>
                    <a:cubicBezTo>
                      <a:pt x="0" y="15"/>
                      <a:pt x="7" y="29"/>
                      <a:pt x="21" y="36"/>
                    </a:cubicBezTo>
                    <a:cubicBezTo>
                      <a:pt x="26" y="39"/>
                      <a:pt x="32" y="40"/>
                      <a:pt x="38" y="41"/>
                    </a:cubicBezTo>
                    <a:cubicBezTo>
                      <a:pt x="40" y="27"/>
                      <a:pt x="35" y="13"/>
                      <a:pt x="24" y="5"/>
                    </a:cubicBezTo>
                    <a:cubicBezTo>
                      <a:pt x="18" y="2"/>
                      <a:pt x="11" y="0"/>
                      <a:pt x="5"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7" name="Google Shape;833;p5">
                <a:extLst>
                  <a:ext uri="{FF2B5EF4-FFF2-40B4-BE49-F238E27FC236}">
                    <a16:creationId xmlns:a16="http://schemas.microsoft.com/office/drawing/2014/main" id="{94B7251A-BAC0-4E7A-9C52-C115C8E61DEA}"/>
                  </a:ext>
                </a:extLst>
              </p:cNvPr>
              <p:cNvSpPr/>
              <p:nvPr/>
            </p:nvSpPr>
            <p:spPr>
              <a:xfrm>
                <a:off x="4741" y="1217"/>
                <a:ext cx="60" cy="48"/>
              </a:xfrm>
              <a:custGeom>
                <a:avLst/>
                <a:gdLst/>
                <a:ahLst/>
                <a:cxnLst/>
                <a:rect l="l" t="t" r="r" b="b"/>
                <a:pathLst>
                  <a:path w="35" h="28" extrusionOk="0">
                    <a:moveTo>
                      <a:pt x="17" y="0"/>
                    </a:moveTo>
                    <a:cubicBezTo>
                      <a:pt x="12" y="0"/>
                      <a:pt x="6" y="2"/>
                      <a:pt x="3" y="7"/>
                    </a:cubicBezTo>
                    <a:cubicBezTo>
                      <a:pt x="0" y="12"/>
                      <a:pt x="0" y="20"/>
                      <a:pt x="3" y="25"/>
                    </a:cubicBezTo>
                    <a:cubicBezTo>
                      <a:pt x="4" y="24"/>
                      <a:pt x="6" y="24"/>
                      <a:pt x="7" y="24"/>
                    </a:cubicBezTo>
                    <a:cubicBezTo>
                      <a:pt x="9" y="23"/>
                      <a:pt x="11" y="23"/>
                      <a:pt x="13" y="23"/>
                    </a:cubicBezTo>
                    <a:cubicBezTo>
                      <a:pt x="18" y="23"/>
                      <a:pt x="24" y="25"/>
                      <a:pt x="28" y="28"/>
                    </a:cubicBezTo>
                    <a:cubicBezTo>
                      <a:pt x="29" y="27"/>
                      <a:pt x="30" y="26"/>
                      <a:pt x="30" y="25"/>
                    </a:cubicBezTo>
                    <a:cubicBezTo>
                      <a:pt x="35" y="18"/>
                      <a:pt x="33" y="7"/>
                      <a:pt x="26" y="2"/>
                    </a:cubicBezTo>
                    <a:cubicBezTo>
                      <a:pt x="23" y="1"/>
                      <a:pt x="20"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8" name="Google Shape;834;p5">
                <a:extLst>
                  <a:ext uri="{FF2B5EF4-FFF2-40B4-BE49-F238E27FC236}">
                    <a16:creationId xmlns:a16="http://schemas.microsoft.com/office/drawing/2014/main" id="{9328ECEE-A2EE-4AC7-BDC1-E35D78B0ED96}"/>
                  </a:ext>
                </a:extLst>
              </p:cNvPr>
              <p:cNvSpPr/>
              <p:nvPr/>
            </p:nvSpPr>
            <p:spPr>
              <a:xfrm>
                <a:off x="4746" y="1256"/>
                <a:ext cx="43" cy="15"/>
              </a:xfrm>
              <a:custGeom>
                <a:avLst/>
                <a:gdLst/>
                <a:ahLst/>
                <a:cxnLst/>
                <a:rect l="l" t="t" r="r" b="b"/>
                <a:pathLst>
                  <a:path w="25" h="9" extrusionOk="0">
                    <a:moveTo>
                      <a:pt x="10" y="0"/>
                    </a:moveTo>
                    <a:cubicBezTo>
                      <a:pt x="8" y="0"/>
                      <a:pt x="6" y="0"/>
                      <a:pt x="4" y="1"/>
                    </a:cubicBezTo>
                    <a:cubicBezTo>
                      <a:pt x="3" y="1"/>
                      <a:pt x="1" y="1"/>
                      <a:pt x="0" y="2"/>
                    </a:cubicBezTo>
                    <a:cubicBezTo>
                      <a:pt x="1" y="4"/>
                      <a:pt x="3" y="5"/>
                      <a:pt x="5" y="6"/>
                    </a:cubicBezTo>
                    <a:cubicBezTo>
                      <a:pt x="7" y="8"/>
                      <a:pt x="11" y="9"/>
                      <a:pt x="14" y="9"/>
                    </a:cubicBezTo>
                    <a:cubicBezTo>
                      <a:pt x="18" y="9"/>
                      <a:pt x="22" y="8"/>
                      <a:pt x="25" y="5"/>
                    </a:cubicBezTo>
                    <a:cubicBezTo>
                      <a:pt x="21" y="2"/>
                      <a:pt x="15" y="0"/>
                      <a:pt x="1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9" name="Google Shape;835;p5">
                <a:extLst>
                  <a:ext uri="{FF2B5EF4-FFF2-40B4-BE49-F238E27FC236}">
                    <a16:creationId xmlns:a16="http://schemas.microsoft.com/office/drawing/2014/main" id="{34AE5226-2FC3-4EC3-A764-A2A50A7ACA08}"/>
                  </a:ext>
                </a:extLst>
              </p:cNvPr>
              <p:cNvSpPr/>
              <p:nvPr/>
            </p:nvSpPr>
            <p:spPr>
              <a:xfrm>
                <a:off x="4980" y="865"/>
                <a:ext cx="90" cy="79"/>
              </a:xfrm>
              <a:custGeom>
                <a:avLst/>
                <a:gdLst/>
                <a:ahLst/>
                <a:cxnLst/>
                <a:rect l="l" t="t" r="r" b="b"/>
                <a:pathLst>
                  <a:path w="52" h="46" extrusionOk="0">
                    <a:moveTo>
                      <a:pt x="26" y="0"/>
                    </a:moveTo>
                    <a:cubicBezTo>
                      <a:pt x="19" y="0"/>
                      <a:pt x="12" y="4"/>
                      <a:pt x="7" y="10"/>
                    </a:cubicBezTo>
                    <a:cubicBezTo>
                      <a:pt x="0" y="21"/>
                      <a:pt x="3" y="35"/>
                      <a:pt x="14" y="42"/>
                    </a:cubicBezTo>
                    <a:cubicBezTo>
                      <a:pt x="18" y="45"/>
                      <a:pt x="22" y="46"/>
                      <a:pt x="26" y="46"/>
                    </a:cubicBezTo>
                    <a:cubicBezTo>
                      <a:pt x="34" y="46"/>
                      <a:pt x="41" y="43"/>
                      <a:pt x="45" y="36"/>
                    </a:cubicBezTo>
                    <a:cubicBezTo>
                      <a:pt x="52" y="25"/>
                      <a:pt x="50" y="11"/>
                      <a:pt x="39" y="4"/>
                    </a:cubicBezTo>
                    <a:cubicBezTo>
                      <a:pt x="35" y="1"/>
                      <a:pt x="31" y="0"/>
                      <a:pt x="2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0" name="Google Shape;836;p5">
                <a:extLst>
                  <a:ext uri="{FF2B5EF4-FFF2-40B4-BE49-F238E27FC236}">
                    <a16:creationId xmlns:a16="http://schemas.microsoft.com/office/drawing/2014/main" id="{BB15032D-3DAC-4C13-9E8B-7C542C0B4555}"/>
                  </a:ext>
                </a:extLst>
              </p:cNvPr>
              <p:cNvSpPr/>
              <p:nvPr/>
            </p:nvSpPr>
            <p:spPr>
              <a:xfrm>
                <a:off x="2953" y="2851"/>
                <a:ext cx="92" cy="88"/>
              </a:xfrm>
              <a:custGeom>
                <a:avLst/>
                <a:gdLst/>
                <a:ahLst/>
                <a:cxnLst/>
                <a:rect l="l" t="t" r="r" b="b"/>
                <a:pathLst>
                  <a:path w="54" h="51" extrusionOk="0">
                    <a:moveTo>
                      <a:pt x="29" y="0"/>
                    </a:moveTo>
                    <a:cubicBezTo>
                      <a:pt x="26" y="0"/>
                      <a:pt x="23" y="0"/>
                      <a:pt x="21" y="1"/>
                    </a:cubicBezTo>
                    <a:cubicBezTo>
                      <a:pt x="7" y="6"/>
                      <a:pt x="0" y="20"/>
                      <a:pt x="4" y="34"/>
                    </a:cubicBezTo>
                    <a:cubicBezTo>
                      <a:pt x="8" y="44"/>
                      <a:pt x="18" y="51"/>
                      <a:pt x="29" y="51"/>
                    </a:cubicBezTo>
                    <a:cubicBezTo>
                      <a:pt x="32" y="51"/>
                      <a:pt x="34" y="51"/>
                      <a:pt x="37" y="50"/>
                    </a:cubicBezTo>
                    <a:cubicBezTo>
                      <a:pt x="46" y="47"/>
                      <a:pt x="53" y="39"/>
                      <a:pt x="54" y="30"/>
                    </a:cubicBezTo>
                    <a:cubicBezTo>
                      <a:pt x="52" y="30"/>
                      <a:pt x="50" y="30"/>
                      <a:pt x="49" y="29"/>
                    </a:cubicBezTo>
                    <a:cubicBezTo>
                      <a:pt x="39" y="25"/>
                      <a:pt x="35" y="14"/>
                      <a:pt x="39" y="4"/>
                    </a:cubicBezTo>
                    <a:cubicBezTo>
                      <a:pt x="39" y="4"/>
                      <a:pt x="39" y="3"/>
                      <a:pt x="40" y="2"/>
                    </a:cubicBezTo>
                    <a:cubicBezTo>
                      <a:pt x="36"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1" name="Google Shape;837;p5">
                <a:extLst>
                  <a:ext uri="{FF2B5EF4-FFF2-40B4-BE49-F238E27FC236}">
                    <a16:creationId xmlns:a16="http://schemas.microsoft.com/office/drawing/2014/main" id="{D87797C4-9312-4867-B484-FF6ADEEA226C}"/>
                  </a:ext>
                </a:extLst>
              </p:cNvPr>
              <p:cNvSpPr/>
              <p:nvPr/>
            </p:nvSpPr>
            <p:spPr>
              <a:xfrm>
                <a:off x="2893" y="3028"/>
                <a:ext cx="60" cy="53"/>
              </a:xfrm>
              <a:custGeom>
                <a:avLst/>
                <a:gdLst/>
                <a:ahLst/>
                <a:cxnLst/>
                <a:rect l="l" t="t" r="r" b="b"/>
                <a:pathLst>
                  <a:path w="35" h="31" extrusionOk="0">
                    <a:moveTo>
                      <a:pt x="17" y="0"/>
                    </a:moveTo>
                    <a:cubicBezTo>
                      <a:pt x="15" y="0"/>
                      <a:pt x="14" y="0"/>
                      <a:pt x="12" y="1"/>
                    </a:cubicBezTo>
                    <a:cubicBezTo>
                      <a:pt x="4" y="4"/>
                      <a:pt x="0" y="12"/>
                      <a:pt x="2" y="21"/>
                    </a:cubicBezTo>
                    <a:cubicBezTo>
                      <a:pt x="5" y="27"/>
                      <a:pt x="11" y="31"/>
                      <a:pt x="17" y="31"/>
                    </a:cubicBezTo>
                    <a:cubicBezTo>
                      <a:pt x="19" y="31"/>
                      <a:pt x="20" y="31"/>
                      <a:pt x="22" y="30"/>
                    </a:cubicBezTo>
                    <a:cubicBezTo>
                      <a:pt x="30" y="28"/>
                      <a:pt x="35" y="19"/>
                      <a:pt x="32" y="11"/>
                    </a:cubicBezTo>
                    <a:cubicBezTo>
                      <a:pt x="30" y="4"/>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2" name="Google Shape;838;p5">
                <a:extLst>
                  <a:ext uri="{FF2B5EF4-FFF2-40B4-BE49-F238E27FC236}">
                    <a16:creationId xmlns:a16="http://schemas.microsoft.com/office/drawing/2014/main" id="{501E6178-BA7F-4687-B57E-34073B7AEF8E}"/>
                  </a:ext>
                </a:extLst>
              </p:cNvPr>
              <p:cNvSpPr/>
              <p:nvPr/>
            </p:nvSpPr>
            <p:spPr>
              <a:xfrm>
                <a:off x="2728" y="2864"/>
                <a:ext cx="119" cy="54"/>
              </a:xfrm>
              <a:custGeom>
                <a:avLst/>
                <a:gdLst/>
                <a:ahLst/>
                <a:cxnLst/>
                <a:rect l="l" t="t" r="r" b="b"/>
                <a:pathLst>
                  <a:path w="69" h="32" extrusionOk="0">
                    <a:moveTo>
                      <a:pt x="34" y="0"/>
                    </a:moveTo>
                    <a:cubicBezTo>
                      <a:pt x="31" y="0"/>
                      <a:pt x="27" y="1"/>
                      <a:pt x="23" y="2"/>
                    </a:cubicBezTo>
                    <a:cubicBezTo>
                      <a:pt x="10" y="7"/>
                      <a:pt x="1" y="19"/>
                      <a:pt x="0" y="32"/>
                    </a:cubicBezTo>
                    <a:cubicBezTo>
                      <a:pt x="10" y="25"/>
                      <a:pt x="22" y="21"/>
                      <a:pt x="34" y="21"/>
                    </a:cubicBezTo>
                    <a:cubicBezTo>
                      <a:pt x="46" y="21"/>
                      <a:pt x="58" y="25"/>
                      <a:pt x="69" y="32"/>
                    </a:cubicBezTo>
                    <a:cubicBezTo>
                      <a:pt x="68" y="29"/>
                      <a:pt x="68" y="26"/>
                      <a:pt x="67" y="24"/>
                    </a:cubicBezTo>
                    <a:cubicBezTo>
                      <a:pt x="62" y="9"/>
                      <a:pt x="49"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3" name="Google Shape;839;p5">
                <a:extLst>
                  <a:ext uri="{FF2B5EF4-FFF2-40B4-BE49-F238E27FC236}">
                    <a16:creationId xmlns:a16="http://schemas.microsoft.com/office/drawing/2014/main" id="{9913F45A-C781-4BDC-A403-34A6A312A282}"/>
                  </a:ext>
                </a:extLst>
              </p:cNvPr>
              <p:cNvSpPr/>
              <p:nvPr/>
            </p:nvSpPr>
            <p:spPr>
              <a:xfrm>
                <a:off x="2537" y="2942"/>
                <a:ext cx="72" cy="64"/>
              </a:xfrm>
              <a:custGeom>
                <a:avLst/>
                <a:gdLst/>
                <a:ahLst/>
                <a:cxnLst/>
                <a:rect l="l" t="t" r="r" b="b"/>
                <a:pathLst>
                  <a:path w="42" h="37" extrusionOk="0">
                    <a:moveTo>
                      <a:pt x="21" y="0"/>
                    </a:moveTo>
                    <a:cubicBezTo>
                      <a:pt x="19" y="0"/>
                      <a:pt x="17" y="0"/>
                      <a:pt x="15" y="1"/>
                    </a:cubicBezTo>
                    <a:cubicBezTo>
                      <a:pt x="5" y="4"/>
                      <a:pt x="0" y="15"/>
                      <a:pt x="3" y="25"/>
                    </a:cubicBezTo>
                    <a:cubicBezTo>
                      <a:pt x="6" y="32"/>
                      <a:pt x="13" y="37"/>
                      <a:pt x="21" y="37"/>
                    </a:cubicBezTo>
                    <a:cubicBezTo>
                      <a:pt x="23" y="37"/>
                      <a:pt x="25" y="37"/>
                      <a:pt x="27" y="36"/>
                    </a:cubicBezTo>
                    <a:cubicBezTo>
                      <a:pt x="37" y="33"/>
                      <a:pt x="42" y="22"/>
                      <a:pt x="39" y="13"/>
                    </a:cubicBezTo>
                    <a:cubicBezTo>
                      <a:pt x="36" y="5"/>
                      <a:pt x="29"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4" name="Google Shape;840;p5">
                <a:extLst>
                  <a:ext uri="{FF2B5EF4-FFF2-40B4-BE49-F238E27FC236}">
                    <a16:creationId xmlns:a16="http://schemas.microsoft.com/office/drawing/2014/main" id="{0771C853-F49B-4C96-B309-3CD9DE35A922}"/>
                  </a:ext>
                </a:extLst>
              </p:cNvPr>
              <p:cNvSpPr/>
              <p:nvPr/>
            </p:nvSpPr>
            <p:spPr>
              <a:xfrm>
                <a:off x="2740" y="2697"/>
                <a:ext cx="69" cy="91"/>
              </a:xfrm>
              <a:custGeom>
                <a:avLst/>
                <a:gdLst/>
                <a:ahLst/>
                <a:cxnLst/>
                <a:rect l="l" t="t" r="r" b="b"/>
                <a:pathLst>
                  <a:path w="40" h="53" extrusionOk="0">
                    <a:moveTo>
                      <a:pt x="30" y="0"/>
                    </a:moveTo>
                    <a:cubicBezTo>
                      <a:pt x="27" y="0"/>
                      <a:pt x="24" y="1"/>
                      <a:pt x="21" y="2"/>
                    </a:cubicBezTo>
                    <a:cubicBezTo>
                      <a:pt x="8" y="6"/>
                      <a:pt x="0" y="22"/>
                      <a:pt x="5" y="35"/>
                    </a:cubicBezTo>
                    <a:cubicBezTo>
                      <a:pt x="9" y="46"/>
                      <a:pt x="19" y="53"/>
                      <a:pt x="30" y="53"/>
                    </a:cubicBezTo>
                    <a:cubicBezTo>
                      <a:pt x="33" y="53"/>
                      <a:pt x="36" y="53"/>
                      <a:pt x="38" y="52"/>
                    </a:cubicBezTo>
                    <a:cubicBezTo>
                      <a:pt x="39" y="52"/>
                      <a:pt x="40" y="52"/>
                      <a:pt x="40" y="51"/>
                    </a:cubicBezTo>
                    <a:cubicBezTo>
                      <a:pt x="35" y="42"/>
                      <a:pt x="31" y="31"/>
                      <a:pt x="30" y="19"/>
                    </a:cubicBezTo>
                    <a:cubicBezTo>
                      <a:pt x="30" y="13"/>
                      <a:pt x="30" y="7"/>
                      <a:pt x="31" y="0"/>
                    </a:cubicBezTo>
                    <a:cubicBezTo>
                      <a:pt x="30" y="0"/>
                      <a:pt x="30"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5" name="Google Shape;841;p5">
                <a:extLst>
                  <a:ext uri="{FF2B5EF4-FFF2-40B4-BE49-F238E27FC236}">
                    <a16:creationId xmlns:a16="http://schemas.microsoft.com/office/drawing/2014/main" id="{44201C4C-A1F9-4915-90D0-2D7466D83E2E}"/>
                  </a:ext>
                </a:extLst>
              </p:cNvPr>
              <p:cNvSpPr/>
              <p:nvPr/>
            </p:nvSpPr>
            <p:spPr>
              <a:xfrm>
                <a:off x="2722" y="3087"/>
                <a:ext cx="101" cy="72"/>
              </a:xfrm>
              <a:custGeom>
                <a:avLst/>
                <a:gdLst/>
                <a:ahLst/>
                <a:cxnLst/>
                <a:rect l="l" t="t" r="r" b="b"/>
                <a:pathLst>
                  <a:path w="59" h="42" extrusionOk="0">
                    <a:moveTo>
                      <a:pt x="6" y="0"/>
                    </a:moveTo>
                    <a:cubicBezTo>
                      <a:pt x="1" y="7"/>
                      <a:pt x="0" y="15"/>
                      <a:pt x="3" y="24"/>
                    </a:cubicBezTo>
                    <a:cubicBezTo>
                      <a:pt x="7" y="35"/>
                      <a:pt x="17" y="42"/>
                      <a:pt x="29" y="42"/>
                    </a:cubicBezTo>
                    <a:cubicBezTo>
                      <a:pt x="32" y="42"/>
                      <a:pt x="35" y="42"/>
                      <a:pt x="37" y="41"/>
                    </a:cubicBezTo>
                    <a:cubicBezTo>
                      <a:pt x="51" y="36"/>
                      <a:pt x="59" y="21"/>
                      <a:pt x="55" y="7"/>
                    </a:cubicBezTo>
                    <a:cubicBezTo>
                      <a:pt x="50" y="9"/>
                      <a:pt x="44" y="10"/>
                      <a:pt x="38" y="10"/>
                    </a:cubicBezTo>
                    <a:cubicBezTo>
                      <a:pt x="27" y="10"/>
                      <a:pt x="16" y="6"/>
                      <a:pt x="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6" name="Google Shape;842;p5">
                <a:extLst>
                  <a:ext uri="{FF2B5EF4-FFF2-40B4-BE49-F238E27FC236}">
                    <a16:creationId xmlns:a16="http://schemas.microsoft.com/office/drawing/2014/main" id="{0E212D2C-16A2-4376-A837-90E25B0A1CF7}"/>
                  </a:ext>
                </a:extLst>
              </p:cNvPr>
              <p:cNvSpPr/>
              <p:nvPr/>
            </p:nvSpPr>
            <p:spPr>
              <a:xfrm>
                <a:off x="2591" y="2814"/>
                <a:ext cx="52" cy="44"/>
              </a:xfrm>
              <a:custGeom>
                <a:avLst/>
                <a:gdLst/>
                <a:ahLst/>
                <a:cxnLst/>
                <a:rect l="l" t="t" r="r" b="b"/>
                <a:pathLst>
                  <a:path w="30" h="26" extrusionOk="0">
                    <a:moveTo>
                      <a:pt x="15" y="0"/>
                    </a:moveTo>
                    <a:cubicBezTo>
                      <a:pt x="14" y="0"/>
                      <a:pt x="12" y="0"/>
                      <a:pt x="11" y="1"/>
                    </a:cubicBezTo>
                    <a:cubicBezTo>
                      <a:pt x="4" y="3"/>
                      <a:pt x="0" y="10"/>
                      <a:pt x="3" y="17"/>
                    </a:cubicBezTo>
                    <a:cubicBezTo>
                      <a:pt x="4" y="23"/>
                      <a:pt x="10" y="26"/>
                      <a:pt x="15" y="26"/>
                    </a:cubicBezTo>
                    <a:cubicBezTo>
                      <a:pt x="17" y="26"/>
                      <a:pt x="18" y="26"/>
                      <a:pt x="19" y="26"/>
                    </a:cubicBezTo>
                    <a:cubicBezTo>
                      <a:pt x="26" y="23"/>
                      <a:pt x="30" y="16"/>
                      <a:pt x="28" y="9"/>
                    </a:cubicBezTo>
                    <a:cubicBezTo>
                      <a:pt x="26" y="3"/>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7" name="Google Shape;843;p5">
                <a:extLst>
                  <a:ext uri="{FF2B5EF4-FFF2-40B4-BE49-F238E27FC236}">
                    <a16:creationId xmlns:a16="http://schemas.microsoft.com/office/drawing/2014/main" id="{EE316A1A-D008-446C-A1F6-3F0A72C4D390}"/>
                  </a:ext>
                </a:extLst>
              </p:cNvPr>
              <p:cNvSpPr/>
              <p:nvPr/>
            </p:nvSpPr>
            <p:spPr>
              <a:xfrm>
                <a:off x="2614" y="3083"/>
                <a:ext cx="27" cy="24"/>
              </a:xfrm>
              <a:custGeom>
                <a:avLst/>
                <a:gdLst/>
                <a:ahLst/>
                <a:cxnLst/>
                <a:rect l="l" t="t" r="r" b="b"/>
                <a:pathLst>
                  <a:path w="16" h="14" extrusionOk="0">
                    <a:moveTo>
                      <a:pt x="8" y="0"/>
                    </a:moveTo>
                    <a:cubicBezTo>
                      <a:pt x="7" y="0"/>
                      <a:pt x="6" y="0"/>
                      <a:pt x="6" y="1"/>
                    </a:cubicBezTo>
                    <a:cubicBezTo>
                      <a:pt x="2" y="2"/>
                      <a:pt x="0" y="6"/>
                      <a:pt x="1" y="9"/>
                    </a:cubicBezTo>
                    <a:cubicBezTo>
                      <a:pt x="2" y="12"/>
                      <a:pt x="5" y="14"/>
                      <a:pt x="8" y="14"/>
                    </a:cubicBezTo>
                    <a:cubicBezTo>
                      <a:pt x="9" y="14"/>
                      <a:pt x="9" y="14"/>
                      <a:pt x="10" y="14"/>
                    </a:cubicBezTo>
                    <a:cubicBezTo>
                      <a:pt x="14" y="13"/>
                      <a:pt x="16" y="9"/>
                      <a:pt x="14" y="5"/>
                    </a:cubicBezTo>
                    <a:cubicBezTo>
                      <a:pt x="14" y="2"/>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8" name="Google Shape;844;p5">
                <a:extLst>
                  <a:ext uri="{FF2B5EF4-FFF2-40B4-BE49-F238E27FC236}">
                    <a16:creationId xmlns:a16="http://schemas.microsoft.com/office/drawing/2014/main" id="{289D2445-D03F-4687-9B98-3BDE95A25C60}"/>
                  </a:ext>
                </a:extLst>
              </p:cNvPr>
              <p:cNvSpPr/>
              <p:nvPr/>
            </p:nvSpPr>
            <p:spPr>
              <a:xfrm>
                <a:off x="2830" y="2520"/>
                <a:ext cx="95" cy="79"/>
              </a:xfrm>
              <a:custGeom>
                <a:avLst/>
                <a:gdLst/>
                <a:ahLst/>
                <a:cxnLst/>
                <a:rect l="l" t="t" r="r" b="b"/>
                <a:pathLst>
                  <a:path w="56" h="46" extrusionOk="0">
                    <a:moveTo>
                      <a:pt x="29" y="0"/>
                    </a:moveTo>
                    <a:cubicBezTo>
                      <a:pt x="20" y="0"/>
                      <a:pt x="11" y="4"/>
                      <a:pt x="7" y="12"/>
                    </a:cubicBezTo>
                    <a:cubicBezTo>
                      <a:pt x="0" y="24"/>
                      <a:pt x="3" y="38"/>
                      <a:pt x="13" y="46"/>
                    </a:cubicBezTo>
                    <a:cubicBezTo>
                      <a:pt x="25" y="38"/>
                      <a:pt x="39" y="32"/>
                      <a:pt x="54" y="31"/>
                    </a:cubicBezTo>
                    <a:cubicBezTo>
                      <a:pt x="54" y="31"/>
                      <a:pt x="54" y="31"/>
                      <a:pt x="54" y="31"/>
                    </a:cubicBezTo>
                    <a:cubicBezTo>
                      <a:pt x="56" y="20"/>
                      <a:pt x="52" y="9"/>
                      <a:pt x="42" y="3"/>
                    </a:cubicBezTo>
                    <a:cubicBezTo>
                      <a:pt x="38"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9" name="Google Shape;845;p5">
                <a:extLst>
                  <a:ext uri="{FF2B5EF4-FFF2-40B4-BE49-F238E27FC236}">
                    <a16:creationId xmlns:a16="http://schemas.microsoft.com/office/drawing/2014/main" id="{8BE07E51-05EB-4944-9CF5-11809EF44B31}"/>
                  </a:ext>
                </a:extLst>
              </p:cNvPr>
              <p:cNvSpPr/>
              <p:nvPr/>
            </p:nvSpPr>
            <p:spPr>
              <a:xfrm>
                <a:off x="2675" y="2580"/>
                <a:ext cx="62" cy="55"/>
              </a:xfrm>
              <a:custGeom>
                <a:avLst/>
                <a:gdLst/>
                <a:ahLst/>
                <a:cxnLst/>
                <a:rect l="l" t="t" r="r" b="b"/>
                <a:pathLst>
                  <a:path w="36" h="32" extrusionOk="0">
                    <a:moveTo>
                      <a:pt x="18" y="0"/>
                    </a:moveTo>
                    <a:cubicBezTo>
                      <a:pt x="12" y="0"/>
                      <a:pt x="7" y="3"/>
                      <a:pt x="4" y="8"/>
                    </a:cubicBezTo>
                    <a:cubicBezTo>
                      <a:pt x="0" y="16"/>
                      <a:pt x="3" y="25"/>
                      <a:pt x="10" y="29"/>
                    </a:cubicBezTo>
                    <a:cubicBezTo>
                      <a:pt x="12" y="31"/>
                      <a:pt x="15" y="32"/>
                      <a:pt x="18" y="32"/>
                    </a:cubicBezTo>
                    <a:cubicBezTo>
                      <a:pt x="23" y="32"/>
                      <a:pt x="28" y="29"/>
                      <a:pt x="31" y="24"/>
                    </a:cubicBezTo>
                    <a:cubicBezTo>
                      <a:pt x="36" y="16"/>
                      <a:pt x="33" y="7"/>
                      <a:pt x="26" y="3"/>
                    </a:cubicBezTo>
                    <a:cubicBezTo>
                      <a:pt x="23" y="1"/>
                      <a:pt x="21"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0" name="Google Shape;846;p5">
                <a:extLst>
                  <a:ext uri="{FF2B5EF4-FFF2-40B4-BE49-F238E27FC236}">
                    <a16:creationId xmlns:a16="http://schemas.microsoft.com/office/drawing/2014/main" id="{7C0531E6-F387-4364-933C-4F05996B64B2}"/>
                  </a:ext>
                </a:extLst>
              </p:cNvPr>
              <p:cNvSpPr/>
              <p:nvPr/>
            </p:nvSpPr>
            <p:spPr>
              <a:xfrm>
                <a:off x="2650" y="2361"/>
                <a:ext cx="135" cy="116"/>
              </a:xfrm>
              <a:custGeom>
                <a:avLst/>
                <a:gdLst/>
                <a:ahLst/>
                <a:cxnLst/>
                <a:rect l="l" t="t" r="r" b="b"/>
                <a:pathLst>
                  <a:path w="79" h="68" extrusionOk="0">
                    <a:moveTo>
                      <a:pt x="40" y="0"/>
                    </a:moveTo>
                    <a:cubicBezTo>
                      <a:pt x="28" y="0"/>
                      <a:pt x="16" y="6"/>
                      <a:pt x="10" y="17"/>
                    </a:cubicBezTo>
                    <a:cubicBezTo>
                      <a:pt x="0" y="33"/>
                      <a:pt x="6" y="54"/>
                      <a:pt x="22" y="64"/>
                    </a:cubicBezTo>
                    <a:cubicBezTo>
                      <a:pt x="28" y="67"/>
                      <a:pt x="34" y="68"/>
                      <a:pt x="39" y="68"/>
                    </a:cubicBezTo>
                    <a:cubicBezTo>
                      <a:pt x="51" y="68"/>
                      <a:pt x="63" y="62"/>
                      <a:pt x="69" y="51"/>
                    </a:cubicBezTo>
                    <a:cubicBezTo>
                      <a:pt x="79" y="35"/>
                      <a:pt x="73" y="14"/>
                      <a:pt x="57" y="4"/>
                    </a:cubicBezTo>
                    <a:cubicBezTo>
                      <a:pt x="51" y="1"/>
                      <a:pt x="45"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1" name="Google Shape;847;p5">
                <a:extLst>
                  <a:ext uri="{FF2B5EF4-FFF2-40B4-BE49-F238E27FC236}">
                    <a16:creationId xmlns:a16="http://schemas.microsoft.com/office/drawing/2014/main" id="{F76C4EA9-9312-4BBA-A56A-FECA886491CB}"/>
                  </a:ext>
                </a:extLst>
              </p:cNvPr>
              <p:cNvSpPr/>
              <p:nvPr/>
            </p:nvSpPr>
            <p:spPr>
              <a:xfrm>
                <a:off x="2501" y="2258"/>
                <a:ext cx="73" cy="65"/>
              </a:xfrm>
              <a:custGeom>
                <a:avLst/>
                <a:gdLst/>
                <a:ahLst/>
                <a:cxnLst/>
                <a:rect l="l" t="t" r="r" b="b"/>
                <a:pathLst>
                  <a:path w="43" h="38" extrusionOk="0">
                    <a:moveTo>
                      <a:pt x="21" y="0"/>
                    </a:moveTo>
                    <a:cubicBezTo>
                      <a:pt x="15" y="0"/>
                      <a:pt x="9" y="3"/>
                      <a:pt x="5" y="9"/>
                    </a:cubicBezTo>
                    <a:cubicBezTo>
                      <a:pt x="0" y="18"/>
                      <a:pt x="3" y="30"/>
                      <a:pt x="12" y="35"/>
                    </a:cubicBezTo>
                    <a:cubicBezTo>
                      <a:pt x="15" y="37"/>
                      <a:pt x="18" y="38"/>
                      <a:pt x="21" y="38"/>
                    </a:cubicBezTo>
                    <a:cubicBezTo>
                      <a:pt x="28" y="38"/>
                      <a:pt x="34" y="34"/>
                      <a:pt x="38" y="28"/>
                    </a:cubicBezTo>
                    <a:cubicBezTo>
                      <a:pt x="43" y="19"/>
                      <a:pt x="40" y="8"/>
                      <a:pt x="31" y="3"/>
                    </a:cubicBezTo>
                    <a:cubicBezTo>
                      <a:pt x="28" y="1"/>
                      <a:pt x="25"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2" name="Google Shape;848;p5">
                <a:extLst>
                  <a:ext uri="{FF2B5EF4-FFF2-40B4-BE49-F238E27FC236}">
                    <a16:creationId xmlns:a16="http://schemas.microsoft.com/office/drawing/2014/main" id="{3722A797-67CA-4547-8B36-1BB9FC6D53BC}"/>
                  </a:ext>
                </a:extLst>
              </p:cNvPr>
              <p:cNvSpPr/>
              <p:nvPr/>
            </p:nvSpPr>
            <p:spPr>
              <a:xfrm>
                <a:off x="2804" y="2261"/>
                <a:ext cx="103" cy="90"/>
              </a:xfrm>
              <a:custGeom>
                <a:avLst/>
                <a:gdLst/>
                <a:ahLst/>
                <a:cxnLst/>
                <a:rect l="l" t="t" r="r" b="b"/>
                <a:pathLst>
                  <a:path w="60" h="52" extrusionOk="0">
                    <a:moveTo>
                      <a:pt x="24" y="0"/>
                    </a:moveTo>
                    <a:cubicBezTo>
                      <a:pt x="17" y="1"/>
                      <a:pt x="11" y="6"/>
                      <a:pt x="7" y="12"/>
                    </a:cubicBezTo>
                    <a:cubicBezTo>
                      <a:pt x="0" y="25"/>
                      <a:pt x="4" y="41"/>
                      <a:pt x="17" y="48"/>
                    </a:cubicBezTo>
                    <a:cubicBezTo>
                      <a:pt x="21" y="51"/>
                      <a:pt x="26" y="52"/>
                      <a:pt x="30" y="52"/>
                    </a:cubicBezTo>
                    <a:cubicBezTo>
                      <a:pt x="39" y="52"/>
                      <a:pt x="48" y="47"/>
                      <a:pt x="53" y="39"/>
                    </a:cubicBezTo>
                    <a:cubicBezTo>
                      <a:pt x="60" y="26"/>
                      <a:pt x="56" y="10"/>
                      <a:pt x="44" y="3"/>
                    </a:cubicBezTo>
                    <a:cubicBezTo>
                      <a:pt x="43" y="2"/>
                      <a:pt x="42" y="2"/>
                      <a:pt x="41" y="1"/>
                    </a:cubicBezTo>
                    <a:cubicBezTo>
                      <a:pt x="40" y="2"/>
                      <a:pt x="40" y="2"/>
                      <a:pt x="39" y="3"/>
                    </a:cubicBezTo>
                    <a:cubicBezTo>
                      <a:pt x="37" y="3"/>
                      <a:pt x="35" y="4"/>
                      <a:pt x="34" y="4"/>
                    </a:cubicBezTo>
                    <a:cubicBezTo>
                      <a:pt x="30" y="4"/>
                      <a:pt x="27" y="2"/>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3" name="Google Shape;849;p5">
                <a:extLst>
                  <a:ext uri="{FF2B5EF4-FFF2-40B4-BE49-F238E27FC236}">
                    <a16:creationId xmlns:a16="http://schemas.microsoft.com/office/drawing/2014/main" id="{B4365986-404F-410D-8727-D62E4A317473}"/>
                  </a:ext>
                </a:extLst>
              </p:cNvPr>
              <p:cNvSpPr/>
              <p:nvPr/>
            </p:nvSpPr>
            <p:spPr>
              <a:xfrm>
                <a:off x="2511" y="2484"/>
                <a:ext cx="106" cy="93"/>
              </a:xfrm>
              <a:custGeom>
                <a:avLst/>
                <a:gdLst/>
                <a:ahLst/>
                <a:cxnLst/>
                <a:rect l="l" t="t" r="r" b="b"/>
                <a:pathLst>
                  <a:path w="62" h="54" extrusionOk="0">
                    <a:moveTo>
                      <a:pt x="31" y="0"/>
                    </a:moveTo>
                    <a:cubicBezTo>
                      <a:pt x="22" y="0"/>
                      <a:pt x="12" y="5"/>
                      <a:pt x="7" y="13"/>
                    </a:cubicBezTo>
                    <a:cubicBezTo>
                      <a:pt x="0" y="26"/>
                      <a:pt x="4" y="43"/>
                      <a:pt x="17" y="51"/>
                    </a:cubicBezTo>
                    <a:cubicBezTo>
                      <a:pt x="21" y="53"/>
                      <a:pt x="26" y="54"/>
                      <a:pt x="31" y="54"/>
                    </a:cubicBezTo>
                    <a:cubicBezTo>
                      <a:pt x="40" y="54"/>
                      <a:pt x="49" y="49"/>
                      <a:pt x="54" y="41"/>
                    </a:cubicBezTo>
                    <a:cubicBezTo>
                      <a:pt x="62" y="28"/>
                      <a:pt x="58" y="11"/>
                      <a:pt x="45" y="3"/>
                    </a:cubicBezTo>
                    <a:cubicBezTo>
                      <a:pt x="40" y="1"/>
                      <a:pt x="36" y="0"/>
                      <a:pt x="3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4" name="Google Shape;850;p5">
                <a:extLst>
                  <a:ext uri="{FF2B5EF4-FFF2-40B4-BE49-F238E27FC236}">
                    <a16:creationId xmlns:a16="http://schemas.microsoft.com/office/drawing/2014/main" id="{05917FC5-6F68-4BDA-B5E4-DBEB35436421}"/>
                  </a:ext>
                </a:extLst>
              </p:cNvPr>
              <p:cNvSpPr/>
              <p:nvPr/>
            </p:nvSpPr>
            <p:spPr>
              <a:xfrm>
                <a:off x="2468" y="2399"/>
                <a:ext cx="28" cy="24"/>
              </a:xfrm>
              <a:custGeom>
                <a:avLst/>
                <a:gdLst/>
                <a:ahLst/>
                <a:cxnLst/>
                <a:rect l="l" t="t" r="r" b="b"/>
                <a:pathLst>
                  <a:path w="16" h="14" extrusionOk="0">
                    <a:moveTo>
                      <a:pt x="8" y="0"/>
                    </a:moveTo>
                    <a:cubicBezTo>
                      <a:pt x="6" y="0"/>
                      <a:pt x="3" y="2"/>
                      <a:pt x="2" y="4"/>
                    </a:cubicBezTo>
                    <a:cubicBezTo>
                      <a:pt x="0" y="7"/>
                      <a:pt x="1" y="11"/>
                      <a:pt x="5" y="13"/>
                    </a:cubicBezTo>
                    <a:cubicBezTo>
                      <a:pt x="6" y="14"/>
                      <a:pt x="7" y="14"/>
                      <a:pt x="8" y="14"/>
                    </a:cubicBezTo>
                    <a:cubicBezTo>
                      <a:pt x="10" y="14"/>
                      <a:pt x="13" y="13"/>
                      <a:pt x="14" y="11"/>
                    </a:cubicBezTo>
                    <a:cubicBezTo>
                      <a:pt x="16" y="8"/>
                      <a:pt x="15" y="3"/>
                      <a:pt x="12" y="1"/>
                    </a:cubicBezTo>
                    <a:cubicBezTo>
                      <a:pt x="11" y="1"/>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5" name="Google Shape;851;p5">
                <a:extLst>
                  <a:ext uri="{FF2B5EF4-FFF2-40B4-BE49-F238E27FC236}">
                    <a16:creationId xmlns:a16="http://schemas.microsoft.com/office/drawing/2014/main" id="{D25A5B94-BFE8-4CDA-AF32-A400B126D517}"/>
                  </a:ext>
                </a:extLst>
              </p:cNvPr>
              <p:cNvSpPr/>
              <p:nvPr/>
            </p:nvSpPr>
            <p:spPr>
              <a:xfrm>
                <a:off x="2924" y="2395"/>
                <a:ext cx="72" cy="55"/>
              </a:xfrm>
              <a:custGeom>
                <a:avLst/>
                <a:gdLst/>
                <a:ahLst/>
                <a:cxnLst/>
                <a:rect l="l" t="t" r="r" b="b"/>
                <a:pathLst>
                  <a:path w="42" h="32" extrusionOk="0">
                    <a:moveTo>
                      <a:pt x="21" y="0"/>
                    </a:moveTo>
                    <a:cubicBezTo>
                      <a:pt x="14" y="0"/>
                      <a:pt x="8" y="3"/>
                      <a:pt x="5" y="9"/>
                    </a:cubicBezTo>
                    <a:cubicBezTo>
                      <a:pt x="0" y="16"/>
                      <a:pt x="2" y="26"/>
                      <a:pt x="8" y="32"/>
                    </a:cubicBezTo>
                    <a:cubicBezTo>
                      <a:pt x="8" y="31"/>
                      <a:pt x="9" y="31"/>
                      <a:pt x="10" y="31"/>
                    </a:cubicBezTo>
                    <a:cubicBezTo>
                      <a:pt x="14" y="28"/>
                      <a:pt x="18" y="27"/>
                      <a:pt x="22" y="27"/>
                    </a:cubicBezTo>
                    <a:cubicBezTo>
                      <a:pt x="27" y="27"/>
                      <a:pt x="31" y="28"/>
                      <a:pt x="35" y="30"/>
                    </a:cubicBezTo>
                    <a:cubicBezTo>
                      <a:pt x="36" y="30"/>
                      <a:pt x="36" y="29"/>
                      <a:pt x="37" y="28"/>
                    </a:cubicBezTo>
                    <a:cubicBezTo>
                      <a:pt x="42" y="19"/>
                      <a:pt x="39" y="7"/>
                      <a:pt x="30" y="2"/>
                    </a:cubicBezTo>
                    <a:cubicBezTo>
                      <a:pt x="27" y="0"/>
                      <a:pt x="24" y="0"/>
                      <a:pt x="21"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6" name="Google Shape;852;p5">
                <a:extLst>
                  <a:ext uri="{FF2B5EF4-FFF2-40B4-BE49-F238E27FC236}">
                    <a16:creationId xmlns:a16="http://schemas.microsoft.com/office/drawing/2014/main" id="{6849B945-D532-4CA2-9831-D03CAAB32D90}"/>
                  </a:ext>
                </a:extLst>
              </p:cNvPr>
              <p:cNvSpPr/>
              <p:nvPr/>
            </p:nvSpPr>
            <p:spPr>
              <a:xfrm>
                <a:off x="2831" y="2050"/>
                <a:ext cx="96" cy="88"/>
              </a:xfrm>
              <a:custGeom>
                <a:avLst/>
                <a:gdLst/>
                <a:ahLst/>
                <a:cxnLst/>
                <a:rect l="l" t="t" r="r" b="b"/>
                <a:pathLst>
                  <a:path w="56" h="51" extrusionOk="0">
                    <a:moveTo>
                      <a:pt x="28" y="0"/>
                    </a:moveTo>
                    <a:cubicBezTo>
                      <a:pt x="22" y="0"/>
                      <a:pt x="15" y="2"/>
                      <a:pt x="10" y="7"/>
                    </a:cubicBezTo>
                    <a:cubicBezTo>
                      <a:pt x="0" y="17"/>
                      <a:pt x="0" y="34"/>
                      <a:pt x="10" y="44"/>
                    </a:cubicBezTo>
                    <a:cubicBezTo>
                      <a:pt x="15" y="49"/>
                      <a:pt x="21" y="51"/>
                      <a:pt x="28" y="51"/>
                    </a:cubicBezTo>
                    <a:cubicBezTo>
                      <a:pt x="35" y="51"/>
                      <a:pt x="41" y="49"/>
                      <a:pt x="46" y="44"/>
                    </a:cubicBezTo>
                    <a:cubicBezTo>
                      <a:pt x="56" y="34"/>
                      <a:pt x="56" y="18"/>
                      <a:pt x="46" y="8"/>
                    </a:cubicBezTo>
                    <a:cubicBezTo>
                      <a:pt x="41" y="3"/>
                      <a:pt x="35"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7" name="Google Shape;853;p5">
                <a:extLst>
                  <a:ext uri="{FF2B5EF4-FFF2-40B4-BE49-F238E27FC236}">
                    <a16:creationId xmlns:a16="http://schemas.microsoft.com/office/drawing/2014/main" id="{E96B852E-3471-43DA-8D8B-910834D48D8F}"/>
                  </a:ext>
                </a:extLst>
              </p:cNvPr>
              <p:cNvSpPr/>
              <p:nvPr/>
            </p:nvSpPr>
            <p:spPr>
              <a:xfrm>
                <a:off x="2687" y="2066"/>
                <a:ext cx="38" cy="20"/>
              </a:xfrm>
              <a:custGeom>
                <a:avLst/>
                <a:gdLst/>
                <a:ahLst/>
                <a:cxnLst/>
                <a:rect l="l" t="t" r="r" b="b"/>
                <a:pathLst>
                  <a:path w="22" h="12" extrusionOk="0">
                    <a:moveTo>
                      <a:pt x="8" y="0"/>
                    </a:moveTo>
                    <a:cubicBezTo>
                      <a:pt x="5" y="0"/>
                      <a:pt x="2" y="1"/>
                      <a:pt x="0" y="2"/>
                    </a:cubicBezTo>
                    <a:cubicBezTo>
                      <a:pt x="8" y="4"/>
                      <a:pt x="15" y="7"/>
                      <a:pt x="22" y="12"/>
                    </a:cubicBezTo>
                    <a:cubicBezTo>
                      <a:pt x="21" y="10"/>
                      <a:pt x="21" y="8"/>
                      <a:pt x="20" y="6"/>
                    </a:cubicBezTo>
                    <a:cubicBezTo>
                      <a:pt x="20" y="6"/>
                      <a:pt x="19" y="5"/>
                      <a:pt x="19" y="5"/>
                    </a:cubicBezTo>
                    <a:cubicBezTo>
                      <a:pt x="16" y="2"/>
                      <a:pt x="12" y="0"/>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8" name="Google Shape;854;p5">
                <a:extLst>
                  <a:ext uri="{FF2B5EF4-FFF2-40B4-BE49-F238E27FC236}">
                    <a16:creationId xmlns:a16="http://schemas.microsoft.com/office/drawing/2014/main" id="{9EB6EA4E-4122-4C96-91C8-F7ED01C20657}"/>
                  </a:ext>
                </a:extLst>
              </p:cNvPr>
              <p:cNvSpPr/>
              <p:nvPr/>
            </p:nvSpPr>
            <p:spPr>
              <a:xfrm>
                <a:off x="2722" y="2076"/>
                <a:ext cx="5" cy="12"/>
              </a:xfrm>
              <a:custGeom>
                <a:avLst/>
                <a:gdLst/>
                <a:ahLst/>
                <a:cxnLst/>
                <a:rect l="l" t="t" r="r" b="b"/>
                <a:pathLst>
                  <a:path w="3" h="7" extrusionOk="0">
                    <a:moveTo>
                      <a:pt x="0" y="0"/>
                    </a:moveTo>
                    <a:cubicBezTo>
                      <a:pt x="1" y="2"/>
                      <a:pt x="1" y="4"/>
                      <a:pt x="2" y="6"/>
                    </a:cubicBezTo>
                    <a:cubicBezTo>
                      <a:pt x="2" y="6"/>
                      <a:pt x="3" y="7"/>
                      <a:pt x="3" y="7"/>
                    </a:cubicBezTo>
                    <a:cubicBezTo>
                      <a:pt x="3" y="5"/>
                      <a:pt x="2" y="2"/>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9" name="Google Shape;855;p5">
                <a:extLst>
                  <a:ext uri="{FF2B5EF4-FFF2-40B4-BE49-F238E27FC236}">
                    <a16:creationId xmlns:a16="http://schemas.microsoft.com/office/drawing/2014/main" id="{A5FC8344-A1D6-4C85-B40E-60688DD58CC5}"/>
                  </a:ext>
                </a:extLst>
              </p:cNvPr>
              <p:cNvSpPr/>
              <p:nvPr/>
            </p:nvSpPr>
            <p:spPr>
              <a:xfrm>
                <a:off x="2711" y="1865"/>
                <a:ext cx="113" cy="106"/>
              </a:xfrm>
              <a:custGeom>
                <a:avLst/>
                <a:gdLst/>
                <a:ahLst/>
                <a:cxnLst/>
                <a:rect l="l" t="t" r="r" b="b"/>
                <a:pathLst>
                  <a:path w="66" h="62" extrusionOk="0">
                    <a:moveTo>
                      <a:pt x="49" y="0"/>
                    </a:moveTo>
                    <a:cubicBezTo>
                      <a:pt x="41" y="8"/>
                      <a:pt x="31" y="14"/>
                      <a:pt x="20" y="17"/>
                    </a:cubicBezTo>
                    <a:cubicBezTo>
                      <a:pt x="17" y="18"/>
                      <a:pt x="14" y="19"/>
                      <a:pt x="11" y="20"/>
                    </a:cubicBezTo>
                    <a:cubicBezTo>
                      <a:pt x="15" y="28"/>
                      <a:pt x="14" y="38"/>
                      <a:pt x="7" y="44"/>
                    </a:cubicBezTo>
                    <a:cubicBezTo>
                      <a:pt x="5" y="46"/>
                      <a:pt x="3" y="47"/>
                      <a:pt x="0" y="48"/>
                    </a:cubicBezTo>
                    <a:cubicBezTo>
                      <a:pt x="2" y="49"/>
                      <a:pt x="3" y="51"/>
                      <a:pt x="4" y="52"/>
                    </a:cubicBezTo>
                    <a:cubicBezTo>
                      <a:pt x="11" y="59"/>
                      <a:pt x="20" y="62"/>
                      <a:pt x="28" y="62"/>
                    </a:cubicBezTo>
                    <a:cubicBezTo>
                      <a:pt x="37" y="62"/>
                      <a:pt x="46" y="59"/>
                      <a:pt x="53" y="52"/>
                    </a:cubicBezTo>
                    <a:cubicBezTo>
                      <a:pt x="66" y="39"/>
                      <a:pt x="66" y="17"/>
                      <a:pt x="53" y="4"/>
                    </a:cubicBezTo>
                    <a:cubicBezTo>
                      <a:pt x="52" y="3"/>
                      <a:pt x="50" y="2"/>
                      <a:pt x="4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0" name="Google Shape;856;p5">
                <a:extLst>
                  <a:ext uri="{FF2B5EF4-FFF2-40B4-BE49-F238E27FC236}">
                    <a16:creationId xmlns:a16="http://schemas.microsoft.com/office/drawing/2014/main" id="{9AE3F988-F4F4-4AA7-91A6-A11963EF2A31}"/>
                  </a:ext>
                </a:extLst>
              </p:cNvPr>
              <p:cNvSpPr/>
              <p:nvPr/>
            </p:nvSpPr>
            <p:spPr>
              <a:xfrm>
                <a:off x="2710" y="1855"/>
                <a:ext cx="85" cy="44"/>
              </a:xfrm>
              <a:custGeom>
                <a:avLst/>
                <a:gdLst/>
                <a:ahLst/>
                <a:cxnLst/>
                <a:rect l="l" t="t" r="r" b="b"/>
                <a:pathLst>
                  <a:path w="50" h="26" extrusionOk="0">
                    <a:moveTo>
                      <a:pt x="30" y="0"/>
                    </a:moveTo>
                    <a:cubicBezTo>
                      <a:pt x="21" y="0"/>
                      <a:pt x="12" y="3"/>
                      <a:pt x="5" y="10"/>
                    </a:cubicBezTo>
                    <a:cubicBezTo>
                      <a:pt x="3" y="12"/>
                      <a:pt x="1" y="14"/>
                      <a:pt x="0" y="17"/>
                    </a:cubicBezTo>
                    <a:cubicBezTo>
                      <a:pt x="3" y="18"/>
                      <a:pt x="6" y="19"/>
                      <a:pt x="9" y="22"/>
                    </a:cubicBezTo>
                    <a:cubicBezTo>
                      <a:pt x="10" y="23"/>
                      <a:pt x="11" y="25"/>
                      <a:pt x="12" y="26"/>
                    </a:cubicBezTo>
                    <a:cubicBezTo>
                      <a:pt x="15" y="25"/>
                      <a:pt x="18" y="24"/>
                      <a:pt x="21" y="23"/>
                    </a:cubicBezTo>
                    <a:cubicBezTo>
                      <a:pt x="32" y="20"/>
                      <a:pt x="42" y="14"/>
                      <a:pt x="50" y="6"/>
                    </a:cubicBezTo>
                    <a:cubicBezTo>
                      <a:pt x="44" y="2"/>
                      <a:pt x="37" y="0"/>
                      <a:pt x="3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1" name="Google Shape;857;p5">
                <a:extLst>
                  <a:ext uri="{FF2B5EF4-FFF2-40B4-BE49-F238E27FC236}">
                    <a16:creationId xmlns:a16="http://schemas.microsoft.com/office/drawing/2014/main" id="{6978AFCA-5383-40B7-9E14-8392FCEBADDE}"/>
                  </a:ext>
                </a:extLst>
              </p:cNvPr>
              <p:cNvSpPr/>
              <p:nvPr/>
            </p:nvSpPr>
            <p:spPr>
              <a:xfrm>
                <a:off x="2699" y="1899"/>
                <a:ext cx="38" cy="48"/>
              </a:xfrm>
              <a:custGeom>
                <a:avLst/>
                <a:gdLst/>
                <a:ahLst/>
                <a:cxnLst/>
                <a:rect l="l" t="t" r="r" b="b"/>
                <a:pathLst>
                  <a:path w="22" h="28" extrusionOk="0">
                    <a:moveTo>
                      <a:pt x="18" y="0"/>
                    </a:moveTo>
                    <a:cubicBezTo>
                      <a:pt x="13" y="1"/>
                      <a:pt x="8" y="1"/>
                      <a:pt x="3" y="1"/>
                    </a:cubicBezTo>
                    <a:cubicBezTo>
                      <a:pt x="3" y="1"/>
                      <a:pt x="2" y="1"/>
                      <a:pt x="2" y="1"/>
                    </a:cubicBezTo>
                    <a:cubicBezTo>
                      <a:pt x="0" y="10"/>
                      <a:pt x="2" y="20"/>
                      <a:pt x="7" y="28"/>
                    </a:cubicBezTo>
                    <a:cubicBezTo>
                      <a:pt x="10" y="27"/>
                      <a:pt x="12" y="26"/>
                      <a:pt x="14" y="24"/>
                    </a:cubicBezTo>
                    <a:cubicBezTo>
                      <a:pt x="21" y="18"/>
                      <a:pt x="22" y="8"/>
                      <a:pt x="18"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2" name="Google Shape;858;p5">
                <a:extLst>
                  <a:ext uri="{FF2B5EF4-FFF2-40B4-BE49-F238E27FC236}">
                    <a16:creationId xmlns:a16="http://schemas.microsoft.com/office/drawing/2014/main" id="{85459651-EDBA-4276-A152-9A510F3D8A30}"/>
                  </a:ext>
                </a:extLst>
              </p:cNvPr>
              <p:cNvSpPr/>
              <p:nvPr/>
            </p:nvSpPr>
            <p:spPr>
              <a:xfrm>
                <a:off x="2703" y="1884"/>
                <a:ext cx="27" cy="17"/>
              </a:xfrm>
              <a:custGeom>
                <a:avLst/>
                <a:gdLst/>
                <a:ahLst/>
                <a:cxnLst/>
                <a:rect l="l" t="t" r="r" b="b"/>
                <a:pathLst>
                  <a:path w="16" h="10" extrusionOk="0">
                    <a:moveTo>
                      <a:pt x="4" y="0"/>
                    </a:moveTo>
                    <a:cubicBezTo>
                      <a:pt x="2" y="3"/>
                      <a:pt x="1" y="7"/>
                      <a:pt x="0" y="10"/>
                    </a:cubicBezTo>
                    <a:cubicBezTo>
                      <a:pt x="0" y="10"/>
                      <a:pt x="1" y="10"/>
                      <a:pt x="1" y="10"/>
                    </a:cubicBezTo>
                    <a:cubicBezTo>
                      <a:pt x="6" y="10"/>
                      <a:pt x="11" y="10"/>
                      <a:pt x="16" y="9"/>
                    </a:cubicBezTo>
                    <a:cubicBezTo>
                      <a:pt x="15" y="8"/>
                      <a:pt x="14" y="6"/>
                      <a:pt x="13" y="5"/>
                    </a:cubicBezTo>
                    <a:cubicBezTo>
                      <a:pt x="10" y="2"/>
                      <a:pt x="7" y="1"/>
                      <a:pt x="4"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3" name="Google Shape;859;p5">
                <a:extLst>
                  <a:ext uri="{FF2B5EF4-FFF2-40B4-BE49-F238E27FC236}">
                    <a16:creationId xmlns:a16="http://schemas.microsoft.com/office/drawing/2014/main" id="{D79496F0-9F53-4615-8C0B-C21BC16F5465}"/>
                  </a:ext>
                </a:extLst>
              </p:cNvPr>
              <p:cNvSpPr/>
              <p:nvPr/>
            </p:nvSpPr>
            <p:spPr>
              <a:xfrm>
                <a:off x="2585" y="1711"/>
                <a:ext cx="70" cy="63"/>
              </a:xfrm>
              <a:custGeom>
                <a:avLst/>
                <a:gdLst/>
                <a:ahLst/>
                <a:cxnLst/>
                <a:rect l="l" t="t" r="r" b="b"/>
                <a:pathLst>
                  <a:path w="41" h="37" extrusionOk="0">
                    <a:moveTo>
                      <a:pt x="20" y="0"/>
                    </a:moveTo>
                    <a:cubicBezTo>
                      <a:pt x="15" y="0"/>
                      <a:pt x="11" y="2"/>
                      <a:pt x="7" y="5"/>
                    </a:cubicBezTo>
                    <a:cubicBezTo>
                      <a:pt x="0" y="13"/>
                      <a:pt x="0" y="24"/>
                      <a:pt x="7" y="32"/>
                    </a:cubicBezTo>
                    <a:cubicBezTo>
                      <a:pt x="11" y="35"/>
                      <a:pt x="15" y="37"/>
                      <a:pt x="20" y="37"/>
                    </a:cubicBezTo>
                    <a:cubicBezTo>
                      <a:pt x="25" y="37"/>
                      <a:pt x="30" y="35"/>
                      <a:pt x="33" y="32"/>
                    </a:cubicBezTo>
                    <a:cubicBezTo>
                      <a:pt x="41" y="25"/>
                      <a:pt x="41" y="13"/>
                      <a:pt x="33" y="5"/>
                    </a:cubicBezTo>
                    <a:cubicBezTo>
                      <a:pt x="30" y="2"/>
                      <a:pt x="25"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4" name="Google Shape;860;p5">
                <a:extLst>
                  <a:ext uri="{FF2B5EF4-FFF2-40B4-BE49-F238E27FC236}">
                    <a16:creationId xmlns:a16="http://schemas.microsoft.com/office/drawing/2014/main" id="{7A6FCD11-9DFD-4F91-8649-1B8C988E6433}"/>
                  </a:ext>
                </a:extLst>
              </p:cNvPr>
              <p:cNvSpPr/>
              <p:nvPr/>
            </p:nvSpPr>
            <p:spPr>
              <a:xfrm>
                <a:off x="2872" y="1793"/>
                <a:ext cx="76" cy="91"/>
              </a:xfrm>
              <a:custGeom>
                <a:avLst/>
                <a:gdLst/>
                <a:ahLst/>
                <a:cxnLst/>
                <a:rect l="l" t="t" r="r" b="b"/>
                <a:pathLst>
                  <a:path w="44" h="53" extrusionOk="0">
                    <a:moveTo>
                      <a:pt x="30" y="0"/>
                    </a:moveTo>
                    <a:cubicBezTo>
                      <a:pt x="23" y="0"/>
                      <a:pt x="16" y="2"/>
                      <a:pt x="11" y="8"/>
                    </a:cubicBezTo>
                    <a:cubicBezTo>
                      <a:pt x="0" y="18"/>
                      <a:pt x="0" y="35"/>
                      <a:pt x="11" y="45"/>
                    </a:cubicBezTo>
                    <a:cubicBezTo>
                      <a:pt x="16" y="50"/>
                      <a:pt x="23" y="53"/>
                      <a:pt x="30" y="53"/>
                    </a:cubicBezTo>
                    <a:cubicBezTo>
                      <a:pt x="34" y="53"/>
                      <a:pt x="38" y="52"/>
                      <a:pt x="41" y="50"/>
                    </a:cubicBezTo>
                    <a:cubicBezTo>
                      <a:pt x="39" y="48"/>
                      <a:pt x="37" y="46"/>
                      <a:pt x="35" y="43"/>
                    </a:cubicBezTo>
                    <a:cubicBezTo>
                      <a:pt x="29" y="32"/>
                      <a:pt x="31" y="18"/>
                      <a:pt x="39" y="10"/>
                    </a:cubicBezTo>
                    <a:cubicBezTo>
                      <a:pt x="40" y="7"/>
                      <a:pt x="41" y="5"/>
                      <a:pt x="44" y="4"/>
                    </a:cubicBezTo>
                    <a:cubicBezTo>
                      <a:pt x="44" y="4"/>
                      <a:pt x="44" y="4"/>
                      <a:pt x="44" y="4"/>
                    </a:cubicBezTo>
                    <a:cubicBezTo>
                      <a:pt x="39" y="1"/>
                      <a:pt x="34"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5" name="Google Shape;861;p5">
                <a:extLst>
                  <a:ext uri="{FF2B5EF4-FFF2-40B4-BE49-F238E27FC236}">
                    <a16:creationId xmlns:a16="http://schemas.microsoft.com/office/drawing/2014/main" id="{A6F80796-9476-4C66-B978-053D4D64D070}"/>
                  </a:ext>
                </a:extLst>
              </p:cNvPr>
              <p:cNvSpPr/>
              <p:nvPr/>
            </p:nvSpPr>
            <p:spPr>
              <a:xfrm>
                <a:off x="2532" y="1935"/>
                <a:ext cx="102" cy="93"/>
              </a:xfrm>
              <a:custGeom>
                <a:avLst/>
                <a:gdLst/>
                <a:ahLst/>
                <a:cxnLst/>
                <a:rect l="l" t="t" r="r" b="b"/>
                <a:pathLst>
                  <a:path w="60" h="54" extrusionOk="0">
                    <a:moveTo>
                      <a:pt x="30" y="0"/>
                    </a:moveTo>
                    <a:cubicBezTo>
                      <a:pt x="23" y="0"/>
                      <a:pt x="16" y="2"/>
                      <a:pt x="11" y="8"/>
                    </a:cubicBezTo>
                    <a:cubicBezTo>
                      <a:pt x="0" y="18"/>
                      <a:pt x="0" y="36"/>
                      <a:pt x="11" y="46"/>
                    </a:cubicBezTo>
                    <a:cubicBezTo>
                      <a:pt x="16" y="52"/>
                      <a:pt x="23" y="54"/>
                      <a:pt x="30" y="54"/>
                    </a:cubicBezTo>
                    <a:cubicBezTo>
                      <a:pt x="37" y="54"/>
                      <a:pt x="44" y="52"/>
                      <a:pt x="49" y="46"/>
                    </a:cubicBezTo>
                    <a:cubicBezTo>
                      <a:pt x="60" y="36"/>
                      <a:pt x="60" y="18"/>
                      <a:pt x="50" y="8"/>
                    </a:cubicBezTo>
                    <a:cubicBezTo>
                      <a:pt x="44" y="2"/>
                      <a:pt x="37"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6" name="Google Shape;862;p5">
                <a:extLst>
                  <a:ext uri="{FF2B5EF4-FFF2-40B4-BE49-F238E27FC236}">
                    <a16:creationId xmlns:a16="http://schemas.microsoft.com/office/drawing/2014/main" id="{7D3934EF-4114-4959-8D2B-2C9F883F096C}"/>
                  </a:ext>
                </a:extLst>
              </p:cNvPr>
              <p:cNvSpPr/>
              <p:nvPr/>
            </p:nvSpPr>
            <p:spPr>
              <a:xfrm>
                <a:off x="2737" y="1700"/>
                <a:ext cx="51" cy="45"/>
              </a:xfrm>
              <a:custGeom>
                <a:avLst/>
                <a:gdLst/>
                <a:ahLst/>
                <a:cxnLst/>
                <a:rect l="l" t="t" r="r" b="b"/>
                <a:pathLst>
                  <a:path w="30" h="26" extrusionOk="0">
                    <a:moveTo>
                      <a:pt x="15" y="0"/>
                    </a:moveTo>
                    <a:cubicBezTo>
                      <a:pt x="12" y="0"/>
                      <a:pt x="8" y="1"/>
                      <a:pt x="6" y="3"/>
                    </a:cubicBezTo>
                    <a:cubicBezTo>
                      <a:pt x="1" y="8"/>
                      <a:pt x="0" y="17"/>
                      <a:pt x="6" y="22"/>
                    </a:cubicBezTo>
                    <a:cubicBezTo>
                      <a:pt x="8" y="25"/>
                      <a:pt x="12" y="26"/>
                      <a:pt x="15" y="26"/>
                    </a:cubicBezTo>
                    <a:cubicBezTo>
                      <a:pt x="18" y="26"/>
                      <a:pt x="22" y="25"/>
                      <a:pt x="24" y="22"/>
                    </a:cubicBezTo>
                    <a:cubicBezTo>
                      <a:pt x="30" y="17"/>
                      <a:pt x="30" y="9"/>
                      <a:pt x="24" y="3"/>
                    </a:cubicBezTo>
                    <a:cubicBezTo>
                      <a:pt x="22" y="1"/>
                      <a:pt x="18" y="0"/>
                      <a:pt x="1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7" name="Google Shape;863;p5">
                <a:extLst>
                  <a:ext uri="{FF2B5EF4-FFF2-40B4-BE49-F238E27FC236}">
                    <a16:creationId xmlns:a16="http://schemas.microsoft.com/office/drawing/2014/main" id="{535851A4-E2B3-4D08-AA6E-31CC6AC458E5}"/>
                  </a:ext>
                </a:extLst>
              </p:cNvPr>
              <p:cNvSpPr/>
              <p:nvPr/>
            </p:nvSpPr>
            <p:spPr>
              <a:xfrm>
                <a:off x="2521" y="1832"/>
                <a:ext cx="28" cy="26"/>
              </a:xfrm>
              <a:custGeom>
                <a:avLst/>
                <a:gdLst/>
                <a:ahLst/>
                <a:cxnLst/>
                <a:rect l="l" t="t" r="r" b="b"/>
                <a:pathLst>
                  <a:path w="16" h="15" extrusionOk="0">
                    <a:moveTo>
                      <a:pt x="8" y="0"/>
                    </a:moveTo>
                    <a:cubicBezTo>
                      <a:pt x="6" y="0"/>
                      <a:pt x="4" y="1"/>
                      <a:pt x="3" y="3"/>
                    </a:cubicBezTo>
                    <a:cubicBezTo>
                      <a:pt x="0" y="5"/>
                      <a:pt x="0" y="10"/>
                      <a:pt x="3" y="12"/>
                    </a:cubicBezTo>
                    <a:cubicBezTo>
                      <a:pt x="4" y="14"/>
                      <a:pt x="6" y="15"/>
                      <a:pt x="8" y="15"/>
                    </a:cubicBezTo>
                    <a:cubicBezTo>
                      <a:pt x="10" y="15"/>
                      <a:pt x="11" y="14"/>
                      <a:pt x="13" y="12"/>
                    </a:cubicBezTo>
                    <a:cubicBezTo>
                      <a:pt x="16" y="10"/>
                      <a:pt x="16" y="5"/>
                      <a:pt x="13" y="3"/>
                    </a:cubicBezTo>
                    <a:cubicBezTo>
                      <a:pt x="11"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8" name="Google Shape;864;p5">
                <a:extLst>
                  <a:ext uri="{FF2B5EF4-FFF2-40B4-BE49-F238E27FC236}">
                    <a16:creationId xmlns:a16="http://schemas.microsoft.com/office/drawing/2014/main" id="{83D87437-D7DB-4C1F-A75D-B0238698B5F7}"/>
                  </a:ext>
                </a:extLst>
              </p:cNvPr>
              <p:cNvSpPr/>
              <p:nvPr/>
            </p:nvSpPr>
            <p:spPr>
              <a:xfrm>
                <a:off x="2984" y="1951"/>
                <a:ext cx="41" cy="63"/>
              </a:xfrm>
              <a:custGeom>
                <a:avLst/>
                <a:gdLst/>
                <a:ahLst/>
                <a:cxnLst/>
                <a:rect l="l" t="t" r="r" b="b"/>
                <a:pathLst>
                  <a:path w="24" h="37" extrusionOk="0">
                    <a:moveTo>
                      <a:pt x="5" y="0"/>
                    </a:moveTo>
                    <a:cubicBezTo>
                      <a:pt x="3" y="0"/>
                      <a:pt x="2" y="0"/>
                      <a:pt x="0" y="0"/>
                    </a:cubicBezTo>
                    <a:cubicBezTo>
                      <a:pt x="1" y="1"/>
                      <a:pt x="1" y="1"/>
                      <a:pt x="1" y="1"/>
                    </a:cubicBezTo>
                    <a:cubicBezTo>
                      <a:pt x="11" y="11"/>
                      <a:pt x="13" y="25"/>
                      <a:pt x="9" y="37"/>
                    </a:cubicBezTo>
                    <a:cubicBezTo>
                      <a:pt x="13" y="36"/>
                      <a:pt x="16" y="34"/>
                      <a:pt x="18" y="32"/>
                    </a:cubicBezTo>
                    <a:cubicBezTo>
                      <a:pt x="21" y="29"/>
                      <a:pt x="23" y="25"/>
                      <a:pt x="24" y="21"/>
                    </a:cubicBezTo>
                    <a:cubicBezTo>
                      <a:pt x="23" y="17"/>
                      <a:pt x="22" y="13"/>
                      <a:pt x="21" y="9"/>
                    </a:cubicBezTo>
                    <a:cubicBezTo>
                      <a:pt x="20" y="8"/>
                      <a:pt x="19" y="6"/>
                      <a:pt x="18" y="5"/>
                    </a:cubicBezTo>
                    <a:cubicBezTo>
                      <a:pt x="15" y="2"/>
                      <a:pt x="10" y="0"/>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9" name="Google Shape;865;p5">
                <a:extLst>
                  <a:ext uri="{FF2B5EF4-FFF2-40B4-BE49-F238E27FC236}">
                    <a16:creationId xmlns:a16="http://schemas.microsoft.com/office/drawing/2014/main" id="{D5F1C74B-D5A3-436F-AE4E-997461FB2FE1}"/>
                  </a:ext>
                </a:extLst>
              </p:cNvPr>
              <p:cNvSpPr/>
              <p:nvPr/>
            </p:nvSpPr>
            <p:spPr>
              <a:xfrm>
                <a:off x="3020" y="1966"/>
                <a:ext cx="5" cy="21"/>
              </a:xfrm>
              <a:custGeom>
                <a:avLst/>
                <a:gdLst/>
                <a:ahLst/>
                <a:cxnLst/>
                <a:rect l="l" t="t" r="r" b="b"/>
                <a:pathLst>
                  <a:path w="3" h="12" extrusionOk="0">
                    <a:moveTo>
                      <a:pt x="0" y="0"/>
                    </a:moveTo>
                    <a:cubicBezTo>
                      <a:pt x="1" y="4"/>
                      <a:pt x="2" y="8"/>
                      <a:pt x="3" y="12"/>
                    </a:cubicBezTo>
                    <a:cubicBezTo>
                      <a:pt x="3" y="8"/>
                      <a:pt x="2" y="4"/>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0" name="Google Shape;866;p5">
                <a:extLst>
                  <a:ext uri="{FF2B5EF4-FFF2-40B4-BE49-F238E27FC236}">
                    <a16:creationId xmlns:a16="http://schemas.microsoft.com/office/drawing/2014/main" id="{A7F05B2B-2582-4122-8F8B-167476E123EA}"/>
                  </a:ext>
                </a:extLst>
              </p:cNvPr>
              <p:cNvSpPr/>
              <p:nvPr/>
            </p:nvSpPr>
            <p:spPr>
              <a:xfrm>
                <a:off x="2963" y="1951"/>
                <a:ext cx="43" cy="63"/>
              </a:xfrm>
              <a:custGeom>
                <a:avLst/>
                <a:gdLst/>
                <a:ahLst/>
                <a:cxnLst/>
                <a:rect l="l" t="t" r="r" b="b"/>
                <a:pathLst>
                  <a:path w="25" h="37" extrusionOk="0">
                    <a:moveTo>
                      <a:pt x="12" y="0"/>
                    </a:moveTo>
                    <a:cubicBezTo>
                      <a:pt x="12" y="0"/>
                      <a:pt x="12" y="0"/>
                      <a:pt x="12" y="0"/>
                    </a:cubicBezTo>
                    <a:cubicBezTo>
                      <a:pt x="13" y="10"/>
                      <a:pt x="8" y="20"/>
                      <a:pt x="0" y="26"/>
                    </a:cubicBezTo>
                    <a:cubicBezTo>
                      <a:pt x="1" y="28"/>
                      <a:pt x="2" y="30"/>
                      <a:pt x="4" y="32"/>
                    </a:cubicBezTo>
                    <a:cubicBezTo>
                      <a:pt x="7" y="35"/>
                      <a:pt x="12" y="37"/>
                      <a:pt x="17" y="37"/>
                    </a:cubicBezTo>
                    <a:cubicBezTo>
                      <a:pt x="18" y="37"/>
                      <a:pt x="20" y="37"/>
                      <a:pt x="21" y="37"/>
                    </a:cubicBezTo>
                    <a:cubicBezTo>
                      <a:pt x="25" y="25"/>
                      <a:pt x="23" y="11"/>
                      <a:pt x="13" y="1"/>
                    </a:cubicBezTo>
                    <a:cubicBezTo>
                      <a:pt x="13" y="1"/>
                      <a:pt x="13" y="1"/>
                      <a:pt x="12"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1" name="Google Shape;867;p5">
                <a:extLst>
                  <a:ext uri="{FF2B5EF4-FFF2-40B4-BE49-F238E27FC236}">
                    <a16:creationId xmlns:a16="http://schemas.microsoft.com/office/drawing/2014/main" id="{DC479611-BB4B-49FB-ACBA-0AD61985AD9C}"/>
                  </a:ext>
                </a:extLst>
              </p:cNvPr>
              <p:cNvSpPr/>
              <p:nvPr/>
            </p:nvSpPr>
            <p:spPr>
              <a:xfrm>
                <a:off x="3040" y="1621"/>
                <a:ext cx="91" cy="64"/>
              </a:xfrm>
              <a:custGeom>
                <a:avLst/>
                <a:gdLst/>
                <a:ahLst/>
                <a:cxnLst/>
                <a:rect l="l" t="t" r="r" b="b"/>
                <a:pathLst>
                  <a:path w="53" h="37" extrusionOk="0">
                    <a:moveTo>
                      <a:pt x="36" y="0"/>
                    </a:moveTo>
                    <a:cubicBezTo>
                      <a:pt x="36" y="6"/>
                      <a:pt x="32" y="13"/>
                      <a:pt x="26" y="16"/>
                    </a:cubicBezTo>
                    <a:cubicBezTo>
                      <a:pt x="23" y="18"/>
                      <a:pt x="20" y="18"/>
                      <a:pt x="17" y="18"/>
                    </a:cubicBezTo>
                    <a:cubicBezTo>
                      <a:pt x="10" y="18"/>
                      <a:pt x="4" y="15"/>
                      <a:pt x="1" y="9"/>
                    </a:cubicBezTo>
                    <a:cubicBezTo>
                      <a:pt x="0" y="16"/>
                      <a:pt x="2" y="23"/>
                      <a:pt x="7" y="28"/>
                    </a:cubicBezTo>
                    <a:cubicBezTo>
                      <a:pt x="12" y="34"/>
                      <a:pt x="19" y="37"/>
                      <a:pt x="26" y="37"/>
                    </a:cubicBezTo>
                    <a:cubicBezTo>
                      <a:pt x="33" y="37"/>
                      <a:pt x="39" y="34"/>
                      <a:pt x="44" y="30"/>
                    </a:cubicBezTo>
                    <a:cubicBezTo>
                      <a:pt x="50" y="24"/>
                      <a:pt x="53" y="15"/>
                      <a:pt x="52" y="7"/>
                    </a:cubicBezTo>
                    <a:cubicBezTo>
                      <a:pt x="47" y="6"/>
                      <a:pt x="41" y="4"/>
                      <a:pt x="37" y="1"/>
                    </a:cubicBezTo>
                    <a:cubicBezTo>
                      <a:pt x="37" y="1"/>
                      <a:pt x="36" y="0"/>
                      <a:pt x="3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2" name="Google Shape;868;p5">
                <a:extLst>
                  <a:ext uri="{FF2B5EF4-FFF2-40B4-BE49-F238E27FC236}">
                    <a16:creationId xmlns:a16="http://schemas.microsoft.com/office/drawing/2014/main" id="{A2042CBF-92FE-43F1-B6F6-EF9C97E10098}"/>
                  </a:ext>
                </a:extLst>
              </p:cNvPr>
              <p:cNvSpPr/>
              <p:nvPr/>
            </p:nvSpPr>
            <p:spPr>
              <a:xfrm>
                <a:off x="2889" y="1651"/>
                <a:ext cx="36" cy="8"/>
              </a:xfrm>
              <a:custGeom>
                <a:avLst/>
                <a:gdLst/>
                <a:ahLst/>
                <a:cxnLst/>
                <a:rect l="l" t="t" r="r" b="b"/>
                <a:pathLst>
                  <a:path w="21" h="5" extrusionOk="0">
                    <a:moveTo>
                      <a:pt x="21" y="0"/>
                    </a:moveTo>
                    <a:cubicBezTo>
                      <a:pt x="19" y="1"/>
                      <a:pt x="17" y="1"/>
                      <a:pt x="14" y="1"/>
                    </a:cubicBezTo>
                    <a:cubicBezTo>
                      <a:pt x="13" y="2"/>
                      <a:pt x="11" y="2"/>
                      <a:pt x="10" y="2"/>
                    </a:cubicBezTo>
                    <a:cubicBezTo>
                      <a:pt x="6" y="2"/>
                      <a:pt x="3" y="1"/>
                      <a:pt x="0" y="1"/>
                    </a:cubicBezTo>
                    <a:cubicBezTo>
                      <a:pt x="3" y="3"/>
                      <a:pt x="6" y="5"/>
                      <a:pt x="10" y="5"/>
                    </a:cubicBezTo>
                    <a:cubicBezTo>
                      <a:pt x="14" y="5"/>
                      <a:pt x="18" y="3"/>
                      <a:pt x="21" y="1"/>
                    </a:cubicBezTo>
                    <a:cubicBezTo>
                      <a:pt x="21" y="1"/>
                      <a:pt x="21"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3" name="Google Shape;869;p5">
                <a:extLst>
                  <a:ext uri="{FF2B5EF4-FFF2-40B4-BE49-F238E27FC236}">
                    <a16:creationId xmlns:a16="http://schemas.microsoft.com/office/drawing/2014/main" id="{C218F487-27A4-4D9C-A5E4-8B3AF1E4A895}"/>
                  </a:ext>
                </a:extLst>
              </p:cNvPr>
              <p:cNvSpPr/>
              <p:nvPr/>
            </p:nvSpPr>
            <p:spPr>
              <a:xfrm>
                <a:off x="2908" y="1397"/>
                <a:ext cx="122" cy="89"/>
              </a:xfrm>
              <a:custGeom>
                <a:avLst/>
                <a:gdLst/>
                <a:ahLst/>
                <a:cxnLst/>
                <a:rect l="l" t="t" r="r" b="b"/>
                <a:pathLst>
                  <a:path w="71" h="52" extrusionOk="0">
                    <a:moveTo>
                      <a:pt x="37" y="0"/>
                    </a:moveTo>
                    <a:cubicBezTo>
                      <a:pt x="29" y="0"/>
                      <a:pt x="21" y="3"/>
                      <a:pt x="14" y="9"/>
                    </a:cubicBezTo>
                    <a:cubicBezTo>
                      <a:pt x="2" y="20"/>
                      <a:pt x="0" y="38"/>
                      <a:pt x="8" y="52"/>
                    </a:cubicBezTo>
                    <a:cubicBezTo>
                      <a:pt x="9" y="52"/>
                      <a:pt x="9" y="52"/>
                      <a:pt x="10" y="52"/>
                    </a:cubicBezTo>
                    <a:cubicBezTo>
                      <a:pt x="11" y="37"/>
                      <a:pt x="23" y="25"/>
                      <a:pt x="39" y="24"/>
                    </a:cubicBezTo>
                    <a:cubicBezTo>
                      <a:pt x="40" y="24"/>
                      <a:pt x="41" y="24"/>
                      <a:pt x="41" y="24"/>
                    </a:cubicBezTo>
                    <a:cubicBezTo>
                      <a:pt x="54" y="24"/>
                      <a:pt x="66" y="32"/>
                      <a:pt x="70" y="44"/>
                    </a:cubicBezTo>
                    <a:cubicBezTo>
                      <a:pt x="71" y="42"/>
                      <a:pt x="71" y="41"/>
                      <a:pt x="71" y="40"/>
                    </a:cubicBezTo>
                    <a:cubicBezTo>
                      <a:pt x="69" y="35"/>
                      <a:pt x="67" y="31"/>
                      <a:pt x="65" y="26"/>
                    </a:cubicBezTo>
                    <a:cubicBezTo>
                      <a:pt x="64" y="21"/>
                      <a:pt x="62" y="15"/>
                      <a:pt x="62" y="10"/>
                    </a:cubicBezTo>
                    <a:cubicBezTo>
                      <a:pt x="55" y="3"/>
                      <a:pt x="46" y="0"/>
                      <a:pt x="3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4" name="Google Shape;870;p5">
                <a:extLst>
                  <a:ext uri="{FF2B5EF4-FFF2-40B4-BE49-F238E27FC236}">
                    <a16:creationId xmlns:a16="http://schemas.microsoft.com/office/drawing/2014/main" id="{7CEB4793-AF1D-4946-8BC6-97CA60AD05A2}"/>
                  </a:ext>
                </a:extLst>
              </p:cNvPr>
              <p:cNvSpPr/>
              <p:nvPr/>
            </p:nvSpPr>
            <p:spPr>
              <a:xfrm>
                <a:off x="3014" y="1414"/>
                <a:ext cx="19" cy="51"/>
              </a:xfrm>
              <a:custGeom>
                <a:avLst/>
                <a:gdLst/>
                <a:ahLst/>
                <a:cxnLst/>
                <a:rect l="l" t="t" r="r" b="b"/>
                <a:pathLst>
                  <a:path w="11" h="30" extrusionOk="0">
                    <a:moveTo>
                      <a:pt x="0" y="0"/>
                    </a:moveTo>
                    <a:cubicBezTo>
                      <a:pt x="0" y="5"/>
                      <a:pt x="2" y="11"/>
                      <a:pt x="3" y="16"/>
                    </a:cubicBezTo>
                    <a:cubicBezTo>
                      <a:pt x="5" y="21"/>
                      <a:pt x="7" y="25"/>
                      <a:pt x="9" y="30"/>
                    </a:cubicBezTo>
                    <a:cubicBezTo>
                      <a:pt x="11" y="20"/>
                      <a:pt x="8" y="9"/>
                      <a:pt x="1" y="1"/>
                    </a:cubicBezTo>
                    <a:cubicBezTo>
                      <a:pt x="0" y="0"/>
                      <a:pt x="0" y="0"/>
                      <a:pt x="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5" name="Google Shape;871;p5">
                <a:extLst>
                  <a:ext uri="{FF2B5EF4-FFF2-40B4-BE49-F238E27FC236}">
                    <a16:creationId xmlns:a16="http://schemas.microsoft.com/office/drawing/2014/main" id="{41FEC485-EA54-4B87-820E-F45FF0ACBACB}"/>
                  </a:ext>
                </a:extLst>
              </p:cNvPr>
              <p:cNvSpPr/>
              <p:nvPr/>
            </p:nvSpPr>
            <p:spPr>
              <a:xfrm>
                <a:off x="2925" y="1438"/>
                <a:ext cx="103" cy="75"/>
              </a:xfrm>
              <a:custGeom>
                <a:avLst/>
                <a:gdLst/>
                <a:ahLst/>
                <a:cxnLst/>
                <a:rect l="l" t="t" r="r" b="b"/>
                <a:pathLst>
                  <a:path w="60" h="44" extrusionOk="0">
                    <a:moveTo>
                      <a:pt x="31" y="0"/>
                    </a:moveTo>
                    <a:cubicBezTo>
                      <a:pt x="31" y="0"/>
                      <a:pt x="30" y="0"/>
                      <a:pt x="29" y="0"/>
                    </a:cubicBezTo>
                    <a:cubicBezTo>
                      <a:pt x="13" y="1"/>
                      <a:pt x="1" y="13"/>
                      <a:pt x="0" y="28"/>
                    </a:cubicBezTo>
                    <a:cubicBezTo>
                      <a:pt x="10" y="31"/>
                      <a:pt x="19" y="36"/>
                      <a:pt x="26" y="44"/>
                    </a:cubicBezTo>
                    <a:cubicBezTo>
                      <a:pt x="26" y="44"/>
                      <a:pt x="27" y="44"/>
                      <a:pt x="27" y="44"/>
                    </a:cubicBezTo>
                    <a:cubicBezTo>
                      <a:pt x="36" y="44"/>
                      <a:pt x="44" y="41"/>
                      <a:pt x="51" y="35"/>
                    </a:cubicBezTo>
                    <a:cubicBezTo>
                      <a:pt x="55" y="31"/>
                      <a:pt x="59" y="25"/>
                      <a:pt x="60" y="20"/>
                    </a:cubicBezTo>
                    <a:cubicBezTo>
                      <a:pt x="56" y="8"/>
                      <a:pt x="44" y="0"/>
                      <a:pt x="3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6" name="Google Shape;872;p5">
                <a:extLst>
                  <a:ext uri="{FF2B5EF4-FFF2-40B4-BE49-F238E27FC236}">
                    <a16:creationId xmlns:a16="http://schemas.microsoft.com/office/drawing/2014/main" id="{11A2BD98-6EDF-4194-9CE3-61F79DA1EA7F}"/>
                  </a:ext>
                </a:extLst>
              </p:cNvPr>
              <p:cNvSpPr/>
              <p:nvPr/>
            </p:nvSpPr>
            <p:spPr>
              <a:xfrm>
                <a:off x="2802" y="1247"/>
                <a:ext cx="70" cy="64"/>
              </a:xfrm>
              <a:custGeom>
                <a:avLst/>
                <a:gdLst/>
                <a:ahLst/>
                <a:cxnLst/>
                <a:rect l="l" t="t" r="r" b="b"/>
                <a:pathLst>
                  <a:path w="41" h="37" extrusionOk="0">
                    <a:moveTo>
                      <a:pt x="21" y="0"/>
                    </a:moveTo>
                    <a:cubicBezTo>
                      <a:pt x="16" y="0"/>
                      <a:pt x="12" y="1"/>
                      <a:pt x="8" y="5"/>
                    </a:cubicBezTo>
                    <a:cubicBezTo>
                      <a:pt x="0" y="12"/>
                      <a:pt x="0" y="24"/>
                      <a:pt x="7" y="31"/>
                    </a:cubicBezTo>
                    <a:cubicBezTo>
                      <a:pt x="11" y="35"/>
                      <a:pt x="16" y="37"/>
                      <a:pt x="21" y="37"/>
                    </a:cubicBezTo>
                    <a:cubicBezTo>
                      <a:pt x="25" y="37"/>
                      <a:pt x="30" y="36"/>
                      <a:pt x="33" y="32"/>
                    </a:cubicBezTo>
                    <a:cubicBezTo>
                      <a:pt x="41" y="25"/>
                      <a:pt x="41" y="13"/>
                      <a:pt x="34" y="6"/>
                    </a:cubicBezTo>
                    <a:cubicBezTo>
                      <a:pt x="31"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7" name="Google Shape;873;p5">
                <a:extLst>
                  <a:ext uri="{FF2B5EF4-FFF2-40B4-BE49-F238E27FC236}">
                    <a16:creationId xmlns:a16="http://schemas.microsoft.com/office/drawing/2014/main" id="{463948AB-056D-4EFB-ADF3-ACEE10A97EB5}"/>
                  </a:ext>
                </a:extLst>
              </p:cNvPr>
              <p:cNvSpPr/>
              <p:nvPr/>
            </p:nvSpPr>
            <p:spPr>
              <a:xfrm>
                <a:off x="3088" y="1352"/>
                <a:ext cx="99" cy="79"/>
              </a:xfrm>
              <a:custGeom>
                <a:avLst/>
                <a:gdLst/>
                <a:ahLst/>
                <a:cxnLst/>
                <a:rect l="l" t="t" r="r" b="b"/>
                <a:pathLst>
                  <a:path w="58" h="46" extrusionOk="0">
                    <a:moveTo>
                      <a:pt x="11" y="0"/>
                    </a:moveTo>
                    <a:cubicBezTo>
                      <a:pt x="0" y="10"/>
                      <a:pt x="0" y="27"/>
                      <a:pt x="9" y="38"/>
                    </a:cubicBezTo>
                    <a:cubicBezTo>
                      <a:pt x="15" y="43"/>
                      <a:pt x="22" y="46"/>
                      <a:pt x="29" y="46"/>
                    </a:cubicBezTo>
                    <a:cubicBezTo>
                      <a:pt x="35" y="46"/>
                      <a:pt x="42" y="44"/>
                      <a:pt x="47" y="39"/>
                    </a:cubicBezTo>
                    <a:cubicBezTo>
                      <a:pt x="58" y="29"/>
                      <a:pt x="58" y="12"/>
                      <a:pt x="48" y="2"/>
                    </a:cubicBezTo>
                    <a:cubicBezTo>
                      <a:pt x="48" y="1"/>
                      <a:pt x="48" y="1"/>
                      <a:pt x="47" y="0"/>
                    </a:cubicBezTo>
                    <a:cubicBezTo>
                      <a:pt x="47" y="3"/>
                      <a:pt x="45" y="5"/>
                      <a:pt x="44" y="7"/>
                    </a:cubicBezTo>
                    <a:cubicBezTo>
                      <a:pt x="40" y="12"/>
                      <a:pt x="35" y="14"/>
                      <a:pt x="29" y="14"/>
                    </a:cubicBezTo>
                    <a:cubicBezTo>
                      <a:pt x="25" y="14"/>
                      <a:pt x="21" y="13"/>
                      <a:pt x="18" y="10"/>
                    </a:cubicBezTo>
                    <a:cubicBezTo>
                      <a:pt x="14" y="8"/>
                      <a:pt x="12" y="4"/>
                      <a:pt x="1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8" name="Google Shape;874;p5">
                <a:extLst>
                  <a:ext uri="{FF2B5EF4-FFF2-40B4-BE49-F238E27FC236}">
                    <a16:creationId xmlns:a16="http://schemas.microsoft.com/office/drawing/2014/main" id="{F3A455EC-83B9-407E-94D7-544A8DC99611}"/>
                  </a:ext>
                </a:extLst>
              </p:cNvPr>
              <p:cNvSpPr/>
              <p:nvPr/>
            </p:nvSpPr>
            <p:spPr>
              <a:xfrm>
                <a:off x="2742" y="1470"/>
                <a:ext cx="98" cy="93"/>
              </a:xfrm>
              <a:custGeom>
                <a:avLst/>
                <a:gdLst/>
                <a:ahLst/>
                <a:cxnLst/>
                <a:rect l="l" t="t" r="r" b="b"/>
                <a:pathLst>
                  <a:path w="57" h="54" extrusionOk="0">
                    <a:moveTo>
                      <a:pt x="30" y="0"/>
                    </a:moveTo>
                    <a:cubicBezTo>
                      <a:pt x="23" y="0"/>
                      <a:pt x="17" y="2"/>
                      <a:pt x="11" y="7"/>
                    </a:cubicBezTo>
                    <a:cubicBezTo>
                      <a:pt x="0" y="17"/>
                      <a:pt x="0" y="35"/>
                      <a:pt x="10" y="46"/>
                    </a:cubicBezTo>
                    <a:cubicBezTo>
                      <a:pt x="15" y="51"/>
                      <a:pt x="23" y="54"/>
                      <a:pt x="30" y="54"/>
                    </a:cubicBezTo>
                    <a:cubicBezTo>
                      <a:pt x="36" y="54"/>
                      <a:pt x="42" y="52"/>
                      <a:pt x="47" y="48"/>
                    </a:cubicBezTo>
                    <a:cubicBezTo>
                      <a:pt x="49" y="40"/>
                      <a:pt x="52" y="33"/>
                      <a:pt x="57" y="27"/>
                    </a:cubicBezTo>
                    <a:cubicBezTo>
                      <a:pt x="57" y="20"/>
                      <a:pt x="55" y="14"/>
                      <a:pt x="50" y="9"/>
                    </a:cubicBezTo>
                    <a:cubicBezTo>
                      <a:pt x="45" y="3"/>
                      <a:pt x="37"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9" name="Google Shape;875;p5">
                <a:extLst>
                  <a:ext uri="{FF2B5EF4-FFF2-40B4-BE49-F238E27FC236}">
                    <a16:creationId xmlns:a16="http://schemas.microsoft.com/office/drawing/2014/main" id="{9CB6910E-6D7E-44BB-A960-204EA941BE62}"/>
                  </a:ext>
                </a:extLst>
              </p:cNvPr>
              <p:cNvSpPr/>
              <p:nvPr/>
            </p:nvSpPr>
            <p:spPr>
              <a:xfrm>
                <a:off x="2956" y="1241"/>
                <a:ext cx="52" cy="46"/>
              </a:xfrm>
              <a:custGeom>
                <a:avLst/>
                <a:gdLst/>
                <a:ahLst/>
                <a:cxnLst/>
                <a:rect l="l" t="t" r="r" b="b"/>
                <a:pathLst>
                  <a:path w="30" h="27" extrusionOk="0">
                    <a:moveTo>
                      <a:pt x="15" y="0"/>
                    </a:moveTo>
                    <a:cubicBezTo>
                      <a:pt x="12" y="0"/>
                      <a:pt x="8" y="2"/>
                      <a:pt x="6" y="4"/>
                    </a:cubicBezTo>
                    <a:cubicBezTo>
                      <a:pt x="1" y="9"/>
                      <a:pt x="0" y="17"/>
                      <a:pt x="5" y="23"/>
                    </a:cubicBezTo>
                    <a:cubicBezTo>
                      <a:pt x="8" y="25"/>
                      <a:pt x="11" y="27"/>
                      <a:pt x="15" y="27"/>
                    </a:cubicBezTo>
                    <a:cubicBezTo>
                      <a:pt x="18" y="27"/>
                      <a:pt x="21" y="26"/>
                      <a:pt x="24" y="23"/>
                    </a:cubicBezTo>
                    <a:cubicBezTo>
                      <a:pt x="29" y="18"/>
                      <a:pt x="30" y="10"/>
                      <a:pt x="25" y="5"/>
                    </a:cubicBezTo>
                    <a:cubicBezTo>
                      <a:pt x="22" y="2"/>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0" name="Google Shape;876;p5">
                <a:extLst>
                  <a:ext uri="{FF2B5EF4-FFF2-40B4-BE49-F238E27FC236}">
                    <a16:creationId xmlns:a16="http://schemas.microsoft.com/office/drawing/2014/main" id="{4A9F10FD-E64A-45A1-92DD-FFF00F8F2123}"/>
                  </a:ext>
                </a:extLst>
              </p:cNvPr>
              <p:cNvSpPr/>
              <p:nvPr/>
            </p:nvSpPr>
            <p:spPr>
              <a:xfrm>
                <a:off x="2737" y="1367"/>
                <a:ext cx="26" cy="25"/>
              </a:xfrm>
              <a:custGeom>
                <a:avLst/>
                <a:gdLst/>
                <a:ahLst/>
                <a:cxnLst/>
                <a:rect l="l" t="t" r="r" b="b"/>
                <a:pathLst>
                  <a:path w="15" h="14" extrusionOk="0">
                    <a:moveTo>
                      <a:pt x="7" y="0"/>
                    </a:moveTo>
                    <a:cubicBezTo>
                      <a:pt x="6" y="0"/>
                      <a:pt x="4" y="0"/>
                      <a:pt x="3" y="1"/>
                    </a:cubicBezTo>
                    <a:cubicBezTo>
                      <a:pt x="0" y="4"/>
                      <a:pt x="0" y="9"/>
                      <a:pt x="2" y="11"/>
                    </a:cubicBezTo>
                    <a:cubicBezTo>
                      <a:pt x="4" y="13"/>
                      <a:pt x="5" y="14"/>
                      <a:pt x="7" y="14"/>
                    </a:cubicBezTo>
                    <a:cubicBezTo>
                      <a:pt x="9" y="14"/>
                      <a:pt x="11" y="13"/>
                      <a:pt x="12" y="12"/>
                    </a:cubicBezTo>
                    <a:cubicBezTo>
                      <a:pt x="15" y="9"/>
                      <a:pt x="15" y="5"/>
                      <a:pt x="12" y="2"/>
                    </a:cubicBezTo>
                    <a:cubicBezTo>
                      <a:pt x="11" y="0"/>
                      <a:pt x="9"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1" name="Google Shape;877;p5">
                <a:extLst>
                  <a:ext uri="{FF2B5EF4-FFF2-40B4-BE49-F238E27FC236}">
                    <a16:creationId xmlns:a16="http://schemas.microsoft.com/office/drawing/2014/main" id="{6D76D7D8-C0C2-450E-8784-B91D17B3A014}"/>
                  </a:ext>
                </a:extLst>
              </p:cNvPr>
              <p:cNvSpPr/>
              <p:nvPr/>
            </p:nvSpPr>
            <p:spPr>
              <a:xfrm>
                <a:off x="3172" y="1532"/>
                <a:ext cx="45" cy="33"/>
              </a:xfrm>
              <a:custGeom>
                <a:avLst/>
                <a:gdLst/>
                <a:ahLst/>
                <a:cxnLst/>
                <a:rect l="l" t="t" r="r" b="b"/>
                <a:pathLst>
                  <a:path w="26" h="19" extrusionOk="0">
                    <a:moveTo>
                      <a:pt x="25" y="0"/>
                    </a:moveTo>
                    <a:cubicBezTo>
                      <a:pt x="23" y="1"/>
                      <a:pt x="22" y="1"/>
                      <a:pt x="20" y="2"/>
                    </a:cubicBezTo>
                    <a:cubicBezTo>
                      <a:pt x="14" y="4"/>
                      <a:pt x="7" y="6"/>
                      <a:pt x="0" y="6"/>
                    </a:cubicBezTo>
                    <a:cubicBezTo>
                      <a:pt x="1" y="8"/>
                      <a:pt x="2" y="11"/>
                      <a:pt x="4" y="13"/>
                    </a:cubicBezTo>
                    <a:cubicBezTo>
                      <a:pt x="7" y="17"/>
                      <a:pt x="12" y="19"/>
                      <a:pt x="17" y="19"/>
                    </a:cubicBezTo>
                    <a:cubicBezTo>
                      <a:pt x="20" y="19"/>
                      <a:pt x="22" y="18"/>
                      <a:pt x="24" y="17"/>
                    </a:cubicBezTo>
                    <a:cubicBezTo>
                      <a:pt x="22" y="12"/>
                      <a:pt x="22" y="6"/>
                      <a:pt x="26" y="2"/>
                    </a:cubicBezTo>
                    <a:cubicBezTo>
                      <a:pt x="26" y="1"/>
                      <a:pt x="25" y="1"/>
                      <a:pt x="2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2" name="Google Shape;878;p5">
                <a:extLst>
                  <a:ext uri="{FF2B5EF4-FFF2-40B4-BE49-F238E27FC236}">
                    <a16:creationId xmlns:a16="http://schemas.microsoft.com/office/drawing/2014/main" id="{306D98BB-5A89-434D-ABAD-9789A6C8AD61}"/>
                  </a:ext>
                </a:extLst>
              </p:cNvPr>
              <p:cNvSpPr/>
              <p:nvPr/>
            </p:nvSpPr>
            <p:spPr>
              <a:xfrm>
                <a:off x="3167" y="1500"/>
                <a:ext cx="48" cy="42"/>
              </a:xfrm>
              <a:custGeom>
                <a:avLst/>
                <a:gdLst/>
                <a:ahLst/>
                <a:cxnLst/>
                <a:rect l="l" t="t" r="r" b="b"/>
                <a:pathLst>
                  <a:path w="28" h="25" extrusionOk="0">
                    <a:moveTo>
                      <a:pt x="20" y="0"/>
                    </a:moveTo>
                    <a:cubicBezTo>
                      <a:pt x="16" y="0"/>
                      <a:pt x="11" y="2"/>
                      <a:pt x="8" y="5"/>
                    </a:cubicBezTo>
                    <a:cubicBezTo>
                      <a:pt x="2" y="10"/>
                      <a:pt x="0" y="18"/>
                      <a:pt x="3" y="25"/>
                    </a:cubicBezTo>
                    <a:cubicBezTo>
                      <a:pt x="10" y="25"/>
                      <a:pt x="17" y="23"/>
                      <a:pt x="23" y="21"/>
                    </a:cubicBezTo>
                    <a:cubicBezTo>
                      <a:pt x="25" y="20"/>
                      <a:pt x="26" y="20"/>
                      <a:pt x="28" y="19"/>
                    </a:cubicBezTo>
                    <a:cubicBezTo>
                      <a:pt x="25" y="14"/>
                      <a:pt x="24" y="7"/>
                      <a:pt x="27" y="1"/>
                    </a:cubicBezTo>
                    <a:cubicBezTo>
                      <a:pt x="25" y="1"/>
                      <a:pt x="23" y="0"/>
                      <a:pt x="20" y="0"/>
                    </a:cubicBezTo>
                  </a:path>
                </a:pathLst>
              </a:custGeom>
              <a:solidFill>
                <a:srgbClr val="26272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3" name="Google Shape;879;p5">
                <a:extLst>
                  <a:ext uri="{FF2B5EF4-FFF2-40B4-BE49-F238E27FC236}">
                    <a16:creationId xmlns:a16="http://schemas.microsoft.com/office/drawing/2014/main" id="{E0D7438C-ABC3-41D8-A384-CF30A062E250}"/>
                  </a:ext>
                </a:extLst>
              </p:cNvPr>
              <p:cNvSpPr/>
              <p:nvPr/>
            </p:nvSpPr>
            <p:spPr>
              <a:xfrm>
                <a:off x="3210" y="1536"/>
                <a:ext cx="20" cy="25"/>
              </a:xfrm>
              <a:custGeom>
                <a:avLst/>
                <a:gdLst/>
                <a:ahLst/>
                <a:cxnLst/>
                <a:rect l="l" t="t" r="r" b="b"/>
                <a:pathLst>
                  <a:path w="12" h="15" extrusionOk="0">
                    <a:moveTo>
                      <a:pt x="4" y="0"/>
                    </a:moveTo>
                    <a:cubicBezTo>
                      <a:pt x="0" y="4"/>
                      <a:pt x="0" y="10"/>
                      <a:pt x="2" y="15"/>
                    </a:cubicBezTo>
                    <a:cubicBezTo>
                      <a:pt x="4" y="15"/>
                      <a:pt x="6" y="13"/>
                      <a:pt x="8" y="12"/>
                    </a:cubicBezTo>
                    <a:cubicBezTo>
                      <a:pt x="10" y="10"/>
                      <a:pt x="11" y="8"/>
                      <a:pt x="12" y="6"/>
                    </a:cubicBezTo>
                    <a:cubicBezTo>
                      <a:pt x="9" y="5"/>
                      <a:pt x="6" y="3"/>
                      <a:pt x="4" y="0"/>
                    </a:cubicBezTo>
                    <a:cubicBezTo>
                      <a:pt x="4" y="0"/>
                      <a:pt x="4" y="0"/>
                      <a:pt x="4"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4" name="Google Shape;880;p5">
                <a:extLst>
                  <a:ext uri="{FF2B5EF4-FFF2-40B4-BE49-F238E27FC236}">
                    <a16:creationId xmlns:a16="http://schemas.microsoft.com/office/drawing/2014/main" id="{CA89A357-F0D4-4850-B8C1-CF1818681EAC}"/>
                  </a:ext>
                </a:extLst>
              </p:cNvPr>
              <p:cNvSpPr/>
              <p:nvPr/>
            </p:nvSpPr>
            <p:spPr>
              <a:xfrm>
                <a:off x="3350" y="1326"/>
                <a:ext cx="43" cy="52"/>
              </a:xfrm>
              <a:custGeom>
                <a:avLst/>
                <a:gdLst/>
                <a:ahLst/>
                <a:cxnLst/>
                <a:rect l="l" t="t" r="r" b="b"/>
                <a:pathLst>
                  <a:path w="25" h="30" extrusionOk="0">
                    <a:moveTo>
                      <a:pt x="17" y="0"/>
                    </a:moveTo>
                    <a:cubicBezTo>
                      <a:pt x="6" y="6"/>
                      <a:pt x="0" y="18"/>
                      <a:pt x="3" y="30"/>
                    </a:cubicBezTo>
                    <a:cubicBezTo>
                      <a:pt x="6" y="24"/>
                      <a:pt x="10" y="18"/>
                      <a:pt x="15" y="14"/>
                    </a:cubicBezTo>
                    <a:cubicBezTo>
                      <a:pt x="18" y="12"/>
                      <a:pt x="22" y="11"/>
                      <a:pt x="25" y="10"/>
                    </a:cubicBezTo>
                    <a:cubicBezTo>
                      <a:pt x="22" y="7"/>
                      <a:pt x="19" y="4"/>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5" name="Google Shape;881;p5">
                <a:extLst>
                  <a:ext uri="{FF2B5EF4-FFF2-40B4-BE49-F238E27FC236}">
                    <a16:creationId xmlns:a16="http://schemas.microsoft.com/office/drawing/2014/main" id="{5A1F4C12-4A19-4111-ABFE-CDFB851C85B4}"/>
                  </a:ext>
                </a:extLst>
              </p:cNvPr>
              <p:cNvSpPr/>
              <p:nvPr/>
            </p:nvSpPr>
            <p:spPr>
              <a:xfrm>
                <a:off x="3379" y="1323"/>
                <a:ext cx="55" cy="20"/>
              </a:xfrm>
              <a:custGeom>
                <a:avLst/>
                <a:gdLst/>
                <a:ahLst/>
                <a:cxnLst/>
                <a:rect l="l" t="t" r="r" b="b"/>
                <a:pathLst>
                  <a:path w="32" h="12" extrusionOk="0">
                    <a:moveTo>
                      <a:pt x="8" y="0"/>
                    </a:moveTo>
                    <a:cubicBezTo>
                      <a:pt x="6" y="0"/>
                      <a:pt x="5" y="0"/>
                      <a:pt x="3" y="1"/>
                    </a:cubicBezTo>
                    <a:cubicBezTo>
                      <a:pt x="2" y="1"/>
                      <a:pt x="1" y="2"/>
                      <a:pt x="0" y="2"/>
                    </a:cubicBezTo>
                    <a:cubicBezTo>
                      <a:pt x="2" y="6"/>
                      <a:pt x="5" y="9"/>
                      <a:pt x="8" y="12"/>
                    </a:cubicBezTo>
                    <a:cubicBezTo>
                      <a:pt x="10" y="12"/>
                      <a:pt x="13" y="11"/>
                      <a:pt x="15" y="11"/>
                    </a:cubicBezTo>
                    <a:cubicBezTo>
                      <a:pt x="16" y="11"/>
                      <a:pt x="17" y="11"/>
                      <a:pt x="18" y="12"/>
                    </a:cubicBezTo>
                    <a:cubicBezTo>
                      <a:pt x="22" y="10"/>
                      <a:pt x="25" y="10"/>
                      <a:pt x="29" y="10"/>
                    </a:cubicBezTo>
                    <a:cubicBezTo>
                      <a:pt x="30" y="10"/>
                      <a:pt x="31" y="10"/>
                      <a:pt x="32" y="10"/>
                    </a:cubicBezTo>
                    <a:cubicBezTo>
                      <a:pt x="28" y="4"/>
                      <a:pt x="22" y="1"/>
                      <a:pt x="15" y="0"/>
                    </a:cubicBezTo>
                    <a:cubicBezTo>
                      <a:pt x="14" y="0"/>
                      <a:pt x="13" y="0"/>
                      <a:pt x="12" y="0"/>
                    </a:cubicBezTo>
                    <a:cubicBezTo>
                      <a:pt x="11" y="0"/>
                      <a:pt x="9" y="0"/>
                      <a:pt x="8"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6" name="Google Shape;882;p5">
                <a:extLst>
                  <a:ext uri="{FF2B5EF4-FFF2-40B4-BE49-F238E27FC236}">
                    <a16:creationId xmlns:a16="http://schemas.microsoft.com/office/drawing/2014/main" id="{31F8356D-3D31-4C6E-B5BF-0478DEDD21FB}"/>
                  </a:ext>
                </a:extLst>
              </p:cNvPr>
              <p:cNvSpPr/>
              <p:nvPr/>
            </p:nvSpPr>
            <p:spPr>
              <a:xfrm>
                <a:off x="3355" y="1343"/>
                <a:ext cx="43" cy="57"/>
              </a:xfrm>
              <a:custGeom>
                <a:avLst/>
                <a:gdLst/>
                <a:ahLst/>
                <a:cxnLst/>
                <a:rect l="l" t="t" r="r" b="b"/>
                <a:pathLst>
                  <a:path w="25" h="33" extrusionOk="0">
                    <a:moveTo>
                      <a:pt x="22" y="0"/>
                    </a:moveTo>
                    <a:cubicBezTo>
                      <a:pt x="19" y="1"/>
                      <a:pt x="15" y="2"/>
                      <a:pt x="12" y="4"/>
                    </a:cubicBezTo>
                    <a:cubicBezTo>
                      <a:pt x="7" y="8"/>
                      <a:pt x="3" y="14"/>
                      <a:pt x="0" y="20"/>
                    </a:cubicBezTo>
                    <a:cubicBezTo>
                      <a:pt x="0" y="20"/>
                      <a:pt x="1" y="21"/>
                      <a:pt x="1" y="21"/>
                    </a:cubicBezTo>
                    <a:cubicBezTo>
                      <a:pt x="2" y="26"/>
                      <a:pt x="5" y="30"/>
                      <a:pt x="9" y="33"/>
                    </a:cubicBezTo>
                    <a:cubicBezTo>
                      <a:pt x="9" y="22"/>
                      <a:pt x="13" y="12"/>
                      <a:pt x="23" y="5"/>
                    </a:cubicBezTo>
                    <a:cubicBezTo>
                      <a:pt x="23" y="4"/>
                      <a:pt x="24" y="3"/>
                      <a:pt x="25" y="3"/>
                    </a:cubicBezTo>
                    <a:cubicBezTo>
                      <a:pt x="24" y="2"/>
                      <a:pt x="23" y="1"/>
                      <a:pt x="22"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7" name="Google Shape;883;p5">
                <a:extLst>
                  <a:ext uri="{FF2B5EF4-FFF2-40B4-BE49-F238E27FC236}">
                    <a16:creationId xmlns:a16="http://schemas.microsoft.com/office/drawing/2014/main" id="{06BE1CF2-E7B3-4E9F-8995-FE9BFB7E7A79}"/>
                  </a:ext>
                </a:extLst>
              </p:cNvPr>
              <p:cNvSpPr/>
              <p:nvPr/>
            </p:nvSpPr>
            <p:spPr>
              <a:xfrm>
                <a:off x="3393" y="1342"/>
                <a:ext cx="17" cy="7"/>
              </a:xfrm>
              <a:custGeom>
                <a:avLst/>
                <a:gdLst/>
                <a:ahLst/>
                <a:cxnLst/>
                <a:rect l="l" t="t" r="r" b="b"/>
                <a:pathLst>
                  <a:path w="10" h="4" extrusionOk="0">
                    <a:moveTo>
                      <a:pt x="7" y="0"/>
                    </a:moveTo>
                    <a:cubicBezTo>
                      <a:pt x="5" y="0"/>
                      <a:pt x="2" y="1"/>
                      <a:pt x="0" y="1"/>
                    </a:cubicBezTo>
                    <a:cubicBezTo>
                      <a:pt x="1" y="2"/>
                      <a:pt x="2" y="3"/>
                      <a:pt x="3" y="4"/>
                    </a:cubicBezTo>
                    <a:cubicBezTo>
                      <a:pt x="5" y="2"/>
                      <a:pt x="8" y="1"/>
                      <a:pt x="10" y="1"/>
                    </a:cubicBezTo>
                    <a:cubicBezTo>
                      <a:pt x="9" y="0"/>
                      <a:pt x="8" y="0"/>
                      <a:pt x="7"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8" name="Google Shape;884;p5">
                <a:extLst>
                  <a:ext uri="{FF2B5EF4-FFF2-40B4-BE49-F238E27FC236}">
                    <a16:creationId xmlns:a16="http://schemas.microsoft.com/office/drawing/2014/main" id="{CBA06AC9-575D-44E5-AE6F-954077AEA3F4}"/>
                  </a:ext>
                </a:extLst>
              </p:cNvPr>
              <p:cNvSpPr/>
              <p:nvPr/>
            </p:nvSpPr>
            <p:spPr>
              <a:xfrm>
                <a:off x="3393" y="1321"/>
                <a:ext cx="12" cy="2"/>
              </a:xfrm>
              <a:custGeom>
                <a:avLst/>
                <a:gdLst/>
                <a:ahLst/>
                <a:cxnLst/>
                <a:rect l="l" t="t" r="r" b="b"/>
                <a:pathLst>
                  <a:path w="7" h="1" extrusionOk="0">
                    <a:moveTo>
                      <a:pt x="3" y="0"/>
                    </a:moveTo>
                    <a:cubicBezTo>
                      <a:pt x="2" y="0"/>
                      <a:pt x="1" y="0"/>
                      <a:pt x="0" y="1"/>
                    </a:cubicBezTo>
                    <a:cubicBezTo>
                      <a:pt x="1" y="1"/>
                      <a:pt x="3" y="1"/>
                      <a:pt x="4" y="1"/>
                    </a:cubicBezTo>
                    <a:cubicBezTo>
                      <a:pt x="5" y="1"/>
                      <a:pt x="6" y="1"/>
                      <a:pt x="7" y="1"/>
                    </a:cubicBezTo>
                    <a:cubicBezTo>
                      <a:pt x="6" y="0"/>
                      <a:pt x="5" y="0"/>
                      <a:pt x="3"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9" name="Google Shape;885;p5">
                <a:extLst>
                  <a:ext uri="{FF2B5EF4-FFF2-40B4-BE49-F238E27FC236}">
                    <a16:creationId xmlns:a16="http://schemas.microsoft.com/office/drawing/2014/main" id="{A98EBE56-28F8-43AB-87A2-83774F787257}"/>
                  </a:ext>
                </a:extLst>
              </p:cNvPr>
              <p:cNvSpPr/>
              <p:nvPr/>
            </p:nvSpPr>
            <p:spPr>
              <a:xfrm>
                <a:off x="3259" y="1268"/>
                <a:ext cx="7" cy="14"/>
              </a:xfrm>
              <a:custGeom>
                <a:avLst/>
                <a:gdLst/>
                <a:ahLst/>
                <a:cxnLst/>
                <a:rect l="l" t="t" r="r" b="b"/>
                <a:pathLst>
                  <a:path w="4" h="8" extrusionOk="0">
                    <a:moveTo>
                      <a:pt x="0" y="0"/>
                    </a:moveTo>
                    <a:cubicBezTo>
                      <a:pt x="2" y="2"/>
                      <a:pt x="3" y="5"/>
                      <a:pt x="4" y="8"/>
                    </a:cubicBezTo>
                    <a:cubicBezTo>
                      <a:pt x="3" y="7"/>
                      <a:pt x="3" y="6"/>
                      <a:pt x="3" y="5"/>
                    </a:cubicBezTo>
                    <a:cubicBezTo>
                      <a:pt x="2" y="3"/>
                      <a:pt x="1"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0" name="Google Shape;886;p5">
                <a:extLst>
                  <a:ext uri="{FF2B5EF4-FFF2-40B4-BE49-F238E27FC236}">
                    <a16:creationId xmlns:a16="http://schemas.microsoft.com/office/drawing/2014/main" id="{2A7B7358-36CA-4179-B24E-026257F5F7B5}"/>
                  </a:ext>
                </a:extLst>
              </p:cNvPr>
              <p:cNvSpPr/>
              <p:nvPr/>
            </p:nvSpPr>
            <p:spPr>
              <a:xfrm>
                <a:off x="3225" y="1259"/>
                <a:ext cx="41" cy="30"/>
              </a:xfrm>
              <a:custGeom>
                <a:avLst/>
                <a:gdLst/>
                <a:ahLst/>
                <a:cxnLst/>
                <a:rect l="l" t="t" r="r" b="b"/>
                <a:pathLst>
                  <a:path w="24" h="17" extrusionOk="0">
                    <a:moveTo>
                      <a:pt x="8" y="0"/>
                    </a:moveTo>
                    <a:cubicBezTo>
                      <a:pt x="7" y="0"/>
                      <a:pt x="5" y="0"/>
                      <a:pt x="3" y="0"/>
                    </a:cubicBezTo>
                    <a:cubicBezTo>
                      <a:pt x="2" y="1"/>
                      <a:pt x="1" y="1"/>
                      <a:pt x="0" y="2"/>
                    </a:cubicBezTo>
                    <a:cubicBezTo>
                      <a:pt x="8" y="6"/>
                      <a:pt x="16" y="11"/>
                      <a:pt x="22" y="17"/>
                    </a:cubicBezTo>
                    <a:cubicBezTo>
                      <a:pt x="23" y="17"/>
                      <a:pt x="23" y="16"/>
                      <a:pt x="24" y="16"/>
                    </a:cubicBezTo>
                    <a:cubicBezTo>
                      <a:pt x="24" y="15"/>
                      <a:pt x="24" y="14"/>
                      <a:pt x="24" y="13"/>
                    </a:cubicBezTo>
                    <a:cubicBezTo>
                      <a:pt x="23" y="10"/>
                      <a:pt x="22" y="7"/>
                      <a:pt x="20" y="5"/>
                    </a:cubicBezTo>
                    <a:cubicBezTo>
                      <a:pt x="17" y="2"/>
                      <a:pt x="13" y="0"/>
                      <a:pt x="8"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1" name="Google Shape;887;p5">
                <a:extLst>
                  <a:ext uri="{FF2B5EF4-FFF2-40B4-BE49-F238E27FC236}">
                    <a16:creationId xmlns:a16="http://schemas.microsoft.com/office/drawing/2014/main" id="{74DCBC54-E998-4FEA-BA69-795C977565EB}"/>
                  </a:ext>
                </a:extLst>
              </p:cNvPr>
              <p:cNvSpPr/>
              <p:nvPr/>
            </p:nvSpPr>
            <p:spPr>
              <a:xfrm>
                <a:off x="3210" y="1263"/>
                <a:ext cx="53" cy="50"/>
              </a:xfrm>
              <a:custGeom>
                <a:avLst/>
                <a:gdLst/>
                <a:ahLst/>
                <a:cxnLst/>
                <a:rect l="l" t="t" r="r" b="b"/>
                <a:pathLst>
                  <a:path w="31" h="29" extrusionOk="0">
                    <a:moveTo>
                      <a:pt x="9" y="0"/>
                    </a:moveTo>
                    <a:cubicBezTo>
                      <a:pt x="3" y="3"/>
                      <a:pt x="0" y="11"/>
                      <a:pt x="2" y="18"/>
                    </a:cubicBezTo>
                    <a:cubicBezTo>
                      <a:pt x="5" y="25"/>
                      <a:pt x="11" y="29"/>
                      <a:pt x="17" y="29"/>
                    </a:cubicBezTo>
                    <a:cubicBezTo>
                      <a:pt x="19" y="29"/>
                      <a:pt x="21" y="28"/>
                      <a:pt x="22" y="28"/>
                    </a:cubicBezTo>
                    <a:cubicBezTo>
                      <a:pt x="24" y="27"/>
                      <a:pt x="25" y="27"/>
                      <a:pt x="27" y="26"/>
                    </a:cubicBezTo>
                    <a:cubicBezTo>
                      <a:pt x="26" y="23"/>
                      <a:pt x="27" y="20"/>
                      <a:pt x="29" y="17"/>
                    </a:cubicBezTo>
                    <a:cubicBezTo>
                      <a:pt x="30" y="16"/>
                      <a:pt x="30" y="16"/>
                      <a:pt x="31" y="15"/>
                    </a:cubicBezTo>
                    <a:cubicBezTo>
                      <a:pt x="25" y="9"/>
                      <a:pt x="17" y="4"/>
                      <a:pt x="9"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2" name="Google Shape;888;p5">
                <a:extLst>
                  <a:ext uri="{FF2B5EF4-FFF2-40B4-BE49-F238E27FC236}">
                    <a16:creationId xmlns:a16="http://schemas.microsoft.com/office/drawing/2014/main" id="{40029C17-2BD8-49C2-9220-DB23C333BC18}"/>
                  </a:ext>
                </a:extLst>
              </p:cNvPr>
              <p:cNvSpPr/>
              <p:nvPr/>
            </p:nvSpPr>
            <p:spPr>
              <a:xfrm>
                <a:off x="3311" y="1091"/>
                <a:ext cx="113" cy="108"/>
              </a:xfrm>
              <a:custGeom>
                <a:avLst/>
                <a:gdLst/>
                <a:ahLst/>
                <a:cxnLst/>
                <a:rect l="l" t="t" r="r" b="b"/>
                <a:pathLst>
                  <a:path w="66" h="63" extrusionOk="0">
                    <a:moveTo>
                      <a:pt x="35" y="0"/>
                    </a:moveTo>
                    <a:cubicBezTo>
                      <a:pt x="34" y="0"/>
                      <a:pt x="32" y="0"/>
                      <a:pt x="31" y="1"/>
                    </a:cubicBezTo>
                    <a:cubicBezTo>
                      <a:pt x="34" y="2"/>
                      <a:pt x="37" y="4"/>
                      <a:pt x="40" y="7"/>
                    </a:cubicBezTo>
                    <a:cubicBezTo>
                      <a:pt x="46" y="16"/>
                      <a:pt x="44" y="28"/>
                      <a:pt x="36" y="34"/>
                    </a:cubicBezTo>
                    <a:cubicBezTo>
                      <a:pt x="32" y="36"/>
                      <a:pt x="29" y="37"/>
                      <a:pt x="25" y="37"/>
                    </a:cubicBezTo>
                    <a:cubicBezTo>
                      <a:pt x="19" y="37"/>
                      <a:pt x="13" y="35"/>
                      <a:pt x="9" y="30"/>
                    </a:cubicBezTo>
                    <a:cubicBezTo>
                      <a:pt x="7" y="26"/>
                      <a:pt x="6" y="22"/>
                      <a:pt x="6" y="17"/>
                    </a:cubicBezTo>
                    <a:cubicBezTo>
                      <a:pt x="1" y="26"/>
                      <a:pt x="0" y="36"/>
                      <a:pt x="3" y="45"/>
                    </a:cubicBezTo>
                    <a:cubicBezTo>
                      <a:pt x="6" y="53"/>
                      <a:pt x="11" y="59"/>
                      <a:pt x="17" y="63"/>
                    </a:cubicBezTo>
                    <a:cubicBezTo>
                      <a:pt x="18" y="61"/>
                      <a:pt x="20" y="59"/>
                      <a:pt x="22" y="58"/>
                    </a:cubicBezTo>
                    <a:cubicBezTo>
                      <a:pt x="27" y="54"/>
                      <a:pt x="33" y="52"/>
                      <a:pt x="38" y="52"/>
                    </a:cubicBezTo>
                    <a:cubicBezTo>
                      <a:pt x="45" y="52"/>
                      <a:pt x="53" y="55"/>
                      <a:pt x="58" y="61"/>
                    </a:cubicBezTo>
                    <a:cubicBezTo>
                      <a:pt x="60" y="58"/>
                      <a:pt x="63" y="56"/>
                      <a:pt x="65" y="53"/>
                    </a:cubicBezTo>
                    <a:cubicBezTo>
                      <a:pt x="64" y="52"/>
                      <a:pt x="64" y="52"/>
                      <a:pt x="63" y="51"/>
                    </a:cubicBezTo>
                    <a:cubicBezTo>
                      <a:pt x="57" y="41"/>
                      <a:pt x="58" y="28"/>
                      <a:pt x="66" y="19"/>
                    </a:cubicBezTo>
                    <a:cubicBezTo>
                      <a:pt x="60" y="7"/>
                      <a:pt x="48" y="0"/>
                      <a:pt x="3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3" name="Google Shape;889;p5">
                <a:extLst>
                  <a:ext uri="{FF2B5EF4-FFF2-40B4-BE49-F238E27FC236}">
                    <a16:creationId xmlns:a16="http://schemas.microsoft.com/office/drawing/2014/main" id="{CDC8D284-AAEF-48CC-88E4-9415A21A2411}"/>
                  </a:ext>
                </a:extLst>
              </p:cNvPr>
              <p:cNvSpPr/>
              <p:nvPr/>
            </p:nvSpPr>
            <p:spPr>
              <a:xfrm>
                <a:off x="3321" y="1093"/>
                <a:ext cx="69" cy="62"/>
              </a:xfrm>
              <a:custGeom>
                <a:avLst/>
                <a:gdLst/>
                <a:ahLst/>
                <a:cxnLst/>
                <a:rect l="l" t="t" r="r" b="b"/>
                <a:pathLst>
                  <a:path w="40" h="36" extrusionOk="0">
                    <a:moveTo>
                      <a:pt x="25" y="0"/>
                    </a:moveTo>
                    <a:cubicBezTo>
                      <a:pt x="23" y="0"/>
                      <a:pt x="21" y="0"/>
                      <a:pt x="19" y="1"/>
                    </a:cubicBezTo>
                    <a:cubicBezTo>
                      <a:pt x="10" y="4"/>
                      <a:pt x="4" y="9"/>
                      <a:pt x="0" y="16"/>
                    </a:cubicBezTo>
                    <a:cubicBezTo>
                      <a:pt x="0" y="21"/>
                      <a:pt x="1" y="25"/>
                      <a:pt x="3" y="29"/>
                    </a:cubicBezTo>
                    <a:cubicBezTo>
                      <a:pt x="7" y="34"/>
                      <a:pt x="13" y="36"/>
                      <a:pt x="19" y="36"/>
                    </a:cubicBezTo>
                    <a:cubicBezTo>
                      <a:pt x="23" y="36"/>
                      <a:pt x="26" y="35"/>
                      <a:pt x="30" y="33"/>
                    </a:cubicBezTo>
                    <a:cubicBezTo>
                      <a:pt x="38" y="27"/>
                      <a:pt x="40" y="15"/>
                      <a:pt x="34" y="6"/>
                    </a:cubicBezTo>
                    <a:cubicBezTo>
                      <a:pt x="31" y="3"/>
                      <a:pt x="28" y="1"/>
                      <a:pt x="2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4" name="Google Shape;890;p5">
                <a:extLst>
                  <a:ext uri="{FF2B5EF4-FFF2-40B4-BE49-F238E27FC236}">
                    <a16:creationId xmlns:a16="http://schemas.microsoft.com/office/drawing/2014/main" id="{8BE5C894-BC13-4CA6-93AF-FA6598224B35}"/>
                  </a:ext>
                </a:extLst>
              </p:cNvPr>
              <p:cNvSpPr/>
              <p:nvPr/>
            </p:nvSpPr>
            <p:spPr>
              <a:xfrm>
                <a:off x="3285" y="903"/>
                <a:ext cx="72" cy="65"/>
              </a:xfrm>
              <a:custGeom>
                <a:avLst/>
                <a:gdLst/>
                <a:ahLst/>
                <a:cxnLst/>
                <a:rect l="l" t="t" r="r" b="b"/>
                <a:pathLst>
                  <a:path w="42" h="38" extrusionOk="0">
                    <a:moveTo>
                      <a:pt x="21" y="0"/>
                    </a:moveTo>
                    <a:cubicBezTo>
                      <a:pt x="19" y="0"/>
                      <a:pt x="17" y="0"/>
                      <a:pt x="15" y="1"/>
                    </a:cubicBezTo>
                    <a:cubicBezTo>
                      <a:pt x="5" y="4"/>
                      <a:pt x="0" y="15"/>
                      <a:pt x="3" y="25"/>
                    </a:cubicBezTo>
                    <a:cubicBezTo>
                      <a:pt x="6" y="33"/>
                      <a:pt x="13" y="38"/>
                      <a:pt x="21" y="38"/>
                    </a:cubicBezTo>
                    <a:cubicBezTo>
                      <a:pt x="23" y="38"/>
                      <a:pt x="25" y="37"/>
                      <a:pt x="27" y="37"/>
                    </a:cubicBezTo>
                    <a:cubicBezTo>
                      <a:pt x="36" y="33"/>
                      <a:pt x="42" y="23"/>
                      <a:pt x="38" y="13"/>
                    </a:cubicBezTo>
                    <a:cubicBezTo>
                      <a:pt x="36" y="5"/>
                      <a:pt x="29"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5" name="Google Shape;891;p5">
                <a:extLst>
                  <a:ext uri="{FF2B5EF4-FFF2-40B4-BE49-F238E27FC236}">
                    <a16:creationId xmlns:a16="http://schemas.microsoft.com/office/drawing/2014/main" id="{7D56F1CC-6E59-4A25-B57E-7C07180A890F}"/>
                  </a:ext>
                </a:extLst>
              </p:cNvPr>
              <p:cNvSpPr/>
              <p:nvPr/>
            </p:nvSpPr>
            <p:spPr>
              <a:xfrm>
                <a:off x="3506" y="1110"/>
                <a:ext cx="74" cy="43"/>
              </a:xfrm>
              <a:custGeom>
                <a:avLst/>
                <a:gdLst/>
                <a:ahLst/>
                <a:cxnLst/>
                <a:rect l="l" t="t" r="r" b="b"/>
                <a:pathLst>
                  <a:path w="43" h="25" extrusionOk="0">
                    <a:moveTo>
                      <a:pt x="26" y="0"/>
                    </a:moveTo>
                    <a:cubicBezTo>
                      <a:pt x="23" y="0"/>
                      <a:pt x="20" y="0"/>
                      <a:pt x="18" y="1"/>
                    </a:cubicBezTo>
                    <a:cubicBezTo>
                      <a:pt x="8" y="5"/>
                      <a:pt x="1" y="13"/>
                      <a:pt x="0" y="23"/>
                    </a:cubicBezTo>
                    <a:cubicBezTo>
                      <a:pt x="0" y="24"/>
                      <a:pt x="0" y="25"/>
                      <a:pt x="0" y="25"/>
                    </a:cubicBezTo>
                    <a:cubicBezTo>
                      <a:pt x="0" y="25"/>
                      <a:pt x="1" y="24"/>
                      <a:pt x="2" y="24"/>
                    </a:cubicBezTo>
                    <a:cubicBezTo>
                      <a:pt x="5" y="21"/>
                      <a:pt x="9" y="20"/>
                      <a:pt x="13" y="20"/>
                    </a:cubicBezTo>
                    <a:cubicBezTo>
                      <a:pt x="13" y="20"/>
                      <a:pt x="13" y="20"/>
                      <a:pt x="13" y="20"/>
                    </a:cubicBezTo>
                    <a:cubicBezTo>
                      <a:pt x="18" y="14"/>
                      <a:pt x="24" y="9"/>
                      <a:pt x="32" y="7"/>
                    </a:cubicBezTo>
                    <a:cubicBezTo>
                      <a:pt x="35" y="6"/>
                      <a:pt x="37" y="6"/>
                      <a:pt x="40" y="6"/>
                    </a:cubicBezTo>
                    <a:cubicBezTo>
                      <a:pt x="41" y="6"/>
                      <a:pt x="42" y="6"/>
                      <a:pt x="43" y="6"/>
                    </a:cubicBezTo>
                    <a:cubicBezTo>
                      <a:pt x="39" y="2"/>
                      <a:pt x="32"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6" name="Google Shape;892;p5">
                <a:extLst>
                  <a:ext uri="{FF2B5EF4-FFF2-40B4-BE49-F238E27FC236}">
                    <a16:creationId xmlns:a16="http://schemas.microsoft.com/office/drawing/2014/main" id="{BFAFAB7E-8C3F-43E0-B8D2-725C0917C1FF}"/>
                  </a:ext>
                </a:extLst>
              </p:cNvPr>
              <p:cNvSpPr/>
              <p:nvPr/>
            </p:nvSpPr>
            <p:spPr>
              <a:xfrm>
                <a:off x="3528" y="1120"/>
                <a:ext cx="69" cy="52"/>
              </a:xfrm>
              <a:custGeom>
                <a:avLst/>
                <a:gdLst/>
                <a:ahLst/>
                <a:cxnLst/>
                <a:rect l="l" t="t" r="r" b="b"/>
                <a:pathLst>
                  <a:path w="40" h="30" extrusionOk="0">
                    <a:moveTo>
                      <a:pt x="27" y="0"/>
                    </a:moveTo>
                    <a:cubicBezTo>
                      <a:pt x="24" y="0"/>
                      <a:pt x="22" y="0"/>
                      <a:pt x="19" y="1"/>
                    </a:cubicBezTo>
                    <a:cubicBezTo>
                      <a:pt x="11" y="3"/>
                      <a:pt x="5" y="8"/>
                      <a:pt x="0" y="14"/>
                    </a:cubicBezTo>
                    <a:cubicBezTo>
                      <a:pt x="6" y="14"/>
                      <a:pt x="11" y="17"/>
                      <a:pt x="15" y="21"/>
                    </a:cubicBezTo>
                    <a:cubicBezTo>
                      <a:pt x="16" y="24"/>
                      <a:pt x="18" y="26"/>
                      <a:pt x="18" y="29"/>
                    </a:cubicBezTo>
                    <a:cubicBezTo>
                      <a:pt x="21" y="28"/>
                      <a:pt x="24" y="28"/>
                      <a:pt x="26" y="28"/>
                    </a:cubicBezTo>
                    <a:cubicBezTo>
                      <a:pt x="30" y="28"/>
                      <a:pt x="34" y="28"/>
                      <a:pt x="38" y="30"/>
                    </a:cubicBezTo>
                    <a:cubicBezTo>
                      <a:pt x="39" y="27"/>
                      <a:pt x="40" y="24"/>
                      <a:pt x="40" y="21"/>
                    </a:cubicBezTo>
                    <a:cubicBezTo>
                      <a:pt x="37" y="16"/>
                      <a:pt x="35" y="11"/>
                      <a:pt x="35" y="5"/>
                    </a:cubicBezTo>
                    <a:cubicBezTo>
                      <a:pt x="34" y="3"/>
                      <a:pt x="32" y="2"/>
                      <a:pt x="30" y="0"/>
                    </a:cubicBezTo>
                    <a:cubicBezTo>
                      <a:pt x="29" y="0"/>
                      <a:pt x="28" y="0"/>
                      <a:pt x="27"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7" name="Google Shape;893;p5">
                <a:extLst>
                  <a:ext uri="{FF2B5EF4-FFF2-40B4-BE49-F238E27FC236}">
                    <a16:creationId xmlns:a16="http://schemas.microsoft.com/office/drawing/2014/main" id="{876C6263-FE1A-4FC3-B0C2-6D64BCF3B142}"/>
                  </a:ext>
                </a:extLst>
              </p:cNvPr>
              <p:cNvSpPr/>
              <p:nvPr/>
            </p:nvSpPr>
            <p:spPr>
              <a:xfrm>
                <a:off x="3549" y="1168"/>
                <a:ext cx="44" cy="33"/>
              </a:xfrm>
              <a:custGeom>
                <a:avLst/>
                <a:gdLst/>
                <a:ahLst/>
                <a:cxnLst/>
                <a:rect l="l" t="t" r="r" b="b"/>
                <a:pathLst>
                  <a:path w="26" h="19" extrusionOk="0">
                    <a:moveTo>
                      <a:pt x="14" y="0"/>
                    </a:moveTo>
                    <a:cubicBezTo>
                      <a:pt x="12" y="0"/>
                      <a:pt x="9" y="0"/>
                      <a:pt x="6" y="1"/>
                    </a:cubicBezTo>
                    <a:cubicBezTo>
                      <a:pt x="8" y="7"/>
                      <a:pt x="5" y="14"/>
                      <a:pt x="0" y="19"/>
                    </a:cubicBezTo>
                    <a:cubicBezTo>
                      <a:pt x="0" y="19"/>
                      <a:pt x="1" y="19"/>
                      <a:pt x="1" y="19"/>
                    </a:cubicBezTo>
                    <a:cubicBezTo>
                      <a:pt x="4" y="19"/>
                      <a:pt x="7" y="18"/>
                      <a:pt x="9" y="18"/>
                    </a:cubicBezTo>
                    <a:cubicBezTo>
                      <a:pt x="17" y="15"/>
                      <a:pt x="23" y="9"/>
                      <a:pt x="26" y="2"/>
                    </a:cubicBezTo>
                    <a:cubicBezTo>
                      <a:pt x="22" y="0"/>
                      <a:pt x="18" y="0"/>
                      <a:pt x="14"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18" name="Google Shape;894;p5">
              <a:extLst>
                <a:ext uri="{FF2B5EF4-FFF2-40B4-BE49-F238E27FC236}">
                  <a16:creationId xmlns:a16="http://schemas.microsoft.com/office/drawing/2014/main" id="{F6A9CDB2-9AB2-4974-99EF-C41149507526}"/>
                </a:ext>
              </a:extLst>
            </p:cNvPr>
            <p:cNvGrpSpPr/>
            <p:nvPr/>
          </p:nvGrpSpPr>
          <p:grpSpPr>
            <a:xfrm>
              <a:off x="2889" y="657"/>
              <a:ext cx="1701" cy="3021"/>
              <a:chOff x="2889" y="657"/>
              <a:chExt cx="1701" cy="3021"/>
            </a:xfrm>
          </p:grpSpPr>
          <p:sp>
            <p:nvSpPr>
              <p:cNvPr id="238" name="Google Shape;895;p5">
                <a:extLst>
                  <a:ext uri="{FF2B5EF4-FFF2-40B4-BE49-F238E27FC236}">
                    <a16:creationId xmlns:a16="http://schemas.microsoft.com/office/drawing/2014/main" id="{78EBFC44-3067-4F5B-9249-79F969929FA8}"/>
                  </a:ext>
                </a:extLst>
              </p:cNvPr>
              <p:cNvSpPr/>
              <p:nvPr/>
            </p:nvSpPr>
            <p:spPr>
              <a:xfrm>
                <a:off x="3131" y="1086"/>
                <a:ext cx="104" cy="94"/>
              </a:xfrm>
              <a:custGeom>
                <a:avLst/>
                <a:gdLst/>
                <a:ahLst/>
                <a:cxnLst/>
                <a:rect l="l" t="t" r="r" b="b"/>
                <a:pathLst>
                  <a:path w="61" h="55" extrusionOk="0">
                    <a:moveTo>
                      <a:pt x="30" y="0"/>
                    </a:moveTo>
                    <a:cubicBezTo>
                      <a:pt x="27" y="0"/>
                      <a:pt x="24" y="1"/>
                      <a:pt x="22" y="2"/>
                    </a:cubicBezTo>
                    <a:cubicBezTo>
                      <a:pt x="7" y="7"/>
                      <a:pt x="0" y="22"/>
                      <a:pt x="4" y="36"/>
                    </a:cubicBezTo>
                    <a:cubicBezTo>
                      <a:pt x="8" y="48"/>
                      <a:pt x="19" y="55"/>
                      <a:pt x="30" y="55"/>
                    </a:cubicBezTo>
                    <a:cubicBezTo>
                      <a:pt x="33" y="55"/>
                      <a:pt x="36" y="54"/>
                      <a:pt x="39" y="54"/>
                    </a:cubicBezTo>
                    <a:cubicBezTo>
                      <a:pt x="53" y="49"/>
                      <a:pt x="61" y="33"/>
                      <a:pt x="56" y="19"/>
                    </a:cubicBezTo>
                    <a:cubicBezTo>
                      <a:pt x="52" y="8"/>
                      <a:pt x="42"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9" name="Google Shape;896;p5">
                <a:extLst>
                  <a:ext uri="{FF2B5EF4-FFF2-40B4-BE49-F238E27FC236}">
                    <a16:creationId xmlns:a16="http://schemas.microsoft.com/office/drawing/2014/main" id="{AE0F5F06-06A1-49E6-B1F7-274A6C2E93F5}"/>
                  </a:ext>
                </a:extLst>
              </p:cNvPr>
              <p:cNvSpPr/>
              <p:nvPr/>
            </p:nvSpPr>
            <p:spPr>
              <a:xfrm>
                <a:off x="3432" y="957"/>
                <a:ext cx="50" cy="43"/>
              </a:xfrm>
              <a:custGeom>
                <a:avLst/>
                <a:gdLst/>
                <a:ahLst/>
                <a:cxnLst/>
                <a:rect l="l" t="t" r="r" b="b"/>
                <a:pathLst>
                  <a:path w="29" h="25" extrusionOk="0">
                    <a:moveTo>
                      <a:pt x="15" y="0"/>
                    </a:moveTo>
                    <a:cubicBezTo>
                      <a:pt x="14" y="0"/>
                      <a:pt x="12" y="0"/>
                      <a:pt x="11" y="1"/>
                    </a:cubicBezTo>
                    <a:cubicBezTo>
                      <a:pt x="4" y="3"/>
                      <a:pt x="0" y="11"/>
                      <a:pt x="3" y="18"/>
                    </a:cubicBezTo>
                    <a:cubicBezTo>
                      <a:pt x="4" y="21"/>
                      <a:pt x="6" y="23"/>
                      <a:pt x="8" y="24"/>
                    </a:cubicBezTo>
                    <a:cubicBezTo>
                      <a:pt x="8" y="25"/>
                      <a:pt x="9" y="25"/>
                      <a:pt x="9" y="25"/>
                    </a:cubicBezTo>
                    <a:cubicBezTo>
                      <a:pt x="10" y="23"/>
                      <a:pt x="12" y="22"/>
                      <a:pt x="14" y="20"/>
                    </a:cubicBezTo>
                    <a:cubicBezTo>
                      <a:pt x="18" y="17"/>
                      <a:pt x="23" y="16"/>
                      <a:pt x="28" y="16"/>
                    </a:cubicBezTo>
                    <a:cubicBezTo>
                      <a:pt x="29" y="13"/>
                      <a:pt x="28" y="11"/>
                      <a:pt x="28" y="9"/>
                    </a:cubicBezTo>
                    <a:cubicBezTo>
                      <a:pt x="26"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0" name="Google Shape;897;p5">
                <a:extLst>
                  <a:ext uri="{FF2B5EF4-FFF2-40B4-BE49-F238E27FC236}">
                    <a16:creationId xmlns:a16="http://schemas.microsoft.com/office/drawing/2014/main" id="{B76241E0-50DA-4E06-98CD-B69E6AFC6F26}"/>
                  </a:ext>
                </a:extLst>
              </p:cNvPr>
              <p:cNvSpPr/>
              <p:nvPr/>
            </p:nvSpPr>
            <p:spPr>
              <a:xfrm>
                <a:off x="3448" y="985"/>
                <a:ext cx="32" cy="19"/>
              </a:xfrm>
              <a:custGeom>
                <a:avLst/>
                <a:gdLst/>
                <a:ahLst/>
                <a:cxnLst/>
                <a:rect l="l" t="t" r="r" b="b"/>
                <a:pathLst>
                  <a:path w="19" h="11" extrusionOk="0">
                    <a:moveTo>
                      <a:pt x="19" y="0"/>
                    </a:moveTo>
                    <a:cubicBezTo>
                      <a:pt x="14" y="0"/>
                      <a:pt x="9" y="1"/>
                      <a:pt x="5" y="4"/>
                    </a:cubicBezTo>
                    <a:cubicBezTo>
                      <a:pt x="3" y="6"/>
                      <a:pt x="1" y="7"/>
                      <a:pt x="0" y="9"/>
                    </a:cubicBezTo>
                    <a:cubicBezTo>
                      <a:pt x="0" y="9"/>
                      <a:pt x="0" y="9"/>
                      <a:pt x="0" y="9"/>
                    </a:cubicBezTo>
                    <a:cubicBezTo>
                      <a:pt x="2" y="10"/>
                      <a:pt x="4" y="11"/>
                      <a:pt x="6" y="11"/>
                    </a:cubicBezTo>
                    <a:cubicBezTo>
                      <a:pt x="8" y="11"/>
                      <a:pt x="9" y="10"/>
                      <a:pt x="10" y="10"/>
                    </a:cubicBezTo>
                    <a:cubicBezTo>
                      <a:pt x="15" y="8"/>
                      <a:pt x="18" y="4"/>
                      <a:pt x="19"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1" name="Google Shape;898;p5">
                <a:extLst>
                  <a:ext uri="{FF2B5EF4-FFF2-40B4-BE49-F238E27FC236}">
                    <a16:creationId xmlns:a16="http://schemas.microsoft.com/office/drawing/2014/main" id="{3F6403C6-E353-4DC6-BAB0-8C04762FF643}"/>
                  </a:ext>
                </a:extLst>
              </p:cNvPr>
              <p:cNvSpPr/>
              <p:nvPr/>
            </p:nvSpPr>
            <p:spPr>
              <a:xfrm>
                <a:off x="3186" y="978"/>
                <a:ext cx="27" cy="24"/>
              </a:xfrm>
              <a:custGeom>
                <a:avLst/>
                <a:gdLst/>
                <a:ahLst/>
                <a:cxnLst/>
                <a:rect l="l" t="t" r="r" b="b"/>
                <a:pathLst>
                  <a:path w="16" h="14" extrusionOk="0">
                    <a:moveTo>
                      <a:pt x="8" y="0"/>
                    </a:moveTo>
                    <a:cubicBezTo>
                      <a:pt x="7" y="0"/>
                      <a:pt x="7" y="0"/>
                      <a:pt x="6" y="0"/>
                    </a:cubicBezTo>
                    <a:cubicBezTo>
                      <a:pt x="2" y="1"/>
                      <a:pt x="0" y="5"/>
                      <a:pt x="1" y="9"/>
                    </a:cubicBezTo>
                    <a:cubicBezTo>
                      <a:pt x="2" y="12"/>
                      <a:pt x="5" y="14"/>
                      <a:pt x="8" y="14"/>
                    </a:cubicBezTo>
                    <a:cubicBezTo>
                      <a:pt x="9" y="14"/>
                      <a:pt x="10" y="14"/>
                      <a:pt x="10" y="13"/>
                    </a:cubicBezTo>
                    <a:cubicBezTo>
                      <a:pt x="14" y="12"/>
                      <a:pt x="16" y="8"/>
                      <a:pt x="15" y="5"/>
                    </a:cubicBezTo>
                    <a:cubicBezTo>
                      <a:pt x="14" y="2"/>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2" name="Google Shape;899;p5">
                <a:extLst>
                  <a:ext uri="{FF2B5EF4-FFF2-40B4-BE49-F238E27FC236}">
                    <a16:creationId xmlns:a16="http://schemas.microsoft.com/office/drawing/2014/main" id="{6F995705-702B-45E7-A27C-C8890B3A956F}"/>
                  </a:ext>
                </a:extLst>
              </p:cNvPr>
              <p:cNvSpPr/>
              <p:nvPr/>
            </p:nvSpPr>
            <p:spPr>
              <a:xfrm>
                <a:off x="3515" y="1295"/>
                <a:ext cx="66" cy="52"/>
              </a:xfrm>
              <a:custGeom>
                <a:avLst/>
                <a:gdLst/>
                <a:ahLst/>
                <a:cxnLst/>
                <a:rect l="l" t="t" r="r" b="b"/>
                <a:pathLst>
                  <a:path w="39" h="30" extrusionOk="0">
                    <a:moveTo>
                      <a:pt x="5" y="0"/>
                    </a:moveTo>
                    <a:cubicBezTo>
                      <a:pt x="2" y="5"/>
                      <a:pt x="0" y="11"/>
                      <a:pt x="2" y="18"/>
                    </a:cubicBezTo>
                    <a:cubicBezTo>
                      <a:pt x="5" y="25"/>
                      <a:pt x="12" y="30"/>
                      <a:pt x="19" y="30"/>
                    </a:cubicBezTo>
                    <a:cubicBezTo>
                      <a:pt x="20" y="24"/>
                      <a:pt x="23" y="17"/>
                      <a:pt x="29" y="13"/>
                    </a:cubicBezTo>
                    <a:cubicBezTo>
                      <a:pt x="32" y="11"/>
                      <a:pt x="35" y="10"/>
                      <a:pt x="39" y="10"/>
                    </a:cubicBezTo>
                    <a:cubicBezTo>
                      <a:pt x="39" y="8"/>
                      <a:pt x="38" y="7"/>
                      <a:pt x="38" y="6"/>
                    </a:cubicBezTo>
                    <a:cubicBezTo>
                      <a:pt x="37" y="4"/>
                      <a:pt x="36" y="2"/>
                      <a:pt x="35" y="1"/>
                    </a:cubicBezTo>
                    <a:cubicBezTo>
                      <a:pt x="34" y="4"/>
                      <a:pt x="32" y="7"/>
                      <a:pt x="29" y="9"/>
                    </a:cubicBezTo>
                    <a:cubicBezTo>
                      <a:pt x="26" y="11"/>
                      <a:pt x="23" y="12"/>
                      <a:pt x="20" y="12"/>
                    </a:cubicBezTo>
                    <a:cubicBezTo>
                      <a:pt x="15" y="12"/>
                      <a:pt x="10" y="9"/>
                      <a:pt x="7" y="4"/>
                    </a:cubicBezTo>
                    <a:cubicBezTo>
                      <a:pt x="6" y="3"/>
                      <a:pt x="6" y="2"/>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3" name="Google Shape;900;p5">
                <a:extLst>
                  <a:ext uri="{FF2B5EF4-FFF2-40B4-BE49-F238E27FC236}">
                    <a16:creationId xmlns:a16="http://schemas.microsoft.com/office/drawing/2014/main" id="{31E7419C-81E7-4583-B803-08D728A5DDF4}"/>
                  </a:ext>
                </a:extLst>
              </p:cNvPr>
              <p:cNvSpPr/>
              <p:nvPr/>
            </p:nvSpPr>
            <p:spPr>
              <a:xfrm>
                <a:off x="3547" y="1313"/>
                <a:ext cx="34" cy="34"/>
              </a:xfrm>
              <a:custGeom>
                <a:avLst/>
                <a:gdLst/>
                <a:ahLst/>
                <a:cxnLst/>
                <a:rect l="l" t="t" r="r" b="b"/>
                <a:pathLst>
                  <a:path w="20" h="20" extrusionOk="0">
                    <a:moveTo>
                      <a:pt x="20" y="0"/>
                    </a:moveTo>
                    <a:cubicBezTo>
                      <a:pt x="16" y="0"/>
                      <a:pt x="13" y="1"/>
                      <a:pt x="10" y="3"/>
                    </a:cubicBezTo>
                    <a:cubicBezTo>
                      <a:pt x="4" y="7"/>
                      <a:pt x="1" y="14"/>
                      <a:pt x="0" y="20"/>
                    </a:cubicBezTo>
                    <a:cubicBezTo>
                      <a:pt x="1" y="20"/>
                      <a:pt x="1" y="20"/>
                      <a:pt x="1" y="20"/>
                    </a:cubicBezTo>
                    <a:cubicBezTo>
                      <a:pt x="3" y="20"/>
                      <a:pt x="5" y="20"/>
                      <a:pt x="7" y="19"/>
                    </a:cubicBezTo>
                    <a:cubicBezTo>
                      <a:pt x="9" y="19"/>
                      <a:pt x="11" y="18"/>
                      <a:pt x="13" y="16"/>
                    </a:cubicBezTo>
                    <a:cubicBezTo>
                      <a:pt x="13" y="16"/>
                      <a:pt x="13" y="15"/>
                      <a:pt x="13" y="14"/>
                    </a:cubicBezTo>
                    <a:cubicBezTo>
                      <a:pt x="14" y="11"/>
                      <a:pt x="17" y="8"/>
                      <a:pt x="19" y="6"/>
                    </a:cubicBezTo>
                    <a:cubicBezTo>
                      <a:pt x="20" y="4"/>
                      <a:pt x="20" y="2"/>
                      <a:pt x="2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4" name="Google Shape;901;p5">
                <a:extLst>
                  <a:ext uri="{FF2B5EF4-FFF2-40B4-BE49-F238E27FC236}">
                    <a16:creationId xmlns:a16="http://schemas.microsoft.com/office/drawing/2014/main" id="{9A8A6919-38E1-4A5C-802D-B467149A637C}"/>
                  </a:ext>
                </a:extLst>
              </p:cNvPr>
              <p:cNvSpPr/>
              <p:nvPr/>
            </p:nvSpPr>
            <p:spPr>
              <a:xfrm>
                <a:off x="3569" y="1323"/>
                <a:ext cx="11" cy="17"/>
              </a:xfrm>
              <a:custGeom>
                <a:avLst/>
                <a:gdLst/>
                <a:ahLst/>
                <a:cxnLst/>
                <a:rect l="l" t="t" r="r" b="b"/>
                <a:pathLst>
                  <a:path w="6" h="10" extrusionOk="0">
                    <a:moveTo>
                      <a:pt x="6" y="0"/>
                    </a:moveTo>
                    <a:cubicBezTo>
                      <a:pt x="4" y="2"/>
                      <a:pt x="1" y="5"/>
                      <a:pt x="0" y="8"/>
                    </a:cubicBezTo>
                    <a:cubicBezTo>
                      <a:pt x="0" y="9"/>
                      <a:pt x="0" y="10"/>
                      <a:pt x="0" y="10"/>
                    </a:cubicBezTo>
                    <a:cubicBezTo>
                      <a:pt x="3" y="8"/>
                      <a:pt x="6" y="4"/>
                      <a:pt x="6"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5" name="Google Shape;902;p5">
                <a:extLst>
                  <a:ext uri="{FF2B5EF4-FFF2-40B4-BE49-F238E27FC236}">
                    <a16:creationId xmlns:a16="http://schemas.microsoft.com/office/drawing/2014/main" id="{C6FFF895-0996-4D24-85CA-0749AE377DC3}"/>
                  </a:ext>
                </a:extLst>
              </p:cNvPr>
              <p:cNvSpPr/>
              <p:nvPr/>
            </p:nvSpPr>
            <p:spPr>
              <a:xfrm>
                <a:off x="3910" y="980"/>
                <a:ext cx="55" cy="44"/>
              </a:xfrm>
              <a:custGeom>
                <a:avLst/>
                <a:gdLst/>
                <a:ahLst/>
                <a:cxnLst/>
                <a:rect l="l" t="t" r="r" b="b"/>
                <a:pathLst>
                  <a:path w="32" h="26" extrusionOk="0">
                    <a:moveTo>
                      <a:pt x="28" y="0"/>
                    </a:moveTo>
                    <a:cubicBezTo>
                      <a:pt x="23" y="5"/>
                      <a:pt x="16" y="8"/>
                      <a:pt x="8" y="8"/>
                    </a:cubicBezTo>
                    <a:cubicBezTo>
                      <a:pt x="8" y="8"/>
                      <a:pt x="7" y="8"/>
                      <a:pt x="6" y="8"/>
                    </a:cubicBezTo>
                    <a:cubicBezTo>
                      <a:pt x="4" y="8"/>
                      <a:pt x="2" y="8"/>
                      <a:pt x="1" y="7"/>
                    </a:cubicBezTo>
                    <a:cubicBezTo>
                      <a:pt x="0" y="8"/>
                      <a:pt x="0" y="9"/>
                      <a:pt x="0" y="11"/>
                    </a:cubicBezTo>
                    <a:cubicBezTo>
                      <a:pt x="0" y="11"/>
                      <a:pt x="0" y="12"/>
                      <a:pt x="0" y="13"/>
                    </a:cubicBezTo>
                    <a:cubicBezTo>
                      <a:pt x="7" y="13"/>
                      <a:pt x="14" y="17"/>
                      <a:pt x="15" y="25"/>
                    </a:cubicBezTo>
                    <a:cubicBezTo>
                      <a:pt x="15" y="25"/>
                      <a:pt x="15" y="25"/>
                      <a:pt x="16" y="26"/>
                    </a:cubicBezTo>
                    <a:cubicBezTo>
                      <a:pt x="16" y="26"/>
                      <a:pt x="16" y="26"/>
                      <a:pt x="16" y="26"/>
                    </a:cubicBezTo>
                    <a:cubicBezTo>
                      <a:pt x="16" y="26"/>
                      <a:pt x="16" y="26"/>
                      <a:pt x="16" y="26"/>
                    </a:cubicBezTo>
                    <a:cubicBezTo>
                      <a:pt x="25" y="26"/>
                      <a:pt x="32" y="19"/>
                      <a:pt x="31" y="10"/>
                    </a:cubicBezTo>
                    <a:cubicBezTo>
                      <a:pt x="31" y="6"/>
                      <a:pt x="30" y="3"/>
                      <a:pt x="2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6" name="Google Shape;903;p5">
                <a:extLst>
                  <a:ext uri="{FF2B5EF4-FFF2-40B4-BE49-F238E27FC236}">
                    <a16:creationId xmlns:a16="http://schemas.microsoft.com/office/drawing/2014/main" id="{4FE8F0FE-3884-4207-B467-645EED6C2992}"/>
                  </a:ext>
                </a:extLst>
              </p:cNvPr>
              <p:cNvSpPr/>
              <p:nvPr/>
            </p:nvSpPr>
            <p:spPr>
              <a:xfrm>
                <a:off x="3910" y="1002"/>
                <a:ext cx="28" cy="22"/>
              </a:xfrm>
              <a:custGeom>
                <a:avLst/>
                <a:gdLst/>
                <a:ahLst/>
                <a:cxnLst/>
                <a:rect l="l" t="t" r="r" b="b"/>
                <a:pathLst>
                  <a:path w="16" h="13" extrusionOk="0">
                    <a:moveTo>
                      <a:pt x="0" y="0"/>
                    </a:moveTo>
                    <a:cubicBezTo>
                      <a:pt x="1" y="7"/>
                      <a:pt x="8" y="13"/>
                      <a:pt x="16" y="13"/>
                    </a:cubicBezTo>
                    <a:cubicBezTo>
                      <a:pt x="15" y="12"/>
                      <a:pt x="15" y="12"/>
                      <a:pt x="15" y="12"/>
                    </a:cubicBezTo>
                    <a:cubicBezTo>
                      <a:pt x="14" y="4"/>
                      <a:pt x="7"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7" name="Google Shape;904;p5">
                <a:extLst>
                  <a:ext uri="{FF2B5EF4-FFF2-40B4-BE49-F238E27FC236}">
                    <a16:creationId xmlns:a16="http://schemas.microsoft.com/office/drawing/2014/main" id="{C537CC1B-28D0-47D7-BF2C-EF6F62ADBE7D}"/>
                  </a:ext>
                </a:extLst>
              </p:cNvPr>
              <p:cNvSpPr/>
              <p:nvPr/>
            </p:nvSpPr>
            <p:spPr>
              <a:xfrm>
                <a:off x="4045" y="865"/>
                <a:ext cx="119" cy="91"/>
              </a:xfrm>
              <a:custGeom>
                <a:avLst/>
                <a:gdLst/>
                <a:ahLst/>
                <a:cxnLst/>
                <a:rect l="l" t="t" r="r" b="b"/>
                <a:pathLst>
                  <a:path w="69" h="53" extrusionOk="0">
                    <a:moveTo>
                      <a:pt x="52" y="0"/>
                    </a:moveTo>
                    <a:cubicBezTo>
                      <a:pt x="48" y="6"/>
                      <a:pt x="40" y="11"/>
                      <a:pt x="32" y="12"/>
                    </a:cubicBezTo>
                    <a:cubicBezTo>
                      <a:pt x="31" y="12"/>
                      <a:pt x="30" y="13"/>
                      <a:pt x="28" y="13"/>
                    </a:cubicBezTo>
                    <a:cubicBezTo>
                      <a:pt x="21" y="13"/>
                      <a:pt x="13" y="9"/>
                      <a:pt x="8" y="4"/>
                    </a:cubicBezTo>
                    <a:cubicBezTo>
                      <a:pt x="3" y="10"/>
                      <a:pt x="0" y="18"/>
                      <a:pt x="0" y="27"/>
                    </a:cubicBezTo>
                    <a:cubicBezTo>
                      <a:pt x="0" y="34"/>
                      <a:pt x="3" y="41"/>
                      <a:pt x="7" y="47"/>
                    </a:cubicBezTo>
                    <a:cubicBezTo>
                      <a:pt x="8" y="46"/>
                      <a:pt x="10" y="46"/>
                      <a:pt x="11" y="46"/>
                    </a:cubicBezTo>
                    <a:cubicBezTo>
                      <a:pt x="14" y="46"/>
                      <a:pt x="18" y="47"/>
                      <a:pt x="20" y="49"/>
                    </a:cubicBezTo>
                    <a:cubicBezTo>
                      <a:pt x="23" y="44"/>
                      <a:pt x="28" y="39"/>
                      <a:pt x="35" y="39"/>
                    </a:cubicBezTo>
                    <a:cubicBezTo>
                      <a:pt x="35" y="39"/>
                      <a:pt x="36" y="39"/>
                      <a:pt x="37" y="39"/>
                    </a:cubicBezTo>
                    <a:cubicBezTo>
                      <a:pt x="46" y="39"/>
                      <a:pt x="54" y="45"/>
                      <a:pt x="55" y="53"/>
                    </a:cubicBezTo>
                    <a:cubicBezTo>
                      <a:pt x="64" y="47"/>
                      <a:pt x="69" y="37"/>
                      <a:pt x="69" y="26"/>
                    </a:cubicBezTo>
                    <a:cubicBezTo>
                      <a:pt x="69" y="22"/>
                      <a:pt x="68" y="18"/>
                      <a:pt x="67" y="14"/>
                    </a:cubicBezTo>
                    <a:cubicBezTo>
                      <a:pt x="64" y="13"/>
                      <a:pt x="61" y="11"/>
                      <a:pt x="58" y="9"/>
                    </a:cubicBezTo>
                    <a:cubicBezTo>
                      <a:pt x="56" y="6"/>
                      <a:pt x="54" y="3"/>
                      <a:pt x="5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8" name="Google Shape;905;p5">
                <a:extLst>
                  <a:ext uri="{FF2B5EF4-FFF2-40B4-BE49-F238E27FC236}">
                    <a16:creationId xmlns:a16="http://schemas.microsoft.com/office/drawing/2014/main" id="{B09B156C-590C-4178-85B0-587EABA8DC8B}"/>
                  </a:ext>
                </a:extLst>
              </p:cNvPr>
              <p:cNvSpPr/>
              <p:nvPr/>
            </p:nvSpPr>
            <p:spPr>
              <a:xfrm>
                <a:off x="4057" y="944"/>
                <a:ext cx="23" cy="17"/>
              </a:xfrm>
              <a:custGeom>
                <a:avLst/>
                <a:gdLst/>
                <a:ahLst/>
                <a:cxnLst/>
                <a:rect l="l" t="t" r="r" b="b"/>
                <a:pathLst>
                  <a:path w="13" h="10" extrusionOk="0">
                    <a:moveTo>
                      <a:pt x="4" y="0"/>
                    </a:moveTo>
                    <a:cubicBezTo>
                      <a:pt x="3" y="0"/>
                      <a:pt x="1" y="0"/>
                      <a:pt x="0" y="1"/>
                    </a:cubicBezTo>
                    <a:cubicBezTo>
                      <a:pt x="3" y="5"/>
                      <a:pt x="7" y="8"/>
                      <a:pt x="11" y="10"/>
                    </a:cubicBezTo>
                    <a:cubicBezTo>
                      <a:pt x="11" y="8"/>
                      <a:pt x="12" y="5"/>
                      <a:pt x="13" y="3"/>
                    </a:cubicBezTo>
                    <a:cubicBezTo>
                      <a:pt x="11" y="1"/>
                      <a:pt x="7" y="0"/>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9" name="Google Shape;906;p5">
                <a:extLst>
                  <a:ext uri="{FF2B5EF4-FFF2-40B4-BE49-F238E27FC236}">
                    <a16:creationId xmlns:a16="http://schemas.microsoft.com/office/drawing/2014/main" id="{F0E61F38-C506-4D82-8E1A-61839C611A12}"/>
                  </a:ext>
                </a:extLst>
              </p:cNvPr>
              <p:cNvSpPr/>
              <p:nvPr/>
            </p:nvSpPr>
            <p:spPr>
              <a:xfrm>
                <a:off x="4134" y="861"/>
                <a:ext cx="26" cy="28"/>
              </a:xfrm>
              <a:custGeom>
                <a:avLst/>
                <a:gdLst/>
                <a:ahLst/>
                <a:cxnLst/>
                <a:rect l="l" t="t" r="r" b="b"/>
                <a:pathLst>
                  <a:path w="15" h="16" extrusionOk="0">
                    <a:moveTo>
                      <a:pt x="1" y="0"/>
                    </a:moveTo>
                    <a:cubicBezTo>
                      <a:pt x="1" y="0"/>
                      <a:pt x="1" y="1"/>
                      <a:pt x="0" y="2"/>
                    </a:cubicBezTo>
                    <a:cubicBezTo>
                      <a:pt x="2" y="5"/>
                      <a:pt x="4" y="8"/>
                      <a:pt x="6" y="11"/>
                    </a:cubicBezTo>
                    <a:cubicBezTo>
                      <a:pt x="9" y="13"/>
                      <a:pt x="12" y="15"/>
                      <a:pt x="15" y="16"/>
                    </a:cubicBezTo>
                    <a:cubicBezTo>
                      <a:pt x="12" y="9"/>
                      <a:pt x="7" y="4"/>
                      <a:pt x="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0" name="Google Shape;907;p5">
                <a:extLst>
                  <a:ext uri="{FF2B5EF4-FFF2-40B4-BE49-F238E27FC236}">
                    <a16:creationId xmlns:a16="http://schemas.microsoft.com/office/drawing/2014/main" id="{3935D6E0-2E58-4061-BE2C-F66D1AEEA291}"/>
                  </a:ext>
                </a:extLst>
              </p:cNvPr>
              <p:cNvSpPr/>
              <p:nvPr/>
            </p:nvSpPr>
            <p:spPr>
              <a:xfrm>
                <a:off x="4059" y="851"/>
                <a:ext cx="75" cy="36"/>
              </a:xfrm>
              <a:custGeom>
                <a:avLst/>
                <a:gdLst/>
                <a:ahLst/>
                <a:cxnLst/>
                <a:rect l="l" t="t" r="r" b="b"/>
                <a:pathLst>
                  <a:path w="44" h="21" extrusionOk="0">
                    <a:moveTo>
                      <a:pt x="26" y="0"/>
                    </a:moveTo>
                    <a:cubicBezTo>
                      <a:pt x="26" y="0"/>
                      <a:pt x="26" y="0"/>
                      <a:pt x="26" y="0"/>
                    </a:cubicBezTo>
                    <a:cubicBezTo>
                      <a:pt x="16" y="0"/>
                      <a:pt x="6" y="5"/>
                      <a:pt x="0" y="12"/>
                    </a:cubicBezTo>
                    <a:cubicBezTo>
                      <a:pt x="5" y="17"/>
                      <a:pt x="13" y="21"/>
                      <a:pt x="20" y="21"/>
                    </a:cubicBezTo>
                    <a:cubicBezTo>
                      <a:pt x="22" y="21"/>
                      <a:pt x="23" y="20"/>
                      <a:pt x="24" y="20"/>
                    </a:cubicBezTo>
                    <a:cubicBezTo>
                      <a:pt x="32" y="19"/>
                      <a:pt x="40" y="14"/>
                      <a:pt x="44" y="8"/>
                    </a:cubicBezTo>
                    <a:cubicBezTo>
                      <a:pt x="43" y="7"/>
                      <a:pt x="43" y="5"/>
                      <a:pt x="43" y="4"/>
                    </a:cubicBezTo>
                    <a:cubicBezTo>
                      <a:pt x="38" y="1"/>
                      <a:pt x="32" y="0"/>
                      <a:pt x="2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1" name="Google Shape;908;p5">
                <a:extLst>
                  <a:ext uri="{FF2B5EF4-FFF2-40B4-BE49-F238E27FC236}">
                    <a16:creationId xmlns:a16="http://schemas.microsoft.com/office/drawing/2014/main" id="{2F2DCCA6-5171-4498-86B0-A41A162CB70A}"/>
                  </a:ext>
                </a:extLst>
              </p:cNvPr>
              <p:cNvSpPr/>
              <p:nvPr/>
            </p:nvSpPr>
            <p:spPr>
              <a:xfrm>
                <a:off x="4133" y="858"/>
                <a:ext cx="3" cy="7"/>
              </a:xfrm>
              <a:custGeom>
                <a:avLst/>
                <a:gdLst/>
                <a:ahLst/>
                <a:cxnLst/>
                <a:rect l="l" t="t" r="r" b="b"/>
                <a:pathLst>
                  <a:path w="2" h="4" extrusionOk="0">
                    <a:moveTo>
                      <a:pt x="0" y="0"/>
                    </a:moveTo>
                    <a:cubicBezTo>
                      <a:pt x="0" y="1"/>
                      <a:pt x="0" y="3"/>
                      <a:pt x="1" y="4"/>
                    </a:cubicBezTo>
                    <a:cubicBezTo>
                      <a:pt x="2" y="3"/>
                      <a:pt x="2" y="2"/>
                      <a:pt x="2" y="2"/>
                    </a:cubicBezTo>
                    <a:cubicBezTo>
                      <a:pt x="1" y="1"/>
                      <a:pt x="1" y="0"/>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2" name="Google Shape;909;p5">
                <a:extLst>
                  <a:ext uri="{FF2B5EF4-FFF2-40B4-BE49-F238E27FC236}">
                    <a16:creationId xmlns:a16="http://schemas.microsoft.com/office/drawing/2014/main" id="{D841EBC1-AFAB-4BC2-9751-8DB49BA28A87}"/>
                  </a:ext>
                </a:extLst>
              </p:cNvPr>
              <p:cNvSpPr/>
              <p:nvPr/>
            </p:nvSpPr>
            <p:spPr>
              <a:xfrm>
                <a:off x="4090" y="657"/>
                <a:ext cx="63" cy="64"/>
              </a:xfrm>
              <a:custGeom>
                <a:avLst/>
                <a:gdLst/>
                <a:ahLst/>
                <a:cxnLst/>
                <a:rect l="l" t="t" r="r" b="b"/>
                <a:pathLst>
                  <a:path w="37" h="37" extrusionOk="0">
                    <a:moveTo>
                      <a:pt x="18" y="0"/>
                    </a:moveTo>
                    <a:cubicBezTo>
                      <a:pt x="18" y="0"/>
                      <a:pt x="18" y="0"/>
                      <a:pt x="18" y="0"/>
                    </a:cubicBezTo>
                    <a:cubicBezTo>
                      <a:pt x="8" y="0"/>
                      <a:pt x="0" y="8"/>
                      <a:pt x="0" y="19"/>
                    </a:cubicBezTo>
                    <a:cubicBezTo>
                      <a:pt x="0" y="29"/>
                      <a:pt x="8" y="37"/>
                      <a:pt x="18" y="37"/>
                    </a:cubicBezTo>
                    <a:cubicBezTo>
                      <a:pt x="18" y="37"/>
                      <a:pt x="19" y="37"/>
                      <a:pt x="19" y="37"/>
                    </a:cubicBezTo>
                    <a:cubicBezTo>
                      <a:pt x="29" y="37"/>
                      <a:pt x="37" y="28"/>
                      <a:pt x="37" y="18"/>
                    </a:cubicBezTo>
                    <a:cubicBezTo>
                      <a:pt x="37" y="8"/>
                      <a:pt x="29"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3" name="Google Shape;910;p5">
                <a:extLst>
                  <a:ext uri="{FF2B5EF4-FFF2-40B4-BE49-F238E27FC236}">
                    <a16:creationId xmlns:a16="http://schemas.microsoft.com/office/drawing/2014/main" id="{60F72DB9-DEC1-4943-AB51-F3CBCD14266C}"/>
                  </a:ext>
                </a:extLst>
              </p:cNvPr>
              <p:cNvSpPr/>
              <p:nvPr/>
            </p:nvSpPr>
            <p:spPr>
              <a:xfrm>
                <a:off x="4227" y="923"/>
                <a:ext cx="53" cy="53"/>
              </a:xfrm>
              <a:custGeom>
                <a:avLst/>
                <a:gdLst/>
                <a:ahLst/>
                <a:cxnLst/>
                <a:rect l="l" t="t" r="r" b="b"/>
                <a:pathLst>
                  <a:path w="31" h="31" extrusionOk="0">
                    <a:moveTo>
                      <a:pt x="27" y="0"/>
                    </a:moveTo>
                    <a:cubicBezTo>
                      <a:pt x="27" y="0"/>
                      <a:pt x="27" y="0"/>
                      <a:pt x="27" y="0"/>
                    </a:cubicBezTo>
                    <a:cubicBezTo>
                      <a:pt x="12" y="0"/>
                      <a:pt x="0" y="12"/>
                      <a:pt x="1" y="27"/>
                    </a:cubicBezTo>
                    <a:cubicBezTo>
                      <a:pt x="1" y="28"/>
                      <a:pt x="1" y="29"/>
                      <a:pt x="1" y="31"/>
                    </a:cubicBezTo>
                    <a:cubicBezTo>
                      <a:pt x="6" y="28"/>
                      <a:pt x="12" y="26"/>
                      <a:pt x="18" y="26"/>
                    </a:cubicBezTo>
                    <a:cubicBezTo>
                      <a:pt x="21" y="26"/>
                      <a:pt x="24" y="27"/>
                      <a:pt x="27" y="28"/>
                    </a:cubicBezTo>
                    <a:cubicBezTo>
                      <a:pt x="27" y="26"/>
                      <a:pt x="26" y="24"/>
                      <a:pt x="26" y="23"/>
                    </a:cubicBezTo>
                    <a:cubicBezTo>
                      <a:pt x="25" y="15"/>
                      <a:pt x="27" y="7"/>
                      <a:pt x="31" y="0"/>
                    </a:cubicBezTo>
                    <a:cubicBezTo>
                      <a:pt x="30" y="0"/>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4" name="Google Shape;911;p5">
                <a:extLst>
                  <a:ext uri="{FF2B5EF4-FFF2-40B4-BE49-F238E27FC236}">
                    <a16:creationId xmlns:a16="http://schemas.microsoft.com/office/drawing/2014/main" id="{15F87426-D8BA-4C74-8CF8-0B74FB15D564}"/>
                  </a:ext>
                </a:extLst>
              </p:cNvPr>
              <p:cNvSpPr/>
              <p:nvPr/>
            </p:nvSpPr>
            <p:spPr>
              <a:xfrm>
                <a:off x="4229" y="968"/>
                <a:ext cx="72" cy="39"/>
              </a:xfrm>
              <a:custGeom>
                <a:avLst/>
                <a:gdLst/>
                <a:ahLst/>
                <a:cxnLst/>
                <a:rect l="l" t="t" r="r" b="b"/>
                <a:pathLst>
                  <a:path w="42" h="23" extrusionOk="0">
                    <a:moveTo>
                      <a:pt x="39" y="20"/>
                    </a:moveTo>
                    <a:cubicBezTo>
                      <a:pt x="40" y="21"/>
                      <a:pt x="40" y="22"/>
                      <a:pt x="40" y="23"/>
                    </a:cubicBezTo>
                    <a:cubicBezTo>
                      <a:pt x="41" y="23"/>
                      <a:pt x="41" y="22"/>
                      <a:pt x="42" y="22"/>
                    </a:cubicBezTo>
                    <a:cubicBezTo>
                      <a:pt x="41" y="22"/>
                      <a:pt x="40" y="21"/>
                      <a:pt x="39" y="20"/>
                    </a:cubicBezTo>
                    <a:moveTo>
                      <a:pt x="17" y="0"/>
                    </a:moveTo>
                    <a:cubicBezTo>
                      <a:pt x="11" y="0"/>
                      <a:pt x="5" y="2"/>
                      <a:pt x="0" y="5"/>
                    </a:cubicBezTo>
                    <a:cubicBezTo>
                      <a:pt x="1" y="10"/>
                      <a:pt x="3" y="15"/>
                      <a:pt x="6" y="18"/>
                    </a:cubicBezTo>
                    <a:cubicBezTo>
                      <a:pt x="9" y="14"/>
                      <a:pt x="14" y="11"/>
                      <a:pt x="20" y="10"/>
                    </a:cubicBezTo>
                    <a:cubicBezTo>
                      <a:pt x="21" y="10"/>
                      <a:pt x="21" y="10"/>
                      <a:pt x="22" y="10"/>
                    </a:cubicBezTo>
                    <a:cubicBezTo>
                      <a:pt x="25" y="10"/>
                      <a:pt x="29" y="11"/>
                      <a:pt x="31" y="13"/>
                    </a:cubicBezTo>
                    <a:cubicBezTo>
                      <a:pt x="29" y="9"/>
                      <a:pt x="27" y="6"/>
                      <a:pt x="26" y="2"/>
                    </a:cubicBezTo>
                    <a:cubicBezTo>
                      <a:pt x="23" y="1"/>
                      <a:pt x="20"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5" name="Google Shape;912;p5">
                <a:extLst>
                  <a:ext uri="{FF2B5EF4-FFF2-40B4-BE49-F238E27FC236}">
                    <a16:creationId xmlns:a16="http://schemas.microsoft.com/office/drawing/2014/main" id="{845B3376-524F-4387-91A8-3E6F24A70DB8}"/>
                  </a:ext>
                </a:extLst>
              </p:cNvPr>
              <p:cNvSpPr/>
              <p:nvPr/>
            </p:nvSpPr>
            <p:spPr>
              <a:xfrm>
                <a:off x="4239" y="985"/>
                <a:ext cx="58" cy="29"/>
              </a:xfrm>
              <a:custGeom>
                <a:avLst/>
                <a:gdLst/>
                <a:ahLst/>
                <a:cxnLst/>
                <a:rect l="l" t="t" r="r" b="b"/>
                <a:pathLst>
                  <a:path w="34" h="17" extrusionOk="0">
                    <a:moveTo>
                      <a:pt x="16" y="0"/>
                    </a:moveTo>
                    <a:cubicBezTo>
                      <a:pt x="15" y="0"/>
                      <a:pt x="15" y="0"/>
                      <a:pt x="14" y="0"/>
                    </a:cubicBezTo>
                    <a:cubicBezTo>
                      <a:pt x="8" y="1"/>
                      <a:pt x="3" y="4"/>
                      <a:pt x="0" y="8"/>
                    </a:cubicBezTo>
                    <a:cubicBezTo>
                      <a:pt x="5" y="14"/>
                      <a:pt x="12" y="17"/>
                      <a:pt x="20" y="17"/>
                    </a:cubicBezTo>
                    <a:cubicBezTo>
                      <a:pt x="20" y="17"/>
                      <a:pt x="20" y="17"/>
                      <a:pt x="21" y="17"/>
                    </a:cubicBezTo>
                    <a:cubicBezTo>
                      <a:pt x="26" y="17"/>
                      <a:pt x="30" y="16"/>
                      <a:pt x="34" y="13"/>
                    </a:cubicBezTo>
                    <a:cubicBezTo>
                      <a:pt x="34" y="12"/>
                      <a:pt x="34" y="11"/>
                      <a:pt x="33" y="10"/>
                    </a:cubicBezTo>
                    <a:cubicBezTo>
                      <a:pt x="30" y="8"/>
                      <a:pt x="28" y="6"/>
                      <a:pt x="25" y="3"/>
                    </a:cubicBezTo>
                    <a:cubicBezTo>
                      <a:pt x="23" y="1"/>
                      <a:pt x="19" y="0"/>
                      <a:pt x="16"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6" name="Google Shape;913;p5">
                <a:extLst>
                  <a:ext uri="{FF2B5EF4-FFF2-40B4-BE49-F238E27FC236}">
                    <a16:creationId xmlns:a16="http://schemas.microsoft.com/office/drawing/2014/main" id="{CA5DB0CD-6080-48E8-8E00-4D2B187993FE}"/>
                  </a:ext>
                </a:extLst>
              </p:cNvPr>
              <p:cNvSpPr/>
              <p:nvPr/>
            </p:nvSpPr>
            <p:spPr>
              <a:xfrm>
                <a:off x="3883" y="789"/>
                <a:ext cx="94" cy="86"/>
              </a:xfrm>
              <a:custGeom>
                <a:avLst/>
                <a:gdLst/>
                <a:ahLst/>
                <a:cxnLst/>
                <a:rect l="l" t="t" r="r" b="b"/>
                <a:pathLst>
                  <a:path w="55" h="50" extrusionOk="0">
                    <a:moveTo>
                      <a:pt x="27" y="0"/>
                    </a:moveTo>
                    <a:cubicBezTo>
                      <a:pt x="27" y="0"/>
                      <a:pt x="27" y="0"/>
                      <a:pt x="27" y="0"/>
                    </a:cubicBezTo>
                    <a:cubicBezTo>
                      <a:pt x="12" y="0"/>
                      <a:pt x="0" y="12"/>
                      <a:pt x="0" y="27"/>
                    </a:cubicBezTo>
                    <a:cubicBezTo>
                      <a:pt x="0" y="37"/>
                      <a:pt x="5" y="45"/>
                      <a:pt x="12" y="50"/>
                    </a:cubicBezTo>
                    <a:cubicBezTo>
                      <a:pt x="12" y="48"/>
                      <a:pt x="11" y="47"/>
                      <a:pt x="11" y="45"/>
                    </a:cubicBezTo>
                    <a:cubicBezTo>
                      <a:pt x="10" y="37"/>
                      <a:pt x="16" y="29"/>
                      <a:pt x="25" y="27"/>
                    </a:cubicBezTo>
                    <a:cubicBezTo>
                      <a:pt x="26" y="27"/>
                      <a:pt x="27" y="27"/>
                      <a:pt x="27" y="27"/>
                    </a:cubicBezTo>
                    <a:cubicBezTo>
                      <a:pt x="35" y="27"/>
                      <a:pt x="42" y="33"/>
                      <a:pt x="43" y="42"/>
                    </a:cubicBezTo>
                    <a:cubicBezTo>
                      <a:pt x="44" y="45"/>
                      <a:pt x="43" y="48"/>
                      <a:pt x="42" y="50"/>
                    </a:cubicBezTo>
                    <a:cubicBezTo>
                      <a:pt x="50" y="45"/>
                      <a:pt x="55" y="37"/>
                      <a:pt x="55" y="27"/>
                    </a:cubicBezTo>
                    <a:cubicBezTo>
                      <a:pt x="55" y="12"/>
                      <a:pt x="42"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7" name="Google Shape;914;p5">
                <a:extLst>
                  <a:ext uri="{FF2B5EF4-FFF2-40B4-BE49-F238E27FC236}">
                    <a16:creationId xmlns:a16="http://schemas.microsoft.com/office/drawing/2014/main" id="{40A1E9E6-75D2-4CA9-856C-D0B17617BA33}"/>
                  </a:ext>
                </a:extLst>
              </p:cNvPr>
              <p:cNvSpPr/>
              <p:nvPr/>
            </p:nvSpPr>
            <p:spPr>
              <a:xfrm>
                <a:off x="3900" y="836"/>
                <a:ext cx="58" cy="46"/>
              </a:xfrm>
              <a:custGeom>
                <a:avLst/>
                <a:gdLst/>
                <a:ahLst/>
                <a:cxnLst/>
                <a:rect l="l" t="t" r="r" b="b"/>
                <a:pathLst>
                  <a:path w="34" h="27" extrusionOk="0">
                    <a:moveTo>
                      <a:pt x="17" y="0"/>
                    </a:moveTo>
                    <a:cubicBezTo>
                      <a:pt x="17" y="0"/>
                      <a:pt x="16" y="0"/>
                      <a:pt x="15" y="0"/>
                    </a:cubicBezTo>
                    <a:cubicBezTo>
                      <a:pt x="6" y="2"/>
                      <a:pt x="0" y="10"/>
                      <a:pt x="1" y="18"/>
                    </a:cubicBezTo>
                    <a:cubicBezTo>
                      <a:pt x="1" y="20"/>
                      <a:pt x="2" y="21"/>
                      <a:pt x="2" y="23"/>
                    </a:cubicBezTo>
                    <a:cubicBezTo>
                      <a:pt x="7" y="26"/>
                      <a:pt x="12" y="27"/>
                      <a:pt x="17" y="27"/>
                    </a:cubicBezTo>
                    <a:cubicBezTo>
                      <a:pt x="18" y="27"/>
                      <a:pt x="18" y="27"/>
                      <a:pt x="18" y="27"/>
                    </a:cubicBezTo>
                    <a:cubicBezTo>
                      <a:pt x="23" y="27"/>
                      <a:pt x="28" y="26"/>
                      <a:pt x="32" y="23"/>
                    </a:cubicBezTo>
                    <a:cubicBezTo>
                      <a:pt x="33" y="21"/>
                      <a:pt x="34" y="18"/>
                      <a:pt x="33" y="15"/>
                    </a:cubicBezTo>
                    <a:cubicBezTo>
                      <a:pt x="32" y="6"/>
                      <a:pt x="25" y="0"/>
                      <a:pt x="1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8" name="Google Shape;915;p5">
                <a:extLst>
                  <a:ext uri="{FF2B5EF4-FFF2-40B4-BE49-F238E27FC236}">
                    <a16:creationId xmlns:a16="http://schemas.microsoft.com/office/drawing/2014/main" id="{C4083915-E2C3-4A83-A64D-7B64DE984BED}"/>
                  </a:ext>
                </a:extLst>
              </p:cNvPr>
              <p:cNvSpPr/>
              <p:nvPr/>
            </p:nvSpPr>
            <p:spPr>
              <a:xfrm>
                <a:off x="4217" y="752"/>
                <a:ext cx="44" cy="44"/>
              </a:xfrm>
              <a:custGeom>
                <a:avLst/>
                <a:gdLst/>
                <a:ahLst/>
                <a:cxnLst/>
                <a:rect l="l" t="t" r="r" b="b"/>
                <a:pathLst>
                  <a:path w="26" h="26" extrusionOk="0">
                    <a:moveTo>
                      <a:pt x="13" y="0"/>
                    </a:moveTo>
                    <a:cubicBezTo>
                      <a:pt x="13" y="0"/>
                      <a:pt x="13" y="0"/>
                      <a:pt x="13" y="0"/>
                    </a:cubicBezTo>
                    <a:cubicBezTo>
                      <a:pt x="5" y="0"/>
                      <a:pt x="0" y="6"/>
                      <a:pt x="0" y="13"/>
                    </a:cubicBezTo>
                    <a:cubicBezTo>
                      <a:pt x="0" y="21"/>
                      <a:pt x="6" y="26"/>
                      <a:pt x="13" y="26"/>
                    </a:cubicBezTo>
                    <a:cubicBezTo>
                      <a:pt x="13" y="26"/>
                      <a:pt x="13" y="26"/>
                      <a:pt x="13" y="26"/>
                    </a:cubicBezTo>
                    <a:cubicBezTo>
                      <a:pt x="20" y="26"/>
                      <a:pt x="26" y="20"/>
                      <a:pt x="26" y="13"/>
                    </a:cubicBezTo>
                    <a:cubicBezTo>
                      <a:pt x="26" y="6"/>
                      <a:pt x="20" y="0"/>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9" name="Google Shape;916;p5">
                <a:extLst>
                  <a:ext uri="{FF2B5EF4-FFF2-40B4-BE49-F238E27FC236}">
                    <a16:creationId xmlns:a16="http://schemas.microsoft.com/office/drawing/2014/main" id="{A98A6C52-BA51-4E2C-B7D8-7D0E09156245}"/>
                  </a:ext>
                </a:extLst>
              </p:cNvPr>
              <p:cNvSpPr/>
              <p:nvPr/>
            </p:nvSpPr>
            <p:spPr>
              <a:xfrm>
                <a:off x="3977" y="692"/>
                <a:ext cx="24" cy="24"/>
              </a:xfrm>
              <a:custGeom>
                <a:avLst/>
                <a:gdLst/>
                <a:ahLst/>
                <a:cxnLst/>
                <a:rect l="l" t="t" r="r" b="b"/>
                <a:pathLst>
                  <a:path w="14" h="14" extrusionOk="0">
                    <a:moveTo>
                      <a:pt x="7" y="0"/>
                    </a:moveTo>
                    <a:cubicBezTo>
                      <a:pt x="7" y="0"/>
                      <a:pt x="7" y="0"/>
                      <a:pt x="7" y="0"/>
                    </a:cubicBezTo>
                    <a:cubicBezTo>
                      <a:pt x="3" y="0"/>
                      <a:pt x="0" y="3"/>
                      <a:pt x="0" y="7"/>
                    </a:cubicBezTo>
                    <a:cubicBezTo>
                      <a:pt x="0" y="11"/>
                      <a:pt x="3" y="14"/>
                      <a:pt x="7" y="14"/>
                    </a:cubicBezTo>
                    <a:cubicBezTo>
                      <a:pt x="7" y="14"/>
                      <a:pt x="7" y="14"/>
                      <a:pt x="7" y="14"/>
                    </a:cubicBezTo>
                    <a:cubicBezTo>
                      <a:pt x="11" y="14"/>
                      <a:pt x="14" y="11"/>
                      <a:pt x="14" y="7"/>
                    </a:cubicBezTo>
                    <a:cubicBezTo>
                      <a:pt x="14" y="3"/>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0" name="Google Shape;917;p5">
                <a:extLst>
                  <a:ext uri="{FF2B5EF4-FFF2-40B4-BE49-F238E27FC236}">
                    <a16:creationId xmlns:a16="http://schemas.microsoft.com/office/drawing/2014/main" id="{5E42432C-9F3A-447F-85A3-F20E7DA1341B}"/>
                  </a:ext>
                </a:extLst>
              </p:cNvPr>
              <p:cNvSpPr/>
              <p:nvPr/>
            </p:nvSpPr>
            <p:spPr>
              <a:xfrm>
                <a:off x="4191" y="1088"/>
                <a:ext cx="56" cy="65"/>
              </a:xfrm>
              <a:custGeom>
                <a:avLst/>
                <a:gdLst/>
                <a:ahLst/>
                <a:cxnLst/>
                <a:rect l="l" t="t" r="r" b="b"/>
                <a:pathLst>
                  <a:path w="33" h="38" extrusionOk="0">
                    <a:moveTo>
                      <a:pt x="19" y="0"/>
                    </a:moveTo>
                    <a:cubicBezTo>
                      <a:pt x="19" y="0"/>
                      <a:pt x="19" y="0"/>
                      <a:pt x="19" y="0"/>
                    </a:cubicBezTo>
                    <a:cubicBezTo>
                      <a:pt x="8" y="1"/>
                      <a:pt x="0" y="9"/>
                      <a:pt x="0" y="19"/>
                    </a:cubicBezTo>
                    <a:cubicBezTo>
                      <a:pt x="0" y="20"/>
                      <a:pt x="0" y="21"/>
                      <a:pt x="0" y="22"/>
                    </a:cubicBezTo>
                    <a:cubicBezTo>
                      <a:pt x="1" y="22"/>
                      <a:pt x="1" y="22"/>
                      <a:pt x="1" y="22"/>
                    </a:cubicBezTo>
                    <a:cubicBezTo>
                      <a:pt x="8" y="22"/>
                      <a:pt x="14" y="27"/>
                      <a:pt x="14" y="34"/>
                    </a:cubicBezTo>
                    <a:cubicBezTo>
                      <a:pt x="15" y="35"/>
                      <a:pt x="15" y="36"/>
                      <a:pt x="14" y="37"/>
                    </a:cubicBezTo>
                    <a:cubicBezTo>
                      <a:pt x="16" y="38"/>
                      <a:pt x="17" y="38"/>
                      <a:pt x="19" y="38"/>
                    </a:cubicBezTo>
                    <a:cubicBezTo>
                      <a:pt x="19" y="38"/>
                      <a:pt x="19" y="38"/>
                      <a:pt x="19" y="38"/>
                    </a:cubicBezTo>
                    <a:cubicBezTo>
                      <a:pt x="21" y="38"/>
                      <a:pt x="22" y="38"/>
                      <a:pt x="24" y="37"/>
                    </a:cubicBezTo>
                    <a:cubicBezTo>
                      <a:pt x="23" y="36"/>
                      <a:pt x="23" y="34"/>
                      <a:pt x="23" y="32"/>
                    </a:cubicBezTo>
                    <a:cubicBezTo>
                      <a:pt x="22" y="22"/>
                      <a:pt x="26" y="13"/>
                      <a:pt x="33" y="7"/>
                    </a:cubicBezTo>
                    <a:cubicBezTo>
                      <a:pt x="30" y="3"/>
                      <a:pt x="25"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1" name="Google Shape;918;p5">
                <a:extLst>
                  <a:ext uri="{FF2B5EF4-FFF2-40B4-BE49-F238E27FC236}">
                    <a16:creationId xmlns:a16="http://schemas.microsoft.com/office/drawing/2014/main" id="{BDDFBBEF-71CF-4A9E-9E67-0FCB85CE3965}"/>
                  </a:ext>
                </a:extLst>
              </p:cNvPr>
              <p:cNvSpPr/>
              <p:nvPr/>
            </p:nvSpPr>
            <p:spPr>
              <a:xfrm>
                <a:off x="4191" y="1126"/>
                <a:ext cx="26" cy="25"/>
              </a:xfrm>
              <a:custGeom>
                <a:avLst/>
                <a:gdLst/>
                <a:ahLst/>
                <a:cxnLst/>
                <a:rect l="l" t="t" r="r" b="b"/>
                <a:pathLst>
                  <a:path w="15" h="15" extrusionOk="0">
                    <a:moveTo>
                      <a:pt x="1" y="0"/>
                    </a:moveTo>
                    <a:cubicBezTo>
                      <a:pt x="1" y="0"/>
                      <a:pt x="1" y="0"/>
                      <a:pt x="0" y="0"/>
                    </a:cubicBezTo>
                    <a:cubicBezTo>
                      <a:pt x="1" y="7"/>
                      <a:pt x="7" y="14"/>
                      <a:pt x="14" y="15"/>
                    </a:cubicBezTo>
                    <a:cubicBezTo>
                      <a:pt x="15" y="14"/>
                      <a:pt x="15" y="13"/>
                      <a:pt x="14" y="12"/>
                    </a:cubicBezTo>
                    <a:cubicBezTo>
                      <a:pt x="14" y="5"/>
                      <a:pt x="8" y="0"/>
                      <a:pt x="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2" name="Google Shape;919;p5">
                <a:extLst>
                  <a:ext uri="{FF2B5EF4-FFF2-40B4-BE49-F238E27FC236}">
                    <a16:creationId xmlns:a16="http://schemas.microsoft.com/office/drawing/2014/main" id="{8F125195-01B3-4934-947B-B551CF19D274}"/>
                  </a:ext>
                </a:extLst>
              </p:cNvPr>
              <p:cNvSpPr/>
              <p:nvPr/>
            </p:nvSpPr>
            <p:spPr>
              <a:xfrm>
                <a:off x="3674" y="1287"/>
                <a:ext cx="96" cy="86"/>
              </a:xfrm>
              <a:custGeom>
                <a:avLst/>
                <a:gdLst/>
                <a:ahLst/>
                <a:cxnLst/>
                <a:rect l="l" t="t" r="r" b="b"/>
                <a:pathLst>
                  <a:path w="56" h="50" extrusionOk="0">
                    <a:moveTo>
                      <a:pt x="22" y="0"/>
                    </a:moveTo>
                    <a:cubicBezTo>
                      <a:pt x="19" y="1"/>
                      <a:pt x="17" y="2"/>
                      <a:pt x="15" y="3"/>
                    </a:cubicBezTo>
                    <a:cubicBezTo>
                      <a:pt x="3" y="10"/>
                      <a:pt x="0" y="26"/>
                      <a:pt x="7" y="38"/>
                    </a:cubicBezTo>
                    <a:cubicBezTo>
                      <a:pt x="12" y="46"/>
                      <a:pt x="20" y="50"/>
                      <a:pt x="29" y="50"/>
                    </a:cubicBezTo>
                    <a:cubicBezTo>
                      <a:pt x="34" y="50"/>
                      <a:pt x="38" y="49"/>
                      <a:pt x="43" y="46"/>
                    </a:cubicBezTo>
                    <a:cubicBezTo>
                      <a:pt x="51" y="41"/>
                      <a:pt x="56" y="31"/>
                      <a:pt x="54" y="21"/>
                    </a:cubicBezTo>
                    <a:cubicBezTo>
                      <a:pt x="53" y="22"/>
                      <a:pt x="51" y="22"/>
                      <a:pt x="48" y="22"/>
                    </a:cubicBezTo>
                    <a:cubicBezTo>
                      <a:pt x="48" y="22"/>
                      <a:pt x="47" y="22"/>
                      <a:pt x="46" y="22"/>
                    </a:cubicBezTo>
                    <a:cubicBezTo>
                      <a:pt x="34" y="21"/>
                      <a:pt x="24" y="12"/>
                      <a:pt x="22" y="0"/>
                    </a:cubicBezTo>
                    <a:cubicBezTo>
                      <a:pt x="22" y="0"/>
                      <a:pt x="22" y="0"/>
                      <a:pt x="2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3" name="Google Shape;920;p5">
                <a:extLst>
                  <a:ext uri="{FF2B5EF4-FFF2-40B4-BE49-F238E27FC236}">
                    <a16:creationId xmlns:a16="http://schemas.microsoft.com/office/drawing/2014/main" id="{4084A617-5427-459E-9EB8-B37EF18129F1}"/>
                  </a:ext>
                </a:extLst>
              </p:cNvPr>
              <p:cNvSpPr/>
              <p:nvPr/>
            </p:nvSpPr>
            <p:spPr>
              <a:xfrm>
                <a:off x="3711" y="1287"/>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4" name="Google Shape;921;p5">
                <a:extLst>
                  <a:ext uri="{FF2B5EF4-FFF2-40B4-BE49-F238E27FC236}">
                    <a16:creationId xmlns:a16="http://schemas.microsoft.com/office/drawing/2014/main" id="{53A2AF77-7DD3-4215-B767-3BE6DF040753}"/>
                  </a:ext>
                </a:extLst>
              </p:cNvPr>
              <p:cNvSpPr/>
              <p:nvPr/>
            </p:nvSpPr>
            <p:spPr>
              <a:xfrm>
                <a:off x="3521" y="1268"/>
                <a:ext cx="55" cy="29"/>
              </a:xfrm>
              <a:custGeom>
                <a:avLst/>
                <a:gdLst/>
                <a:ahLst/>
                <a:cxnLst/>
                <a:rect l="l" t="t" r="r" b="b"/>
                <a:pathLst>
                  <a:path w="32" h="17" extrusionOk="0">
                    <a:moveTo>
                      <a:pt x="6" y="0"/>
                    </a:moveTo>
                    <a:cubicBezTo>
                      <a:pt x="2" y="4"/>
                      <a:pt x="0" y="11"/>
                      <a:pt x="1" y="16"/>
                    </a:cubicBezTo>
                    <a:cubicBezTo>
                      <a:pt x="4" y="13"/>
                      <a:pt x="7" y="11"/>
                      <a:pt x="10" y="10"/>
                    </a:cubicBezTo>
                    <a:cubicBezTo>
                      <a:pt x="12" y="9"/>
                      <a:pt x="14" y="9"/>
                      <a:pt x="16" y="9"/>
                    </a:cubicBezTo>
                    <a:cubicBezTo>
                      <a:pt x="22" y="9"/>
                      <a:pt x="28" y="12"/>
                      <a:pt x="31" y="17"/>
                    </a:cubicBezTo>
                    <a:cubicBezTo>
                      <a:pt x="32" y="15"/>
                      <a:pt x="32" y="13"/>
                      <a:pt x="32" y="11"/>
                    </a:cubicBezTo>
                    <a:cubicBezTo>
                      <a:pt x="31" y="11"/>
                      <a:pt x="31" y="11"/>
                      <a:pt x="31" y="11"/>
                    </a:cubicBezTo>
                    <a:cubicBezTo>
                      <a:pt x="21" y="11"/>
                      <a:pt x="13" y="7"/>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5" name="Google Shape;922;p5">
                <a:extLst>
                  <a:ext uri="{FF2B5EF4-FFF2-40B4-BE49-F238E27FC236}">
                    <a16:creationId xmlns:a16="http://schemas.microsoft.com/office/drawing/2014/main" id="{439FA642-9F40-4289-86DB-97918B44DB7C}"/>
                  </a:ext>
                </a:extLst>
              </p:cNvPr>
              <p:cNvSpPr/>
              <p:nvPr/>
            </p:nvSpPr>
            <p:spPr>
              <a:xfrm>
                <a:off x="3532" y="1261"/>
                <a:ext cx="44" cy="26"/>
              </a:xfrm>
              <a:custGeom>
                <a:avLst/>
                <a:gdLst/>
                <a:ahLst/>
                <a:cxnLst/>
                <a:rect l="l" t="t" r="r" b="b"/>
                <a:pathLst>
                  <a:path w="26" h="15" extrusionOk="0">
                    <a:moveTo>
                      <a:pt x="10" y="0"/>
                    </a:moveTo>
                    <a:cubicBezTo>
                      <a:pt x="8" y="0"/>
                      <a:pt x="5" y="1"/>
                      <a:pt x="2" y="3"/>
                    </a:cubicBezTo>
                    <a:cubicBezTo>
                      <a:pt x="1" y="3"/>
                      <a:pt x="1" y="4"/>
                      <a:pt x="0" y="4"/>
                    </a:cubicBezTo>
                    <a:cubicBezTo>
                      <a:pt x="7" y="11"/>
                      <a:pt x="15" y="15"/>
                      <a:pt x="25" y="15"/>
                    </a:cubicBezTo>
                    <a:cubicBezTo>
                      <a:pt x="25" y="15"/>
                      <a:pt x="25" y="15"/>
                      <a:pt x="26" y="15"/>
                    </a:cubicBezTo>
                    <a:cubicBezTo>
                      <a:pt x="26" y="12"/>
                      <a:pt x="25" y="10"/>
                      <a:pt x="24" y="8"/>
                    </a:cubicBezTo>
                    <a:cubicBezTo>
                      <a:pt x="21" y="3"/>
                      <a:pt x="16" y="0"/>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6" name="Google Shape;923;p5">
                <a:extLst>
                  <a:ext uri="{FF2B5EF4-FFF2-40B4-BE49-F238E27FC236}">
                    <a16:creationId xmlns:a16="http://schemas.microsoft.com/office/drawing/2014/main" id="{60641E25-287F-49E1-9F66-71BD4EE72EAF}"/>
                  </a:ext>
                </a:extLst>
              </p:cNvPr>
              <p:cNvSpPr/>
              <p:nvPr/>
            </p:nvSpPr>
            <p:spPr>
              <a:xfrm>
                <a:off x="3523" y="1283"/>
                <a:ext cx="51" cy="33"/>
              </a:xfrm>
              <a:custGeom>
                <a:avLst/>
                <a:gdLst/>
                <a:ahLst/>
                <a:cxnLst/>
                <a:rect l="l" t="t" r="r" b="b"/>
                <a:pathLst>
                  <a:path w="30" h="19" extrusionOk="0">
                    <a:moveTo>
                      <a:pt x="15" y="0"/>
                    </a:moveTo>
                    <a:cubicBezTo>
                      <a:pt x="13" y="0"/>
                      <a:pt x="11" y="0"/>
                      <a:pt x="9" y="1"/>
                    </a:cubicBezTo>
                    <a:cubicBezTo>
                      <a:pt x="6" y="2"/>
                      <a:pt x="3" y="4"/>
                      <a:pt x="0" y="7"/>
                    </a:cubicBezTo>
                    <a:cubicBezTo>
                      <a:pt x="1" y="9"/>
                      <a:pt x="1" y="10"/>
                      <a:pt x="2" y="11"/>
                    </a:cubicBezTo>
                    <a:cubicBezTo>
                      <a:pt x="5" y="16"/>
                      <a:pt x="10" y="19"/>
                      <a:pt x="15" y="19"/>
                    </a:cubicBezTo>
                    <a:cubicBezTo>
                      <a:pt x="18" y="19"/>
                      <a:pt x="21" y="18"/>
                      <a:pt x="24" y="16"/>
                    </a:cubicBezTo>
                    <a:cubicBezTo>
                      <a:pt x="27" y="14"/>
                      <a:pt x="29" y="11"/>
                      <a:pt x="30" y="8"/>
                    </a:cubicBezTo>
                    <a:cubicBezTo>
                      <a:pt x="27" y="3"/>
                      <a:pt x="21" y="0"/>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7" name="Google Shape;924;p5">
                <a:extLst>
                  <a:ext uri="{FF2B5EF4-FFF2-40B4-BE49-F238E27FC236}">
                    <a16:creationId xmlns:a16="http://schemas.microsoft.com/office/drawing/2014/main" id="{0B78A5C9-DD36-4537-87E8-4A258CDC9EDF}"/>
                  </a:ext>
                </a:extLst>
              </p:cNvPr>
              <p:cNvSpPr/>
              <p:nvPr/>
            </p:nvSpPr>
            <p:spPr>
              <a:xfrm>
                <a:off x="3588" y="1078"/>
                <a:ext cx="125" cy="108"/>
              </a:xfrm>
              <a:custGeom>
                <a:avLst/>
                <a:gdLst/>
                <a:ahLst/>
                <a:cxnLst/>
                <a:rect l="l" t="t" r="r" b="b"/>
                <a:pathLst>
                  <a:path w="73" h="63" extrusionOk="0">
                    <a:moveTo>
                      <a:pt x="53" y="0"/>
                    </a:moveTo>
                    <a:cubicBezTo>
                      <a:pt x="52" y="0"/>
                      <a:pt x="52" y="0"/>
                      <a:pt x="51" y="1"/>
                    </a:cubicBezTo>
                    <a:cubicBezTo>
                      <a:pt x="48" y="3"/>
                      <a:pt x="45" y="4"/>
                      <a:pt x="42" y="4"/>
                    </a:cubicBezTo>
                    <a:cubicBezTo>
                      <a:pt x="39" y="11"/>
                      <a:pt x="32" y="15"/>
                      <a:pt x="25" y="15"/>
                    </a:cubicBezTo>
                    <a:cubicBezTo>
                      <a:pt x="24" y="15"/>
                      <a:pt x="24" y="15"/>
                      <a:pt x="23" y="15"/>
                    </a:cubicBezTo>
                    <a:cubicBezTo>
                      <a:pt x="17" y="15"/>
                      <a:pt x="11" y="11"/>
                      <a:pt x="8" y="6"/>
                    </a:cubicBezTo>
                    <a:cubicBezTo>
                      <a:pt x="3" y="11"/>
                      <a:pt x="0" y="19"/>
                      <a:pt x="0" y="26"/>
                    </a:cubicBezTo>
                    <a:cubicBezTo>
                      <a:pt x="11" y="29"/>
                      <a:pt x="20" y="38"/>
                      <a:pt x="23" y="50"/>
                    </a:cubicBezTo>
                    <a:cubicBezTo>
                      <a:pt x="23" y="53"/>
                      <a:pt x="24" y="57"/>
                      <a:pt x="23" y="61"/>
                    </a:cubicBezTo>
                    <a:cubicBezTo>
                      <a:pt x="27" y="62"/>
                      <a:pt x="30" y="63"/>
                      <a:pt x="34" y="63"/>
                    </a:cubicBezTo>
                    <a:cubicBezTo>
                      <a:pt x="40" y="63"/>
                      <a:pt x="47" y="61"/>
                      <a:pt x="52" y="57"/>
                    </a:cubicBezTo>
                    <a:cubicBezTo>
                      <a:pt x="68" y="47"/>
                      <a:pt x="73" y="26"/>
                      <a:pt x="63" y="10"/>
                    </a:cubicBezTo>
                    <a:cubicBezTo>
                      <a:pt x="60" y="6"/>
                      <a:pt x="57" y="2"/>
                      <a:pt x="5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8" name="Google Shape;925;p5">
                <a:extLst>
                  <a:ext uri="{FF2B5EF4-FFF2-40B4-BE49-F238E27FC236}">
                    <a16:creationId xmlns:a16="http://schemas.microsoft.com/office/drawing/2014/main" id="{5DEA5C1A-2B31-4B12-B4AC-9F99576ED75C}"/>
                  </a:ext>
                </a:extLst>
              </p:cNvPr>
              <p:cNvSpPr/>
              <p:nvPr/>
            </p:nvSpPr>
            <p:spPr>
              <a:xfrm>
                <a:off x="3588" y="1122"/>
                <a:ext cx="41" cy="60"/>
              </a:xfrm>
              <a:custGeom>
                <a:avLst/>
                <a:gdLst/>
                <a:ahLst/>
                <a:cxnLst/>
                <a:rect l="l" t="t" r="r" b="b"/>
                <a:pathLst>
                  <a:path w="24" h="35" extrusionOk="0">
                    <a:moveTo>
                      <a:pt x="0" y="0"/>
                    </a:moveTo>
                    <a:cubicBezTo>
                      <a:pt x="0" y="2"/>
                      <a:pt x="0" y="3"/>
                      <a:pt x="0" y="4"/>
                    </a:cubicBezTo>
                    <a:cubicBezTo>
                      <a:pt x="1" y="6"/>
                      <a:pt x="2" y="9"/>
                      <a:pt x="3" y="11"/>
                    </a:cubicBezTo>
                    <a:cubicBezTo>
                      <a:pt x="4" y="14"/>
                      <a:pt x="5" y="17"/>
                      <a:pt x="5" y="20"/>
                    </a:cubicBezTo>
                    <a:cubicBezTo>
                      <a:pt x="5" y="20"/>
                      <a:pt x="5" y="20"/>
                      <a:pt x="5" y="21"/>
                    </a:cubicBezTo>
                    <a:cubicBezTo>
                      <a:pt x="9" y="28"/>
                      <a:pt x="16" y="32"/>
                      <a:pt x="23" y="35"/>
                    </a:cubicBezTo>
                    <a:cubicBezTo>
                      <a:pt x="24" y="31"/>
                      <a:pt x="23" y="27"/>
                      <a:pt x="23" y="24"/>
                    </a:cubicBezTo>
                    <a:cubicBezTo>
                      <a:pt x="20" y="12"/>
                      <a:pt x="11" y="3"/>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9" name="Google Shape;926;p5">
                <a:extLst>
                  <a:ext uri="{FF2B5EF4-FFF2-40B4-BE49-F238E27FC236}">
                    <a16:creationId xmlns:a16="http://schemas.microsoft.com/office/drawing/2014/main" id="{675C45C2-3A53-46B5-BB50-2826EE46F709}"/>
                  </a:ext>
                </a:extLst>
              </p:cNvPr>
              <p:cNvSpPr/>
              <p:nvPr/>
            </p:nvSpPr>
            <p:spPr>
              <a:xfrm>
                <a:off x="3660" y="1069"/>
                <a:ext cx="19" cy="15"/>
              </a:xfrm>
              <a:custGeom>
                <a:avLst/>
                <a:gdLst/>
                <a:ahLst/>
                <a:cxnLst/>
                <a:rect l="l" t="t" r="r" b="b"/>
                <a:pathLst>
                  <a:path w="11" h="9" extrusionOk="0">
                    <a:moveTo>
                      <a:pt x="1" y="0"/>
                    </a:moveTo>
                    <a:cubicBezTo>
                      <a:pt x="1" y="1"/>
                      <a:pt x="1" y="2"/>
                      <a:pt x="1" y="3"/>
                    </a:cubicBezTo>
                    <a:cubicBezTo>
                      <a:pt x="1" y="5"/>
                      <a:pt x="1" y="7"/>
                      <a:pt x="0" y="9"/>
                    </a:cubicBezTo>
                    <a:cubicBezTo>
                      <a:pt x="3" y="9"/>
                      <a:pt x="6" y="8"/>
                      <a:pt x="9" y="6"/>
                    </a:cubicBezTo>
                    <a:cubicBezTo>
                      <a:pt x="10" y="5"/>
                      <a:pt x="10" y="5"/>
                      <a:pt x="11" y="5"/>
                    </a:cubicBezTo>
                    <a:cubicBezTo>
                      <a:pt x="8" y="3"/>
                      <a:pt x="5" y="1"/>
                      <a:pt x="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0" name="Google Shape;927;p5">
                <a:extLst>
                  <a:ext uri="{FF2B5EF4-FFF2-40B4-BE49-F238E27FC236}">
                    <a16:creationId xmlns:a16="http://schemas.microsoft.com/office/drawing/2014/main" id="{8A0FAD37-0B2B-49AB-BB72-E2C445B875AB}"/>
                  </a:ext>
                </a:extLst>
              </p:cNvPr>
              <p:cNvSpPr/>
              <p:nvPr/>
            </p:nvSpPr>
            <p:spPr>
              <a:xfrm>
                <a:off x="3588" y="1129"/>
                <a:ext cx="9" cy="27"/>
              </a:xfrm>
              <a:custGeom>
                <a:avLst/>
                <a:gdLst/>
                <a:ahLst/>
                <a:cxnLst/>
                <a:rect l="l" t="t" r="r" b="b"/>
                <a:pathLst>
                  <a:path w="5" h="16" extrusionOk="0">
                    <a:moveTo>
                      <a:pt x="0" y="0"/>
                    </a:moveTo>
                    <a:cubicBezTo>
                      <a:pt x="0" y="6"/>
                      <a:pt x="2" y="11"/>
                      <a:pt x="5" y="16"/>
                    </a:cubicBezTo>
                    <a:cubicBezTo>
                      <a:pt x="5" y="13"/>
                      <a:pt x="4" y="10"/>
                      <a:pt x="3" y="7"/>
                    </a:cubicBezTo>
                    <a:cubicBezTo>
                      <a:pt x="2" y="5"/>
                      <a:pt x="1" y="2"/>
                      <a:pt x="0" y="0"/>
                    </a:cubicBezTo>
                  </a:path>
                </a:pathLst>
              </a:custGeom>
              <a:solidFill>
                <a:srgbClr val="22232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1" name="Google Shape;928;p5">
                <a:extLst>
                  <a:ext uri="{FF2B5EF4-FFF2-40B4-BE49-F238E27FC236}">
                    <a16:creationId xmlns:a16="http://schemas.microsoft.com/office/drawing/2014/main" id="{61FA3685-0283-419D-9C5B-B88BA7C1CFDC}"/>
                  </a:ext>
                </a:extLst>
              </p:cNvPr>
              <p:cNvSpPr/>
              <p:nvPr/>
            </p:nvSpPr>
            <p:spPr>
              <a:xfrm>
                <a:off x="3509" y="897"/>
                <a:ext cx="74" cy="64"/>
              </a:xfrm>
              <a:custGeom>
                <a:avLst/>
                <a:gdLst/>
                <a:ahLst/>
                <a:cxnLst/>
                <a:rect l="l" t="t" r="r" b="b"/>
                <a:pathLst>
                  <a:path w="43" h="37" extrusionOk="0">
                    <a:moveTo>
                      <a:pt x="21" y="0"/>
                    </a:moveTo>
                    <a:cubicBezTo>
                      <a:pt x="18" y="0"/>
                      <a:pt x="15" y="0"/>
                      <a:pt x="11" y="2"/>
                    </a:cubicBezTo>
                    <a:cubicBezTo>
                      <a:pt x="3" y="8"/>
                      <a:pt x="0" y="20"/>
                      <a:pt x="6" y="28"/>
                    </a:cubicBezTo>
                    <a:cubicBezTo>
                      <a:pt x="9" y="34"/>
                      <a:pt x="15" y="37"/>
                      <a:pt x="21" y="37"/>
                    </a:cubicBezTo>
                    <a:cubicBezTo>
                      <a:pt x="25" y="37"/>
                      <a:pt x="28" y="36"/>
                      <a:pt x="31" y="34"/>
                    </a:cubicBezTo>
                    <a:cubicBezTo>
                      <a:pt x="40" y="29"/>
                      <a:pt x="43" y="17"/>
                      <a:pt x="37" y="8"/>
                    </a:cubicBezTo>
                    <a:cubicBezTo>
                      <a:pt x="34" y="3"/>
                      <a:pt x="28"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2" name="Google Shape;929;p5">
                <a:extLst>
                  <a:ext uri="{FF2B5EF4-FFF2-40B4-BE49-F238E27FC236}">
                    <a16:creationId xmlns:a16="http://schemas.microsoft.com/office/drawing/2014/main" id="{545EFC76-AFB7-4779-825B-5349E298E18C}"/>
                  </a:ext>
                </a:extLst>
              </p:cNvPr>
              <p:cNvSpPr/>
              <p:nvPr/>
            </p:nvSpPr>
            <p:spPr>
              <a:xfrm>
                <a:off x="3770" y="1047"/>
                <a:ext cx="78" cy="75"/>
              </a:xfrm>
              <a:custGeom>
                <a:avLst/>
                <a:gdLst/>
                <a:ahLst/>
                <a:cxnLst/>
                <a:rect l="l" t="t" r="r" b="b"/>
                <a:pathLst>
                  <a:path w="46" h="44" extrusionOk="0">
                    <a:moveTo>
                      <a:pt x="41" y="0"/>
                    </a:moveTo>
                    <a:cubicBezTo>
                      <a:pt x="38" y="2"/>
                      <a:pt x="34" y="4"/>
                      <a:pt x="30" y="4"/>
                    </a:cubicBezTo>
                    <a:cubicBezTo>
                      <a:pt x="29" y="5"/>
                      <a:pt x="28" y="5"/>
                      <a:pt x="27" y="5"/>
                    </a:cubicBezTo>
                    <a:cubicBezTo>
                      <a:pt x="23" y="5"/>
                      <a:pt x="19" y="4"/>
                      <a:pt x="16" y="2"/>
                    </a:cubicBezTo>
                    <a:cubicBezTo>
                      <a:pt x="4" y="10"/>
                      <a:pt x="0" y="26"/>
                      <a:pt x="8" y="39"/>
                    </a:cubicBezTo>
                    <a:cubicBezTo>
                      <a:pt x="9" y="40"/>
                      <a:pt x="10" y="42"/>
                      <a:pt x="12" y="44"/>
                    </a:cubicBezTo>
                    <a:cubicBezTo>
                      <a:pt x="12" y="41"/>
                      <a:pt x="11" y="38"/>
                      <a:pt x="12" y="35"/>
                    </a:cubicBezTo>
                    <a:cubicBezTo>
                      <a:pt x="13" y="17"/>
                      <a:pt x="28" y="3"/>
                      <a:pt x="46" y="3"/>
                    </a:cubicBezTo>
                    <a:cubicBezTo>
                      <a:pt x="46" y="3"/>
                      <a:pt x="46" y="3"/>
                      <a:pt x="46" y="3"/>
                    </a:cubicBezTo>
                    <a:cubicBezTo>
                      <a:pt x="45" y="2"/>
                      <a:pt x="43" y="1"/>
                      <a:pt x="4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3" name="Google Shape;930;p5">
                <a:extLst>
                  <a:ext uri="{FF2B5EF4-FFF2-40B4-BE49-F238E27FC236}">
                    <a16:creationId xmlns:a16="http://schemas.microsoft.com/office/drawing/2014/main" id="{48D004F4-D43D-418F-B419-DE52554FC99D}"/>
                  </a:ext>
                </a:extLst>
              </p:cNvPr>
              <p:cNvSpPr/>
              <p:nvPr/>
            </p:nvSpPr>
            <p:spPr>
              <a:xfrm>
                <a:off x="3797" y="1043"/>
                <a:ext cx="43" cy="12"/>
              </a:xfrm>
              <a:custGeom>
                <a:avLst/>
                <a:gdLst/>
                <a:ahLst/>
                <a:cxnLst/>
                <a:rect l="l" t="t" r="r" b="b"/>
                <a:pathLst>
                  <a:path w="25" h="7" extrusionOk="0">
                    <a:moveTo>
                      <a:pt x="14" y="0"/>
                    </a:moveTo>
                    <a:cubicBezTo>
                      <a:pt x="9" y="0"/>
                      <a:pt x="5" y="1"/>
                      <a:pt x="0" y="4"/>
                    </a:cubicBezTo>
                    <a:cubicBezTo>
                      <a:pt x="0" y="4"/>
                      <a:pt x="0" y="4"/>
                      <a:pt x="0" y="4"/>
                    </a:cubicBezTo>
                    <a:cubicBezTo>
                      <a:pt x="3" y="6"/>
                      <a:pt x="7" y="7"/>
                      <a:pt x="11" y="7"/>
                    </a:cubicBezTo>
                    <a:cubicBezTo>
                      <a:pt x="12" y="7"/>
                      <a:pt x="13" y="7"/>
                      <a:pt x="14" y="6"/>
                    </a:cubicBezTo>
                    <a:cubicBezTo>
                      <a:pt x="18" y="6"/>
                      <a:pt x="22" y="4"/>
                      <a:pt x="25" y="2"/>
                    </a:cubicBezTo>
                    <a:cubicBezTo>
                      <a:pt x="22" y="1"/>
                      <a:pt x="18" y="0"/>
                      <a:pt x="14"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4" name="Google Shape;931;p5">
                <a:extLst>
                  <a:ext uri="{FF2B5EF4-FFF2-40B4-BE49-F238E27FC236}">
                    <a16:creationId xmlns:a16="http://schemas.microsoft.com/office/drawing/2014/main" id="{0B8D45D9-B916-4336-99E2-A2305008E5C2}"/>
                  </a:ext>
                </a:extLst>
              </p:cNvPr>
              <p:cNvSpPr/>
              <p:nvPr/>
            </p:nvSpPr>
            <p:spPr>
              <a:xfrm>
                <a:off x="3422" y="1107"/>
                <a:ext cx="84" cy="94"/>
              </a:xfrm>
              <a:custGeom>
                <a:avLst/>
                <a:gdLst/>
                <a:ahLst/>
                <a:cxnLst/>
                <a:rect l="l" t="t" r="r" b="b"/>
                <a:pathLst>
                  <a:path w="49" h="55" extrusionOk="0">
                    <a:moveTo>
                      <a:pt x="22" y="0"/>
                    </a:moveTo>
                    <a:cubicBezTo>
                      <a:pt x="17" y="0"/>
                      <a:pt x="12" y="2"/>
                      <a:pt x="7" y="5"/>
                    </a:cubicBezTo>
                    <a:cubicBezTo>
                      <a:pt x="5" y="6"/>
                      <a:pt x="3" y="8"/>
                      <a:pt x="1" y="10"/>
                    </a:cubicBezTo>
                    <a:cubicBezTo>
                      <a:pt x="2" y="11"/>
                      <a:pt x="2" y="13"/>
                      <a:pt x="3" y="15"/>
                    </a:cubicBezTo>
                    <a:cubicBezTo>
                      <a:pt x="6" y="25"/>
                      <a:pt x="5" y="35"/>
                      <a:pt x="0" y="44"/>
                    </a:cubicBezTo>
                    <a:cubicBezTo>
                      <a:pt x="5" y="51"/>
                      <a:pt x="13" y="55"/>
                      <a:pt x="22" y="55"/>
                    </a:cubicBezTo>
                    <a:cubicBezTo>
                      <a:pt x="27" y="55"/>
                      <a:pt x="32" y="54"/>
                      <a:pt x="36" y="51"/>
                    </a:cubicBezTo>
                    <a:cubicBezTo>
                      <a:pt x="39" y="49"/>
                      <a:pt x="42" y="47"/>
                      <a:pt x="43" y="44"/>
                    </a:cubicBezTo>
                    <a:cubicBezTo>
                      <a:pt x="42" y="38"/>
                      <a:pt x="44" y="32"/>
                      <a:pt x="49" y="28"/>
                    </a:cubicBezTo>
                    <a:cubicBezTo>
                      <a:pt x="49" y="27"/>
                      <a:pt x="49" y="26"/>
                      <a:pt x="49" y="25"/>
                    </a:cubicBezTo>
                    <a:cubicBezTo>
                      <a:pt x="48" y="21"/>
                      <a:pt x="47" y="17"/>
                      <a:pt x="45" y="13"/>
                    </a:cubicBezTo>
                    <a:cubicBezTo>
                      <a:pt x="40" y="5"/>
                      <a:pt x="31" y="0"/>
                      <a:pt x="2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5" name="Google Shape;932;p5">
                <a:extLst>
                  <a:ext uri="{FF2B5EF4-FFF2-40B4-BE49-F238E27FC236}">
                    <a16:creationId xmlns:a16="http://schemas.microsoft.com/office/drawing/2014/main" id="{D95C2A32-2E7E-41D8-945A-760B77C477DF}"/>
                  </a:ext>
                </a:extLst>
              </p:cNvPr>
              <p:cNvSpPr/>
              <p:nvPr/>
            </p:nvSpPr>
            <p:spPr>
              <a:xfrm>
                <a:off x="3408" y="1124"/>
                <a:ext cx="24" cy="58"/>
              </a:xfrm>
              <a:custGeom>
                <a:avLst/>
                <a:gdLst/>
                <a:ahLst/>
                <a:cxnLst/>
                <a:rect l="l" t="t" r="r" b="b"/>
                <a:pathLst>
                  <a:path w="14" h="34" extrusionOk="0">
                    <a:moveTo>
                      <a:pt x="9" y="0"/>
                    </a:moveTo>
                    <a:cubicBezTo>
                      <a:pt x="1" y="9"/>
                      <a:pt x="0" y="22"/>
                      <a:pt x="6" y="32"/>
                    </a:cubicBezTo>
                    <a:cubicBezTo>
                      <a:pt x="7" y="33"/>
                      <a:pt x="7" y="33"/>
                      <a:pt x="8" y="34"/>
                    </a:cubicBezTo>
                    <a:cubicBezTo>
                      <a:pt x="13" y="25"/>
                      <a:pt x="14" y="15"/>
                      <a:pt x="11" y="5"/>
                    </a:cubicBezTo>
                    <a:cubicBezTo>
                      <a:pt x="10" y="3"/>
                      <a:pt x="10" y="1"/>
                      <a:pt x="9"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6" name="Google Shape;933;p5">
                <a:extLst>
                  <a:ext uri="{FF2B5EF4-FFF2-40B4-BE49-F238E27FC236}">
                    <a16:creationId xmlns:a16="http://schemas.microsoft.com/office/drawing/2014/main" id="{815C379D-FEB4-49ED-AE4C-5BFEF1553116}"/>
                  </a:ext>
                </a:extLst>
              </p:cNvPr>
              <p:cNvSpPr/>
              <p:nvPr/>
            </p:nvSpPr>
            <p:spPr>
              <a:xfrm>
                <a:off x="3506" y="1150"/>
                <a:ext cx="0" cy="5"/>
              </a:xfrm>
              <a:custGeom>
                <a:avLst/>
                <a:gdLst/>
                <a:ahLst/>
                <a:cxnLst/>
                <a:rect l="l" t="t" r="r" b="b"/>
                <a:pathLst>
                  <a:path w="120000" h="3" extrusionOk="0">
                    <a:moveTo>
                      <a:pt x="0" y="0"/>
                    </a:moveTo>
                    <a:cubicBezTo>
                      <a:pt x="0" y="1"/>
                      <a:pt x="0" y="2"/>
                      <a:pt x="0" y="3"/>
                    </a:cubicBezTo>
                    <a:cubicBezTo>
                      <a:pt x="0" y="3"/>
                      <a:pt x="0" y="2"/>
                      <a:pt x="0" y="2"/>
                    </a:cubicBezTo>
                    <a:cubicBezTo>
                      <a:pt x="0" y="2"/>
                      <a:pt x="0" y="1"/>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7" name="Google Shape;934;p5">
                <a:extLst>
                  <a:ext uri="{FF2B5EF4-FFF2-40B4-BE49-F238E27FC236}">
                    <a16:creationId xmlns:a16="http://schemas.microsoft.com/office/drawing/2014/main" id="{A1C797E0-8CC7-429F-BF7F-B127B10FF4ED}"/>
                  </a:ext>
                </a:extLst>
              </p:cNvPr>
              <p:cNvSpPr/>
              <p:nvPr/>
            </p:nvSpPr>
            <p:spPr>
              <a:xfrm>
                <a:off x="3665" y="918"/>
                <a:ext cx="50" cy="45"/>
              </a:xfrm>
              <a:custGeom>
                <a:avLst/>
                <a:gdLst/>
                <a:ahLst/>
                <a:cxnLst/>
                <a:rect l="l" t="t" r="r" b="b"/>
                <a:pathLst>
                  <a:path w="29" h="26" extrusionOk="0">
                    <a:moveTo>
                      <a:pt x="18" y="0"/>
                    </a:moveTo>
                    <a:cubicBezTo>
                      <a:pt x="15" y="0"/>
                      <a:pt x="12" y="1"/>
                      <a:pt x="10" y="1"/>
                    </a:cubicBezTo>
                    <a:cubicBezTo>
                      <a:pt x="9" y="1"/>
                      <a:pt x="8" y="1"/>
                      <a:pt x="8" y="2"/>
                    </a:cubicBezTo>
                    <a:cubicBezTo>
                      <a:pt x="2" y="6"/>
                      <a:pt x="0" y="14"/>
                      <a:pt x="4" y="20"/>
                    </a:cubicBezTo>
                    <a:cubicBezTo>
                      <a:pt x="6" y="24"/>
                      <a:pt x="10" y="26"/>
                      <a:pt x="15" y="26"/>
                    </a:cubicBezTo>
                    <a:cubicBezTo>
                      <a:pt x="17" y="26"/>
                      <a:pt x="20" y="26"/>
                      <a:pt x="22" y="24"/>
                    </a:cubicBezTo>
                    <a:cubicBezTo>
                      <a:pt x="22" y="24"/>
                      <a:pt x="23" y="24"/>
                      <a:pt x="23" y="23"/>
                    </a:cubicBezTo>
                    <a:cubicBezTo>
                      <a:pt x="24" y="20"/>
                      <a:pt x="26" y="18"/>
                      <a:pt x="28" y="16"/>
                    </a:cubicBezTo>
                    <a:cubicBezTo>
                      <a:pt x="29" y="13"/>
                      <a:pt x="28" y="9"/>
                      <a:pt x="26" y="6"/>
                    </a:cubicBezTo>
                    <a:cubicBezTo>
                      <a:pt x="24" y="3"/>
                      <a:pt x="21" y="1"/>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8" name="Google Shape;935;p5">
                <a:extLst>
                  <a:ext uri="{FF2B5EF4-FFF2-40B4-BE49-F238E27FC236}">
                    <a16:creationId xmlns:a16="http://schemas.microsoft.com/office/drawing/2014/main" id="{CFDF61AA-D1FE-4077-AE83-620471DDDC4B}"/>
                  </a:ext>
                </a:extLst>
              </p:cNvPr>
              <p:cNvSpPr/>
              <p:nvPr/>
            </p:nvSpPr>
            <p:spPr>
              <a:xfrm>
                <a:off x="3682" y="918"/>
                <a:ext cx="14" cy="2"/>
              </a:xfrm>
              <a:custGeom>
                <a:avLst/>
                <a:gdLst/>
                <a:ahLst/>
                <a:cxnLst/>
                <a:rect l="l" t="t" r="r" b="b"/>
                <a:pathLst>
                  <a:path w="8" h="1" extrusionOk="0">
                    <a:moveTo>
                      <a:pt x="5" y="0"/>
                    </a:moveTo>
                    <a:cubicBezTo>
                      <a:pt x="3" y="0"/>
                      <a:pt x="2" y="0"/>
                      <a:pt x="0" y="1"/>
                    </a:cubicBezTo>
                    <a:cubicBezTo>
                      <a:pt x="2" y="1"/>
                      <a:pt x="5" y="0"/>
                      <a:pt x="8" y="0"/>
                    </a:cubicBezTo>
                    <a:cubicBezTo>
                      <a:pt x="7" y="0"/>
                      <a:pt x="6" y="0"/>
                      <a:pt x="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9" name="Google Shape;936;p5">
                <a:extLst>
                  <a:ext uri="{FF2B5EF4-FFF2-40B4-BE49-F238E27FC236}">
                    <a16:creationId xmlns:a16="http://schemas.microsoft.com/office/drawing/2014/main" id="{98FE6130-B563-4D56-8B26-C389F29CA596}"/>
                  </a:ext>
                </a:extLst>
              </p:cNvPr>
              <p:cNvSpPr/>
              <p:nvPr/>
            </p:nvSpPr>
            <p:spPr>
              <a:xfrm>
                <a:off x="3427" y="999"/>
                <a:ext cx="21" cy="24"/>
              </a:xfrm>
              <a:custGeom>
                <a:avLst/>
                <a:gdLst/>
                <a:ahLst/>
                <a:cxnLst/>
                <a:rect l="l" t="t" r="r" b="b"/>
                <a:pathLst>
                  <a:path w="12" h="14" extrusionOk="0">
                    <a:moveTo>
                      <a:pt x="8" y="0"/>
                    </a:moveTo>
                    <a:cubicBezTo>
                      <a:pt x="7" y="0"/>
                      <a:pt x="6" y="0"/>
                      <a:pt x="5" y="1"/>
                    </a:cubicBezTo>
                    <a:cubicBezTo>
                      <a:pt x="1" y="3"/>
                      <a:pt x="0" y="7"/>
                      <a:pt x="2" y="11"/>
                    </a:cubicBezTo>
                    <a:cubicBezTo>
                      <a:pt x="3" y="12"/>
                      <a:pt x="5" y="13"/>
                      <a:pt x="6" y="14"/>
                    </a:cubicBezTo>
                    <a:cubicBezTo>
                      <a:pt x="7" y="9"/>
                      <a:pt x="9" y="5"/>
                      <a:pt x="12" y="1"/>
                    </a:cubicBezTo>
                    <a:cubicBezTo>
                      <a:pt x="12" y="1"/>
                      <a:pt x="11" y="1"/>
                      <a:pt x="11"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0" name="Google Shape;937;p5">
                <a:extLst>
                  <a:ext uri="{FF2B5EF4-FFF2-40B4-BE49-F238E27FC236}">
                    <a16:creationId xmlns:a16="http://schemas.microsoft.com/office/drawing/2014/main" id="{15CC21D7-7C1B-4CEE-BD3D-D2C376169BE4}"/>
                  </a:ext>
                </a:extLst>
              </p:cNvPr>
              <p:cNvSpPr/>
              <p:nvPr/>
            </p:nvSpPr>
            <p:spPr>
              <a:xfrm>
                <a:off x="3437" y="1000"/>
                <a:ext cx="18" cy="23"/>
              </a:xfrm>
              <a:custGeom>
                <a:avLst/>
                <a:gdLst/>
                <a:ahLst/>
                <a:cxnLst/>
                <a:rect l="l" t="t" r="r" b="b"/>
                <a:pathLst>
                  <a:path w="10" h="13" extrusionOk="0">
                    <a:moveTo>
                      <a:pt x="6" y="0"/>
                    </a:moveTo>
                    <a:cubicBezTo>
                      <a:pt x="3" y="4"/>
                      <a:pt x="1" y="8"/>
                      <a:pt x="0" y="13"/>
                    </a:cubicBezTo>
                    <a:cubicBezTo>
                      <a:pt x="1" y="13"/>
                      <a:pt x="2" y="13"/>
                      <a:pt x="2" y="13"/>
                    </a:cubicBezTo>
                    <a:cubicBezTo>
                      <a:pt x="4" y="13"/>
                      <a:pt x="5" y="13"/>
                      <a:pt x="6" y="12"/>
                    </a:cubicBezTo>
                    <a:cubicBezTo>
                      <a:pt x="9" y="10"/>
                      <a:pt x="10" y="6"/>
                      <a:pt x="8" y="2"/>
                    </a:cubicBezTo>
                    <a:cubicBezTo>
                      <a:pt x="8" y="1"/>
                      <a:pt x="7" y="1"/>
                      <a:pt x="6" y="0"/>
                    </a:cubicBezTo>
                    <a:cubicBezTo>
                      <a:pt x="6" y="0"/>
                      <a:pt x="6" y="0"/>
                      <a:pt x="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1" name="Google Shape;938;p5">
                <a:extLst>
                  <a:ext uri="{FF2B5EF4-FFF2-40B4-BE49-F238E27FC236}">
                    <a16:creationId xmlns:a16="http://schemas.microsoft.com/office/drawing/2014/main" id="{8D7BC96A-CB18-48D7-BC09-89926E83BE78}"/>
                  </a:ext>
                </a:extLst>
              </p:cNvPr>
              <p:cNvSpPr/>
              <p:nvPr/>
            </p:nvSpPr>
            <p:spPr>
              <a:xfrm>
                <a:off x="3446" y="999"/>
                <a:ext cx="2" cy="1"/>
              </a:xfrm>
              <a:custGeom>
                <a:avLst/>
                <a:gdLst/>
                <a:ahLst/>
                <a:cxnLst/>
                <a:rect l="l" t="t" r="r" b="b"/>
                <a:pathLst>
                  <a:path w="1" h="1" extrusionOk="0">
                    <a:moveTo>
                      <a:pt x="0" y="0"/>
                    </a:moveTo>
                    <a:cubicBezTo>
                      <a:pt x="0" y="1"/>
                      <a:pt x="1" y="1"/>
                      <a:pt x="1" y="1"/>
                    </a:cubicBezTo>
                    <a:cubicBezTo>
                      <a:pt x="1" y="1"/>
                      <a:pt x="1" y="1"/>
                      <a:pt x="1" y="1"/>
                    </a:cubicBezTo>
                    <a:cubicBezTo>
                      <a:pt x="1" y="1"/>
                      <a:pt x="0" y="1"/>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2" name="Google Shape;939;p5">
                <a:extLst>
                  <a:ext uri="{FF2B5EF4-FFF2-40B4-BE49-F238E27FC236}">
                    <a16:creationId xmlns:a16="http://schemas.microsoft.com/office/drawing/2014/main" id="{644D719A-C18F-430A-AEEE-7F0C6572746C}"/>
                  </a:ext>
                </a:extLst>
              </p:cNvPr>
              <p:cNvSpPr/>
              <p:nvPr/>
            </p:nvSpPr>
            <p:spPr>
              <a:xfrm>
                <a:off x="3448" y="100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3" name="Google Shape;940;p5">
                <a:extLst>
                  <a:ext uri="{FF2B5EF4-FFF2-40B4-BE49-F238E27FC236}">
                    <a16:creationId xmlns:a16="http://schemas.microsoft.com/office/drawing/2014/main" id="{4BB39F13-465D-4F9A-8B57-15E0291E0D4E}"/>
                  </a:ext>
                </a:extLst>
              </p:cNvPr>
              <p:cNvSpPr/>
              <p:nvPr/>
            </p:nvSpPr>
            <p:spPr>
              <a:xfrm>
                <a:off x="3836" y="1213"/>
                <a:ext cx="59" cy="64"/>
              </a:xfrm>
              <a:custGeom>
                <a:avLst/>
                <a:gdLst/>
                <a:ahLst/>
                <a:cxnLst/>
                <a:rect l="l" t="t" r="r" b="b"/>
                <a:pathLst>
                  <a:path w="34" h="37" extrusionOk="0">
                    <a:moveTo>
                      <a:pt x="13" y="0"/>
                    </a:moveTo>
                    <a:cubicBezTo>
                      <a:pt x="14" y="12"/>
                      <a:pt x="9" y="24"/>
                      <a:pt x="0" y="32"/>
                    </a:cubicBezTo>
                    <a:cubicBezTo>
                      <a:pt x="3" y="35"/>
                      <a:pt x="8" y="37"/>
                      <a:pt x="13" y="37"/>
                    </a:cubicBezTo>
                    <a:cubicBezTo>
                      <a:pt x="16" y="37"/>
                      <a:pt x="19" y="36"/>
                      <a:pt x="22" y="34"/>
                    </a:cubicBezTo>
                    <a:cubicBezTo>
                      <a:pt x="31" y="29"/>
                      <a:pt x="34" y="17"/>
                      <a:pt x="28" y="8"/>
                    </a:cubicBezTo>
                    <a:cubicBezTo>
                      <a:pt x="25" y="3"/>
                      <a:pt x="19" y="0"/>
                      <a:pt x="1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4" name="Google Shape;941;p5">
                <a:extLst>
                  <a:ext uri="{FF2B5EF4-FFF2-40B4-BE49-F238E27FC236}">
                    <a16:creationId xmlns:a16="http://schemas.microsoft.com/office/drawing/2014/main" id="{871C5CF9-AE16-4BFC-9F27-8895C013CCF7}"/>
                  </a:ext>
                </a:extLst>
              </p:cNvPr>
              <p:cNvSpPr/>
              <p:nvPr/>
            </p:nvSpPr>
            <p:spPr>
              <a:xfrm>
                <a:off x="3821" y="1213"/>
                <a:ext cx="39" cy="55"/>
              </a:xfrm>
              <a:custGeom>
                <a:avLst/>
                <a:gdLst/>
                <a:ahLst/>
                <a:cxnLst/>
                <a:rect l="l" t="t" r="r" b="b"/>
                <a:pathLst>
                  <a:path w="23" h="32" extrusionOk="0">
                    <a:moveTo>
                      <a:pt x="21" y="0"/>
                    </a:moveTo>
                    <a:cubicBezTo>
                      <a:pt x="18" y="0"/>
                      <a:pt x="15" y="0"/>
                      <a:pt x="12" y="2"/>
                    </a:cubicBezTo>
                    <a:cubicBezTo>
                      <a:pt x="3" y="8"/>
                      <a:pt x="0" y="19"/>
                      <a:pt x="6" y="28"/>
                    </a:cubicBezTo>
                    <a:cubicBezTo>
                      <a:pt x="7" y="30"/>
                      <a:pt x="8" y="31"/>
                      <a:pt x="9" y="32"/>
                    </a:cubicBezTo>
                    <a:cubicBezTo>
                      <a:pt x="18" y="24"/>
                      <a:pt x="23" y="12"/>
                      <a:pt x="22" y="0"/>
                    </a:cubicBezTo>
                    <a:cubicBezTo>
                      <a:pt x="22" y="0"/>
                      <a:pt x="22" y="0"/>
                      <a:pt x="21"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5" name="Google Shape;942;p5">
                <a:extLst>
                  <a:ext uri="{FF2B5EF4-FFF2-40B4-BE49-F238E27FC236}">
                    <a16:creationId xmlns:a16="http://schemas.microsoft.com/office/drawing/2014/main" id="{72364371-226C-49CB-A971-F318F2DBBA6A}"/>
                  </a:ext>
                </a:extLst>
              </p:cNvPr>
              <p:cNvSpPr/>
              <p:nvPr/>
            </p:nvSpPr>
            <p:spPr>
              <a:xfrm>
                <a:off x="3402" y="1659"/>
                <a:ext cx="83" cy="46"/>
              </a:xfrm>
              <a:custGeom>
                <a:avLst/>
                <a:gdLst/>
                <a:ahLst/>
                <a:cxnLst/>
                <a:rect l="l" t="t" r="r" b="b"/>
                <a:pathLst>
                  <a:path w="49" h="27" extrusionOk="0">
                    <a:moveTo>
                      <a:pt x="48" y="0"/>
                    </a:moveTo>
                    <a:cubicBezTo>
                      <a:pt x="43" y="3"/>
                      <a:pt x="37" y="4"/>
                      <a:pt x="30" y="4"/>
                    </a:cubicBezTo>
                    <a:cubicBezTo>
                      <a:pt x="27" y="4"/>
                      <a:pt x="23" y="3"/>
                      <a:pt x="19" y="2"/>
                    </a:cubicBezTo>
                    <a:cubicBezTo>
                      <a:pt x="14" y="8"/>
                      <a:pt x="7" y="12"/>
                      <a:pt x="0" y="13"/>
                    </a:cubicBezTo>
                    <a:cubicBezTo>
                      <a:pt x="1" y="16"/>
                      <a:pt x="4" y="19"/>
                      <a:pt x="7" y="21"/>
                    </a:cubicBezTo>
                    <a:cubicBezTo>
                      <a:pt x="12" y="25"/>
                      <a:pt x="17" y="27"/>
                      <a:pt x="23" y="27"/>
                    </a:cubicBezTo>
                    <a:cubicBezTo>
                      <a:pt x="30" y="27"/>
                      <a:pt x="38" y="23"/>
                      <a:pt x="43" y="17"/>
                    </a:cubicBezTo>
                    <a:cubicBezTo>
                      <a:pt x="47" y="12"/>
                      <a:pt x="49" y="6"/>
                      <a:pt x="4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6" name="Google Shape;943;p5">
                <a:extLst>
                  <a:ext uri="{FF2B5EF4-FFF2-40B4-BE49-F238E27FC236}">
                    <a16:creationId xmlns:a16="http://schemas.microsoft.com/office/drawing/2014/main" id="{5356E3B5-DA22-428E-919C-30EE9D728C1E}"/>
                  </a:ext>
                </a:extLst>
              </p:cNvPr>
              <p:cNvSpPr/>
              <p:nvPr/>
            </p:nvSpPr>
            <p:spPr>
              <a:xfrm>
                <a:off x="3434" y="1621"/>
                <a:ext cx="50" cy="45"/>
              </a:xfrm>
              <a:custGeom>
                <a:avLst/>
                <a:gdLst/>
                <a:ahLst/>
                <a:cxnLst/>
                <a:rect l="l" t="t" r="r" b="b"/>
                <a:pathLst>
                  <a:path w="29" h="26" extrusionOk="0">
                    <a:moveTo>
                      <a:pt x="8" y="0"/>
                    </a:moveTo>
                    <a:cubicBezTo>
                      <a:pt x="8" y="0"/>
                      <a:pt x="8" y="0"/>
                      <a:pt x="8" y="1"/>
                    </a:cubicBezTo>
                    <a:cubicBezTo>
                      <a:pt x="9" y="10"/>
                      <a:pt x="6" y="18"/>
                      <a:pt x="0" y="24"/>
                    </a:cubicBezTo>
                    <a:cubicBezTo>
                      <a:pt x="4" y="25"/>
                      <a:pt x="8" y="26"/>
                      <a:pt x="11" y="26"/>
                    </a:cubicBezTo>
                    <a:cubicBezTo>
                      <a:pt x="18" y="26"/>
                      <a:pt x="24" y="25"/>
                      <a:pt x="29" y="22"/>
                    </a:cubicBezTo>
                    <a:cubicBezTo>
                      <a:pt x="29" y="15"/>
                      <a:pt x="27" y="9"/>
                      <a:pt x="22" y="5"/>
                    </a:cubicBezTo>
                    <a:cubicBezTo>
                      <a:pt x="17" y="4"/>
                      <a:pt x="12" y="3"/>
                      <a:pt x="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7" name="Google Shape;944;p5">
                <a:extLst>
                  <a:ext uri="{FF2B5EF4-FFF2-40B4-BE49-F238E27FC236}">
                    <a16:creationId xmlns:a16="http://schemas.microsoft.com/office/drawing/2014/main" id="{1A69CA04-C626-48E4-8707-C151822A0CB0}"/>
                  </a:ext>
                </a:extLst>
              </p:cNvPr>
              <p:cNvSpPr/>
              <p:nvPr/>
            </p:nvSpPr>
            <p:spPr>
              <a:xfrm>
                <a:off x="3395" y="1642"/>
                <a:ext cx="39" cy="39"/>
              </a:xfrm>
              <a:custGeom>
                <a:avLst/>
                <a:gdLst/>
                <a:ahLst/>
                <a:cxnLst/>
                <a:rect l="l" t="t" r="r" b="b"/>
                <a:pathLst>
                  <a:path w="23" h="23" extrusionOk="0">
                    <a:moveTo>
                      <a:pt x="4" y="0"/>
                    </a:moveTo>
                    <a:cubicBezTo>
                      <a:pt x="0" y="7"/>
                      <a:pt x="0" y="16"/>
                      <a:pt x="4" y="23"/>
                    </a:cubicBezTo>
                    <a:cubicBezTo>
                      <a:pt x="11" y="22"/>
                      <a:pt x="18" y="18"/>
                      <a:pt x="23" y="12"/>
                    </a:cubicBezTo>
                    <a:cubicBezTo>
                      <a:pt x="16" y="10"/>
                      <a:pt x="9" y="6"/>
                      <a:pt x="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8" name="Google Shape;945;p5">
                <a:extLst>
                  <a:ext uri="{FF2B5EF4-FFF2-40B4-BE49-F238E27FC236}">
                    <a16:creationId xmlns:a16="http://schemas.microsoft.com/office/drawing/2014/main" id="{269907CF-A1C4-4A18-A19D-58CD230345AD}"/>
                  </a:ext>
                </a:extLst>
              </p:cNvPr>
              <p:cNvSpPr/>
              <p:nvPr/>
            </p:nvSpPr>
            <p:spPr>
              <a:xfrm>
                <a:off x="3402" y="1616"/>
                <a:ext cx="47" cy="47"/>
              </a:xfrm>
              <a:custGeom>
                <a:avLst/>
                <a:gdLst/>
                <a:ahLst/>
                <a:cxnLst/>
                <a:rect l="l" t="t" r="r" b="b"/>
                <a:pathLst>
                  <a:path w="28" h="27" extrusionOk="0">
                    <a:moveTo>
                      <a:pt x="23" y="0"/>
                    </a:moveTo>
                    <a:cubicBezTo>
                      <a:pt x="15" y="0"/>
                      <a:pt x="7" y="4"/>
                      <a:pt x="2" y="10"/>
                    </a:cubicBezTo>
                    <a:cubicBezTo>
                      <a:pt x="1" y="11"/>
                      <a:pt x="0" y="13"/>
                      <a:pt x="0" y="15"/>
                    </a:cubicBezTo>
                    <a:cubicBezTo>
                      <a:pt x="5" y="21"/>
                      <a:pt x="12" y="25"/>
                      <a:pt x="19" y="27"/>
                    </a:cubicBezTo>
                    <a:cubicBezTo>
                      <a:pt x="25" y="21"/>
                      <a:pt x="28" y="13"/>
                      <a:pt x="27" y="4"/>
                    </a:cubicBezTo>
                    <a:cubicBezTo>
                      <a:pt x="27" y="3"/>
                      <a:pt x="27" y="3"/>
                      <a:pt x="27" y="3"/>
                    </a:cubicBezTo>
                    <a:cubicBezTo>
                      <a:pt x="26" y="2"/>
                      <a:pt x="25" y="1"/>
                      <a:pt x="24" y="0"/>
                    </a:cubicBezTo>
                    <a:cubicBezTo>
                      <a:pt x="23" y="0"/>
                      <a:pt x="23" y="0"/>
                      <a:pt x="23"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9" name="Google Shape;946;p5">
                <a:extLst>
                  <a:ext uri="{FF2B5EF4-FFF2-40B4-BE49-F238E27FC236}">
                    <a16:creationId xmlns:a16="http://schemas.microsoft.com/office/drawing/2014/main" id="{54A8065F-9077-4A5C-BDC2-F4A644A6AF6E}"/>
                  </a:ext>
                </a:extLst>
              </p:cNvPr>
              <p:cNvSpPr/>
              <p:nvPr/>
            </p:nvSpPr>
            <p:spPr>
              <a:xfrm>
                <a:off x="3235" y="1654"/>
                <a:ext cx="59" cy="55"/>
              </a:xfrm>
              <a:custGeom>
                <a:avLst/>
                <a:gdLst/>
                <a:ahLst/>
                <a:cxnLst/>
                <a:rect l="l" t="t" r="r" b="b"/>
                <a:pathLst>
                  <a:path w="34" h="32" extrusionOk="0">
                    <a:moveTo>
                      <a:pt x="16" y="0"/>
                    </a:moveTo>
                    <a:cubicBezTo>
                      <a:pt x="12" y="0"/>
                      <a:pt x="7" y="3"/>
                      <a:pt x="4" y="6"/>
                    </a:cubicBezTo>
                    <a:cubicBezTo>
                      <a:pt x="1" y="10"/>
                      <a:pt x="0" y="13"/>
                      <a:pt x="1" y="17"/>
                    </a:cubicBezTo>
                    <a:cubicBezTo>
                      <a:pt x="6" y="18"/>
                      <a:pt x="10" y="22"/>
                      <a:pt x="13" y="26"/>
                    </a:cubicBezTo>
                    <a:cubicBezTo>
                      <a:pt x="15" y="28"/>
                      <a:pt x="15" y="30"/>
                      <a:pt x="16" y="32"/>
                    </a:cubicBezTo>
                    <a:cubicBezTo>
                      <a:pt x="16" y="32"/>
                      <a:pt x="16" y="32"/>
                      <a:pt x="16" y="32"/>
                    </a:cubicBezTo>
                    <a:cubicBezTo>
                      <a:pt x="21" y="32"/>
                      <a:pt x="25" y="30"/>
                      <a:pt x="28" y="26"/>
                    </a:cubicBezTo>
                    <a:cubicBezTo>
                      <a:pt x="34" y="19"/>
                      <a:pt x="33" y="9"/>
                      <a:pt x="26" y="4"/>
                    </a:cubicBezTo>
                    <a:cubicBezTo>
                      <a:pt x="23" y="2"/>
                      <a:pt x="20"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0" name="Google Shape;947;p5">
                <a:extLst>
                  <a:ext uri="{FF2B5EF4-FFF2-40B4-BE49-F238E27FC236}">
                    <a16:creationId xmlns:a16="http://schemas.microsoft.com/office/drawing/2014/main" id="{966D1F2D-04FB-421E-8BD7-D6941D1431FD}"/>
                  </a:ext>
                </a:extLst>
              </p:cNvPr>
              <p:cNvSpPr/>
              <p:nvPr/>
            </p:nvSpPr>
            <p:spPr>
              <a:xfrm>
                <a:off x="3237" y="1683"/>
                <a:ext cx="26" cy="26"/>
              </a:xfrm>
              <a:custGeom>
                <a:avLst/>
                <a:gdLst/>
                <a:ahLst/>
                <a:cxnLst/>
                <a:rect l="l" t="t" r="r" b="b"/>
                <a:pathLst>
                  <a:path w="15" h="15" extrusionOk="0">
                    <a:moveTo>
                      <a:pt x="0" y="0"/>
                    </a:moveTo>
                    <a:cubicBezTo>
                      <a:pt x="0" y="4"/>
                      <a:pt x="2" y="9"/>
                      <a:pt x="6" y="11"/>
                    </a:cubicBezTo>
                    <a:cubicBezTo>
                      <a:pt x="8" y="14"/>
                      <a:pt x="12" y="15"/>
                      <a:pt x="15" y="15"/>
                    </a:cubicBezTo>
                    <a:cubicBezTo>
                      <a:pt x="14" y="13"/>
                      <a:pt x="14" y="11"/>
                      <a:pt x="12" y="9"/>
                    </a:cubicBezTo>
                    <a:cubicBezTo>
                      <a:pt x="9" y="5"/>
                      <a:pt x="5"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1" name="Google Shape;948;p5">
                <a:extLst>
                  <a:ext uri="{FF2B5EF4-FFF2-40B4-BE49-F238E27FC236}">
                    <a16:creationId xmlns:a16="http://schemas.microsoft.com/office/drawing/2014/main" id="{31F0D11F-66E3-4CC9-8EAF-71FB8FD58E4E}"/>
                  </a:ext>
                </a:extLst>
              </p:cNvPr>
              <p:cNvSpPr/>
              <p:nvPr/>
            </p:nvSpPr>
            <p:spPr>
              <a:xfrm>
                <a:off x="3261" y="1438"/>
                <a:ext cx="105" cy="116"/>
              </a:xfrm>
              <a:custGeom>
                <a:avLst/>
                <a:gdLst/>
                <a:ahLst/>
                <a:cxnLst/>
                <a:rect l="l" t="t" r="r" b="b"/>
                <a:pathLst>
                  <a:path w="61" h="68" extrusionOk="0">
                    <a:moveTo>
                      <a:pt x="24" y="0"/>
                    </a:moveTo>
                    <a:cubicBezTo>
                      <a:pt x="20" y="13"/>
                      <a:pt x="13" y="24"/>
                      <a:pt x="4" y="34"/>
                    </a:cubicBezTo>
                    <a:cubicBezTo>
                      <a:pt x="10" y="42"/>
                      <a:pt x="9" y="54"/>
                      <a:pt x="0" y="60"/>
                    </a:cubicBezTo>
                    <a:cubicBezTo>
                      <a:pt x="1" y="61"/>
                      <a:pt x="1" y="61"/>
                      <a:pt x="1" y="61"/>
                    </a:cubicBezTo>
                    <a:cubicBezTo>
                      <a:pt x="7" y="66"/>
                      <a:pt x="15" y="68"/>
                      <a:pt x="22" y="68"/>
                    </a:cubicBezTo>
                    <a:cubicBezTo>
                      <a:pt x="32" y="68"/>
                      <a:pt x="43" y="64"/>
                      <a:pt x="49" y="55"/>
                    </a:cubicBezTo>
                    <a:cubicBezTo>
                      <a:pt x="61" y="40"/>
                      <a:pt x="58" y="18"/>
                      <a:pt x="43" y="7"/>
                    </a:cubicBezTo>
                    <a:cubicBezTo>
                      <a:pt x="38" y="2"/>
                      <a:pt x="31"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2" name="Google Shape;949;p5">
                <a:extLst>
                  <a:ext uri="{FF2B5EF4-FFF2-40B4-BE49-F238E27FC236}">
                    <a16:creationId xmlns:a16="http://schemas.microsoft.com/office/drawing/2014/main" id="{EC124EB6-36E3-4179-B038-2B3284D8FACD}"/>
                  </a:ext>
                </a:extLst>
              </p:cNvPr>
              <p:cNvSpPr/>
              <p:nvPr/>
            </p:nvSpPr>
            <p:spPr>
              <a:xfrm>
                <a:off x="3242" y="1438"/>
                <a:ext cx="60" cy="58"/>
              </a:xfrm>
              <a:custGeom>
                <a:avLst/>
                <a:gdLst/>
                <a:ahLst/>
                <a:cxnLst/>
                <a:rect l="l" t="t" r="r" b="b"/>
                <a:pathLst>
                  <a:path w="35" h="34" extrusionOk="0">
                    <a:moveTo>
                      <a:pt x="33" y="0"/>
                    </a:moveTo>
                    <a:cubicBezTo>
                      <a:pt x="23" y="0"/>
                      <a:pt x="13" y="4"/>
                      <a:pt x="6" y="13"/>
                    </a:cubicBezTo>
                    <a:cubicBezTo>
                      <a:pt x="3" y="17"/>
                      <a:pt x="1" y="22"/>
                      <a:pt x="0" y="27"/>
                    </a:cubicBezTo>
                    <a:cubicBezTo>
                      <a:pt x="0" y="27"/>
                      <a:pt x="0" y="27"/>
                      <a:pt x="0" y="27"/>
                    </a:cubicBezTo>
                    <a:cubicBezTo>
                      <a:pt x="6" y="27"/>
                      <a:pt x="11" y="29"/>
                      <a:pt x="15" y="34"/>
                    </a:cubicBezTo>
                    <a:cubicBezTo>
                      <a:pt x="15" y="34"/>
                      <a:pt x="15" y="34"/>
                      <a:pt x="15" y="34"/>
                    </a:cubicBezTo>
                    <a:cubicBezTo>
                      <a:pt x="24" y="24"/>
                      <a:pt x="31" y="13"/>
                      <a:pt x="35" y="0"/>
                    </a:cubicBezTo>
                    <a:cubicBezTo>
                      <a:pt x="34" y="0"/>
                      <a:pt x="34" y="0"/>
                      <a:pt x="33"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3" name="Google Shape;950;p5">
                <a:extLst>
                  <a:ext uri="{FF2B5EF4-FFF2-40B4-BE49-F238E27FC236}">
                    <a16:creationId xmlns:a16="http://schemas.microsoft.com/office/drawing/2014/main" id="{B69B0D8B-42D0-4099-955E-056053F679DA}"/>
                  </a:ext>
                </a:extLst>
              </p:cNvPr>
              <p:cNvSpPr/>
              <p:nvPr/>
            </p:nvSpPr>
            <p:spPr>
              <a:xfrm>
                <a:off x="3105" y="1313"/>
                <a:ext cx="67" cy="39"/>
              </a:xfrm>
              <a:custGeom>
                <a:avLst/>
                <a:gdLst/>
                <a:ahLst/>
                <a:cxnLst/>
                <a:rect l="l" t="t" r="r" b="b"/>
                <a:pathLst>
                  <a:path w="39" h="23" extrusionOk="0">
                    <a:moveTo>
                      <a:pt x="19" y="0"/>
                    </a:moveTo>
                    <a:cubicBezTo>
                      <a:pt x="14" y="0"/>
                      <a:pt x="8" y="2"/>
                      <a:pt x="4" y="7"/>
                    </a:cubicBezTo>
                    <a:cubicBezTo>
                      <a:pt x="1" y="12"/>
                      <a:pt x="0" y="18"/>
                      <a:pt x="1" y="23"/>
                    </a:cubicBezTo>
                    <a:cubicBezTo>
                      <a:pt x="1" y="23"/>
                      <a:pt x="1" y="23"/>
                      <a:pt x="1" y="23"/>
                    </a:cubicBezTo>
                    <a:cubicBezTo>
                      <a:pt x="6" y="18"/>
                      <a:pt x="12" y="16"/>
                      <a:pt x="19" y="16"/>
                    </a:cubicBezTo>
                    <a:cubicBezTo>
                      <a:pt x="26" y="16"/>
                      <a:pt x="32" y="18"/>
                      <a:pt x="37" y="23"/>
                    </a:cubicBezTo>
                    <a:cubicBezTo>
                      <a:pt x="39" y="16"/>
                      <a:pt x="37" y="8"/>
                      <a:pt x="31" y="4"/>
                    </a:cubicBezTo>
                    <a:cubicBezTo>
                      <a:pt x="27" y="1"/>
                      <a:pt x="23" y="0"/>
                      <a:pt x="19"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4" name="Google Shape;951;p5">
                <a:extLst>
                  <a:ext uri="{FF2B5EF4-FFF2-40B4-BE49-F238E27FC236}">
                    <a16:creationId xmlns:a16="http://schemas.microsoft.com/office/drawing/2014/main" id="{A1D957FA-296B-43E5-A73A-008A8023C48A}"/>
                  </a:ext>
                </a:extLst>
              </p:cNvPr>
              <p:cNvSpPr/>
              <p:nvPr/>
            </p:nvSpPr>
            <p:spPr>
              <a:xfrm>
                <a:off x="3107" y="1340"/>
                <a:ext cx="62" cy="36"/>
              </a:xfrm>
              <a:custGeom>
                <a:avLst/>
                <a:gdLst/>
                <a:ahLst/>
                <a:cxnLst/>
                <a:rect l="l" t="t" r="r" b="b"/>
                <a:pathLst>
                  <a:path w="36" h="21" extrusionOk="0">
                    <a:moveTo>
                      <a:pt x="18" y="0"/>
                    </a:moveTo>
                    <a:cubicBezTo>
                      <a:pt x="11" y="0"/>
                      <a:pt x="5" y="2"/>
                      <a:pt x="0" y="7"/>
                    </a:cubicBezTo>
                    <a:cubicBezTo>
                      <a:pt x="0" y="7"/>
                      <a:pt x="0" y="7"/>
                      <a:pt x="0" y="7"/>
                    </a:cubicBezTo>
                    <a:cubicBezTo>
                      <a:pt x="1" y="11"/>
                      <a:pt x="3" y="15"/>
                      <a:pt x="7" y="17"/>
                    </a:cubicBezTo>
                    <a:cubicBezTo>
                      <a:pt x="10" y="20"/>
                      <a:pt x="14" y="21"/>
                      <a:pt x="18" y="21"/>
                    </a:cubicBezTo>
                    <a:cubicBezTo>
                      <a:pt x="24" y="21"/>
                      <a:pt x="29" y="19"/>
                      <a:pt x="33" y="14"/>
                    </a:cubicBezTo>
                    <a:cubicBezTo>
                      <a:pt x="34" y="12"/>
                      <a:pt x="36" y="10"/>
                      <a:pt x="36" y="7"/>
                    </a:cubicBezTo>
                    <a:cubicBezTo>
                      <a:pt x="31" y="2"/>
                      <a:pt x="25" y="0"/>
                      <a:pt x="18" y="0"/>
                    </a:cubicBezTo>
                  </a:path>
                </a:pathLst>
              </a:custGeom>
              <a:solidFill>
                <a:srgbClr val="6B6C6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5" name="Google Shape;952;p5">
                <a:extLst>
                  <a:ext uri="{FF2B5EF4-FFF2-40B4-BE49-F238E27FC236}">
                    <a16:creationId xmlns:a16="http://schemas.microsoft.com/office/drawing/2014/main" id="{9EAED661-4186-416C-A808-CFFB0188866A}"/>
                  </a:ext>
                </a:extLst>
              </p:cNvPr>
              <p:cNvSpPr/>
              <p:nvPr/>
            </p:nvSpPr>
            <p:spPr>
              <a:xfrm>
                <a:off x="3467" y="1364"/>
                <a:ext cx="36" cy="79"/>
              </a:xfrm>
              <a:custGeom>
                <a:avLst/>
                <a:gdLst/>
                <a:ahLst/>
                <a:cxnLst/>
                <a:rect l="l" t="t" r="r" b="b"/>
                <a:pathLst>
                  <a:path w="21" h="46" extrusionOk="0">
                    <a:moveTo>
                      <a:pt x="6" y="0"/>
                    </a:moveTo>
                    <a:cubicBezTo>
                      <a:pt x="17" y="14"/>
                      <a:pt x="14" y="35"/>
                      <a:pt x="0" y="46"/>
                    </a:cubicBezTo>
                    <a:cubicBezTo>
                      <a:pt x="5" y="45"/>
                      <a:pt x="9" y="42"/>
                      <a:pt x="12" y="38"/>
                    </a:cubicBezTo>
                    <a:cubicBezTo>
                      <a:pt x="21" y="26"/>
                      <a:pt x="19" y="10"/>
                      <a:pt x="7" y="1"/>
                    </a:cubicBezTo>
                    <a:cubicBezTo>
                      <a:pt x="7" y="0"/>
                      <a:pt x="7" y="0"/>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6" name="Google Shape;953;p5">
                <a:extLst>
                  <a:ext uri="{FF2B5EF4-FFF2-40B4-BE49-F238E27FC236}">
                    <a16:creationId xmlns:a16="http://schemas.microsoft.com/office/drawing/2014/main" id="{E8DD8089-4873-483A-B81A-DFD4D3329DEC}"/>
                  </a:ext>
                </a:extLst>
              </p:cNvPr>
              <p:cNvSpPr/>
              <p:nvPr/>
            </p:nvSpPr>
            <p:spPr>
              <a:xfrm>
                <a:off x="3085" y="1544"/>
                <a:ext cx="82" cy="89"/>
              </a:xfrm>
              <a:custGeom>
                <a:avLst/>
                <a:gdLst/>
                <a:ahLst/>
                <a:cxnLst/>
                <a:rect l="l" t="t" r="r" b="b"/>
                <a:pathLst>
                  <a:path w="48" h="52" extrusionOk="0">
                    <a:moveTo>
                      <a:pt x="17" y="0"/>
                    </a:moveTo>
                    <a:cubicBezTo>
                      <a:pt x="13" y="1"/>
                      <a:pt x="9" y="4"/>
                      <a:pt x="6" y="8"/>
                    </a:cubicBezTo>
                    <a:cubicBezTo>
                      <a:pt x="1" y="14"/>
                      <a:pt x="0" y="22"/>
                      <a:pt x="1" y="29"/>
                    </a:cubicBezTo>
                    <a:cubicBezTo>
                      <a:pt x="2" y="29"/>
                      <a:pt x="2" y="30"/>
                      <a:pt x="3" y="30"/>
                    </a:cubicBezTo>
                    <a:cubicBezTo>
                      <a:pt x="9" y="31"/>
                      <a:pt x="15" y="34"/>
                      <a:pt x="19" y="38"/>
                    </a:cubicBezTo>
                    <a:cubicBezTo>
                      <a:pt x="23" y="42"/>
                      <a:pt x="25" y="47"/>
                      <a:pt x="26" y="52"/>
                    </a:cubicBezTo>
                    <a:cubicBezTo>
                      <a:pt x="26" y="52"/>
                      <a:pt x="27" y="52"/>
                      <a:pt x="28" y="52"/>
                    </a:cubicBezTo>
                    <a:cubicBezTo>
                      <a:pt x="35" y="52"/>
                      <a:pt x="43" y="49"/>
                      <a:pt x="48" y="43"/>
                    </a:cubicBezTo>
                    <a:cubicBezTo>
                      <a:pt x="31" y="39"/>
                      <a:pt x="18" y="24"/>
                      <a:pt x="16" y="6"/>
                    </a:cubicBezTo>
                    <a:cubicBezTo>
                      <a:pt x="16" y="4"/>
                      <a:pt x="16" y="2"/>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7" name="Google Shape;954;p5">
                <a:extLst>
                  <a:ext uri="{FF2B5EF4-FFF2-40B4-BE49-F238E27FC236}">
                    <a16:creationId xmlns:a16="http://schemas.microsoft.com/office/drawing/2014/main" id="{8172C05C-8C20-44B6-9014-65FB5A4D92F3}"/>
                  </a:ext>
                </a:extLst>
              </p:cNvPr>
              <p:cNvSpPr/>
              <p:nvPr/>
            </p:nvSpPr>
            <p:spPr>
              <a:xfrm>
                <a:off x="3112" y="1539"/>
                <a:ext cx="74" cy="79"/>
              </a:xfrm>
              <a:custGeom>
                <a:avLst/>
                <a:gdLst/>
                <a:ahLst/>
                <a:cxnLst/>
                <a:rect l="l" t="t" r="r" b="b"/>
                <a:pathLst>
                  <a:path w="43" h="46" extrusionOk="0">
                    <a:moveTo>
                      <a:pt x="10" y="0"/>
                    </a:moveTo>
                    <a:cubicBezTo>
                      <a:pt x="7" y="1"/>
                      <a:pt x="3" y="1"/>
                      <a:pt x="1" y="3"/>
                    </a:cubicBezTo>
                    <a:cubicBezTo>
                      <a:pt x="0" y="5"/>
                      <a:pt x="0" y="7"/>
                      <a:pt x="0" y="9"/>
                    </a:cubicBezTo>
                    <a:cubicBezTo>
                      <a:pt x="2" y="27"/>
                      <a:pt x="15" y="42"/>
                      <a:pt x="32" y="46"/>
                    </a:cubicBezTo>
                    <a:cubicBezTo>
                      <a:pt x="32" y="45"/>
                      <a:pt x="33" y="45"/>
                      <a:pt x="33" y="44"/>
                    </a:cubicBezTo>
                    <a:cubicBezTo>
                      <a:pt x="43" y="32"/>
                      <a:pt x="41" y="15"/>
                      <a:pt x="29" y="6"/>
                    </a:cubicBezTo>
                    <a:cubicBezTo>
                      <a:pt x="27" y="4"/>
                      <a:pt x="24" y="3"/>
                      <a:pt x="22" y="2"/>
                    </a:cubicBezTo>
                    <a:cubicBezTo>
                      <a:pt x="18" y="2"/>
                      <a:pt x="14" y="1"/>
                      <a:pt x="1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8" name="Google Shape;955;p5">
                <a:extLst>
                  <a:ext uri="{FF2B5EF4-FFF2-40B4-BE49-F238E27FC236}">
                    <a16:creationId xmlns:a16="http://schemas.microsoft.com/office/drawing/2014/main" id="{A66809F4-8380-4A4D-BBD9-284D861DCC4B}"/>
                  </a:ext>
                </a:extLst>
              </p:cNvPr>
              <p:cNvSpPr/>
              <p:nvPr/>
            </p:nvSpPr>
            <p:spPr>
              <a:xfrm>
                <a:off x="3129" y="1539"/>
                <a:ext cx="21" cy="3"/>
              </a:xfrm>
              <a:custGeom>
                <a:avLst/>
                <a:gdLst/>
                <a:ahLst/>
                <a:cxnLst/>
                <a:rect l="l" t="t" r="r" b="b"/>
                <a:pathLst>
                  <a:path w="12" h="2" extrusionOk="0">
                    <a:moveTo>
                      <a:pt x="2" y="0"/>
                    </a:moveTo>
                    <a:cubicBezTo>
                      <a:pt x="1" y="0"/>
                      <a:pt x="0" y="0"/>
                      <a:pt x="0" y="0"/>
                    </a:cubicBezTo>
                    <a:cubicBezTo>
                      <a:pt x="4" y="1"/>
                      <a:pt x="8" y="2"/>
                      <a:pt x="12" y="2"/>
                    </a:cubicBezTo>
                    <a:cubicBezTo>
                      <a:pt x="9" y="1"/>
                      <a:pt x="5" y="0"/>
                      <a:pt x="2"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9" name="Google Shape;956;p5">
                <a:extLst>
                  <a:ext uri="{FF2B5EF4-FFF2-40B4-BE49-F238E27FC236}">
                    <a16:creationId xmlns:a16="http://schemas.microsoft.com/office/drawing/2014/main" id="{4D17D23B-067D-494A-9226-52697A32A44D}"/>
                  </a:ext>
                </a:extLst>
              </p:cNvPr>
              <p:cNvSpPr/>
              <p:nvPr/>
            </p:nvSpPr>
            <p:spPr>
              <a:xfrm>
                <a:off x="3090" y="1596"/>
                <a:ext cx="39" cy="37"/>
              </a:xfrm>
              <a:custGeom>
                <a:avLst/>
                <a:gdLst/>
                <a:ahLst/>
                <a:cxnLst/>
                <a:rect l="l" t="t" r="r" b="b"/>
                <a:pathLst>
                  <a:path w="23" h="22" extrusionOk="0">
                    <a:moveTo>
                      <a:pt x="0" y="0"/>
                    </a:moveTo>
                    <a:cubicBezTo>
                      <a:pt x="1" y="2"/>
                      <a:pt x="3" y="3"/>
                      <a:pt x="4" y="5"/>
                    </a:cubicBezTo>
                    <a:cubicBezTo>
                      <a:pt x="6" y="8"/>
                      <a:pt x="7" y="12"/>
                      <a:pt x="7" y="15"/>
                    </a:cubicBezTo>
                    <a:cubicBezTo>
                      <a:pt x="7" y="15"/>
                      <a:pt x="8" y="16"/>
                      <a:pt x="8" y="16"/>
                    </a:cubicBezTo>
                    <a:cubicBezTo>
                      <a:pt x="12" y="19"/>
                      <a:pt x="18" y="21"/>
                      <a:pt x="23" y="22"/>
                    </a:cubicBezTo>
                    <a:cubicBezTo>
                      <a:pt x="22" y="17"/>
                      <a:pt x="20" y="12"/>
                      <a:pt x="16" y="8"/>
                    </a:cubicBezTo>
                    <a:cubicBezTo>
                      <a:pt x="12" y="4"/>
                      <a:pt x="6" y="1"/>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0" name="Google Shape;957;p5">
                <a:extLst>
                  <a:ext uri="{FF2B5EF4-FFF2-40B4-BE49-F238E27FC236}">
                    <a16:creationId xmlns:a16="http://schemas.microsoft.com/office/drawing/2014/main" id="{3FDEE511-9BFE-4EB8-BFFA-DB8B3512BCD5}"/>
                  </a:ext>
                </a:extLst>
              </p:cNvPr>
              <p:cNvSpPr/>
              <p:nvPr/>
            </p:nvSpPr>
            <p:spPr>
              <a:xfrm>
                <a:off x="3266" y="1283"/>
                <a:ext cx="38" cy="42"/>
              </a:xfrm>
              <a:custGeom>
                <a:avLst/>
                <a:gdLst/>
                <a:ahLst/>
                <a:cxnLst/>
                <a:rect l="l" t="t" r="r" b="b"/>
                <a:pathLst>
                  <a:path w="22" h="24" extrusionOk="0">
                    <a:moveTo>
                      <a:pt x="7" y="0"/>
                    </a:moveTo>
                    <a:cubicBezTo>
                      <a:pt x="5" y="0"/>
                      <a:pt x="2" y="1"/>
                      <a:pt x="0" y="2"/>
                    </a:cubicBezTo>
                    <a:cubicBezTo>
                      <a:pt x="1" y="3"/>
                      <a:pt x="1" y="4"/>
                      <a:pt x="1" y="5"/>
                    </a:cubicBezTo>
                    <a:cubicBezTo>
                      <a:pt x="1" y="5"/>
                      <a:pt x="1" y="6"/>
                      <a:pt x="1" y="6"/>
                    </a:cubicBezTo>
                    <a:cubicBezTo>
                      <a:pt x="6" y="11"/>
                      <a:pt x="10" y="17"/>
                      <a:pt x="14" y="24"/>
                    </a:cubicBezTo>
                    <a:cubicBezTo>
                      <a:pt x="15" y="23"/>
                      <a:pt x="16" y="22"/>
                      <a:pt x="17" y="21"/>
                    </a:cubicBezTo>
                    <a:cubicBezTo>
                      <a:pt x="22" y="16"/>
                      <a:pt x="21" y="7"/>
                      <a:pt x="15" y="3"/>
                    </a:cubicBezTo>
                    <a:cubicBezTo>
                      <a:pt x="13" y="1"/>
                      <a:pt x="10" y="0"/>
                      <a:pt x="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1" name="Google Shape;958;p5">
                <a:extLst>
                  <a:ext uri="{FF2B5EF4-FFF2-40B4-BE49-F238E27FC236}">
                    <a16:creationId xmlns:a16="http://schemas.microsoft.com/office/drawing/2014/main" id="{A81B43A4-600A-45CE-A329-9E05B6E0F7C0}"/>
                  </a:ext>
                </a:extLst>
              </p:cNvPr>
              <p:cNvSpPr/>
              <p:nvPr/>
            </p:nvSpPr>
            <p:spPr>
              <a:xfrm>
                <a:off x="3261" y="1294"/>
                <a:ext cx="29" cy="34"/>
              </a:xfrm>
              <a:custGeom>
                <a:avLst/>
                <a:gdLst/>
                <a:ahLst/>
                <a:cxnLst/>
                <a:rect l="l" t="t" r="r" b="b"/>
                <a:pathLst>
                  <a:path w="17" h="20" extrusionOk="0">
                    <a:moveTo>
                      <a:pt x="4" y="0"/>
                    </a:moveTo>
                    <a:cubicBezTo>
                      <a:pt x="4" y="6"/>
                      <a:pt x="3" y="11"/>
                      <a:pt x="0" y="16"/>
                    </a:cubicBezTo>
                    <a:cubicBezTo>
                      <a:pt x="0" y="17"/>
                      <a:pt x="1" y="17"/>
                      <a:pt x="2" y="18"/>
                    </a:cubicBezTo>
                    <a:cubicBezTo>
                      <a:pt x="4" y="20"/>
                      <a:pt x="7" y="20"/>
                      <a:pt x="10" y="20"/>
                    </a:cubicBezTo>
                    <a:cubicBezTo>
                      <a:pt x="12" y="20"/>
                      <a:pt x="15" y="20"/>
                      <a:pt x="17" y="18"/>
                    </a:cubicBezTo>
                    <a:cubicBezTo>
                      <a:pt x="13" y="11"/>
                      <a:pt x="9" y="5"/>
                      <a:pt x="4"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2" name="Google Shape;959;p5">
                <a:extLst>
                  <a:ext uri="{FF2B5EF4-FFF2-40B4-BE49-F238E27FC236}">
                    <a16:creationId xmlns:a16="http://schemas.microsoft.com/office/drawing/2014/main" id="{ED0BD9D4-CBFD-402F-8768-0EF590A94EDA}"/>
                  </a:ext>
                </a:extLst>
              </p:cNvPr>
              <p:cNvSpPr/>
              <p:nvPr/>
            </p:nvSpPr>
            <p:spPr>
              <a:xfrm>
                <a:off x="3265" y="1287"/>
                <a:ext cx="3" cy="7"/>
              </a:xfrm>
              <a:custGeom>
                <a:avLst/>
                <a:gdLst/>
                <a:ahLst/>
                <a:cxnLst/>
                <a:rect l="l" t="t" r="r" b="b"/>
                <a:pathLst>
                  <a:path w="2" h="4" extrusionOk="0">
                    <a:moveTo>
                      <a:pt x="1" y="0"/>
                    </a:moveTo>
                    <a:cubicBezTo>
                      <a:pt x="1" y="0"/>
                      <a:pt x="1" y="0"/>
                      <a:pt x="1" y="0"/>
                    </a:cubicBezTo>
                    <a:cubicBezTo>
                      <a:pt x="1" y="1"/>
                      <a:pt x="1" y="2"/>
                      <a:pt x="0" y="2"/>
                    </a:cubicBezTo>
                    <a:cubicBezTo>
                      <a:pt x="1" y="3"/>
                      <a:pt x="1" y="3"/>
                      <a:pt x="2" y="4"/>
                    </a:cubicBezTo>
                    <a:cubicBezTo>
                      <a:pt x="2" y="4"/>
                      <a:pt x="2" y="3"/>
                      <a:pt x="2" y="3"/>
                    </a:cubicBezTo>
                    <a:cubicBezTo>
                      <a:pt x="2" y="2"/>
                      <a:pt x="2" y="1"/>
                      <a:pt x="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3" name="Google Shape;960;p5">
                <a:extLst>
                  <a:ext uri="{FF2B5EF4-FFF2-40B4-BE49-F238E27FC236}">
                    <a16:creationId xmlns:a16="http://schemas.microsoft.com/office/drawing/2014/main" id="{5927B36A-8B5D-48FC-9E84-6E395E776697}"/>
                  </a:ext>
                </a:extLst>
              </p:cNvPr>
              <p:cNvSpPr/>
              <p:nvPr/>
            </p:nvSpPr>
            <p:spPr>
              <a:xfrm>
                <a:off x="3256" y="1290"/>
                <a:ext cx="12" cy="31"/>
              </a:xfrm>
              <a:custGeom>
                <a:avLst/>
                <a:gdLst/>
                <a:ahLst/>
                <a:cxnLst/>
                <a:rect l="l" t="t" r="r" b="b"/>
                <a:pathLst>
                  <a:path w="7" h="18" extrusionOk="0">
                    <a:moveTo>
                      <a:pt x="5" y="0"/>
                    </a:moveTo>
                    <a:cubicBezTo>
                      <a:pt x="5" y="4"/>
                      <a:pt x="3" y="7"/>
                      <a:pt x="0" y="10"/>
                    </a:cubicBezTo>
                    <a:cubicBezTo>
                      <a:pt x="0" y="13"/>
                      <a:pt x="1" y="16"/>
                      <a:pt x="3" y="18"/>
                    </a:cubicBezTo>
                    <a:cubicBezTo>
                      <a:pt x="6" y="13"/>
                      <a:pt x="7" y="8"/>
                      <a:pt x="7" y="2"/>
                    </a:cubicBezTo>
                    <a:cubicBezTo>
                      <a:pt x="6" y="1"/>
                      <a:pt x="6" y="1"/>
                      <a:pt x="5" y="0"/>
                    </a:cubicBezTo>
                  </a:path>
                </a:pathLst>
              </a:custGeom>
              <a:solidFill>
                <a:srgbClr val="28292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4" name="Google Shape;961;p5">
                <a:extLst>
                  <a:ext uri="{FF2B5EF4-FFF2-40B4-BE49-F238E27FC236}">
                    <a16:creationId xmlns:a16="http://schemas.microsoft.com/office/drawing/2014/main" id="{E70C5EF8-B54C-4B57-9B07-3C1DB666B534}"/>
                  </a:ext>
                </a:extLst>
              </p:cNvPr>
              <p:cNvSpPr/>
              <p:nvPr/>
            </p:nvSpPr>
            <p:spPr>
              <a:xfrm>
                <a:off x="3263" y="1287"/>
                <a:ext cx="3" cy="3"/>
              </a:xfrm>
              <a:custGeom>
                <a:avLst/>
                <a:gdLst/>
                <a:ahLst/>
                <a:cxnLst/>
                <a:rect l="l" t="t" r="r" b="b"/>
                <a:pathLst>
                  <a:path w="2" h="2" extrusionOk="0">
                    <a:moveTo>
                      <a:pt x="2" y="0"/>
                    </a:moveTo>
                    <a:cubicBezTo>
                      <a:pt x="1" y="0"/>
                      <a:pt x="1" y="1"/>
                      <a:pt x="0" y="1"/>
                    </a:cubicBezTo>
                    <a:cubicBezTo>
                      <a:pt x="1" y="2"/>
                      <a:pt x="1" y="2"/>
                      <a:pt x="1" y="2"/>
                    </a:cubicBezTo>
                    <a:cubicBezTo>
                      <a:pt x="2" y="2"/>
                      <a:pt x="2" y="1"/>
                      <a:pt x="2" y="0"/>
                    </a:cubicBezTo>
                  </a:path>
                </a:pathLst>
              </a:custGeom>
              <a:solidFill>
                <a:srgbClr val="23242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5" name="Google Shape;962;p5">
                <a:extLst>
                  <a:ext uri="{FF2B5EF4-FFF2-40B4-BE49-F238E27FC236}">
                    <a16:creationId xmlns:a16="http://schemas.microsoft.com/office/drawing/2014/main" id="{50714416-33CA-4EBC-9670-BB59B95E9509}"/>
                  </a:ext>
                </a:extLst>
              </p:cNvPr>
              <p:cNvSpPr/>
              <p:nvPr/>
            </p:nvSpPr>
            <p:spPr>
              <a:xfrm>
                <a:off x="3254" y="1289"/>
                <a:ext cx="11" cy="18"/>
              </a:xfrm>
              <a:custGeom>
                <a:avLst/>
                <a:gdLst/>
                <a:ahLst/>
                <a:cxnLst/>
                <a:rect l="l" t="t" r="r" b="b"/>
                <a:pathLst>
                  <a:path w="6" h="11" extrusionOk="0">
                    <a:moveTo>
                      <a:pt x="5" y="0"/>
                    </a:moveTo>
                    <a:cubicBezTo>
                      <a:pt x="4" y="1"/>
                      <a:pt x="4" y="1"/>
                      <a:pt x="3" y="2"/>
                    </a:cubicBezTo>
                    <a:cubicBezTo>
                      <a:pt x="1" y="5"/>
                      <a:pt x="0" y="8"/>
                      <a:pt x="1" y="11"/>
                    </a:cubicBezTo>
                    <a:cubicBezTo>
                      <a:pt x="4" y="8"/>
                      <a:pt x="6" y="5"/>
                      <a:pt x="6" y="1"/>
                    </a:cubicBezTo>
                    <a:cubicBezTo>
                      <a:pt x="6" y="1"/>
                      <a:pt x="6" y="1"/>
                      <a:pt x="5" y="0"/>
                    </a:cubicBezTo>
                  </a:path>
                </a:pathLst>
              </a:custGeom>
              <a:solidFill>
                <a:srgbClr val="1C1D1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6" name="Google Shape;963;p5">
                <a:extLst>
                  <a:ext uri="{FF2B5EF4-FFF2-40B4-BE49-F238E27FC236}">
                    <a16:creationId xmlns:a16="http://schemas.microsoft.com/office/drawing/2014/main" id="{B04D8282-35BE-49E4-8AF1-2A3F267C8304}"/>
                  </a:ext>
                </a:extLst>
              </p:cNvPr>
              <p:cNvSpPr/>
              <p:nvPr/>
            </p:nvSpPr>
            <p:spPr>
              <a:xfrm>
                <a:off x="3054" y="1445"/>
                <a:ext cx="27" cy="24"/>
              </a:xfrm>
              <a:custGeom>
                <a:avLst/>
                <a:gdLst/>
                <a:ahLst/>
                <a:cxnLst/>
                <a:rect l="l" t="t" r="r" b="b"/>
                <a:pathLst>
                  <a:path w="16" h="14" extrusionOk="0">
                    <a:moveTo>
                      <a:pt x="8" y="0"/>
                    </a:moveTo>
                    <a:cubicBezTo>
                      <a:pt x="6" y="0"/>
                      <a:pt x="4" y="1"/>
                      <a:pt x="2" y="3"/>
                    </a:cubicBezTo>
                    <a:cubicBezTo>
                      <a:pt x="0" y="6"/>
                      <a:pt x="0" y="10"/>
                      <a:pt x="3" y="13"/>
                    </a:cubicBezTo>
                    <a:cubicBezTo>
                      <a:pt x="5" y="14"/>
                      <a:pt x="6" y="14"/>
                      <a:pt x="8" y="14"/>
                    </a:cubicBezTo>
                    <a:cubicBezTo>
                      <a:pt x="10" y="14"/>
                      <a:pt x="12" y="13"/>
                      <a:pt x="13" y="11"/>
                    </a:cubicBezTo>
                    <a:cubicBezTo>
                      <a:pt x="16" y="8"/>
                      <a:pt x="15" y="4"/>
                      <a:pt x="12" y="2"/>
                    </a:cubicBezTo>
                    <a:cubicBezTo>
                      <a:pt x="11" y="1"/>
                      <a:pt x="9"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7" name="Google Shape;964;p5">
                <a:extLst>
                  <a:ext uri="{FF2B5EF4-FFF2-40B4-BE49-F238E27FC236}">
                    <a16:creationId xmlns:a16="http://schemas.microsoft.com/office/drawing/2014/main" id="{4BF284C5-1008-4AF0-AE32-F18E12095307}"/>
                  </a:ext>
                </a:extLst>
              </p:cNvPr>
              <p:cNvSpPr/>
              <p:nvPr/>
            </p:nvSpPr>
            <p:spPr>
              <a:xfrm>
                <a:off x="3503" y="1503"/>
                <a:ext cx="71" cy="64"/>
              </a:xfrm>
              <a:custGeom>
                <a:avLst/>
                <a:gdLst/>
                <a:ahLst/>
                <a:cxnLst/>
                <a:rect l="l" t="t" r="r" b="b"/>
                <a:pathLst>
                  <a:path w="42" h="37" extrusionOk="0">
                    <a:moveTo>
                      <a:pt x="21" y="0"/>
                    </a:moveTo>
                    <a:cubicBezTo>
                      <a:pt x="15" y="0"/>
                      <a:pt x="10" y="2"/>
                      <a:pt x="6" y="7"/>
                    </a:cubicBezTo>
                    <a:cubicBezTo>
                      <a:pt x="0" y="15"/>
                      <a:pt x="1" y="27"/>
                      <a:pt x="9" y="33"/>
                    </a:cubicBezTo>
                    <a:cubicBezTo>
                      <a:pt x="13" y="36"/>
                      <a:pt x="17" y="37"/>
                      <a:pt x="21" y="37"/>
                    </a:cubicBezTo>
                    <a:cubicBezTo>
                      <a:pt x="26" y="37"/>
                      <a:pt x="32" y="35"/>
                      <a:pt x="36" y="30"/>
                    </a:cubicBezTo>
                    <a:cubicBezTo>
                      <a:pt x="42" y="22"/>
                      <a:pt x="40" y="10"/>
                      <a:pt x="32" y="4"/>
                    </a:cubicBezTo>
                    <a:cubicBezTo>
                      <a:pt x="29" y="1"/>
                      <a:pt x="25"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8" name="Google Shape;965;p5">
                <a:extLst>
                  <a:ext uri="{FF2B5EF4-FFF2-40B4-BE49-F238E27FC236}">
                    <a16:creationId xmlns:a16="http://schemas.microsoft.com/office/drawing/2014/main" id="{A721A1AC-B762-4AF6-B20D-1B08C60B1DB1}"/>
                  </a:ext>
                </a:extLst>
              </p:cNvPr>
              <p:cNvSpPr/>
              <p:nvPr/>
            </p:nvSpPr>
            <p:spPr>
              <a:xfrm>
                <a:off x="3114" y="2140"/>
                <a:ext cx="92" cy="84"/>
              </a:xfrm>
              <a:custGeom>
                <a:avLst/>
                <a:gdLst/>
                <a:ahLst/>
                <a:cxnLst/>
                <a:rect l="l" t="t" r="r" b="b"/>
                <a:pathLst>
                  <a:path w="54" h="49" extrusionOk="0">
                    <a:moveTo>
                      <a:pt x="25" y="0"/>
                    </a:moveTo>
                    <a:cubicBezTo>
                      <a:pt x="22" y="0"/>
                      <a:pt x="20" y="1"/>
                      <a:pt x="17" y="2"/>
                    </a:cubicBezTo>
                    <a:cubicBezTo>
                      <a:pt x="9" y="4"/>
                      <a:pt x="4" y="10"/>
                      <a:pt x="1" y="17"/>
                    </a:cubicBezTo>
                    <a:cubicBezTo>
                      <a:pt x="2" y="22"/>
                      <a:pt x="2" y="26"/>
                      <a:pt x="0" y="30"/>
                    </a:cubicBezTo>
                    <a:cubicBezTo>
                      <a:pt x="0" y="32"/>
                      <a:pt x="1" y="33"/>
                      <a:pt x="1" y="34"/>
                    </a:cubicBezTo>
                    <a:cubicBezTo>
                      <a:pt x="3" y="41"/>
                      <a:pt x="8" y="45"/>
                      <a:pt x="13" y="48"/>
                    </a:cubicBezTo>
                    <a:cubicBezTo>
                      <a:pt x="10" y="43"/>
                      <a:pt x="11" y="36"/>
                      <a:pt x="16" y="31"/>
                    </a:cubicBezTo>
                    <a:cubicBezTo>
                      <a:pt x="18" y="29"/>
                      <a:pt x="21" y="28"/>
                      <a:pt x="25" y="28"/>
                    </a:cubicBezTo>
                    <a:cubicBezTo>
                      <a:pt x="28" y="28"/>
                      <a:pt x="32" y="30"/>
                      <a:pt x="35" y="33"/>
                    </a:cubicBezTo>
                    <a:cubicBezTo>
                      <a:pt x="39" y="38"/>
                      <a:pt x="39" y="45"/>
                      <a:pt x="36" y="49"/>
                    </a:cubicBezTo>
                    <a:cubicBezTo>
                      <a:pt x="48" y="44"/>
                      <a:pt x="54" y="30"/>
                      <a:pt x="50" y="17"/>
                    </a:cubicBezTo>
                    <a:cubicBezTo>
                      <a:pt x="49" y="15"/>
                      <a:pt x="48" y="13"/>
                      <a:pt x="46" y="11"/>
                    </a:cubicBezTo>
                    <a:cubicBezTo>
                      <a:pt x="45" y="11"/>
                      <a:pt x="44" y="11"/>
                      <a:pt x="43" y="11"/>
                    </a:cubicBezTo>
                    <a:cubicBezTo>
                      <a:pt x="36" y="11"/>
                      <a:pt x="29" y="7"/>
                      <a:pt x="26" y="0"/>
                    </a:cubicBezTo>
                    <a:cubicBezTo>
                      <a:pt x="26" y="0"/>
                      <a:pt x="25"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9" name="Google Shape;966;p5">
                <a:extLst>
                  <a:ext uri="{FF2B5EF4-FFF2-40B4-BE49-F238E27FC236}">
                    <a16:creationId xmlns:a16="http://schemas.microsoft.com/office/drawing/2014/main" id="{0C4419F3-7118-444D-8796-DC52561DED6A}"/>
                  </a:ext>
                </a:extLst>
              </p:cNvPr>
              <p:cNvSpPr/>
              <p:nvPr/>
            </p:nvSpPr>
            <p:spPr>
              <a:xfrm>
                <a:off x="3131" y="2188"/>
                <a:ext cx="50" cy="39"/>
              </a:xfrm>
              <a:custGeom>
                <a:avLst/>
                <a:gdLst/>
                <a:ahLst/>
                <a:cxnLst/>
                <a:rect l="l" t="t" r="r" b="b"/>
                <a:pathLst>
                  <a:path w="29" h="23" extrusionOk="0">
                    <a:moveTo>
                      <a:pt x="15" y="0"/>
                    </a:moveTo>
                    <a:cubicBezTo>
                      <a:pt x="11" y="0"/>
                      <a:pt x="8" y="1"/>
                      <a:pt x="6" y="3"/>
                    </a:cubicBezTo>
                    <a:cubicBezTo>
                      <a:pt x="1" y="8"/>
                      <a:pt x="0" y="15"/>
                      <a:pt x="3" y="20"/>
                    </a:cubicBezTo>
                    <a:cubicBezTo>
                      <a:pt x="6" y="22"/>
                      <a:pt x="8" y="23"/>
                      <a:pt x="11" y="23"/>
                    </a:cubicBezTo>
                    <a:cubicBezTo>
                      <a:pt x="12" y="23"/>
                      <a:pt x="13" y="23"/>
                      <a:pt x="13" y="22"/>
                    </a:cubicBezTo>
                    <a:cubicBezTo>
                      <a:pt x="14" y="22"/>
                      <a:pt x="14" y="22"/>
                      <a:pt x="15" y="22"/>
                    </a:cubicBezTo>
                    <a:cubicBezTo>
                      <a:pt x="16" y="22"/>
                      <a:pt x="17" y="23"/>
                      <a:pt x="18" y="23"/>
                    </a:cubicBezTo>
                    <a:cubicBezTo>
                      <a:pt x="20" y="23"/>
                      <a:pt x="22" y="23"/>
                      <a:pt x="24" y="22"/>
                    </a:cubicBezTo>
                    <a:cubicBezTo>
                      <a:pt x="24" y="22"/>
                      <a:pt x="25" y="22"/>
                      <a:pt x="26" y="21"/>
                    </a:cubicBezTo>
                    <a:cubicBezTo>
                      <a:pt x="29" y="17"/>
                      <a:pt x="29" y="10"/>
                      <a:pt x="25" y="5"/>
                    </a:cubicBezTo>
                    <a:cubicBezTo>
                      <a:pt x="22" y="2"/>
                      <a:pt x="18" y="0"/>
                      <a:pt x="1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0" name="Google Shape;967;p5">
                <a:extLst>
                  <a:ext uri="{FF2B5EF4-FFF2-40B4-BE49-F238E27FC236}">
                    <a16:creationId xmlns:a16="http://schemas.microsoft.com/office/drawing/2014/main" id="{3C134868-2849-423F-B907-8C2FDE9135BA}"/>
                  </a:ext>
                </a:extLst>
              </p:cNvPr>
              <p:cNvSpPr/>
              <p:nvPr/>
            </p:nvSpPr>
            <p:spPr>
              <a:xfrm>
                <a:off x="3150" y="2225"/>
                <a:ext cx="12" cy="4"/>
              </a:xfrm>
              <a:custGeom>
                <a:avLst/>
                <a:gdLst/>
                <a:ahLst/>
                <a:cxnLst/>
                <a:rect l="l" t="t" r="r" b="b"/>
                <a:pathLst>
                  <a:path w="7" h="2" extrusionOk="0">
                    <a:moveTo>
                      <a:pt x="4" y="0"/>
                    </a:moveTo>
                    <a:cubicBezTo>
                      <a:pt x="3" y="0"/>
                      <a:pt x="3" y="0"/>
                      <a:pt x="2" y="0"/>
                    </a:cubicBezTo>
                    <a:cubicBezTo>
                      <a:pt x="2" y="1"/>
                      <a:pt x="1" y="1"/>
                      <a:pt x="0" y="1"/>
                    </a:cubicBezTo>
                    <a:cubicBezTo>
                      <a:pt x="2" y="1"/>
                      <a:pt x="3" y="2"/>
                      <a:pt x="4" y="2"/>
                    </a:cubicBezTo>
                    <a:cubicBezTo>
                      <a:pt x="5" y="2"/>
                      <a:pt x="6" y="1"/>
                      <a:pt x="7" y="1"/>
                    </a:cubicBezTo>
                    <a:cubicBezTo>
                      <a:pt x="6" y="1"/>
                      <a:pt x="5" y="0"/>
                      <a:pt x="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1" name="Google Shape;968;p5">
                <a:extLst>
                  <a:ext uri="{FF2B5EF4-FFF2-40B4-BE49-F238E27FC236}">
                    <a16:creationId xmlns:a16="http://schemas.microsoft.com/office/drawing/2014/main" id="{5E66437C-F6B5-43A5-84B0-7174463BA46C}"/>
                  </a:ext>
                </a:extLst>
              </p:cNvPr>
              <p:cNvSpPr/>
              <p:nvPr/>
            </p:nvSpPr>
            <p:spPr>
              <a:xfrm>
                <a:off x="3112" y="2169"/>
                <a:ext cx="5" cy="22"/>
              </a:xfrm>
              <a:custGeom>
                <a:avLst/>
                <a:gdLst/>
                <a:ahLst/>
                <a:cxnLst/>
                <a:rect l="l" t="t" r="r" b="b"/>
                <a:pathLst>
                  <a:path w="3" h="13" extrusionOk="0">
                    <a:moveTo>
                      <a:pt x="2" y="0"/>
                    </a:moveTo>
                    <a:cubicBezTo>
                      <a:pt x="1" y="4"/>
                      <a:pt x="0" y="9"/>
                      <a:pt x="1" y="13"/>
                    </a:cubicBezTo>
                    <a:cubicBezTo>
                      <a:pt x="3" y="9"/>
                      <a:pt x="3" y="5"/>
                      <a:pt x="2"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2" name="Google Shape;969;p5">
                <a:extLst>
                  <a:ext uri="{FF2B5EF4-FFF2-40B4-BE49-F238E27FC236}">
                    <a16:creationId xmlns:a16="http://schemas.microsoft.com/office/drawing/2014/main" id="{5CE6F126-D961-4B5D-9677-D3CB920E3C8F}"/>
                  </a:ext>
                </a:extLst>
              </p:cNvPr>
              <p:cNvSpPr/>
              <p:nvPr/>
            </p:nvSpPr>
            <p:spPr>
              <a:xfrm>
                <a:off x="2967" y="2079"/>
                <a:ext cx="53" cy="50"/>
              </a:xfrm>
              <a:custGeom>
                <a:avLst/>
                <a:gdLst/>
                <a:ahLst/>
                <a:cxnLst/>
                <a:rect l="l" t="t" r="r" b="b"/>
                <a:pathLst>
                  <a:path w="31" h="29" extrusionOk="0">
                    <a:moveTo>
                      <a:pt x="17" y="0"/>
                    </a:moveTo>
                    <a:cubicBezTo>
                      <a:pt x="16" y="0"/>
                      <a:pt x="14" y="0"/>
                      <a:pt x="12" y="1"/>
                    </a:cubicBezTo>
                    <a:cubicBezTo>
                      <a:pt x="4" y="4"/>
                      <a:pt x="0" y="13"/>
                      <a:pt x="3" y="21"/>
                    </a:cubicBezTo>
                    <a:cubicBezTo>
                      <a:pt x="4" y="25"/>
                      <a:pt x="7" y="27"/>
                      <a:pt x="10" y="29"/>
                    </a:cubicBezTo>
                    <a:cubicBezTo>
                      <a:pt x="12" y="21"/>
                      <a:pt x="17" y="14"/>
                      <a:pt x="25" y="10"/>
                    </a:cubicBezTo>
                    <a:cubicBezTo>
                      <a:pt x="27" y="9"/>
                      <a:pt x="29" y="9"/>
                      <a:pt x="31" y="8"/>
                    </a:cubicBezTo>
                    <a:cubicBezTo>
                      <a:pt x="28" y="3"/>
                      <a:pt x="23"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3" name="Google Shape;970;p5">
                <a:extLst>
                  <a:ext uri="{FF2B5EF4-FFF2-40B4-BE49-F238E27FC236}">
                    <a16:creationId xmlns:a16="http://schemas.microsoft.com/office/drawing/2014/main" id="{554F23D1-AE68-42C8-8C83-7DF612039A0B}"/>
                  </a:ext>
                </a:extLst>
              </p:cNvPr>
              <p:cNvSpPr/>
              <p:nvPr/>
            </p:nvSpPr>
            <p:spPr>
              <a:xfrm>
                <a:off x="3069" y="1934"/>
                <a:ext cx="115" cy="94"/>
              </a:xfrm>
              <a:custGeom>
                <a:avLst/>
                <a:gdLst/>
                <a:ahLst/>
                <a:cxnLst/>
                <a:rect l="l" t="t" r="r" b="b"/>
                <a:pathLst>
                  <a:path w="67" h="55" extrusionOk="0">
                    <a:moveTo>
                      <a:pt x="6" y="0"/>
                    </a:moveTo>
                    <a:cubicBezTo>
                      <a:pt x="3" y="4"/>
                      <a:pt x="1" y="8"/>
                      <a:pt x="0" y="13"/>
                    </a:cubicBezTo>
                    <a:cubicBezTo>
                      <a:pt x="3" y="15"/>
                      <a:pt x="5" y="17"/>
                      <a:pt x="7" y="20"/>
                    </a:cubicBezTo>
                    <a:cubicBezTo>
                      <a:pt x="10" y="26"/>
                      <a:pt x="9" y="34"/>
                      <a:pt x="4" y="38"/>
                    </a:cubicBezTo>
                    <a:cubicBezTo>
                      <a:pt x="10" y="49"/>
                      <a:pt x="22" y="55"/>
                      <a:pt x="33" y="55"/>
                    </a:cubicBezTo>
                    <a:cubicBezTo>
                      <a:pt x="37" y="55"/>
                      <a:pt x="41" y="54"/>
                      <a:pt x="45" y="53"/>
                    </a:cubicBezTo>
                    <a:cubicBezTo>
                      <a:pt x="52" y="51"/>
                      <a:pt x="57" y="46"/>
                      <a:pt x="61" y="41"/>
                    </a:cubicBezTo>
                    <a:cubicBezTo>
                      <a:pt x="56" y="40"/>
                      <a:pt x="52" y="36"/>
                      <a:pt x="51" y="31"/>
                    </a:cubicBezTo>
                    <a:cubicBezTo>
                      <a:pt x="49" y="24"/>
                      <a:pt x="54" y="17"/>
                      <a:pt x="61" y="15"/>
                    </a:cubicBezTo>
                    <a:cubicBezTo>
                      <a:pt x="62" y="15"/>
                      <a:pt x="63" y="15"/>
                      <a:pt x="64" y="15"/>
                    </a:cubicBezTo>
                    <a:cubicBezTo>
                      <a:pt x="65" y="15"/>
                      <a:pt x="66" y="15"/>
                      <a:pt x="67" y="15"/>
                    </a:cubicBezTo>
                    <a:cubicBezTo>
                      <a:pt x="67" y="13"/>
                      <a:pt x="66" y="11"/>
                      <a:pt x="66" y="9"/>
                    </a:cubicBezTo>
                    <a:cubicBezTo>
                      <a:pt x="65" y="7"/>
                      <a:pt x="64" y="4"/>
                      <a:pt x="62" y="2"/>
                    </a:cubicBezTo>
                    <a:cubicBezTo>
                      <a:pt x="61" y="8"/>
                      <a:pt x="58" y="14"/>
                      <a:pt x="54" y="18"/>
                    </a:cubicBezTo>
                    <a:cubicBezTo>
                      <a:pt x="48" y="23"/>
                      <a:pt x="41" y="26"/>
                      <a:pt x="34" y="26"/>
                    </a:cubicBezTo>
                    <a:cubicBezTo>
                      <a:pt x="27" y="26"/>
                      <a:pt x="19" y="23"/>
                      <a:pt x="13" y="17"/>
                    </a:cubicBezTo>
                    <a:cubicBezTo>
                      <a:pt x="9" y="12"/>
                      <a:pt x="7" y="6"/>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4" name="Google Shape;971;p5">
                <a:extLst>
                  <a:ext uri="{FF2B5EF4-FFF2-40B4-BE49-F238E27FC236}">
                    <a16:creationId xmlns:a16="http://schemas.microsoft.com/office/drawing/2014/main" id="{1B8B2D98-8C49-4867-9145-DBB973B772D3}"/>
                  </a:ext>
                </a:extLst>
              </p:cNvPr>
              <p:cNvSpPr/>
              <p:nvPr/>
            </p:nvSpPr>
            <p:spPr>
              <a:xfrm>
                <a:off x="3153" y="1959"/>
                <a:ext cx="34" cy="45"/>
              </a:xfrm>
              <a:custGeom>
                <a:avLst/>
                <a:gdLst/>
                <a:ahLst/>
                <a:cxnLst/>
                <a:rect l="l" t="t" r="r" b="b"/>
                <a:pathLst>
                  <a:path w="20" h="26" extrusionOk="0">
                    <a:moveTo>
                      <a:pt x="15" y="0"/>
                    </a:moveTo>
                    <a:cubicBezTo>
                      <a:pt x="14" y="0"/>
                      <a:pt x="13" y="0"/>
                      <a:pt x="12" y="0"/>
                    </a:cubicBezTo>
                    <a:cubicBezTo>
                      <a:pt x="5" y="2"/>
                      <a:pt x="0" y="9"/>
                      <a:pt x="2" y="16"/>
                    </a:cubicBezTo>
                    <a:cubicBezTo>
                      <a:pt x="3" y="21"/>
                      <a:pt x="7" y="25"/>
                      <a:pt x="12" y="26"/>
                    </a:cubicBezTo>
                    <a:cubicBezTo>
                      <a:pt x="17" y="19"/>
                      <a:pt x="20" y="10"/>
                      <a:pt x="18" y="0"/>
                    </a:cubicBezTo>
                    <a:cubicBezTo>
                      <a:pt x="17" y="0"/>
                      <a:pt x="16" y="0"/>
                      <a:pt x="15"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5" name="Google Shape;972;p5">
                <a:extLst>
                  <a:ext uri="{FF2B5EF4-FFF2-40B4-BE49-F238E27FC236}">
                    <a16:creationId xmlns:a16="http://schemas.microsoft.com/office/drawing/2014/main" id="{5A6CE3CF-DCD7-42CA-AC8E-21D2D1D2D7D7}"/>
                  </a:ext>
                </a:extLst>
              </p:cNvPr>
              <p:cNvSpPr/>
              <p:nvPr/>
            </p:nvSpPr>
            <p:spPr>
              <a:xfrm>
                <a:off x="3080" y="1910"/>
                <a:ext cx="95" cy="68"/>
              </a:xfrm>
              <a:custGeom>
                <a:avLst/>
                <a:gdLst/>
                <a:ahLst/>
                <a:cxnLst/>
                <a:rect l="l" t="t" r="r" b="b"/>
                <a:pathLst>
                  <a:path w="56" h="40" extrusionOk="0">
                    <a:moveTo>
                      <a:pt x="27" y="0"/>
                    </a:moveTo>
                    <a:cubicBezTo>
                      <a:pt x="23" y="0"/>
                      <a:pt x="20" y="1"/>
                      <a:pt x="16" y="2"/>
                    </a:cubicBezTo>
                    <a:cubicBezTo>
                      <a:pt x="9" y="5"/>
                      <a:pt x="4" y="9"/>
                      <a:pt x="0" y="14"/>
                    </a:cubicBezTo>
                    <a:cubicBezTo>
                      <a:pt x="1" y="20"/>
                      <a:pt x="3" y="26"/>
                      <a:pt x="7" y="31"/>
                    </a:cubicBezTo>
                    <a:cubicBezTo>
                      <a:pt x="13" y="37"/>
                      <a:pt x="21" y="40"/>
                      <a:pt x="28" y="40"/>
                    </a:cubicBezTo>
                    <a:cubicBezTo>
                      <a:pt x="35" y="40"/>
                      <a:pt x="42" y="37"/>
                      <a:pt x="48" y="32"/>
                    </a:cubicBezTo>
                    <a:cubicBezTo>
                      <a:pt x="52" y="28"/>
                      <a:pt x="55" y="22"/>
                      <a:pt x="56" y="16"/>
                    </a:cubicBezTo>
                    <a:cubicBezTo>
                      <a:pt x="50" y="6"/>
                      <a:pt x="39" y="0"/>
                      <a:pt x="27"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6" name="Google Shape;973;p5">
                <a:extLst>
                  <a:ext uri="{FF2B5EF4-FFF2-40B4-BE49-F238E27FC236}">
                    <a16:creationId xmlns:a16="http://schemas.microsoft.com/office/drawing/2014/main" id="{3F740698-AF50-4B56-8743-2F4F1FA21209}"/>
                  </a:ext>
                </a:extLst>
              </p:cNvPr>
              <p:cNvSpPr/>
              <p:nvPr/>
            </p:nvSpPr>
            <p:spPr>
              <a:xfrm>
                <a:off x="3038" y="1723"/>
                <a:ext cx="69" cy="63"/>
              </a:xfrm>
              <a:custGeom>
                <a:avLst/>
                <a:gdLst/>
                <a:ahLst/>
                <a:cxnLst/>
                <a:rect l="l" t="t" r="r" b="b"/>
                <a:pathLst>
                  <a:path w="40" h="37" extrusionOk="0">
                    <a:moveTo>
                      <a:pt x="19" y="0"/>
                    </a:moveTo>
                    <a:cubicBezTo>
                      <a:pt x="17" y="0"/>
                      <a:pt x="15" y="0"/>
                      <a:pt x="13" y="1"/>
                    </a:cubicBezTo>
                    <a:cubicBezTo>
                      <a:pt x="13" y="1"/>
                      <a:pt x="12" y="1"/>
                      <a:pt x="12" y="1"/>
                    </a:cubicBezTo>
                    <a:cubicBezTo>
                      <a:pt x="10" y="7"/>
                      <a:pt x="7" y="11"/>
                      <a:pt x="2" y="13"/>
                    </a:cubicBezTo>
                    <a:cubicBezTo>
                      <a:pt x="0" y="16"/>
                      <a:pt x="0" y="21"/>
                      <a:pt x="2" y="25"/>
                    </a:cubicBezTo>
                    <a:cubicBezTo>
                      <a:pt x="4" y="32"/>
                      <a:pt x="12" y="37"/>
                      <a:pt x="19" y="37"/>
                    </a:cubicBezTo>
                    <a:cubicBezTo>
                      <a:pt x="21" y="37"/>
                      <a:pt x="23" y="37"/>
                      <a:pt x="26" y="36"/>
                    </a:cubicBezTo>
                    <a:cubicBezTo>
                      <a:pt x="35" y="33"/>
                      <a:pt x="40" y="22"/>
                      <a:pt x="37" y="12"/>
                    </a:cubicBezTo>
                    <a:cubicBezTo>
                      <a:pt x="34" y="5"/>
                      <a:pt x="27"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7" name="Google Shape;974;p5">
                <a:extLst>
                  <a:ext uri="{FF2B5EF4-FFF2-40B4-BE49-F238E27FC236}">
                    <a16:creationId xmlns:a16="http://schemas.microsoft.com/office/drawing/2014/main" id="{964DEA05-C81A-4121-919C-858960ECAA72}"/>
                  </a:ext>
                </a:extLst>
              </p:cNvPr>
              <p:cNvSpPr/>
              <p:nvPr/>
            </p:nvSpPr>
            <p:spPr>
              <a:xfrm>
                <a:off x="3042" y="1724"/>
                <a:ext cx="17" cy="21"/>
              </a:xfrm>
              <a:custGeom>
                <a:avLst/>
                <a:gdLst/>
                <a:ahLst/>
                <a:cxnLst/>
                <a:rect l="l" t="t" r="r" b="b"/>
                <a:pathLst>
                  <a:path w="10" h="12" extrusionOk="0">
                    <a:moveTo>
                      <a:pt x="10" y="0"/>
                    </a:moveTo>
                    <a:cubicBezTo>
                      <a:pt x="5" y="3"/>
                      <a:pt x="1" y="7"/>
                      <a:pt x="0" y="12"/>
                    </a:cubicBezTo>
                    <a:cubicBezTo>
                      <a:pt x="5" y="10"/>
                      <a:pt x="8" y="6"/>
                      <a:pt x="1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8" name="Google Shape;975;p5">
                <a:extLst>
                  <a:ext uri="{FF2B5EF4-FFF2-40B4-BE49-F238E27FC236}">
                    <a16:creationId xmlns:a16="http://schemas.microsoft.com/office/drawing/2014/main" id="{868A5106-7F54-494B-8BC3-89F15B972B2A}"/>
                  </a:ext>
                </a:extLst>
              </p:cNvPr>
              <p:cNvSpPr/>
              <p:nvPr/>
            </p:nvSpPr>
            <p:spPr>
              <a:xfrm>
                <a:off x="3254" y="1925"/>
                <a:ext cx="96" cy="91"/>
              </a:xfrm>
              <a:custGeom>
                <a:avLst/>
                <a:gdLst/>
                <a:ahLst/>
                <a:cxnLst/>
                <a:rect l="l" t="t" r="r" b="b"/>
                <a:pathLst>
                  <a:path w="56" h="53" extrusionOk="0">
                    <a:moveTo>
                      <a:pt x="30" y="0"/>
                    </a:moveTo>
                    <a:cubicBezTo>
                      <a:pt x="27" y="0"/>
                      <a:pt x="24" y="1"/>
                      <a:pt x="21" y="2"/>
                    </a:cubicBezTo>
                    <a:cubicBezTo>
                      <a:pt x="7" y="6"/>
                      <a:pt x="0" y="22"/>
                      <a:pt x="5" y="35"/>
                    </a:cubicBezTo>
                    <a:cubicBezTo>
                      <a:pt x="7" y="42"/>
                      <a:pt x="11" y="46"/>
                      <a:pt x="17" y="49"/>
                    </a:cubicBezTo>
                    <a:cubicBezTo>
                      <a:pt x="17" y="49"/>
                      <a:pt x="18" y="49"/>
                      <a:pt x="18" y="49"/>
                    </a:cubicBezTo>
                    <a:cubicBezTo>
                      <a:pt x="23" y="49"/>
                      <a:pt x="28" y="51"/>
                      <a:pt x="32" y="53"/>
                    </a:cubicBezTo>
                    <a:cubicBezTo>
                      <a:pt x="34" y="53"/>
                      <a:pt x="36" y="52"/>
                      <a:pt x="39" y="52"/>
                    </a:cubicBezTo>
                    <a:cubicBezTo>
                      <a:pt x="40" y="51"/>
                      <a:pt x="41" y="51"/>
                      <a:pt x="42" y="50"/>
                    </a:cubicBezTo>
                    <a:cubicBezTo>
                      <a:pt x="41" y="49"/>
                      <a:pt x="41" y="48"/>
                      <a:pt x="40" y="46"/>
                    </a:cubicBezTo>
                    <a:cubicBezTo>
                      <a:pt x="40" y="42"/>
                      <a:pt x="42" y="39"/>
                      <a:pt x="46" y="38"/>
                    </a:cubicBezTo>
                    <a:cubicBezTo>
                      <a:pt x="47" y="38"/>
                      <a:pt x="47" y="38"/>
                      <a:pt x="47" y="38"/>
                    </a:cubicBezTo>
                    <a:cubicBezTo>
                      <a:pt x="49" y="38"/>
                      <a:pt x="51" y="39"/>
                      <a:pt x="53" y="40"/>
                    </a:cubicBezTo>
                    <a:cubicBezTo>
                      <a:pt x="54" y="37"/>
                      <a:pt x="56" y="34"/>
                      <a:pt x="56" y="30"/>
                    </a:cubicBezTo>
                    <a:cubicBezTo>
                      <a:pt x="54" y="28"/>
                      <a:pt x="51" y="26"/>
                      <a:pt x="50" y="23"/>
                    </a:cubicBezTo>
                    <a:cubicBezTo>
                      <a:pt x="48" y="20"/>
                      <a:pt x="47" y="17"/>
                      <a:pt x="47" y="14"/>
                    </a:cubicBezTo>
                    <a:cubicBezTo>
                      <a:pt x="43" y="11"/>
                      <a:pt x="40" y="6"/>
                      <a:pt x="38" y="1"/>
                    </a:cubicBezTo>
                    <a:cubicBezTo>
                      <a:pt x="35" y="0"/>
                      <a:pt x="33" y="0"/>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9" name="Google Shape;976;p5">
                <a:extLst>
                  <a:ext uri="{FF2B5EF4-FFF2-40B4-BE49-F238E27FC236}">
                    <a16:creationId xmlns:a16="http://schemas.microsoft.com/office/drawing/2014/main" id="{0FE6F5ED-B617-4DEA-BFE1-223AC05C67ED}"/>
                  </a:ext>
                </a:extLst>
              </p:cNvPr>
              <p:cNvSpPr/>
              <p:nvPr/>
            </p:nvSpPr>
            <p:spPr>
              <a:xfrm>
                <a:off x="3283" y="2009"/>
                <a:ext cx="26" cy="7"/>
              </a:xfrm>
              <a:custGeom>
                <a:avLst/>
                <a:gdLst/>
                <a:ahLst/>
                <a:cxnLst/>
                <a:rect l="l" t="t" r="r" b="b"/>
                <a:pathLst>
                  <a:path w="15" h="4" extrusionOk="0">
                    <a:moveTo>
                      <a:pt x="1" y="0"/>
                    </a:moveTo>
                    <a:cubicBezTo>
                      <a:pt x="1" y="0"/>
                      <a:pt x="0" y="0"/>
                      <a:pt x="0" y="0"/>
                    </a:cubicBezTo>
                    <a:cubicBezTo>
                      <a:pt x="4" y="3"/>
                      <a:pt x="8" y="4"/>
                      <a:pt x="13" y="4"/>
                    </a:cubicBezTo>
                    <a:cubicBezTo>
                      <a:pt x="14" y="4"/>
                      <a:pt x="14" y="4"/>
                      <a:pt x="15" y="4"/>
                    </a:cubicBezTo>
                    <a:cubicBezTo>
                      <a:pt x="11" y="2"/>
                      <a:pt x="6" y="0"/>
                      <a:pt x="1"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0" name="Google Shape;977;p5">
                <a:extLst>
                  <a:ext uri="{FF2B5EF4-FFF2-40B4-BE49-F238E27FC236}">
                    <a16:creationId xmlns:a16="http://schemas.microsoft.com/office/drawing/2014/main" id="{6DCB89E1-3D1F-4B30-973A-5510865631E5}"/>
                  </a:ext>
                </a:extLst>
              </p:cNvPr>
              <p:cNvSpPr/>
              <p:nvPr/>
            </p:nvSpPr>
            <p:spPr>
              <a:xfrm>
                <a:off x="3319" y="1927"/>
                <a:ext cx="19" cy="22"/>
              </a:xfrm>
              <a:custGeom>
                <a:avLst/>
                <a:gdLst/>
                <a:ahLst/>
                <a:cxnLst/>
                <a:rect l="l" t="t" r="r" b="b"/>
                <a:pathLst>
                  <a:path w="11" h="13" extrusionOk="0">
                    <a:moveTo>
                      <a:pt x="0" y="0"/>
                    </a:moveTo>
                    <a:cubicBezTo>
                      <a:pt x="2" y="5"/>
                      <a:pt x="5" y="10"/>
                      <a:pt x="9" y="13"/>
                    </a:cubicBezTo>
                    <a:cubicBezTo>
                      <a:pt x="9" y="11"/>
                      <a:pt x="10" y="9"/>
                      <a:pt x="11" y="7"/>
                    </a:cubicBezTo>
                    <a:cubicBezTo>
                      <a:pt x="7" y="4"/>
                      <a:pt x="4" y="2"/>
                      <a:pt x="0"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1" name="Google Shape;978;p5">
                <a:extLst>
                  <a:ext uri="{FF2B5EF4-FFF2-40B4-BE49-F238E27FC236}">
                    <a16:creationId xmlns:a16="http://schemas.microsoft.com/office/drawing/2014/main" id="{DCFE8BFE-184B-447A-9925-E96D6EE211B1}"/>
                  </a:ext>
                </a:extLst>
              </p:cNvPr>
              <p:cNvSpPr/>
              <p:nvPr/>
            </p:nvSpPr>
            <p:spPr>
              <a:xfrm>
                <a:off x="3323" y="1990"/>
                <a:ext cx="22" cy="21"/>
              </a:xfrm>
              <a:custGeom>
                <a:avLst/>
                <a:gdLst/>
                <a:ahLst/>
                <a:cxnLst/>
                <a:rect l="l" t="t" r="r" b="b"/>
                <a:pathLst>
                  <a:path w="13" h="12" extrusionOk="0">
                    <a:moveTo>
                      <a:pt x="7" y="0"/>
                    </a:moveTo>
                    <a:cubicBezTo>
                      <a:pt x="7" y="0"/>
                      <a:pt x="7" y="0"/>
                      <a:pt x="6" y="0"/>
                    </a:cubicBezTo>
                    <a:cubicBezTo>
                      <a:pt x="2" y="1"/>
                      <a:pt x="0" y="4"/>
                      <a:pt x="0" y="8"/>
                    </a:cubicBezTo>
                    <a:cubicBezTo>
                      <a:pt x="1" y="10"/>
                      <a:pt x="1" y="11"/>
                      <a:pt x="2" y="12"/>
                    </a:cubicBezTo>
                    <a:cubicBezTo>
                      <a:pt x="7" y="10"/>
                      <a:pt x="10" y="6"/>
                      <a:pt x="13" y="2"/>
                    </a:cubicBezTo>
                    <a:cubicBezTo>
                      <a:pt x="11" y="1"/>
                      <a:pt x="9" y="0"/>
                      <a:pt x="7"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2" name="Google Shape;979;p5">
                <a:extLst>
                  <a:ext uri="{FF2B5EF4-FFF2-40B4-BE49-F238E27FC236}">
                    <a16:creationId xmlns:a16="http://schemas.microsoft.com/office/drawing/2014/main" id="{E614D40B-F553-4C8A-AAE7-51F5E1F683D8}"/>
                  </a:ext>
                </a:extLst>
              </p:cNvPr>
              <p:cNvSpPr/>
              <p:nvPr/>
            </p:nvSpPr>
            <p:spPr>
              <a:xfrm>
                <a:off x="2889" y="1908"/>
                <a:ext cx="95" cy="51"/>
              </a:xfrm>
              <a:custGeom>
                <a:avLst/>
                <a:gdLst/>
                <a:ahLst/>
                <a:cxnLst/>
                <a:rect l="l" t="t" r="r" b="b"/>
                <a:pathLst>
                  <a:path w="55" h="30" extrusionOk="0">
                    <a:moveTo>
                      <a:pt x="28" y="0"/>
                    </a:moveTo>
                    <a:cubicBezTo>
                      <a:pt x="25" y="0"/>
                      <a:pt x="22" y="1"/>
                      <a:pt x="19" y="2"/>
                    </a:cubicBezTo>
                    <a:cubicBezTo>
                      <a:pt x="7" y="6"/>
                      <a:pt x="0" y="18"/>
                      <a:pt x="1" y="30"/>
                    </a:cubicBezTo>
                    <a:cubicBezTo>
                      <a:pt x="2" y="28"/>
                      <a:pt x="4" y="26"/>
                      <a:pt x="6" y="25"/>
                    </a:cubicBezTo>
                    <a:cubicBezTo>
                      <a:pt x="13" y="18"/>
                      <a:pt x="21" y="15"/>
                      <a:pt x="30" y="15"/>
                    </a:cubicBezTo>
                    <a:cubicBezTo>
                      <a:pt x="39" y="15"/>
                      <a:pt x="48" y="18"/>
                      <a:pt x="55" y="25"/>
                    </a:cubicBezTo>
                    <a:cubicBezTo>
                      <a:pt x="55" y="23"/>
                      <a:pt x="54" y="21"/>
                      <a:pt x="54" y="19"/>
                    </a:cubicBezTo>
                    <a:cubicBezTo>
                      <a:pt x="50" y="7"/>
                      <a:pt x="39"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3" name="Google Shape;980;p5">
                <a:extLst>
                  <a:ext uri="{FF2B5EF4-FFF2-40B4-BE49-F238E27FC236}">
                    <a16:creationId xmlns:a16="http://schemas.microsoft.com/office/drawing/2014/main" id="{E979D75F-0376-48CB-A671-998AC3A50D31}"/>
                  </a:ext>
                </a:extLst>
              </p:cNvPr>
              <p:cNvSpPr/>
              <p:nvPr/>
            </p:nvSpPr>
            <p:spPr>
              <a:xfrm>
                <a:off x="2891" y="1934"/>
                <a:ext cx="93" cy="68"/>
              </a:xfrm>
              <a:custGeom>
                <a:avLst/>
                <a:gdLst/>
                <a:ahLst/>
                <a:cxnLst/>
                <a:rect l="l" t="t" r="r" b="b"/>
                <a:pathLst>
                  <a:path w="54" h="40" extrusionOk="0">
                    <a:moveTo>
                      <a:pt x="29" y="0"/>
                    </a:moveTo>
                    <a:cubicBezTo>
                      <a:pt x="20" y="0"/>
                      <a:pt x="12" y="3"/>
                      <a:pt x="5" y="10"/>
                    </a:cubicBezTo>
                    <a:cubicBezTo>
                      <a:pt x="3" y="11"/>
                      <a:pt x="1" y="13"/>
                      <a:pt x="0" y="15"/>
                    </a:cubicBezTo>
                    <a:cubicBezTo>
                      <a:pt x="0" y="17"/>
                      <a:pt x="0" y="20"/>
                      <a:pt x="1" y="22"/>
                    </a:cubicBezTo>
                    <a:cubicBezTo>
                      <a:pt x="5" y="33"/>
                      <a:pt x="16" y="40"/>
                      <a:pt x="27" y="40"/>
                    </a:cubicBezTo>
                    <a:cubicBezTo>
                      <a:pt x="30" y="40"/>
                      <a:pt x="33" y="40"/>
                      <a:pt x="36" y="38"/>
                    </a:cubicBezTo>
                    <a:cubicBezTo>
                      <a:pt x="38" y="38"/>
                      <a:pt x="40" y="37"/>
                      <a:pt x="42" y="36"/>
                    </a:cubicBezTo>
                    <a:cubicBezTo>
                      <a:pt x="39" y="29"/>
                      <a:pt x="40" y="21"/>
                      <a:pt x="46" y="15"/>
                    </a:cubicBezTo>
                    <a:cubicBezTo>
                      <a:pt x="48" y="13"/>
                      <a:pt x="51" y="11"/>
                      <a:pt x="54" y="10"/>
                    </a:cubicBezTo>
                    <a:cubicBezTo>
                      <a:pt x="54" y="10"/>
                      <a:pt x="54" y="10"/>
                      <a:pt x="54" y="10"/>
                    </a:cubicBezTo>
                    <a:cubicBezTo>
                      <a:pt x="47" y="3"/>
                      <a:pt x="38" y="0"/>
                      <a:pt x="29"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4" name="Google Shape;981;p5">
                <a:extLst>
                  <a:ext uri="{FF2B5EF4-FFF2-40B4-BE49-F238E27FC236}">
                    <a16:creationId xmlns:a16="http://schemas.microsoft.com/office/drawing/2014/main" id="{8E8827B0-4B4D-4797-9672-1CC7CB5D3E45}"/>
                  </a:ext>
                </a:extLst>
              </p:cNvPr>
              <p:cNvSpPr/>
              <p:nvPr/>
            </p:nvSpPr>
            <p:spPr>
              <a:xfrm>
                <a:off x="2958" y="1951"/>
                <a:ext cx="27" cy="44"/>
              </a:xfrm>
              <a:custGeom>
                <a:avLst/>
                <a:gdLst/>
                <a:ahLst/>
                <a:cxnLst/>
                <a:rect l="l" t="t" r="r" b="b"/>
                <a:pathLst>
                  <a:path w="16" h="26" extrusionOk="0">
                    <a:moveTo>
                      <a:pt x="15" y="0"/>
                    </a:moveTo>
                    <a:cubicBezTo>
                      <a:pt x="12" y="1"/>
                      <a:pt x="9" y="3"/>
                      <a:pt x="7" y="5"/>
                    </a:cubicBezTo>
                    <a:cubicBezTo>
                      <a:pt x="1" y="11"/>
                      <a:pt x="0" y="19"/>
                      <a:pt x="3" y="26"/>
                    </a:cubicBezTo>
                    <a:cubicBezTo>
                      <a:pt x="11" y="20"/>
                      <a:pt x="16" y="10"/>
                      <a:pt x="15" y="0"/>
                    </a:cubicBezTo>
                  </a:path>
                </a:pathLst>
              </a:custGeom>
              <a:solidFill>
                <a:srgbClr val="1515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5" name="Google Shape;982;p5">
                <a:extLst>
                  <a:ext uri="{FF2B5EF4-FFF2-40B4-BE49-F238E27FC236}">
                    <a16:creationId xmlns:a16="http://schemas.microsoft.com/office/drawing/2014/main" id="{77FC9EEB-ACFC-48A0-B5EC-073BFC4678C3}"/>
                  </a:ext>
                </a:extLst>
              </p:cNvPr>
              <p:cNvSpPr/>
              <p:nvPr/>
            </p:nvSpPr>
            <p:spPr>
              <a:xfrm>
                <a:off x="3199" y="1774"/>
                <a:ext cx="36" cy="45"/>
              </a:xfrm>
              <a:custGeom>
                <a:avLst/>
                <a:gdLst/>
                <a:ahLst/>
                <a:cxnLst/>
                <a:rect l="l" t="t" r="r" b="b"/>
                <a:pathLst>
                  <a:path w="21" h="26" extrusionOk="0">
                    <a:moveTo>
                      <a:pt x="6" y="0"/>
                    </a:moveTo>
                    <a:cubicBezTo>
                      <a:pt x="5" y="0"/>
                      <a:pt x="3" y="1"/>
                      <a:pt x="2" y="1"/>
                    </a:cubicBezTo>
                    <a:cubicBezTo>
                      <a:pt x="1" y="1"/>
                      <a:pt x="0" y="2"/>
                      <a:pt x="0" y="2"/>
                    </a:cubicBezTo>
                    <a:cubicBezTo>
                      <a:pt x="3" y="4"/>
                      <a:pt x="5" y="8"/>
                      <a:pt x="7" y="11"/>
                    </a:cubicBezTo>
                    <a:cubicBezTo>
                      <a:pt x="10" y="16"/>
                      <a:pt x="11" y="21"/>
                      <a:pt x="12" y="26"/>
                    </a:cubicBezTo>
                    <a:cubicBezTo>
                      <a:pt x="18" y="23"/>
                      <a:pt x="21" y="16"/>
                      <a:pt x="19" y="9"/>
                    </a:cubicBezTo>
                    <a:cubicBezTo>
                      <a:pt x="17" y="4"/>
                      <a:pt x="12"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6" name="Google Shape;983;p5">
                <a:extLst>
                  <a:ext uri="{FF2B5EF4-FFF2-40B4-BE49-F238E27FC236}">
                    <a16:creationId xmlns:a16="http://schemas.microsoft.com/office/drawing/2014/main" id="{6697BCF0-8963-465B-B066-2D4ACE80947E}"/>
                  </a:ext>
                </a:extLst>
              </p:cNvPr>
              <p:cNvSpPr/>
              <p:nvPr/>
            </p:nvSpPr>
            <p:spPr>
              <a:xfrm>
                <a:off x="2948" y="1800"/>
                <a:ext cx="7" cy="2"/>
              </a:xfrm>
              <a:custGeom>
                <a:avLst/>
                <a:gdLst/>
                <a:ahLst/>
                <a:cxnLst/>
                <a:rect l="l" t="t" r="r" b="b"/>
                <a:pathLst>
                  <a:path w="4" h="1" extrusionOk="0">
                    <a:moveTo>
                      <a:pt x="2" y="0"/>
                    </a:moveTo>
                    <a:cubicBezTo>
                      <a:pt x="1" y="0"/>
                      <a:pt x="1" y="0"/>
                      <a:pt x="0" y="0"/>
                    </a:cubicBezTo>
                    <a:cubicBezTo>
                      <a:pt x="0" y="0"/>
                      <a:pt x="1" y="1"/>
                      <a:pt x="1" y="1"/>
                    </a:cubicBezTo>
                    <a:cubicBezTo>
                      <a:pt x="2" y="1"/>
                      <a:pt x="3" y="0"/>
                      <a:pt x="4" y="0"/>
                    </a:cubicBezTo>
                    <a:cubicBezTo>
                      <a:pt x="3" y="0"/>
                      <a:pt x="3" y="0"/>
                      <a:pt x="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7" name="Google Shape;984;p5">
                <a:extLst>
                  <a:ext uri="{FF2B5EF4-FFF2-40B4-BE49-F238E27FC236}">
                    <a16:creationId xmlns:a16="http://schemas.microsoft.com/office/drawing/2014/main" id="{BC62E189-266F-451C-A74D-0E92B00C4039}"/>
                  </a:ext>
                </a:extLst>
              </p:cNvPr>
              <p:cNvSpPr/>
              <p:nvPr/>
            </p:nvSpPr>
            <p:spPr>
              <a:xfrm>
                <a:off x="2939" y="1800"/>
                <a:ext cx="10" cy="10"/>
              </a:xfrm>
              <a:custGeom>
                <a:avLst/>
                <a:gdLst/>
                <a:ahLst/>
                <a:cxnLst/>
                <a:rect l="l" t="t" r="r" b="b"/>
                <a:pathLst>
                  <a:path w="6" h="6" extrusionOk="0">
                    <a:moveTo>
                      <a:pt x="5" y="0"/>
                    </a:moveTo>
                    <a:cubicBezTo>
                      <a:pt x="5" y="0"/>
                      <a:pt x="5" y="0"/>
                      <a:pt x="5" y="0"/>
                    </a:cubicBezTo>
                    <a:cubicBezTo>
                      <a:pt x="2" y="1"/>
                      <a:pt x="1" y="3"/>
                      <a:pt x="0" y="6"/>
                    </a:cubicBezTo>
                    <a:cubicBezTo>
                      <a:pt x="2" y="4"/>
                      <a:pt x="4" y="3"/>
                      <a:pt x="6" y="1"/>
                    </a:cubicBezTo>
                    <a:cubicBezTo>
                      <a:pt x="6" y="1"/>
                      <a:pt x="6" y="1"/>
                      <a:pt x="6" y="1"/>
                    </a:cubicBezTo>
                    <a:cubicBezTo>
                      <a:pt x="6" y="1"/>
                      <a:pt x="5" y="0"/>
                      <a:pt x="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8" name="Google Shape;985;p5">
                <a:extLst>
                  <a:ext uri="{FF2B5EF4-FFF2-40B4-BE49-F238E27FC236}">
                    <a16:creationId xmlns:a16="http://schemas.microsoft.com/office/drawing/2014/main" id="{7D85FABE-C1FB-410C-A8F9-E315407CF2CC}"/>
                  </a:ext>
                </a:extLst>
              </p:cNvPr>
              <p:cNvSpPr/>
              <p:nvPr/>
            </p:nvSpPr>
            <p:spPr>
              <a:xfrm>
                <a:off x="3273" y="2110"/>
                <a:ext cx="62" cy="52"/>
              </a:xfrm>
              <a:custGeom>
                <a:avLst/>
                <a:gdLst/>
                <a:ahLst/>
                <a:cxnLst/>
                <a:rect l="l" t="t" r="r" b="b"/>
                <a:pathLst>
                  <a:path w="36" h="30" extrusionOk="0">
                    <a:moveTo>
                      <a:pt x="5" y="0"/>
                    </a:moveTo>
                    <a:cubicBezTo>
                      <a:pt x="1" y="5"/>
                      <a:pt x="0" y="12"/>
                      <a:pt x="2" y="18"/>
                    </a:cubicBezTo>
                    <a:cubicBezTo>
                      <a:pt x="5" y="26"/>
                      <a:pt x="12" y="30"/>
                      <a:pt x="20" y="30"/>
                    </a:cubicBezTo>
                    <a:cubicBezTo>
                      <a:pt x="22" y="30"/>
                      <a:pt x="24" y="30"/>
                      <a:pt x="26" y="29"/>
                    </a:cubicBezTo>
                    <a:cubicBezTo>
                      <a:pt x="30" y="28"/>
                      <a:pt x="34" y="25"/>
                      <a:pt x="36" y="21"/>
                    </a:cubicBezTo>
                    <a:cubicBezTo>
                      <a:pt x="23" y="21"/>
                      <a:pt x="10" y="13"/>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9" name="Google Shape;986;p5">
                <a:extLst>
                  <a:ext uri="{FF2B5EF4-FFF2-40B4-BE49-F238E27FC236}">
                    <a16:creationId xmlns:a16="http://schemas.microsoft.com/office/drawing/2014/main" id="{1B8C81A4-AA9F-4CDD-A939-50AFE996C105}"/>
                  </a:ext>
                </a:extLst>
              </p:cNvPr>
              <p:cNvSpPr/>
              <p:nvPr/>
            </p:nvSpPr>
            <p:spPr>
              <a:xfrm>
                <a:off x="3282" y="2098"/>
                <a:ext cx="58" cy="48"/>
              </a:xfrm>
              <a:custGeom>
                <a:avLst/>
                <a:gdLst/>
                <a:ahLst/>
                <a:cxnLst/>
                <a:rect l="l" t="t" r="r" b="b"/>
                <a:pathLst>
                  <a:path w="34" h="28" extrusionOk="0">
                    <a:moveTo>
                      <a:pt x="15" y="0"/>
                    </a:moveTo>
                    <a:cubicBezTo>
                      <a:pt x="14" y="0"/>
                      <a:pt x="14" y="0"/>
                      <a:pt x="13" y="0"/>
                    </a:cubicBezTo>
                    <a:cubicBezTo>
                      <a:pt x="12" y="1"/>
                      <a:pt x="10" y="1"/>
                      <a:pt x="8" y="2"/>
                    </a:cubicBezTo>
                    <a:cubicBezTo>
                      <a:pt x="6" y="3"/>
                      <a:pt x="4" y="4"/>
                      <a:pt x="2" y="5"/>
                    </a:cubicBezTo>
                    <a:cubicBezTo>
                      <a:pt x="1" y="6"/>
                      <a:pt x="1" y="6"/>
                      <a:pt x="0" y="7"/>
                    </a:cubicBezTo>
                    <a:cubicBezTo>
                      <a:pt x="5" y="20"/>
                      <a:pt x="18" y="28"/>
                      <a:pt x="31" y="28"/>
                    </a:cubicBezTo>
                    <a:cubicBezTo>
                      <a:pt x="34" y="23"/>
                      <a:pt x="34" y="18"/>
                      <a:pt x="32" y="12"/>
                    </a:cubicBezTo>
                    <a:cubicBezTo>
                      <a:pt x="30" y="5"/>
                      <a:pt x="22" y="0"/>
                      <a:pt x="1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0" name="Google Shape;987;p5">
                <a:extLst>
                  <a:ext uri="{FF2B5EF4-FFF2-40B4-BE49-F238E27FC236}">
                    <a16:creationId xmlns:a16="http://schemas.microsoft.com/office/drawing/2014/main" id="{94848446-04F6-42C6-845B-6E1B4527D56C}"/>
                  </a:ext>
                </a:extLst>
              </p:cNvPr>
              <p:cNvSpPr/>
              <p:nvPr/>
            </p:nvSpPr>
            <p:spPr>
              <a:xfrm>
                <a:off x="3285" y="2102"/>
                <a:ext cx="10" cy="5"/>
              </a:xfrm>
              <a:custGeom>
                <a:avLst/>
                <a:gdLst/>
                <a:ahLst/>
                <a:cxnLst/>
                <a:rect l="l" t="t" r="r" b="b"/>
                <a:pathLst>
                  <a:path w="6" h="3" extrusionOk="0">
                    <a:moveTo>
                      <a:pt x="6" y="0"/>
                    </a:moveTo>
                    <a:cubicBezTo>
                      <a:pt x="5" y="0"/>
                      <a:pt x="5" y="0"/>
                      <a:pt x="4" y="0"/>
                    </a:cubicBezTo>
                    <a:cubicBezTo>
                      <a:pt x="3" y="1"/>
                      <a:pt x="1" y="2"/>
                      <a:pt x="0" y="3"/>
                    </a:cubicBezTo>
                    <a:cubicBezTo>
                      <a:pt x="2" y="2"/>
                      <a:pt x="4" y="1"/>
                      <a:pt x="6"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1" name="Google Shape;988;p5">
                <a:extLst>
                  <a:ext uri="{FF2B5EF4-FFF2-40B4-BE49-F238E27FC236}">
                    <a16:creationId xmlns:a16="http://schemas.microsoft.com/office/drawing/2014/main" id="{68175F35-AC4A-40DF-A20C-A64BBDA1D91F}"/>
                  </a:ext>
                </a:extLst>
              </p:cNvPr>
              <p:cNvSpPr/>
              <p:nvPr/>
            </p:nvSpPr>
            <p:spPr>
              <a:xfrm>
                <a:off x="3295" y="2098"/>
                <a:ext cx="9" cy="4"/>
              </a:xfrm>
              <a:custGeom>
                <a:avLst/>
                <a:gdLst/>
                <a:ahLst/>
                <a:cxnLst/>
                <a:rect l="l" t="t" r="r" b="b"/>
                <a:pathLst>
                  <a:path w="5" h="2" extrusionOk="0">
                    <a:moveTo>
                      <a:pt x="5" y="0"/>
                    </a:moveTo>
                    <a:cubicBezTo>
                      <a:pt x="4" y="0"/>
                      <a:pt x="3" y="0"/>
                      <a:pt x="2" y="1"/>
                    </a:cubicBezTo>
                    <a:cubicBezTo>
                      <a:pt x="1" y="1"/>
                      <a:pt x="1" y="1"/>
                      <a:pt x="0" y="2"/>
                    </a:cubicBezTo>
                    <a:cubicBezTo>
                      <a:pt x="2" y="1"/>
                      <a:pt x="4" y="1"/>
                      <a:pt x="5"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2" name="Google Shape;989;p5">
                <a:extLst>
                  <a:ext uri="{FF2B5EF4-FFF2-40B4-BE49-F238E27FC236}">
                    <a16:creationId xmlns:a16="http://schemas.microsoft.com/office/drawing/2014/main" id="{9C978236-0CD0-4CC4-8960-4356BF29D325}"/>
                  </a:ext>
                </a:extLst>
              </p:cNvPr>
              <p:cNvSpPr/>
              <p:nvPr/>
            </p:nvSpPr>
            <p:spPr>
              <a:xfrm>
                <a:off x="3292" y="2100"/>
                <a:ext cx="7" cy="2"/>
              </a:xfrm>
              <a:custGeom>
                <a:avLst/>
                <a:gdLst/>
                <a:ahLst/>
                <a:cxnLst/>
                <a:rect l="l" t="t" r="r" b="b"/>
                <a:pathLst>
                  <a:path w="4" h="1" extrusionOk="0">
                    <a:moveTo>
                      <a:pt x="4" y="0"/>
                    </a:moveTo>
                    <a:cubicBezTo>
                      <a:pt x="4" y="0"/>
                      <a:pt x="3" y="0"/>
                      <a:pt x="3" y="0"/>
                    </a:cubicBezTo>
                    <a:cubicBezTo>
                      <a:pt x="2" y="0"/>
                      <a:pt x="1" y="1"/>
                      <a:pt x="0" y="1"/>
                    </a:cubicBezTo>
                    <a:cubicBezTo>
                      <a:pt x="1" y="1"/>
                      <a:pt x="1" y="1"/>
                      <a:pt x="2" y="1"/>
                    </a:cubicBezTo>
                    <a:cubicBezTo>
                      <a:pt x="3" y="0"/>
                      <a:pt x="3" y="0"/>
                      <a:pt x="4"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3" name="Google Shape;990;p5">
                <a:extLst>
                  <a:ext uri="{FF2B5EF4-FFF2-40B4-BE49-F238E27FC236}">
                    <a16:creationId xmlns:a16="http://schemas.microsoft.com/office/drawing/2014/main" id="{28AE97D0-5914-4509-9C7F-80A946595A74}"/>
                  </a:ext>
                </a:extLst>
              </p:cNvPr>
              <p:cNvSpPr/>
              <p:nvPr/>
            </p:nvSpPr>
            <p:spPr>
              <a:xfrm>
                <a:off x="3162" y="2640"/>
                <a:ext cx="94" cy="83"/>
              </a:xfrm>
              <a:custGeom>
                <a:avLst/>
                <a:gdLst/>
                <a:ahLst/>
                <a:cxnLst/>
                <a:rect l="l" t="t" r="r" b="b"/>
                <a:pathLst>
                  <a:path w="55" h="48" extrusionOk="0">
                    <a:moveTo>
                      <a:pt x="29" y="0"/>
                    </a:moveTo>
                    <a:cubicBezTo>
                      <a:pt x="25" y="0"/>
                      <a:pt x="21" y="1"/>
                      <a:pt x="17" y="3"/>
                    </a:cubicBezTo>
                    <a:cubicBezTo>
                      <a:pt x="5" y="9"/>
                      <a:pt x="0" y="25"/>
                      <a:pt x="6" y="37"/>
                    </a:cubicBezTo>
                    <a:cubicBezTo>
                      <a:pt x="9" y="42"/>
                      <a:pt x="13" y="46"/>
                      <a:pt x="18" y="48"/>
                    </a:cubicBezTo>
                    <a:cubicBezTo>
                      <a:pt x="19" y="44"/>
                      <a:pt x="21" y="39"/>
                      <a:pt x="24" y="35"/>
                    </a:cubicBezTo>
                    <a:cubicBezTo>
                      <a:pt x="29" y="29"/>
                      <a:pt x="37" y="26"/>
                      <a:pt x="44" y="26"/>
                    </a:cubicBezTo>
                    <a:cubicBezTo>
                      <a:pt x="48" y="26"/>
                      <a:pt x="51" y="27"/>
                      <a:pt x="55" y="28"/>
                    </a:cubicBezTo>
                    <a:cubicBezTo>
                      <a:pt x="55" y="23"/>
                      <a:pt x="55" y="18"/>
                      <a:pt x="52" y="13"/>
                    </a:cubicBezTo>
                    <a:cubicBezTo>
                      <a:pt x="47" y="5"/>
                      <a:pt x="38"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4" name="Google Shape;991;p5">
                <a:extLst>
                  <a:ext uri="{FF2B5EF4-FFF2-40B4-BE49-F238E27FC236}">
                    <a16:creationId xmlns:a16="http://schemas.microsoft.com/office/drawing/2014/main" id="{A1E7A675-733A-486B-BB77-6D3602863484}"/>
                  </a:ext>
                </a:extLst>
              </p:cNvPr>
              <p:cNvSpPr/>
              <p:nvPr/>
            </p:nvSpPr>
            <p:spPr>
              <a:xfrm>
                <a:off x="3028" y="2603"/>
                <a:ext cx="29" cy="22"/>
              </a:xfrm>
              <a:custGeom>
                <a:avLst/>
                <a:gdLst/>
                <a:ahLst/>
                <a:cxnLst/>
                <a:rect l="l" t="t" r="r" b="b"/>
                <a:pathLst>
                  <a:path w="17" h="13" extrusionOk="0">
                    <a:moveTo>
                      <a:pt x="8" y="0"/>
                    </a:moveTo>
                    <a:cubicBezTo>
                      <a:pt x="5" y="0"/>
                      <a:pt x="3" y="1"/>
                      <a:pt x="1" y="2"/>
                    </a:cubicBezTo>
                    <a:cubicBezTo>
                      <a:pt x="0" y="2"/>
                      <a:pt x="0" y="2"/>
                      <a:pt x="0" y="2"/>
                    </a:cubicBezTo>
                    <a:cubicBezTo>
                      <a:pt x="4" y="6"/>
                      <a:pt x="7" y="9"/>
                      <a:pt x="10" y="13"/>
                    </a:cubicBezTo>
                    <a:cubicBezTo>
                      <a:pt x="11" y="11"/>
                      <a:pt x="11" y="8"/>
                      <a:pt x="13" y="6"/>
                    </a:cubicBezTo>
                    <a:cubicBezTo>
                      <a:pt x="14" y="5"/>
                      <a:pt x="16" y="4"/>
                      <a:pt x="17" y="3"/>
                    </a:cubicBezTo>
                    <a:cubicBezTo>
                      <a:pt x="14" y="1"/>
                      <a:pt x="11" y="0"/>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5" name="Google Shape;992;p5">
                <a:extLst>
                  <a:ext uri="{FF2B5EF4-FFF2-40B4-BE49-F238E27FC236}">
                    <a16:creationId xmlns:a16="http://schemas.microsoft.com/office/drawing/2014/main" id="{560CC093-6C42-4E49-BF0C-9D15C6A23CDF}"/>
                  </a:ext>
                </a:extLst>
              </p:cNvPr>
              <p:cNvSpPr/>
              <p:nvPr/>
            </p:nvSpPr>
            <p:spPr>
              <a:xfrm>
                <a:off x="3112" y="2453"/>
                <a:ext cx="105" cy="81"/>
              </a:xfrm>
              <a:custGeom>
                <a:avLst/>
                <a:gdLst/>
                <a:ahLst/>
                <a:cxnLst/>
                <a:rect l="l" t="t" r="r" b="b"/>
                <a:pathLst>
                  <a:path w="61" h="47" extrusionOk="0">
                    <a:moveTo>
                      <a:pt x="54" y="0"/>
                    </a:moveTo>
                    <a:cubicBezTo>
                      <a:pt x="53" y="2"/>
                      <a:pt x="50" y="4"/>
                      <a:pt x="47" y="6"/>
                    </a:cubicBezTo>
                    <a:cubicBezTo>
                      <a:pt x="45" y="7"/>
                      <a:pt x="43" y="7"/>
                      <a:pt x="41" y="7"/>
                    </a:cubicBezTo>
                    <a:cubicBezTo>
                      <a:pt x="40" y="7"/>
                      <a:pt x="38" y="7"/>
                      <a:pt x="36" y="6"/>
                    </a:cubicBezTo>
                    <a:cubicBezTo>
                      <a:pt x="28" y="20"/>
                      <a:pt x="15" y="32"/>
                      <a:pt x="0" y="38"/>
                    </a:cubicBezTo>
                    <a:cubicBezTo>
                      <a:pt x="6" y="44"/>
                      <a:pt x="14" y="47"/>
                      <a:pt x="23" y="47"/>
                    </a:cubicBezTo>
                    <a:cubicBezTo>
                      <a:pt x="28" y="47"/>
                      <a:pt x="34" y="46"/>
                      <a:pt x="39" y="43"/>
                    </a:cubicBezTo>
                    <a:cubicBezTo>
                      <a:pt x="55" y="35"/>
                      <a:pt x="61" y="16"/>
                      <a:pt x="5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6" name="Google Shape;993;p5">
                <a:extLst>
                  <a:ext uri="{FF2B5EF4-FFF2-40B4-BE49-F238E27FC236}">
                    <a16:creationId xmlns:a16="http://schemas.microsoft.com/office/drawing/2014/main" id="{FA299B7E-2095-41E1-BA20-494816BFC82B}"/>
                  </a:ext>
                </a:extLst>
              </p:cNvPr>
              <p:cNvSpPr/>
              <p:nvPr/>
            </p:nvSpPr>
            <p:spPr>
              <a:xfrm>
                <a:off x="3085" y="2417"/>
                <a:ext cx="89" cy="102"/>
              </a:xfrm>
              <a:custGeom>
                <a:avLst/>
                <a:gdLst/>
                <a:ahLst/>
                <a:cxnLst/>
                <a:rect l="l" t="t" r="r" b="b"/>
                <a:pathLst>
                  <a:path w="52" h="59" extrusionOk="0">
                    <a:moveTo>
                      <a:pt x="39" y="0"/>
                    </a:moveTo>
                    <a:cubicBezTo>
                      <a:pt x="33" y="0"/>
                      <a:pt x="28" y="1"/>
                      <a:pt x="23" y="4"/>
                    </a:cubicBezTo>
                    <a:cubicBezTo>
                      <a:pt x="6" y="12"/>
                      <a:pt x="0" y="33"/>
                      <a:pt x="8" y="50"/>
                    </a:cubicBezTo>
                    <a:cubicBezTo>
                      <a:pt x="10" y="54"/>
                      <a:pt x="13" y="57"/>
                      <a:pt x="16" y="59"/>
                    </a:cubicBezTo>
                    <a:cubicBezTo>
                      <a:pt x="31" y="53"/>
                      <a:pt x="44" y="41"/>
                      <a:pt x="52" y="27"/>
                    </a:cubicBezTo>
                    <a:cubicBezTo>
                      <a:pt x="48" y="26"/>
                      <a:pt x="45" y="23"/>
                      <a:pt x="43" y="19"/>
                    </a:cubicBezTo>
                    <a:cubicBezTo>
                      <a:pt x="40" y="12"/>
                      <a:pt x="42" y="5"/>
                      <a:pt x="47" y="1"/>
                    </a:cubicBezTo>
                    <a:cubicBezTo>
                      <a:pt x="44" y="0"/>
                      <a:pt x="41" y="0"/>
                      <a:pt x="39"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7" name="Google Shape;994;p5">
                <a:extLst>
                  <a:ext uri="{FF2B5EF4-FFF2-40B4-BE49-F238E27FC236}">
                    <a16:creationId xmlns:a16="http://schemas.microsoft.com/office/drawing/2014/main" id="{4CCCF70F-F5F3-4E8A-BB0B-388F146E77AD}"/>
                  </a:ext>
                </a:extLst>
              </p:cNvPr>
              <p:cNvSpPr/>
              <p:nvPr/>
            </p:nvSpPr>
            <p:spPr>
              <a:xfrm>
                <a:off x="3040" y="2239"/>
                <a:ext cx="57" cy="19"/>
              </a:xfrm>
              <a:custGeom>
                <a:avLst/>
                <a:gdLst/>
                <a:ahLst/>
                <a:cxnLst/>
                <a:rect l="l" t="t" r="r" b="b"/>
                <a:pathLst>
                  <a:path w="33" h="11" extrusionOk="0">
                    <a:moveTo>
                      <a:pt x="15" y="0"/>
                    </a:moveTo>
                    <a:cubicBezTo>
                      <a:pt x="12" y="0"/>
                      <a:pt x="10" y="1"/>
                      <a:pt x="7" y="2"/>
                    </a:cubicBezTo>
                    <a:cubicBezTo>
                      <a:pt x="4" y="4"/>
                      <a:pt x="2" y="6"/>
                      <a:pt x="0" y="8"/>
                    </a:cubicBezTo>
                    <a:cubicBezTo>
                      <a:pt x="3" y="8"/>
                      <a:pt x="6" y="8"/>
                      <a:pt x="9" y="8"/>
                    </a:cubicBezTo>
                    <a:cubicBezTo>
                      <a:pt x="17" y="8"/>
                      <a:pt x="25" y="9"/>
                      <a:pt x="33" y="11"/>
                    </a:cubicBezTo>
                    <a:cubicBezTo>
                      <a:pt x="33" y="11"/>
                      <a:pt x="32" y="10"/>
                      <a:pt x="32" y="10"/>
                    </a:cubicBezTo>
                    <a:cubicBezTo>
                      <a:pt x="29" y="4"/>
                      <a:pt x="22" y="0"/>
                      <a:pt x="1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8" name="Google Shape;995;p5">
                <a:extLst>
                  <a:ext uri="{FF2B5EF4-FFF2-40B4-BE49-F238E27FC236}">
                    <a16:creationId xmlns:a16="http://schemas.microsoft.com/office/drawing/2014/main" id="{E62B351F-D00B-4DE8-A05C-C421FB397C9E}"/>
                  </a:ext>
                </a:extLst>
              </p:cNvPr>
              <p:cNvSpPr/>
              <p:nvPr/>
            </p:nvSpPr>
            <p:spPr>
              <a:xfrm>
                <a:off x="3037" y="2253"/>
                <a:ext cx="65" cy="39"/>
              </a:xfrm>
              <a:custGeom>
                <a:avLst/>
                <a:gdLst/>
                <a:ahLst/>
                <a:cxnLst/>
                <a:rect l="l" t="t" r="r" b="b"/>
                <a:pathLst>
                  <a:path w="38" h="23" extrusionOk="0">
                    <a:moveTo>
                      <a:pt x="11" y="0"/>
                    </a:moveTo>
                    <a:cubicBezTo>
                      <a:pt x="8" y="0"/>
                      <a:pt x="5" y="0"/>
                      <a:pt x="2" y="0"/>
                    </a:cubicBezTo>
                    <a:cubicBezTo>
                      <a:pt x="1" y="1"/>
                      <a:pt x="1" y="2"/>
                      <a:pt x="0" y="3"/>
                    </a:cubicBezTo>
                    <a:cubicBezTo>
                      <a:pt x="0" y="3"/>
                      <a:pt x="0" y="3"/>
                      <a:pt x="1" y="3"/>
                    </a:cubicBezTo>
                    <a:cubicBezTo>
                      <a:pt x="13" y="3"/>
                      <a:pt x="26" y="11"/>
                      <a:pt x="32" y="23"/>
                    </a:cubicBezTo>
                    <a:cubicBezTo>
                      <a:pt x="36" y="18"/>
                      <a:pt x="38" y="10"/>
                      <a:pt x="35" y="3"/>
                    </a:cubicBezTo>
                    <a:cubicBezTo>
                      <a:pt x="27" y="1"/>
                      <a:pt x="19" y="0"/>
                      <a:pt x="1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9" name="Google Shape;996;p5">
                <a:extLst>
                  <a:ext uri="{FF2B5EF4-FFF2-40B4-BE49-F238E27FC236}">
                    <a16:creationId xmlns:a16="http://schemas.microsoft.com/office/drawing/2014/main" id="{F559BA0C-C2F4-4378-B719-DBD0720D7A2A}"/>
                  </a:ext>
                </a:extLst>
              </p:cNvPr>
              <p:cNvSpPr/>
              <p:nvPr/>
            </p:nvSpPr>
            <p:spPr>
              <a:xfrm>
                <a:off x="3282" y="2431"/>
                <a:ext cx="32" cy="64"/>
              </a:xfrm>
              <a:custGeom>
                <a:avLst/>
                <a:gdLst/>
                <a:ahLst/>
                <a:cxnLst/>
                <a:rect l="l" t="t" r="r" b="b"/>
                <a:pathLst>
                  <a:path w="19" h="37" extrusionOk="0">
                    <a:moveTo>
                      <a:pt x="4" y="0"/>
                    </a:moveTo>
                    <a:cubicBezTo>
                      <a:pt x="0" y="8"/>
                      <a:pt x="0" y="17"/>
                      <a:pt x="4" y="24"/>
                    </a:cubicBezTo>
                    <a:cubicBezTo>
                      <a:pt x="7" y="31"/>
                      <a:pt x="13" y="35"/>
                      <a:pt x="19" y="37"/>
                    </a:cubicBezTo>
                    <a:cubicBezTo>
                      <a:pt x="11" y="28"/>
                      <a:pt x="5" y="16"/>
                      <a:pt x="4" y="3"/>
                    </a:cubicBezTo>
                    <a:cubicBezTo>
                      <a:pt x="4" y="2"/>
                      <a:pt x="4" y="1"/>
                      <a:pt x="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0" name="Google Shape;997;p5">
                <a:extLst>
                  <a:ext uri="{FF2B5EF4-FFF2-40B4-BE49-F238E27FC236}">
                    <a16:creationId xmlns:a16="http://schemas.microsoft.com/office/drawing/2014/main" id="{1AC9F0F6-DC7D-497A-880F-CE77B12A9F03}"/>
                  </a:ext>
                </a:extLst>
              </p:cNvPr>
              <p:cNvSpPr/>
              <p:nvPr/>
            </p:nvSpPr>
            <p:spPr>
              <a:xfrm>
                <a:off x="3288" y="2407"/>
                <a:ext cx="88" cy="91"/>
              </a:xfrm>
              <a:custGeom>
                <a:avLst/>
                <a:gdLst/>
                <a:ahLst/>
                <a:cxnLst/>
                <a:rect l="l" t="t" r="r" b="b"/>
                <a:pathLst>
                  <a:path w="51" h="53" extrusionOk="0">
                    <a:moveTo>
                      <a:pt x="23" y="0"/>
                    </a:moveTo>
                    <a:cubicBezTo>
                      <a:pt x="19" y="0"/>
                      <a:pt x="15" y="1"/>
                      <a:pt x="11" y="3"/>
                    </a:cubicBezTo>
                    <a:cubicBezTo>
                      <a:pt x="6" y="5"/>
                      <a:pt x="2" y="10"/>
                      <a:pt x="0" y="14"/>
                    </a:cubicBezTo>
                    <a:cubicBezTo>
                      <a:pt x="0" y="15"/>
                      <a:pt x="0" y="16"/>
                      <a:pt x="0" y="17"/>
                    </a:cubicBezTo>
                    <a:cubicBezTo>
                      <a:pt x="1" y="30"/>
                      <a:pt x="7" y="42"/>
                      <a:pt x="15" y="51"/>
                    </a:cubicBezTo>
                    <a:cubicBezTo>
                      <a:pt x="18" y="52"/>
                      <a:pt x="21" y="53"/>
                      <a:pt x="24" y="53"/>
                    </a:cubicBezTo>
                    <a:cubicBezTo>
                      <a:pt x="28" y="53"/>
                      <a:pt x="32" y="52"/>
                      <a:pt x="36" y="50"/>
                    </a:cubicBezTo>
                    <a:cubicBezTo>
                      <a:pt x="46" y="45"/>
                      <a:pt x="51" y="34"/>
                      <a:pt x="50" y="24"/>
                    </a:cubicBezTo>
                    <a:cubicBezTo>
                      <a:pt x="49" y="23"/>
                      <a:pt x="48" y="22"/>
                      <a:pt x="48" y="21"/>
                    </a:cubicBezTo>
                    <a:cubicBezTo>
                      <a:pt x="44" y="17"/>
                      <a:pt x="42" y="12"/>
                      <a:pt x="41" y="6"/>
                    </a:cubicBezTo>
                    <a:cubicBezTo>
                      <a:pt x="36" y="2"/>
                      <a:pt x="30" y="0"/>
                      <a:pt x="2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1" name="Google Shape;998;p5">
                <a:extLst>
                  <a:ext uri="{FF2B5EF4-FFF2-40B4-BE49-F238E27FC236}">
                    <a16:creationId xmlns:a16="http://schemas.microsoft.com/office/drawing/2014/main" id="{C3B2885E-11A4-4E06-9234-AB192F53C6C3}"/>
                  </a:ext>
                </a:extLst>
              </p:cNvPr>
              <p:cNvSpPr/>
              <p:nvPr/>
            </p:nvSpPr>
            <p:spPr>
              <a:xfrm>
                <a:off x="3359" y="2417"/>
                <a:ext cx="15" cy="31"/>
              </a:xfrm>
              <a:custGeom>
                <a:avLst/>
                <a:gdLst/>
                <a:ahLst/>
                <a:cxnLst/>
                <a:rect l="l" t="t" r="r" b="b"/>
                <a:pathLst>
                  <a:path w="9" h="18" extrusionOk="0">
                    <a:moveTo>
                      <a:pt x="0" y="0"/>
                    </a:moveTo>
                    <a:cubicBezTo>
                      <a:pt x="1" y="6"/>
                      <a:pt x="3" y="11"/>
                      <a:pt x="7" y="15"/>
                    </a:cubicBezTo>
                    <a:cubicBezTo>
                      <a:pt x="7" y="16"/>
                      <a:pt x="8" y="17"/>
                      <a:pt x="9" y="18"/>
                    </a:cubicBezTo>
                    <a:cubicBezTo>
                      <a:pt x="9" y="14"/>
                      <a:pt x="8" y="11"/>
                      <a:pt x="6" y="8"/>
                    </a:cubicBezTo>
                    <a:cubicBezTo>
                      <a:pt x="4" y="5"/>
                      <a:pt x="2" y="2"/>
                      <a:pt x="0"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2" name="Google Shape;999;p5">
                <a:extLst>
                  <a:ext uri="{FF2B5EF4-FFF2-40B4-BE49-F238E27FC236}">
                    <a16:creationId xmlns:a16="http://schemas.microsoft.com/office/drawing/2014/main" id="{D5061915-79AD-4CFD-88D5-8CECAF270192}"/>
                  </a:ext>
                </a:extLst>
              </p:cNvPr>
              <p:cNvSpPr/>
              <p:nvPr/>
            </p:nvSpPr>
            <p:spPr>
              <a:xfrm>
                <a:off x="2910" y="2453"/>
                <a:ext cx="82" cy="83"/>
              </a:xfrm>
              <a:custGeom>
                <a:avLst/>
                <a:gdLst/>
                <a:ahLst/>
                <a:cxnLst/>
                <a:rect l="l" t="t" r="r" b="b"/>
                <a:pathLst>
                  <a:path w="48" h="48" extrusionOk="0">
                    <a:moveTo>
                      <a:pt x="12" y="0"/>
                    </a:moveTo>
                    <a:cubicBezTo>
                      <a:pt x="3" y="8"/>
                      <a:pt x="0" y="22"/>
                      <a:pt x="6" y="33"/>
                    </a:cubicBezTo>
                    <a:cubicBezTo>
                      <a:pt x="11" y="43"/>
                      <a:pt x="21" y="48"/>
                      <a:pt x="30" y="48"/>
                    </a:cubicBezTo>
                    <a:cubicBezTo>
                      <a:pt x="35" y="48"/>
                      <a:pt x="39" y="47"/>
                      <a:pt x="43" y="45"/>
                    </a:cubicBezTo>
                    <a:cubicBezTo>
                      <a:pt x="45" y="44"/>
                      <a:pt x="47" y="43"/>
                      <a:pt x="48" y="41"/>
                    </a:cubicBezTo>
                    <a:cubicBezTo>
                      <a:pt x="47" y="39"/>
                      <a:pt x="47" y="38"/>
                      <a:pt x="47" y="36"/>
                    </a:cubicBezTo>
                    <a:cubicBezTo>
                      <a:pt x="32" y="28"/>
                      <a:pt x="20" y="16"/>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3" name="Google Shape;1000;p5">
                <a:extLst>
                  <a:ext uri="{FF2B5EF4-FFF2-40B4-BE49-F238E27FC236}">
                    <a16:creationId xmlns:a16="http://schemas.microsoft.com/office/drawing/2014/main" id="{FC4BFA7E-D0A3-45FB-BEA4-871E8573F144}"/>
                  </a:ext>
                </a:extLst>
              </p:cNvPr>
              <p:cNvSpPr/>
              <p:nvPr/>
            </p:nvSpPr>
            <p:spPr>
              <a:xfrm>
                <a:off x="2931" y="2447"/>
                <a:ext cx="75" cy="68"/>
              </a:xfrm>
              <a:custGeom>
                <a:avLst/>
                <a:gdLst/>
                <a:ahLst/>
                <a:cxnLst/>
                <a:rect l="l" t="t" r="r" b="b"/>
                <a:pathLst>
                  <a:path w="44" h="40" extrusionOk="0">
                    <a:moveTo>
                      <a:pt x="31" y="0"/>
                    </a:moveTo>
                    <a:cubicBezTo>
                      <a:pt x="27" y="5"/>
                      <a:pt x="22" y="7"/>
                      <a:pt x="17" y="7"/>
                    </a:cubicBezTo>
                    <a:cubicBezTo>
                      <a:pt x="14" y="7"/>
                      <a:pt x="10" y="6"/>
                      <a:pt x="7" y="4"/>
                    </a:cubicBezTo>
                    <a:cubicBezTo>
                      <a:pt x="6" y="4"/>
                      <a:pt x="5" y="3"/>
                      <a:pt x="4" y="2"/>
                    </a:cubicBezTo>
                    <a:cubicBezTo>
                      <a:pt x="3" y="2"/>
                      <a:pt x="1" y="3"/>
                      <a:pt x="0" y="4"/>
                    </a:cubicBezTo>
                    <a:cubicBezTo>
                      <a:pt x="8" y="20"/>
                      <a:pt x="20" y="32"/>
                      <a:pt x="35" y="40"/>
                    </a:cubicBezTo>
                    <a:cubicBezTo>
                      <a:pt x="33" y="30"/>
                      <a:pt x="37" y="21"/>
                      <a:pt x="44" y="15"/>
                    </a:cubicBezTo>
                    <a:cubicBezTo>
                      <a:pt x="43" y="14"/>
                      <a:pt x="43" y="13"/>
                      <a:pt x="43" y="12"/>
                    </a:cubicBezTo>
                    <a:cubicBezTo>
                      <a:pt x="40" y="7"/>
                      <a:pt x="36" y="3"/>
                      <a:pt x="31"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4" name="Google Shape;1001;p5">
                <a:extLst>
                  <a:ext uri="{FF2B5EF4-FFF2-40B4-BE49-F238E27FC236}">
                    <a16:creationId xmlns:a16="http://schemas.microsoft.com/office/drawing/2014/main" id="{F0AC7708-7F3F-4951-AF7A-0BEDBA5D57C4}"/>
                  </a:ext>
                </a:extLst>
              </p:cNvPr>
              <p:cNvSpPr/>
              <p:nvPr/>
            </p:nvSpPr>
            <p:spPr>
              <a:xfrm>
                <a:off x="2937" y="2441"/>
                <a:ext cx="47" cy="18"/>
              </a:xfrm>
              <a:custGeom>
                <a:avLst/>
                <a:gdLst/>
                <a:ahLst/>
                <a:cxnLst/>
                <a:rect l="l" t="t" r="r" b="b"/>
                <a:pathLst>
                  <a:path w="27" h="10" extrusionOk="0">
                    <a:moveTo>
                      <a:pt x="14" y="0"/>
                    </a:moveTo>
                    <a:cubicBezTo>
                      <a:pt x="10" y="0"/>
                      <a:pt x="6" y="1"/>
                      <a:pt x="2" y="4"/>
                    </a:cubicBezTo>
                    <a:cubicBezTo>
                      <a:pt x="1" y="4"/>
                      <a:pt x="0" y="4"/>
                      <a:pt x="0" y="5"/>
                    </a:cubicBezTo>
                    <a:cubicBezTo>
                      <a:pt x="1" y="6"/>
                      <a:pt x="2" y="7"/>
                      <a:pt x="3" y="7"/>
                    </a:cubicBezTo>
                    <a:cubicBezTo>
                      <a:pt x="6" y="9"/>
                      <a:pt x="10" y="10"/>
                      <a:pt x="13" y="10"/>
                    </a:cubicBezTo>
                    <a:cubicBezTo>
                      <a:pt x="18" y="10"/>
                      <a:pt x="23" y="8"/>
                      <a:pt x="27" y="3"/>
                    </a:cubicBezTo>
                    <a:cubicBezTo>
                      <a:pt x="23" y="1"/>
                      <a:pt x="19" y="0"/>
                      <a:pt x="14"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5" name="Google Shape;1002;p5">
                <a:extLst>
                  <a:ext uri="{FF2B5EF4-FFF2-40B4-BE49-F238E27FC236}">
                    <a16:creationId xmlns:a16="http://schemas.microsoft.com/office/drawing/2014/main" id="{AF5E82C6-5147-4E9E-B5EA-F456F4FE1708}"/>
                  </a:ext>
                </a:extLst>
              </p:cNvPr>
              <p:cNvSpPr/>
              <p:nvPr/>
            </p:nvSpPr>
            <p:spPr>
              <a:xfrm>
                <a:off x="3184" y="2272"/>
                <a:ext cx="41" cy="44"/>
              </a:xfrm>
              <a:custGeom>
                <a:avLst/>
                <a:gdLst/>
                <a:ahLst/>
                <a:cxnLst/>
                <a:rect l="l" t="t" r="r" b="b"/>
                <a:pathLst>
                  <a:path w="24" h="26" extrusionOk="0">
                    <a:moveTo>
                      <a:pt x="13" y="0"/>
                    </a:moveTo>
                    <a:cubicBezTo>
                      <a:pt x="11" y="0"/>
                      <a:pt x="10" y="1"/>
                      <a:pt x="9" y="1"/>
                    </a:cubicBezTo>
                    <a:cubicBezTo>
                      <a:pt x="2" y="5"/>
                      <a:pt x="0" y="13"/>
                      <a:pt x="3" y="19"/>
                    </a:cubicBezTo>
                    <a:cubicBezTo>
                      <a:pt x="6" y="24"/>
                      <a:pt x="10" y="26"/>
                      <a:pt x="15" y="26"/>
                    </a:cubicBezTo>
                    <a:cubicBezTo>
                      <a:pt x="17" y="26"/>
                      <a:pt x="19" y="26"/>
                      <a:pt x="21" y="25"/>
                    </a:cubicBezTo>
                    <a:cubicBezTo>
                      <a:pt x="22" y="24"/>
                      <a:pt x="23" y="23"/>
                      <a:pt x="24" y="22"/>
                    </a:cubicBezTo>
                    <a:cubicBezTo>
                      <a:pt x="20" y="20"/>
                      <a:pt x="17" y="16"/>
                      <a:pt x="15" y="11"/>
                    </a:cubicBezTo>
                    <a:cubicBezTo>
                      <a:pt x="13" y="7"/>
                      <a:pt x="13" y="4"/>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6" name="Google Shape;1003;p5">
                <a:extLst>
                  <a:ext uri="{FF2B5EF4-FFF2-40B4-BE49-F238E27FC236}">
                    <a16:creationId xmlns:a16="http://schemas.microsoft.com/office/drawing/2014/main" id="{562EE46F-EC0C-4444-93A3-27655C944135}"/>
                  </a:ext>
                </a:extLst>
              </p:cNvPr>
              <p:cNvSpPr/>
              <p:nvPr/>
            </p:nvSpPr>
            <p:spPr>
              <a:xfrm>
                <a:off x="2943" y="2332"/>
                <a:ext cx="27" cy="24"/>
              </a:xfrm>
              <a:custGeom>
                <a:avLst/>
                <a:gdLst/>
                <a:ahLst/>
                <a:cxnLst/>
                <a:rect l="l" t="t" r="r" b="b"/>
                <a:pathLst>
                  <a:path w="16" h="14" extrusionOk="0">
                    <a:moveTo>
                      <a:pt x="8" y="0"/>
                    </a:moveTo>
                    <a:cubicBezTo>
                      <a:pt x="7" y="0"/>
                      <a:pt x="5" y="1"/>
                      <a:pt x="4" y="1"/>
                    </a:cubicBezTo>
                    <a:cubicBezTo>
                      <a:pt x="1" y="3"/>
                      <a:pt x="0" y="7"/>
                      <a:pt x="1" y="11"/>
                    </a:cubicBezTo>
                    <a:cubicBezTo>
                      <a:pt x="3" y="13"/>
                      <a:pt x="5" y="14"/>
                      <a:pt x="8" y="14"/>
                    </a:cubicBezTo>
                    <a:cubicBezTo>
                      <a:pt x="9" y="14"/>
                      <a:pt x="10" y="14"/>
                      <a:pt x="11" y="14"/>
                    </a:cubicBezTo>
                    <a:cubicBezTo>
                      <a:pt x="14" y="12"/>
                      <a:pt x="16" y="8"/>
                      <a:pt x="14" y="4"/>
                    </a:cubicBezTo>
                    <a:cubicBezTo>
                      <a:pt x="13" y="2"/>
                      <a:pt x="10"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7" name="Google Shape;1004;p5">
                <a:extLst>
                  <a:ext uri="{FF2B5EF4-FFF2-40B4-BE49-F238E27FC236}">
                    <a16:creationId xmlns:a16="http://schemas.microsoft.com/office/drawing/2014/main" id="{45C09F96-C1C3-45CF-B6FD-0776C60FA77F}"/>
                  </a:ext>
                </a:extLst>
              </p:cNvPr>
              <p:cNvSpPr/>
              <p:nvPr/>
            </p:nvSpPr>
            <p:spPr>
              <a:xfrm>
                <a:off x="3316" y="2579"/>
                <a:ext cx="74" cy="63"/>
              </a:xfrm>
              <a:custGeom>
                <a:avLst/>
                <a:gdLst/>
                <a:ahLst/>
                <a:cxnLst/>
                <a:rect l="l" t="t" r="r" b="b"/>
                <a:pathLst>
                  <a:path w="43" h="37" extrusionOk="0">
                    <a:moveTo>
                      <a:pt x="21" y="0"/>
                    </a:moveTo>
                    <a:cubicBezTo>
                      <a:pt x="18" y="0"/>
                      <a:pt x="16" y="0"/>
                      <a:pt x="13" y="2"/>
                    </a:cubicBezTo>
                    <a:cubicBezTo>
                      <a:pt x="4" y="7"/>
                      <a:pt x="0" y="18"/>
                      <a:pt x="5" y="27"/>
                    </a:cubicBezTo>
                    <a:cubicBezTo>
                      <a:pt x="8" y="33"/>
                      <a:pt x="15" y="37"/>
                      <a:pt x="21" y="37"/>
                    </a:cubicBezTo>
                    <a:cubicBezTo>
                      <a:pt x="24" y="37"/>
                      <a:pt x="27" y="36"/>
                      <a:pt x="30" y="35"/>
                    </a:cubicBezTo>
                    <a:cubicBezTo>
                      <a:pt x="39" y="30"/>
                      <a:pt x="43" y="19"/>
                      <a:pt x="38" y="10"/>
                    </a:cubicBezTo>
                    <a:cubicBezTo>
                      <a:pt x="35" y="3"/>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8" name="Google Shape;1005;p5">
                <a:extLst>
                  <a:ext uri="{FF2B5EF4-FFF2-40B4-BE49-F238E27FC236}">
                    <a16:creationId xmlns:a16="http://schemas.microsoft.com/office/drawing/2014/main" id="{32B036FB-D336-459C-AAAB-B0E52FA7CEA6}"/>
                  </a:ext>
                </a:extLst>
              </p:cNvPr>
              <p:cNvSpPr/>
              <p:nvPr/>
            </p:nvSpPr>
            <p:spPr>
              <a:xfrm>
                <a:off x="3372" y="3054"/>
                <a:ext cx="96" cy="86"/>
              </a:xfrm>
              <a:custGeom>
                <a:avLst/>
                <a:gdLst/>
                <a:ahLst/>
                <a:cxnLst/>
                <a:rect l="l" t="t" r="r" b="b"/>
                <a:pathLst>
                  <a:path w="56" h="50" extrusionOk="0">
                    <a:moveTo>
                      <a:pt x="29" y="0"/>
                    </a:moveTo>
                    <a:cubicBezTo>
                      <a:pt x="19" y="0"/>
                      <a:pt x="10" y="6"/>
                      <a:pt x="6" y="16"/>
                    </a:cubicBezTo>
                    <a:cubicBezTo>
                      <a:pt x="0" y="29"/>
                      <a:pt x="6" y="43"/>
                      <a:pt x="18" y="49"/>
                    </a:cubicBezTo>
                    <a:cubicBezTo>
                      <a:pt x="19" y="49"/>
                      <a:pt x="20" y="49"/>
                      <a:pt x="21" y="49"/>
                    </a:cubicBezTo>
                    <a:cubicBezTo>
                      <a:pt x="27" y="49"/>
                      <a:pt x="32" y="50"/>
                      <a:pt x="37" y="50"/>
                    </a:cubicBezTo>
                    <a:cubicBezTo>
                      <a:pt x="44" y="48"/>
                      <a:pt x="50" y="43"/>
                      <a:pt x="53" y="36"/>
                    </a:cubicBezTo>
                    <a:cubicBezTo>
                      <a:pt x="56" y="28"/>
                      <a:pt x="55" y="19"/>
                      <a:pt x="51" y="13"/>
                    </a:cubicBezTo>
                    <a:cubicBezTo>
                      <a:pt x="50" y="12"/>
                      <a:pt x="49" y="11"/>
                      <a:pt x="48" y="10"/>
                    </a:cubicBezTo>
                    <a:cubicBezTo>
                      <a:pt x="48" y="9"/>
                      <a:pt x="48" y="9"/>
                      <a:pt x="48" y="8"/>
                    </a:cubicBezTo>
                    <a:cubicBezTo>
                      <a:pt x="45" y="6"/>
                      <a:pt x="43" y="4"/>
                      <a:pt x="39" y="2"/>
                    </a:cubicBezTo>
                    <a:cubicBezTo>
                      <a:pt x="36"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9" name="Google Shape;1006;p5">
                <a:extLst>
                  <a:ext uri="{FF2B5EF4-FFF2-40B4-BE49-F238E27FC236}">
                    <a16:creationId xmlns:a16="http://schemas.microsoft.com/office/drawing/2014/main" id="{ED5CDC1B-4E1D-4B3F-9C2B-63CADC3C172C}"/>
                  </a:ext>
                </a:extLst>
              </p:cNvPr>
              <p:cNvSpPr/>
              <p:nvPr/>
            </p:nvSpPr>
            <p:spPr>
              <a:xfrm>
                <a:off x="3403" y="3138"/>
                <a:ext cx="33" cy="5"/>
              </a:xfrm>
              <a:custGeom>
                <a:avLst/>
                <a:gdLst/>
                <a:ahLst/>
                <a:cxnLst/>
                <a:rect l="l" t="t" r="r" b="b"/>
                <a:pathLst>
                  <a:path w="19" h="3" extrusionOk="0">
                    <a:moveTo>
                      <a:pt x="3" y="0"/>
                    </a:moveTo>
                    <a:cubicBezTo>
                      <a:pt x="2" y="0"/>
                      <a:pt x="1" y="0"/>
                      <a:pt x="0" y="0"/>
                    </a:cubicBezTo>
                    <a:cubicBezTo>
                      <a:pt x="1" y="0"/>
                      <a:pt x="1" y="0"/>
                      <a:pt x="1" y="1"/>
                    </a:cubicBezTo>
                    <a:cubicBezTo>
                      <a:pt x="4" y="2"/>
                      <a:pt x="8" y="3"/>
                      <a:pt x="11" y="3"/>
                    </a:cubicBezTo>
                    <a:cubicBezTo>
                      <a:pt x="14" y="3"/>
                      <a:pt x="17" y="2"/>
                      <a:pt x="19" y="1"/>
                    </a:cubicBezTo>
                    <a:cubicBezTo>
                      <a:pt x="14" y="1"/>
                      <a:pt x="9" y="0"/>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0" name="Google Shape;1007;p5">
                <a:extLst>
                  <a:ext uri="{FF2B5EF4-FFF2-40B4-BE49-F238E27FC236}">
                    <a16:creationId xmlns:a16="http://schemas.microsoft.com/office/drawing/2014/main" id="{85167057-ED3A-47FC-B525-DDA90182116B}"/>
                  </a:ext>
                </a:extLst>
              </p:cNvPr>
              <p:cNvSpPr/>
              <p:nvPr/>
            </p:nvSpPr>
            <p:spPr>
              <a:xfrm>
                <a:off x="3227" y="3138"/>
                <a:ext cx="60" cy="53"/>
              </a:xfrm>
              <a:custGeom>
                <a:avLst/>
                <a:gdLst/>
                <a:ahLst/>
                <a:cxnLst/>
                <a:rect l="l" t="t" r="r" b="b"/>
                <a:pathLst>
                  <a:path w="35" h="31" extrusionOk="0">
                    <a:moveTo>
                      <a:pt x="17" y="0"/>
                    </a:moveTo>
                    <a:cubicBezTo>
                      <a:pt x="11" y="0"/>
                      <a:pt x="6" y="3"/>
                      <a:pt x="3" y="9"/>
                    </a:cubicBezTo>
                    <a:cubicBezTo>
                      <a:pt x="0" y="17"/>
                      <a:pt x="3" y="26"/>
                      <a:pt x="11" y="30"/>
                    </a:cubicBezTo>
                    <a:cubicBezTo>
                      <a:pt x="13" y="31"/>
                      <a:pt x="15" y="31"/>
                      <a:pt x="17" y="31"/>
                    </a:cubicBezTo>
                    <a:cubicBezTo>
                      <a:pt x="23" y="31"/>
                      <a:pt x="29" y="27"/>
                      <a:pt x="32" y="22"/>
                    </a:cubicBezTo>
                    <a:cubicBezTo>
                      <a:pt x="35" y="14"/>
                      <a:pt x="31" y="4"/>
                      <a:pt x="24" y="1"/>
                    </a:cubicBezTo>
                    <a:cubicBezTo>
                      <a:pt x="22" y="0"/>
                      <a:pt x="19"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1" name="Google Shape;1008;p5">
                <a:extLst>
                  <a:ext uri="{FF2B5EF4-FFF2-40B4-BE49-F238E27FC236}">
                    <a16:creationId xmlns:a16="http://schemas.microsoft.com/office/drawing/2014/main" id="{328BE85F-46E8-4AFA-A957-6525ED6776E9}"/>
                  </a:ext>
                </a:extLst>
              </p:cNvPr>
              <p:cNvSpPr/>
              <p:nvPr/>
            </p:nvSpPr>
            <p:spPr>
              <a:xfrm>
                <a:off x="3189" y="2917"/>
                <a:ext cx="122" cy="118"/>
              </a:xfrm>
              <a:custGeom>
                <a:avLst/>
                <a:gdLst/>
                <a:ahLst/>
                <a:cxnLst/>
                <a:rect l="l" t="t" r="r" b="b"/>
                <a:pathLst>
                  <a:path w="71" h="69" extrusionOk="0">
                    <a:moveTo>
                      <a:pt x="32" y="0"/>
                    </a:moveTo>
                    <a:cubicBezTo>
                      <a:pt x="19" y="0"/>
                      <a:pt x="6" y="8"/>
                      <a:pt x="0" y="21"/>
                    </a:cubicBezTo>
                    <a:cubicBezTo>
                      <a:pt x="0" y="21"/>
                      <a:pt x="0" y="22"/>
                      <a:pt x="0" y="22"/>
                    </a:cubicBezTo>
                    <a:cubicBezTo>
                      <a:pt x="4" y="18"/>
                      <a:pt x="10" y="17"/>
                      <a:pt x="15" y="17"/>
                    </a:cubicBezTo>
                    <a:cubicBezTo>
                      <a:pt x="21" y="17"/>
                      <a:pt x="27" y="19"/>
                      <a:pt x="32" y="23"/>
                    </a:cubicBezTo>
                    <a:cubicBezTo>
                      <a:pt x="43" y="32"/>
                      <a:pt x="44" y="48"/>
                      <a:pt x="35" y="59"/>
                    </a:cubicBezTo>
                    <a:cubicBezTo>
                      <a:pt x="31" y="63"/>
                      <a:pt x="27" y="66"/>
                      <a:pt x="22" y="67"/>
                    </a:cubicBezTo>
                    <a:cubicBezTo>
                      <a:pt x="25" y="68"/>
                      <a:pt x="28" y="69"/>
                      <a:pt x="32" y="69"/>
                    </a:cubicBezTo>
                    <a:cubicBezTo>
                      <a:pt x="45" y="69"/>
                      <a:pt x="58" y="61"/>
                      <a:pt x="63" y="48"/>
                    </a:cubicBezTo>
                    <a:cubicBezTo>
                      <a:pt x="71" y="31"/>
                      <a:pt x="63" y="10"/>
                      <a:pt x="45" y="3"/>
                    </a:cubicBezTo>
                    <a:cubicBezTo>
                      <a:pt x="41" y="1"/>
                      <a:pt x="36" y="0"/>
                      <a:pt x="3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2" name="Google Shape;1009;p5">
                <a:extLst>
                  <a:ext uri="{FF2B5EF4-FFF2-40B4-BE49-F238E27FC236}">
                    <a16:creationId xmlns:a16="http://schemas.microsoft.com/office/drawing/2014/main" id="{B1FE5E27-B6AF-4293-AF67-F169028D8F7D}"/>
                  </a:ext>
                </a:extLst>
              </p:cNvPr>
              <p:cNvSpPr/>
              <p:nvPr/>
            </p:nvSpPr>
            <p:spPr>
              <a:xfrm>
                <a:off x="3021" y="2846"/>
                <a:ext cx="59" cy="57"/>
              </a:xfrm>
              <a:custGeom>
                <a:avLst/>
                <a:gdLst/>
                <a:ahLst/>
                <a:cxnLst/>
                <a:rect l="l" t="t" r="r" b="b"/>
                <a:pathLst>
                  <a:path w="34" h="33" extrusionOk="0">
                    <a:moveTo>
                      <a:pt x="5" y="0"/>
                    </a:moveTo>
                    <a:cubicBezTo>
                      <a:pt x="3" y="1"/>
                      <a:pt x="1" y="3"/>
                      <a:pt x="0" y="5"/>
                    </a:cubicBezTo>
                    <a:cubicBezTo>
                      <a:pt x="6" y="8"/>
                      <a:pt x="11" y="13"/>
                      <a:pt x="13" y="20"/>
                    </a:cubicBezTo>
                    <a:cubicBezTo>
                      <a:pt x="15" y="25"/>
                      <a:pt x="15" y="29"/>
                      <a:pt x="14" y="33"/>
                    </a:cubicBezTo>
                    <a:cubicBezTo>
                      <a:pt x="15" y="33"/>
                      <a:pt x="15" y="33"/>
                      <a:pt x="16" y="33"/>
                    </a:cubicBezTo>
                    <a:cubicBezTo>
                      <a:pt x="23" y="33"/>
                      <a:pt x="30" y="29"/>
                      <a:pt x="33" y="22"/>
                    </a:cubicBezTo>
                    <a:cubicBezTo>
                      <a:pt x="34" y="21"/>
                      <a:pt x="34" y="20"/>
                      <a:pt x="34" y="18"/>
                    </a:cubicBezTo>
                    <a:cubicBezTo>
                      <a:pt x="27" y="18"/>
                      <a:pt x="19" y="16"/>
                      <a:pt x="13" y="10"/>
                    </a:cubicBezTo>
                    <a:cubicBezTo>
                      <a:pt x="9" y="7"/>
                      <a:pt x="7" y="4"/>
                      <a:pt x="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3" name="Google Shape;1010;p5">
                <a:extLst>
                  <a:ext uri="{FF2B5EF4-FFF2-40B4-BE49-F238E27FC236}">
                    <a16:creationId xmlns:a16="http://schemas.microsoft.com/office/drawing/2014/main" id="{6581CDB6-C162-4F94-8697-1A663ABEEF83}"/>
                  </a:ext>
                </a:extLst>
              </p:cNvPr>
              <p:cNvSpPr/>
              <p:nvPr/>
            </p:nvSpPr>
            <p:spPr>
              <a:xfrm>
                <a:off x="3013" y="2855"/>
                <a:ext cx="34" cy="48"/>
              </a:xfrm>
              <a:custGeom>
                <a:avLst/>
                <a:gdLst/>
                <a:ahLst/>
                <a:cxnLst/>
                <a:rect l="l" t="t" r="r" b="b"/>
                <a:pathLst>
                  <a:path w="20" h="28" extrusionOk="0">
                    <a:moveTo>
                      <a:pt x="5" y="0"/>
                    </a:moveTo>
                    <a:cubicBezTo>
                      <a:pt x="4" y="1"/>
                      <a:pt x="4" y="2"/>
                      <a:pt x="4" y="2"/>
                    </a:cubicBezTo>
                    <a:cubicBezTo>
                      <a:pt x="0" y="12"/>
                      <a:pt x="4" y="23"/>
                      <a:pt x="14" y="27"/>
                    </a:cubicBezTo>
                    <a:cubicBezTo>
                      <a:pt x="15" y="28"/>
                      <a:pt x="17" y="28"/>
                      <a:pt x="19" y="28"/>
                    </a:cubicBezTo>
                    <a:cubicBezTo>
                      <a:pt x="20" y="24"/>
                      <a:pt x="20" y="20"/>
                      <a:pt x="18" y="15"/>
                    </a:cubicBezTo>
                    <a:cubicBezTo>
                      <a:pt x="16" y="8"/>
                      <a:pt x="11" y="3"/>
                      <a:pt x="5"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4" name="Google Shape;1011;p5">
                <a:extLst>
                  <a:ext uri="{FF2B5EF4-FFF2-40B4-BE49-F238E27FC236}">
                    <a16:creationId xmlns:a16="http://schemas.microsoft.com/office/drawing/2014/main" id="{32920C21-3423-4E6E-9736-5C7A08BF2ADC}"/>
                  </a:ext>
                </a:extLst>
              </p:cNvPr>
              <p:cNvSpPr/>
              <p:nvPr/>
            </p:nvSpPr>
            <p:spPr>
              <a:xfrm>
                <a:off x="3321" y="2800"/>
                <a:ext cx="81" cy="89"/>
              </a:xfrm>
              <a:custGeom>
                <a:avLst/>
                <a:gdLst/>
                <a:ahLst/>
                <a:cxnLst/>
                <a:rect l="l" t="t" r="r" b="b"/>
                <a:pathLst>
                  <a:path w="47" h="52" extrusionOk="0">
                    <a:moveTo>
                      <a:pt x="26" y="0"/>
                    </a:moveTo>
                    <a:cubicBezTo>
                      <a:pt x="16" y="0"/>
                      <a:pt x="6" y="6"/>
                      <a:pt x="2" y="16"/>
                    </a:cubicBezTo>
                    <a:cubicBezTo>
                      <a:pt x="1" y="17"/>
                      <a:pt x="1" y="19"/>
                      <a:pt x="0" y="21"/>
                    </a:cubicBezTo>
                    <a:cubicBezTo>
                      <a:pt x="4" y="21"/>
                      <a:pt x="8" y="23"/>
                      <a:pt x="11" y="26"/>
                    </a:cubicBezTo>
                    <a:cubicBezTo>
                      <a:pt x="11" y="26"/>
                      <a:pt x="11" y="26"/>
                      <a:pt x="12" y="26"/>
                    </a:cubicBezTo>
                    <a:cubicBezTo>
                      <a:pt x="16" y="27"/>
                      <a:pt x="20" y="29"/>
                      <a:pt x="23" y="32"/>
                    </a:cubicBezTo>
                    <a:cubicBezTo>
                      <a:pt x="30" y="37"/>
                      <a:pt x="32" y="45"/>
                      <a:pt x="31" y="52"/>
                    </a:cubicBezTo>
                    <a:cubicBezTo>
                      <a:pt x="37" y="51"/>
                      <a:pt x="43" y="48"/>
                      <a:pt x="47" y="43"/>
                    </a:cubicBezTo>
                    <a:cubicBezTo>
                      <a:pt x="37" y="30"/>
                      <a:pt x="31" y="15"/>
                      <a:pt x="30" y="0"/>
                    </a:cubicBezTo>
                    <a:cubicBezTo>
                      <a:pt x="28" y="0"/>
                      <a:pt x="27"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5" name="Google Shape;1012;p5">
                <a:extLst>
                  <a:ext uri="{FF2B5EF4-FFF2-40B4-BE49-F238E27FC236}">
                    <a16:creationId xmlns:a16="http://schemas.microsoft.com/office/drawing/2014/main" id="{60364D99-194D-4BE9-9060-BF6BAAD0AF19}"/>
                  </a:ext>
                </a:extLst>
              </p:cNvPr>
              <p:cNvSpPr/>
              <p:nvPr/>
            </p:nvSpPr>
            <p:spPr>
              <a:xfrm>
                <a:off x="3372" y="2800"/>
                <a:ext cx="45" cy="74"/>
              </a:xfrm>
              <a:custGeom>
                <a:avLst/>
                <a:gdLst/>
                <a:ahLst/>
                <a:cxnLst/>
                <a:rect l="l" t="t" r="r" b="b"/>
                <a:pathLst>
                  <a:path w="26" h="43" extrusionOk="0">
                    <a:moveTo>
                      <a:pt x="0" y="0"/>
                    </a:moveTo>
                    <a:cubicBezTo>
                      <a:pt x="1" y="15"/>
                      <a:pt x="7" y="30"/>
                      <a:pt x="17" y="43"/>
                    </a:cubicBezTo>
                    <a:cubicBezTo>
                      <a:pt x="18" y="41"/>
                      <a:pt x="20" y="39"/>
                      <a:pt x="21" y="36"/>
                    </a:cubicBezTo>
                    <a:cubicBezTo>
                      <a:pt x="26" y="23"/>
                      <a:pt x="20" y="7"/>
                      <a:pt x="7" y="2"/>
                    </a:cubicBezTo>
                    <a:cubicBezTo>
                      <a:pt x="4" y="1"/>
                      <a:pt x="2" y="0"/>
                      <a:pt x="0"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6" name="Google Shape;1013;p5">
                <a:extLst>
                  <a:ext uri="{FF2B5EF4-FFF2-40B4-BE49-F238E27FC236}">
                    <a16:creationId xmlns:a16="http://schemas.microsoft.com/office/drawing/2014/main" id="{78AC38B3-8739-4596-A805-B12D7154308B}"/>
                  </a:ext>
                </a:extLst>
              </p:cNvPr>
              <p:cNvSpPr/>
              <p:nvPr/>
            </p:nvSpPr>
            <p:spPr>
              <a:xfrm>
                <a:off x="3342" y="2845"/>
                <a:ext cx="34" cy="46"/>
              </a:xfrm>
              <a:custGeom>
                <a:avLst/>
                <a:gdLst/>
                <a:ahLst/>
                <a:cxnLst/>
                <a:rect l="l" t="t" r="r" b="b"/>
                <a:pathLst>
                  <a:path w="20" h="27" extrusionOk="0">
                    <a:moveTo>
                      <a:pt x="0" y="0"/>
                    </a:moveTo>
                    <a:cubicBezTo>
                      <a:pt x="6" y="7"/>
                      <a:pt x="7" y="16"/>
                      <a:pt x="2" y="24"/>
                    </a:cubicBezTo>
                    <a:cubicBezTo>
                      <a:pt x="3" y="24"/>
                      <a:pt x="3" y="24"/>
                      <a:pt x="4" y="24"/>
                    </a:cubicBezTo>
                    <a:cubicBezTo>
                      <a:pt x="7" y="26"/>
                      <a:pt x="11" y="27"/>
                      <a:pt x="14" y="27"/>
                    </a:cubicBezTo>
                    <a:cubicBezTo>
                      <a:pt x="16" y="27"/>
                      <a:pt x="17" y="26"/>
                      <a:pt x="19" y="26"/>
                    </a:cubicBezTo>
                    <a:cubicBezTo>
                      <a:pt x="20" y="19"/>
                      <a:pt x="18" y="11"/>
                      <a:pt x="11" y="6"/>
                    </a:cubicBezTo>
                    <a:cubicBezTo>
                      <a:pt x="8" y="3"/>
                      <a:pt x="4"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7" name="Google Shape;1014;p5">
                <a:extLst>
                  <a:ext uri="{FF2B5EF4-FFF2-40B4-BE49-F238E27FC236}">
                    <a16:creationId xmlns:a16="http://schemas.microsoft.com/office/drawing/2014/main" id="{890EEC08-33A5-4547-9599-FA771077268B}"/>
                  </a:ext>
                </a:extLst>
              </p:cNvPr>
              <p:cNvSpPr/>
              <p:nvPr/>
            </p:nvSpPr>
            <p:spPr>
              <a:xfrm>
                <a:off x="3059" y="3059"/>
                <a:ext cx="99" cy="84"/>
              </a:xfrm>
              <a:custGeom>
                <a:avLst/>
                <a:gdLst/>
                <a:ahLst/>
                <a:cxnLst/>
                <a:rect l="l" t="t" r="r" b="b"/>
                <a:pathLst>
                  <a:path w="58" h="49" extrusionOk="0">
                    <a:moveTo>
                      <a:pt x="27" y="0"/>
                    </a:moveTo>
                    <a:cubicBezTo>
                      <a:pt x="17" y="0"/>
                      <a:pt x="7" y="6"/>
                      <a:pt x="2" y="17"/>
                    </a:cubicBezTo>
                    <a:cubicBezTo>
                      <a:pt x="1" y="19"/>
                      <a:pt x="1" y="21"/>
                      <a:pt x="0" y="24"/>
                    </a:cubicBezTo>
                    <a:cubicBezTo>
                      <a:pt x="2" y="23"/>
                      <a:pt x="3" y="21"/>
                      <a:pt x="5" y="21"/>
                    </a:cubicBezTo>
                    <a:cubicBezTo>
                      <a:pt x="9" y="18"/>
                      <a:pt x="14" y="17"/>
                      <a:pt x="18" y="17"/>
                    </a:cubicBezTo>
                    <a:cubicBezTo>
                      <a:pt x="27" y="17"/>
                      <a:pt x="36" y="21"/>
                      <a:pt x="41" y="30"/>
                    </a:cubicBezTo>
                    <a:cubicBezTo>
                      <a:pt x="45" y="36"/>
                      <a:pt x="46" y="43"/>
                      <a:pt x="44" y="49"/>
                    </a:cubicBezTo>
                    <a:cubicBezTo>
                      <a:pt x="48" y="46"/>
                      <a:pt x="51" y="43"/>
                      <a:pt x="52" y="38"/>
                    </a:cubicBezTo>
                    <a:cubicBezTo>
                      <a:pt x="58" y="24"/>
                      <a:pt x="52" y="8"/>
                      <a:pt x="38" y="2"/>
                    </a:cubicBezTo>
                    <a:cubicBezTo>
                      <a:pt x="35" y="1"/>
                      <a:pt x="3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8" name="Google Shape;1015;p5">
                <a:extLst>
                  <a:ext uri="{FF2B5EF4-FFF2-40B4-BE49-F238E27FC236}">
                    <a16:creationId xmlns:a16="http://schemas.microsoft.com/office/drawing/2014/main" id="{91716AD3-E03B-4D1B-A699-7492315175D6}"/>
                  </a:ext>
                </a:extLst>
              </p:cNvPr>
              <p:cNvSpPr/>
              <p:nvPr/>
            </p:nvSpPr>
            <p:spPr>
              <a:xfrm>
                <a:off x="3148" y="2776"/>
                <a:ext cx="51" cy="45"/>
              </a:xfrm>
              <a:custGeom>
                <a:avLst/>
                <a:gdLst/>
                <a:ahLst/>
                <a:cxnLst/>
                <a:rect l="l" t="t" r="r" b="b"/>
                <a:pathLst>
                  <a:path w="30" h="26" extrusionOk="0">
                    <a:moveTo>
                      <a:pt x="15" y="0"/>
                    </a:moveTo>
                    <a:cubicBezTo>
                      <a:pt x="10" y="0"/>
                      <a:pt x="5" y="3"/>
                      <a:pt x="3" y="8"/>
                    </a:cubicBezTo>
                    <a:cubicBezTo>
                      <a:pt x="0" y="14"/>
                      <a:pt x="3" y="22"/>
                      <a:pt x="10" y="25"/>
                    </a:cubicBezTo>
                    <a:cubicBezTo>
                      <a:pt x="12" y="26"/>
                      <a:pt x="13" y="26"/>
                      <a:pt x="15" y="26"/>
                    </a:cubicBezTo>
                    <a:cubicBezTo>
                      <a:pt x="20" y="26"/>
                      <a:pt x="25" y="23"/>
                      <a:pt x="27" y="18"/>
                    </a:cubicBezTo>
                    <a:cubicBezTo>
                      <a:pt x="30" y="11"/>
                      <a:pt x="27" y="3"/>
                      <a:pt x="20" y="1"/>
                    </a:cubicBezTo>
                    <a:cubicBezTo>
                      <a:pt x="19" y="0"/>
                      <a:pt x="17" y="0"/>
                      <a:pt x="1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9" name="Google Shape;1016;p5">
                <a:extLst>
                  <a:ext uri="{FF2B5EF4-FFF2-40B4-BE49-F238E27FC236}">
                    <a16:creationId xmlns:a16="http://schemas.microsoft.com/office/drawing/2014/main" id="{A1C30629-6613-4F98-947F-F0EFE612E4DA}"/>
                  </a:ext>
                </a:extLst>
              </p:cNvPr>
              <p:cNvSpPr/>
              <p:nvPr/>
            </p:nvSpPr>
            <p:spPr>
              <a:xfrm>
                <a:off x="2996" y="2987"/>
                <a:ext cx="20" cy="24"/>
              </a:xfrm>
              <a:custGeom>
                <a:avLst/>
                <a:gdLst/>
                <a:ahLst/>
                <a:cxnLst/>
                <a:rect l="l" t="t" r="r" b="b"/>
                <a:pathLst>
                  <a:path w="12" h="14" extrusionOk="0">
                    <a:moveTo>
                      <a:pt x="8" y="0"/>
                    </a:moveTo>
                    <a:cubicBezTo>
                      <a:pt x="5" y="0"/>
                      <a:pt x="3" y="1"/>
                      <a:pt x="2" y="4"/>
                    </a:cubicBezTo>
                    <a:cubicBezTo>
                      <a:pt x="0" y="7"/>
                      <a:pt x="2" y="12"/>
                      <a:pt x="5" y="13"/>
                    </a:cubicBezTo>
                    <a:cubicBezTo>
                      <a:pt x="6" y="13"/>
                      <a:pt x="7" y="14"/>
                      <a:pt x="8" y="14"/>
                    </a:cubicBezTo>
                    <a:cubicBezTo>
                      <a:pt x="8" y="14"/>
                      <a:pt x="9" y="14"/>
                      <a:pt x="9" y="13"/>
                    </a:cubicBezTo>
                    <a:cubicBezTo>
                      <a:pt x="8" y="9"/>
                      <a:pt x="9" y="4"/>
                      <a:pt x="12" y="1"/>
                    </a:cubicBezTo>
                    <a:cubicBezTo>
                      <a:pt x="11" y="0"/>
                      <a:pt x="11" y="0"/>
                      <a:pt x="11"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0" name="Google Shape;1017;p5">
                <a:extLst>
                  <a:ext uri="{FF2B5EF4-FFF2-40B4-BE49-F238E27FC236}">
                    <a16:creationId xmlns:a16="http://schemas.microsoft.com/office/drawing/2014/main" id="{57FFDE12-899A-47BF-8908-B9D584941611}"/>
                  </a:ext>
                </a:extLst>
              </p:cNvPr>
              <p:cNvSpPr/>
              <p:nvPr/>
            </p:nvSpPr>
            <p:spPr>
              <a:xfrm>
                <a:off x="3451" y="2924"/>
                <a:ext cx="67" cy="60"/>
              </a:xfrm>
              <a:custGeom>
                <a:avLst/>
                <a:gdLst/>
                <a:ahLst/>
                <a:cxnLst/>
                <a:rect l="l" t="t" r="r" b="b"/>
                <a:pathLst>
                  <a:path w="39" h="35" extrusionOk="0">
                    <a:moveTo>
                      <a:pt x="10" y="0"/>
                    </a:moveTo>
                    <a:cubicBezTo>
                      <a:pt x="7" y="2"/>
                      <a:pt x="4" y="5"/>
                      <a:pt x="2" y="9"/>
                    </a:cubicBezTo>
                    <a:cubicBezTo>
                      <a:pt x="0" y="14"/>
                      <a:pt x="0" y="20"/>
                      <a:pt x="3" y="25"/>
                    </a:cubicBezTo>
                    <a:cubicBezTo>
                      <a:pt x="3" y="25"/>
                      <a:pt x="3" y="25"/>
                      <a:pt x="3" y="25"/>
                    </a:cubicBezTo>
                    <a:cubicBezTo>
                      <a:pt x="5" y="23"/>
                      <a:pt x="7" y="22"/>
                      <a:pt x="9" y="22"/>
                    </a:cubicBezTo>
                    <a:cubicBezTo>
                      <a:pt x="11" y="22"/>
                      <a:pt x="13" y="23"/>
                      <a:pt x="15" y="24"/>
                    </a:cubicBezTo>
                    <a:cubicBezTo>
                      <a:pt x="18" y="27"/>
                      <a:pt x="19" y="31"/>
                      <a:pt x="16" y="35"/>
                    </a:cubicBezTo>
                    <a:cubicBezTo>
                      <a:pt x="17" y="35"/>
                      <a:pt x="18" y="35"/>
                      <a:pt x="19" y="35"/>
                    </a:cubicBezTo>
                    <a:cubicBezTo>
                      <a:pt x="27" y="35"/>
                      <a:pt x="34" y="31"/>
                      <a:pt x="37" y="24"/>
                    </a:cubicBezTo>
                    <a:cubicBezTo>
                      <a:pt x="39" y="17"/>
                      <a:pt x="38" y="10"/>
                      <a:pt x="34" y="5"/>
                    </a:cubicBezTo>
                    <a:cubicBezTo>
                      <a:pt x="26" y="4"/>
                      <a:pt x="18" y="3"/>
                      <a:pt x="1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1" name="Google Shape;1018;p5">
                <a:extLst>
                  <a:ext uri="{FF2B5EF4-FFF2-40B4-BE49-F238E27FC236}">
                    <a16:creationId xmlns:a16="http://schemas.microsoft.com/office/drawing/2014/main" id="{550A3590-D470-479B-A43D-36AB1C9F9FA5}"/>
                  </a:ext>
                </a:extLst>
              </p:cNvPr>
              <p:cNvSpPr/>
              <p:nvPr/>
            </p:nvSpPr>
            <p:spPr>
              <a:xfrm>
                <a:off x="3468" y="2920"/>
                <a:ext cx="41" cy="12"/>
              </a:xfrm>
              <a:custGeom>
                <a:avLst/>
                <a:gdLst/>
                <a:ahLst/>
                <a:cxnLst/>
                <a:rect l="l" t="t" r="r" b="b"/>
                <a:pathLst>
                  <a:path w="24" h="7" extrusionOk="0">
                    <a:moveTo>
                      <a:pt x="10" y="0"/>
                    </a:moveTo>
                    <a:cubicBezTo>
                      <a:pt x="6" y="0"/>
                      <a:pt x="3" y="1"/>
                      <a:pt x="0" y="2"/>
                    </a:cubicBezTo>
                    <a:cubicBezTo>
                      <a:pt x="8" y="5"/>
                      <a:pt x="16" y="6"/>
                      <a:pt x="24" y="7"/>
                    </a:cubicBezTo>
                    <a:cubicBezTo>
                      <a:pt x="22" y="5"/>
                      <a:pt x="20" y="3"/>
                      <a:pt x="17" y="1"/>
                    </a:cubicBezTo>
                    <a:cubicBezTo>
                      <a:pt x="14" y="0"/>
                      <a:pt x="12" y="0"/>
                      <a:pt x="1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2" name="Google Shape;1019;p5">
                <a:extLst>
                  <a:ext uri="{FF2B5EF4-FFF2-40B4-BE49-F238E27FC236}">
                    <a16:creationId xmlns:a16="http://schemas.microsoft.com/office/drawing/2014/main" id="{E88421BB-7CE4-4018-B3C9-F31688733156}"/>
                  </a:ext>
                </a:extLst>
              </p:cNvPr>
              <p:cNvSpPr/>
              <p:nvPr/>
            </p:nvSpPr>
            <p:spPr>
              <a:xfrm>
                <a:off x="3456" y="2961"/>
                <a:ext cx="28" cy="23"/>
              </a:xfrm>
              <a:custGeom>
                <a:avLst/>
                <a:gdLst/>
                <a:ahLst/>
                <a:cxnLst/>
                <a:rect l="l" t="t" r="r" b="b"/>
                <a:pathLst>
                  <a:path w="16" h="13" extrusionOk="0">
                    <a:moveTo>
                      <a:pt x="6" y="0"/>
                    </a:moveTo>
                    <a:cubicBezTo>
                      <a:pt x="4" y="0"/>
                      <a:pt x="2" y="1"/>
                      <a:pt x="0" y="3"/>
                    </a:cubicBezTo>
                    <a:cubicBezTo>
                      <a:pt x="0" y="3"/>
                      <a:pt x="0" y="3"/>
                      <a:pt x="0" y="3"/>
                    </a:cubicBezTo>
                    <a:cubicBezTo>
                      <a:pt x="2" y="7"/>
                      <a:pt x="5" y="10"/>
                      <a:pt x="9" y="12"/>
                    </a:cubicBezTo>
                    <a:cubicBezTo>
                      <a:pt x="11" y="12"/>
                      <a:pt x="12" y="13"/>
                      <a:pt x="13" y="13"/>
                    </a:cubicBezTo>
                    <a:cubicBezTo>
                      <a:pt x="16" y="9"/>
                      <a:pt x="15" y="5"/>
                      <a:pt x="12" y="2"/>
                    </a:cubicBezTo>
                    <a:cubicBezTo>
                      <a:pt x="10" y="1"/>
                      <a:pt x="8" y="0"/>
                      <a:pt x="6"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3" name="Google Shape;1020;p5">
                <a:extLst>
                  <a:ext uri="{FF2B5EF4-FFF2-40B4-BE49-F238E27FC236}">
                    <a16:creationId xmlns:a16="http://schemas.microsoft.com/office/drawing/2014/main" id="{A91A0A12-633E-4B3D-B81A-72837DDCB14B}"/>
                  </a:ext>
                </a:extLst>
              </p:cNvPr>
              <p:cNvSpPr/>
              <p:nvPr/>
            </p:nvSpPr>
            <p:spPr>
              <a:xfrm>
                <a:off x="3588" y="3298"/>
                <a:ext cx="79" cy="87"/>
              </a:xfrm>
              <a:custGeom>
                <a:avLst/>
                <a:gdLst/>
                <a:ahLst/>
                <a:cxnLst/>
                <a:rect l="l" t="t" r="r" b="b"/>
                <a:pathLst>
                  <a:path w="46" h="51" extrusionOk="0">
                    <a:moveTo>
                      <a:pt x="17" y="0"/>
                    </a:moveTo>
                    <a:cubicBezTo>
                      <a:pt x="12" y="0"/>
                      <a:pt x="7" y="1"/>
                      <a:pt x="3" y="4"/>
                    </a:cubicBezTo>
                    <a:cubicBezTo>
                      <a:pt x="4" y="17"/>
                      <a:pt x="3" y="31"/>
                      <a:pt x="0" y="44"/>
                    </a:cubicBezTo>
                    <a:cubicBezTo>
                      <a:pt x="5" y="49"/>
                      <a:pt x="11" y="51"/>
                      <a:pt x="17" y="51"/>
                    </a:cubicBezTo>
                    <a:cubicBezTo>
                      <a:pt x="23" y="51"/>
                      <a:pt x="29" y="49"/>
                      <a:pt x="34" y="45"/>
                    </a:cubicBezTo>
                    <a:cubicBezTo>
                      <a:pt x="45" y="36"/>
                      <a:pt x="46" y="19"/>
                      <a:pt x="37" y="9"/>
                    </a:cubicBezTo>
                    <a:cubicBezTo>
                      <a:pt x="32" y="3"/>
                      <a:pt x="24"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4" name="Google Shape;1021;p5">
                <a:extLst>
                  <a:ext uri="{FF2B5EF4-FFF2-40B4-BE49-F238E27FC236}">
                    <a16:creationId xmlns:a16="http://schemas.microsoft.com/office/drawing/2014/main" id="{E338DB91-1324-4E2F-9018-05365932812B}"/>
                  </a:ext>
                </a:extLst>
              </p:cNvPr>
              <p:cNvSpPr/>
              <p:nvPr/>
            </p:nvSpPr>
            <p:spPr>
              <a:xfrm>
                <a:off x="3574" y="3304"/>
                <a:ext cx="21" cy="69"/>
              </a:xfrm>
              <a:custGeom>
                <a:avLst/>
                <a:gdLst/>
                <a:ahLst/>
                <a:cxnLst/>
                <a:rect l="l" t="t" r="r" b="b"/>
                <a:pathLst>
                  <a:path w="12" h="40" extrusionOk="0">
                    <a:moveTo>
                      <a:pt x="11" y="0"/>
                    </a:moveTo>
                    <a:cubicBezTo>
                      <a:pt x="10" y="0"/>
                      <a:pt x="9" y="1"/>
                      <a:pt x="8" y="2"/>
                    </a:cubicBezTo>
                    <a:cubicBezTo>
                      <a:pt x="3" y="6"/>
                      <a:pt x="0" y="12"/>
                      <a:pt x="0" y="18"/>
                    </a:cubicBezTo>
                    <a:cubicBezTo>
                      <a:pt x="0" y="19"/>
                      <a:pt x="0" y="19"/>
                      <a:pt x="0" y="20"/>
                    </a:cubicBezTo>
                    <a:cubicBezTo>
                      <a:pt x="2" y="23"/>
                      <a:pt x="2" y="28"/>
                      <a:pt x="1" y="31"/>
                    </a:cubicBezTo>
                    <a:cubicBezTo>
                      <a:pt x="2" y="34"/>
                      <a:pt x="4" y="36"/>
                      <a:pt x="6" y="38"/>
                    </a:cubicBezTo>
                    <a:cubicBezTo>
                      <a:pt x="6" y="39"/>
                      <a:pt x="7" y="40"/>
                      <a:pt x="8" y="40"/>
                    </a:cubicBezTo>
                    <a:cubicBezTo>
                      <a:pt x="11" y="27"/>
                      <a:pt x="12" y="13"/>
                      <a:pt x="1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5" name="Google Shape;1022;p5">
                <a:extLst>
                  <a:ext uri="{FF2B5EF4-FFF2-40B4-BE49-F238E27FC236}">
                    <a16:creationId xmlns:a16="http://schemas.microsoft.com/office/drawing/2014/main" id="{CDDE0B78-7BD9-4BE4-8954-0007F2CA33C4}"/>
                  </a:ext>
                </a:extLst>
              </p:cNvPr>
              <p:cNvSpPr/>
              <p:nvPr/>
            </p:nvSpPr>
            <p:spPr>
              <a:xfrm>
                <a:off x="3573" y="3493"/>
                <a:ext cx="60" cy="53"/>
              </a:xfrm>
              <a:custGeom>
                <a:avLst/>
                <a:gdLst/>
                <a:ahLst/>
                <a:cxnLst/>
                <a:rect l="l" t="t" r="r" b="b"/>
                <a:pathLst>
                  <a:path w="35" h="31" extrusionOk="0">
                    <a:moveTo>
                      <a:pt x="17" y="0"/>
                    </a:moveTo>
                    <a:cubicBezTo>
                      <a:pt x="14" y="0"/>
                      <a:pt x="10" y="1"/>
                      <a:pt x="7" y="3"/>
                    </a:cubicBezTo>
                    <a:cubicBezTo>
                      <a:pt x="1" y="9"/>
                      <a:pt x="0" y="19"/>
                      <a:pt x="5" y="25"/>
                    </a:cubicBezTo>
                    <a:cubicBezTo>
                      <a:pt x="9" y="29"/>
                      <a:pt x="13" y="31"/>
                      <a:pt x="17" y="31"/>
                    </a:cubicBezTo>
                    <a:cubicBezTo>
                      <a:pt x="21" y="31"/>
                      <a:pt x="25" y="29"/>
                      <a:pt x="27" y="27"/>
                    </a:cubicBezTo>
                    <a:cubicBezTo>
                      <a:pt x="34" y="21"/>
                      <a:pt x="35" y="12"/>
                      <a:pt x="29" y="5"/>
                    </a:cubicBezTo>
                    <a:cubicBezTo>
                      <a:pt x="26" y="1"/>
                      <a:pt x="22"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6" name="Google Shape;1023;p5">
                <a:extLst>
                  <a:ext uri="{FF2B5EF4-FFF2-40B4-BE49-F238E27FC236}">
                    <a16:creationId xmlns:a16="http://schemas.microsoft.com/office/drawing/2014/main" id="{663D2DEA-2FE8-45C0-9688-FF48788B1ED4}"/>
                  </a:ext>
                </a:extLst>
              </p:cNvPr>
              <p:cNvSpPr/>
              <p:nvPr/>
            </p:nvSpPr>
            <p:spPr>
              <a:xfrm>
                <a:off x="3362" y="3388"/>
                <a:ext cx="132" cy="117"/>
              </a:xfrm>
              <a:custGeom>
                <a:avLst/>
                <a:gdLst/>
                <a:ahLst/>
                <a:cxnLst/>
                <a:rect l="l" t="t" r="r" b="b"/>
                <a:pathLst>
                  <a:path w="77" h="68" extrusionOk="0">
                    <a:moveTo>
                      <a:pt x="39" y="0"/>
                    </a:moveTo>
                    <a:cubicBezTo>
                      <a:pt x="31" y="0"/>
                      <a:pt x="23" y="2"/>
                      <a:pt x="16" y="8"/>
                    </a:cubicBezTo>
                    <a:cubicBezTo>
                      <a:pt x="2" y="20"/>
                      <a:pt x="0" y="42"/>
                      <a:pt x="13" y="56"/>
                    </a:cubicBezTo>
                    <a:cubicBezTo>
                      <a:pt x="19" y="64"/>
                      <a:pt x="29" y="68"/>
                      <a:pt x="39" y="68"/>
                    </a:cubicBezTo>
                    <a:cubicBezTo>
                      <a:pt x="47" y="68"/>
                      <a:pt x="54" y="65"/>
                      <a:pt x="61" y="60"/>
                    </a:cubicBezTo>
                    <a:cubicBezTo>
                      <a:pt x="75" y="48"/>
                      <a:pt x="77" y="26"/>
                      <a:pt x="65" y="12"/>
                    </a:cubicBezTo>
                    <a:cubicBezTo>
                      <a:pt x="58" y="4"/>
                      <a:pt x="48" y="0"/>
                      <a:pt x="3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7" name="Google Shape;1024;p5">
                <a:extLst>
                  <a:ext uri="{FF2B5EF4-FFF2-40B4-BE49-F238E27FC236}">
                    <a16:creationId xmlns:a16="http://schemas.microsoft.com/office/drawing/2014/main" id="{456E8E0E-3B3D-46B6-8B07-A118771AE60D}"/>
                  </a:ext>
                </a:extLst>
              </p:cNvPr>
              <p:cNvSpPr/>
              <p:nvPr/>
            </p:nvSpPr>
            <p:spPr>
              <a:xfrm>
                <a:off x="3211" y="3543"/>
                <a:ext cx="72" cy="63"/>
              </a:xfrm>
              <a:custGeom>
                <a:avLst/>
                <a:gdLst/>
                <a:ahLst/>
                <a:cxnLst/>
                <a:rect l="l" t="t" r="r" b="b"/>
                <a:pathLst>
                  <a:path w="42" h="37" extrusionOk="0">
                    <a:moveTo>
                      <a:pt x="21" y="0"/>
                    </a:moveTo>
                    <a:cubicBezTo>
                      <a:pt x="17" y="0"/>
                      <a:pt x="13" y="1"/>
                      <a:pt x="9" y="4"/>
                    </a:cubicBezTo>
                    <a:cubicBezTo>
                      <a:pt x="1" y="11"/>
                      <a:pt x="0" y="23"/>
                      <a:pt x="7" y="31"/>
                    </a:cubicBezTo>
                    <a:cubicBezTo>
                      <a:pt x="11" y="35"/>
                      <a:pt x="16" y="37"/>
                      <a:pt x="21" y="37"/>
                    </a:cubicBezTo>
                    <a:cubicBezTo>
                      <a:pt x="25" y="37"/>
                      <a:pt x="30" y="36"/>
                      <a:pt x="33" y="33"/>
                    </a:cubicBezTo>
                    <a:cubicBezTo>
                      <a:pt x="41" y="26"/>
                      <a:pt x="42" y="14"/>
                      <a:pt x="35" y="6"/>
                    </a:cubicBezTo>
                    <a:cubicBezTo>
                      <a:pt x="32"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8" name="Google Shape;1025;p5">
                <a:extLst>
                  <a:ext uri="{FF2B5EF4-FFF2-40B4-BE49-F238E27FC236}">
                    <a16:creationId xmlns:a16="http://schemas.microsoft.com/office/drawing/2014/main" id="{813815A2-D006-4BD1-9653-EB0184F35218}"/>
                  </a:ext>
                </a:extLst>
              </p:cNvPr>
              <p:cNvSpPr/>
              <p:nvPr/>
            </p:nvSpPr>
            <p:spPr>
              <a:xfrm>
                <a:off x="3321" y="3234"/>
                <a:ext cx="96" cy="89"/>
              </a:xfrm>
              <a:custGeom>
                <a:avLst/>
                <a:gdLst/>
                <a:ahLst/>
                <a:cxnLst/>
                <a:rect l="l" t="t" r="r" b="b"/>
                <a:pathLst>
                  <a:path w="56" h="52" extrusionOk="0">
                    <a:moveTo>
                      <a:pt x="30" y="0"/>
                    </a:moveTo>
                    <a:cubicBezTo>
                      <a:pt x="31" y="9"/>
                      <a:pt x="26" y="18"/>
                      <a:pt x="18" y="23"/>
                    </a:cubicBezTo>
                    <a:cubicBezTo>
                      <a:pt x="14" y="26"/>
                      <a:pt x="9" y="27"/>
                      <a:pt x="4" y="27"/>
                    </a:cubicBezTo>
                    <a:cubicBezTo>
                      <a:pt x="3" y="27"/>
                      <a:pt x="1" y="27"/>
                      <a:pt x="0" y="27"/>
                    </a:cubicBezTo>
                    <a:cubicBezTo>
                      <a:pt x="0" y="32"/>
                      <a:pt x="2" y="38"/>
                      <a:pt x="6" y="43"/>
                    </a:cubicBezTo>
                    <a:cubicBezTo>
                      <a:pt x="11" y="49"/>
                      <a:pt x="19" y="52"/>
                      <a:pt x="26" y="52"/>
                    </a:cubicBezTo>
                    <a:cubicBezTo>
                      <a:pt x="32" y="52"/>
                      <a:pt x="38" y="50"/>
                      <a:pt x="43" y="46"/>
                    </a:cubicBezTo>
                    <a:cubicBezTo>
                      <a:pt x="54" y="36"/>
                      <a:pt x="56" y="20"/>
                      <a:pt x="46" y="9"/>
                    </a:cubicBezTo>
                    <a:cubicBezTo>
                      <a:pt x="42" y="4"/>
                      <a:pt x="36" y="0"/>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9" name="Google Shape;1026;p5">
                <a:extLst>
                  <a:ext uri="{FF2B5EF4-FFF2-40B4-BE49-F238E27FC236}">
                    <a16:creationId xmlns:a16="http://schemas.microsoft.com/office/drawing/2014/main" id="{AE295D86-66BB-4FFC-9548-057AC05AAF69}"/>
                  </a:ext>
                </a:extLst>
              </p:cNvPr>
              <p:cNvSpPr/>
              <p:nvPr/>
            </p:nvSpPr>
            <p:spPr>
              <a:xfrm>
                <a:off x="3431" y="3581"/>
                <a:ext cx="104" cy="94"/>
              </a:xfrm>
              <a:custGeom>
                <a:avLst/>
                <a:gdLst/>
                <a:ahLst/>
                <a:cxnLst/>
                <a:rect l="l" t="t" r="r" b="b"/>
                <a:pathLst>
                  <a:path w="61" h="55" extrusionOk="0">
                    <a:moveTo>
                      <a:pt x="31" y="0"/>
                    </a:moveTo>
                    <a:cubicBezTo>
                      <a:pt x="24" y="0"/>
                      <a:pt x="18" y="3"/>
                      <a:pt x="13" y="7"/>
                    </a:cubicBezTo>
                    <a:cubicBezTo>
                      <a:pt x="1" y="17"/>
                      <a:pt x="0" y="34"/>
                      <a:pt x="10" y="45"/>
                    </a:cubicBezTo>
                    <a:cubicBezTo>
                      <a:pt x="15" y="52"/>
                      <a:pt x="23" y="55"/>
                      <a:pt x="31" y="55"/>
                    </a:cubicBezTo>
                    <a:cubicBezTo>
                      <a:pt x="37" y="55"/>
                      <a:pt x="43" y="53"/>
                      <a:pt x="48" y="49"/>
                    </a:cubicBezTo>
                    <a:cubicBezTo>
                      <a:pt x="60" y="39"/>
                      <a:pt x="61" y="21"/>
                      <a:pt x="51" y="10"/>
                    </a:cubicBezTo>
                    <a:cubicBezTo>
                      <a:pt x="46" y="4"/>
                      <a:pt x="38"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0" name="Google Shape;1027;p5">
                <a:extLst>
                  <a:ext uri="{FF2B5EF4-FFF2-40B4-BE49-F238E27FC236}">
                    <a16:creationId xmlns:a16="http://schemas.microsoft.com/office/drawing/2014/main" id="{F0AE55B6-823C-4698-9718-679160242387}"/>
                  </a:ext>
                </a:extLst>
              </p:cNvPr>
              <p:cNvSpPr/>
              <p:nvPr/>
            </p:nvSpPr>
            <p:spPr>
              <a:xfrm>
                <a:off x="3213" y="3407"/>
                <a:ext cx="46" cy="45"/>
              </a:xfrm>
              <a:custGeom>
                <a:avLst/>
                <a:gdLst/>
                <a:ahLst/>
                <a:cxnLst/>
                <a:rect l="l" t="t" r="r" b="b"/>
                <a:pathLst>
                  <a:path w="27" h="26" extrusionOk="0">
                    <a:moveTo>
                      <a:pt x="15" y="0"/>
                    </a:moveTo>
                    <a:cubicBezTo>
                      <a:pt x="12" y="0"/>
                      <a:pt x="9" y="1"/>
                      <a:pt x="6" y="3"/>
                    </a:cubicBezTo>
                    <a:cubicBezTo>
                      <a:pt x="0" y="8"/>
                      <a:pt x="0" y="16"/>
                      <a:pt x="5" y="22"/>
                    </a:cubicBezTo>
                    <a:cubicBezTo>
                      <a:pt x="7" y="25"/>
                      <a:pt x="11" y="26"/>
                      <a:pt x="15" y="26"/>
                    </a:cubicBezTo>
                    <a:cubicBezTo>
                      <a:pt x="18" y="26"/>
                      <a:pt x="21" y="25"/>
                      <a:pt x="23" y="23"/>
                    </a:cubicBezTo>
                    <a:cubicBezTo>
                      <a:pt x="25" y="21"/>
                      <a:pt x="27" y="19"/>
                      <a:pt x="27" y="16"/>
                    </a:cubicBezTo>
                    <a:cubicBezTo>
                      <a:pt x="24" y="11"/>
                      <a:pt x="20" y="6"/>
                      <a:pt x="17" y="0"/>
                    </a:cubicBezTo>
                    <a:cubicBezTo>
                      <a:pt x="16" y="0"/>
                      <a:pt x="16"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1" name="Google Shape;1028;p5">
                <a:extLst>
                  <a:ext uri="{FF2B5EF4-FFF2-40B4-BE49-F238E27FC236}">
                    <a16:creationId xmlns:a16="http://schemas.microsoft.com/office/drawing/2014/main" id="{4D58C2AF-48C5-4174-81AC-2492046C5F48}"/>
                  </a:ext>
                </a:extLst>
              </p:cNvPr>
              <p:cNvSpPr/>
              <p:nvPr/>
            </p:nvSpPr>
            <p:spPr>
              <a:xfrm>
                <a:off x="3242" y="3407"/>
                <a:ext cx="21" cy="28"/>
              </a:xfrm>
              <a:custGeom>
                <a:avLst/>
                <a:gdLst/>
                <a:ahLst/>
                <a:cxnLst/>
                <a:rect l="l" t="t" r="r" b="b"/>
                <a:pathLst>
                  <a:path w="12" h="16" extrusionOk="0">
                    <a:moveTo>
                      <a:pt x="0" y="0"/>
                    </a:moveTo>
                    <a:cubicBezTo>
                      <a:pt x="3" y="6"/>
                      <a:pt x="7" y="11"/>
                      <a:pt x="10" y="16"/>
                    </a:cubicBezTo>
                    <a:cubicBezTo>
                      <a:pt x="12" y="12"/>
                      <a:pt x="11" y="8"/>
                      <a:pt x="8" y="4"/>
                    </a:cubicBezTo>
                    <a:cubicBezTo>
                      <a:pt x="6" y="2"/>
                      <a:pt x="3" y="1"/>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2" name="Google Shape;1029;p5">
                <a:extLst>
                  <a:ext uri="{FF2B5EF4-FFF2-40B4-BE49-F238E27FC236}">
                    <a16:creationId xmlns:a16="http://schemas.microsoft.com/office/drawing/2014/main" id="{D31E932F-8DB7-4568-85E7-BBDECF0866D4}"/>
                  </a:ext>
                </a:extLst>
              </p:cNvPr>
              <p:cNvSpPr/>
              <p:nvPr/>
            </p:nvSpPr>
            <p:spPr>
              <a:xfrm>
                <a:off x="3330" y="3654"/>
                <a:ext cx="27" cy="24"/>
              </a:xfrm>
              <a:custGeom>
                <a:avLst/>
                <a:gdLst/>
                <a:ahLst/>
                <a:cxnLst/>
                <a:rect l="l" t="t" r="r" b="b"/>
                <a:pathLst>
                  <a:path w="16" h="14" extrusionOk="0">
                    <a:moveTo>
                      <a:pt x="8" y="0"/>
                    </a:moveTo>
                    <a:cubicBezTo>
                      <a:pt x="7" y="0"/>
                      <a:pt x="5" y="1"/>
                      <a:pt x="4" y="2"/>
                    </a:cubicBezTo>
                    <a:cubicBezTo>
                      <a:pt x="1" y="4"/>
                      <a:pt x="0" y="9"/>
                      <a:pt x="3" y="12"/>
                    </a:cubicBezTo>
                    <a:cubicBezTo>
                      <a:pt x="4" y="13"/>
                      <a:pt x="6" y="14"/>
                      <a:pt x="8" y="14"/>
                    </a:cubicBezTo>
                    <a:cubicBezTo>
                      <a:pt x="10" y="14"/>
                      <a:pt x="11" y="14"/>
                      <a:pt x="13" y="12"/>
                    </a:cubicBezTo>
                    <a:cubicBezTo>
                      <a:pt x="16" y="10"/>
                      <a:pt x="16" y="5"/>
                      <a:pt x="14"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3" name="Google Shape;1030;p5">
                <a:extLst>
                  <a:ext uri="{FF2B5EF4-FFF2-40B4-BE49-F238E27FC236}">
                    <a16:creationId xmlns:a16="http://schemas.microsoft.com/office/drawing/2014/main" id="{2B6170A9-9026-459B-A93A-64BC7F5C5BCC}"/>
                  </a:ext>
                </a:extLst>
              </p:cNvPr>
              <p:cNvSpPr/>
              <p:nvPr/>
            </p:nvSpPr>
            <p:spPr>
              <a:xfrm>
                <a:off x="3499" y="3188"/>
                <a:ext cx="51" cy="63"/>
              </a:xfrm>
              <a:custGeom>
                <a:avLst/>
                <a:gdLst/>
                <a:ahLst/>
                <a:cxnLst/>
                <a:rect l="l" t="t" r="r" b="b"/>
                <a:pathLst>
                  <a:path w="30" h="37" extrusionOk="0">
                    <a:moveTo>
                      <a:pt x="9" y="0"/>
                    </a:moveTo>
                    <a:cubicBezTo>
                      <a:pt x="9" y="0"/>
                      <a:pt x="8" y="0"/>
                      <a:pt x="8" y="0"/>
                    </a:cubicBezTo>
                    <a:cubicBezTo>
                      <a:pt x="8" y="0"/>
                      <a:pt x="8" y="0"/>
                      <a:pt x="8" y="0"/>
                    </a:cubicBezTo>
                    <a:cubicBezTo>
                      <a:pt x="15" y="12"/>
                      <a:pt x="11" y="27"/>
                      <a:pt x="0" y="35"/>
                    </a:cubicBezTo>
                    <a:cubicBezTo>
                      <a:pt x="3" y="37"/>
                      <a:pt x="6" y="37"/>
                      <a:pt x="9" y="37"/>
                    </a:cubicBezTo>
                    <a:cubicBezTo>
                      <a:pt x="13" y="37"/>
                      <a:pt x="17" y="36"/>
                      <a:pt x="21" y="33"/>
                    </a:cubicBezTo>
                    <a:cubicBezTo>
                      <a:pt x="29" y="26"/>
                      <a:pt x="30" y="14"/>
                      <a:pt x="23" y="7"/>
                    </a:cubicBezTo>
                    <a:cubicBezTo>
                      <a:pt x="19" y="2"/>
                      <a:pt x="14"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4" name="Google Shape;1031;p5">
                <a:extLst>
                  <a:ext uri="{FF2B5EF4-FFF2-40B4-BE49-F238E27FC236}">
                    <a16:creationId xmlns:a16="http://schemas.microsoft.com/office/drawing/2014/main" id="{82F9C9EA-84EB-4091-97E3-F497C8067F6D}"/>
                  </a:ext>
                </a:extLst>
              </p:cNvPr>
              <p:cNvSpPr/>
              <p:nvPr/>
            </p:nvSpPr>
            <p:spPr>
              <a:xfrm>
                <a:off x="4501" y="927"/>
                <a:ext cx="89" cy="56"/>
              </a:xfrm>
              <a:custGeom>
                <a:avLst/>
                <a:gdLst/>
                <a:ahLst/>
                <a:cxnLst/>
                <a:rect l="l" t="t" r="r" b="b"/>
                <a:pathLst>
                  <a:path w="52" h="33" extrusionOk="0">
                    <a:moveTo>
                      <a:pt x="26" y="0"/>
                    </a:moveTo>
                    <a:cubicBezTo>
                      <a:pt x="25" y="0"/>
                      <a:pt x="24" y="0"/>
                      <a:pt x="23" y="0"/>
                    </a:cubicBezTo>
                    <a:cubicBezTo>
                      <a:pt x="10" y="2"/>
                      <a:pt x="0" y="13"/>
                      <a:pt x="1" y="26"/>
                    </a:cubicBezTo>
                    <a:cubicBezTo>
                      <a:pt x="5" y="22"/>
                      <a:pt x="11" y="19"/>
                      <a:pt x="18" y="18"/>
                    </a:cubicBezTo>
                    <a:cubicBezTo>
                      <a:pt x="20" y="17"/>
                      <a:pt x="21" y="17"/>
                      <a:pt x="23" y="17"/>
                    </a:cubicBezTo>
                    <a:cubicBezTo>
                      <a:pt x="35" y="17"/>
                      <a:pt x="45" y="23"/>
                      <a:pt x="51" y="33"/>
                    </a:cubicBezTo>
                    <a:cubicBezTo>
                      <a:pt x="52" y="30"/>
                      <a:pt x="52" y="26"/>
                      <a:pt x="52" y="22"/>
                    </a:cubicBezTo>
                    <a:cubicBezTo>
                      <a:pt x="50" y="9"/>
                      <a:pt x="39"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5" name="Google Shape;1032;p5">
                <a:extLst>
                  <a:ext uri="{FF2B5EF4-FFF2-40B4-BE49-F238E27FC236}">
                    <a16:creationId xmlns:a16="http://schemas.microsoft.com/office/drawing/2014/main" id="{87A8B0E5-52E8-4440-A8F2-AB98483607BA}"/>
                  </a:ext>
                </a:extLst>
              </p:cNvPr>
              <p:cNvSpPr/>
              <p:nvPr/>
            </p:nvSpPr>
            <p:spPr>
              <a:xfrm>
                <a:off x="4503" y="956"/>
                <a:ext cx="85" cy="48"/>
              </a:xfrm>
              <a:custGeom>
                <a:avLst/>
                <a:gdLst/>
                <a:ahLst/>
                <a:cxnLst/>
                <a:rect l="l" t="t" r="r" b="b"/>
                <a:pathLst>
                  <a:path w="50" h="28" extrusionOk="0">
                    <a:moveTo>
                      <a:pt x="22" y="0"/>
                    </a:moveTo>
                    <a:cubicBezTo>
                      <a:pt x="20" y="0"/>
                      <a:pt x="19" y="0"/>
                      <a:pt x="17" y="1"/>
                    </a:cubicBezTo>
                    <a:cubicBezTo>
                      <a:pt x="10" y="2"/>
                      <a:pt x="4" y="5"/>
                      <a:pt x="0" y="9"/>
                    </a:cubicBezTo>
                    <a:cubicBezTo>
                      <a:pt x="0" y="10"/>
                      <a:pt x="0" y="11"/>
                      <a:pt x="0" y="12"/>
                    </a:cubicBezTo>
                    <a:cubicBezTo>
                      <a:pt x="1" y="18"/>
                      <a:pt x="4" y="24"/>
                      <a:pt x="8" y="28"/>
                    </a:cubicBezTo>
                    <a:cubicBezTo>
                      <a:pt x="12" y="22"/>
                      <a:pt x="18" y="18"/>
                      <a:pt x="25" y="16"/>
                    </a:cubicBezTo>
                    <a:cubicBezTo>
                      <a:pt x="28" y="16"/>
                      <a:pt x="30" y="15"/>
                      <a:pt x="32" y="15"/>
                    </a:cubicBezTo>
                    <a:cubicBezTo>
                      <a:pt x="38" y="15"/>
                      <a:pt x="43" y="17"/>
                      <a:pt x="48" y="20"/>
                    </a:cubicBezTo>
                    <a:cubicBezTo>
                      <a:pt x="49" y="19"/>
                      <a:pt x="50" y="17"/>
                      <a:pt x="50" y="16"/>
                    </a:cubicBezTo>
                    <a:cubicBezTo>
                      <a:pt x="44" y="6"/>
                      <a:pt x="34" y="0"/>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6" name="Google Shape;1033;p5">
                <a:extLst>
                  <a:ext uri="{FF2B5EF4-FFF2-40B4-BE49-F238E27FC236}">
                    <a16:creationId xmlns:a16="http://schemas.microsoft.com/office/drawing/2014/main" id="{375AA22B-CD77-4470-A0A3-1C69031C6326}"/>
                  </a:ext>
                </a:extLst>
              </p:cNvPr>
              <p:cNvSpPr/>
              <p:nvPr/>
            </p:nvSpPr>
            <p:spPr>
              <a:xfrm>
                <a:off x="4516" y="981"/>
                <a:ext cx="69" cy="33"/>
              </a:xfrm>
              <a:custGeom>
                <a:avLst/>
                <a:gdLst/>
                <a:ahLst/>
                <a:cxnLst/>
                <a:rect l="l" t="t" r="r" b="b"/>
                <a:pathLst>
                  <a:path w="40" h="19" extrusionOk="0">
                    <a:moveTo>
                      <a:pt x="24" y="0"/>
                    </a:moveTo>
                    <a:cubicBezTo>
                      <a:pt x="22" y="0"/>
                      <a:pt x="20" y="1"/>
                      <a:pt x="17" y="1"/>
                    </a:cubicBezTo>
                    <a:cubicBezTo>
                      <a:pt x="10" y="3"/>
                      <a:pt x="4" y="7"/>
                      <a:pt x="0" y="13"/>
                    </a:cubicBezTo>
                    <a:cubicBezTo>
                      <a:pt x="5" y="17"/>
                      <a:pt x="11" y="19"/>
                      <a:pt x="17" y="19"/>
                    </a:cubicBezTo>
                    <a:cubicBezTo>
                      <a:pt x="18" y="19"/>
                      <a:pt x="19" y="19"/>
                      <a:pt x="21" y="19"/>
                    </a:cubicBezTo>
                    <a:cubicBezTo>
                      <a:pt x="29" y="18"/>
                      <a:pt x="36" y="13"/>
                      <a:pt x="40" y="5"/>
                    </a:cubicBezTo>
                    <a:cubicBezTo>
                      <a:pt x="35" y="2"/>
                      <a:pt x="30" y="0"/>
                      <a:pt x="2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7" name="Google Shape;1034;p5">
                <a:extLst>
                  <a:ext uri="{FF2B5EF4-FFF2-40B4-BE49-F238E27FC236}">
                    <a16:creationId xmlns:a16="http://schemas.microsoft.com/office/drawing/2014/main" id="{0C1ACFA8-306E-48C7-96C4-63DA2F5D7582}"/>
                  </a:ext>
                </a:extLst>
              </p:cNvPr>
              <p:cNvSpPr/>
              <p:nvPr/>
            </p:nvSpPr>
            <p:spPr>
              <a:xfrm>
                <a:off x="4408" y="1084"/>
                <a:ext cx="57" cy="54"/>
              </a:xfrm>
              <a:custGeom>
                <a:avLst/>
                <a:gdLst/>
                <a:ahLst/>
                <a:cxnLst/>
                <a:rect l="l" t="t" r="r" b="b"/>
                <a:pathLst>
                  <a:path w="33" h="31" extrusionOk="0">
                    <a:moveTo>
                      <a:pt x="16" y="0"/>
                    </a:moveTo>
                    <a:cubicBezTo>
                      <a:pt x="15" y="0"/>
                      <a:pt x="15" y="0"/>
                      <a:pt x="14" y="0"/>
                    </a:cubicBezTo>
                    <a:cubicBezTo>
                      <a:pt x="6" y="1"/>
                      <a:pt x="0" y="9"/>
                      <a:pt x="1" y="18"/>
                    </a:cubicBezTo>
                    <a:cubicBezTo>
                      <a:pt x="1" y="24"/>
                      <a:pt x="6" y="29"/>
                      <a:pt x="11" y="30"/>
                    </a:cubicBezTo>
                    <a:cubicBezTo>
                      <a:pt x="11" y="30"/>
                      <a:pt x="11" y="30"/>
                      <a:pt x="11" y="30"/>
                    </a:cubicBezTo>
                    <a:cubicBezTo>
                      <a:pt x="12" y="30"/>
                      <a:pt x="13" y="30"/>
                      <a:pt x="13" y="30"/>
                    </a:cubicBezTo>
                    <a:cubicBezTo>
                      <a:pt x="15" y="30"/>
                      <a:pt x="16" y="31"/>
                      <a:pt x="18" y="31"/>
                    </a:cubicBezTo>
                    <a:cubicBezTo>
                      <a:pt x="18" y="31"/>
                      <a:pt x="18" y="31"/>
                      <a:pt x="18" y="31"/>
                    </a:cubicBezTo>
                    <a:cubicBezTo>
                      <a:pt x="27" y="30"/>
                      <a:pt x="33" y="22"/>
                      <a:pt x="32" y="14"/>
                    </a:cubicBezTo>
                    <a:cubicBezTo>
                      <a:pt x="31" y="6"/>
                      <a:pt x="24"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8" name="Google Shape;1035;p5">
                <a:extLst>
                  <a:ext uri="{FF2B5EF4-FFF2-40B4-BE49-F238E27FC236}">
                    <a16:creationId xmlns:a16="http://schemas.microsoft.com/office/drawing/2014/main" id="{51B05C8F-3855-41D5-AF35-90912E10EC39}"/>
                  </a:ext>
                </a:extLst>
              </p:cNvPr>
              <p:cNvSpPr/>
              <p:nvPr/>
            </p:nvSpPr>
            <p:spPr>
              <a:xfrm>
                <a:off x="4427" y="1136"/>
                <a:ext cx="12" cy="2"/>
              </a:xfrm>
              <a:custGeom>
                <a:avLst/>
                <a:gdLst/>
                <a:ahLst/>
                <a:cxnLst/>
                <a:rect l="l" t="t" r="r" b="b"/>
                <a:pathLst>
                  <a:path w="7" h="1" extrusionOk="0">
                    <a:moveTo>
                      <a:pt x="2" y="0"/>
                    </a:moveTo>
                    <a:cubicBezTo>
                      <a:pt x="2" y="0"/>
                      <a:pt x="1" y="0"/>
                      <a:pt x="0" y="0"/>
                    </a:cubicBezTo>
                    <a:cubicBezTo>
                      <a:pt x="0" y="0"/>
                      <a:pt x="0" y="0"/>
                      <a:pt x="0" y="0"/>
                    </a:cubicBezTo>
                    <a:cubicBezTo>
                      <a:pt x="2" y="1"/>
                      <a:pt x="3" y="1"/>
                      <a:pt x="5" y="1"/>
                    </a:cubicBezTo>
                    <a:cubicBezTo>
                      <a:pt x="6" y="1"/>
                      <a:pt x="6" y="1"/>
                      <a:pt x="7" y="1"/>
                    </a:cubicBezTo>
                    <a:cubicBezTo>
                      <a:pt x="5" y="1"/>
                      <a:pt x="4" y="0"/>
                      <a:pt x="2"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9" name="Google Shape;1036;p5">
                <a:extLst>
                  <a:ext uri="{FF2B5EF4-FFF2-40B4-BE49-F238E27FC236}">
                    <a16:creationId xmlns:a16="http://schemas.microsoft.com/office/drawing/2014/main" id="{34D06C07-DA92-46C5-9C7F-0C3716A8D9F2}"/>
                  </a:ext>
                </a:extLst>
              </p:cNvPr>
              <p:cNvSpPr/>
              <p:nvPr/>
            </p:nvSpPr>
            <p:spPr>
              <a:xfrm>
                <a:off x="4280" y="896"/>
                <a:ext cx="106" cy="118"/>
              </a:xfrm>
              <a:custGeom>
                <a:avLst/>
                <a:gdLst/>
                <a:ahLst/>
                <a:cxnLst/>
                <a:rect l="l" t="t" r="r" b="b"/>
                <a:pathLst>
                  <a:path w="62" h="69" extrusionOk="0">
                    <a:moveTo>
                      <a:pt x="29" y="0"/>
                    </a:moveTo>
                    <a:cubicBezTo>
                      <a:pt x="28" y="0"/>
                      <a:pt x="26" y="0"/>
                      <a:pt x="25" y="0"/>
                    </a:cubicBezTo>
                    <a:cubicBezTo>
                      <a:pt x="14" y="2"/>
                      <a:pt x="5" y="8"/>
                      <a:pt x="0" y="16"/>
                    </a:cubicBezTo>
                    <a:cubicBezTo>
                      <a:pt x="13" y="18"/>
                      <a:pt x="22" y="29"/>
                      <a:pt x="23" y="42"/>
                    </a:cubicBezTo>
                    <a:cubicBezTo>
                      <a:pt x="23" y="48"/>
                      <a:pt x="21" y="54"/>
                      <a:pt x="17" y="59"/>
                    </a:cubicBezTo>
                    <a:cubicBezTo>
                      <a:pt x="19" y="62"/>
                      <a:pt x="21" y="65"/>
                      <a:pt x="22" y="68"/>
                    </a:cubicBezTo>
                    <a:cubicBezTo>
                      <a:pt x="24" y="69"/>
                      <a:pt x="27" y="69"/>
                      <a:pt x="29" y="69"/>
                    </a:cubicBezTo>
                    <a:cubicBezTo>
                      <a:pt x="31" y="69"/>
                      <a:pt x="32" y="69"/>
                      <a:pt x="34" y="69"/>
                    </a:cubicBezTo>
                    <a:cubicBezTo>
                      <a:pt x="35" y="68"/>
                      <a:pt x="37" y="68"/>
                      <a:pt x="38" y="68"/>
                    </a:cubicBezTo>
                    <a:cubicBezTo>
                      <a:pt x="33" y="64"/>
                      <a:pt x="30" y="58"/>
                      <a:pt x="29" y="52"/>
                    </a:cubicBezTo>
                    <a:cubicBezTo>
                      <a:pt x="27" y="38"/>
                      <a:pt x="37" y="25"/>
                      <a:pt x="50" y="23"/>
                    </a:cubicBezTo>
                    <a:cubicBezTo>
                      <a:pt x="52" y="23"/>
                      <a:pt x="53" y="23"/>
                      <a:pt x="54" y="23"/>
                    </a:cubicBezTo>
                    <a:cubicBezTo>
                      <a:pt x="57" y="23"/>
                      <a:pt x="59" y="23"/>
                      <a:pt x="62" y="24"/>
                    </a:cubicBezTo>
                    <a:cubicBezTo>
                      <a:pt x="57" y="10"/>
                      <a:pt x="44" y="0"/>
                      <a:pt x="2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0" name="Google Shape;1037;p5">
                <a:extLst>
                  <a:ext uri="{FF2B5EF4-FFF2-40B4-BE49-F238E27FC236}">
                    <a16:creationId xmlns:a16="http://schemas.microsoft.com/office/drawing/2014/main" id="{596E4FE9-D739-4AA5-A6E0-DD713601ED55}"/>
                  </a:ext>
                </a:extLst>
              </p:cNvPr>
              <p:cNvSpPr/>
              <p:nvPr/>
            </p:nvSpPr>
            <p:spPr>
              <a:xfrm>
                <a:off x="4301" y="997"/>
                <a:ext cx="17" cy="15"/>
              </a:xfrm>
              <a:custGeom>
                <a:avLst/>
                <a:gdLst/>
                <a:ahLst/>
                <a:cxnLst/>
                <a:rect l="l" t="t" r="r" b="b"/>
                <a:pathLst>
                  <a:path w="10" h="9" extrusionOk="0">
                    <a:moveTo>
                      <a:pt x="5" y="0"/>
                    </a:moveTo>
                    <a:cubicBezTo>
                      <a:pt x="4" y="2"/>
                      <a:pt x="2" y="4"/>
                      <a:pt x="0" y="5"/>
                    </a:cubicBezTo>
                    <a:cubicBezTo>
                      <a:pt x="3" y="7"/>
                      <a:pt x="6" y="8"/>
                      <a:pt x="10" y="9"/>
                    </a:cubicBezTo>
                    <a:cubicBezTo>
                      <a:pt x="9" y="6"/>
                      <a:pt x="7" y="3"/>
                      <a:pt x="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1" name="Google Shape;1038;p5">
                <a:extLst>
                  <a:ext uri="{FF2B5EF4-FFF2-40B4-BE49-F238E27FC236}">
                    <a16:creationId xmlns:a16="http://schemas.microsoft.com/office/drawing/2014/main" id="{DA158D72-CA96-4381-953F-87D2B4320FB9}"/>
                  </a:ext>
                </a:extLst>
              </p:cNvPr>
              <p:cNvSpPr/>
              <p:nvPr/>
            </p:nvSpPr>
            <p:spPr>
              <a:xfrm>
                <a:off x="4326" y="935"/>
                <a:ext cx="65" cy="77"/>
              </a:xfrm>
              <a:custGeom>
                <a:avLst/>
                <a:gdLst/>
                <a:ahLst/>
                <a:cxnLst/>
                <a:rect l="l" t="t" r="r" b="b"/>
                <a:pathLst>
                  <a:path w="38" h="45" extrusionOk="0">
                    <a:moveTo>
                      <a:pt x="27" y="0"/>
                    </a:moveTo>
                    <a:cubicBezTo>
                      <a:pt x="26" y="0"/>
                      <a:pt x="25" y="0"/>
                      <a:pt x="23" y="0"/>
                    </a:cubicBezTo>
                    <a:cubicBezTo>
                      <a:pt x="10" y="2"/>
                      <a:pt x="0" y="15"/>
                      <a:pt x="2" y="29"/>
                    </a:cubicBezTo>
                    <a:cubicBezTo>
                      <a:pt x="3" y="35"/>
                      <a:pt x="6" y="41"/>
                      <a:pt x="11" y="45"/>
                    </a:cubicBezTo>
                    <a:cubicBezTo>
                      <a:pt x="27" y="40"/>
                      <a:pt x="38" y="24"/>
                      <a:pt x="36" y="7"/>
                    </a:cubicBezTo>
                    <a:cubicBezTo>
                      <a:pt x="36" y="5"/>
                      <a:pt x="36" y="3"/>
                      <a:pt x="35" y="1"/>
                    </a:cubicBezTo>
                    <a:cubicBezTo>
                      <a:pt x="32" y="0"/>
                      <a:pt x="30" y="0"/>
                      <a:pt x="2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2" name="Google Shape;1039;p5">
                <a:extLst>
                  <a:ext uri="{FF2B5EF4-FFF2-40B4-BE49-F238E27FC236}">
                    <a16:creationId xmlns:a16="http://schemas.microsoft.com/office/drawing/2014/main" id="{E0A5A93A-FE96-4C9E-AA73-2E74D3A60E72}"/>
                  </a:ext>
                </a:extLst>
              </p:cNvPr>
              <p:cNvSpPr/>
              <p:nvPr/>
            </p:nvSpPr>
            <p:spPr>
              <a:xfrm>
                <a:off x="4270" y="923"/>
                <a:ext cx="49" cy="74"/>
              </a:xfrm>
              <a:custGeom>
                <a:avLst/>
                <a:gdLst/>
                <a:ahLst/>
                <a:cxnLst/>
                <a:rect l="l" t="t" r="r" b="b"/>
                <a:pathLst>
                  <a:path w="29" h="43" extrusionOk="0">
                    <a:moveTo>
                      <a:pt x="6" y="0"/>
                    </a:moveTo>
                    <a:cubicBezTo>
                      <a:pt x="2" y="7"/>
                      <a:pt x="0" y="15"/>
                      <a:pt x="1" y="23"/>
                    </a:cubicBezTo>
                    <a:cubicBezTo>
                      <a:pt x="1" y="24"/>
                      <a:pt x="2" y="26"/>
                      <a:pt x="2" y="28"/>
                    </a:cubicBezTo>
                    <a:cubicBezTo>
                      <a:pt x="8" y="29"/>
                      <a:pt x="14" y="32"/>
                      <a:pt x="18" y="37"/>
                    </a:cubicBezTo>
                    <a:cubicBezTo>
                      <a:pt x="20" y="38"/>
                      <a:pt x="22" y="40"/>
                      <a:pt x="23" y="43"/>
                    </a:cubicBezTo>
                    <a:cubicBezTo>
                      <a:pt x="27" y="38"/>
                      <a:pt x="29" y="32"/>
                      <a:pt x="29" y="26"/>
                    </a:cubicBezTo>
                    <a:cubicBezTo>
                      <a:pt x="28" y="13"/>
                      <a:pt x="19" y="2"/>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3" name="Google Shape;1040;p5">
                <a:extLst>
                  <a:ext uri="{FF2B5EF4-FFF2-40B4-BE49-F238E27FC236}">
                    <a16:creationId xmlns:a16="http://schemas.microsoft.com/office/drawing/2014/main" id="{E31FBF68-EDED-4D63-A663-30AB9D21CF01}"/>
                  </a:ext>
                </a:extLst>
              </p:cNvPr>
              <p:cNvSpPr/>
              <p:nvPr/>
            </p:nvSpPr>
            <p:spPr>
              <a:xfrm>
                <a:off x="4273" y="971"/>
                <a:ext cx="36" cy="34"/>
              </a:xfrm>
              <a:custGeom>
                <a:avLst/>
                <a:gdLst/>
                <a:ahLst/>
                <a:cxnLst/>
                <a:rect l="l" t="t" r="r" b="b"/>
                <a:pathLst>
                  <a:path w="21" h="20" extrusionOk="0">
                    <a:moveTo>
                      <a:pt x="0" y="0"/>
                    </a:moveTo>
                    <a:cubicBezTo>
                      <a:pt x="1" y="4"/>
                      <a:pt x="3" y="7"/>
                      <a:pt x="5" y="11"/>
                    </a:cubicBezTo>
                    <a:cubicBezTo>
                      <a:pt x="9" y="12"/>
                      <a:pt x="11" y="15"/>
                      <a:pt x="13" y="18"/>
                    </a:cubicBezTo>
                    <a:cubicBezTo>
                      <a:pt x="14" y="19"/>
                      <a:pt x="15" y="20"/>
                      <a:pt x="16" y="20"/>
                    </a:cubicBezTo>
                    <a:cubicBezTo>
                      <a:pt x="18" y="19"/>
                      <a:pt x="20" y="17"/>
                      <a:pt x="21" y="15"/>
                    </a:cubicBezTo>
                    <a:cubicBezTo>
                      <a:pt x="20" y="12"/>
                      <a:pt x="18" y="10"/>
                      <a:pt x="16" y="9"/>
                    </a:cubicBezTo>
                    <a:cubicBezTo>
                      <a:pt x="12" y="4"/>
                      <a:pt x="6" y="1"/>
                      <a:pt x="0"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4" name="Google Shape;1041;p5">
                <a:extLst>
                  <a:ext uri="{FF2B5EF4-FFF2-40B4-BE49-F238E27FC236}">
                    <a16:creationId xmlns:a16="http://schemas.microsoft.com/office/drawing/2014/main" id="{291982FE-7023-4281-9785-D966FD3CB051}"/>
                  </a:ext>
                </a:extLst>
              </p:cNvPr>
              <p:cNvSpPr/>
              <p:nvPr/>
            </p:nvSpPr>
            <p:spPr>
              <a:xfrm>
                <a:off x="4282" y="990"/>
                <a:ext cx="13" cy="12"/>
              </a:xfrm>
              <a:custGeom>
                <a:avLst/>
                <a:gdLst/>
                <a:ahLst/>
                <a:cxnLst/>
                <a:rect l="l" t="t" r="r" b="b"/>
                <a:pathLst>
                  <a:path w="8" h="7" extrusionOk="0">
                    <a:moveTo>
                      <a:pt x="0" y="0"/>
                    </a:moveTo>
                    <a:cubicBezTo>
                      <a:pt x="3" y="3"/>
                      <a:pt x="5" y="5"/>
                      <a:pt x="8" y="7"/>
                    </a:cubicBezTo>
                    <a:cubicBezTo>
                      <a:pt x="6" y="4"/>
                      <a:pt x="4" y="1"/>
                      <a:pt x="0"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5" name="Google Shape;1042;p5">
                <a:extLst>
                  <a:ext uri="{FF2B5EF4-FFF2-40B4-BE49-F238E27FC236}">
                    <a16:creationId xmlns:a16="http://schemas.microsoft.com/office/drawing/2014/main" id="{5D6E8FE7-A3C6-4572-8CDE-ED8CC62D040A}"/>
                  </a:ext>
                </a:extLst>
              </p:cNvPr>
              <p:cNvSpPr/>
              <p:nvPr/>
            </p:nvSpPr>
            <p:spPr>
              <a:xfrm>
                <a:off x="4088" y="956"/>
                <a:ext cx="55" cy="39"/>
              </a:xfrm>
              <a:custGeom>
                <a:avLst/>
                <a:gdLst/>
                <a:ahLst/>
                <a:cxnLst/>
                <a:rect l="l" t="t" r="r" b="b"/>
                <a:pathLst>
                  <a:path w="32" h="23" extrusionOk="0">
                    <a:moveTo>
                      <a:pt x="30" y="0"/>
                    </a:moveTo>
                    <a:cubicBezTo>
                      <a:pt x="25" y="5"/>
                      <a:pt x="18" y="7"/>
                      <a:pt x="10" y="7"/>
                    </a:cubicBezTo>
                    <a:cubicBezTo>
                      <a:pt x="10" y="7"/>
                      <a:pt x="10" y="7"/>
                      <a:pt x="9" y="7"/>
                    </a:cubicBezTo>
                    <a:cubicBezTo>
                      <a:pt x="7" y="7"/>
                      <a:pt x="5" y="7"/>
                      <a:pt x="3" y="7"/>
                    </a:cubicBezTo>
                    <a:cubicBezTo>
                      <a:pt x="3" y="11"/>
                      <a:pt x="3" y="15"/>
                      <a:pt x="0" y="19"/>
                    </a:cubicBezTo>
                    <a:cubicBezTo>
                      <a:pt x="4" y="21"/>
                      <a:pt x="8" y="23"/>
                      <a:pt x="12" y="23"/>
                    </a:cubicBezTo>
                    <a:cubicBezTo>
                      <a:pt x="13" y="23"/>
                      <a:pt x="14" y="23"/>
                      <a:pt x="14" y="23"/>
                    </a:cubicBezTo>
                    <a:cubicBezTo>
                      <a:pt x="25" y="21"/>
                      <a:pt x="32" y="12"/>
                      <a:pt x="31" y="2"/>
                    </a:cubicBezTo>
                    <a:cubicBezTo>
                      <a:pt x="31" y="1"/>
                      <a:pt x="30" y="1"/>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6" name="Google Shape;1043;p5">
                <a:extLst>
                  <a:ext uri="{FF2B5EF4-FFF2-40B4-BE49-F238E27FC236}">
                    <a16:creationId xmlns:a16="http://schemas.microsoft.com/office/drawing/2014/main" id="{8ECC5784-AECE-46C0-ABDF-79726195C45B}"/>
                  </a:ext>
                </a:extLst>
              </p:cNvPr>
              <p:cNvSpPr/>
              <p:nvPr/>
            </p:nvSpPr>
            <p:spPr>
              <a:xfrm>
                <a:off x="4076" y="961"/>
                <a:ext cx="17" cy="27"/>
              </a:xfrm>
              <a:custGeom>
                <a:avLst/>
                <a:gdLst/>
                <a:ahLst/>
                <a:cxnLst/>
                <a:rect l="l" t="t" r="r" b="b"/>
                <a:pathLst>
                  <a:path w="10" h="16" extrusionOk="0">
                    <a:moveTo>
                      <a:pt x="0" y="0"/>
                    </a:moveTo>
                    <a:cubicBezTo>
                      <a:pt x="0" y="1"/>
                      <a:pt x="0" y="3"/>
                      <a:pt x="1" y="4"/>
                    </a:cubicBezTo>
                    <a:cubicBezTo>
                      <a:pt x="1" y="9"/>
                      <a:pt x="4" y="13"/>
                      <a:pt x="7" y="16"/>
                    </a:cubicBezTo>
                    <a:cubicBezTo>
                      <a:pt x="10" y="12"/>
                      <a:pt x="10" y="8"/>
                      <a:pt x="10" y="4"/>
                    </a:cubicBezTo>
                    <a:cubicBezTo>
                      <a:pt x="6" y="3"/>
                      <a:pt x="3" y="2"/>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7" name="Google Shape;1044;p5">
                <a:extLst>
                  <a:ext uri="{FF2B5EF4-FFF2-40B4-BE49-F238E27FC236}">
                    <a16:creationId xmlns:a16="http://schemas.microsoft.com/office/drawing/2014/main" id="{6E7C1CB0-1B8F-44CC-9453-7A8C930818E1}"/>
                  </a:ext>
                </a:extLst>
              </p:cNvPr>
              <p:cNvSpPr/>
              <p:nvPr/>
            </p:nvSpPr>
            <p:spPr>
              <a:xfrm>
                <a:off x="4080" y="932"/>
                <a:ext cx="60" cy="36"/>
              </a:xfrm>
              <a:custGeom>
                <a:avLst/>
                <a:gdLst/>
                <a:ahLst/>
                <a:cxnLst/>
                <a:rect l="l" t="t" r="r" b="b"/>
                <a:pathLst>
                  <a:path w="35" h="21" extrusionOk="0">
                    <a:moveTo>
                      <a:pt x="17" y="0"/>
                    </a:moveTo>
                    <a:cubicBezTo>
                      <a:pt x="16" y="0"/>
                      <a:pt x="15" y="0"/>
                      <a:pt x="15" y="0"/>
                    </a:cubicBezTo>
                    <a:cubicBezTo>
                      <a:pt x="8" y="0"/>
                      <a:pt x="3" y="5"/>
                      <a:pt x="0" y="10"/>
                    </a:cubicBezTo>
                    <a:cubicBezTo>
                      <a:pt x="1" y="10"/>
                      <a:pt x="2" y="11"/>
                      <a:pt x="3" y="12"/>
                    </a:cubicBezTo>
                    <a:cubicBezTo>
                      <a:pt x="5" y="14"/>
                      <a:pt x="7" y="17"/>
                      <a:pt x="8" y="21"/>
                    </a:cubicBezTo>
                    <a:cubicBezTo>
                      <a:pt x="10" y="21"/>
                      <a:pt x="12" y="21"/>
                      <a:pt x="14" y="21"/>
                    </a:cubicBezTo>
                    <a:cubicBezTo>
                      <a:pt x="15" y="21"/>
                      <a:pt x="15" y="21"/>
                      <a:pt x="15" y="21"/>
                    </a:cubicBezTo>
                    <a:cubicBezTo>
                      <a:pt x="23" y="21"/>
                      <a:pt x="30" y="19"/>
                      <a:pt x="35" y="14"/>
                    </a:cubicBezTo>
                    <a:cubicBezTo>
                      <a:pt x="34" y="6"/>
                      <a:pt x="26"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8" name="Google Shape;1045;p5">
                <a:extLst>
                  <a:ext uri="{FF2B5EF4-FFF2-40B4-BE49-F238E27FC236}">
                    <a16:creationId xmlns:a16="http://schemas.microsoft.com/office/drawing/2014/main" id="{B388BC5A-7AC9-435A-8A7E-D76787C3ADD4}"/>
                  </a:ext>
                </a:extLst>
              </p:cNvPr>
              <p:cNvSpPr/>
              <p:nvPr/>
            </p:nvSpPr>
            <p:spPr>
              <a:xfrm>
                <a:off x="4076" y="949"/>
                <a:ext cx="17" cy="19"/>
              </a:xfrm>
              <a:custGeom>
                <a:avLst/>
                <a:gdLst/>
                <a:ahLst/>
                <a:cxnLst/>
                <a:rect l="l" t="t" r="r" b="b"/>
                <a:pathLst>
                  <a:path w="10" h="11" extrusionOk="0">
                    <a:moveTo>
                      <a:pt x="2" y="0"/>
                    </a:moveTo>
                    <a:cubicBezTo>
                      <a:pt x="1" y="2"/>
                      <a:pt x="0" y="5"/>
                      <a:pt x="0" y="7"/>
                    </a:cubicBezTo>
                    <a:cubicBezTo>
                      <a:pt x="3" y="9"/>
                      <a:pt x="6" y="10"/>
                      <a:pt x="10" y="11"/>
                    </a:cubicBezTo>
                    <a:cubicBezTo>
                      <a:pt x="9" y="7"/>
                      <a:pt x="7" y="4"/>
                      <a:pt x="5" y="2"/>
                    </a:cubicBezTo>
                    <a:cubicBezTo>
                      <a:pt x="4" y="1"/>
                      <a:pt x="3" y="0"/>
                      <a:pt x="2"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9" name="Google Shape;1046;p5">
                <a:extLst>
                  <a:ext uri="{FF2B5EF4-FFF2-40B4-BE49-F238E27FC236}">
                    <a16:creationId xmlns:a16="http://schemas.microsoft.com/office/drawing/2014/main" id="{C4705C2C-3262-496A-8CA7-573AA22BD4A1}"/>
                  </a:ext>
                </a:extLst>
              </p:cNvPr>
              <p:cNvSpPr/>
              <p:nvPr/>
            </p:nvSpPr>
            <p:spPr>
              <a:xfrm>
                <a:off x="4325" y="734"/>
                <a:ext cx="59" cy="72"/>
              </a:xfrm>
              <a:custGeom>
                <a:avLst/>
                <a:gdLst/>
                <a:ahLst/>
                <a:cxnLst/>
                <a:rect l="l" t="t" r="r" b="b"/>
                <a:pathLst>
                  <a:path w="35" h="42" extrusionOk="0">
                    <a:moveTo>
                      <a:pt x="26" y="0"/>
                    </a:moveTo>
                    <a:cubicBezTo>
                      <a:pt x="25" y="0"/>
                      <a:pt x="24" y="0"/>
                      <a:pt x="23" y="0"/>
                    </a:cubicBezTo>
                    <a:cubicBezTo>
                      <a:pt x="11" y="2"/>
                      <a:pt x="1" y="12"/>
                      <a:pt x="0" y="24"/>
                    </a:cubicBezTo>
                    <a:cubicBezTo>
                      <a:pt x="2" y="24"/>
                      <a:pt x="4" y="24"/>
                      <a:pt x="5" y="26"/>
                    </a:cubicBezTo>
                    <a:cubicBezTo>
                      <a:pt x="8" y="29"/>
                      <a:pt x="8" y="33"/>
                      <a:pt x="5" y="36"/>
                    </a:cubicBezTo>
                    <a:cubicBezTo>
                      <a:pt x="4" y="37"/>
                      <a:pt x="4" y="38"/>
                      <a:pt x="3" y="38"/>
                    </a:cubicBezTo>
                    <a:cubicBezTo>
                      <a:pt x="3" y="40"/>
                      <a:pt x="4" y="41"/>
                      <a:pt x="5" y="42"/>
                    </a:cubicBezTo>
                    <a:cubicBezTo>
                      <a:pt x="8" y="25"/>
                      <a:pt x="19" y="10"/>
                      <a:pt x="35" y="1"/>
                    </a:cubicBezTo>
                    <a:cubicBezTo>
                      <a:pt x="32" y="1"/>
                      <a:pt x="29"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0" name="Google Shape;1047;p5">
                <a:extLst>
                  <a:ext uri="{FF2B5EF4-FFF2-40B4-BE49-F238E27FC236}">
                    <a16:creationId xmlns:a16="http://schemas.microsoft.com/office/drawing/2014/main" id="{C4A91CBF-CFE2-4910-B7EC-857C2AAB3B57}"/>
                  </a:ext>
                </a:extLst>
              </p:cNvPr>
              <p:cNvSpPr/>
              <p:nvPr/>
            </p:nvSpPr>
            <p:spPr>
              <a:xfrm>
                <a:off x="4333" y="736"/>
                <a:ext cx="82" cy="89"/>
              </a:xfrm>
              <a:custGeom>
                <a:avLst/>
                <a:gdLst/>
                <a:ahLst/>
                <a:cxnLst/>
                <a:rect l="l" t="t" r="r" b="b"/>
                <a:pathLst>
                  <a:path w="48" h="52" extrusionOk="0">
                    <a:moveTo>
                      <a:pt x="30" y="0"/>
                    </a:moveTo>
                    <a:cubicBezTo>
                      <a:pt x="14" y="9"/>
                      <a:pt x="3" y="24"/>
                      <a:pt x="0" y="41"/>
                    </a:cubicBezTo>
                    <a:cubicBezTo>
                      <a:pt x="5" y="48"/>
                      <a:pt x="13" y="52"/>
                      <a:pt x="21" y="52"/>
                    </a:cubicBezTo>
                    <a:cubicBezTo>
                      <a:pt x="21" y="52"/>
                      <a:pt x="21" y="52"/>
                      <a:pt x="21" y="52"/>
                    </a:cubicBezTo>
                    <a:cubicBezTo>
                      <a:pt x="22" y="44"/>
                      <a:pt x="28" y="38"/>
                      <a:pt x="36" y="36"/>
                    </a:cubicBezTo>
                    <a:cubicBezTo>
                      <a:pt x="37" y="36"/>
                      <a:pt x="38" y="36"/>
                      <a:pt x="39" y="36"/>
                    </a:cubicBezTo>
                    <a:cubicBezTo>
                      <a:pt x="41" y="36"/>
                      <a:pt x="43" y="36"/>
                      <a:pt x="45" y="37"/>
                    </a:cubicBezTo>
                    <a:cubicBezTo>
                      <a:pt x="47" y="33"/>
                      <a:pt x="48" y="27"/>
                      <a:pt x="48" y="22"/>
                    </a:cubicBezTo>
                    <a:cubicBezTo>
                      <a:pt x="46" y="12"/>
                      <a:pt x="39" y="4"/>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1" name="Google Shape;1048;p5">
                <a:extLst>
                  <a:ext uri="{FF2B5EF4-FFF2-40B4-BE49-F238E27FC236}">
                    <a16:creationId xmlns:a16="http://schemas.microsoft.com/office/drawing/2014/main" id="{7DE74BCC-AF87-47AB-B4FF-2100DB0D203E}"/>
                  </a:ext>
                </a:extLst>
              </p:cNvPr>
              <p:cNvSpPr/>
              <p:nvPr/>
            </p:nvSpPr>
            <p:spPr>
              <a:xfrm>
                <a:off x="4325" y="776"/>
                <a:ext cx="13" cy="24"/>
              </a:xfrm>
              <a:custGeom>
                <a:avLst/>
                <a:gdLst/>
                <a:ahLst/>
                <a:cxnLst/>
                <a:rect l="l" t="t" r="r" b="b"/>
                <a:pathLst>
                  <a:path w="8" h="14" extrusionOk="0">
                    <a:moveTo>
                      <a:pt x="0" y="0"/>
                    </a:moveTo>
                    <a:cubicBezTo>
                      <a:pt x="0" y="2"/>
                      <a:pt x="0" y="4"/>
                      <a:pt x="0" y="6"/>
                    </a:cubicBezTo>
                    <a:cubicBezTo>
                      <a:pt x="0" y="9"/>
                      <a:pt x="1" y="12"/>
                      <a:pt x="3" y="14"/>
                    </a:cubicBezTo>
                    <a:cubicBezTo>
                      <a:pt x="4" y="14"/>
                      <a:pt x="4" y="13"/>
                      <a:pt x="5" y="12"/>
                    </a:cubicBezTo>
                    <a:cubicBezTo>
                      <a:pt x="8" y="9"/>
                      <a:pt x="8" y="5"/>
                      <a:pt x="5" y="2"/>
                    </a:cubicBezTo>
                    <a:cubicBezTo>
                      <a:pt x="4" y="0"/>
                      <a:pt x="2"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2" name="Google Shape;1049;p5">
                <a:extLst>
                  <a:ext uri="{FF2B5EF4-FFF2-40B4-BE49-F238E27FC236}">
                    <a16:creationId xmlns:a16="http://schemas.microsoft.com/office/drawing/2014/main" id="{704504A6-4733-41B2-96A8-10BA419AABAD}"/>
                  </a:ext>
                </a:extLst>
              </p:cNvPr>
              <p:cNvSpPr/>
              <p:nvPr/>
            </p:nvSpPr>
            <p:spPr>
              <a:xfrm>
                <a:off x="4369" y="798"/>
                <a:ext cx="41" cy="27"/>
              </a:xfrm>
              <a:custGeom>
                <a:avLst/>
                <a:gdLst/>
                <a:ahLst/>
                <a:cxnLst/>
                <a:rect l="l" t="t" r="r" b="b"/>
                <a:pathLst>
                  <a:path w="24" h="16" extrusionOk="0">
                    <a:moveTo>
                      <a:pt x="18" y="0"/>
                    </a:moveTo>
                    <a:cubicBezTo>
                      <a:pt x="17" y="0"/>
                      <a:pt x="16" y="0"/>
                      <a:pt x="15" y="0"/>
                    </a:cubicBezTo>
                    <a:cubicBezTo>
                      <a:pt x="7" y="2"/>
                      <a:pt x="1" y="8"/>
                      <a:pt x="0" y="16"/>
                    </a:cubicBezTo>
                    <a:cubicBezTo>
                      <a:pt x="1" y="16"/>
                      <a:pt x="3" y="16"/>
                      <a:pt x="4" y="16"/>
                    </a:cubicBezTo>
                    <a:cubicBezTo>
                      <a:pt x="13" y="15"/>
                      <a:pt x="20" y="9"/>
                      <a:pt x="24" y="1"/>
                    </a:cubicBezTo>
                    <a:cubicBezTo>
                      <a:pt x="22" y="0"/>
                      <a:pt x="20" y="0"/>
                      <a:pt x="18"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3" name="Google Shape;1050;p5">
                <a:extLst>
                  <a:ext uri="{FF2B5EF4-FFF2-40B4-BE49-F238E27FC236}">
                    <a16:creationId xmlns:a16="http://schemas.microsoft.com/office/drawing/2014/main" id="{8A093FD7-C8BD-4C7A-AE72-1D34C2E0DE1E}"/>
                  </a:ext>
                </a:extLst>
              </p:cNvPr>
              <p:cNvSpPr/>
              <p:nvPr/>
            </p:nvSpPr>
            <p:spPr>
              <a:xfrm>
                <a:off x="4232" y="1090"/>
                <a:ext cx="93" cy="94"/>
              </a:xfrm>
              <a:custGeom>
                <a:avLst/>
                <a:gdLst/>
                <a:ahLst/>
                <a:cxnLst/>
                <a:rect l="l" t="t" r="r" b="b"/>
                <a:pathLst>
                  <a:path w="54" h="55" extrusionOk="0">
                    <a:moveTo>
                      <a:pt x="28" y="0"/>
                    </a:moveTo>
                    <a:cubicBezTo>
                      <a:pt x="24" y="2"/>
                      <a:pt x="19" y="3"/>
                      <a:pt x="15" y="3"/>
                    </a:cubicBezTo>
                    <a:cubicBezTo>
                      <a:pt x="15" y="3"/>
                      <a:pt x="15" y="3"/>
                      <a:pt x="15" y="3"/>
                    </a:cubicBezTo>
                    <a:cubicBezTo>
                      <a:pt x="13" y="4"/>
                      <a:pt x="11" y="5"/>
                      <a:pt x="9" y="6"/>
                    </a:cubicBezTo>
                    <a:cubicBezTo>
                      <a:pt x="12" y="9"/>
                      <a:pt x="14" y="13"/>
                      <a:pt x="14" y="18"/>
                    </a:cubicBezTo>
                    <a:cubicBezTo>
                      <a:pt x="14" y="27"/>
                      <a:pt x="8" y="34"/>
                      <a:pt x="0" y="36"/>
                    </a:cubicBezTo>
                    <a:cubicBezTo>
                      <a:pt x="4" y="47"/>
                      <a:pt x="14" y="55"/>
                      <a:pt x="26" y="55"/>
                    </a:cubicBezTo>
                    <a:cubicBezTo>
                      <a:pt x="27" y="55"/>
                      <a:pt x="28" y="55"/>
                      <a:pt x="29" y="55"/>
                    </a:cubicBezTo>
                    <a:cubicBezTo>
                      <a:pt x="34" y="54"/>
                      <a:pt x="37" y="53"/>
                      <a:pt x="41" y="51"/>
                    </a:cubicBezTo>
                    <a:cubicBezTo>
                      <a:pt x="42" y="49"/>
                      <a:pt x="43" y="48"/>
                      <a:pt x="44" y="47"/>
                    </a:cubicBezTo>
                    <a:cubicBezTo>
                      <a:pt x="45" y="45"/>
                      <a:pt x="47" y="44"/>
                      <a:pt x="49" y="43"/>
                    </a:cubicBezTo>
                    <a:cubicBezTo>
                      <a:pt x="52" y="38"/>
                      <a:pt x="54" y="31"/>
                      <a:pt x="53" y="24"/>
                    </a:cubicBezTo>
                    <a:cubicBezTo>
                      <a:pt x="51" y="11"/>
                      <a:pt x="40" y="1"/>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4" name="Google Shape;1051;p5">
                <a:extLst>
                  <a:ext uri="{FF2B5EF4-FFF2-40B4-BE49-F238E27FC236}">
                    <a16:creationId xmlns:a16="http://schemas.microsoft.com/office/drawing/2014/main" id="{F9A6E53C-73DC-417D-A2EA-60610B1EBAD2}"/>
                  </a:ext>
                </a:extLst>
              </p:cNvPr>
              <p:cNvSpPr/>
              <p:nvPr/>
            </p:nvSpPr>
            <p:spPr>
              <a:xfrm>
                <a:off x="4258" y="1090"/>
                <a:ext cx="22" cy="5"/>
              </a:xfrm>
              <a:custGeom>
                <a:avLst/>
                <a:gdLst/>
                <a:ahLst/>
                <a:cxnLst/>
                <a:rect l="l" t="t" r="r" b="b"/>
                <a:pathLst>
                  <a:path w="13" h="3" extrusionOk="0">
                    <a:moveTo>
                      <a:pt x="11" y="0"/>
                    </a:moveTo>
                    <a:cubicBezTo>
                      <a:pt x="10" y="0"/>
                      <a:pt x="9" y="0"/>
                      <a:pt x="7" y="1"/>
                    </a:cubicBezTo>
                    <a:cubicBezTo>
                      <a:pt x="5" y="1"/>
                      <a:pt x="2" y="2"/>
                      <a:pt x="0" y="3"/>
                    </a:cubicBezTo>
                    <a:cubicBezTo>
                      <a:pt x="0" y="3"/>
                      <a:pt x="0" y="3"/>
                      <a:pt x="0" y="3"/>
                    </a:cubicBezTo>
                    <a:cubicBezTo>
                      <a:pt x="4" y="3"/>
                      <a:pt x="9" y="2"/>
                      <a:pt x="13" y="0"/>
                    </a:cubicBezTo>
                    <a:cubicBezTo>
                      <a:pt x="12" y="0"/>
                      <a:pt x="12" y="0"/>
                      <a:pt x="1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5" name="Google Shape;1052;p5">
                <a:extLst>
                  <a:ext uri="{FF2B5EF4-FFF2-40B4-BE49-F238E27FC236}">
                    <a16:creationId xmlns:a16="http://schemas.microsoft.com/office/drawing/2014/main" id="{F1DC0DED-8C97-4657-9EC6-5A13B950A1D8}"/>
                  </a:ext>
                </a:extLst>
              </p:cNvPr>
              <p:cNvSpPr/>
              <p:nvPr/>
            </p:nvSpPr>
            <p:spPr>
              <a:xfrm>
                <a:off x="4302" y="1163"/>
                <a:ext cx="14" cy="14"/>
              </a:xfrm>
              <a:custGeom>
                <a:avLst/>
                <a:gdLst/>
                <a:ahLst/>
                <a:cxnLst/>
                <a:rect l="l" t="t" r="r" b="b"/>
                <a:pathLst>
                  <a:path w="8" h="8" extrusionOk="0">
                    <a:moveTo>
                      <a:pt x="8" y="0"/>
                    </a:moveTo>
                    <a:cubicBezTo>
                      <a:pt x="6" y="1"/>
                      <a:pt x="4" y="2"/>
                      <a:pt x="3" y="4"/>
                    </a:cubicBezTo>
                    <a:cubicBezTo>
                      <a:pt x="2" y="5"/>
                      <a:pt x="1" y="6"/>
                      <a:pt x="0" y="8"/>
                    </a:cubicBezTo>
                    <a:cubicBezTo>
                      <a:pt x="3" y="6"/>
                      <a:pt x="6" y="3"/>
                      <a:pt x="8"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6" name="Google Shape;1053;p5">
                <a:extLst>
                  <a:ext uri="{FF2B5EF4-FFF2-40B4-BE49-F238E27FC236}">
                    <a16:creationId xmlns:a16="http://schemas.microsoft.com/office/drawing/2014/main" id="{B8F99EB0-28C9-4D70-A8EE-298641CEAD00}"/>
                  </a:ext>
                </a:extLst>
              </p:cNvPr>
              <p:cNvSpPr/>
              <p:nvPr/>
            </p:nvSpPr>
            <p:spPr>
              <a:xfrm>
                <a:off x="4229" y="1100"/>
                <a:ext cx="27" cy="51"/>
              </a:xfrm>
              <a:custGeom>
                <a:avLst/>
                <a:gdLst/>
                <a:ahLst/>
                <a:cxnLst/>
                <a:rect l="l" t="t" r="r" b="b"/>
                <a:pathLst>
                  <a:path w="16" h="30" extrusionOk="0">
                    <a:moveTo>
                      <a:pt x="11" y="0"/>
                    </a:moveTo>
                    <a:cubicBezTo>
                      <a:pt x="4" y="6"/>
                      <a:pt x="0" y="15"/>
                      <a:pt x="1" y="25"/>
                    </a:cubicBezTo>
                    <a:cubicBezTo>
                      <a:pt x="1" y="27"/>
                      <a:pt x="1" y="29"/>
                      <a:pt x="2" y="30"/>
                    </a:cubicBezTo>
                    <a:cubicBezTo>
                      <a:pt x="10" y="28"/>
                      <a:pt x="16" y="21"/>
                      <a:pt x="16" y="12"/>
                    </a:cubicBezTo>
                    <a:cubicBezTo>
                      <a:pt x="16" y="7"/>
                      <a:pt x="14" y="3"/>
                      <a:pt x="1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7" name="Google Shape;1054;p5">
                <a:extLst>
                  <a:ext uri="{FF2B5EF4-FFF2-40B4-BE49-F238E27FC236}">
                    <a16:creationId xmlns:a16="http://schemas.microsoft.com/office/drawing/2014/main" id="{05D70A26-1B38-4E38-A9D4-D7E546054667}"/>
                  </a:ext>
                </a:extLst>
              </p:cNvPr>
              <p:cNvSpPr/>
              <p:nvPr/>
            </p:nvSpPr>
            <p:spPr>
              <a:xfrm>
                <a:off x="4157" y="813"/>
                <a:ext cx="48" cy="47"/>
              </a:xfrm>
              <a:custGeom>
                <a:avLst/>
                <a:gdLst/>
                <a:ahLst/>
                <a:cxnLst/>
                <a:rect l="l" t="t" r="r" b="b"/>
                <a:pathLst>
                  <a:path w="28" h="27" extrusionOk="0">
                    <a:moveTo>
                      <a:pt x="14" y="0"/>
                    </a:moveTo>
                    <a:cubicBezTo>
                      <a:pt x="13" y="0"/>
                      <a:pt x="13" y="0"/>
                      <a:pt x="12" y="0"/>
                    </a:cubicBezTo>
                    <a:cubicBezTo>
                      <a:pt x="5" y="1"/>
                      <a:pt x="0" y="8"/>
                      <a:pt x="1" y="15"/>
                    </a:cubicBezTo>
                    <a:cubicBezTo>
                      <a:pt x="1" y="22"/>
                      <a:pt x="7" y="27"/>
                      <a:pt x="14" y="27"/>
                    </a:cubicBezTo>
                    <a:cubicBezTo>
                      <a:pt x="14" y="27"/>
                      <a:pt x="15" y="27"/>
                      <a:pt x="15" y="27"/>
                    </a:cubicBezTo>
                    <a:cubicBezTo>
                      <a:pt x="23" y="26"/>
                      <a:pt x="28" y="19"/>
                      <a:pt x="27" y="12"/>
                    </a:cubicBezTo>
                    <a:cubicBezTo>
                      <a:pt x="26" y="5"/>
                      <a:pt x="20" y="0"/>
                      <a:pt x="1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8" name="Google Shape;1055;p5">
                <a:extLst>
                  <a:ext uri="{FF2B5EF4-FFF2-40B4-BE49-F238E27FC236}">
                    <a16:creationId xmlns:a16="http://schemas.microsoft.com/office/drawing/2014/main" id="{EFC78F19-7BD0-48BC-A926-F92BA678753C}"/>
                  </a:ext>
                </a:extLst>
              </p:cNvPr>
              <p:cNvSpPr/>
              <p:nvPr/>
            </p:nvSpPr>
            <p:spPr>
              <a:xfrm>
                <a:off x="4532" y="84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9" name="Google Shape;1056;p5">
                <a:extLst>
                  <a:ext uri="{FF2B5EF4-FFF2-40B4-BE49-F238E27FC236}">
                    <a16:creationId xmlns:a16="http://schemas.microsoft.com/office/drawing/2014/main" id="{34B926D8-B209-4D6C-8797-D0901B8CE787}"/>
                  </a:ext>
                </a:extLst>
              </p:cNvPr>
              <p:cNvSpPr/>
              <p:nvPr/>
            </p:nvSpPr>
            <p:spPr>
              <a:xfrm>
                <a:off x="4492" y="782"/>
                <a:ext cx="40" cy="62"/>
              </a:xfrm>
              <a:custGeom>
                <a:avLst/>
                <a:gdLst/>
                <a:ahLst/>
                <a:cxnLst/>
                <a:rect l="l" t="t" r="r" b="b"/>
                <a:pathLst>
                  <a:path w="23" h="36" extrusionOk="0">
                    <a:moveTo>
                      <a:pt x="13" y="0"/>
                    </a:moveTo>
                    <a:cubicBezTo>
                      <a:pt x="5" y="3"/>
                      <a:pt x="0" y="11"/>
                      <a:pt x="1" y="20"/>
                    </a:cubicBezTo>
                    <a:cubicBezTo>
                      <a:pt x="2" y="29"/>
                      <a:pt x="10" y="36"/>
                      <a:pt x="20" y="36"/>
                    </a:cubicBezTo>
                    <a:cubicBezTo>
                      <a:pt x="20" y="36"/>
                      <a:pt x="21" y="36"/>
                      <a:pt x="22" y="36"/>
                    </a:cubicBezTo>
                    <a:cubicBezTo>
                      <a:pt x="22" y="36"/>
                      <a:pt x="23" y="36"/>
                      <a:pt x="23" y="36"/>
                    </a:cubicBezTo>
                    <a:cubicBezTo>
                      <a:pt x="23" y="36"/>
                      <a:pt x="23" y="36"/>
                      <a:pt x="23" y="36"/>
                    </a:cubicBezTo>
                    <a:cubicBezTo>
                      <a:pt x="16" y="32"/>
                      <a:pt x="11" y="25"/>
                      <a:pt x="9" y="17"/>
                    </a:cubicBezTo>
                    <a:cubicBezTo>
                      <a:pt x="8" y="11"/>
                      <a:pt x="10" y="5"/>
                      <a:pt x="1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0" name="Google Shape;1057;p5">
                <a:extLst>
                  <a:ext uri="{FF2B5EF4-FFF2-40B4-BE49-F238E27FC236}">
                    <a16:creationId xmlns:a16="http://schemas.microsoft.com/office/drawing/2014/main" id="{EA0F40B5-C916-427C-B41A-6487136D98D3}"/>
                  </a:ext>
                </a:extLst>
              </p:cNvPr>
              <p:cNvSpPr/>
              <p:nvPr/>
            </p:nvSpPr>
            <p:spPr>
              <a:xfrm>
                <a:off x="4521" y="781"/>
                <a:ext cx="38" cy="63"/>
              </a:xfrm>
              <a:custGeom>
                <a:avLst/>
                <a:gdLst/>
                <a:ahLst/>
                <a:cxnLst/>
                <a:rect l="l" t="t" r="r" b="b"/>
                <a:pathLst>
                  <a:path w="22" h="37" extrusionOk="0">
                    <a:moveTo>
                      <a:pt x="3" y="0"/>
                    </a:moveTo>
                    <a:cubicBezTo>
                      <a:pt x="2" y="0"/>
                      <a:pt x="1" y="0"/>
                      <a:pt x="0" y="0"/>
                    </a:cubicBezTo>
                    <a:cubicBezTo>
                      <a:pt x="1" y="1"/>
                      <a:pt x="2" y="3"/>
                      <a:pt x="3" y="5"/>
                    </a:cubicBezTo>
                    <a:cubicBezTo>
                      <a:pt x="7" y="15"/>
                      <a:pt x="8" y="26"/>
                      <a:pt x="6" y="37"/>
                    </a:cubicBezTo>
                    <a:cubicBezTo>
                      <a:pt x="6" y="37"/>
                      <a:pt x="6" y="37"/>
                      <a:pt x="6" y="37"/>
                    </a:cubicBezTo>
                    <a:cubicBezTo>
                      <a:pt x="16" y="35"/>
                      <a:pt x="22" y="26"/>
                      <a:pt x="21" y="16"/>
                    </a:cubicBezTo>
                    <a:cubicBezTo>
                      <a:pt x="20" y="7"/>
                      <a:pt x="12"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1" name="Google Shape;1058;p5">
                <a:extLst>
                  <a:ext uri="{FF2B5EF4-FFF2-40B4-BE49-F238E27FC236}">
                    <a16:creationId xmlns:a16="http://schemas.microsoft.com/office/drawing/2014/main" id="{41FE2520-7FD1-450E-B164-B42BC81758F0}"/>
                  </a:ext>
                </a:extLst>
              </p:cNvPr>
              <p:cNvSpPr/>
              <p:nvPr/>
            </p:nvSpPr>
            <p:spPr>
              <a:xfrm>
                <a:off x="4506" y="781"/>
                <a:ext cx="29" cy="63"/>
              </a:xfrm>
              <a:custGeom>
                <a:avLst/>
                <a:gdLst/>
                <a:ahLst/>
                <a:cxnLst/>
                <a:rect l="l" t="t" r="r" b="b"/>
                <a:pathLst>
                  <a:path w="17" h="37" extrusionOk="0">
                    <a:moveTo>
                      <a:pt x="9" y="0"/>
                    </a:moveTo>
                    <a:cubicBezTo>
                      <a:pt x="9" y="0"/>
                      <a:pt x="9" y="0"/>
                      <a:pt x="9" y="0"/>
                    </a:cubicBezTo>
                    <a:cubicBezTo>
                      <a:pt x="8" y="0"/>
                      <a:pt x="6" y="0"/>
                      <a:pt x="5" y="1"/>
                    </a:cubicBezTo>
                    <a:cubicBezTo>
                      <a:pt x="2" y="6"/>
                      <a:pt x="0" y="12"/>
                      <a:pt x="1" y="18"/>
                    </a:cubicBezTo>
                    <a:cubicBezTo>
                      <a:pt x="3" y="26"/>
                      <a:pt x="8" y="33"/>
                      <a:pt x="15" y="37"/>
                    </a:cubicBezTo>
                    <a:cubicBezTo>
                      <a:pt x="17" y="26"/>
                      <a:pt x="16" y="15"/>
                      <a:pt x="12" y="5"/>
                    </a:cubicBezTo>
                    <a:cubicBezTo>
                      <a:pt x="11" y="3"/>
                      <a:pt x="10" y="1"/>
                      <a:pt x="9"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2" name="Google Shape;1059;p5">
                <a:extLst>
                  <a:ext uri="{FF2B5EF4-FFF2-40B4-BE49-F238E27FC236}">
                    <a16:creationId xmlns:a16="http://schemas.microsoft.com/office/drawing/2014/main" id="{6D819D6F-20CB-4FAE-85FA-F3D01A4277F4}"/>
                  </a:ext>
                </a:extLst>
              </p:cNvPr>
              <p:cNvSpPr/>
              <p:nvPr/>
            </p:nvSpPr>
            <p:spPr>
              <a:xfrm>
                <a:off x="3890" y="1259"/>
                <a:ext cx="56" cy="55"/>
              </a:xfrm>
              <a:custGeom>
                <a:avLst/>
                <a:gdLst/>
                <a:ahLst/>
                <a:cxnLst/>
                <a:rect l="l" t="t" r="r" b="b"/>
                <a:pathLst>
                  <a:path w="33" h="32" extrusionOk="0">
                    <a:moveTo>
                      <a:pt x="17" y="0"/>
                    </a:moveTo>
                    <a:cubicBezTo>
                      <a:pt x="9" y="0"/>
                      <a:pt x="2" y="6"/>
                      <a:pt x="1" y="15"/>
                    </a:cubicBezTo>
                    <a:cubicBezTo>
                      <a:pt x="0" y="23"/>
                      <a:pt x="7" y="31"/>
                      <a:pt x="15" y="31"/>
                    </a:cubicBezTo>
                    <a:cubicBezTo>
                      <a:pt x="16" y="32"/>
                      <a:pt x="16" y="32"/>
                      <a:pt x="17" y="32"/>
                    </a:cubicBezTo>
                    <a:cubicBezTo>
                      <a:pt x="25" y="32"/>
                      <a:pt x="32" y="25"/>
                      <a:pt x="32" y="17"/>
                    </a:cubicBezTo>
                    <a:cubicBezTo>
                      <a:pt x="33" y="9"/>
                      <a:pt x="27" y="1"/>
                      <a:pt x="18" y="0"/>
                    </a:cubicBezTo>
                    <a:cubicBezTo>
                      <a:pt x="18" y="0"/>
                      <a:pt x="17" y="0"/>
                      <a:pt x="1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3" name="Google Shape;1060;p5">
                <a:extLst>
                  <a:ext uri="{FF2B5EF4-FFF2-40B4-BE49-F238E27FC236}">
                    <a16:creationId xmlns:a16="http://schemas.microsoft.com/office/drawing/2014/main" id="{F9BC4B92-499F-454A-B3E1-78EE6DF57A64}"/>
                  </a:ext>
                </a:extLst>
              </p:cNvPr>
              <p:cNvSpPr/>
              <p:nvPr/>
            </p:nvSpPr>
            <p:spPr>
              <a:xfrm>
                <a:off x="3790" y="1052"/>
                <a:ext cx="120" cy="115"/>
              </a:xfrm>
              <a:custGeom>
                <a:avLst/>
                <a:gdLst/>
                <a:ahLst/>
                <a:cxnLst/>
                <a:rect l="l" t="t" r="r" b="b"/>
                <a:pathLst>
                  <a:path w="70" h="67" extrusionOk="0">
                    <a:moveTo>
                      <a:pt x="34" y="0"/>
                    </a:moveTo>
                    <a:cubicBezTo>
                      <a:pt x="37" y="2"/>
                      <a:pt x="39" y="5"/>
                      <a:pt x="41" y="7"/>
                    </a:cubicBezTo>
                    <a:cubicBezTo>
                      <a:pt x="49" y="20"/>
                      <a:pt x="45" y="36"/>
                      <a:pt x="32" y="44"/>
                    </a:cubicBezTo>
                    <a:cubicBezTo>
                      <a:pt x="28" y="47"/>
                      <a:pt x="23" y="48"/>
                      <a:pt x="18" y="48"/>
                    </a:cubicBezTo>
                    <a:cubicBezTo>
                      <a:pt x="12" y="48"/>
                      <a:pt x="5" y="45"/>
                      <a:pt x="0" y="41"/>
                    </a:cubicBezTo>
                    <a:cubicBezTo>
                      <a:pt x="1" y="46"/>
                      <a:pt x="4" y="52"/>
                      <a:pt x="7" y="56"/>
                    </a:cubicBezTo>
                    <a:cubicBezTo>
                      <a:pt x="9" y="56"/>
                      <a:pt x="10" y="57"/>
                      <a:pt x="12" y="57"/>
                    </a:cubicBezTo>
                    <a:cubicBezTo>
                      <a:pt x="15" y="54"/>
                      <a:pt x="19" y="52"/>
                      <a:pt x="24" y="51"/>
                    </a:cubicBezTo>
                    <a:cubicBezTo>
                      <a:pt x="25" y="51"/>
                      <a:pt x="26" y="51"/>
                      <a:pt x="26" y="51"/>
                    </a:cubicBezTo>
                    <a:cubicBezTo>
                      <a:pt x="36" y="51"/>
                      <a:pt x="44" y="58"/>
                      <a:pt x="45" y="67"/>
                    </a:cubicBezTo>
                    <a:cubicBezTo>
                      <a:pt x="58" y="63"/>
                      <a:pt x="67" y="51"/>
                      <a:pt x="68" y="38"/>
                    </a:cubicBezTo>
                    <a:cubicBezTo>
                      <a:pt x="70" y="19"/>
                      <a:pt x="56" y="2"/>
                      <a:pt x="37" y="0"/>
                    </a:cubicBezTo>
                    <a:cubicBezTo>
                      <a:pt x="36" y="0"/>
                      <a:pt x="35"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4" name="Google Shape;1061;p5">
                <a:extLst>
                  <a:ext uri="{FF2B5EF4-FFF2-40B4-BE49-F238E27FC236}">
                    <a16:creationId xmlns:a16="http://schemas.microsoft.com/office/drawing/2014/main" id="{73103519-A63C-408C-9E18-AABA0C20D178}"/>
                  </a:ext>
                </a:extLst>
              </p:cNvPr>
              <p:cNvSpPr/>
              <p:nvPr/>
            </p:nvSpPr>
            <p:spPr>
              <a:xfrm>
                <a:off x="3802" y="1148"/>
                <a:ext cx="9" cy="5"/>
              </a:xfrm>
              <a:custGeom>
                <a:avLst/>
                <a:gdLst/>
                <a:ahLst/>
                <a:cxnLst/>
                <a:rect l="l" t="t" r="r" b="b"/>
                <a:pathLst>
                  <a:path w="5" h="3" extrusionOk="0">
                    <a:moveTo>
                      <a:pt x="0" y="0"/>
                    </a:moveTo>
                    <a:cubicBezTo>
                      <a:pt x="1" y="1"/>
                      <a:pt x="2" y="2"/>
                      <a:pt x="3" y="3"/>
                    </a:cubicBezTo>
                    <a:cubicBezTo>
                      <a:pt x="4" y="3"/>
                      <a:pt x="4" y="2"/>
                      <a:pt x="5" y="1"/>
                    </a:cubicBezTo>
                    <a:cubicBezTo>
                      <a:pt x="3" y="1"/>
                      <a:pt x="2" y="0"/>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5" name="Google Shape;1062;p5">
                <a:extLst>
                  <a:ext uri="{FF2B5EF4-FFF2-40B4-BE49-F238E27FC236}">
                    <a16:creationId xmlns:a16="http://schemas.microsoft.com/office/drawing/2014/main" id="{BE25B97B-519B-49D2-B60D-AAAF07198FAD}"/>
                  </a:ext>
                </a:extLst>
              </p:cNvPr>
              <p:cNvSpPr/>
              <p:nvPr/>
            </p:nvSpPr>
            <p:spPr>
              <a:xfrm>
                <a:off x="3811" y="1139"/>
                <a:ext cx="56" cy="31"/>
              </a:xfrm>
              <a:custGeom>
                <a:avLst/>
                <a:gdLst/>
                <a:ahLst/>
                <a:cxnLst/>
                <a:rect l="l" t="t" r="r" b="b"/>
                <a:pathLst>
                  <a:path w="33" h="18" extrusionOk="0">
                    <a:moveTo>
                      <a:pt x="14" y="0"/>
                    </a:moveTo>
                    <a:cubicBezTo>
                      <a:pt x="14" y="0"/>
                      <a:pt x="13" y="0"/>
                      <a:pt x="12" y="0"/>
                    </a:cubicBezTo>
                    <a:cubicBezTo>
                      <a:pt x="7" y="1"/>
                      <a:pt x="3" y="3"/>
                      <a:pt x="0" y="6"/>
                    </a:cubicBezTo>
                    <a:cubicBezTo>
                      <a:pt x="7" y="8"/>
                      <a:pt x="13" y="12"/>
                      <a:pt x="18" y="18"/>
                    </a:cubicBezTo>
                    <a:cubicBezTo>
                      <a:pt x="18" y="18"/>
                      <a:pt x="19" y="18"/>
                      <a:pt x="19" y="18"/>
                    </a:cubicBezTo>
                    <a:cubicBezTo>
                      <a:pt x="20" y="18"/>
                      <a:pt x="21" y="18"/>
                      <a:pt x="22" y="18"/>
                    </a:cubicBezTo>
                    <a:cubicBezTo>
                      <a:pt x="26" y="18"/>
                      <a:pt x="30" y="17"/>
                      <a:pt x="33" y="16"/>
                    </a:cubicBezTo>
                    <a:cubicBezTo>
                      <a:pt x="32" y="7"/>
                      <a:pt x="24" y="0"/>
                      <a:pt x="14"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6" name="Google Shape;1063;p5">
                <a:extLst>
                  <a:ext uri="{FF2B5EF4-FFF2-40B4-BE49-F238E27FC236}">
                    <a16:creationId xmlns:a16="http://schemas.microsoft.com/office/drawing/2014/main" id="{40470BD9-E206-4C1E-A79D-8670BF4C42E3}"/>
                  </a:ext>
                </a:extLst>
              </p:cNvPr>
              <p:cNvSpPr/>
              <p:nvPr/>
            </p:nvSpPr>
            <p:spPr>
              <a:xfrm>
                <a:off x="3807" y="1150"/>
                <a:ext cx="35" cy="20"/>
              </a:xfrm>
              <a:custGeom>
                <a:avLst/>
                <a:gdLst/>
                <a:ahLst/>
                <a:cxnLst/>
                <a:rect l="l" t="t" r="r" b="b"/>
                <a:pathLst>
                  <a:path w="20" h="12" extrusionOk="0">
                    <a:moveTo>
                      <a:pt x="2" y="0"/>
                    </a:moveTo>
                    <a:cubicBezTo>
                      <a:pt x="1" y="1"/>
                      <a:pt x="1" y="2"/>
                      <a:pt x="0" y="2"/>
                    </a:cubicBezTo>
                    <a:cubicBezTo>
                      <a:pt x="5" y="8"/>
                      <a:pt x="12" y="11"/>
                      <a:pt x="20" y="12"/>
                    </a:cubicBezTo>
                    <a:cubicBezTo>
                      <a:pt x="15" y="6"/>
                      <a:pt x="9" y="2"/>
                      <a:pt x="2" y="0"/>
                    </a:cubicBezTo>
                  </a:path>
                </a:pathLst>
              </a:custGeom>
              <a:solidFill>
                <a:srgbClr val="1414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7" name="Google Shape;1064;p5">
                <a:extLst>
                  <a:ext uri="{FF2B5EF4-FFF2-40B4-BE49-F238E27FC236}">
                    <a16:creationId xmlns:a16="http://schemas.microsoft.com/office/drawing/2014/main" id="{788F1BB5-706C-434D-8C6E-8C7B65D80FFD}"/>
                  </a:ext>
                </a:extLst>
              </p:cNvPr>
              <p:cNvSpPr/>
              <p:nvPr/>
            </p:nvSpPr>
            <p:spPr>
              <a:xfrm>
                <a:off x="3789" y="1052"/>
                <a:ext cx="85" cy="82"/>
              </a:xfrm>
              <a:custGeom>
                <a:avLst/>
                <a:gdLst/>
                <a:ahLst/>
                <a:cxnLst/>
                <a:rect l="l" t="t" r="r" b="b"/>
                <a:pathLst>
                  <a:path w="50" h="48" extrusionOk="0">
                    <a:moveTo>
                      <a:pt x="35" y="0"/>
                    </a:moveTo>
                    <a:cubicBezTo>
                      <a:pt x="17" y="0"/>
                      <a:pt x="2" y="14"/>
                      <a:pt x="1" y="32"/>
                    </a:cubicBezTo>
                    <a:cubicBezTo>
                      <a:pt x="0" y="35"/>
                      <a:pt x="1" y="38"/>
                      <a:pt x="1" y="41"/>
                    </a:cubicBezTo>
                    <a:cubicBezTo>
                      <a:pt x="6" y="45"/>
                      <a:pt x="13" y="48"/>
                      <a:pt x="19" y="48"/>
                    </a:cubicBezTo>
                    <a:cubicBezTo>
                      <a:pt x="24" y="48"/>
                      <a:pt x="29" y="47"/>
                      <a:pt x="33" y="44"/>
                    </a:cubicBezTo>
                    <a:cubicBezTo>
                      <a:pt x="46" y="36"/>
                      <a:pt x="50" y="20"/>
                      <a:pt x="42" y="7"/>
                    </a:cubicBezTo>
                    <a:cubicBezTo>
                      <a:pt x="40" y="5"/>
                      <a:pt x="38" y="2"/>
                      <a:pt x="35" y="0"/>
                    </a:cubicBezTo>
                    <a:cubicBezTo>
                      <a:pt x="35" y="0"/>
                      <a:pt x="35" y="0"/>
                      <a:pt x="3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8" name="Google Shape;1065;p5">
                <a:extLst>
                  <a:ext uri="{FF2B5EF4-FFF2-40B4-BE49-F238E27FC236}">
                    <a16:creationId xmlns:a16="http://schemas.microsoft.com/office/drawing/2014/main" id="{28CD16D2-3544-48D7-ABDB-8850F2C73C53}"/>
                  </a:ext>
                </a:extLst>
              </p:cNvPr>
              <p:cNvSpPr/>
              <p:nvPr/>
            </p:nvSpPr>
            <p:spPr>
              <a:xfrm>
                <a:off x="3598" y="1040"/>
                <a:ext cx="40" cy="48"/>
              </a:xfrm>
              <a:custGeom>
                <a:avLst/>
                <a:gdLst/>
                <a:ahLst/>
                <a:cxnLst/>
                <a:rect l="l" t="t" r="r" b="b"/>
                <a:pathLst>
                  <a:path w="23" h="28" extrusionOk="0">
                    <a:moveTo>
                      <a:pt x="19" y="0"/>
                    </a:moveTo>
                    <a:cubicBezTo>
                      <a:pt x="9" y="0"/>
                      <a:pt x="1" y="7"/>
                      <a:pt x="0" y="17"/>
                    </a:cubicBezTo>
                    <a:cubicBezTo>
                      <a:pt x="0" y="21"/>
                      <a:pt x="1" y="24"/>
                      <a:pt x="2" y="28"/>
                    </a:cubicBezTo>
                    <a:cubicBezTo>
                      <a:pt x="5" y="25"/>
                      <a:pt x="7" y="23"/>
                      <a:pt x="10" y="21"/>
                    </a:cubicBezTo>
                    <a:cubicBezTo>
                      <a:pt x="13" y="19"/>
                      <a:pt x="17" y="18"/>
                      <a:pt x="21" y="17"/>
                    </a:cubicBezTo>
                    <a:cubicBezTo>
                      <a:pt x="19" y="11"/>
                      <a:pt x="20" y="5"/>
                      <a:pt x="23" y="0"/>
                    </a:cubicBezTo>
                    <a:cubicBezTo>
                      <a:pt x="22" y="0"/>
                      <a:pt x="21" y="0"/>
                      <a:pt x="20" y="0"/>
                    </a:cubicBezTo>
                    <a:cubicBezTo>
                      <a:pt x="20" y="0"/>
                      <a:pt x="19"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9" name="Google Shape;1066;p5">
                <a:extLst>
                  <a:ext uri="{FF2B5EF4-FFF2-40B4-BE49-F238E27FC236}">
                    <a16:creationId xmlns:a16="http://schemas.microsoft.com/office/drawing/2014/main" id="{894EE596-58C0-4DB3-AD1C-4AC3C51A6145}"/>
                  </a:ext>
                </a:extLst>
              </p:cNvPr>
              <p:cNvSpPr/>
              <p:nvPr/>
            </p:nvSpPr>
            <p:spPr>
              <a:xfrm>
                <a:off x="3631" y="1040"/>
                <a:ext cx="31" cy="29"/>
              </a:xfrm>
              <a:custGeom>
                <a:avLst/>
                <a:gdLst/>
                <a:ahLst/>
                <a:cxnLst/>
                <a:rect l="l" t="t" r="r" b="b"/>
                <a:pathLst>
                  <a:path w="18" h="17" extrusionOk="0">
                    <a:moveTo>
                      <a:pt x="4" y="0"/>
                    </a:moveTo>
                    <a:cubicBezTo>
                      <a:pt x="1" y="5"/>
                      <a:pt x="0" y="11"/>
                      <a:pt x="2" y="17"/>
                    </a:cubicBezTo>
                    <a:cubicBezTo>
                      <a:pt x="5" y="16"/>
                      <a:pt x="7" y="16"/>
                      <a:pt x="9" y="16"/>
                    </a:cubicBezTo>
                    <a:cubicBezTo>
                      <a:pt x="12" y="16"/>
                      <a:pt x="15" y="17"/>
                      <a:pt x="18" y="17"/>
                    </a:cubicBezTo>
                    <a:cubicBezTo>
                      <a:pt x="18" y="9"/>
                      <a:pt x="12" y="2"/>
                      <a:pt x="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0" name="Google Shape;1067;p5">
                <a:extLst>
                  <a:ext uri="{FF2B5EF4-FFF2-40B4-BE49-F238E27FC236}">
                    <a16:creationId xmlns:a16="http://schemas.microsoft.com/office/drawing/2014/main" id="{5DAFBABE-6AEA-468E-AE5C-2EAB5EEC7911}"/>
                  </a:ext>
                </a:extLst>
              </p:cNvPr>
              <p:cNvSpPr/>
              <p:nvPr/>
            </p:nvSpPr>
            <p:spPr>
              <a:xfrm>
                <a:off x="3602" y="1069"/>
                <a:ext cx="58" cy="34"/>
              </a:xfrm>
              <a:custGeom>
                <a:avLst/>
                <a:gdLst/>
                <a:ahLst/>
                <a:cxnLst/>
                <a:rect l="l" t="t" r="r" b="b"/>
                <a:pathLst>
                  <a:path w="34" h="20" extrusionOk="0">
                    <a:moveTo>
                      <a:pt x="19" y="0"/>
                    </a:moveTo>
                    <a:cubicBezTo>
                      <a:pt x="15" y="1"/>
                      <a:pt x="11" y="2"/>
                      <a:pt x="8" y="4"/>
                    </a:cubicBezTo>
                    <a:cubicBezTo>
                      <a:pt x="5" y="6"/>
                      <a:pt x="3" y="8"/>
                      <a:pt x="0" y="11"/>
                    </a:cubicBezTo>
                    <a:cubicBezTo>
                      <a:pt x="3" y="16"/>
                      <a:pt x="9" y="20"/>
                      <a:pt x="15" y="20"/>
                    </a:cubicBezTo>
                    <a:cubicBezTo>
                      <a:pt x="16" y="20"/>
                      <a:pt x="16" y="20"/>
                      <a:pt x="17" y="20"/>
                    </a:cubicBezTo>
                    <a:cubicBezTo>
                      <a:pt x="24" y="20"/>
                      <a:pt x="31" y="16"/>
                      <a:pt x="34" y="9"/>
                    </a:cubicBezTo>
                    <a:cubicBezTo>
                      <a:pt x="34" y="9"/>
                      <a:pt x="34" y="9"/>
                      <a:pt x="34" y="9"/>
                    </a:cubicBezTo>
                    <a:cubicBezTo>
                      <a:pt x="29" y="9"/>
                      <a:pt x="24" y="7"/>
                      <a:pt x="21" y="2"/>
                    </a:cubicBezTo>
                    <a:cubicBezTo>
                      <a:pt x="20" y="2"/>
                      <a:pt x="20" y="1"/>
                      <a:pt x="1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1" name="Google Shape;1068;p5">
                <a:extLst>
                  <a:ext uri="{FF2B5EF4-FFF2-40B4-BE49-F238E27FC236}">
                    <a16:creationId xmlns:a16="http://schemas.microsoft.com/office/drawing/2014/main" id="{08B37BDD-6ABC-47E2-A2AD-FDF0CF5466D5}"/>
                  </a:ext>
                </a:extLst>
              </p:cNvPr>
              <p:cNvSpPr/>
              <p:nvPr/>
            </p:nvSpPr>
            <p:spPr>
              <a:xfrm>
                <a:off x="3634" y="1067"/>
                <a:ext cx="28" cy="17"/>
              </a:xfrm>
              <a:custGeom>
                <a:avLst/>
                <a:gdLst/>
                <a:ahLst/>
                <a:cxnLst/>
                <a:rect l="l" t="t" r="r" b="b"/>
                <a:pathLst>
                  <a:path w="16" h="10" extrusionOk="0">
                    <a:moveTo>
                      <a:pt x="7" y="0"/>
                    </a:moveTo>
                    <a:cubicBezTo>
                      <a:pt x="5" y="0"/>
                      <a:pt x="3" y="0"/>
                      <a:pt x="0" y="1"/>
                    </a:cubicBezTo>
                    <a:cubicBezTo>
                      <a:pt x="1" y="2"/>
                      <a:pt x="1" y="3"/>
                      <a:pt x="2" y="3"/>
                    </a:cubicBezTo>
                    <a:cubicBezTo>
                      <a:pt x="5" y="8"/>
                      <a:pt x="10" y="10"/>
                      <a:pt x="15" y="10"/>
                    </a:cubicBezTo>
                    <a:cubicBezTo>
                      <a:pt x="15" y="10"/>
                      <a:pt x="15" y="10"/>
                      <a:pt x="15" y="10"/>
                    </a:cubicBezTo>
                    <a:cubicBezTo>
                      <a:pt x="16" y="8"/>
                      <a:pt x="16" y="6"/>
                      <a:pt x="16" y="4"/>
                    </a:cubicBezTo>
                    <a:cubicBezTo>
                      <a:pt x="16" y="3"/>
                      <a:pt x="16" y="2"/>
                      <a:pt x="16" y="1"/>
                    </a:cubicBezTo>
                    <a:cubicBezTo>
                      <a:pt x="13" y="1"/>
                      <a:pt x="10" y="0"/>
                      <a:pt x="7"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2" name="Google Shape;1069;p5">
                <a:extLst>
                  <a:ext uri="{FF2B5EF4-FFF2-40B4-BE49-F238E27FC236}">
                    <a16:creationId xmlns:a16="http://schemas.microsoft.com/office/drawing/2014/main" id="{2975587E-EF88-4044-9E68-9CDDFD7FDDFD}"/>
                  </a:ext>
                </a:extLst>
              </p:cNvPr>
              <p:cNvSpPr/>
              <p:nvPr/>
            </p:nvSpPr>
            <p:spPr>
              <a:xfrm>
                <a:off x="3878" y="903"/>
                <a:ext cx="94" cy="89"/>
              </a:xfrm>
              <a:custGeom>
                <a:avLst/>
                <a:gdLst/>
                <a:ahLst/>
                <a:cxnLst/>
                <a:rect l="l" t="t" r="r" b="b"/>
                <a:pathLst>
                  <a:path w="55" h="52" extrusionOk="0">
                    <a:moveTo>
                      <a:pt x="27" y="0"/>
                    </a:moveTo>
                    <a:cubicBezTo>
                      <a:pt x="14" y="0"/>
                      <a:pt x="2" y="11"/>
                      <a:pt x="1" y="25"/>
                    </a:cubicBezTo>
                    <a:cubicBezTo>
                      <a:pt x="0" y="37"/>
                      <a:pt x="8" y="49"/>
                      <a:pt x="20" y="52"/>
                    </a:cubicBezTo>
                    <a:cubicBezTo>
                      <a:pt x="21" y="45"/>
                      <a:pt x="27" y="40"/>
                      <a:pt x="35" y="40"/>
                    </a:cubicBezTo>
                    <a:cubicBezTo>
                      <a:pt x="35" y="40"/>
                      <a:pt x="35" y="40"/>
                      <a:pt x="35" y="40"/>
                    </a:cubicBezTo>
                    <a:cubicBezTo>
                      <a:pt x="40" y="40"/>
                      <a:pt x="44" y="42"/>
                      <a:pt x="47" y="45"/>
                    </a:cubicBezTo>
                    <a:cubicBezTo>
                      <a:pt x="51" y="41"/>
                      <a:pt x="53" y="36"/>
                      <a:pt x="54" y="29"/>
                    </a:cubicBezTo>
                    <a:cubicBezTo>
                      <a:pt x="55" y="15"/>
                      <a:pt x="44" y="2"/>
                      <a:pt x="30" y="1"/>
                    </a:cubicBezTo>
                    <a:cubicBezTo>
                      <a:pt x="29" y="1"/>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3" name="Google Shape;1070;p5">
                <a:extLst>
                  <a:ext uri="{FF2B5EF4-FFF2-40B4-BE49-F238E27FC236}">
                    <a16:creationId xmlns:a16="http://schemas.microsoft.com/office/drawing/2014/main" id="{29808DF9-8AC5-400B-84A2-12C3319DE04D}"/>
                  </a:ext>
                </a:extLst>
              </p:cNvPr>
              <p:cNvSpPr/>
              <p:nvPr/>
            </p:nvSpPr>
            <p:spPr>
              <a:xfrm>
                <a:off x="3912" y="971"/>
                <a:ext cx="46" cy="22"/>
              </a:xfrm>
              <a:custGeom>
                <a:avLst/>
                <a:gdLst/>
                <a:ahLst/>
                <a:cxnLst/>
                <a:rect l="l" t="t" r="r" b="b"/>
                <a:pathLst>
                  <a:path w="27" h="13" extrusionOk="0">
                    <a:moveTo>
                      <a:pt x="15" y="0"/>
                    </a:moveTo>
                    <a:cubicBezTo>
                      <a:pt x="15" y="0"/>
                      <a:pt x="15" y="0"/>
                      <a:pt x="15" y="0"/>
                    </a:cubicBezTo>
                    <a:cubicBezTo>
                      <a:pt x="7" y="0"/>
                      <a:pt x="1" y="5"/>
                      <a:pt x="0" y="12"/>
                    </a:cubicBezTo>
                    <a:cubicBezTo>
                      <a:pt x="1" y="13"/>
                      <a:pt x="3" y="13"/>
                      <a:pt x="5" y="13"/>
                    </a:cubicBezTo>
                    <a:cubicBezTo>
                      <a:pt x="6" y="13"/>
                      <a:pt x="7" y="13"/>
                      <a:pt x="7" y="13"/>
                    </a:cubicBezTo>
                    <a:cubicBezTo>
                      <a:pt x="15" y="13"/>
                      <a:pt x="22" y="10"/>
                      <a:pt x="27" y="5"/>
                    </a:cubicBezTo>
                    <a:cubicBezTo>
                      <a:pt x="24" y="2"/>
                      <a:pt x="20" y="0"/>
                      <a:pt x="15"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4" name="Google Shape;1071;p5">
                <a:extLst>
                  <a:ext uri="{FF2B5EF4-FFF2-40B4-BE49-F238E27FC236}">
                    <a16:creationId xmlns:a16="http://schemas.microsoft.com/office/drawing/2014/main" id="{C88E9554-68F5-4C14-A386-C0C2A2E415E2}"/>
                  </a:ext>
                </a:extLst>
              </p:cNvPr>
              <p:cNvSpPr/>
              <p:nvPr/>
            </p:nvSpPr>
            <p:spPr>
              <a:xfrm>
                <a:off x="3725" y="1241"/>
                <a:ext cx="79" cy="82"/>
              </a:xfrm>
              <a:custGeom>
                <a:avLst/>
                <a:gdLst/>
                <a:ahLst/>
                <a:cxnLst/>
                <a:rect l="l" t="t" r="r" b="b"/>
                <a:pathLst>
                  <a:path w="46" h="48" extrusionOk="0">
                    <a:moveTo>
                      <a:pt x="10" y="14"/>
                    </a:moveTo>
                    <a:cubicBezTo>
                      <a:pt x="10" y="16"/>
                      <a:pt x="10" y="18"/>
                      <a:pt x="10" y="19"/>
                    </a:cubicBezTo>
                    <a:cubicBezTo>
                      <a:pt x="8" y="22"/>
                      <a:pt x="6" y="25"/>
                      <a:pt x="4" y="26"/>
                    </a:cubicBezTo>
                    <a:cubicBezTo>
                      <a:pt x="11" y="28"/>
                      <a:pt x="17" y="32"/>
                      <a:pt x="21" y="38"/>
                    </a:cubicBezTo>
                    <a:cubicBezTo>
                      <a:pt x="23" y="41"/>
                      <a:pt x="24" y="45"/>
                      <a:pt x="24" y="48"/>
                    </a:cubicBezTo>
                    <a:cubicBezTo>
                      <a:pt x="35" y="46"/>
                      <a:pt x="44" y="37"/>
                      <a:pt x="46" y="25"/>
                    </a:cubicBezTo>
                    <a:cubicBezTo>
                      <a:pt x="43" y="25"/>
                      <a:pt x="41" y="26"/>
                      <a:pt x="38" y="26"/>
                    </a:cubicBezTo>
                    <a:cubicBezTo>
                      <a:pt x="28" y="26"/>
                      <a:pt x="18" y="21"/>
                      <a:pt x="10" y="14"/>
                    </a:cubicBezTo>
                    <a:moveTo>
                      <a:pt x="1" y="0"/>
                    </a:moveTo>
                    <a:cubicBezTo>
                      <a:pt x="1" y="1"/>
                      <a:pt x="0" y="1"/>
                      <a:pt x="0" y="2"/>
                    </a:cubicBezTo>
                    <a:cubicBezTo>
                      <a:pt x="0" y="2"/>
                      <a:pt x="1" y="2"/>
                      <a:pt x="1" y="2"/>
                    </a:cubicBezTo>
                    <a:cubicBezTo>
                      <a:pt x="2" y="3"/>
                      <a:pt x="2" y="3"/>
                      <a:pt x="2" y="3"/>
                    </a:cubicBezTo>
                    <a:cubicBezTo>
                      <a:pt x="2" y="2"/>
                      <a:pt x="2" y="1"/>
                      <a:pt x="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5" name="Google Shape;1072;p5">
                <a:extLst>
                  <a:ext uri="{FF2B5EF4-FFF2-40B4-BE49-F238E27FC236}">
                    <a16:creationId xmlns:a16="http://schemas.microsoft.com/office/drawing/2014/main" id="{D13D187D-E2E6-4781-B566-98B183C76069}"/>
                  </a:ext>
                </a:extLst>
              </p:cNvPr>
              <p:cNvSpPr/>
              <p:nvPr/>
            </p:nvSpPr>
            <p:spPr>
              <a:xfrm>
                <a:off x="3727" y="1232"/>
                <a:ext cx="79" cy="53"/>
              </a:xfrm>
              <a:custGeom>
                <a:avLst/>
                <a:gdLst/>
                <a:ahLst/>
                <a:cxnLst/>
                <a:rect l="l" t="t" r="r" b="b"/>
                <a:pathLst>
                  <a:path w="46" h="31" extrusionOk="0">
                    <a:moveTo>
                      <a:pt x="13" y="0"/>
                    </a:moveTo>
                    <a:cubicBezTo>
                      <a:pt x="8" y="1"/>
                      <a:pt x="4" y="3"/>
                      <a:pt x="0" y="5"/>
                    </a:cubicBezTo>
                    <a:cubicBezTo>
                      <a:pt x="1" y="6"/>
                      <a:pt x="1" y="7"/>
                      <a:pt x="1" y="8"/>
                    </a:cubicBezTo>
                    <a:cubicBezTo>
                      <a:pt x="6" y="10"/>
                      <a:pt x="9" y="14"/>
                      <a:pt x="9" y="19"/>
                    </a:cubicBezTo>
                    <a:cubicBezTo>
                      <a:pt x="17" y="26"/>
                      <a:pt x="27" y="31"/>
                      <a:pt x="37" y="31"/>
                    </a:cubicBezTo>
                    <a:cubicBezTo>
                      <a:pt x="40" y="31"/>
                      <a:pt x="42" y="30"/>
                      <a:pt x="45" y="30"/>
                    </a:cubicBezTo>
                    <a:cubicBezTo>
                      <a:pt x="45" y="30"/>
                      <a:pt x="45" y="29"/>
                      <a:pt x="45" y="29"/>
                    </a:cubicBezTo>
                    <a:cubicBezTo>
                      <a:pt x="46" y="15"/>
                      <a:pt x="37" y="3"/>
                      <a:pt x="24" y="0"/>
                    </a:cubicBezTo>
                    <a:cubicBezTo>
                      <a:pt x="22" y="0"/>
                      <a:pt x="21" y="0"/>
                      <a:pt x="19" y="0"/>
                    </a:cubicBezTo>
                    <a:cubicBezTo>
                      <a:pt x="17" y="0"/>
                      <a:pt x="15" y="0"/>
                      <a:pt x="1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6" name="Google Shape;1073;p5">
                <a:extLst>
                  <a:ext uri="{FF2B5EF4-FFF2-40B4-BE49-F238E27FC236}">
                    <a16:creationId xmlns:a16="http://schemas.microsoft.com/office/drawing/2014/main" id="{3DCB8506-2457-4E64-9A7F-7D8476DAC6B2}"/>
                  </a:ext>
                </a:extLst>
              </p:cNvPr>
              <p:cNvSpPr/>
              <p:nvPr/>
            </p:nvSpPr>
            <p:spPr>
              <a:xfrm>
                <a:off x="3710" y="1244"/>
                <a:ext cx="32" cy="43"/>
              </a:xfrm>
              <a:custGeom>
                <a:avLst/>
                <a:gdLst/>
                <a:ahLst/>
                <a:cxnLst/>
                <a:rect l="l" t="t" r="r" b="b"/>
                <a:pathLst>
                  <a:path w="19" h="25" extrusionOk="0">
                    <a:moveTo>
                      <a:pt x="9" y="0"/>
                    </a:moveTo>
                    <a:cubicBezTo>
                      <a:pt x="4" y="4"/>
                      <a:pt x="1" y="10"/>
                      <a:pt x="0" y="17"/>
                    </a:cubicBezTo>
                    <a:cubicBezTo>
                      <a:pt x="0" y="20"/>
                      <a:pt x="0" y="22"/>
                      <a:pt x="1" y="25"/>
                    </a:cubicBezTo>
                    <a:cubicBezTo>
                      <a:pt x="3" y="24"/>
                      <a:pt x="5" y="24"/>
                      <a:pt x="8" y="24"/>
                    </a:cubicBezTo>
                    <a:cubicBezTo>
                      <a:pt x="10" y="24"/>
                      <a:pt x="11" y="24"/>
                      <a:pt x="13" y="24"/>
                    </a:cubicBezTo>
                    <a:cubicBezTo>
                      <a:pt x="15" y="23"/>
                      <a:pt x="17" y="20"/>
                      <a:pt x="19" y="17"/>
                    </a:cubicBezTo>
                    <a:cubicBezTo>
                      <a:pt x="19" y="16"/>
                      <a:pt x="19" y="14"/>
                      <a:pt x="19" y="12"/>
                    </a:cubicBezTo>
                    <a:cubicBezTo>
                      <a:pt x="16" y="9"/>
                      <a:pt x="13" y="5"/>
                      <a:pt x="11" y="1"/>
                    </a:cubicBezTo>
                    <a:cubicBezTo>
                      <a:pt x="11" y="1"/>
                      <a:pt x="11" y="1"/>
                      <a:pt x="10" y="0"/>
                    </a:cubicBezTo>
                    <a:cubicBezTo>
                      <a:pt x="10" y="0"/>
                      <a:pt x="9" y="0"/>
                      <a:pt x="9"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7" name="Google Shape;1074;p5">
                <a:extLst>
                  <a:ext uri="{FF2B5EF4-FFF2-40B4-BE49-F238E27FC236}">
                    <a16:creationId xmlns:a16="http://schemas.microsoft.com/office/drawing/2014/main" id="{872E163E-D6E4-4E1A-8953-8CF313DC432B}"/>
                  </a:ext>
                </a:extLst>
              </p:cNvPr>
              <p:cNvSpPr/>
              <p:nvPr/>
            </p:nvSpPr>
            <p:spPr>
              <a:xfrm>
                <a:off x="3729" y="1246"/>
                <a:ext cx="13" cy="19"/>
              </a:xfrm>
              <a:custGeom>
                <a:avLst/>
                <a:gdLst/>
                <a:ahLst/>
                <a:cxnLst/>
                <a:rect l="l" t="t" r="r" b="b"/>
                <a:pathLst>
                  <a:path w="8" h="11" extrusionOk="0">
                    <a:moveTo>
                      <a:pt x="0" y="0"/>
                    </a:moveTo>
                    <a:cubicBezTo>
                      <a:pt x="2" y="4"/>
                      <a:pt x="5" y="8"/>
                      <a:pt x="8" y="11"/>
                    </a:cubicBezTo>
                    <a:cubicBezTo>
                      <a:pt x="8" y="6"/>
                      <a:pt x="5" y="2"/>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8" name="Google Shape;1075;p5">
                <a:extLst>
                  <a:ext uri="{FF2B5EF4-FFF2-40B4-BE49-F238E27FC236}">
                    <a16:creationId xmlns:a16="http://schemas.microsoft.com/office/drawing/2014/main" id="{88B1BDB5-D741-4506-9EED-5D0D20399AF6}"/>
                  </a:ext>
                </a:extLst>
              </p:cNvPr>
              <p:cNvSpPr/>
              <p:nvPr/>
            </p:nvSpPr>
            <p:spPr>
              <a:xfrm>
                <a:off x="3749" y="1230"/>
                <a:ext cx="19" cy="2"/>
              </a:xfrm>
              <a:custGeom>
                <a:avLst/>
                <a:gdLst/>
                <a:ahLst/>
                <a:cxnLst/>
                <a:rect l="l" t="t" r="r" b="b"/>
                <a:pathLst>
                  <a:path w="11" h="1" extrusionOk="0">
                    <a:moveTo>
                      <a:pt x="4" y="0"/>
                    </a:moveTo>
                    <a:cubicBezTo>
                      <a:pt x="3" y="0"/>
                      <a:pt x="1" y="0"/>
                      <a:pt x="0" y="1"/>
                    </a:cubicBezTo>
                    <a:cubicBezTo>
                      <a:pt x="2" y="1"/>
                      <a:pt x="4" y="1"/>
                      <a:pt x="6" y="1"/>
                    </a:cubicBezTo>
                    <a:cubicBezTo>
                      <a:pt x="8" y="1"/>
                      <a:pt x="9" y="1"/>
                      <a:pt x="11" y="1"/>
                    </a:cubicBezTo>
                    <a:cubicBezTo>
                      <a:pt x="10" y="1"/>
                      <a:pt x="8" y="1"/>
                      <a:pt x="7" y="0"/>
                    </a:cubicBezTo>
                    <a:cubicBezTo>
                      <a:pt x="6" y="0"/>
                      <a:pt x="5" y="0"/>
                      <a:pt x="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9" name="Google Shape;1076;p5">
                <a:extLst>
                  <a:ext uri="{FF2B5EF4-FFF2-40B4-BE49-F238E27FC236}">
                    <a16:creationId xmlns:a16="http://schemas.microsoft.com/office/drawing/2014/main" id="{B6090536-F926-4555-84B2-DFB3E438BF5B}"/>
                  </a:ext>
                </a:extLst>
              </p:cNvPr>
              <p:cNvSpPr/>
              <p:nvPr/>
            </p:nvSpPr>
            <p:spPr>
              <a:xfrm>
                <a:off x="3711" y="1285"/>
                <a:ext cx="55" cy="40"/>
              </a:xfrm>
              <a:custGeom>
                <a:avLst/>
                <a:gdLst/>
                <a:ahLst/>
                <a:cxnLst/>
                <a:rect l="l" t="t" r="r" b="b"/>
                <a:pathLst>
                  <a:path w="32" h="23" extrusionOk="0">
                    <a:moveTo>
                      <a:pt x="12" y="0"/>
                    </a:moveTo>
                    <a:cubicBezTo>
                      <a:pt x="10" y="2"/>
                      <a:pt x="7" y="2"/>
                      <a:pt x="5" y="2"/>
                    </a:cubicBezTo>
                    <a:cubicBezTo>
                      <a:pt x="4" y="2"/>
                      <a:pt x="2" y="2"/>
                      <a:pt x="1" y="1"/>
                    </a:cubicBezTo>
                    <a:cubicBezTo>
                      <a:pt x="0" y="1"/>
                      <a:pt x="0" y="1"/>
                      <a:pt x="0" y="1"/>
                    </a:cubicBezTo>
                    <a:cubicBezTo>
                      <a:pt x="2" y="13"/>
                      <a:pt x="12" y="22"/>
                      <a:pt x="24" y="23"/>
                    </a:cubicBezTo>
                    <a:cubicBezTo>
                      <a:pt x="25" y="23"/>
                      <a:pt x="26" y="23"/>
                      <a:pt x="26" y="23"/>
                    </a:cubicBezTo>
                    <a:cubicBezTo>
                      <a:pt x="29" y="23"/>
                      <a:pt x="31" y="23"/>
                      <a:pt x="32" y="22"/>
                    </a:cubicBezTo>
                    <a:cubicBezTo>
                      <a:pt x="32" y="19"/>
                      <a:pt x="31" y="15"/>
                      <a:pt x="29" y="12"/>
                    </a:cubicBezTo>
                    <a:cubicBezTo>
                      <a:pt x="25" y="6"/>
                      <a:pt x="19" y="2"/>
                      <a:pt x="12"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0" name="Google Shape;1077;p5">
                <a:extLst>
                  <a:ext uri="{FF2B5EF4-FFF2-40B4-BE49-F238E27FC236}">
                    <a16:creationId xmlns:a16="http://schemas.microsoft.com/office/drawing/2014/main" id="{2632FE40-076B-4ECD-803C-B134895FF8DC}"/>
                  </a:ext>
                </a:extLst>
              </p:cNvPr>
              <p:cNvSpPr/>
              <p:nvPr/>
            </p:nvSpPr>
            <p:spPr>
              <a:xfrm>
                <a:off x="3711" y="1285"/>
                <a:ext cx="21" cy="4"/>
              </a:xfrm>
              <a:custGeom>
                <a:avLst/>
                <a:gdLst/>
                <a:ahLst/>
                <a:cxnLst/>
                <a:rect l="l" t="t" r="r" b="b"/>
                <a:pathLst>
                  <a:path w="12" h="2" extrusionOk="0">
                    <a:moveTo>
                      <a:pt x="7" y="0"/>
                    </a:moveTo>
                    <a:cubicBezTo>
                      <a:pt x="4" y="0"/>
                      <a:pt x="2" y="0"/>
                      <a:pt x="0" y="1"/>
                    </a:cubicBezTo>
                    <a:cubicBezTo>
                      <a:pt x="0" y="1"/>
                      <a:pt x="0" y="1"/>
                      <a:pt x="0" y="1"/>
                    </a:cubicBezTo>
                    <a:cubicBezTo>
                      <a:pt x="0" y="1"/>
                      <a:pt x="0" y="1"/>
                      <a:pt x="1" y="1"/>
                    </a:cubicBezTo>
                    <a:cubicBezTo>
                      <a:pt x="2" y="2"/>
                      <a:pt x="4" y="2"/>
                      <a:pt x="5" y="2"/>
                    </a:cubicBezTo>
                    <a:cubicBezTo>
                      <a:pt x="7" y="2"/>
                      <a:pt x="10" y="2"/>
                      <a:pt x="12" y="0"/>
                    </a:cubicBezTo>
                    <a:cubicBezTo>
                      <a:pt x="10" y="0"/>
                      <a:pt x="9" y="0"/>
                      <a:pt x="7"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1" name="Google Shape;1078;p5">
                <a:extLst>
                  <a:ext uri="{FF2B5EF4-FFF2-40B4-BE49-F238E27FC236}">
                    <a16:creationId xmlns:a16="http://schemas.microsoft.com/office/drawing/2014/main" id="{7A5F6E49-86C8-40D8-8613-380A3173A8B6}"/>
                  </a:ext>
                </a:extLst>
              </p:cNvPr>
              <p:cNvSpPr/>
              <p:nvPr/>
            </p:nvSpPr>
            <p:spPr>
              <a:xfrm>
                <a:off x="3703" y="940"/>
                <a:ext cx="26" cy="47"/>
              </a:xfrm>
              <a:custGeom>
                <a:avLst/>
                <a:gdLst/>
                <a:ahLst/>
                <a:cxnLst/>
                <a:rect l="l" t="t" r="r" b="b"/>
                <a:pathLst>
                  <a:path w="15" h="27" extrusionOk="0">
                    <a:moveTo>
                      <a:pt x="12" y="0"/>
                    </a:moveTo>
                    <a:cubicBezTo>
                      <a:pt x="10" y="1"/>
                      <a:pt x="7" y="2"/>
                      <a:pt x="6" y="3"/>
                    </a:cubicBezTo>
                    <a:cubicBezTo>
                      <a:pt x="5" y="6"/>
                      <a:pt x="4" y="8"/>
                      <a:pt x="1" y="10"/>
                    </a:cubicBezTo>
                    <a:cubicBezTo>
                      <a:pt x="1" y="11"/>
                      <a:pt x="1" y="12"/>
                      <a:pt x="1" y="12"/>
                    </a:cubicBezTo>
                    <a:cubicBezTo>
                      <a:pt x="0" y="20"/>
                      <a:pt x="6" y="26"/>
                      <a:pt x="13" y="27"/>
                    </a:cubicBezTo>
                    <a:cubicBezTo>
                      <a:pt x="13" y="27"/>
                      <a:pt x="14" y="27"/>
                      <a:pt x="14" y="27"/>
                    </a:cubicBezTo>
                    <a:cubicBezTo>
                      <a:pt x="15" y="27"/>
                      <a:pt x="15" y="27"/>
                      <a:pt x="15" y="27"/>
                    </a:cubicBezTo>
                    <a:cubicBezTo>
                      <a:pt x="12" y="24"/>
                      <a:pt x="10" y="20"/>
                      <a:pt x="10" y="16"/>
                    </a:cubicBezTo>
                    <a:cubicBezTo>
                      <a:pt x="8" y="11"/>
                      <a:pt x="9" y="5"/>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2" name="Google Shape;1079;p5">
                <a:extLst>
                  <a:ext uri="{FF2B5EF4-FFF2-40B4-BE49-F238E27FC236}">
                    <a16:creationId xmlns:a16="http://schemas.microsoft.com/office/drawing/2014/main" id="{DEE98C89-D507-4673-AA2C-219EBFC1603A}"/>
                  </a:ext>
                </a:extLst>
              </p:cNvPr>
              <p:cNvSpPr/>
              <p:nvPr/>
            </p:nvSpPr>
            <p:spPr>
              <a:xfrm>
                <a:off x="3717" y="940"/>
                <a:ext cx="34" cy="47"/>
              </a:xfrm>
              <a:custGeom>
                <a:avLst/>
                <a:gdLst/>
                <a:ahLst/>
                <a:cxnLst/>
                <a:rect l="l" t="t" r="r" b="b"/>
                <a:pathLst>
                  <a:path w="20" h="27" extrusionOk="0">
                    <a:moveTo>
                      <a:pt x="6" y="0"/>
                    </a:moveTo>
                    <a:cubicBezTo>
                      <a:pt x="5" y="0"/>
                      <a:pt x="5" y="0"/>
                      <a:pt x="4" y="0"/>
                    </a:cubicBezTo>
                    <a:cubicBezTo>
                      <a:pt x="1" y="5"/>
                      <a:pt x="0" y="11"/>
                      <a:pt x="2" y="16"/>
                    </a:cubicBezTo>
                    <a:cubicBezTo>
                      <a:pt x="2" y="20"/>
                      <a:pt x="4" y="24"/>
                      <a:pt x="7" y="27"/>
                    </a:cubicBezTo>
                    <a:cubicBezTo>
                      <a:pt x="14" y="26"/>
                      <a:pt x="19" y="21"/>
                      <a:pt x="19" y="15"/>
                    </a:cubicBezTo>
                    <a:cubicBezTo>
                      <a:pt x="20" y="7"/>
                      <a:pt x="15" y="1"/>
                      <a:pt x="7" y="0"/>
                    </a:cubicBezTo>
                    <a:cubicBezTo>
                      <a:pt x="7" y="0"/>
                      <a:pt x="7"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3" name="Google Shape;1080;p5">
                <a:extLst>
                  <a:ext uri="{FF2B5EF4-FFF2-40B4-BE49-F238E27FC236}">
                    <a16:creationId xmlns:a16="http://schemas.microsoft.com/office/drawing/2014/main" id="{8C93791E-E3B7-41D3-B0C4-33DDF2DE1872}"/>
                  </a:ext>
                </a:extLst>
              </p:cNvPr>
              <p:cNvSpPr/>
              <p:nvPr/>
            </p:nvSpPr>
            <p:spPr>
              <a:xfrm>
                <a:off x="3705" y="945"/>
                <a:ext cx="8" cy="12"/>
              </a:xfrm>
              <a:custGeom>
                <a:avLst/>
                <a:gdLst/>
                <a:ahLst/>
                <a:cxnLst/>
                <a:rect l="l" t="t" r="r" b="b"/>
                <a:pathLst>
                  <a:path w="5" h="7" extrusionOk="0">
                    <a:moveTo>
                      <a:pt x="5" y="0"/>
                    </a:moveTo>
                    <a:cubicBezTo>
                      <a:pt x="3" y="2"/>
                      <a:pt x="1" y="4"/>
                      <a:pt x="0" y="7"/>
                    </a:cubicBezTo>
                    <a:cubicBezTo>
                      <a:pt x="3" y="5"/>
                      <a:pt x="4" y="3"/>
                      <a:pt x="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4" name="Google Shape;1081;p5">
                <a:extLst>
                  <a:ext uri="{FF2B5EF4-FFF2-40B4-BE49-F238E27FC236}">
                    <a16:creationId xmlns:a16="http://schemas.microsoft.com/office/drawing/2014/main" id="{DE889366-EBE8-41A1-9F34-996E5825B468}"/>
                  </a:ext>
                </a:extLst>
              </p:cNvPr>
              <p:cNvSpPr/>
              <p:nvPr/>
            </p:nvSpPr>
            <p:spPr>
              <a:xfrm>
                <a:off x="3624" y="1192"/>
                <a:ext cx="21" cy="25"/>
              </a:xfrm>
              <a:custGeom>
                <a:avLst/>
                <a:gdLst/>
                <a:ahLst/>
                <a:cxnLst/>
                <a:rect l="l" t="t" r="r" b="b"/>
                <a:pathLst>
                  <a:path w="12" h="14" extrusionOk="0">
                    <a:moveTo>
                      <a:pt x="5" y="0"/>
                    </a:moveTo>
                    <a:cubicBezTo>
                      <a:pt x="3" y="0"/>
                      <a:pt x="1" y="1"/>
                      <a:pt x="0" y="2"/>
                    </a:cubicBezTo>
                    <a:cubicBezTo>
                      <a:pt x="0" y="2"/>
                      <a:pt x="0" y="2"/>
                      <a:pt x="0" y="2"/>
                    </a:cubicBezTo>
                    <a:cubicBezTo>
                      <a:pt x="2" y="6"/>
                      <a:pt x="4" y="10"/>
                      <a:pt x="4" y="14"/>
                    </a:cubicBezTo>
                    <a:cubicBezTo>
                      <a:pt x="4" y="14"/>
                      <a:pt x="5" y="14"/>
                      <a:pt x="5" y="14"/>
                    </a:cubicBezTo>
                    <a:cubicBezTo>
                      <a:pt x="8" y="14"/>
                      <a:pt x="11" y="11"/>
                      <a:pt x="12" y="8"/>
                    </a:cubicBezTo>
                    <a:cubicBezTo>
                      <a:pt x="12" y="4"/>
                      <a:pt x="9" y="0"/>
                      <a:pt x="5" y="0"/>
                    </a:cubicBezTo>
                    <a:cubicBezTo>
                      <a:pt x="5" y="0"/>
                      <a:pt x="5" y="0"/>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5" name="Google Shape;1082;p5">
                <a:extLst>
                  <a:ext uri="{FF2B5EF4-FFF2-40B4-BE49-F238E27FC236}">
                    <a16:creationId xmlns:a16="http://schemas.microsoft.com/office/drawing/2014/main" id="{57CAB7AE-EA8F-4F92-AA87-397B82FC5136}"/>
                  </a:ext>
                </a:extLst>
              </p:cNvPr>
              <p:cNvSpPr/>
              <p:nvPr/>
            </p:nvSpPr>
            <p:spPr>
              <a:xfrm>
                <a:off x="3624" y="1196"/>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6" name="Google Shape;1083;p5">
                <a:extLst>
                  <a:ext uri="{FF2B5EF4-FFF2-40B4-BE49-F238E27FC236}">
                    <a16:creationId xmlns:a16="http://schemas.microsoft.com/office/drawing/2014/main" id="{C3EBA85E-6578-450F-9FE8-A3C5D5601A7E}"/>
                  </a:ext>
                </a:extLst>
              </p:cNvPr>
              <p:cNvSpPr/>
              <p:nvPr/>
            </p:nvSpPr>
            <p:spPr>
              <a:xfrm>
                <a:off x="3619" y="1196"/>
                <a:ext cx="12" cy="21"/>
              </a:xfrm>
              <a:custGeom>
                <a:avLst/>
                <a:gdLst/>
                <a:ahLst/>
                <a:cxnLst/>
                <a:rect l="l" t="t" r="r" b="b"/>
                <a:pathLst>
                  <a:path w="7" h="12" extrusionOk="0">
                    <a:moveTo>
                      <a:pt x="3" y="0"/>
                    </a:moveTo>
                    <a:cubicBezTo>
                      <a:pt x="2" y="2"/>
                      <a:pt x="1" y="3"/>
                      <a:pt x="1" y="5"/>
                    </a:cubicBezTo>
                    <a:cubicBezTo>
                      <a:pt x="0" y="8"/>
                      <a:pt x="3" y="12"/>
                      <a:pt x="7" y="12"/>
                    </a:cubicBezTo>
                    <a:cubicBezTo>
                      <a:pt x="7" y="12"/>
                      <a:pt x="7" y="12"/>
                      <a:pt x="7" y="12"/>
                    </a:cubicBezTo>
                    <a:cubicBezTo>
                      <a:pt x="7" y="8"/>
                      <a:pt x="5" y="4"/>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7" name="Google Shape;1084;p5">
                <a:extLst>
                  <a:ext uri="{FF2B5EF4-FFF2-40B4-BE49-F238E27FC236}">
                    <a16:creationId xmlns:a16="http://schemas.microsoft.com/office/drawing/2014/main" id="{5887C2B6-ACC9-467B-814C-B167FE5CE0C1}"/>
                  </a:ext>
                </a:extLst>
              </p:cNvPr>
              <p:cNvSpPr/>
              <p:nvPr/>
            </p:nvSpPr>
            <p:spPr>
              <a:xfrm>
                <a:off x="3621" y="1196"/>
                <a:ext cx="3" cy="9"/>
              </a:xfrm>
              <a:custGeom>
                <a:avLst/>
                <a:gdLst/>
                <a:ahLst/>
                <a:cxnLst/>
                <a:rect l="l" t="t" r="r" b="b"/>
                <a:pathLst>
                  <a:path w="2" h="5" extrusionOk="0">
                    <a:moveTo>
                      <a:pt x="2" y="0"/>
                    </a:moveTo>
                    <a:cubicBezTo>
                      <a:pt x="1" y="1"/>
                      <a:pt x="0" y="3"/>
                      <a:pt x="0" y="4"/>
                    </a:cubicBezTo>
                    <a:cubicBezTo>
                      <a:pt x="0" y="5"/>
                      <a:pt x="0" y="5"/>
                      <a:pt x="0" y="5"/>
                    </a:cubicBezTo>
                    <a:cubicBezTo>
                      <a:pt x="0" y="3"/>
                      <a:pt x="1" y="2"/>
                      <a:pt x="2" y="0"/>
                    </a:cubicBezTo>
                    <a:cubicBezTo>
                      <a:pt x="2" y="0"/>
                      <a:pt x="2" y="0"/>
                      <a:pt x="2"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8" name="Google Shape;1085;p5">
                <a:extLst>
                  <a:ext uri="{FF2B5EF4-FFF2-40B4-BE49-F238E27FC236}">
                    <a16:creationId xmlns:a16="http://schemas.microsoft.com/office/drawing/2014/main" id="{0E4C7A9A-F97E-4610-9EA6-FEA40B61DCDC}"/>
                  </a:ext>
                </a:extLst>
              </p:cNvPr>
              <p:cNvSpPr/>
              <p:nvPr/>
            </p:nvSpPr>
            <p:spPr>
              <a:xfrm>
                <a:off x="4087" y="988"/>
                <a:ext cx="17" cy="35"/>
              </a:xfrm>
              <a:custGeom>
                <a:avLst/>
                <a:gdLst/>
                <a:ahLst/>
                <a:cxnLst/>
                <a:rect l="l" t="t" r="r" b="b"/>
                <a:pathLst>
                  <a:path w="10" h="20" extrusionOk="0">
                    <a:moveTo>
                      <a:pt x="1" y="0"/>
                    </a:moveTo>
                    <a:cubicBezTo>
                      <a:pt x="1" y="0"/>
                      <a:pt x="1" y="1"/>
                      <a:pt x="0" y="1"/>
                    </a:cubicBezTo>
                    <a:cubicBezTo>
                      <a:pt x="4" y="6"/>
                      <a:pt x="6" y="11"/>
                      <a:pt x="7" y="18"/>
                    </a:cubicBezTo>
                    <a:cubicBezTo>
                      <a:pt x="7" y="18"/>
                      <a:pt x="7" y="19"/>
                      <a:pt x="7" y="19"/>
                    </a:cubicBezTo>
                    <a:cubicBezTo>
                      <a:pt x="8" y="19"/>
                      <a:pt x="8" y="20"/>
                      <a:pt x="9" y="20"/>
                    </a:cubicBezTo>
                    <a:cubicBezTo>
                      <a:pt x="9" y="19"/>
                      <a:pt x="9" y="18"/>
                      <a:pt x="9" y="17"/>
                    </a:cubicBezTo>
                    <a:cubicBezTo>
                      <a:pt x="10" y="10"/>
                      <a:pt x="6" y="4"/>
                      <a:pt x="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9" name="Google Shape;1086;p5">
                <a:extLst>
                  <a:ext uri="{FF2B5EF4-FFF2-40B4-BE49-F238E27FC236}">
                    <a16:creationId xmlns:a16="http://schemas.microsoft.com/office/drawing/2014/main" id="{893C73E8-996C-480B-9E3B-3592ECD9FFB2}"/>
                  </a:ext>
                </a:extLst>
              </p:cNvPr>
              <p:cNvSpPr/>
              <p:nvPr/>
            </p:nvSpPr>
            <p:spPr>
              <a:xfrm>
                <a:off x="4083" y="985"/>
                <a:ext cx="5" cy="5"/>
              </a:xfrm>
              <a:custGeom>
                <a:avLst/>
                <a:gdLst/>
                <a:ahLst/>
                <a:cxnLst/>
                <a:rect l="l" t="t" r="r" b="b"/>
                <a:pathLst>
                  <a:path w="3" h="3" extrusionOk="0">
                    <a:moveTo>
                      <a:pt x="0" y="0"/>
                    </a:moveTo>
                    <a:cubicBezTo>
                      <a:pt x="1" y="1"/>
                      <a:pt x="2" y="2"/>
                      <a:pt x="2" y="3"/>
                    </a:cubicBezTo>
                    <a:cubicBezTo>
                      <a:pt x="3" y="3"/>
                      <a:pt x="3" y="2"/>
                      <a:pt x="3" y="2"/>
                    </a:cubicBezTo>
                    <a:cubicBezTo>
                      <a:pt x="2" y="1"/>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0" name="Google Shape;1087;p5">
                <a:extLst>
                  <a:ext uri="{FF2B5EF4-FFF2-40B4-BE49-F238E27FC236}">
                    <a16:creationId xmlns:a16="http://schemas.microsoft.com/office/drawing/2014/main" id="{9939804A-60FA-4F10-80AA-C5082BE8B40E}"/>
                  </a:ext>
                </a:extLst>
              </p:cNvPr>
              <p:cNvSpPr/>
              <p:nvPr/>
            </p:nvSpPr>
            <p:spPr>
              <a:xfrm>
                <a:off x="4039" y="990"/>
                <a:ext cx="60" cy="31"/>
              </a:xfrm>
              <a:custGeom>
                <a:avLst/>
                <a:gdLst/>
                <a:ahLst/>
                <a:cxnLst/>
                <a:rect l="l" t="t" r="r" b="b"/>
                <a:pathLst>
                  <a:path w="35" h="18" extrusionOk="0">
                    <a:moveTo>
                      <a:pt x="28" y="0"/>
                    </a:moveTo>
                    <a:cubicBezTo>
                      <a:pt x="28" y="0"/>
                      <a:pt x="28" y="1"/>
                      <a:pt x="27" y="1"/>
                    </a:cubicBezTo>
                    <a:cubicBezTo>
                      <a:pt x="24" y="5"/>
                      <a:pt x="20" y="7"/>
                      <a:pt x="15" y="7"/>
                    </a:cubicBezTo>
                    <a:cubicBezTo>
                      <a:pt x="11" y="7"/>
                      <a:pt x="7" y="5"/>
                      <a:pt x="4" y="2"/>
                    </a:cubicBezTo>
                    <a:cubicBezTo>
                      <a:pt x="2" y="5"/>
                      <a:pt x="0" y="9"/>
                      <a:pt x="0" y="12"/>
                    </a:cubicBezTo>
                    <a:cubicBezTo>
                      <a:pt x="0" y="13"/>
                      <a:pt x="0" y="13"/>
                      <a:pt x="0" y="13"/>
                    </a:cubicBezTo>
                    <a:cubicBezTo>
                      <a:pt x="2" y="13"/>
                      <a:pt x="4" y="13"/>
                      <a:pt x="7" y="13"/>
                    </a:cubicBezTo>
                    <a:cubicBezTo>
                      <a:pt x="16" y="13"/>
                      <a:pt x="26" y="15"/>
                      <a:pt x="35" y="18"/>
                    </a:cubicBezTo>
                    <a:cubicBezTo>
                      <a:pt x="35" y="18"/>
                      <a:pt x="35" y="17"/>
                      <a:pt x="35" y="17"/>
                    </a:cubicBezTo>
                    <a:cubicBezTo>
                      <a:pt x="34" y="10"/>
                      <a:pt x="32" y="5"/>
                      <a:pt x="28"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1" name="Google Shape;1088;p5">
                <a:extLst>
                  <a:ext uri="{FF2B5EF4-FFF2-40B4-BE49-F238E27FC236}">
                    <a16:creationId xmlns:a16="http://schemas.microsoft.com/office/drawing/2014/main" id="{03025C24-D1A4-4C3F-B48D-2C75655F26DF}"/>
                  </a:ext>
                </a:extLst>
              </p:cNvPr>
              <p:cNvSpPr/>
              <p:nvPr/>
            </p:nvSpPr>
            <p:spPr>
              <a:xfrm>
                <a:off x="4045" y="981"/>
                <a:ext cx="42" cy="21"/>
              </a:xfrm>
              <a:custGeom>
                <a:avLst/>
                <a:gdLst/>
                <a:ahLst/>
                <a:cxnLst/>
                <a:rect l="l" t="t" r="r" b="b"/>
                <a:pathLst>
                  <a:path w="24" h="12" extrusionOk="0">
                    <a:moveTo>
                      <a:pt x="14" y="0"/>
                    </a:moveTo>
                    <a:cubicBezTo>
                      <a:pt x="9" y="0"/>
                      <a:pt x="3" y="3"/>
                      <a:pt x="0" y="7"/>
                    </a:cubicBezTo>
                    <a:cubicBezTo>
                      <a:pt x="3" y="10"/>
                      <a:pt x="7" y="12"/>
                      <a:pt x="11" y="12"/>
                    </a:cubicBezTo>
                    <a:cubicBezTo>
                      <a:pt x="16" y="12"/>
                      <a:pt x="20" y="10"/>
                      <a:pt x="23" y="6"/>
                    </a:cubicBezTo>
                    <a:cubicBezTo>
                      <a:pt x="24" y="6"/>
                      <a:pt x="24" y="5"/>
                      <a:pt x="24" y="5"/>
                    </a:cubicBezTo>
                    <a:cubicBezTo>
                      <a:pt x="24" y="4"/>
                      <a:pt x="23" y="3"/>
                      <a:pt x="22" y="2"/>
                    </a:cubicBezTo>
                    <a:cubicBezTo>
                      <a:pt x="20" y="1"/>
                      <a:pt x="18" y="1"/>
                      <a:pt x="16" y="1"/>
                    </a:cubicBezTo>
                    <a:cubicBezTo>
                      <a:pt x="15" y="0"/>
                      <a:pt x="15" y="0"/>
                      <a:pt x="14"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2" name="Google Shape;1089;p5">
                <a:extLst>
                  <a:ext uri="{FF2B5EF4-FFF2-40B4-BE49-F238E27FC236}">
                    <a16:creationId xmlns:a16="http://schemas.microsoft.com/office/drawing/2014/main" id="{0B745396-4656-492F-945D-E2511417474C}"/>
                  </a:ext>
                </a:extLst>
              </p:cNvPr>
              <p:cNvSpPr/>
              <p:nvPr/>
            </p:nvSpPr>
            <p:spPr>
              <a:xfrm>
                <a:off x="3580" y="1259"/>
                <a:ext cx="94" cy="81"/>
              </a:xfrm>
              <a:custGeom>
                <a:avLst/>
                <a:gdLst/>
                <a:ahLst/>
                <a:cxnLst/>
                <a:rect l="l" t="t" r="r" b="b"/>
                <a:pathLst>
                  <a:path w="55" h="47" extrusionOk="0">
                    <a:moveTo>
                      <a:pt x="26" y="0"/>
                    </a:moveTo>
                    <a:cubicBezTo>
                      <a:pt x="26" y="0"/>
                      <a:pt x="26" y="0"/>
                      <a:pt x="25" y="0"/>
                    </a:cubicBezTo>
                    <a:cubicBezTo>
                      <a:pt x="23" y="3"/>
                      <a:pt x="20" y="6"/>
                      <a:pt x="17" y="9"/>
                    </a:cubicBezTo>
                    <a:cubicBezTo>
                      <a:pt x="12" y="12"/>
                      <a:pt x="8" y="14"/>
                      <a:pt x="3" y="15"/>
                    </a:cubicBezTo>
                    <a:cubicBezTo>
                      <a:pt x="0" y="20"/>
                      <a:pt x="0" y="25"/>
                      <a:pt x="1" y="31"/>
                    </a:cubicBezTo>
                    <a:cubicBezTo>
                      <a:pt x="2" y="31"/>
                      <a:pt x="2" y="31"/>
                      <a:pt x="3" y="31"/>
                    </a:cubicBezTo>
                    <a:cubicBezTo>
                      <a:pt x="6" y="31"/>
                      <a:pt x="10" y="31"/>
                      <a:pt x="13" y="33"/>
                    </a:cubicBezTo>
                    <a:cubicBezTo>
                      <a:pt x="14" y="33"/>
                      <a:pt x="16" y="33"/>
                      <a:pt x="18" y="34"/>
                    </a:cubicBezTo>
                    <a:cubicBezTo>
                      <a:pt x="21" y="35"/>
                      <a:pt x="24" y="37"/>
                      <a:pt x="26" y="39"/>
                    </a:cubicBezTo>
                    <a:cubicBezTo>
                      <a:pt x="32" y="39"/>
                      <a:pt x="37" y="42"/>
                      <a:pt x="40" y="47"/>
                    </a:cubicBezTo>
                    <a:cubicBezTo>
                      <a:pt x="41" y="47"/>
                      <a:pt x="41" y="46"/>
                      <a:pt x="42" y="46"/>
                    </a:cubicBezTo>
                    <a:cubicBezTo>
                      <a:pt x="53" y="37"/>
                      <a:pt x="55" y="21"/>
                      <a:pt x="47" y="10"/>
                    </a:cubicBezTo>
                    <a:cubicBezTo>
                      <a:pt x="42" y="3"/>
                      <a:pt x="34"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3" name="Google Shape;1090;p5">
                <a:extLst>
                  <a:ext uri="{FF2B5EF4-FFF2-40B4-BE49-F238E27FC236}">
                    <a16:creationId xmlns:a16="http://schemas.microsoft.com/office/drawing/2014/main" id="{DE98A9A0-B76D-4E7E-86E0-ED6FA8895635}"/>
                  </a:ext>
                </a:extLst>
              </p:cNvPr>
              <p:cNvSpPr/>
              <p:nvPr/>
            </p:nvSpPr>
            <p:spPr>
              <a:xfrm>
                <a:off x="3624" y="1326"/>
                <a:ext cx="24" cy="21"/>
              </a:xfrm>
              <a:custGeom>
                <a:avLst/>
                <a:gdLst/>
                <a:ahLst/>
                <a:cxnLst/>
                <a:rect l="l" t="t" r="r" b="b"/>
                <a:pathLst>
                  <a:path w="14" h="12" extrusionOk="0">
                    <a:moveTo>
                      <a:pt x="0" y="0"/>
                    </a:moveTo>
                    <a:cubicBezTo>
                      <a:pt x="3" y="3"/>
                      <a:pt x="4" y="8"/>
                      <a:pt x="5" y="12"/>
                    </a:cubicBezTo>
                    <a:cubicBezTo>
                      <a:pt x="8" y="11"/>
                      <a:pt x="11" y="10"/>
                      <a:pt x="14" y="8"/>
                    </a:cubicBezTo>
                    <a:cubicBezTo>
                      <a:pt x="11" y="3"/>
                      <a:pt x="6" y="0"/>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4" name="Google Shape;1091;p5">
                <a:extLst>
                  <a:ext uri="{FF2B5EF4-FFF2-40B4-BE49-F238E27FC236}">
                    <a16:creationId xmlns:a16="http://schemas.microsoft.com/office/drawing/2014/main" id="{C58D666C-2A4A-40D7-A2B7-D8D23D95A3AC}"/>
                  </a:ext>
                </a:extLst>
              </p:cNvPr>
              <p:cNvSpPr/>
              <p:nvPr/>
            </p:nvSpPr>
            <p:spPr>
              <a:xfrm>
                <a:off x="3581" y="1313"/>
                <a:ext cx="21" cy="6"/>
              </a:xfrm>
              <a:custGeom>
                <a:avLst/>
                <a:gdLst/>
                <a:ahLst/>
                <a:cxnLst/>
                <a:rect l="l" t="t" r="r" b="b"/>
                <a:pathLst>
                  <a:path w="12" h="4" extrusionOk="0">
                    <a:moveTo>
                      <a:pt x="2" y="0"/>
                    </a:moveTo>
                    <a:cubicBezTo>
                      <a:pt x="1" y="0"/>
                      <a:pt x="1" y="0"/>
                      <a:pt x="0" y="0"/>
                    </a:cubicBezTo>
                    <a:cubicBezTo>
                      <a:pt x="0" y="1"/>
                      <a:pt x="1" y="3"/>
                      <a:pt x="1" y="4"/>
                    </a:cubicBezTo>
                    <a:cubicBezTo>
                      <a:pt x="4" y="3"/>
                      <a:pt x="8" y="2"/>
                      <a:pt x="11" y="2"/>
                    </a:cubicBezTo>
                    <a:cubicBezTo>
                      <a:pt x="11" y="2"/>
                      <a:pt x="11" y="2"/>
                      <a:pt x="12" y="2"/>
                    </a:cubicBezTo>
                    <a:cubicBezTo>
                      <a:pt x="9" y="0"/>
                      <a:pt x="5"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5" name="Google Shape;1092;p5">
                <a:extLst>
                  <a:ext uri="{FF2B5EF4-FFF2-40B4-BE49-F238E27FC236}">
                    <a16:creationId xmlns:a16="http://schemas.microsoft.com/office/drawing/2014/main" id="{FE08FA37-96D0-4B4D-A852-6A73F83FB06A}"/>
                  </a:ext>
                </a:extLst>
              </p:cNvPr>
              <p:cNvSpPr/>
              <p:nvPr/>
            </p:nvSpPr>
            <p:spPr>
              <a:xfrm>
                <a:off x="3602" y="1316"/>
                <a:ext cx="22" cy="12"/>
              </a:xfrm>
              <a:custGeom>
                <a:avLst/>
                <a:gdLst/>
                <a:ahLst/>
                <a:cxnLst/>
                <a:rect l="l" t="t" r="r" b="b"/>
                <a:pathLst>
                  <a:path w="13" h="7" extrusionOk="0">
                    <a:moveTo>
                      <a:pt x="0" y="0"/>
                    </a:moveTo>
                    <a:cubicBezTo>
                      <a:pt x="3" y="1"/>
                      <a:pt x="5" y="4"/>
                      <a:pt x="8" y="7"/>
                    </a:cubicBezTo>
                    <a:cubicBezTo>
                      <a:pt x="8" y="7"/>
                      <a:pt x="8" y="7"/>
                      <a:pt x="8" y="7"/>
                    </a:cubicBezTo>
                    <a:cubicBezTo>
                      <a:pt x="9" y="6"/>
                      <a:pt x="11" y="6"/>
                      <a:pt x="12" y="6"/>
                    </a:cubicBezTo>
                    <a:cubicBezTo>
                      <a:pt x="12" y="6"/>
                      <a:pt x="13" y="6"/>
                      <a:pt x="13" y="6"/>
                    </a:cubicBezTo>
                    <a:cubicBezTo>
                      <a:pt x="11" y="4"/>
                      <a:pt x="8" y="2"/>
                      <a:pt x="5" y="1"/>
                    </a:cubicBezTo>
                    <a:cubicBezTo>
                      <a:pt x="3" y="0"/>
                      <a:pt x="1" y="0"/>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6" name="Google Shape;1093;p5">
                <a:extLst>
                  <a:ext uri="{FF2B5EF4-FFF2-40B4-BE49-F238E27FC236}">
                    <a16:creationId xmlns:a16="http://schemas.microsoft.com/office/drawing/2014/main" id="{E171A706-BDEC-459C-A460-C0261D8FED5A}"/>
                  </a:ext>
                </a:extLst>
              </p:cNvPr>
              <p:cNvSpPr/>
              <p:nvPr/>
            </p:nvSpPr>
            <p:spPr>
              <a:xfrm>
                <a:off x="3616" y="1326"/>
                <a:ext cx="17" cy="21"/>
              </a:xfrm>
              <a:custGeom>
                <a:avLst/>
                <a:gdLst/>
                <a:ahLst/>
                <a:cxnLst/>
                <a:rect l="l" t="t" r="r" b="b"/>
                <a:pathLst>
                  <a:path w="10" h="12" extrusionOk="0">
                    <a:moveTo>
                      <a:pt x="4" y="0"/>
                    </a:moveTo>
                    <a:cubicBezTo>
                      <a:pt x="3" y="0"/>
                      <a:pt x="1" y="0"/>
                      <a:pt x="0" y="1"/>
                    </a:cubicBezTo>
                    <a:cubicBezTo>
                      <a:pt x="0" y="1"/>
                      <a:pt x="0" y="1"/>
                      <a:pt x="0" y="1"/>
                    </a:cubicBezTo>
                    <a:cubicBezTo>
                      <a:pt x="0" y="1"/>
                      <a:pt x="0" y="1"/>
                      <a:pt x="0" y="1"/>
                    </a:cubicBezTo>
                    <a:cubicBezTo>
                      <a:pt x="2" y="5"/>
                      <a:pt x="3" y="8"/>
                      <a:pt x="4" y="12"/>
                    </a:cubicBezTo>
                    <a:cubicBezTo>
                      <a:pt x="4" y="12"/>
                      <a:pt x="5" y="12"/>
                      <a:pt x="5" y="12"/>
                    </a:cubicBezTo>
                    <a:cubicBezTo>
                      <a:pt x="7" y="12"/>
                      <a:pt x="8" y="12"/>
                      <a:pt x="10" y="12"/>
                    </a:cubicBezTo>
                    <a:cubicBezTo>
                      <a:pt x="9" y="8"/>
                      <a:pt x="8" y="3"/>
                      <a:pt x="5" y="0"/>
                    </a:cubicBezTo>
                    <a:cubicBezTo>
                      <a:pt x="5" y="0"/>
                      <a:pt x="4" y="0"/>
                      <a:pt x="4"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7" name="Google Shape;1094;p5">
                <a:extLst>
                  <a:ext uri="{FF2B5EF4-FFF2-40B4-BE49-F238E27FC236}">
                    <a16:creationId xmlns:a16="http://schemas.microsoft.com/office/drawing/2014/main" id="{0EBFAAB9-6112-47E9-9AC8-6A5E544F6E69}"/>
                  </a:ext>
                </a:extLst>
              </p:cNvPr>
              <p:cNvSpPr/>
              <p:nvPr/>
            </p:nvSpPr>
            <p:spPr>
              <a:xfrm>
                <a:off x="3583" y="1316"/>
                <a:ext cx="33" cy="22"/>
              </a:xfrm>
              <a:custGeom>
                <a:avLst/>
                <a:gdLst/>
                <a:ahLst/>
                <a:cxnLst/>
                <a:rect l="l" t="t" r="r" b="b"/>
                <a:pathLst>
                  <a:path w="19" h="13" extrusionOk="0">
                    <a:moveTo>
                      <a:pt x="10" y="0"/>
                    </a:moveTo>
                    <a:cubicBezTo>
                      <a:pt x="7" y="0"/>
                      <a:pt x="3" y="1"/>
                      <a:pt x="0" y="2"/>
                    </a:cubicBezTo>
                    <a:cubicBezTo>
                      <a:pt x="1" y="4"/>
                      <a:pt x="2" y="6"/>
                      <a:pt x="4" y="8"/>
                    </a:cubicBezTo>
                    <a:cubicBezTo>
                      <a:pt x="5" y="10"/>
                      <a:pt x="7" y="12"/>
                      <a:pt x="9" y="13"/>
                    </a:cubicBezTo>
                    <a:cubicBezTo>
                      <a:pt x="11" y="10"/>
                      <a:pt x="15" y="8"/>
                      <a:pt x="19" y="7"/>
                    </a:cubicBezTo>
                    <a:cubicBezTo>
                      <a:pt x="16" y="4"/>
                      <a:pt x="14" y="1"/>
                      <a:pt x="11" y="0"/>
                    </a:cubicBezTo>
                    <a:cubicBezTo>
                      <a:pt x="10" y="0"/>
                      <a:pt x="10" y="0"/>
                      <a:pt x="1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19" name="Google Shape;1095;p5">
              <a:extLst>
                <a:ext uri="{FF2B5EF4-FFF2-40B4-BE49-F238E27FC236}">
                  <a16:creationId xmlns:a16="http://schemas.microsoft.com/office/drawing/2014/main" id="{85856208-A40E-4024-AA4E-7F1203175E0A}"/>
                </a:ext>
              </a:extLst>
            </p:cNvPr>
            <p:cNvGrpSpPr/>
            <p:nvPr/>
          </p:nvGrpSpPr>
          <p:grpSpPr>
            <a:xfrm>
              <a:off x="2645" y="1012"/>
              <a:ext cx="2649" cy="2728"/>
              <a:chOff x="2645" y="1012"/>
              <a:chExt cx="2649" cy="2728"/>
            </a:xfrm>
          </p:grpSpPr>
          <p:sp>
            <p:nvSpPr>
              <p:cNvPr id="47" name="Google Shape;1096;p5">
                <a:extLst>
                  <a:ext uri="{FF2B5EF4-FFF2-40B4-BE49-F238E27FC236}">
                    <a16:creationId xmlns:a16="http://schemas.microsoft.com/office/drawing/2014/main" id="{6DF6158B-5918-4140-9555-5964DEB93B49}"/>
                  </a:ext>
                </a:extLst>
              </p:cNvPr>
              <p:cNvSpPr/>
              <p:nvPr/>
            </p:nvSpPr>
            <p:spPr>
              <a:xfrm>
                <a:off x="3598" y="1328"/>
                <a:ext cx="24" cy="19"/>
              </a:xfrm>
              <a:custGeom>
                <a:avLst/>
                <a:gdLst/>
                <a:ahLst/>
                <a:cxnLst/>
                <a:rect l="l" t="t" r="r" b="b"/>
                <a:pathLst>
                  <a:path w="14" h="11" extrusionOk="0">
                    <a:moveTo>
                      <a:pt x="10" y="0"/>
                    </a:moveTo>
                    <a:cubicBezTo>
                      <a:pt x="6" y="1"/>
                      <a:pt x="2" y="3"/>
                      <a:pt x="0" y="6"/>
                    </a:cubicBezTo>
                    <a:cubicBezTo>
                      <a:pt x="4" y="9"/>
                      <a:pt x="9" y="11"/>
                      <a:pt x="14" y="11"/>
                    </a:cubicBezTo>
                    <a:cubicBezTo>
                      <a:pt x="13" y="7"/>
                      <a:pt x="12" y="4"/>
                      <a:pt x="10" y="0"/>
                    </a:cubicBezTo>
                    <a:cubicBezTo>
                      <a:pt x="10" y="0"/>
                      <a:pt x="10" y="0"/>
                      <a:pt x="10" y="0"/>
                    </a:cubicBezTo>
                  </a:path>
                </a:pathLst>
              </a:custGeom>
              <a:solidFill>
                <a:srgbClr val="19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 name="Google Shape;1097;p5">
                <a:extLst>
                  <a:ext uri="{FF2B5EF4-FFF2-40B4-BE49-F238E27FC236}">
                    <a16:creationId xmlns:a16="http://schemas.microsoft.com/office/drawing/2014/main" id="{7DE6D3A1-49D4-4E3E-B532-2566C81C17F0}"/>
                  </a:ext>
                </a:extLst>
              </p:cNvPr>
              <p:cNvSpPr/>
              <p:nvPr/>
            </p:nvSpPr>
            <p:spPr>
              <a:xfrm>
                <a:off x="3585" y="1259"/>
                <a:ext cx="37" cy="26"/>
              </a:xfrm>
              <a:custGeom>
                <a:avLst/>
                <a:gdLst/>
                <a:ahLst/>
                <a:cxnLst/>
                <a:rect l="l" t="t" r="r" b="b"/>
                <a:pathLst>
                  <a:path w="22" h="15" extrusionOk="0">
                    <a:moveTo>
                      <a:pt x="22" y="0"/>
                    </a:moveTo>
                    <a:cubicBezTo>
                      <a:pt x="17" y="0"/>
                      <a:pt x="12" y="2"/>
                      <a:pt x="8" y="5"/>
                    </a:cubicBezTo>
                    <a:cubicBezTo>
                      <a:pt x="4" y="8"/>
                      <a:pt x="1" y="11"/>
                      <a:pt x="0" y="15"/>
                    </a:cubicBezTo>
                    <a:cubicBezTo>
                      <a:pt x="5" y="14"/>
                      <a:pt x="9" y="12"/>
                      <a:pt x="14" y="9"/>
                    </a:cubicBezTo>
                    <a:cubicBezTo>
                      <a:pt x="17" y="6"/>
                      <a:pt x="20" y="3"/>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 name="Google Shape;1098;p5">
                <a:extLst>
                  <a:ext uri="{FF2B5EF4-FFF2-40B4-BE49-F238E27FC236}">
                    <a16:creationId xmlns:a16="http://schemas.microsoft.com/office/drawing/2014/main" id="{096DC1DC-DEC9-4156-9E47-CDCCB6C00272}"/>
                  </a:ext>
                </a:extLst>
              </p:cNvPr>
              <p:cNvSpPr/>
              <p:nvPr/>
            </p:nvSpPr>
            <p:spPr>
              <a:xfrm>
                <a:off x="3574" y="1453"/>
                <a:ext cx="55" cy="53"/>
              </a:xfrm>
              <a:custGeom>
                <a:avLst/>
                <a:gdLst/>
                <a:ahLst/>
                <a:cxnLst/>
                <a:rect l="l" t="t" r="r" b="b"/>
                <a:pathLst>
                  <a:path w="32" h="31" extrusionOk="0">
                    <a:moveTo>
                      <a:pt x="15" y="0"/>
                    </a:moveTo>
                    <a:cubicBezTo>
                      <a:pt x="11" y="0"/>
                      <a:pt x="8" y="1"/>
                      <a:pt x="5" y="3"/>
                    </a:cubicBezTo>
                    <a:cubicBezTo>
                      <a:pt x="3" y="5"/>
                      <a:pt x="2" y="6"/>
                      <a:pt x="1" y="8"/>
                    </a:cubicBezTo>
                    <a:cubicBezTo>
                      <a:pt x="4" y="10"/>
                      <a:pt x="5" y="13"/>
                      <a:pt x="4" y="16"/>
                    </a:cubicBezTo>
                    <a:cubicBezTo>
                      <a:pt x="3" y="18"/>
                      <a:pt x="2" y="20"/>
                      <a:pt x="0" y="20"/>
                    </a:cubicBezTo>
                    <a:cubicBezTo>
                      <a:pt x="0" y="22"/>
                      <a:pt x="1" y="24"/>
                      <a:pt x="2" y="25"/>
                    </a:cubicBezTo>
                    <a:cubicBezTo>
                      <a:pt x="5" y="29"/>
                      <a:pt x="10" y="31"/>
                      <a:pt x="15" y="31"/>
                    </a:cubicBezTo>
                    <a:cubicBezTo>
                      <a:pt x="18" y="31"/>
                      <a:pt x="21" y="30"/>
                      <a:pt x="24" y="28"/>
                    </a:cubicBezTo>
                    <a:cubicBezTo>
                      <a:pt x="31" y="23"/>
                      <a:pt x="32" y="13"/>
                      <a:pt x="27" y="6"/>
                    </a:cubicBezTo>
                    <a:cubicBezTo>
                      <a:pt x="24" y="2"/>
                      <a:pt x="19" y="0"/>
                      <a:pt x="1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 name="Google Shape;1099;p5">
                <a:extLst>
                  <a:ext uri="{FF2B5EF4-FFF2-40B4-BE49-F238E27FC236}">
                    <a16:creationId xmlns:a16="http://schemas.microsoft.com/office/drawing/2014/main" id="{F61C69F9-A9B2-4FBF-AB30-F9352C8659D2}"/>
                  </a:ext>
                </a:extLst>
              </p:cNvPr>
              <p:cNvSpPr/>
              <p:nvPr/>
            </p:nvSpPr>
            <p:spPr>
              <a:xfrm>
                <a:off x="3571" y="1467"/>
                <a:ext cx="12" cy="21"/>
              </a:xfrm>
              <a:custGeom>
                <a:avLst/>
                <a:gdLst/>
                <a:ahLst/>
                <a:cxnLst/>
                <a:rect l="l" t="t" r="r" b="b"/>
                <a:pathLst>
                  <a:path w="7" h="12" extrusionOk="0">
                    <a:moveTo>
                      <a:pt x="3" y="0"/>
                    </a:moveTo>
                    <a:cubicBezTo>
                      <a:pt x="1" y="4"/>
                      <a:pt x="0" y="8"/>
                      <a:pt x="2" y="12"/>
                    </a:cubicBezTo>
                    <a:cubicBezTo>
                      <a:pt x="4" y="12"/>
                      <a:pt x="5" y="10"/>
                      <a:pt x="6" y="8"/>
                    </a:cubicBezTo>
                    <a:cubicBezTo>
                      <a:pt x="7" y="5"/>
                      <a:pt x="6" y="2"/>
                      <a:pt x="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 name="Google Shape;1100;p5">
                <a:extLst>
                  <a:ext uri="{FF2B5EF4-FFF2-40B4-BE49-F238E27FC236}">
                    <a16:creationId xmlns:a16="http://schemas.microsoft.com/office/drawing/2014/main" id="{120B21B0-22B3-41E0-9242-13D23BF969FE}"/>
                  </a:ext>
                </a:extLst>
              </p:cNvPr>
              <p:cNvSpPr/>
              <p:nvPr/>
            </p:nvSpPr>
            <p:spPr>
              <a:xfrm>
                <a:off x="3465" y="1355"/>
                <a:ext cx="12" cy="9"/>
              </a:xfrm>
              <a:custGeom>
                <a:avLst/>
                <a:gdLst/>
                <a:ahLst/>
                <a:cxnLst/>
                <a:rect l="l" t="t" r="r" b="b"/>
                <a:pathLst>
                  <a:path w="7" h="5" extrusionOk="0">
                    <a:moveTo>
                      <a:pt x="3" y="0"/>
                    </a:moveTo>
                    <a:cubicBezTo>
                      <a:pt x="3" y="0"/>
                      <a:pt x="2" y="1"/>
                      <a:pt x="1" y="1"/>
                    </a:cubicBezTo>
                    <a:cubicBezTo>
                      <a:pt x="1" y="1"/>
                      <a:pt x="1" y="1"/>
                      <a:pt x="0" y="1"/>
                    </a:cubicBezTo>
                    <a:cubicBezTo>
                      <a:pt x="3" y="2"/>
                      <a:pt x="5" y="3"/>
                      <a:pt x="7" y="5"/>
                    </a:cubicBezTo>
                    <a:cubicBezTo>
                      <a:pt x="7" y="5"/>
                      <a:pt x="7" y="4"/>
                      <a:pt x="7" y="4"/>
                    </a:cubicBezTo>
                    <a:cubicBezTo>
                      <a:pt x="6" y="3"/>
                      <a:pt x="4" y="1"/>
                      <a:pt x="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 name="Google Shape;1101;p5">
                <a:extLst>
                  <a:ext uri="{FF2B5EF4-FFF2-40B4-BE49-F238E27FC236}">
                    <a16:creationId xmlns:a16="http://schemas.microsoft.com/office/drawing/2014/main" id="{D33CE88F-FF48-456A-A197-9879CBE03D8F}"/>
                  </a:ext>
                </a:extLst>
              </p:cNvPr>
              <p:cNvSpPr/>
              <p:nvPr/>
            </p:nvSpPr>
            <p:spPr>
              <a:xfrm>
                <a:off x="3434" y="1340"/>
                <a:ext cx="36" cy="17"/>
              </a:xfrm>
              <a:custGeom>
                <a:avLst/>
                <a:gdLst/>
                <a:ahLst/>
                <a:cxnLst/>
                <a:rect l="l" t="t" r="r" b="b"/>
                <a:pathLst>
                  <a:path w="21" h="10" extrusionOk="0">
                    <a:moveTo>
                      <a:pt x="0" y="0"/>
                    </a:moveTo>
                    <a:cubicBezTo>
                      <a:pt x="1" y="2"/>
                      <a:pt x="3" y="4"/>
                      <a:pt x="4" y="7"/>
                    </a:cubicBezTo>
                    <a:cubicBezTo>
                      <a:pt x="4" y="8"/>
                      <a:pt x="4" y="9"/>
                      <a:pt x="4" y="10"/>
                    </a:cubicBezTo>
                    <a:cubicBezTo>
                      <a:pt x="6" y="9"/>
                      <a:pt x="8" y="9"/>
                      <a:pt x="10" y="9"/>
                    </a:cubicBezTo>
                    <a:cubicBezTo>
                      <a:pt x="13" y="9"/>
                      <a:pt x="16" y="9"/>
                      <a:pt x="18" y="10"/>
                    </a:cubicBezTo>
                    <a:cubicBezTo>
                      <a:pt x="19" y="10"/>
                      <a:pt x="19" y="10"/>
                      <a:pt x="19" y="10"/>
                    </a:cubicBezTo>
                    <a:cubicBezTo>
                      <a:pt x="20" y="10"/>
                      <a:pt x="21" y="9"/>
                      <a:pt x="21" y="9"/>
                    </a:cubicBezTo>
                    <a:cubicBezTo>
                      <a:pt x="15" y="3"/>
                      <a:pt x="8" y="0"/>
                      <a:pt x="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 name="Google Shape;1102;p5">
                <a:extLst>
                  <a:ext uri="{FF2B5EF4-FFF2-40B4-BE49-F238E27FC236}">
                    <a16:creationId xmlns:a16="http://schemas.microsoft.com/office/drawing/2014/main" id="{93DC23B3-D1B7-4FD8-AC1E-525895F4AF89}"/>
                  </a:ext>
                </a:extLst>
              </p:cNvPr>
              <p:cNvSpPr/>
              <p:nvPr/>
            </p:nvSpPr>
            <p:spPr>
              <a:xfrm>
                <a:off x="3371" y="1400"/>
                <a:ext cx="7" cy="4"/>
              </a:xfrm>
              <a:custGeom>
                <a:avLst/>
                <a:gdLst/>
                <a:ahLst/>
                <a:cxnLst/>
                <a:rect l="l" t="t" r="r" b="b"/>
                <a:pathLst>
                  <a:path w="4" h="2" extrusionOk="0">
                    <a:moveTo>
                      <a:pt x="0" y="0"/>
                    </a:moveTo>
                    <a:cubicBezTo>
                      <a:pt x="0" y="1"/>
                      <a:pt x="0" y="2"/>
                      <a:pt x="0" y="2"/>
                    </a:cubicBezTo>
                    <a:cubicBezTo>
                      <a:pt x="0" y="2"/>
                      <a:pt x="0" y="2"/>
                      <a:pt x="1" y="2"/>
                    </a:cubicBezTo>
                    <a:cubicBezTo>
                      <a:pt x="1" y="2"/>
                      <a:pt x="1" y="2"/>
                      <a:pt x="2" y="2"/>
                    </a:cubicBezTo>
                    <a:cubicBezTo>
                      <a:pt x="2" y="2"/>
                      <a:pt x="3" y="2"/>
                      <a:pt x="4" y="2"/>
                    </a:cubicBezTo>
                    <a:cubicBezTo>
                      <a:pt x="2" y="2"/>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 name="Google Shape;1103;p5">
                <a:extLst>
                  <a:ext uri="{FF2B5EF4-FFF2-40B4-BE49-F238E27FC236}">
                    <a16:creationId xmlns:a16="http://schemas.microsoft.com/office/drawing/2014/main" id="{52BA1734-1B3F-45F8-BA8F-DE535E7C47F9}"/>
                  </a:ext>
                </a:extLst>
              </p:cNvPr>
              <p:cNvSpPr/>
              <p:nvPr/>
            </p:nvSpPr>
            <p:spPr>
              <a:xfrm>
                <a:off x="3402" y="1441"/>
                <a:ext cx="65" cy="16"/>
              </a:xfrm>
              <a:custGeom>
                <a:avLst/>
                <a:gdLst/>
                <a:ahLst/>
                <a:cxnLst/>
                <a:rect l="l" t="t" r="r" b="b"/>
                <a:pathLst>
                  <a:path w="38" h="9" extrusionOk="0">
                    <a:moveTo>
                      <a:pt x="17" y="0"/>
                    </a:moveTo>
                    <a:cubicBezTo>
                      <a:pt x="12" y="3"/>
                      <a:pt x="7" y="4"/>
                      <a:pt x="2" y="4"/>
                    </a:cubicBezTo>
                    <a:cubicBezTo>
                      <a:pt x="2" y="4"/>
                      <a:pt x="1" y="4"/>
                      <a:pt x="1" y="4"/>
                    </a:cubicBezTo>
                    <a:cubicBezTo>
                      <a:pt x="1" y="4"/>
                      <a:pt x="0" y="5"/>
                      <a:pt x="0" y="5"/>
                    </a:cubicBezTo>
                    <a:cubicBezTo>
                      <a:pt x="5" y="8"/>
                      <a:pt x="11" y="9"/>
                      <a:pt x="16" y="9"/>
                    </a:cubicBezTo>
                    <a:cubicBezTo>
                      <a:pt x="24" y="9"/>
                      <a:pt x="31" y="7"/>
                      <a:pt x="37" y="2"/>
                    </a:cubicBezTo>
                    <a:cubicBezTo>
                      <a:pt x="38" y="2"/>
                      <a:pt x="38" y="2"/>
                      <a:pt x="38" y="1"/>
                    </a:cubicBezTo>
                    <a:cubicBezTo>
                      <a:pt x="35" y="2"/>
                      <a:pt x="32" y="3"/>
                      <a:pt x="29" y="3"/>
                    </a:cubicBezTo>
                    <a:cubicBezTo>
                      <a:pt x="25" y="3"/>
                      <a:pt x="21" y="2"/>
                      <a:pt x="1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 name="Google Shape;1104;p5">
                <a:extLst>
                  <a:ext uri="{FF2B5EF4-FFF2-40B4-BE49-F238E27FC236}">
                    <a16:creationId xmlns:a16="http://schemas.microsoft.com/office/drawing/2014/main" id="{E6B1609B-2852-48B9-AD7E-0AB08592EF70}"/>
                  </a:ext>
                </a:extLst>
              </p:cNvPr>
              <p:cNvSpPr/>
              <p:nvPr/>
            </p:nvSpPr>
            <p:spPr>
              <a:xfrm>
                <a:off x="3391" y="1409"/>
                <a:ext cx="40" cy="39"/>
              </a:xfrm>
              <a:custGeom>
                <a:avLst/>
                <a:gdLst/>
                <a:ahLst/>
                <a:cxnLst/>
                <a:rect l="l" t="t" r="r" b="b"/>
                <a:pathLst>
                  <a:path w="23" h="23" extrusionOk="0">
                    <a:moveTo>
                      <a:pt x="9" y="0"/>
                    </a:moveTo>
                    <a:cubicBezTo>
                      <a:pt x="7" y="1"/>
                      <a:pt x="6" y="1"/>
                      <a:pt x="4" y="1"/>
                    </a:cubicBezTo>
                    <a:cubicBezTo>
                      <a:pt x="3" y="1"/>
                      <a:pt x="1" y="1"/>
                      <a:pt x="0" y="0"/>
                    </a:cubicBezTo>
                    <a:cubicBezTo>
                      <a:pt x="5" y="4"/>
                      <a:pt x="8" y="9"/>
                      <a:pt x="8" y="15"/>
                    </a:cubicBezTo>
                    <a:cubicBezTo>
                      <a:pt x="8" y="17"/>
                      <a:pt x="8" y="20"/>
                      <a:pt x="7" y="23"/>
                    </a:cubicBezTo>
                    <a:cubicBezTo>
                      <a:pt x="7" y="23"/>
                      <a:pt x="8" y="23"/>
                      <a:pt x="8" y="23"/>
                    </a:cubicBezTo>
                    <a:cubicBezTo>
                      <a:pt x="13" y="23"/>
                      <a:pt x="18" y="22"/>
                      <a:pt x="23" y="19"/>
                    </a:cubicBezTo>
                    <a:cubicBezTo>
                      <a:pt x="22" y="18"/>
                      <a:pt x="20" y="17"/>
                      <a:pt x="19" y="16"/>
                    </a:cubicBezTo>
                    <a:cubicBezTo>
                      <a:pt x="13" y="12"/>
                      <a:pt x="10" y="7"/>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 name="Google Shape;1105;p5">
                <a:extLst>
                  <a:ext uri="{FF2B5EF4-FFF2-40B4-BE49-F238E27FC236}">
                    <a16:creationId xmlns:a16="http://schemas.microsoft.com/office/drawing/2014/main" id="{0FD3D250-8677-4A12-9876-D3C17401BBB7}"/>
                  </a:ext>
                </a:extLst>
              </p:cNvPr>
              <p:cNvSpPr/>
              <p:nvPr/>
            </p:nvSpPr>
            <p:spPr>
              <a:xfrm>
                <a:off x="3398" y="1448"/>
                <a:ext cx="5" cy="2"/>
              </a:xfrm>
              <a:custGeom>
                <a:avLst/>
                <a:gdLst/>
                <a:ahLst/>
                <a:cxnLst/>
                <a:rect l="l" t="t" r="r" b="b"/>
                <a:pathLst>
                  <a:path w="3" h="1" extrusionOk="0">
                    <a:moveTo>
                      <a:pt x="0" y="0"/>
                    </a:moveTo>
                    <a:cubicBezTo>
                      <a:pt x="0" y="0"/>
                      <a:pt x="1" y="1"/>
                      <a:pt x="2" y="1"/>
                    </a:cubicBezTo>
                    <a:cubicBezTo>
                      <a:pt x="2" y="1"/>
                      <a:pt x="3" y="0"/>
                      <a:pt x="3" y="0"/>
                    </a:cubicBezTo>
                    <a:cubicBezTo>
                      <a:pt x="2" y="0"/>
                      <a:pt x="1"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 name="Google Shape;1106;p5">
                <a:extLst>
                  <a:ext uri="{FF2B5EF4-FFF2-40B4-BE49-F238E27FC236}">
                    <a16:creationId xmlns:a16="http://schemas.microsoft.com/office/drawing/2014/main" id="{E2425BD9-79FF-4C92-9F94-D5B9328E8C31}"/>
                  </a:ext>
                </a:extLst>
              </p:cNvPr>
              <p:cNvSpPr/>
              <p:nvPr/>
            </p:nvSpPr>
            <p:spPr>
              <a:xfrm>
                <a:off x="3371" y="1404"/>
                <a:ext cx="34" cy="44"/>
              </a:xfrm>
              <a:custGeom>
                <a:avLst/>
                <a:gdLst/>
                <a:ahLst/>
                <a:cxnLst/>
                <a:rect l="l" t="t" r="r" b="b"/>
                <a:pathLst>
                  <a:path w="20" h="26" extrusionOk="0">
                    <a:moveTo>
                      <a:pt x="2" y="0"/>
                    </a:moveTo>
                    <a:cubicBezTo>
                      <a:pt x="1" y="0"/>
                      <a:pt x="1" y="0"/>
                      <a:pt x="1" y="0"/>
                    </a:cubicBezTo>
                    <a:cubicBezTo>
                      <a:pt x="0" y="0"/>
                      <a:pt x="0" y="0"/>
                      <a:pt x="0" y="0"/>
                    </a:cubicBezTo>
                    <a:cubicBezTo>
                      <a:pt x="1" y="6"/>
                      <a:pt x="3" y="12"/>
                      <a:pt x="7" y="18"/>
                    </a:cubicBezTo>
                    <a:cubicBezTo>
                      <a:pt x="10" y="21"/>
                      <a:pt x="12" y="23"/>
                      <a:pt x="16" y="26"/>
                    </a:cubicBezTo>
                    <a:cubicBezTo>
                      <a:pt x="17" y="26"/>
                      <a:pt x="18" y="26"/>
                      <a:pt x="19" y="26"/>
                    </a:cubicBezTo>
                    <a:cubicBezTo>
                      <a:pt x="20" y="23"/>
                      <a:pt x="20" y="20"/>
                      <a:pt x="20" y="18"/>
                    </a:cubicBezTo>
                    <a:cubicBezTo>
                      <a:pt x="20" y="12"/>
                      <a:pt x="17" y="7"/>
                      <a:pt x="12" y="3"/>
                    </a:cubicBezTo>
                    <a:cubicBezTo>
                      <a:pt x="9" y="3"/>
                      <a:pt x="6" y="2"/>
                      <a:pt x="4" y="0"/>
                    </a:cubicBezTo>
                    <a:cubicBezTo>
                      <a:pt x="3" y="0"/>
                      <a:pt x="2" y="0"/>
                      <a:pt x="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 name="Google Shape;1107;p5">
                <a:extLst>
                  <a:ext uri="{FF2B5EF4-FFF2-40B4-BE49-F238E27FC236}">
                    <a16:creationId xmlns:a16="http://schemas.microsoft.com/office/drawing/2014/main" id="{75CFE89B-E3A1-4B99-8D93-834155EEA563}"/>
                  </a:ext>
                </a:extLst>
              </p:cNvPr>
              <p:cNvSpPr/>
              <p:nvPr/>
            </p:nvSpPr>
            <p:spPr>
              <a:xfrm>
                <a:off x="3410" y="1340"/>
                <a:ext cx="31" cy="17"/>
              </a:xfrm>
              <a:custGeom>
                <a:avLst/>
                <a:gdLst/>
                <a:ahLst/>
                <a:cxnLst/>
                <a:rect l="l" t="t" r="r" b="b"/>
                <a:pathLst>
                  <a:path w="18" h="10" extrusionOk="0">
                    <a:moveTo>
                      <a:pt x="11" y="0"/>
                    </a:moveTo>
                    <a:cubicBezTo>
                      <a:pt x="7" y="0"/>
                      <a:pt x="4" y="0"/>
                      <a:pt x="0" y="2"/>
                    </a:cubicBezTo>
                    <a:cubicBezTo>
                      <a:pt x="7" y="2"/>
                      <a:pt x="13" y="5"/>
                      <a:pt x="18" y="10"/>
                    </a:cubicBezTo>
                    <a:cubicBezTo>
                      <a:pt x="18" y="10"/>
                      <a:pt x="18" y="10"/>
                      <a:pt x="18" y="10"/>
                    </a:cubicBezTo>
                    <a:cubicBezTo>
                      <a:pt x="18" y="9"/>
                      <a:pt x="18" y="8"/>
                      <a:pt x="18" y="7"/>
                    </a:cubicBezTo>
                    <a:cubicBezTo>
                      <a:pt x="17" y="4"/>
                      <a:pt x="15" y="2"/>
                      <a:pt x="14" y="0"/>
                    </a:cubicBezTo>
                    <a:cubicBezTo>
                      <a:pt x="13" y="0"/>
                      <a:pt x="12" y="0"/>
                      <a:pt x="11"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 name="Google Shape;1108;p5">
                <a:extLst>
                  <a:ext uri="{FF2B5EF4-FFF2-40B4-BE49-F238E27FC236}">
                    <a16:creationId xmlns:a16="http://schemas.microsoft.com/office/drawing/2014/main" id="{DBD1908F-537B-4DC8-869F-6A221C1C0172}"/>
                  </a:ext>
                </a:extLst>
              </p:cNvPr>
              <p:cNvSpPr/>
              <p:nvPr/>
            </p:nvSpPr>
            <p:spPr>
              <a:xfrm>
                <a:off x="3371" y="1349"/>
                <a:ext cx="58" cy="61"/>
              </a:xfrm>
              <a:custGeom>
                <a:avLst/>
                <a:gdLst/>
                <a:ahLst/>
                <a:cxnLst/>
                <a:rect l="l" t="t" r="r" b="b"/>
                <a:pathLst>
                  <a:path w="34" h="36" extrusionOk="0">
                    <a:moveTo>
                      <a:pt x="16" y="0"/>
                    </a:moveTo>
                    <a:cubicBezTo>
                      <a:pt x="15" y="0"/>
                      <a:pt x="14" y="1"/>
                      <a:pt x="14" y="2"/>
                    </a:cubicBezTo>
                    <a:cubicBezTo>
                      <a:pt x="4" y="9"/>
                      <a:pt x="0" y="19"/>
                      <a:pt x="0" y="30"/>
                    </a:cubicBezTo>
                    <a:cubicBezTo>
                      <a:pt x="1" y="31"/>
                      <a:pt x="2" y="32"/>
                      <a:pt x="4" y="32"/>
                    </a:cubicBezTo>
                    <a:cubicBezTo>
                      <a:pt x="7" y="33"/>
                      <a:pt x="10" y="34"/>
                      <a:pt x="12" y="35"/>
                    </a:cubicBezTo>
                    <a:cubicBezTo>
                      <a:pt x="13" y="36"/>
                      <a:pt x="15" y="36"/>
                      <a:pt x="16" y="36"/>
                    </a:cubicBezTo>
                    <a:cubicBezTo>
                      <a:pt x="18" y="36"/>
                      <a:pt x="19" y="36"/>
                      <a:pt x="21" y="35"/>
                    </a:cubicBezTo>
                    <a:cubicBezTo>
                      <a:pt x="20" y="28"/>
                      <a:pt x="21" y="20"/>
                      <a:pt x="26" y="14"/>
                    </a:cubicBezTo>
                    <a:cubicBezTo>
                      <a:pt x="28" y="11"/>
                      <a:pt x="31" y="9"/>
                      <a:pt x="34" y="7"/>
                    </a:cubicBezTo>
                    <a:cubicBezTo>
                      <a:pt x="28" y="6"/>
                      <a:pt x="21" y="4"/>
                      <a:pt x="16"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 name="Google Shape;1109;p5">
                <a:extLst>
                  <a:ext uri="{FF2B5EF4-FFF2-40B4-BE49-F238E27FC236}">
                    <a16:creationId xmlns:a16="http://schemas.microsoft.com/office/drawing/2014/main" id="{E99015CA-C7F8-4FBE-A732-194B821EFF5F}"/>
                  </a:ext>
                </a:extLst>
              </p:cNvPr>
              <p:cNvSpPr/>
              <p:nvPr/>
            </p:nvSpPr>
            <p:spPr>
              <a:xfrm>
                <a:off x="3398" y="1343"/>
                <a:ext cx="43" cy="18"/>
              </a:xfrm>
              <a:custGeom>
                <a:avLst/>
                <a:gdLst/>
                <a:ahLst/>
                <a:cxnLst/>
                <a:rect l="l" t="t" r="r" b="b"/>
                <a:pathLst>
                  <a:path w="25" h="10" extrusionOk="0">
                    <a:moveTo>
                      <a:pt x="7" y="0"/>
                    </a:moveTo>
                    <a:cubicBezTo>
                      <a:pt x="5" y="0"/>
                      <a:pt x="2" y="1"/>
                      <a:pt x="0" y="3"/>
                    </a:cubicBezTo>
                    <a:cubicBezTo>
                      <a:pt x="5" y="7"/>
                      <a:pt x="12" y="9"/>
                      <a:pt x="18" y="10"/>
                    </a:cubicBezTo>
                    <a:cubicBezTo>
                      <a:pt x="20" y="9"/>
                      <a:pt x="23" y="8"/>
                      <a:pt x="25" y="8"/>
                    </a:cubicBezTo>
                    <a:cubicBezTo>
                      <a:pt x="20" y="3"/>
                      <a:pt x="14" y="0"/>
                      <a:pt x="7" y="0"/>
                    </a:cubicBezTo>
                  </a:path>
                </a:pathLst>
              </a:custGeom>
              <a:solidFill>
                <a:srgbClr val="1C1D1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 name="Google Shape;1110;p5">
                <a:extLst>
                  <a:ext uri="{FF2B5EF4-FFF2-40B4-BE49-F238E27FC236}">
                    <a16:creationId xmlns:a16="http://schemas.microsoft.com/office/drawing/2014/main" id="{DC0D8F63-D530-4317-BC29-DE79E01F8581}"/>
                  </a:ext>
                </a:extLst>
              </p:cNvPr>
              <p:cNvSpPr/>
              <p:nvPr/>
            </p:nvSpPr>
            <p:spPr>
              <a:xfrm>
                <a:off x="3378" y="1404"/>
                <a:ext cx="13" cy="5"/>
              </a:xfrm>
              <a:custGeom>
                <a:avLst/>
                <a:gdLst/>
                <a:ahLst/>
                <a:cxnLst/>
                <a:rect l="l" t="t" r="r" b="b"/>
                <a:pathLst>
                  <a:path w="8" h="3" extrusionOk="0">
                    <a:moveTo>
                      <a:pt x="0" y="0"/>
                    </a:moveTo>
                    <a:cubicBezTo>
                      <a:pt x="2" y="2"/>
                      <a:pt x="5" y="3"/>
                      <a:pt x="8" y="3"/>
                    </a:cubicBezTo>
                    <a:cubicBezTo>
                      <a:pt x="6" y="2"/>
                      <a:pt x="3" y="1"/>
                      <a:pt x="0" y="0"/>
                    </a:cubicBezTo>
                  </a:path>
                </a:pathLst>
              </a:custGeom>
              <a:solidFill>
                <a:srgbClr val="18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 name="Google Shape;1111;p5">
                <a:extLst>
                  <a:ext uri="{FF2B5EF4-FFF2-40B4-BE49-F238E27FC236}">
                    <a16:creationId xmlns:a16="http://schemas.microsoft.com/office/drawing/2014/main" id="{D981C7BF-15B6-4726-909F-9EA47E965491}"/>
                  </a:ext>
                </a:extLst>
              </p:cNvPr>
              <p:cNvSpPr/>
              <p:nvPr/>
            </p:nvSpPr>
            <p:spPr>
              <a:xfrm>
                <a:off x="3431" y="1357"/>
                <a:ext cx="65" cy="89"/>
              </a:xfrm>
              <a:custGeom>
                <a:avLst/>
                <a:gdLst/>
                <a:ahLst/>
                <a:cxnLst/>
                <a:rect l="l" t="t" r="r" b="b"/>
                <a:pathLst>
                  <a:path w="38" h="52" extrusionOk="0">
                    <a:moveTo>
                      <a:pt x="20" y="0"/>
                    </a:moveTo>
                    <a:cubicBezTo>
                      <a:pt x="17" y="2"/>
                      <a:pt x="13" y="3"/>
                      <a:pt x="9" y="3"/>
                    </a:cubicBezTo>
                    <a:cubicBezTo>
                      <a:pt x="10" y="4"/>
                      <a:pt x="10" y="4"/>
                      <a:pt x="11" y="5"/>
                    </a:cubicBezTo>
                    <a:cubicBezTo>
                      <a:pt x="20" y="19"/>
                      <a:pt x="16" y="38"/>
                      <a:pt x="2" y="48"/>
                    </a:cubicBezTo>
                    <a:cubicBezTo>
                      <a:pt x="1" y="48"/>
                      <a:pt x="1" y="49"/>
                      <a:pt x="0" y="49"/>
                    </a:cubicBezTo>
                    <a:cubicBezTo>
                      <a:pt x="4" y="51"/>
                      <a:pt x="8" y="52"/>
                      <a:pt x="12" y="52"/>
                    </a:cubicBezTo>
                    <a:cubicBezTo>
                      <a:pt x="15" y="52"/>
                      <a:pt x="18" y="51"/>
                      <a:pt x="21" y="50"/>
                    </a:cubicBezTo>
                    <a:cubicBezTo>
                      <a:pt x="35" y="39"/>
                      <a:pt x="38" y="18"/>
                      <a:pt x="27" y="4"/>
                    </a:cubicBezTo>
                    <a:cubicBezTo>
                      <a:pt x="25" y="2"/>
                      <a:pt x="23" y="1"/>
                      <a:pt x="2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 name="Google Shape;1112;p5">
                <a:extLst>
                  <a:ext uri="{FF2B5EF4-FFF2-40B4-BE49-F238E27FC236}">
                    <a16:creationId xmlns:a16="http://schemas.microsoft.com/office/drawing/2014/main" id="{4C29D2D9-AC58-4DDC-83F5-BB7FB36B873B}"/>
                  </a:ext>
                </a:extLst>
              </p:cNvPr>
              <p:cNvSpPr/>
              <p:nvPr/>
            </p:nvSpPr>
            <p:spPr>
              <a:xfrm>
                <a:off x="3441" y="1355"/>
                <a:ext cx="24" cy="7"/>
              </a:xfrm>
              <a:custGeom>
                <a:avLst/>
                <a:gdLst/>
                <a:ahLst/>
                <a:cxnLst/>
                <a:rect l="l" t="t" r="r" b="b"/>
                <a:pathLst>
                  <a:path w="14" h="4" extrusionOk="0">
                    <a:moveTo>
                      <a:pt x="6" y="0"/>
                    </a:moveTo>
                    <a:cubicBezTo>
                      <a:pt x="4" y="0"/>
                      <a:pt x="2" y="0"/>
                      <a:pt x="0" y="1"/>
                    </a:cubicBezTo>
                    <a:cubicBezTo>
                      <a:pt x="0" y="1"/>
                      <a:pt x="0" y="1"/>
                      <a:pt x="0" y="1"/>
                    </a:cubicBezTo>
                    <a:cubicBezTo>
                      <a:pt x="1" y="2"/>
                      <a:pt x="2" y="3"/>
                      <a:pt x="3" y="4"/>
                    </a:cubicBezTo>
                    <a:cubicBezTo>
                      <a:pt x="7" y="4"/>
                      <a:pt x="11" y="3"/>
                      <a:pt x="14" y="1"/>
                    </a:cubicBezTo>
                    <a:cubicBezTo>
                      <a:pt x="12" y="0"/>
                      <a:pt x="9" y="0"/>
                      <a:pt x="6"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 name="Google Shape;1113;p5">
                <a:extLst>
                  <a:ext uri="{FF2B5EF4-FFF2-40B4-BE49-F238E27FC236}">
                    <a16:creationId xmlns:a16="http://schemas.microsoft.com/office/drawing/2014/main" id="{AA4E4649-05A9-4F61-994D-84540233FACF}"/>
                  </a:ext>
                </a:extLst>
              </p:cNvPr>
              <p:cNvSpPr/>
              <p:nvPr/>
            </p:nvSpPr>
            <p:spPr>
              <a:xfrm>
                <a:off x="3407" y="1362"/>
                <a:ext cx="58" cy="79"/>
              </a:xfrm>
              <a:custGeom>
                <a:avLst/>
                <a:gdLst/>
                <a:ahLst/>
                <a:cxnLst/>
                <a:rect l="l" t="t" r="r" b="b"/>
                <a:pathLst>
                  <a:path w="34" h="46" extrusionOk="0">
                    <a:moveTo>
                      <a:pt x="23" y="0"/>
                    </a:moveTo>
                    <a:cubicBezTo>
                      <a:pt x="22" y="0"/>
                      <a:pt x="22" y="0"/>
                      <a:pt x="21" y="0"/>
                    </a:cubicBezTo>
                    <a:cubicBezTo>
                      <a:pt x="22" y="11"/>
                      <a:pt x="15" y="23"/>
                      <a:pt x="3" y="26"/>
                    </a:cubicBezTo>
                    <a:cubicBezTo>
                      <a:pt x="2" y="27"/>
                      <a:pt x="1" y="27"/>
                      <a:pt x="0" y="27"/>
                    </a:cubicBezTo>
                    <a:cubicBezTo>
                      <a:pt x="1" y="34"/>
                      <a:pt x="4" y="39"/>
                      <a:pt x="10" y="43"/>
                    </a:cubicBezTo>
                    <a:cubicBezTo>
                      <a:pt x="11" y="44"/>
                      <a:pt x="13" y="45"/>
                      <a:pt x="14" y="46"/>
                    </a:cubicBezTo>
                    <a:cubicBezTo>
                      <a:pt x="15" y="46"/>
                      <a:pt x="15" y="45"/>
                      <a:pt x="16" y="45"/>
                    </a:cubicBezTo>
                    <a:cubicBezTo>
                      <a:pt x="30" y="35"/>
                      <a:pt x="34" y="16"/>
                      <a:pt x="25" y="2"/>
                    </a:cubicBezTo>
                    <a:cubicBezTo>
                      <a:pt x="24" y="1"/>
                      <a:pt x="24" y="1"/>
                      <a:pt x="23"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 name="Google Shape;1114;p5">
                <a:extLst>
                  <a:ext uri="{FF2B5EF4-FFF2-40B4-BE49-F238E27FC236}">
                    <a16:creationId xmlns:a16="http://schemas.microsoft.com/office/drawing/2014/main" id="{29350D42-C226-45B6-BC9E-BAC44DD1C305}"/>
                  </a:ext>
                </a:extLst>
              </p:cNvPr>
              <p:cNvSpPr/>
              <p:nvPr/>
            </p:nvSpPr>
            <p:spPr>
              <a:xfrm>
                <a:off x="3441" y="1357"/>
                <a:ext cx="5" cy="5"/>
              </a:xfrm>
              <a:custGeom>
                <a:avLst/>
                <a:gdLst/>
                <a:ahLst/>
                <a:cxnLst/>
                <a:rect l="l" t="t" r="r" b="b"/>
                <a:pathLst>
                  <a:path w="3" h="3" extrusionOk="0">
                    <a:moveTo>
                      <a:pt x="0" y="0"/>
                    </a:moveTo>
                    <a:cubicBezTo>
                      <a:pt x="1" y="1"/>
                      <a:pt x="1" y="2"/>
                      <a:pt x="1" y="3"/>
                    </a:cubicBezTo>
                    <a:cubicBezTo>
                      <a:pt x="2" y="3"/>
                      <a:pt x="2" y="3"/>
                      <a:pt x="3" y="3"/>
                    </a:cubicBezTo>
                    <a:cubicBezTo>
                      <a:pt x="2" y="2"/>
                      <a:pt x="1" y="1"/>
                      <a:pt x="0" y="0"/>
                    </a:cubicBezTo>
                  </a:path>
                </a:pathLst>
              </a:custGeom>
              <a:solidFill>
                <a:srgbClr val="2D2E3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 name="Google Shape;1115;p5">
                <a:extLst>
                  <a:ext uri="{FF2B5EF4-FFF2-40B4-BE49-F238E27FC236}">
                    <a16:creationId xmlns:a16="http://schemas.microsoft.com/office/drawing/2014/main" id="{7F28EB8C-FC25-4C81-BE68-49129F049E13}"/>
                  </a:ext>
                </a:extLst>
              </p:cNvPr>
              <p:cNvSpPr/>
              <p:nvPr/>
            </p:nvSpPr>
            <p:spPr>
              <a:xfrm>
                <a:off x="3441" y="1357"/>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1B1C1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 name="Google Shape;1116;p5">
                <a:extLst>
                  <a:ext uri="{FF2B5EF4-FFF2-40B4-BE49-F238E27FC236}">
                    <a16:creationId xmlns:a16="http://schemas.microsoft.com/office/drawing/2014/main" id="{A4C1F9B6-C772-4774-8AA0-B8F5C3216D1F}"/>
                  </a:ext>
                </a:extLst>
              </p:cNvPr>
              <p:cNvSpPr/>
              <p:nvPr/>
            </p:nvSpPr>
            <p:spPr>
              <a:xfrm>
                <a:off x="3405" y="1361"/>
                <a:ext cx="39" cy="48"/>
              </a:xfrm>
              <a:custGeom>
                <a:avLst/>
                <a:gdLst/>
                <a:ahLst/>
                <a:cxnLst/>
                <a:rect l="l" t="t" r="r" b="b"/>
                <a:pathLst>
                  <a:path w="23" h="28" extrusionOk="0">
                    <a:moveTo>
                      <a:pt x="14" y="0"/>
                    </a:moveTo>
                    <a:cubicBezTo>
                      <a:pt x="11" y="2"/>
                      <a:pt x="8" y="4"/>
                      <a:pt x="6" y="7"/>
                    </a:cubicBezTo>
                    <a:cubicBezTo>
                      <a:pt x="1" y="13"/>
                      <a:pt x="0" y="21"/>
                      <a:pt x="1" y="28"/>
                    </a:cubicBezTo>
                    <a:cubicBezTo>
                      <a:pt x="2" y="28"/>
                      <a:pt x="3" y="28"/>
                      <a:pt x="4" y="27"/>
                    </a:cubicBezTo>
                    <a:cubicBezTo>
                      <a:pt x="16" y="24"/>
                      <a:pt x="23" y="12"/>
                      <a:pt x="22" y="1"/>
                    </a:cubicBezTo>
                    <a:cubicBezTo>
                      <a:pt x="22" y="1"/>
                      <a:pt x="21" y="1"/>
                      <a:pt x="21" y="1"/>
                    </a:cubicBezTo>
                    <a:cubicBezTo>
                      <a:pt x="19" y="1"/>
                      <a:pt x="16" y="1"/>
                      <a:pt x="14"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 name="Google Shape;1117;p5">
                <a:extLst>
                  <a:ext uri="{FF2B5EF4-FFF2-40B4-BE49-F238E27FC236}">
                    <a16:creationId xmlns:a16="http://schemas.microsoft.com/office/drawing/2014/main" id="{D680A451-0DB4-4053-9667-395239767B2B}"/>
                  </a:ext>
                </a:extLst>
              </p:cNvPr>
              <p:cNvSpPr/>
              <p:nvPr/>
            </p:nvSpPr>
            <p:spPr>
              <a:xfrm>
                <a:off x="3429" y="1357"/>
                <a:ext cx="14" cy="5"/>
              </a:xfrm>
              <a:custGeom>
                <a:avLst/>
                <a:gdLst/>
                <a:ahLst/>
                <a:cxnLst/>
                <a:rect l="l" t="t" r="r" b="b"/>
                <a:pathLst>
                  <a:path w="8" h="3" extrusionOk="0">
                    <a:moveTo>
                      <a:pt x="7" y="0"/>
                    </a:moveTo>
                    <a:cubicBezTo>
                      <a:pt x="5" y="0"/>
                      <a:pt x="2" y="1"/>
                      <a:pt x="0" y="2"/>
                    </a:cubicBezTo>
                    <a:cubicBezTo>
                      <a:pt x="2" y="3"/>
                      <a:pt x="5" y="3"/>
                      <a:pt x="7" y="3"/>
                    </a:cubicBezTo>
                    <a:cubicBezTo>
                      <a:pt x="7" y="3"/>
                      <a:pt x="8" y="3"/>
                      <a:pt x="8" y="3"/>
                    </a:cubicBezTo>
                    <a:cubicBezTo>
                      <a:pt x="8" y="2"/>
                      <a:pt x="8" y="1"/>
                      <a:pt x="7" y="0"/>
                    </a:cubicBezTo>
                    <a:cubicBezTo>
                      <a:pt x="7" y="0"/>
                      <a:pt x="7" y="0"/>
                      <a:pt x="7" y="0"/>
                    </a:cubicBezTo>
                  </a:path>
                </a:pathLst>
              </a:custGeom>
              <a:solidFill>
                <a:srgbClr val="14141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 name="Google Shape;1118;p5">
                <a:extLst>
                  <a:ext uri="{FF2B5EF4-FFF2-40B4-BE49-F238E27FC236}">
                    <a16:creationId xmlns:a16="http://schemas.microsoft.com/office/drawing/2014/main" id="{982F6833-FA77-4B97-848C-7F0C6587A66E}"/>
                  </a:ext>
                </a:extLst>
              </p:cNvPr>
              <p:cNvSpPr/>
              <p:nvPr/>
            </p:nvSpPr>
            <p:spPr>
              <a:xfrm>
                <a:off x="3244" y="1517"/>
                <a:ext cx="17" cy="24"/>
              </a:xfrm>
              <a:custGeom>
                <a:avLst/>
                <a:gdLst/>
                <a:ahLst/>
                <a:cxnLst/>
                <a:rect l="l" t="t" r="r" b="b"/>
                <a:pathLst>
                  <a:path w="10" h="14" extrusionOk="0">
                    <a:moveTo>
                      <a:pt x="10" y="14"/>
                    </a:moveTo>
                    <a:cubicBezTo>
                      <a:pt x="10" y="14"/>
                      <a:pt x="10" y="14"/>
                      <a:pt x="10" y="14"/>
                    </a:cubicBezTo>
                    <a:cubicBezTo>
                      <a:pt x="10" y="14"/>
                      <a:pt x="10" y="14"/>
                      <a:pt x="10" y="14"/>
                    </a:cubicBezTo>
                    <a:cubicBezTo>
                      <a:pt x="10" y="14"/>
                      <a:pt x="10" y="14"/>
                      <a:pt x="10" y="14"/>
                    </a:cubicBezTo>
                    <a:cubicBezTo>
                      <a:pt x="10" y="14"/>
                      <a:pt x="10" y="14"/>
                      <a:pt x="10" y="14"/>
                    </a:cubicBezTo>
                    <a:moveTo>
                      <a:pt x="0" y="0"/>
                    </a:moveTo>
                    <a:cubicBezTo>
                      <a:pt x="0" y="0"/>
                      <a:pt x="0" y="0"/>
                      <a:pt x="0" y="0"/>
                    </a:cubicBezTo>
                    <a:cubicBezTo>
                      <a:pt x="1" y="2"/>
                      <a:pt x="1" y="4"/>
                      <a:pt x="2" y="6"/>
                    </a:cubicBezTo>
                    <a:cubicBezTo>
                      <a:pt x="3" y="6"/>
                      <a:pt x="3" y="6"/>
                      <a:pt x="4" y="7"/>
                    </a:cubicBezTo>
                    <a:cubicBezTo>
                      <a:pt x="2" y="5"/>
                      <a:pt x="1"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 name="Google Shape;1119;p5">
                <a:extLst>
                  <a:ext uri="{FF2B5EF4-FFF2-40B4-BE49-F238E27FC236}">
                    <a16:creationId xmlns:a16="http://schemas.microsoft.com/office/drawing/2014/main" id="{9591E797-CC8A-4188-AB7A-BD8D29A7A0BD}"/>
                  </a:ext>
                </a:extLst>
              </p:cNvPr>
              <p:cNvSpPr/>
              <p:nvPr/>
            </p:nvSpPr>
            <p:spPr>
              <a:xfrm>
                <a:off x="3220" y="1484"/>
                <a:ext cx="24" cy="33"/>
              </a:xfrm>
              <a:custGeom>
                <a:avLst/>
                <a:gdLst/>
                <a:ahLst/>
                <a:cxnLst/>
                <a:rect l="l" t="t" r="r" b="b"/>
                <a:pathLst>
                  <a:path w="14" h="19" extrusionOk="0">
                    <a:moveTo>
                      <a:pt x="13" y="0"/>
                    </a:moveTo>
                    <a:cubicBezTo>
                      <a:pt x="9" y="0"/>
                      <a:pt x="5" y="1"/>
                      <a:pt x="2" y="4"/>
                    </a:cubicBezTo>
                    <a:cubicBezTo>
                      <a:pt x="1" y="4"/>
                      <a:pt x="1" y="4"/>
                      <a:pt x="0" y="5"/>
                    </a:cubicBezTo>
                    <a:cubicBezTo>
                      <a:pt x="6" y="8"/>
                      <a:pt x="11" y="13"/>
                      <a:pt x="14" y="19"/>
                    </a:cubicBezTo>
                    <a:cubicBezTo>
                      <a:pt x="14" y="19"/>
                      <a:pt x="14" y="19"/>
                      <a:pt x="14" y="19"/>
                    </a:cubicBezTo>
                    <a:cubicBezTo>
                      <a:pt x="12" y="13"/>
                      <a:pt x="11" y="6"/>
                      <a:pt x="13"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 name="Google Shape;1120;p5">
                <a:extLst>
                  <a:ext uri="{FF2B5EF4-FFF2-40B4-BE49-F238E27FC236}">
                    <a16:creationId xmlns:a16="http://schemas.microsoft.com/office/drawing/2014/main" id="{19CC8239-6F77-4967-A485-DFF80F01D71C}"/>
                  </a:ext>
                </a:extLst>
              </p:cNvPr>
              <p:cNvSpPr/>
              <p:nvPr/>
            </p:nvSpPr>
            <p:spPr>
              <a:xfrm>
                <a:off x="3247" y="1527"/>
                <a:ext cx="14" cy="19"/>
              </a:xfrm>
              <a:custGeom>
                <a:avLst/>
                <a:gdLst/>
                <a:ahLst/>
                <a:cxnLst/>
                <a:rect l="l" t="t" r="r" b="b"/>
                <a:pathLst>
                  <a:path w="8" h="11" extrusionOk="0">
                    <a:moveTo>
                      <a:pt x="0" y="0"/>
                    </a:moveTo>
                    <a:cubicBezTo>
                      <a:pt x="1" y="3"/>
                      <a:pt x="2" y="7"/>
                      <a:pt x="2" y="11"/>
                    </a:cubicBezTo>
                    <a:cubicBezTo>
                      <a:pt x="2" y="11"/>
                      <a:pt x="2" y="11"/>
                      <a:pt x="2" y="11"/>
                    </a:cubicBezTo>
                    <a:cubicBezTo>
                      <a:pt x="4" y="11"/>
                      <a:pt x="6" y="10"/>
                      <a:pt x="8" y="8"/>
                    </a:cubicBezTo>
                    <a:cubicBezTo>
                      <a:pt x="8" y="8"/>
                      <a:pt x="8" y="8"/>
                      <a:pt x="8" y="8"/>
                    </a:cubicBezTo>
                    <a:cubicBezTo>
                      <a:pt x="6" y="6"/>
                      <a:pt x="3" y="3"/>
                      <a:pt x="2" y="1"/>
                    </a:cubicBezTo>
                    <a:cubicBezTo>
                      <a:pt x="1" y="0"/>
                      <a:pt x="1"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 name="Google Shape;1121;p5">
                <a:extLst>
                  <a:ext uri="{FF2B5EF4-FFF2-40B4-BE49-F238E27FC236}">
                    <a16:creationId xmlns:a16="http://schemas.microsoft.com/office/drawing/2014/main" id="{E296BCBA-7ED4-403F-AF71-D4CA3E3B8124}"/>
                  </a:ext>
                </a:extLst>
              </p:cNvPr>
              <p:cNvSpPr/>
              <p:nvPr/>
            </p:nvSpPr>
            <p:spPr>
              <a:xfrm>
                <a:off x="3234" y="1517"/>
                <a:ext cx="13" cy="10"/>
              </a:xfrm>
              <a:custGeom>
                <a:avLst/>
                <a:gdLst/>
                <a:ahLst/>
                <a:cxnLst/>
                <a:rect l="l" t="t" r="r" b="b"/>
                <a:pathLst>
                  <a:path w="8" h="6" extrusionOk="0">
                    <a:moveTo>
                      <a:pt x="6" y="0"/>
                    </a:moveTo>
                    <a:cubicBezTo>
                      <a:pt x="4" y="2"/>
                      <a:pt x="2" y="3"/>
                      <a:pt x="0" y="4"/>
                    </a:cubicBezTo>
                    <a:cubicBezTo>
                      <a:pt x="0" y="4"/>
                      <a:pt x="0" y="5"/>
                      <a:pt x="0" y="5"/>
                    </a:cubicBezTo>
                    <a:cubicBezTo>
                      <a:pt x="0" y="5"/>
                      <a:pt x="1" y="5"/>
                      <a:pt x="2" y="5"/>
                    </a:cubicBezTo>
                    <a:cubicBezTo>
                      <a:pt x="4" y="5"/>
                      <a:pt x="6" y="5"/>
                      <a:pt x="8" y="6"/>
                    </a:cubicBezTo>
                    <a:cubicBezTo>
                      <a:pt x="7" y="4"/>
                      <a:pt x="7" y="2"/>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 name="Google Shape;1122;p5">
                <a:extLst>
                  <a:ext uri="{FF2B5EF4-FFF2-40B4-BE49-F238E27FC236}">
                    <a16:creationId xmlns:a16="http://schemas.microsoft.com/office/drawing/2014/main" id="{9B851EE7-36CE-45FF-9766-D28B8B86D7A2}"/>
                  </a:ext>
                </a:extLst>
              </p:cNvPr>
              <p:cNvSpPr/>
              <p:nvPr/>
            </p:nvSpPr>
            <p:spPr>
              <a:xfrm>
                <a:off x="3213" y="1493"/>
                <a:ext cx="31" cy="31"/>
              </a:xfrm>
              <a:custGeom>
                <a:avLst/>
                <a:gdLst/>
                <a:ahLst/>
                <a:cxnLst/>
                <a:rect l="l" t="t" r="r" b="b"/>
                <a:pathLst>
                  <a:path w="18" h="18" extrusionOk="0">
                    <a:moveTo>
                      <a:pt x="4" y="0"/>
                    </a:moveTo>
                    <a:cubicBezTo>
                      <a:pt x="3" y="1"/>
                      <a:pt x="1" y="3"/>
                      <a:pt x="0" y="5"/>
                    </a:cubicBezTo>
                    <a:cubicBezTo>
                      <a:pt x="3" y="6"/>
                      <a:pt x="5" y="8"/>
                      <a:pt x="7" y="10"/>
                    </a:cubicBezTo>
                    <a:cubicBezTo>
                      <a:pt x="9" y="13"/>
                      <a:pt x="11" y="15"/>
                      <a:pt x="12" y="18"/>
                    </a:cubicBezTo>
                    <a:cubicBezTo>
                      <a:pt x="14" y="17"/>
                      <a:pt x="16" y="16"/>
                      <a:pt x="18" y="14"/>
                    </a:cubicBezTo>
                    <a:cubicBezTo>
                      <a:pt x="15" y="8"/>
                      <a:pt x="10" y="3"/>
                      <a:pt x="4"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 name="Google Shape;1123;p5">
                <a:extLst>
                  <a:ext uri="{FF2B5EF4-FFF2-40B4-BE49-F238E27FC236}">
                    <a16:creationId xmlns:a16="http://schemas.microsoft.com/office/drawing/2014/main" id="{FDE27DAB-DE96-4ED3-AF16-E289F693959D}"/>
                  </a:ext>
                </a:extLst>
              </p:cNvPr>
              <p:cNvSpPr/>
              <p:nvPr/>
            </p:nvSpPr>
            <p:spPr>
              <a:xfrm>
                <a:off x="3230" y="1525"/>
                <a:ext cx="21" cy="23"/>
              </a:xfrm>
              <a:custGeom>
                <a:avLst/>
                <a:gdLst/>
                <a:ahLst/>
                <a:cxnLst/>
                <a:rect l="l" t="t" r="r" b="b"/>
                <a:pathLst>
                  <a:path w="12" h="13" extrusionOk="0">
                    <a:moveTo>
                      <a:pt x="4" y="0"/>
                    </a:moveTo>
                    <a:cubicBezTo>
                      <a:pt x="3" y="0"/>
                      <a:pt x="2" y="0"/>
                      <a:pt x="2" y="0"/>
                    </a:cubicBezTo>
                    <a:cubicBezTo>
                      <a:pt x="3" y="4"/>
                      <a:pt x="2" y="8"/>
                      <a:pt x="0" y="12"/>
                    </a:cubicBezTo>
                    <a:cubicBezTo>
                      <a:pt x="2" y="13"/>
                      <a:pt x="5" y="13"/>
                      <a:pt x="7" y="13"/>
                    </a:cubicBezTo>
                    <a:cubicBezTo>
                      <a:pt x="9" y="13"/>
                      <a:pt x="11" y="13"/>
                      <a:pt x="12" y="12"/>
                    </a:cubicBezTo>
                    <a:cubicBezTo>
                      <a:pt x="12" y="12"/>
                      <a:pt x="12" y="12"/>
                      <a:pt x="12" y="12"/>
                    </a:cubicBezTo>
                    <a:cubicBezTo>
                      <a:pt x="12" y="8"/>
                      <a:pt x="11" y="4"/>
                      <a:pt x="10" y="1"/>
                    </a:cubicBezTo>
                    <a:cubicBezTo>
                      <a:pt x="8" y="0"/>
                      <a:pt x="6" y="0"/>
                      <a:pt x="4"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 name="Google Shape;1124;p5">
                <a:extLst>
                  <a:ext uri="{FF2B5EF4-FFF2-40B4-BE49-F238E27FC236}">
                    <a16:creationId xmlns:a16="http://schemas.microsoft.com/office/drawing/2014/main" id="{11C804C4-80B6-4D1A-A6ED-36DCC8DD0EB2}"/>
                  </a:ext>
                </a:extLst>
              </p:cNvPr>
              <p:cNvSpPr/>
              <p:nvPr/>
            </p:nvSpPr>
            <p:spPr>
              <a:xfrm>
                <a:off x="3215" y="1524"/>
                <a:ext cx="19" cy="12"/>
              </a:xfrm>
              <a:custGeom>
                <a:avLst/>
                <a:gdLst/>
                <a:ahLst/>
                <a:cxnLst/>
                <a:rect l="l" t="t" r="r" b="b"/>
                <a:pathLst>
                  <a:path w="11" h="7" extrusionOk="0">
                    <a:moveTo>
                      <a:pt x="4" y="3"/>
                    </a:moveTo>
                    <a:cubicBezTo>
                      <a:pt x="3" y="4"/>
                      <a:pt x="1" y="5"/>
                      <a:pt x="0" y="5"/>
                    </a:cubicBezTo>
                    <a:cubicBezTo>
                      <a:pt x="0" y="6"/>
                      <a:pt x="1" y="6"/>
                      <a:pt x="1" y="7"/>
                    </a:cubicBezTo>
                    <a:cubicBezTo>
                      <a:pt x="2" y="5"/>
                      <a:pt x="3" y="4"/>
                      <a:pt x="4" y="3"/>
                    </a:cubicBezTo>
                    <a:moveTo>
                      <a:pt x="11" y="0"/>
                    </a:moveTo>
                    <a:cubicBezTo>
                      <a:pt x="10" y="1"/>
                      <a:pt x="9" y="1"/>
                      <a:pt x="8" y="1"/>
                    </a:cubicBezTo>
                    <a:cubicBezTo>
                      <a:pt x="9" y="1"/>
                      <a:pt x="10" y="1"/>
                      <a:pt x="11" y="1"/>
                    </a:cubicBezTo>
                    <a:cubicBezTo>
                      <a:pt x="11" y="1"/>
                      <a:pt x="11" y="0"/>
                      <a:pt x="11" y="0"/>
                    </a:cubicBezTo>
                  </a:path>
                </a:pathLst>
              </a:custGeom>
              <a:solidFill>
                <a:srgbClr val="2121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 name="Google Shape;1125;p5">
                <a:extLst>
                  <a:ext uri="{FF2B5EF4-FFF2-40B4-BE49-F238E27FC236}">
                    <a16:creationId xmlns:a16="http://schemas.microsoft.com/office/drawing/2014/main" id="{A096F58F-7080-43FA-AA36-F578D141792C}"/>
                  </a:ext>
                </a:extLst>
              </p:cNvPr>
              <p:cNvSpPr/>
              <p:nvPr/>
            </p:nvSpPr>
            <p:spPr>
              <a:xfrm>
                <a:off x="3208" y="1501"/>
                <a:ext cx="26" cy="31"/>
              </a:xfrm>
              <a:custGeom>
                <a:avLst/>
                <a:gdLst/>
                <a:ahLst/>
                <a:cxnLst/>
                <a:rect l="l" t="t" r="r" b="b"/>
                <a:pathLst>
                  <a:path w="15" h="18" extrusionOk="0">
                    <a:moveTo>
                      <a:pt x="3" y="0"/>
                    </a:moveTo>
                    <a:cubicBezTo>
                      <a:pt x="0" y="6"/>
                      <a:pt x="1" y="13"/>
                      <a:pt x="4" y="18"/>
                    </a:cubicBezTo>
                    <a:cubicBezTo>
                      <a:pt x="5" y="18"/>
                      <a:pt x="7" y="17"/>
                      <a:pt x="8" y="16"/>
                    </a:cubicBezTo>
                    <a:cubicBezTo>
                      <a:pt x="8" y="16"/>
                      <a:pt x="8" y="16"/>
                      <a:pt x="8" y="16"/>
                    </a:cubicBezTo>
                    <a:cubicBezTo>
                      <a:pt x="10" y="15"/>
                      <a:pt x="11" y="15"/>
                      <a:pt x="12" y="14"/>
                    </a:cubicBezTo>
                    <a:cubicBezTo>
                      <a:pt x="13" y="14"/>
                      <a:pt x="14" y="14"/>
                      <a:pt x="15" y="13"/>
                    </a:cubicBezTo>
                    <a:cubicBezTo>
                      <a:pt x="14" y="10"/>
                      <a:pt x="12" y="8"/>
                      <a:pt x="10" y="5"/>
                    </a:cubicBezTo>
                    <a:cubicBezTo>
                      <a:pt x="8" y="3"/>
                      <a:pt x="6" y="1"/>
                      <a:pt x="3" y="0"/>
                    </a:cubicBezTo>
                  </a:path>
                </a:pathLst>
              </a:custGeom>
              <a:solidFill>
                <a:srgbClr val="1B1C1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 name="Google Shape;1126;p5">
                <a:extLst>
                  <a:ext uri="{FF2B5EF4-FFF2-40B4-BE49-F238E27FC236}">
                    <a16:creationId xmlns:a16="http://schemas.microsoft.com/office/drawing/2014/main" id="{577BD17D-7DED-4EBA-BF24-DAF3EB67AA5C}"/>
                  </a:ext>
                </a:extLst>
              </p:cNvPr>
              <p:cNvSpPr/>
              <p:nvPr/>
            </p:nvSpPr>
            <p:spPr>
              <a:xfrm>
                <a:off x="3217" y="1525"/>
                <a:ext cx="18" cy="21"/>
              </a:xfrm>
              <a:custGeom>
                <a:avLst/>
                <a:gdLst/>
                <a:ahLst/>
                <a:cxnLst/>
                <a:rect l="l" t="t" r="r" b="b"/>
                <a:pathLst>
                  <a:path w="11" h="12" extrusionOk="0">
                    <a:moveTo>
                      <a:pt x="10" y="0"/>
                    </a:moveTo>
                    <a:cubicBezTo>
                      <a:pt x="9" y="0"/>
                      <a:pt x="8" y="0"/>
                      <a:pt x="7" y="0"/>
                    </a:cubicBezTo>
                    <a:cubicBezTo>
                      <a:pt x="6" y="1"/>
                      <a:pt x="5" y="2"/>
                      <a:pt x="3" y="2"/>
                    </a:cubicBezTo>
                    <a:cubicBezTo>
                      <a:pt x="2" y="3"/>
                      <a:pt x="1" y="4"/>
                      <a:pt x="0" y="6"/>
                    </a:cubicBezTo>
                    <a:cubicBezTo>
                      <a:pt x="0" y="6"/>
                      <a:pt x="0" y="6"/>
                      <a:pt x="0" y="6"/>
                    </a:cubicBezTo>
                    <a:cubicBezTo>
                      <a:pt x="2" y="9"/>
                      <a:pt x="5" y="11"/>
                      <a:pt x="8" y="12"/>
                    </a:cubicBezTo>
                    <a:cubicBezTo>
                      <a:pt x="10" y="8"/>
                      <a:pt x="11" y="4"/>
                      <a:pt x="10" y="0"/>
                    </a:cubicBezTo>
                  </a:path>
                </a:pathLst>
              </a:custGeom>
              <a:solidFill>
                <a:srgbClr val="0F0F1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 name="Google Shape;1127;p5">
                <a:extLst>
                  <a:ext uri="{FF2B5EF4-FFF2-40B4-BE49-F238E27FC236}">
                    <a16:creationId xmlns:a16="http://schemas.microsoft.com/office/drawing/2014/main" id="{95E86452-F092-49C9-9ADD-737E4E02BDDF}"/>
                  </a:ext>
                </a:extLst>
              </p:cNvPr>
              <p:cNvSpPr/>
              <p:nvPr/>
            </p:nvSpPr>
            <p:spPr>
              <a:xfrm>
                <a:off x="3222" y="1525"/>
                <a:ext cx="7" cy="4"/>
              </a:xfrm>
              <a:custGeom>
                <a:avLst/>
                <a:gdLst/>
                <a:ahLst/>
                <a:cxnLst/>
                <a:rect l="l" t="t" r="r" b="b"/>
                <a:pathLst>
                  <a:path w="4" h="2" extrusionOk="0">
                    <a:moveTo>
                      <a:pt x="4" y="0"/>
                    </a:moveTo>
                    <a:cubicBezTo>
                      <a:pt x="3" y="1"/>
                      <a:pt x="2" y="1"/>
                      <a:pt x="0" y="2"/>
                    </a:cubicBezTo>
                    <a:cubicBezTo>
                      <a:pt x="0" y="2"/>
                      <a:pt x="0" y="2"/>
                      <a:pt x="0" y="2"/>
                    </a:cubicBezTo>
                    <a:cubicBezTo>
                      <a:pt x="2" y="2"/>
                      <a:pt x="3" y="1"/>
                      <a:pt x="4" y="0"/>
                    </a:cubicBezTo>
                  </a:path>
                </a:pathLst>
              </a:custGeom>
              <a:solidFill>
                <a:srgbClr val="0C0C0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 name="Google Shape;1128;p5">
                <a:extLst>
                  <a:ext uri="{FF2B5EF4-FFF2-40B4-BE49-F238E27FC236}">
                    <a16:creationId xmlns:a16="http://schemas.microsoft.com/office/drawing/2014/main" id="{942832B0-A65F-4ECD-922A-7F2256E9F82A}"/>
                  </a:ext>
                </a:extLst>
              </p:cNvPr>
              <p:cNvSpPr/>
              <p:nvPr/>
            </p:nvSpPr>
            <p:spPr>
              <a:xfrm>
                <a:off x="3244" y="1496"/>
                <a:ext cx="34" cy="45"/>
              </a:xfrm>
              <a:custGeom>
                <a:avLst/>
                <a:gdLst/>
                <a:ahLst/>
                <a:cxnLst/>
                <a:rect l="l" t="t" r="r" b="b"/>
                <a:pathLst>
                  <a:path w="20" h="26" extrusionOk="0">
                    <a:moveTo>
                      <a:pt x="14" y="0"/>
                    </a:moveTo>
                    <a:cubicBezTo>
                      <a:pt x="10" y="5"/>
                      <a:pt x="5" y="9"/>
                      <a:pt x="0" y="12"/>
                    </a:cubicBezTo>
                    <a:cubicBezTo>
                      <a:pt x="1" y="14"/>
                      <a:pt x="2" y="17"/>
                      <a:pt x="4" y="19"/>
                    </a:cubicBezTo>
                    <a:cubicBezTo>
                      <a:pt x="6" y="20"/>
                      <a:pt x="7" y="22"/>
                      <a:pt x="9" y="24"/>
                    </a:cubicBezTo>
                    <a:cubicBezTo>
                      <a:pt x="9" y="24"/>
                      <a:pt x="10" y="25"/>
                      <a:pt x="10" y="26"/>
                    </a:cubicBezTo>
                    <a:cubicBezTo>
                      <a:pt x="10" y="26"/>
                      <a:pt x="10" y="26"/>
                      <a:pt x="10" y="26"/>
                    </a:cubicBezTo>
                    <a:cubicBezTo>
                      <a:pt x="19" y="20"/>
                      <a:pt x="20" y="8"/>
                      <a:pt x="1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 name="Google Shape;1129;p5">
                <a:extLst>
                  <a:ext uri="{FF2B5EF4-FFF2-40B4-BE49-F238E27FC236}">
                    <a16:creationId xmlns:a16="http://schemas.microsoft.com/office/drawing/2014/main" id="{1C70F2A8-CA04-4139-971A-A67D5417D242}"/>
                  </a:ext>
                </a:extLst>
              </p:cNvPr>
              <p:cNvSpPr/>
              <p:nvPr/>
            </p:nvSpPr>
            <p:spPr>
              <a:xfrm>
                <a:off x="3239" y="1484"/>
                <a:ext cx="29" cy="33"/>
              </a:xfrm>
              <a:custGeom>
                <a:avLst/>
                <a:gdLst/>
                <a:ahLst/>
                <a:cxnLst/>
                <a:rect l="l" t="t" r="r" b="b"/>
                <a:pathLst>
                  <a:path w="17" h="19" extrusionOk="0">
                    <a:moveTo>
                      <a:pt x="2" y="0"/>
                    </a:moveTo>
                    <a:cubicBezTo>
                      <a:pt x="2" y="0"/>
                      <a:pt x="2" y="0"/>
                      <a:pt x="2" y="0"/>
                    </a:cubicBezTo>
                    <a:cubicBezTo>
                      <a:pt x="0" y="6"/>
                      <a:pt x="1" y="13"/>
                      <a:pt x="3" y="19"/>
                    </a:cubicBezTo>
                    <a:cubicBezTo>
                      <a:pt x="8" y="16"/>
                      <a:pt x="13" y="12"/>
                      <a:pt x="17" y="7"/>
                    </a:cubicBezTo>
                    <a:cubicBezTo>
                      <a:pt x="17" y="7"/>
                      <a:pt x="17" y="7"/>
                      <a:pt x="17" y="7"/>
                    </a:cubicBezTo>
                    <a:cubicBezTo>
                      <a:pt x="13" y="2"/>
                      <a:pt x="8" y="0"/>
                      <a:pt x="2"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 name="Google Shape;1130;p5">
                <a:extLst>
                  <a:ext uri="{FF2B5EF4-FFF2-40B4-BE49-F238E27FC236}">
                    <a16:creationId xmlns:a16="http://schemas.microsoft.com/office/drawing/2014/main" id="{8BE5C378-4E74-4AA9-BAD0-2CCA20506BEC}"/>
                  </a:ext>
                </a:extLst>
              </p:cNvPr>
              <p:cNvSpPr/>
              <p:nvPr/>
            </p:nvSpPr>
            <p:spPr>
              <a:xfrm>
                <a:off x="3251" y="1529"/>
                <a:ext cx="10" cy="12"/>
              </a:xfrm>
              <a:custGeom>
                <a:avLst/>
                <a:gdLst/>
                <a:ahLst/>
                <a:cxnLst/>
                <a:rect l="l" t="t" r="r" b="b"/>
                <a:pathLst>
                  <a:path w="6" h="7" extrusionOk="0">
                    <a:moveTo>
                      <a:pt x="0" y="0"/>
                    </a:moveTo>
                    <a:cubicBezTo>
                      <a:pt x="1" y="2"/>
                      <a:pt x="4" y="5"/>
                      <a:pt x="6" y="7"/>
                    </a:cubicBezTo>
                    <a:cubicBezTo>
                      <a:pt x="6" y="6"/>
                      <a:pt x="5" y="5"/>
                      <a:pt x="5" y="5"/>
                    </a:cubicBezTo>
                    <a:cubicBezTo>
                      <a:pt x="3" y="3"/>
                      <a:pt x="2" y="1"/>
                      <a:pt x="0"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 name="Google Shape;1131;p5">
                <a:extLst>
                  <a:ext uri="{FF2B5EF4-FFF2-40B4-BE49-F238E27FC236}">
                    <a16:creationId xmlns:a16="http://schemas.microsoft.com/office/drawing/2014/main" id="{A3455C37-E436-42A2-AB75-73FCB84FF547}"/>
                  </a:ext>
                </a:extLst>
              </p:cNvPr>
              <p:cNvSpPr/>
              <p:nvPr/>
            </p:nvSpPr>
            <p:spPr>
              <a:xfrm>
                <a:off x="3328" y="1196"/>
                <a:ext cx="94" cy="72"/>
              </a:xfrm>
              <a:custGeom>
                <a:avLst/>
                <a:gdLst/>
                <a:ahLst/>
                <a:cxnLst/>
                <a:rect l="l" t="t" r="r" b="b"/>
                <a:pathLst>
                  <a:path w="55" h="42" extrusionOk="0">
                    <a:moveTo>
                      <a:pt x="48" y="0"/>
                    </a:moveTo>
                    <a:cubicBezTo>
                      <a:pt x="44" y="3"/>
                      <a:pt x="41" y="5"/>
                      <a:pt x="36" y="6"/>
                    </a:cubicBezTo>
                    <a:cubicBezTo>
                      <a:pt x="33" y="7"/>
                      <a:pt x="29" y="8"/>
                      <a:pt x="26" y="8"/>
                    </a:cubicBezTo>
                    <a:cubicBezTo>
                      <a:pt x="19" y="8"/>
                      <a:pt x="12" y="6"/>
                      <a:pt x="7" y="2"/>
                    </a:cubicBezTo>
                    <a:cubicBezTo>
                      <a:pt x="0" y="12"/>
                      <a:pt x="0" y="25"/>
                      <a:pt x="7" y="34"/>
                    </a:cubicBezTo>
                    <a:cubicBezTo>
                      <a:pt x="10" y="37"/>
                      <a:pt x="13" y="40"/>
                      <a:pt x="16" y="42"/>
                    </a:cubicBezTo>
                    <a:cubicBezTo>
                      <a:pt x="18" y="35"/>
                      <a:pt x="21" y="30"/>
                      <a:pt x="27" y="26"/>
                    </a:cubicBezTo>
                    <a:cubicBezTo>
                      <a:pt x="31" y="22"/>
                      <a:pt x="37" y="21"/>
                      <a:pt x="42" y="21"/>
                    </a:cubicBezTo>
                    <a:cubicBezTo>
                      <a:pt x="45" y="19"/>
                      <a:pt x="47" y="17"/>
                      <a:pt x="50" y="16"/>
                    </a:cubicBezTo>
                    <a:cubicBezTo>
                      <a:pt x="52" y="16"/>
                      <a:pt x="53" y="15"/>
                      <a:pt x="55" y="15"/>
                    </a:cubicBezTo>
                    <a:cubicBezTo>
                      <a:pt x="54" y="10"/>
                      <a:pt x="52" y="6"/>
                      <a:pt x="49" y="2"/>
                    </a:cubicBezTo>
                    <a:cubicBezTo>
                      <a:pt x="49" y="1"/>
                      <a:pt x="48" y="0"/>
                      <a:pt x="4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 name="Google Shape;1132;p5">
                <a:extLst>
                  <a:ext uri="{FF2B5EF4-FFF2-40B4-BE49-F238E27FC236}">
                    <a16:creationId xmlns:a16="http://schemas.microsoft.com/office/drawing/2014/main" id="{5F31AA9C-155A-4D2D-B092-A9BE08DAA0B4}"/>
                  </a:ext>
                </a:extLst>
              </p:cNvPr>
              <p:cNvSpPr/>
              <p:nvPr/>
            </p:nvSpPr>
            <p:spPr>
              <a:xfrm>
                <a:off x="3400" y="1222"/>
                <a:ext cx="22" cy="13"/>
              </a:xfrm>
              <a:custGeom>
                <a:avLst/>
                <a:gdLst/>
                <a:ahLst/>
                <a:cxnLst/>
                <a:rect l="l" t="t" r="r" b="b"/>
                <a:pathLst>
                  <a:path w="13" h="8" extrusionOk="0">
                    <a:moveTo>
                      <a:pt x="13" y="0"/>
                    </a:moveTo>
                    <a:cubicBezTo>
                      <a:pt x="11" y="0"/>
                      <a:pt x="10" y="1"/>
                      <a:pt x="8" y="1"/>
                    </a:cubicBezTo>
                    <a:cubicBezTo>
                      <a:pt x="5" y="2"/>
                      <a:pt x="3" y="4"/>
                      <a:pt x="0" y="6"/>
                    </a:cubicBezTo>
                    <a:cubicBezTo>
                      <a:pt x="0" y="6"/>
                      <a:pt x="0" y="6"/>
                      <a:pt x="0" y="6"/>
                    </a:cubicBezTo>
                    <a:cubicBezTo>
                      <a:pt x="4" y="6"/>
                      <a:pt x="9" y="7"/>
                      <a:pt x="12" y="8"/>
                    </a:cubicBezTo>
                    <a:cubicBezTo>
                      <a:pt x="13" y="6"/>
                      <a:pt x="13" y="3"/>
                      <a:pt x="13"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 name="Google Shape;1133;p5">
                <a:extLst>
                  <a:ext uri="{FF2B5EF4-FFF2-40B4-BE49-F238E27FC236}">
                    <a16:creationId xmlns:a16="http://schemas.microsoft.com/office/drawing/2014/main" id="{2EFC9696-66FE-4EE2-8264-CA0061AF17E8}"/>
                  </a:ext>
                </a:extLst>
              </p:cNvPr>
              <p:cNvSpPr/>
              <p:nvPr/>
            </p:nvSpPr>
            <p:spPr>
              <a:xfrm>
                <a:off x="3355" y="1232"/>
                <a:ext cx="45" cy="39"/>
              </a:xfrm>
              <a:custGeom>
                <a:avLst/>
                <a:gdLst/>
                <a:ahLst/>
                <a:cxnLst/>
                <a:rect l="l" t="t" r="r" b="b"/>
                <a:pathLst>
                  <a:path w="26" h="23" extrusionOk="0">
                    <a:moveTo>
                      <a:pt x="26" y="0"/>
                    </a:moveTo>
                    <a:cubicBezTo>
                      <a:pt x="21" y="0"/>
                      <a:pt x="15" y="1"/>
                      <a:pt x="11" y="5"/>
                    </a:cubicBezTo>
                    <a:cubicBezTo>
                      <a:pt x="5" y="9"/>
                      <a:pt x="2" y="14"/>
                      <a:pt x="0" y="21"/>
                    </a:cubicBezTo>
                    <a:cubicBezTo>
                      <a:pt x="3" y="22"/>
                      <a:pt x="6" y="23"/>
                      <a:pt x="9" y="23"/>
                    </a:cubicBezTo>
                    <a:cubicBezTo>
                      <a:pt x="12" y="14"/>
                      <a:pt x="18" y="5"/>
                      <a:pt x="26"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 name="Google Shape;1134;p5">
                <a:extLst>
                  <a:ext uri="{FF2B5EF4-FFF2-40B4-BE49-F238E27FC236}">
                    <a16:creationId xmlns:a16="http://schemas.microsoft.com/office/drawing/2014/main" id="{CD51C88E-939B-4F00-A631-8CD1A6056474}"/>
                  </a:ext>
                </a:extLst>
              </p:cNvPr>
              <p:cNvSpPr/>
              <p:nvPr/>
            </p:nvSpPr>
            <p:spPr>
              <a:xfrm>
                <a:off x="3371" y="1232"/>
                <a:ext cx="49" cy="39"/>
              </a:xfrm>
              <a:custGeom>
                <a:avLst/>
                <a:gdLst/>
                <a:ahLst/>
                <a:cxnLst/>
                <a:rect l="l" t="t" r="r" b="b"/>
                <a:pathLst>
                  <a:path w="29" h="23" extrusionOk="0">
                    <a:moveTo>
                      <a:pt x="17" y="0"/>
                    </a:moveTo>
                    <a:cubicBezTo>
                      <a:pt x="17" y="0"/>
                      <a:pt x="17" y="0"/>
                      <a:pt x="17" y="0"/>
                    </a:cubicBezTo>
                    <a:cubicBezTo>
                      <a:pt x="9" y="5"/>
                      <a:pt x="3" y="14"/>
                      <a:pt x="0" y="23"/>
                    </a:cubicBezTo>
                    <a:cubicBezTo>
                      <a:pt x="1" y="23"/>
                      <a:pt x="2" y="23"/>
                      <a:pt x="3" y="23"/>
                    </a:cubicBezTo>
                    <a:cubicBezTo>
                      <a:pt x="9" y="23"/>
                      <a:pt x="15" y="22"/>
                      <a:pt x="19" y="18"/>
                    </a:cubicBezTo>
                    <a:cubicBezTo>
                      <a:pt x="25" y="14"/>
                      <a:pt x="28" y="8"/>
                      <a:pt x="29" y="2"/>
                    </a:cubicBezTo>
                    <a:cubicBezTo>
                      <a:pt x="26" y="1"/>
                      <a:pt x="21" y="0"/>
                      <a:pt x="17" y="0"/>
                    </a:cubicBezTo>
                  </a:path>
                </a:pathLst>
              </a:custGeom>
              <a:solidFill>
                <a:srgbClr val="6B6C6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 name="Google Shape;1135;p5">
                <a:extLst>
                  <a:ext uri="{FF2B5EF4-FFF2-40B4-BE49-F238E27FC236}">
                    <a16:creationId xmlns:a16="http://schemas.microsoft.com/office/drawing/2014/main" id="{906DBCAD-106D-4F55-ABF7-6D8097E6E55A}"/>
                  </a:ext>
                </a:extLst>
              </p:cNvPr>
              <p:cNvSpPr/>
              <p:nvPr/>
            </p:nvSpPr>
            <p:spPr>
              <a:xfrm>
                <a:off x="3340" y="1180"/>
                <a:ext cx="70" cy="30"/>
              </a:xfrm>
              <a:custGeom>
                <a:avLst/>
                <a:gdLst/>
                <a:ahLst/>
                <a:cxnLst/>
                <a:rect l="l" t="t" r="r" b="b"/>
                <a:pathLst>
                  <a:path w="41" h="17" extrusionOk="0">
                    <a:moveTo>
                      <a:pt x="21" y="0"/>
                    </a:moveTo>
                    <a:cubicBezTo>
                      <a:pt x="16" y="0"/>
                      <a:pt x="10" y="2"/>
                      <a:pt x="5" y="6"/>
                    </a:cubicBezTo>
                    <a:cubicBezTo>
                      <a:pt x="3" y="7"/>
                      <a:pt x="1" y="9"/>
                      <a:pt x="0" y="11"/>
                    </a:cubicBezTo>
                    <a:cubicBezTo>
                      <a:pt x="5" y="15"/>
                      <a:pt x="12" y="17"/>
                      <a:pt x="19" y="17"/>
                    </a:cubicBezTo>
                    <a:cubicBezTo>
                      <a:pt x="22" y="17"/>
                      <a:pt x="26" y="16"/>
                      <a:pt x="29" y="15"/>
                    </a:cubicBezTo>
                    <a:cubicBezTo>
                      <a:pt x="34" y="14"/>
                      <a:pt x="37" y="12"/>
                      <a:pt x="41" y="9"/>
                    </a:cubicBezTo>
                    <a:cubicBezTo>
                      <a:pt x="36" y="3"/>
                      <a:pt x="28" y="0"/>
                      <a:pt x="2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 name="Google Shape;1136;p5">
                <a:extLst>
                  <a:ext uri="{FF2B5EF4-FFF2-40B4-BE49-F238E27FC236}">
                    <a16:creationId xmlns:a16="http://schemas.microsoft.com/office/drawing/2014/main" id="{78739457-391F-4979-ADF8-E4CACC82B065}"/>
                  </a:ext>
                </a:extLst>
              </p:cNvPr>
              <p:cNvSpPr/>
              <p:nvPr/>
            </p:nvSpPr>
            <p:spPr>
              <a:xfrm>
                <a:off x="3485" y="1537"/>
                <a:ext cx="36" cy="50"/>
              </a:xfrm>
              <a:custGeom>
                <a:avLst/>
                <a:gdLst/>
                <a:ahLst/>
                <a:cxnLst/>
                <a:rect l="l" t="t" r="r" b="b"/>
                <a:pathLst>
                  <a:path w="21" h="29" extrusionOk="0">
                    <a:moveTo>
                      <a:pt x="0" y="0"/>
                    </a:moveTo>
                    <a:cubicBezTo>
                      <a:pt x="5" y="3"/>
                      <a:pt x="11" y="7"/>
                      <a:pt x="15" y="13"/>
                    </a:cubicBezTo>
                    <a:cubicBezTo>
                      <a:pt x="18" y="18"/>
                      <a:pt x="20" y="24"/>
                      <a:pt x="21" y="29"/>
                    </a:cubicBezTo>
                    <a:cubicBezTo>
                      <a:pt x="21" y="22"/>
                      <a:pt x="20" y="16"/>
                      <a:pt x="15" y="10"/>
                    </a:cubicBezTo>
                    <a:cubicBezTo>
                      <a:pt x="11" y="5"/>
                      <a:pt x="6" y="1"/>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 name="Google Shape;1137;p5">
                <a:extLst>
                  <a:ext uri="{FF2B5EF4-FFF2-40B4-BE49-F238E27FC236}">
                    <a16:creationId xmlns:a16="http://schemas.microsoft.com/office/drawing/2014/main" id="{AA513B69-62CE-47C0-AB67-3512A60DF751}"/>
                  </a:ext>
                </a:extLst>
              </p:cNvPr>
              <p:cNvSpPr/>
              <p:nvPr/>
            </p:nvSpPr>
            <p:spPr>
              <a:xfrm>
                <a:off x="3427" y="1536"/>
                <a:ext cx="94" cy="94"/>
              </a:xfrm>
              <a:custGeom>
                <a:avLst/>
                <a:gdLst/>
                <a:ahLst/>
                <a:cxnLst/>
                <a:rect l="l" t="t" r="r" b="b"/>
                <a:pathLst>
                  <a:path w="55" h="55" extrusionOk="0">
                    <a:moveTo>
                      <a:pt x="27" y="0"/>
                    </a:moveTo>
                    <a:cubicBezTo>
                      <a:pt x="22" y="0"/>
                      <a:pt x="16" y="2"/>
                      <a:pt x="11" y="6"/>
                    </a:cubicBezTo>
                    <a:cubicBezTo>
                      <a:pt x="4" y="11"/>
                      <a:pt x="0" y="19"/>
                      <a:pt x="0" y="28"/>
                    </a:cubicBezTo>
                    <a:cubicBezTo>
                      <a:pt x="6" y="33"/>
                      <a:pt x="10" y="39"/>
                      <a:pt x="12" y="47"/>
                    </a:cubicBezTo>
                    <a:cubicBezTo>
                      <a:pt x="16" y="48"/>
                      <a:pt x="20" y="50"/>
                      <a:pt x="24" y="53"/>
                    </a:cubicBezTo>
                    <a:cubicBezTo>
                      <a:pt x="24" y="53"/>
                      <a:pt x="25" y="54"/>
                      <a:pt x="26" y="55"/>
                    </a:cubicBezTo>
                    <a:cubicBezTo>
                      <a:pt x="26" y="55"/>
                      <a:pt x="27" y="55"/>
                      <a:pt x="28" y="55"/>
                    </a:cubicBezTo>
                    <a:cubicBezTo>
                      <a:pt x="33" y="55"/>
                      <a:pt x="39" y="53"/>
                      <a:pt x="44" y="49"/>
                    </a:cubicBezTo>
                    <a:cubicBezTo>
                      <a:pt x="50" y="44"/>
                      <a:pt x="54" y="37"/>
                      <a:pt x="55" y="30"/>
                    </a:cubicBezTo>
                    <a:cubicBezTo>
                      <a:pt x="54" y="25"/>
                      <a:pt x="52" y="19"/>
                      <a:pt x="49" y="14"/>
                    </a:cubicBezTo>
                    <a:cubicBezTo>
                      <a:pt x="45" y="8"/>
                      <a:pt x="39" y="4"/>
                      <a:pt x="34" y="1"/>
                    </a:cubicBezTo>
                    <a:cubicBezTo>
                      <a:pt x="32" y="0"/>
                      <a:pt x="30" y="0"/>
                      <a:pt x="2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 name="Google Shape;1138;p5">
                <a:extLst>
                  <a:ext uri="{FF2B5EF4-FFF2-40B4-BE49-F238E27FC236}">
                    <a16:creationId xmlns:a16="http://schemas.microsoft.com/office/drawing/2014/main" id="{EFA3C85C-61AE-4D83-AE12-C9D941AB6805}"/>
                  </a:ext>
                </a:extLst>
              </p:cNvPr>
              <p:cNvSpPr/>
              <p:nvPr/>
            </p:nvSpPr>
            <p:spPr>
              <a:xfrm>
                <a:off x="3427" y="1584"/>
                <a:ext cx="21" cy="32"/>
              </a:xfrm>
              <a:custGeom>
                <a:avLst/>
                <a:gdLst/>
                <a:ahLst/>
                <a:cxnLst/>
                <a:rect l="l" t="t" r="r" b="b"/>
                <a:pathLst>
                  <a:path w="12" h="19" extrusionOk="0">
                    <a:moveTo>
                      <a:pt x="0" y="0"/>
                    </a:moveTo>
                    <a:cubicBezTo>
                      <a:pt x="0" y="5"/>
                      <a:pt x="2" y="11"/>
                      <a:pt x="6" y="16"/>
                    </a:cubicBezTo>
                    <a:cubicBezTo>
                      <a:pt x="7" y="17"/>
                      <a:pt x="8" y="18"/>
                      <a:pt x="9" y="19"/>
                    </a:cubicBezTo>
                    <a:cubicBezTo>
                      <a:pt x="10" y="19"/>
                      <a:pt x="11" y="19"/>
                      <a:pt x="12" y="19"/>
                    </a:cubicBezTo>
                    <a:cubicBezTo>
                      <a:pt x="10" y="11"/>
                      <a:pt x="6" y="5"/>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 name="Google Shape;1139;p5">
                <a:extLst>
                  <a:ext uri="{FF2B5EF4-FFF2-40B4-BE49-F238E27FC236}">
                    <a16:creationId xmlns:a16="http://schemas.microsoft.com/office/drawing/2014/main" id="{3856948A-E7CB-45D7-852F-18A1DD6FBD08}"/>
                  </a:ext>
                </a:extLst>
              </p:cNvPr>
              <p:cNvSpPr/>
              <p:nvPr/>
            </p:nvSpPr>
            <p:spPr>
              <a:xfrm>
                <a:off x="3448" y="1616"/>
                <a:ext cx="24" cy="14"/>
              </a:xfrm>
              <a:custGeom>
                <a:avLst/>
                <a:gdLst/>
                <a:ahLst/>
                <a:cxnLst/>
                <a:rect l="l" t="t" r="r" b="b"/>
                <a:pathLst>
                  <a:path w="14" h="8" extrusionOk="0">
                    <a:moveTo>
                      <a:pt x="0" y="0"/>
                    </a:moveTo>
                    <a:cubicBezTo>
                      <a:pt x="0" y="1"/>
                      <a:pt x="0" y="2"/>
                      <a:pt x="0" y="3"/>
                    </a:cubicBezTo>
                    <a:cubicBezTo>
                      <a:pt x="4" y="6"/>
                      <a:pt x="9" y="7"/>
                      <a:pt x="14" y="8"/>
                    </a:cubicBezTo>
                    <a:cubicBezTo>
                      <a:pt x="13" y="7"/>
                      <a:pt x="12" y="6"/>
                      <a:pt x="12" y="6"/>
                    </a:cubicBezTo>
                    <a:cubicBezTo>
                      <a:pt x="8" y="3"/>
                      <a:pt x="4" y="1"/>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 name="Google Shape;1140;p5">
                <a:extLst>
                  <a:ext uri="{FF2B5EF4-FFF2-40B4-BE49-F238E27FC236}">
                    <a16:creationId xmlns:a16="http://schemas.microsoft.com/office/drawing/2014/main" id="{0BFEFEB4-7E0C-429D-A797-DC4ECA1DE05F}"/>
                  </a:ext>
                </a:extLst>
              </p:cNvPr>
              <p:cNvSpPr/>
              <p:nvPr/>
            </p:nvSpPr>
            <p:spPr>
              <a:xfrm>
                <a:off x="3443" y="1616"/>
                <a:ext cx="5" cy="5"/>
              </a:xfrm>
              <a:custGeom>
                <a:avLst/>
                <a:gdLst/>
                <a:ahLst/>
                <a:cxnLst/>
                <a:rect l="l" t="t" r="r" b="b"/>
                <a:pathLst>
                  <a:path w="3" h="3" extrusionOk="0">
                    <a:moveTo>
                      <a:pt x="0" y="0"/>
                    </a:moveTo>
                    <a:cubicBezTo>
                      <a:pt x="1" y="1"/>
                      <a:pt x="2" y="2"/>
                      <a:pt x="3" y="3"/>
                    </a:cubicBezTo>
                    <a:cubicBezTo>
                      <a:pt x="3" y="2"/>
                      <a:pt x="3" y="1"/>
                      <a:pt x="3" y="0"/>
                    </a:cubicBezTo>
                    <a:cubicBezTo>
                      <a:pt x="2" y="0"/>
                      <a:pt x="1" y="0"/>
                      <a:pt x="0" y="0"/>
                    </a:cubicBezTo>
                  </a:path>
                </a:pathLst>
              </a:custGeom>
              <a:solidFill>
                <a:srgbClr val="09090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2" name="Google Shape;1141;p5">
                <a:extLst>
                  <a:ext uri="{FF2B5EF4-FFF2-40B4-BE49-F238E27FC236}">
                    <a16:creationId xmlns:a16="http://schemas.microsoft.com/office/drawing/2014/main" id="{48B820A5-071A-4CB1-8295-413FA37AA7C8}"/>
                  </a:ext>
                </a:extLst>
              </p:cNvPr>
              <p:cNvSpPr/>
              <p:nvPr/>
            </p:nvSpPr>
            <p:spPr>
              <a:xfrm>
                <a:off x="3215" y="1349"/>
                <a:ext cx="51" cy="44"/>
              </a:xfrm>
              <a:custGeom>
                <a:avLst/>
                <a:gdLst/>
                <a:ahLst/>
                <a:cxnLst/>
                <a:rect l="l" t="t" r="r" b="b"/>
                <a:pathLst>
                  <a:path w="30" h="26" extrusionOk="0">
                    <a:moveTo>
                      <a:pt x="15" y="0"/>
                    </a:moveTo>
                    <a:cubicBezTo>
                      <a:pt x="12" y="0"/>
                      <a:pt x="10" y="1"/>
                      <a:pt x="7" y="2"/>
                    </a:cubicBezTo>
                    <a:cubicBezTo>
                      <a:pt x="1" y="7"/>
                      <a:pt x="0" y="15"/>
                      <a:pt x="5" y="21"/>
                    </a:cubicBezTo>
                    <a:cubicBezTo>
                      <a:pt x="7" y="24"/>
                      <a:pt x="11" y="26"/>
                      <a:pt x="15" y="26"/>
                    </a:cubicBezTo>
                    <a:cubicBezTo>
                      <a:pt x="18" y="26"/>
                      <a:pt x="21" y="25"/>
                      <a:pt x="23" y="23"/>
                    </a:cubicBezTo>
                    <a:cubicBezTo>
                      <a:pt x="29" y="19"/>
                      <a:pt x="30" y="11"/>
                      <a:pt x="26" y="5"/>
                    </a:cubicBezTo>
                    <a:cubicBezTo>
                      <a:pt x="23" y="1"/>
                      <a:pt x="19" y="0"/>
                      <a:pt x="15"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3" name="Google Shape;1142;p5">
                <a:extLst>
                  <a:ext uri="{FF2B5EF4-FFF2-40B4-BE49-F238E27FC236}">
                    <a16:creationId xmlns:a16="http://schemas.microsoft.com/office/drawing/2014/main" id="{01F2D12A-B726-45C0-981B-38821D08A31C}"/>
                  </a:ext>
                </a:extLst>
              </p:cNvPr>
              <p:cNvSpPr/>
              <p:nvPr/>
            </p:nvSpPr>
            <p:spPr>
              <a:xfrm>
                <a:off x="3319" y="1601"/>
                <a:ext cx="23" cy="24"/>
              </a:xfrm>
              <a:custGeom>
                <a:avLst/>
                <a:gdLst/>
                <a:ahLst/>
                <a:cxnLst/>
                <a:rect l="l" t="t" r="r" b="b"/>
                <a:pathLst>
                  <a:path w="13" h="14" extrusionOk="0">
                    <a:moveTo>
                      <a:pt x="8" y="0"/>
                    </a:moveTo>
                    <a:cubicBezTo>
                      <a:pt x="6" y="0"/>
                      <a:pt x="5" y="1"/>
                      <a:pt x="4" y="2"/>
                    </a:cubicBezTo>
                    <a:cubicBezTo>
                      <a:pt x="1" y="4"/>
                      <a:pt x="0" y="8"/>
                      <a:pt x="2" y="11"/>
                    </a:cubicBezTo>
                    <a:cubicBezTo>
                      <a:pt x="4" y="13"/>
                      <a:pt x="6" y="14"/>
                      <a:pt x="8" y="14"/>
                    </a:cubicBezTo>
                    <a:cubicBezTo>
                      <a:pt x="9" y="14"/>
                      <a:pt x="10" y="14"/>
                      <a:pt x="11" y="14"/>
                    </a:cubicBezTo>
                    <a:cubicBezTo>
                      <a:pt x="11" y="10"/>
                      <a:pt x="12" y="6"/>
                      <a:pt x="13"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4" name="Google Shape;1143;p5">
                <a:extLst>
                  <a:ext uri="{FF2B5EF4-FFF2-40B4-BE49-F238E27FC236}">
                    <a16:creationId xmlns:a16="http://schemas.microsoft.com/office/drawing/2014/main" id="{08D394E0-155B-4386-BCC6-54B511618349}"/>
                  </a:ext>
                </a:extLst>
              </p:cNvPr>
              <p:cNvSpPr/>
              <p:nvPr/>
            </p:nvSpPr>
            <p:spPr>
              <a:xfrm>
                <a:off x="3338" y="1606"/>
                <a:ext cx="9" cy="19"/>
              </a:xfrm>
              <a:custGeom>
                <a:avLst/>
                <a:gdLst/>
                <a:ahLst/>
                <a:cxnLst/>
                <a:rect l="l" t="t" r="r" b="b"/>
                <a:pathLst>
                  <a:path w="5" h="11" extrusionOk="0">
                    <a:moveTo>
                      <a:pt x="2" y="0"/>
                    </a:moveTo>
                    <a:cubicBezTo>
                      <a:pt x="1" y="3"/>
                      <a:pt x="0" y="7"/>
                      <a:pt x="0" y="11"/>
                    </a:cubicBezTo>
                    <a:cubicBezTo>
                      <a:pt x="0" y="10"/>
                      <a:pt x="1" y="10"/>
                      <a:pt x="1" y="10"/>
                    </a:cubicBezTo>
                    <a:cubicBezTo>
                      <a:pt x="4" y="7"/>
                      <a:pt x="5" y="3"/>
                      <a:pt x="3" y="0"/>
                    </a:cubicBezTo>
                    <a:cubicBezTo>
                      <a:pt x="2" y="0"/>
                      <a:pt x="2"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5" name="Google Shape;1144;p5">
                <a:extLst>
                  <a:ext uri="{FF2B5EF4-FFF2-40B4-BE49-F238E27FC236}">
                    <a16:creationId xmlns:a16="http://schemas.microsoft.com/office/drawing/2014/main" id="{D92D849A-86F7-46BD-8973-D5199DE4C96D}"/>
                  </a:ext>
                </a:extLst>
              </p:cNvPr>
              <p:cNvSpPr/>
              <p:nvPr/>
            </p:nvSpPr>
            <p:spPr>
              <a:xfrm>
                <a:off x="3496" y="1160"/>
                <a:ext cx="27" cy="46"/>
              </a:xfrm>
              <a:custGeom>
                <a:avLst/>
                <a:gdLst/>
                <a:ahLst/>
                <a:cxnLst/>
                <a:rect l="l" t="t" r="r" b="b"/>
                <a:pathLst>
                  <a:path w="16" h="27" extrusionOk="0">
                    <a:moveTo>
                      <a:pt x="6" y="0"/>
                    </a:moveTo>
                    <a:cubicBezTo>
                      <a:pt x="5" y="5"/>
                      <a:pt x="3" y="9"/>
                      <a:pt x="0" y="13"/>
                    </a:cubicBezTo>
                    <a:cubicBezTo>
                      <a:pt x="1" y="16"/>
                      <a:pt x="2" y="19"/>
                      <a:pt x="4" y="21"/>
                    </a:cubicBezTo>
                    <a:cubicBezTo>
                      <a:pt x="6" y="24"/>
                      <a:pt x="9" y="26"/>
                      <a:pt x="13" y="27"/>
                    </a:cubicBezTo>
                    <a:cubicBezTo>
                      <a:pt x="14" y="25"/>
                      <a:pt x="15" y="23"/>
                      <a:pt x="16" y="21"/>
                    </a:cubicBezTo>
                    <a:cubicBezTo>
                      <a:pt x="16" y="20"/>
                      <a:pt x="15" y="19"/>
                      <a:pt x="15" y="18"/>
                    </a:cubicBezTo>
                    <a:cubicBezTo>
                      <a:pt x="11" y="15"/>
                      <a:pt x="9" y="11"/>
                      <a:pt x="7" y="6"/>
                    </a:cubicBezTo>
                    <a:cubicBezTo>
                      <a:pt x="6" y="4"/>
                      <a:pt x="6" y="2"/>
                      <a:pt x="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6" name="Google Shape;1145;p5">
                <a:extLst>
                  <a:ext uri="{FF2B5EF4-FFF2-40B4-BE49-F238E27FC236}">
                    <a16:creationId xmlns:a16="http://schemas.microsoft.com/office/drawing/2014/main" id="{309B06FB-73EC-4135-894C-F102E72180C7}"/>
                  </a:ext>
                </a:extLst>
              </p:cNvPr>
              <p:cNvSpPr/>
              <p:nvPr/>
            </p:nvSpPr>
            <p:spPr>
              <a:xfrm>
                <a:off x="3521" y="1191"/>
                <a:ext cx="4" cy="5"/>
              </a:xfrm>
              <a:custGeom>
                <a:avLst/>
                <a:gdLst/>
                <a:ahLst/>
                <a:cxnLst/>
                <a:rect l="l" t="t" r="r" b="b"/>
                <a:pathLst>
                  <a:path w="2" h="3" extrusionOk="0">
                    <a:moveTo>
                      <a:pt x="0" y="0"/>
                    </a:moveTo>
                    <a:cubicBezTo>
                      <a:pt x="0" y="1"/>
                      <a:pt x="1" y="2"/>
                      <a:pt x="1" y="3"/>
                    </a:cubicBezTo>
                    <a:cubicBezTo>
                      <a:pt x="1" y="2"/>
                      <a:pt x="2" y="2"/>
                      <a:pt x="2" y="1"/>
                    </a:cubicBezTo>
                    <a:cubicBezTo>
                      <a:pt x="1" y="1"/>
                      <a:pt x="1"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7" name="Google Shape;1146;p5">
                <a:extLst>
                  <a:ext uri="{FF2B5EF4-FFF2-40B4-BE49-F238E27FC236}">
                    <a16:creationId xmlns:a16="http://schemas.microsoft.com/office/drawing/2014/main" id="{A1DE820B-8766-4D45-A476-732F3F6F4260}"/>
                  </a:ext>
                </a:extLst>
              </p:cNvPr>
              <p:cNvSpPr/>
              <p:nvPr/>
            </p:nvSpPr>
            <p:spPr>
              <a:xfrm>
                <a:off x="3518" y="1196"/>
                <a:ext cx="12" cy="12"/>
              </a:xfrm>
              <a:custGeom>
                <a:avLst/>
                <a:gdLst/>
                <a:ahLst/>
                <a:cxnLst/>
                <a:rect l="l" t="t" r="r" b="b"/>
                <a:pathLst>
                  <a:path w="7" h="7" extrusionOk="0">
                    <a:moveTo>
                      <a:pt x="3" y="0"/>
                    </a:moveTo>
                    <a:cubicBezTo>
                      <a:pt x="2" y="2"/>
                      <a:pt x="1" y="4"/>
                      <a:pt x="0" y="6"/>
                    </a:cubicBezTo>
                    <a:cubicBezTo>
                      <a:pt x="2" y="7"/>
                      <a:pt x="4" y="7"/>
                      <a:pt x="6" y="7"/>
                    </a:cubicBezTo>
                    <a:cubicBezTo>
                      <a:pt x="6" y="7"/>
                      <a:pt x="7" y="7"/>
                      <a:pt x="7" y="7"/>
                    </a:cubicBezTo>
                    <a:cubicBezTo>
                      <a:pt x="6" y="5"/>
                      <a:pt x="4" y="3"/>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8" name="Google Shape;1147;p5">
                <a:extLst>
                  <a:ext uri="{FF2B5EF4-FFF2-40B4-BE49-F238E27FC236}">
                    <a16:creationId xmlns:a16="http://schemas.microsoft.com/office/drawing/2014/main" id="{CC8597DB-10CE-4553-8615-A8A43FE6EDD7}"/>
                  </a:ext>
                </a:extLst>
              </p:cNvPr>
              <p:cNvSpPr/>
              <p:nvPr/>
            </p:nvSpPr>
            <p:spPr>
              <a:xfrm>
                <a:off x="3523" y="1192"/>
                <a:ext cx="26" cy="16"/>
              </a:xfrm>
              <a:custGeom>
                <a:avLst/>
                <a:gdLst/>
                <a:ahLst/>
                <a:cxnLst/>
                <a:rect l="l" t="t" r="r" b="b"/>
                <a:pathLst>
                  <a:path w="15" h="9" extrusionOk="0">
                    <a:moveTo>
                      <a:pt x="1" y="0"/>
                    </a:moveTo>
                    <a:cubicBezTo>
                      <a:pt x="1" y="1"/>
                      <a:pt x="0" y="1"/>
                      <a:pt x="0" y="2"/>
                    </a:cubicBezTo>
                    <a:cubicBezTo>
                      <a:pt x="1" y="5"/>
                      <a:pt x="3" y="7"/>
                      <a:pt x="4" y="9"/>
                    </a:cubicBezTo>
                    <a:cubicBezTo>
                      <a:pt x="8" y="9"/>
                      <a:pt x="11" y="8"/>
                      <a:pt x="14" y="6"/>
                    </a:cubicBezTo>
                    <a:cubicBezTo>
                      <a:pt x="15" y="5"/>
                      <a:pt x="15" y="5"/>
                      <a:pt x="15" y="5"/>
                    </a:cubicBezTo>
                    <a:cubicBezTo>
                      <a:pt x="10" y="5"/>
                      <a:pt x="5" y="3"/>
                      <a:pt x="1"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9" name="Google Shape;1148;p5">
                <a:extLst>
                  <a:ext uri="{FF2B5EF4-FFF2-40B4-BE49-F238E27FC236}">
                    <a16:creationId xmlns:a16="http://schemas.microsoft.com/office/drawing/2014/main" id="{76943985-56F0-4C6C-9EFE-023C7AF79B4E}"/>
                  </a:ext>
                </a:extLst>
              </p:cNvPr>
              <p:cNvSpPr/>
              <p:nvPr/>
            </p:nvSpPr>
            <p:spPr>
              <a:xfrm>
                <a:off x="3506" y="1144"/>
                <a:ext cx="22" cy="47"/>
              </a:xfrm>
              <a:custGeom>
                <a:avLst/>
                <a:gdLst/>
                <a:ahLst/>
                <a:cxnLst/>
                <a:rect l="l" t="t" r="r" b="b"/>
                <a:pathLst>
                  <a:path w="13" h="27" extrusionOk="0">
                    <a:moveTo>
                      <a:pt x="13" y="0"/>
                    </a:moveTo>
                    <a:cubicBezTo>
                      <a:pt x="9" y="0"/>
                      <a:pt x="5" y="1"/>
                      <a:pt x="2" y="4"/>
                    </a:cubicBezTo>
                    <a:cubicBezTo>
                      <a:pt x="1" y="4"/>
                      <a:pt x="0" y="5"/>
                      <a:pt x="0" y="5"/>
                    </a:cubicBezTo>
                    <a:cubicBezTo>
                      <a:pt x="0" y="7"/>
                      <a:pt x="0" y="8"/>
                      <a:pt x="0" y="9"/>
                    </a:cubicBezTo>
                    <a:cubicBezTo>
                      <a:pt x="0" y="11"/>
                      <a:pt x="0" y="13"/>
                      <a:pt x="1" y="15"/>
                    </a:cubicBezTo>
                    <a:cubicBezTo>
                      <a:pt x="3" y="20"/>
                      <a:pt x="5" y="24"/>
                      <a:pt x="9" y="27"/>
                    </a:cubicBezTo>
                    <a:cubicBezTo>
                      <a:pt x="9" y="26"/>
                      <a:pt x="9" y="26"/>
                      <a:pt x="9" y="25"/>
                    </a:cubicBezTo>
                    <a:cubicBezTo>
                      <a:pt x="6" y="16"/>
                      <a:pt x="8" y="7"/>
                      <a:pt x="13" y="0"/>
                    </a:cubicBezTo>
                    <a:cubicBezTo>
                      <a:pt x="13" y="0"/>
                      <a:pt x="13" y="0"/>
                      <a:pt x="1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0" name="Google Shape;1149;p5">
                <a:extLst>
                  <a:ext uri="{FF2B5EF4-FFF2-40B4-BE49-F238E27FC236}">
                    <a16:creationId xmlns:a16="http://schemas.microsoft.com/office/drawing/2014/main" id="{A873752C-0E8E-42AE-B9EE-98E3DC88745E}"/>
                  </a:ext>
                </a:extLst>
              </p:cNvPr>
              <p:cNvSpPr/>
              <p:nvPr/>
            </p:nvSpPr>
            <p:spPr>
              <a:xfrm>
                <a:off x="3516" y="1144"/>
                <a:ext cx="43" cy="48"/>
              </a:xfrm>
              <a:custGeom>
                <a:avLst/>
                <a:gdLst/>
                <a:ahLst/>
                <a:cxnLst/>
                <a:rect l="l" t="t" r="r" b="b"/>
                <a:pathLst>
                  <a:path w="25" h="28" extrusionOk="0">
                    <a:moveTo>
                      <a:pt x="7" y="0"/>
                    </a:moveTo>
                    <a:cubicBezTo>
                      <a:pt x="2" y="7"/>
                      <a:pt x="0" y="16"/>
                      <a:pt x="3" y="25"/>
                    </a:cubicBezTo>
                    <a:cubicBezTo>
                      <a:pt x="3" y="26"/>
                      <a:pt x="3" y="26"/>
                      <a:pt x="3" y="27"/>
                    </a:cubicBezTo>
                    <a:cubicBezTo>
                      <a:pt x="4" y="27"/>
                      <a:pt x="4" y="28"/>
                      <a:pt x="5" y="28"/>
                    </a:cubicBezTo>
                    <a:cubicBezTo>
                      <a:pt x="7" y="25"/>
                      <a:pt x="10" y="22"/>
                      <a:pt x="13" y="20"/>
                    </a:cubicBezTo>
                    <a:cubicBezTo>
                      <a:pt x="17" y="17"/>
                      <a:pt x="21" y="16"/>
                      <a:pt x="25" y="15"/>
                    </a:cubicBezTo>
                    <a:cubicBezTo>
                      <a:pt x="25" y="12"/>
                      <a:pt x="23" y="10"/>
                      <a:pt x="22" y="7"/>
                    </a:cubicBezTo>
                    <a:cubicBezTo>
                      <a:pt x="18" y="3"/>
                      <a:pt x="13" y="0"/>
                      <a:pt x="7" y="0"/>
                    </a:cubicBezTo>
                  </a:path>
                </a:pathLst>
              </a:custGeom>
              <a:solidFill>
                <a:srgbClr val="22232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1" name="Google Shape;1150;p5">
                <a:extLst>
                  <a:ext uri="{FF2B5EF4-FFF2-40B4-BE49-F238E27FC236}">
                    <a16:creationId xmlns:a16="http://schemas.microsoft.com/office/drawing/2014/main" id="{29551A26-58D9-40F5-9648-1C34A6425F32}"/>
                  </a:ext>
                </a:extLst>
              </p:cNvPr>
              <p:cNvSpPr/>
              <p:nvPr/>
            </p:nvSpPr>
            <p:spPr>
              <a:xfrm>
                <a:off x="3525" y="1170"/>
                <a:ext cx="37" cy="31"/>
              </a:xfrm>
              <a:custGeom>
                <a:avLst/>
                <a:gdLst/>
                <a:ahLst/>
                <a:cxnLst/>
                <a:rect l="l" t="t" r="r" b="b"/>
                <a:pathLst>
                  <a:path w="22" h="18" extrusionOk="0">
                    <a:moveTo>
                      <a:pt x="20" y="0"/>
                    </a:moveTo>
                    <a:cubicBezTo>
                      <a:pt x="16" y="1"/>
                      <a:pt x="12" y="2"/>
                      <a:pt x="8" y="5"/>
                    </a:cubicBezTo>
                    <a:cubicBezTo>
                      <a:pt x="5" y="7"/>
                      <a:pt x="2" y="10"/>
                      <a:pt x="0" y="13"/>
                    </a:cubicBezTo>
                    <a:cubicBezTo>
                      <a:pt x="4" y="16"/>
                      <a:pt x="9" y="18"/>
                      <a:pt x="14" y="18"/>
                    </a:cubicBezTo>
                    <a:cubicBezTo>
                      <a:pt x="19" y="13"/>
                      <a:pt x="22" y="6"/>
                      <a:pt x="20" y="0"/>
                    </a:cubicBezTo>
                  </a:path>
                </a:pathLst>
              </a:custGeom>
              <a:solidFill>
                <a:srgbClr val="0F0F1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2" name="Google Shape;1151;p5">
                <a:extLst>
                  <a:ext uri="{FF2B5EF4-FFF2-40B4-BE49-F238E27FC236}">
                    <a16:creationId xmlns:a16="http://schemas.microsoft.com/office/drawing/2014/main" id="{A00E529B-35C4-4D72-A847-FA5502A12E90}"/>
                  </a:ext>
                </a:extLst>
              </p:cNvPr>
              <p:cNvSpPr/>
              <p:nvPr/>
            </p:nvSpPr>
            <p:spPr>
              <a:xfrm>
                <a:off x="3494" y="1155"/>
                <a:ext cx="12" cy="27"/>
              </a:xfrm>
              <a:custGeom>
                <a:avLst/>
                <a:gdLst/>
                <a:ahLst/>
                <a:cxnLst/>
                <a:rect l="l" t="t" r="r" b="b"/>
                <a:pathLst>
                  <a:path w="7" h="16" extrusionOk="0">
                    <a:moveTo>
                      <a:pt x="7" y="0"/>
                    </a:moveTo>
                    <a:cubicBezTo>
                      <a:pt x="2" y="4"/>
                      <a:pt x="0" y="10"/>
                      <a:pt x="1" y="16"/>
                    </a:cubicBezTo>
                    <a:cubicBezTo>
                      <a:pt x="4" y="12"/>
                      <a:pt x="6" y="8"/>
                      <a:pt x="7" y="3"/>
                    </a:cubicBezTo>
                    <a:cubicBezTo>
                      <a:pt x="7" y="2"/>
                      <a:pt x="7" y="1"/>
                      <a:pt x="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3" name="Google Shape;1152;p5">
                <a:extLst>
                  <a:ext uri="{FF2B5EF4-FFF2-40B4-BE49-F238E27FC236}">
                    <a16:creationId xmlns:a16="http://schemas.microsoft.com/office/drawing/2014/main" id="{72586C86-45E0-4574-97A7-A2F9DAB23EB5}"/>
                  </a:ext>
                </a:extLst>
              </p:cNvPr>
              <p:cNvSpPr/>
              <p:nvPr/>
            </p:nvSpPr>
            <p:spPr>
              <a:xfrm>
                <a:off x="3506" y="1153"/>
                <a:ext cx="0" cy="7"/>
              </a:xfrm>
              <a:custGeom>
                <a:avLst/>
                <a:gdLst/>
                <a:ahLst/>
                <a:cxnLst/>
                <a:rect l="l" t="t" r="r" b="b"/>
                <a:pathLst>
                  <a:path w="120000" h="4" extrusionOk="0">
                    <a:moveTo>
                      <a:pt x="0" y="0"/>
                    </a:moveTo>
                    <a:cubicBezTo>
                      <a:pt x="0" y="0"/>
                      <a:pt x="0" y="1"/>
                      <a:pt x="0" y="1"/>
                    </a:cubicBezTo>
                    <a:cubicBezTo>
                      <a:pt x="0" y="2"/>
                      <a:pt x="0" y="3"/>
                      <a:pt x="0" y="4"/>
                    </a:cubicBezTo>
                    <a:cubicBezTo>
                      <a:pt x="0" y="3"/>
                      <a:pt x="0" y="2"/>
                      <a:pt x="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4" name="Google Shape;1153;p5">
                <a:extLst>
                  <a:ext uri="{FF2B5EF4-FFF2-40B4-BE49-F238E27FC236}">
                    <a16:creationId xmlns:a16="http://schemas.microsoft.com/office/drawing/2014/main" id="{1F681D4E-DBFC-4374-B0A7-F1309A3328D3}"/>
                  </a:ext>
                </a:extLst>
              </p:cNvPr>
              <p:cNvSpPr/>
              <p:nvPr/>
            </p:nvSpPr>
            <p:spPr>
              <a:xfrm>
                <a:off x="3179" y="1983"/>
                <a:ext cx="91" cy="90"/>
              </a:xfrm>
              <a:custGeom>
                <a:avLst/>
                <a:gdLst/>
                <a:ahLst/>
                <a:cxnLst/>
                <a:rect l="l" t="t" r="r" b="b"/>
                <a:pathLst>
                  <a:path w="53" h="52" extrusionOk="0">
                    <a:moveTo>
                      <a:pt x="29" y="0"/>
                    </a:moveTo>
                    <a:cubicBezTo>
                      <a:pt x="25" y="0"/>
                      <a:pt x="21" y="2"/>
                      <a:pt x="17" y="4"/>
                    </a:cubicBezTo>
                    <a:cubicBezTo>
                      <a:pt x="4" y="11"/>
                      <a:pt x="0" y="27"/>
                      <a:pt x="7" y="39"/>
                    </a:cubicBezTo>
                    <a:cubicBezTo>
                      <a:pt x="12" y="47"/>
                      <a:pt x="21" y="52"/>
                      <a:pt x="30" y="52"/>
                    </a:cubicBezTo>
                    <a:cubicBezTo>
                      <a:pt x="32" y="52"/>
                      <a:pt x="34" y="52"/>
                      <a:pt x="37" y="51"/>
                    </a:cubicBezTo>
                    <a:cubicBezTo>
                      <a:pt x="33" y="41"/>
                      <a:pt x="36" y="29"/>
                      <a:pt x="45" y="22"/>
                    </a:cubicBezTo>
                    <a:cubicBezTo>
                      <a:pt x="47" y="20"/>
                      <a:pt x="50" y="18"/>
                      <a:pt x="53" y="17"/>
                    </a:cubicBezTo>
                    <a:cubicBezTo>
                      <a:pt x="53" y="16"/>
                      <a:pt x="52" y="15"/>
                      <a:pt x="52" y="13"/>
                    </a:cubicBezTo>
                    <a:cubicBezTo>
                      <a:pt x="47" y="5"/>
                      <a:pt x="38"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5" name="Google Shape;1154;p5">
                <a:extLst>
                  <a:ext uri="{FF2B5EF4-FFF2-40B4-BE49-F238E27FC236}">
                    <a16:creationId xmlns:a16="http://schemas.microsoft.com/office/drawing/2014/main" id="{2EFC4568-01D0-4610-8C4D-9E4853BAD168}"/>
                  </a:ext>
                </a:extLst>
              </p:cNvPr>
              <p:cNvSpPr/>
              <p:nvPr/>
            </p:nvSpPr>
            <p:spPr>
              <a:xfrm>
                <a:off x="3235" y="2013"/>
                <a:ext cx="43" cy="58"/>
              </a:xfrm>
              <a:custGeom>
                <a:avLst/>
                <a:gdLst/>
                <a:ahLst/>
                <a:cxnLst/>
                <a:rect l="l" t="t" r="r" b="b"/>
                <a:pathLst>
                  <a:path w="25" h="34" extrusionOk="0">
                    <a:moveTo>
                      <a:pt x="20" y="0"/>
                    </a:moveTo>
                    <a:cubicBezTo>
                      <a:pt x="17" y="1"/>
                      <a:pt x="14" y="3"/>
                      <a:pt x="12" y="5"/>
                    </a:cubicBezTo>
                    <a:cubicBezTo>
                      <a:pt x="3" y="12"/>
                      <a:pt x="0" y="24"/>
                      <a:pt x="4" y="34"/>
                    </a:cubicBezTo>
                    <a:cubicBezTo>
                      <a:pt x="6" y="33"/>
                      <a:pt x="7" y="33"/>
                      <a:pt x="9" y="32"/>
                    </a:cubicBezTo>
                    <a:cubicBezTo>
                      <a:pt x="20" y="25"/>
                      <a:pt x="25" y="12"/>
                      <a:pt x="20"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6" name="Google Shape;1155;p5">
                <a:extLst>
                  <a:ext uri="{FF2B5EF4-FFF2-40B4-BE49-F238E27FC236}">
                    <a16:creationId xmlns:a16="http://schemas.microsoft.com/office/drawing/2014/main" id="{42B958A8-D065-4F20-B685-4141F540DA9F}"/>
                  </a:ext>
                </a:extLst>
              </p:cNvPr>
              <p:cNvSpPr/>
              <p:nvPr/>
            </p:nvSpPr>
            <p:spPr>
              <a:xfrm>
                <a:off x="3026" y="1954"/>
                <a:ext cx="50" cy="53"/>
              </a:xfrm>
              <a:custGeom>
                <a:avLst/>
                <a:gdLst/>
                <a:ahLst/>
                <a:cxnLst/>
                <a:rect l="l" t="t" r="r" b="b"/>
                <a:pathLst>
                  <a:path w="29" h="31" extrusionOk="0">
                    <a:moveTo>
                      <a:pt x="18" y="0"/>
                    </a:moveTo>
                    <a:cubicBezTo>
                      <a:pt x="15" y="0"/>
                      <a:pt x="13" y="0"/>
                      <a:pt x="10" y="2"/>
                    </a:cubicBezTo>
                    <a:cubicBezTo>
                      <a:pt x="3" y="6"/>
                      <a:pt x="0" y="16"/>
                      <a:pt x="5" y="23"/>
                    </a:cubicBezTo>
                    <a:cubicBezTo>
                      <a:pt x="7" y="28"/>
                      <a:pt x="13" y="31"/>
                      <a:pt x="18" y="31"/>
                    </a:cubicBezTo>
                    <a:cubicBezTo>
                      <a:pt x="21" y="31"/>
                      <a:pt x="23" y="30"/>
                      <a:pt x="26" y="29"/>
                    </a:cubicBezTo>
                    <a:cubicBezTo>
                      <a:pt x="27" y="28"/>
                      <a:pt x="28" y="27"/>
                      <a:pt x="29" y="26"/>
                    </a:cubicBezTo>
                    <a:cubicBezTo>
                      <a:pt x="28" y="25"/>
                      <a:pt x="27" y="22"/>
                      <a:pt x="26" y="20"/>
                    </a:cubicBezTo>
                    <a:cubicBezTo>
                      <a:pt x="24" y="14"/>
                      <a:pt x="23" y="7"/>
                      <a:pt x="25" y="1"/>
                    </a:cubicBezTo>
                    <a:cubicBezTo>
                      <a:pt x="23" y="0"/>
                      <a:pt x="20" y="0"/>
                      <a:pt x="18"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7" name="Google Shape;1156;p5">
                <a:extLst>
                  <a:ext uri="{FF2B5EF4-FFF2-40B4-BE49-F238E27FC236}">
                    <a16:creationId xmlns:a16="http://schemas.microsoft.com/office/drawing/2014/main" id="{966F3B23-E920-47F3-9F62-5423442F8866}"/>
                  </a:ext>
                </a:extLst>
              </p:cNvPr>
              <p:cNvSpPr/>
              <p:nvPr/>
            </p:nvSpPr>
            <p:spPr>
              <a:xfrm>
                <a:off x="3066" y="1956"/>
                <a:ext cx="20" cy="43"/>
              </a:xfrm>
              <a:custGeom>
                <a:avLst/>
                <a:gdLst/>
                <a:ahLst/>
                <a:cxnLst/>
                <a:rect l="l" t="t" r="r" b="b"/>
                <a:pathLst>
                  <a:path w="12" h="25" extrusionOk="0">
                    <a:moveTo>
                      <a:pt x="2" y="0"/>
                    </a:moveTo>
                    <a:cubicBezTo>
                      <a:pt x="0" y="6"/>
                      <a:pt x="1" y="13"/>
                      <a:pt x="3" y="19"/>
                    </a:cubicBezTo>
                    <a:cubicBezTo>
                      <a:pt x="4" y="21"/>
                      <a:pt x="5" y="24"/>
                      <a:pt x="6" y="25"/>
                    </a:cubicBezTo>
                    <a:cubicBezTo>
                      <a:pt x="11" y="21"/>
                      <a:pt x="12" y="13"/>
                      <a:pt x="9" y="7"/>
                    </a:cubicBezTo>
                    <a:cubicBezTo>
                      <a:pt x="7" y="4"/>
                      <a:pt x="5" y="2"/>
                      <a:pt x="2"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8" name="Google Shape;1157;p5">
                <a:extLst>
                  <a:ext uri="{FF2B5EF4-FFF2-40B4-BE49-F238E27FC236}">
                    <a16:creationId xmlns:a16="http://schemas.microsoft.com/office/drawing/2014/main" id="{50443FBA-D3C5-48E5-94A9-D77FE38AE5B2}"/>
                  </a:ext>
                </a:extLst>
              </p:cNvPr>
              <p:cNvSpPr/>
              <p:nvPr/>
            </p:nvSpPr>
            <p:spPr>
              <a:xfrm>
                <a:off x="3093" y="1764"/>
                <a:ext cx="129" cy="118"/>
              </a:xfrm>
              <a:custGeom>
                <a:avLst/>
                <a:gdLst/>
                <a:ahLst/>
                <a:cxnLst/>
                <a:rect l="l" t="t" r="r" b="b"/>
                <a:pathLst>
                  <a:path w="75" h="69" extrusionOk="0">
                    <a:moveTo>
                      <a:pt x="40" y="0"/>
                    </a:moveTo>
                    <a:cubicBezTo>
                      <a:pt x="34" y="0"/>
                      <a:pt x="28" y="1"/>
                      <a:pt x="23" y="4"/>
                    </a:cubicBezTo>
                    <a:cubicBezTo>
                      <a:pt x="6" y="14"/>
                      <a:pt x="0" y="35"/>
                      <a:pt x="10" y="51"/>
                    </a:cubicBezTo>
                    <a:cubicBezTo>
                      <a:pt x="16" y="62"/>
                      <a:pt x="28" y="69"/>
                      <a:pt x="40" y="69"/>
                    </a:cubicBezTo>
                    <a:cubicBezTo>
                      <a:pt x="45" y="69"/>
                      <a:pt x="51" y="67"/>
                      <a:pt x="57" y="64"/>
                    </a:cubicBezTo>
                    <a:cubicBezTo>
                      <a:pt x="68" y="57"/>
                      <a:pt x="75" y="44"/>
                      <a:pt x="74" y="32"/>
                    </a:cubicBezTo>
                    <a:cubicBezTo>
                      <a:pt x="73" y="32"/>
                      <a:pt x="73" y="32"/>
                      <a:pt x="73" y="32"/>
                    </a:cubicBezTo>
                    <a:cubicBezTo>
                      <a:pt x="72" y="32"/>
                      <a:pt x="71" y="33"/>
                      <a:pt x="70" y="33"/>
                    </a:cubicBezTo>
                    <a:cubicBezTo>
                      <a:pt x="68" y="42"/>
                      <a:pt x="60" y="49"/>
                      <a:pt x="50" y="50"/>
                    </a:cubicBezTo>
                    <a:cubicBezTo>
                      <a:pt x="49" y="50"/>
                      <a:pt x="49" y="50"/>
                      <a:pt x="48" y="50"/>
                    </a:cubicBezTo>
                    <a:cubicBezTo>
                      <a:pt x="37" y="50"/>
                      <a:pt x="27" y="41"/>
                      <a:pt x="26" y="30"/>
                    </a:cubicBezTo>
                    <a:cubicBezTo>
                      <a:pt x="26" y="17"/>
                      <a:pt x="35" y="7"/>
                      <a:pt x="47" y="6"/>
                    </a:cubicBezTo>
                    <a:cubicBezTo>
                      <a:pt x="47" y="6"/>
                      <a:pt x="48" y="6"/>
                      <a:pt x="48" y="6"/>
                    </a:cubicBezTo>
                    <a:cubicBezTo>
                      <a:pt x="53" y="6"/>
                      <a:pt x="56" y="7"/>
                      <a:pt x="60" y="9"/>
                    </a:cubicBezTo>
                    <a:cubicBezTo>
                      <a:pt x="60" y="9"/>
                      <a:pt x="61" y="8"/>
                      <a:pt x="62" y="8"/>
                    </a:cubicBezTo>
                    <a:cubicBezTo>
                      <a:pt x="55" y="3"/>
                      <a:pt x="48" y="0"/>
                      <a:pt x="4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9" name="Google Shape;1158;p5">
                <a:extLst>
                  <a:ext uri="{FF2B5EF4-FFF2-40B4-BE49-F238E27FC236}">
                    <a16:creationId xmlns:a16="http://schemas.microsoft.com/office/drawing/2014/main" id="{BD0BC1E8-2665-43D3-A895-49251B829E76}"/>
                  </a:ext>
                </a:extLst>
              </p:cNvPr>
              <p:cNvSpPr/>
              <p:nvPr/>
            </p:nvSpPr>
            <p:spPr>
              <a:xfrm>
                <a:off x="3138" y="1774"/>
                <a:ext cx="75" cy="76"/>
              </a:xfrm>
              <a:custGeom>
                <a:avLst/>
                <a:gdLst/>
                <a:ahLst/>
                <a:cxnLst/>
                <a:rect l="l" t="t" r="r" b="b"/>
                <a:pathLst>
                  <a:path w="44" h="44" extrusionOk="0">
                    <a:moveTo>
                      <a:pt x="22" y="0"/>
                    </a:moveTo>
                    <a:cubicBezTo>
                      <a:pt x="22" y="0"/>
                      <a:pt x="21" y="0"/>
                      <a:pt x="21" y="0"/>
                    </a:cubicBezTo>
                    <a:cubicBezTo>
                      <a:pt x="9" y="1"/>
                      <a:pt x="0" y="11"/>
                      <a:pt x="0" y="24"/>
                    </a:cubicBezTo>
                    <a:cubicBezTo>
                      <a:pt x="1" y="35"/>
                      <a:pt x="11" y="44"/>
                      <a:pt x="22" y="44"/>
                    </a:cubicBezTo>
                    <a:cubicBezTo>
                      <a:pt x="23" y="44"/>
                      <a:pt x="23" y="44"/>
                      <a:pt x="24" y="44"/>
                    </a:cubicBezTo>
                    <a:cubicBezTo>
                      <a:pt x="34" y="43"/>
                      <a:pt x="42" y="36"/>
                      <a:pt x="44" y="27"/>
                    </a:cubicBezTo>
                    <a:cubicBezTo>
                      <a:pt x="43" y="27"/>
                      <a:pt x="43" y="27"/>
                      <a:pt x="42" y="27"/>
                    </a:cubicBezTo>
                    <a:cubicBezTo>
                      <a:pt x="37" y="27"/>
                      <a:pt x="32" y="23"/>
                      <a:pt x="30" y="18"/>
                    </a:cubicBezTo>
                    <a:cubicBezTo>
                      <a:pt x="28" y="13"/>
                      <a:pt x="30" y="7"/>
                      <a:pt x="34" y="3"/>
                    </a:cubicBezTo>
                    <a:cubicBezTo>
                      <a:pt x="30" y="1"/>
                      <a:pt x="27" y="0"/>
                      <a:pt x="2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0" name="Google Shape;1159;p5">
                <a:extLst>
                  <a:ext uri="{FF2B5EF4-FFF2-40B4-BE49-F238E27FC236}">
                    <a16:creationId xmlns:a16="http://schemas.microsoft.com/office/drawing/2014/main" id="{A33811DD-DFAB-4622-9D77-30AE9B6A136F}"/>
                  </a:ext>
                </a:extLst>
              </p:cNvPr>
              <p:cNvSpPr/>
              <p:nvPr/>
            </p:nvSpPr>
            <p:spPr>
              <a:xfrm>
                <a:off x="3196" y="1778"/>
                <a:ext cx="24" cy="42"/>
              </a:xfrm>
              <a:custGeom>
                <a:avLst/>
                <a:gdLst/>
                <a:ahLst/>
                <a:cxnLst/>
                <a:rect l="l" t="t" r="r" b="b"/>
                <a:pathLst>
                  <a:path w="14" h="25" extrusionOk="0">
                    <a:moveTo>
                      <a:pt x="2" y="0"/>
                    </a:moveTo>
                    <a:cubicBezTo>
                      <a:pt x="1" y="0"/>
                      <a:pt x="0" y="1"/>
                      <a:pt x="0" y="1"/>
                    </a:cubicBezTo>
                    <a:cubicBezTo>
                      <a:pt x="6" y="5"/>
                      <a:pt x="10" y="11"/>
                      <a:pt x="10" y="19"/>
                    </a:cubicBezTo>
                    <a:cubicBezTo>
                      <a:pt x="11" y="21"/>
                      <a:pt x="10" y="23"/>
                      <a:pt x="10" y="25"/>
                    </a:cubicBezTo>
                    <a:cubicBezTo>
                      <a:pt x="11" y="25"/>
                      <a:pt x="12" y="24"/>
                      <a:pt x="13" y="24"/>
                    </a:cubicBezTo>
                    <a:cubicBezTo>
                      <a:pt x="13" y="24"/>
                      <a:pt x="13" y="24"/>
                      <a:pt x="14" y="24"/>
                    </a:cubicBezTo>
                    <a:cubicBezTo>
                      <a:pt x="13" y="19"/>
                      <a:pt x="12" y="14"/>
                      <a:pt x="9" y="9"/>
                    </a:cubicBezTo>
                    <a:cubicBezTo>
                      <a:pt x="7" y="6"/>
                      <a:pt x="5" y="2"/>
                      <a:pt x="2"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1" name="Google Shape;1160;p5">
                <a:extLst>
                  <a:ext uri="{FF2B5EF4-FFF2-40B4-BE49-F238E27FC236}">
                    <a16:creationId xmlns:a16="http://schemas.microsoft.com/office/drawing/2014/main" id="{0CF5CBB1-9E6B-4F51-822B-F900F05629AC}"/>
                  </a:ext>
                </a:extLst>
              </p:cNvPr>
              <p:cNvSpPr/>
              <p:nvPr/>
            </p:nvSpPr>
            <p:spPr>
              <a:xfrm>
                <a:off x="3186" y="1779"/>
                <a:ext cx="29" cy="41"/>
              </a:xfrm>
              <a:custGeom>
                <a:avLst/>
                <a:gdLst/>
                <a:ahLst/>
                <a:cxnLst/>
                <a:rect l="l" t="t" r="r" b="b"/>
                <a:pathLst>
                  <a:path w="17" h="24" extrusionOk="0">
                    <a:moveTo>
                      <a:pt x="6" y="0"/>
                    </a:moveTo>
                    <a:cubicBezTo>
                      <a:pt x="2" y="4"/>
                      <a:pt x="0" y="10"/>
                      <a:pt x="2" y="15"/>
                    </a:cubicBezTo>
                    <a:cubicBezTo>
                      <a:pt x="4" y="20"/>
                      <a:pt x="9" y="24"/>
                      <a:pt x="14" y="24"/>
                    </a:cubicBezTo>
                    <a:cubicBezTo>
                      <a:pt x="15" y="24"/>
                      <a:pt x="15" y="24"/>
                      <a:pt x="16" y="24"/>
                    </a:cubicBezTo>
                    <a:cubicBezTo>
                      <a:pt x="16" y="22"/>
                      <a:pt x="17" y="20"/>
                      <a:pt x="16" y="18"/>
                    </a:cubicBezTo>
                    <a:cubicBezTo>
                      <a:pt x="16" y="10"/>
                      <a:pt x="12" y="4"/>
                      <a:pt x="6" y="0"/>
                    </a:cubicBezTo>
                  </a:path>
                </a:pathLst>
              </a:custGeom>
              <a:solidFill>
                <a:srgbClr val="18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2" name="Google Shape;1161;p5">
                <a:extLst>
                  <a:ext uri="{FF2B5EF4-FFF2-40B4-BE49-F238E27FC236}">
                    <a16:creationId xmlns:a16="http://schemas.microsoft.com/office/drawing/2014/main" id="{5FB4E437-D080-4F13-934A-6875A6BAA979}"/>
                  </a:ext>
                </a:extLst>
              </p:cNvPr>
              <p:cNvSpPr/>
              <p:nvPr/>
            </p:nvSpPr>
            <p:spPr>
              <a:xfrm>
                <a:off x="3032" y="1589"/>
                <a:ext cx="54" cy="48"/>
              </a:xfrm>
              <a:custGeom>
                <a:avLst/>
                <a:gdLst/>
                <a:ahLst/>
                <a:cxnLst/>
                <a:rect l="l" t="t" r="r" b="b"/>
                <a:pathLst>
                  <a:path w="32" h="28" extrusionOk="0">
                    <a:moveTo>
                      <a:pt x="22" y="0"/>
                    </a:moveTo>
                    <a:cubicBezTo>
                      <a:pt x="19" y="0"/>
                      <a:pt x="15" y="1"/>
                      <a:pt x="13" y="2"/>
                    </a:cubicBezTo>
                    <a:cubicBezTo>
                      <a:pt x="4" y="8"/>
                      <a:pt x="0" y="19"/>
                      <a:pt x="6" y="28"/>
                    </a:cubicBezTo>
                    <a:cubicBezTo>
                      <a:pt x="6" y="28"/>
                      <a:pt x="6" y="28"/>
                      <a:pt x="6" y="28"/>
                    </a:cubicBezTo>
                    <a:cubicBezTo>
                      <a:pt x="6" y="22"/>
                      <a:pt x="9" y="16"/>
                      <a:pt x="14" y="11"/>
                    </a:cubicBezTo>
                    <a:cubicBezTo>
                      <a:pt x="19" y="6"/>
                      <a:pt x="25" y="4"/>
                      <a:pt x="31" y="4"/>
                    </a:cubicBezTo>
                    <a:cubicBezTo>
                      <a:pt x="32" y="4"/>
                      <a:pt x="32" y="4"/>
                      <a:pt x="32" y="4"/>
                    </a:cubicBezTo>
                    <a:cubicBezTo>
                      <a:pt x="32" y="4"/>
                      <a:pt x="32" y="3"/>
                      <a:pt x="32" y="3"/>
                    </a:cubicBezTo>
                    <a:cubicBezTo>
                      <a:pt x="29" y="1"/>
                      <a:pt x="25"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3" name="Google Shape;1162;p5">
                <a:extLst>
                  <a:ext uri="{FF2B5EF4-FFF2-40B4-BE49-F238E27FC236}">
                    <a16:creationId xmlns:a16="http://schemas.microsoft.com/office/drawing/2014/main" id="{AD5F0DF1-CE49-492A-A1D9-52C6CB980DBD}"/>
                  </a:ext>
                </a:extLst>
              </p:cNvPr>
              <p:cNvSpPr/>
              <p:nvPr/>
            </p:nvSpPr>
            <p:spPr>
              <a:xfrm>
                <a:off x="3042" y="1596"/>
                <a:ext cx="60" cy="56"/>
              </a:xfrm>
              <a:custGeom>
                <a:avLst/>
                <a:gdLst/>
                <a:ahLst/>
                <a:cxnLst/>
                <a:rect l="l" t="t" r="r" b="b"/>
                <a:pathLst>
                  <a:path w="35" h="33" extrusionOk="0">
                    <a:moveTo>
                      <a:pt x="25" y="0"/>
                    </a:moveTo>
                    <a:cubicBezTo>
                      <a:pt x="19" y="0"/>
                      <a:pt x="13" y="2"/>
                      <a:pt x="8" y="7"/>
                    </a:cubicBezTo>
                    <a:cubicBezTo>
                      <a:pt x="3" y="12"/>
                      <a:pt x="0" y="18"/>
                      <a:pt x="0" y="24"/>
                    </a:cubicBezTo>
                    <a:cubicBezTo>
                      <a:pt x="3" y="30"/>
                      <a:pt x="9" y="33"/>
                      <a:pt x="16" y="33"/>
                    </a:cubicBezTo>
                    <a:cubicBezTo>
                      <a:pt x="19" y="33"/>
                      <a:pt x="22" y="33"/>
                      <a:pt x="25" y="31"/>
                    </a:cubicBezTo>
                    <a:cubicBezTo>
                      <a:pt x="31" y="28"/>
                      <a:pt x="35" y="21"/>
                      <a:pt x="35" y="15"/>
                    </a:cubicBezTo>
                    <a:cubicBezTo>
                      <a:pt x="30" y="11"/>
                      <a:pt x="27" y="6"/>
                      <a:pt x="26" y="0"/>
                    </a:cubicBezTo>
                    <a:cubicBezTo>
                      <a:pt x="26" y="0"/>
                      <a:pt x="26" y="0"/>
                      <a:pt x="25"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4" name="Google Shape;1163;p5">
                <a:extLst>
                  <a:ext uri="{FF2B5EF4-FFF2-40B4-BE49-F238E27FC236}">
                    <a16:creationId xmlns:a16="http://schemas.microsoft.com/office/drawing/2014/main" id="{512753FD-E65C-4770-AC67-DD33A27DB7A6}"/>
                  </a:ext>
                </a:extLst>
              </p:cNvPr>
              <p:cNvSpPr/>
              <p:nvPr/>
            </p:nvSpPr>
            <p:spPr>
              <a:xfrm>
                <a:off x="3086" y="1594"/>
                <a:ext cx="4" cy="2"/>
              </a:xfrm>
              <a:custGeom>
                <a:avLst/>
                <a:gdLst/>
                <a:ahLst/>
                <a:cxnLst/>
                <a:rect l="l" t="t" r="r" b="b"/>
                <a:pathLst>
                  <a:path w="2" h="1" extrusionOk="0">
                    <a:moveTo>
                      <a:pt x="0" y="0"/>
                    </a:moveTo>
                    <a:cubicBezTo>
                      <a:pt x="0" y="0"/>
                      <a:pt x="0" y="1"/>
                      <a:pt x="0" y="1"/>
                    </a:cubicBezTo>
                    <a:cubicBezTo>
                      <a:pt x="1" y="1"/>
                      <a:pt x="1" y="1"/>
                      <a:pt x="2" y="1"/>
                    </a:cubicBezTo>
                    <a:cubicBezTo>
                      <a:pt x="1" y="1"/>
                      <a:pt x="1"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5" name="Google Shape;1164;p5">
                <a:extLst>
                  <a:ext uri="{FF2B5EF4-FFF2-40B4-BE49-F238E27FC236}">
                    <a16:creationId xmlns:a16="http://schemas.microsoft.com/office/drawing/2014/main" id="{4A673126-5E1C-413C-A13E-68BF26D10E34}"/>
                  </a:ext>
                </a:extLst>
              </p:cNvPr>
              <p:cNvSpPr/>
              <p:nvPr/>
            </p:nvSpPr>
            <p:spPr>
              <a:xfrm>
                <a:off x="3086" y="1596"/>
                <a:ext cx="16" cy="25"/>
              </a:xfrm>
              <a:custGeom>
                <a:avLst/>
                <a:gdLst/>
                <a:ahLst/>
                <a:cxnLst/>
                <a:rect l="l" t="t" r="r" b="b"/>
                <a:pathLst>
                  <a:path w="9" h="15" extrusionOk="0">
                    <a:moveTo>
                      <a:pt x="0" y="0"/>
                    </a:moveTo>
                    <a:cubicBezTo>
                      <a:pt x="1" y="6"/>
                      <a:pt x="4" y="11"/>
                      <a:pt x="9" y="15"/>
                    </a:cubicBezTo>
                    <a:cubicBezTo>
                      <a:pt x="9" y="12"/>
                      <a:pt x="8" y="8"/>
                      <a:pt x="6" y="5"/>
                    </a:cubicBezTo>
                    <a:cubicBezTo>
                      <a:pt x="5" y="3"/>
                      <a:pt x="3" y="2"/>
                      <a:pt x="2" y="0"/>
                    </a:cubicBezTo>
                    <a:cubicBezTo>
                      <a:pt x="1" y="0"/>
                      <a:pt x="1" y="0"/>
                      <a:pt x="0" y="0"/>
                    </a:cubicBezTo>
                  </a:path>
                </a:pathLst>
              </a:custGeom>
              <a:solidFill>
                <a:srgbClr val="23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6" name="Google Shape;1165;p5">
                <a:extLst>
                  <a:ext uri="{FF2B5EF4-FFF2-40B4-BE49-F238E27FC236}">
                    <a16:creationId xmlns:a16="http://schemas.microsoft.com/office/drawing/2014/main" id="{946C9646-1736-4A49-B689-EA118F8003FB}"/>
                  </a:ext>
                </a:extLst>
              </p:cNvPr>
              <p:cNvSpPr/>
              <p:nvPr/>
            </p:nvSpPr>
            <p:spPr>
              <a:xfrm>
                <a:off x="3295" y="1747"/>
                <a:ext cx="95" cy="87"/>
              </a:xfrm>
              <a:custGeom>
                <a:avLst/>
                <a:gdLst/>
                <a:ahLst/>
                <a:cxnLst/>
                <a:rect l="l" t="t" r="r" b="b"/>
                <a:pathLst>
                  <a:path w="55" h="51" extrusionOk="0">
                    <a:moveTo>
                      <a:pt x="21" y="31"/>
                    </a:moveTo>
                    <a:cubicBezTo>
                      <a:pt x="16" y="31"/>
                      <a:pt x="13" y="28"/>
                      <a:pt x="13" y="23"/>
                    </a:cubicBezTo>
                    <a:cubicBezTo>
                      <a:pt x="12" y="19"/>
                      <a:pt x="16" y="15"/>
                      <a:pt x="20" y="14"/>
                    </a:cubicBezTo>
                    <a:cubicBezTo>
                      <a:pt x="20" y="14"/>
                      <a:pt x="21" y="14"/>
                      <a:pt x="21" y="14"/>
                    </a:cubicBezTo>
                    <a:cubicBezTo>
                      <a:pt x="25" y="14"/>
                      <a:pt x="29" y="18"/>
                      <a:pt x="29" y="22"/>
                    </a:cubicBezTo>
                    <a:cubicBezTo>
                      <a:pt x="29" y="27"/>
                      <a:pt x="26" y="31"/>
                      <a:pt x="21" y="31"/>
                    </a:cubicBezTo>
                    <a:cubicBezTo>
                      <a:pt x="21" y="31"/>
                      <a:pt x="21" y="31"/>
                      <a:pt x="21" y="31"/>
                    </a:cubicBezTo>
                    <a:moveTo>
                      <a:pt x="25" y="0"/>
                    </a:moveTo>
                    <a:cubicBezTo>
                      <a:pt x="20" y="0"/>
                      <a:pt x="16" y="1"/>
                      <a:pt x="12" y="4"/>
                    </a:cubicBezTo>
                    <a:cubicBezTo>
                      <a:pt x="6" y="7"/>
                      <a:pt x="2" y="12"/>
                      <a:pt x="0" y="18"/>
                    </a:cubicBezTo>
                    <a:cubicBezTo>
                      <a:pt x="14" y="26"/>
                      <a:pt x="26" y="37"/>
                      <a:pt x="35" y="51"/>
                    </a:cubicBezTo>
                    <a:cubicBezTo>
                      <a:pt x="36" y="50"/>
                      <a:pt x="37" y="50"/>
                      <a:pt x="38" y="50"/>
                    </a:cubicBezTo>
                    <a:cubicBezTo>
                      <a:pt x="51" y="42"/>
                      <a:pt x="55" y="26"/>
                      <a:pt x="48" y="13"/>
                    </a:cubicBezTo>
                    <a:cubicBezTo>
                      <a:pt x="47" y="13"/>
                      <a:pt x="47" y="12"/>
                      <a:pt x="47" y="11"/>
                    </a:cubicBezTo>
                    <a:cubicBezTo>
                      <a:pt x="46" y="12"/>
                      <a:pt x="45" y="12"/>
                      <a:pt x="45" y="12"/>
                    </a:cubicBezTo>
                    <a:cubicBezTo>
                      <a:pt x="44" y="12"/>
                      <a:pt x="43" y="12"/>
                      <a:pt x="43" y="12"/>
                    </a:cubicBezTo>
                    <a:cubicBezTo>
                      <a:pt x="36" y="12"/>
                      <a:pt x="30" y="7"/>
                      <a:pt x="29" y="1"/>
                    </a:cubicBezTo>
                    <a:cubicBezTo>
                      <a:pt x="29" y="1"/>
                      <a:pt x="29" y="1"/>
                      <a:pt x="29" y="0"/>
                    </a:cubicBezTo>
                    <a:cubicBezTo>
                      <a:pt x="28" y="0"/>
                      <a:pt x="26"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7" name="Google Shape;1166;p5">
                <a:extLst>
                  <a:ext uri="{FF2B5EF4-FFF2-40B4-BE49-F238E27FC236}">
                    <a16:creationId xmlns:a16="http://schemas.microsoft.com/office/drawing/2014/main" id="{BC6A0A78-C56C-4BAB-B986-BA24C584893D}"/>
                  </a:ext>
                </a:extLst>
              </p:cNvPr>
              <p:cNvSpPr/>
              <p:nvPr/>
            </p:nvSpPr>
            <p:spPr>
              <a:xfrm>
                <a:off x="3290" y="1778"/>
                <a:ext cx="65" cy="60"/>
              </a:xfrm>
              <a:custGeom>
                <a:avLst/>
                <a:gdLst/>
                <a:ahLst/>
                <a:cxnLst/>
                <a:rect l="l" t="t" r="r" b="b"/>
                <a:pathLst>
                  <a:path w="38" h="35" extrusionOk="0">
                    <a:moveTo>
                      <a:pt x="3" y="0"/>
                    </a:moveTo>
                    <a:cubicBezTo>
                      <a:pt x="0" y="7"/>
                      <a:pt x="1" y="15"/>
                      <a:pt x="5" y="22"/>
                    </a:cubicBezTo>
                    <a:cubicBezTo>
                      <a:pt x="7" y="26"/>
                      <a:pt x="10" y="29"/>
                      <a:pt x="14" y="31"/>
                    </a:cubicBezTo>
                    <a:cubicBezTo>
                      <a:pt x="14" y="30"/>
                      <a:pt x="15" y="30"/>
                      <a:pt x="16" y="29"/>
                    </a:cubicBezTo>
                    <a:cubicBezTo>
                      <a:pt x="17" y="28"/>
                      <a:pt x="19" y="28"/>
                      <a:pt x="20" y="28"/>
                    </a:cubicBezTo>
                    <a:cubicBezTo>
                      <a:pt x="23" y="28"/>
                      <a:pt x="25" y="29"/>
                      <a:pt x="27" y="31"/>
                    </a:cubicBezTo>
                    <a:cubicBezTo>
                      <a:pt x="28" y="33"/>
                      <a:pt x="28" y="34"/>
                      <a:pt x="28" y="35"/>
                    </a:cubicBezTo>
                    <a:cubicBezTo>
                      <a:pt x="32" y="35"/>
                      <a:pt x="35" y="34"/>
                      <a:pt x="38" y="33"/>
                    </a:cubicBezTo>
                    <a:cubicBezTo>
                      <a:pt x="29" y="19"/>
                      <a:pt x="17" y="8"/>
                      <a:pt x="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8" name="Google Shape;1167;p5">
                <a:extLst>
                  <a:ext uri="{FF2B5EF4-FFF2-40B4-BE49-F238E27FC236}">
                    <a16:creationId xmlns:a16="http://schemas.microsoft.com/office/drawing/2014/main" id="{01C975D6-A10A-48E8-8B54-75A06587E9C3}"/>
                  </a:ext>
                </a:extLst>
              </p:cNvPr>
              <p:cNvSpPr/>
              <p:nvPr/>
            </p:nvSpPr>
            <p:spPr>
              <a:xfrm>
                <a:off x="3314" y="1826"/>
                <a:ext cx="24" cy="12"/>
              </a:xfrm>
              <a:custGeom>
                <a:avLst/>
                <a:gdLst/>
                <a:ahLst/>
                <a:cxnLst/>
                <a:rect l="l" t="t" r="r" b="b"/>
                <a:pathLst>
                  <a:path w="14" h="7" extrusionOk="0">
                    <a:moveTo>
                      <a:pt x="6" y="0"/>
                    </a:moveTo>
                    <a:cubicBezTo>
                      <a:pt x="5" y="0"/>
                      <a:pt x="3" y="0"/>
                      <a:pt x="2" y="1"/>
                    </a:cubicBezTo>
                    <a:cubicBezTo>
                      <a:pt x="1" y="2"/>
                      <a:pt x="0" y="2"/>
                      <a:pt x="0" y="3"/>
                    </a:cubicBezTo>
                    <a:cubicBezTo>
                      <a:pt x="4" y="6"/>
                      <a:pt x="9" y="7"/>
                      <a:pt x="14" y="7"/>
                    </a:cubicBezTo>
                    <a:cubicBezTo>
                      <a:pt x="14" y="7"/>
                      <a:pt x="14" y="7"/>
                      <a:pt x="14" y="7"/>
                    </a:cubicBezTo>
                    <a:cubicBezTo>
                      <a:pt x="14" y="6"/>
                      <a:pt x="14" y="5"/>
                      <a:pt x="13" y="3"/>
                    </a:cubicBezTo>
                    <a:cubicBezTo>
                      <a:pt x="11" y="1"/>
                      <a:pt x="9" y="0"/>
                      <a:pt x="6"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9" name="Google Shape;1168;p5">
                <a:extLst>
                  <a:ext uri="{FF2B5EF4-FFF2-40B4-BE49-F238E27FC236}">
                    <a16:creationId xmlns:a16="http://schemas.microsoft.com/office/drawing/2014/main" id="{C0CAB8F2-D84C-41F8-A31B-1CF0AF13C784}"/>
                  </a:ext>
                </a:extLst>
              </p:cNvPr>
              <p:cNvSpPr/>
              <p:nvPr/>
            </p:nvSpPr>
            <p:spPr>
              <a:xfrm>
                <a:off x="3345" y="1747"/>
                <a:ext cx="31" cy="20"/>
              </a:xfrm>
              <a:custGeom>
                <a:avLst/>
                <a:gdLst/>
                <a:ahLst/>
                <a:cxnLst/>
                <a:rect l="l" t="t" r="r" b="b"/>
                <a:pathLst>
                  <a:path w="18" h="12" extrusionOk="0">
                    <a:moveTo>
                      <a:pt x="0" y="0"/>
                    </a:moveTo>
                    <a:cubicBezTo>
                      <a:pt x="0" y="1"/>
                      <a:pt x="0" y="1"/>
                      <a:pt x="0" y="1"/>
                    </a:cubicBezTo>
                    <a:cubicBezTo>
                      <a:pt x="1" y="7"/>
                      <a:pt x="7" y="12"/>
                      <a:pt x="14" y="12"/>
                    </a:cubicBezTo>
                    <a:cubicBezTo>
                      <a:pt x="14" y="12"/>
                      <a:pt x="15" y="12"/>
                      <a:pt x="16" y="12"/>
                    </a:cubicBezTo>
                    <a:cubicBezTo>
                      <a:pt x="16" y="12"/>
                      <a:pt x="17" y="12"/>
                      <a:pt x="18" y="11"/>
                    </a:cubicBezTo>
                    <a:cubicBezTo>
                      <a:pt x="13" y="6"/>
                      <a:pt x="7" y="2"/>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0" name="Google Shape;1169;p5">
                <a:extLst>
                  <a:ext uri="{FF2B5EF4-FFF2-40B4-BE49-F238E27FC236}">
                    <a16:creationId xmlns:a16="http://schemas.microsoft.com/office/drawing/2014/main" id="{EC211AB2-6E33-4460-B74A-0882BD653C68}"/>
                  </a:ext>
                </a:extLst>
              </p:cNvPr>
              <p:cNvSpPr/>
              <p:nvPr/>
            </p:nvSpPr>
            <p:spPr>
              <a:xfrm>
                <a:off x="3316" y="1771"/>
                <a:ext cx="29" cy="29"/>
              </a:xfrm>
              <a:custGeom>
                <a:avLst/>
                <a:gdLst/>
                <a:ahLst/>
                <a:cxnLst/>
                <a:rect l="l" t="t" r="r" b="b"/>
                <a:pathLst>
                  <a:path w="17" h="17" extrusionOk="0">
                    <a:moveTo>
                      <a:pt x="9" y="0"/>
                    </a:moveTo>
                    <a:cubicBezTo>
                      <a:pt x="9" y="0"/>
                      <a:pt x="8" y="0"/>
                      <a:pt x="8" y="0"/>
                    </a:cubicBezTo>
                    <a:cubicBezTo>
                      <a:pt x="4" y="1"/>
                      <a:pt x="0" y="5"/>
                      <a:pt x="1" y="9"/>
                    </a:cubicBezTo>
                    <a:cubicBezTo>
                      <a:pt x="1" y="14"/>
                      <a:pt x="4" y="17"/>
                      <a:pt x="9" y="17"/>
                    </a:cubicBezTo>
                    <a:cubicBezTo>
                      <a:pt x="9" y="17"/>
                      <a:pt x="9" y="17"/>
                      <a:pt x="9" y="17"/>
                    </a:cubicBezTo>
                    <a:cubicBezTo>
                      <a:pt x="14" y="17"/>
                      <a:pt x="17" y="13"/>
                      <a:pt x="17" y="8"/>
                    </a:cubicBezTo>
                    <a:cubicBezTo>
                      <a:pt x="17" y="4"/>
                      <a:pt x="13"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1" name="Google Shape;1170;p5">
                <a:extLst>
                  <a:ext uri="{FF2B5EF4-FFF2-40B4-BE49-F238E27FC236}">
                    <a16:creationId xmlns:a16="http://schemas.microsoft.com/office/drawing/2014/main" id="{D9900088-D401-42BA-B6D8-29262D3CD160}"/>
                  </a:ext>
                </a:extLst>
              </p:cNvPr>
              <p:cNvSpPr/>
              <p:nvPr/>
            </p:nvSpPr>
            <p:spPr>
              <a:xfrm>
                <a:off x="2943" y="1796"/>
                <a:ext cx="78" cy="93"/>
              </a:xfrm>
              <a:custGeom>
                <a:avLst/>
                <a:gdLst/>
                <a:ahLst/>
                <a:cxnLst/>
                <a:rect l="l" t="t" r="r" b="b"/>
                <a:pathLst>
                  <a:path w="46" h="54" extrusionOk="0">
                    <a:moveTo>
                      <a:pt x="17" y="0"/>
                    </a:moveTo>
                    <a:cubicBezTo>
                      <a:pt x="14" y="0"/>
                      <a:pt x="10" y="0"/>
                      <a:pt x="7" y="2"/>
                    </a:cubicBezTo>
                    <a:cubicBezTo>
                      <a:pt x="9" y="2"/>
                      <a:pt x="11" y="4"/>
                      <a:pt x="12" y="6"/>
                    </a:cubicBezTo>
                    <a:cubicBezTo>
                      <a:pt x="12" y="8"/>
                      <a:pt x="12" y="10"/>
                      <a:pt x="12" y="11"/>
                    </a:cubicBezTo>
                    <a:cubicBezTo>
                      <a:pt x="17" y="22"/>
                      <a:pt x="16" y="35"/>
                      <a:pt x="7" y="43"/>
                    </a:cubicBezTo>
                    <a:cubicBezTo>
                      <a:pt x="5" y="45"/>
                      <a:pt x="3" y="47"/>
                      <a:pt x="0" y="48"/>
                    </a:cubicBezTo>
                    <a:cubicBezTo>
                      <a:pt x="5" y="52"/>
                      <a:pt x="11" y="54"/>
                      <a:pt x="18" y="54"/>
                    </a:cubicBezTo>
                    <a:cubicBezTo>
                      <a:pt x="22" y="54"/>
                      <a:pt x="27" y="53"/>
                      <a:pt x="31" y="51"/>
                    </a:cubicBezTo>
                    <a:cubicBezTo>
                      <a:pt x="41" y="45"/>
                      <a:pt x="46" y="33"/>
                      <a:pt x="44" y="23"/>
                    </a:cubicBezTo>
                    <a:cubicBezTo>
                      <a:pt x="43" y="23"/>
                      <a:pt x="41" y="24"/>
                      <a:pt x="38" y="24"/>
                    </a:cubicBezTo>
                    <a:cubicBezTo>
                      <a:pt x="34" y="24"/>
                      <a:pt x="30" y="22"/>
                      <a:pt x="27" y="19"/>
                    </a:cubicBezTo>
                    <a:cubicBezTo>
                      <a:pt x="22" y="14"/>
                      <a:pt x="21" y="6"/>
                      <a:pt x="24" y="0"/>
                    </a:cubicBezTo>
                    <a:cubicBezTo>
                      <a:pt x="22" y="0"/>
                      <a:pt x="20"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2" name="Google Shape;1171;p5">
                <a:extLst>
                  <a:ext uri="{FF2B5EF4-FFF2-40B4-BE49-F238E27FC236}">
                    <a16:creationId xmlns:a16="http://schemas.microsoft.com/office/drawing/2014/main" id="{D22D409D-DBEA-4A1C-9F35-98C33E8D246A}"/>
                  </a:ext>
                </a:extLst>
              </p:cNvPr>
              <p:cNvSpPr/>
              <p:nvPr/>
            </p:nvSpPr>
            <p:spPr>
              <a:xfrm>
                <a:off x="2979" y="1796"/>
                <a:ext cx="39" cy="42"/>
              </a:xfrm>
              <a:custGeom>
                <a:avLst/>
                <a:gdLst/>
                <a:ahLst/>
                <a:cxnLst/>
                <a:rect l="l" t="t" r="r" b="b"/>
                <a:pathLst>
                  <a:path w="23" h="24" extrusionOk="0">
                    <a:moveTo>
                      <a:pt x="3" y="0"/>
                    </a:moveTo>
                    <a:cubicBezTo>
                      <a:pt x="0" y="6"/>
                      <a:pt x="1" y="14"/>
                      <a:pt x="6" y="19"/>
                    </a:cubicBezTo>
                    <a:cubicBezTo>
                      <a:pt x="9" y="22"/>
                      <a:pt x="13" y="24"/>
                      <a:pt x="17" y="24"/>
                    </a:cubicBezTo>
                    <a:cubicBezTo>
                      <a:pt x="20" y="24"/>
                      <a:pt x="22" y="23"/>
                      <a:pt x="23" y="23"/>
                    </a:cubicBezTo>
                    <a:cubicBezTo>
                      <a:pt x="23" y="19"/>
                      <a:pt x="22" y="16"/>
                      <a:pt x="20" y="13"/>
                    </a:cubicBezTo>
                    <a:cubicBezTo>
                      <a:pt x="16" y="7"/>
                      <a:pt x="10" y="2"/>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3" name="Google Shape;1172;p5">
                <a:extLst>
                  <a:ext uri="{FF2B5EF4-FFF2-40B4-BE49-F238E27FC236}">
                    <a16:creationId xmlns:a16="http://schemas.microsoft.com/office/drawing/2014/main" id="{9D318DC9-23BF-4D64-9E22-1D712C51E8E9}"/>
                  </a:ext>
                </a:extLst>
              </p:cNvPr>
              <p:cNvSpPr/>
              <p:nvPr/>
            </p:nvSpPr>
            <p:spPr>
              <a:xfrm>
                <a:off x="2922" y="1810"/>
                <a:ext cx="50" cy="69"/>
              </a:xfrm>
              <a:custGeom>
                <a:avLst/>
                <a:gdLst/>
                <a:ahLst/>
                <a:cxnLst/>
                <a:rect l="l" t="t" r="r" b="b"/>
                <a:pathLst>
                  <a:path w="29" h="40" extrusionOk="0">
                    <a:moveTo>
                      <a:pt x="10" y="0"/>
                    </a:moveTo>
                    <a:cubicBezTo>
                      <a:pt x="2" y="8"/>
                      <a:pt x="0" y="22"/>
                      <a:pt x="6" y="33"/>
                    </a:cubicBezTo>
                    <a:cubicBezTo>
                      <a:pt x="8" y="36"/>
                      <a:pt x="10" y="38"/>
                      <a:pt x="12" y="40"/>
                    </a:cubicBezTo>
                    <a:cubicBezTo>
                      <a:pt x="15" y="39"/>
                      <a:pt x="17" y="37"/>
                      <a:pt x="19" y="35"/>
                    </a:cubicBezTo>
                    <a:cubicBezTo>
                      <a:pt x="28" y="27"/>
                      <a:pt x="29" y="14"/>
                      <a:pt x="24" y="3"/>
                    </a:cubicBezTo>
                    <a:cubicBezTo>
                      <a:pt x="23" y="5"/>
                      <a:pt x="21" y="7"/>
                      <a:pt x="19" y="7"/>
                    </a:cubicBezTo>
                    <a:cubicBezTo>
                      <a:pt x="19" y="8"/>
                      <a:pt x="18" y="8"/>
                      <a:pt x="17" y="8"/>
                    </a:cubicBezTo>
                    <a:cubicBezTo>
                      <a:pt x="14" y="8"/>
                      <a:pt x="12" y="6"/>
                      <a:pt x="11" y="3"/>
                    </a:cubicBezTo>
                    <a:cubicBezTo>
                      <a:pt x="10" y="2"/>
                      <a:pt x="10" y="1"/>
                      <a:pt x="1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4" name="Google Shape;1173;p5">
                <a:extLst>
                  <a:ext uri="{FF2B5EF4-FFF2-40B4-BE49-F238E27FC236}">
                    <a16:creationId xmlns:a16="http://schemas.microsoft.com/office/drawing/2014/main" id="{4E354F7B-E6FC-46D6-B221-FE7FB812E7A2}"/>
                  </a:ext>
                </a:extLst>
              </p:cNvPr>
              <p:cNvSpPr/>
              <p:nvPr/>
            </p:nvSpPr>
            <p:spPr>
              <a:xfrm>
                <a:off x="2949" y="1800"/>
                <a:ext cx="14" cy="15"/>
              </a:xfrm>
              <a:custGeom>
                <a:avLst/>
                <a:gdLst/>
                <a:ahLst/>
                <a:cxnLst/>
                <a:rect l="l" t="t" r="r" b="b"/>
                <a:pathLst>
                  <a:path w="8" h="9" extrusionOk="0">
                    <a:moveTo>
                      <a:pt x="3" y="0"/>
                    </a:moveTo>
                    <a:cubicBezTo>
                      <a:pt x="2" y="0"/>
                      <a:pt x="1" y="1"/>
                      <a:pt x="0" y="1"/>
                    </a:cubicBezTo>
                    <a:cubicBezTo>
                      <a:pt x="1" y="2"/>
                      <a:pt x="2" y="3"/>
                      <a:pt x="3" y="4"/>
                    </a:cubicBezTo>
                    <a:cubicBezTo>
                      <a:pt x="5" y="5"/>
                      <a:pt x="6" y="7"/>
                      <a:pt x="8" y="9"/>
                    </a:cubicBezTo>
                    <a:cubicBezTo>
                      <a:pt x="8" y="8"/>
                      <a:pt x="8" y="6"/>
                      <a:pt x="8" y="4"/>
                    </a:cubicBezTo>
                    <a:cubicBezTo>
                      <a:pt x="7" y="2"/>
                      <a:pt x="5"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5" name="Google Shape;1174;p5">
                <a:extLst>
                  <a:ext uri="{FF2B5EF4-FFF2-40B4-BE49-F238E27FC236}">
                    <a16:creationId xmlns:a16="http://schemas.microsoft.com/office/drawing/2014/main" id="{6525C4AB-1B1C-4BB7-A20D-ABC0D6200E8D}"/>
                  </a:ext>
                </a:extLst>
              </p:cNvPr>
              <p:cNvSpPr/>
              <p:nvPr/>
            </p:nvSpPr>
            <p:spPr>
              <a:xfrm>
                <a:off x="2939" y="1802"/>
                <a:ext cx="24" cy="22"/>
              </a:xfrm>
              <a:custGeom>
                <a:avLst/>
                <a:gdLst/>
                <a:ahLst/>
                <a:cxnLst/>
                <a:rect l="l" t="t" r="r" b="b"/>
                <a:pathLst>
                  <a:path w="14" h="13" extrusionOk="0">
                    <a:moveTo>
                      <a:pt x="6" y="0"/>
                    </a:moveTo>
                    <a:cubicBezTo>
                      <a:pt x="6" y="0"/>
                      <a:pt x="6" y="0"/>
                      <a:pt x="6" y="0"/>
                    </a:cubicBezTo>
                    <a:cubicBezTo>
                      <a:pt x="4" y="2"/>
                      <a:pt x="2" y="3"/>
                      <a:pt x="0" y="5"/>
                    </a:cubicBezTo>
                    <a:cubicBezTo>
                      <a:pt x="0" y="6"/>
                      <a:pt x="0" y="7"/>
                      <a:pt x="1" y="8"/>
                    </a:cubicBezTo>
                    <a:cubicBezTo>
                      <a:pt x="2" y="11"/>
                      <a:pt x="4" y="13"/>
                      <a:pt x="7" y="13"/>
                    </a:cubicBezTo>
                    <a:cubicBezTo>
                      <a:pt x="8" y="13"/>
                      <a:pt x="9" y="13"/>
                      <a:pt x="9" y="12"/>
                    </a:cubicBezTo>
                    <a:cubicBezTo>
                      <a:pt x="11" y="12"/>
                      <a:pt x="13" y="10"/>
                      <a:pt x="14" y="8"/>
                    </a:cubicBezTo>
                    <a:cubicBezTo>
                      <a:pt x="12" y="6"/>
                      <a:pt x="11" y="4"/>
                      <a:pt x="9" y="3"/>
                    </a:cubicBezTo>
                    <a:cubicBezTo>
                      <a:pt x="8" y="2"/>
                      <a:pt x="7" y="1"/>
                      <a:pt x="6"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6" name="Google Shape;1175;p5">
                <a:extLst>
                  <a:ext uri="{FF2B5EF4-FFF2-40B4-BE49-F238E27FC236}">
                    <a16:creationId xmlns:a16="http://schemas.microsoft.com/office/drawing/2014/main" id="{F0C50FB8-EFA2-4B4F-A2C1-709033603368}"/>
                  </a:ext>
                </a:extLst>
              </p:cNvPr>
              <p:cNvSpPr/>
              <p:nvPr/>
            </p:nvSpPr>
            <p:spPr>
              <a:xfrm>
                <a:off x="3187" y="1616"/>
                <a:ext cx="52" cy="45"/>
              </a:xfrm>
              <a:custGeom>
                <a:avLst/>
                <a:gdLst/>
                <a:ahLst/>
                <a:cxnLst/>
                <a:rect l="l" t="t" r="r" b="b"/>
                <a:pathLst>
                  <a:path w="30" h="26" extrusionOk="0">
                    <a:moveTo>
                      <a:pt x="15" y="0"/>
                    </a:moveTo>
                    <a:cubicBezTo>
                      <a:pt x="13" y="0"/>
                      <a:pt x="10" y="0"/>
                      <a:pt x="8" y="2"/>
                    </a:cubicBezTo>
                    <a:cubicBezTo>
                      <a:pt x="2" y="5"/>
                      <a:pt x="0" y="13"/>
                      <a:pt x="3" y="20"/>
                    </a:cubicBezTo>
                    <a:cubicBezTo>
                      <a:pt x="6" y="24"/>
                      <a:pt x="10" y="26"/>
                      <a:pt x="15" y="26"/>
                    </a:cubicBezTo>
                    <a:cubicBezTo>
                      <a:pt x="17" y="26"/>
                      <a:pt x="19" y="26"/>
                      <a:pt x="21" y="25"/>
                    </a:cubicBezTo>
                    <a:cubicBezTo>
                      <a:pt x="28" y="21"/>
                      <a:pt x="30" y="13"/>
                      <a:pt x="26" y="6"/>
                    </a:cubicBezTo>
                    <a:cubicBezTo>
                      <a:pt x="24"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7" name="Google Shape;1176;p5">
                <a:extLst>
                  <a:ext uri="{FF2B5EF4-FFF2-40B4-BE49-F238E27FC236}">
                    <a16:creationId xmlns:a16="http://schemas.microsoft.com/office/drawing/2014/main" id="{D0E2F3AD-E9E6-4EB7-B9B6-C72B559C46AC}"/>
                  </a:ext>
                </a:extLst>
              </p:cNvPr>
              <p:cNvSpPr/>
              <p:nvPr/>
            </p:nvSpPr>
            <p:spPr>
              <a:xfrm>
                <a:off x="2948" y="1687"/>
                <a:ext cx="27" cy="24"/>
              </a:xfrm>
              <a:custGeom>
                <a:avLst/>
                <a:gdLst/>
                <a:ahLst/>
                <a:cxnLst/>
                <a:rect l="l" t="t" r="r" b="b"/>
                <a:pathLst>
                  <a:path w="16" h="14" extrusionOk="0">
                    <a:moveTo>
                      <a:pt x="8" y="0"/>
                    </a:moveTo>
                    <a:cubicBezTo>
                      <a:pt x="7" y="0"/>
                      <a:pt x="5" y="0"/>
                      <a:pt x="4" y="1"/>
                    </a:cubicBezTo>
                    <a:cubicBezTo>
                      <a:pt x="1" y="3"/>
                      <a:pt x="0" y="7"/>
                      <a:pt x="2" y="10"/>
                    </a:cubicBezTo>
                    <a:cubicBezTo>
                      <a:pt x="3" y="13"/>
                      <a:pt x="5" y="14"/>
                      <a:pt x="8" y="14"/>
                    </a:cubicBezTo>
                    <a:cubicBezTo>
                      <a:pt x="9" y="14"/>
                      <a:pt x="10" y="14"/>
                      <a:pt x="11" y="13"/>
                    </a:cubicBezTo>
                    <a:cubicBezTo>
                      <a:pt x="15" y="11"/>
                      <a:pt x="16" y="7"/>
                      <a:pt x="14" y="3"/>
                    </a:cubicBezTo>
                    <a:cubicBezTo>
                      <a:pt x="13"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8" name="Google Shape;1177;p5">
                <a:extLst>
                  <a:ext uri="{FF2B5EF4-FFF2-40B4-BE49-F238E27FC236}">
                    <a16:creationId xmlns:a16="http://schemas.microsoft.com/office/drawing/2014/main" id="{82F70F76-FA79-44F4-883F-79954AEE2020}"/>
                  </a:ext>
                </a:extLst>
              </p:cNvPr>
              <p:cNvSpPr/>
              <p:nvPr/>
            </p:nvSpPr>
            <p:spPr>
              <a:xfrm>
                <a:off x="3386" y="1939"/>
                <a:ext cx="16" cy="36"/>
              </a:xfrm>
              <a:custGeom>
                <a:avLst/>
                <a:gdLst/>
                <a:ahLst/>
                <a:cxnLst/>
                <a:rect l="l" t="t" r="r" b="b"/>
                <a:pathLst>
                  <a:path w="9" h="21" extrusionOk="0">
                    <a:moveTo>
                      <a:pt x="7" y="0"/>
                    </a:moveTo>
                    <a:cubicBezTo>
                      <a:pt x="5" y="2"/>
                      <a:pt x="4" y="4"/>
                      <a:pt x="2" y="5"/>
                    </a:cubicBezTo>
                    <a:cubicBezTo>
                      <a:pt x="2" y="11"/>
                      <a:pt x="1" y="16"/>
                      <a:pt x="0" y="21"/>
                    </a:cubicBezTo>
                    <a:cubicBezTo>
                      <a:pt x="7" y="17"/>
                      <a:pt x="9" y="8"/>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9" name="Google Shape;1178;p5">
                <a:extLst>
                  <a:ext uri="{FF2B5EF4-FFF2-40B4-BE49-F238E27FC236}">
                    <a16:creationId xmlns:a16="http://schemas.microsoft.com/office/drawing/2014/main" id="{A73CB954-1B7C-4463-B771-D52FE2F01720}"/>
                  </a:ext>
                </a:extLst>
              </p:cNvPr>
              <p:cNvSpPr/>
              <p:nvPr/>
            </p:nvSpPr>
            <p:spPr>
              <a:xfrm>
                <a:off x="3348" y="1947"/>
                <a:ext cx="42" cy="35"/>
              </a:xfrm>
              <a:custGeom>
                <a:avLst/>
                <a:gdLst/>
                <a:ahLst/>
                <a:cxnLst/>
                <a:rect l="l" t="t" r="r" b="b"/>
                <a:pathLst>
                  <a:path w="24" h="20" extrusionOk="0">
                    <a:moveTo>
                      <a:pt x="24" y="0"/>
                    </a:moveTo>
                    <a:cubicBezTo>
                      <a:pt x="21" y="3"/>
                      <a:pt x="17" y="4"/>
                      <a:pt x="13" y="5"/>
                    </a:cubicBezTo>
                    <a:cubicBezTo>
                      <a:pt x="11" y="6"/>
                      <a:pt x="9" y="6"/>
                      <a:pt x="8" y="6"/>
                    </a:cubicBezTo>
                    <a:cubicBezTo>
                      <a:pt x="5" y="6"/>
                      <a:pt x="2" y="5"/>
                      <a:pt x="0" y="5"/>
                    </a:cubicBezTo>
                    <a:cubicBezTo>
                      <a:pt x="0" y="5"/>
                      <a:pt x="0" y="5"/>
                      <a:pt x="0" y="5"/>
                    </a:cubicBezTo>
                    <a:cubicBezTo>
                      <a:pt x="1" y="9"/>
                      <a:pt x="2" y="13"/>
                      <a:pt x="1" y="17"/>
                    </a:cubicBezTo>
                    <a:cubicBezTo>
                      <a:pt x="4" y="19"/>
                      <a:pt x="8" y="20"/>
                      <a:pt x="11" y="20"/>
                    </a:cubicBezTo>
                    <a:cubicBezTo>
                      <a:pt x="14" y="20"/>
                      <a:pt x="17" y="19"/>
                      <a:pt x="20" y="17"/>
                    </a:cubicBezTo>
                    <a:cubicBezTo>
                      <a:pt x="21" y="17"/>
                      <a:pt x="21" y="17"/>
                      <a:pt x="22" y="16"/>
                    </a:cubicBezTo>
                    <a:cubicBezTo>
                      <a:pt x="23" y="11"/>
                      <a:pt x="24" y="6"/>
                      <a:pt x="2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0" name="Google Shape;1179;p5">
                <a:extLst>
                  <a:ext uri="{FF2B5EF4-FFF2-40B4-BE49-F238E27FC236}">
                    <a16:creationId xmlns:a16="http://schemas.microsoft.com/office/drawing/2014/main" id="{7121E290-AD91-415E-9F56-5DEA2FB2BFCA}"/>
                  </a:ext>
                </a:extLst>
              </p:cNvPr>
              <p:cNvSpPr/>
              <p:nvPr/>
            </p:nvSpPr>
            <p:spPr>
              <a:xfrm>
                <a:off x="3390" y="1925"/>
                <a:ext cx="8" cy="22"/>
              </a:xfrm>
              <a:custGeom>
                <a:avLst/>
                <a:gdLst/>
                <a:ahLst/>
                <a:cxnLst/>
                <a:rect l="l" t="t" r="r" b="b"/>
                <a:pathLst>
                  <a:path w="5" h="13" extrusionOk="0">
                    <a:moveTo>
                      <a:pt x="0" y="0"/>
                    </a:moveTo>
                    <a:cubicBezTo>
                      <a:pt x="0" y="5"/>
                      <a:pt x="0" y="9"/>
                      <a:pt x="0" y="13"/>
                    </a:cubicBezTo>
                    <a:cubicBezTo>
                      <a:pt x="2" y="12"/>
                      <a:pt x="3" y="10"/>
                      <a:pt x="5" y="8"/>
                    </a:cubicBezTo>
                    <a:cubicBezTo>
                      <a:pt x="4" y="7"/>
                      <a:pt x="4" y="6"/>
                      <a:pt x="3" y="5"/>
                    </a:cubicBezTo>
                    <a:cubicBezTo>
                      <a:pt x="2" y="3"/>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1" name="Google Shape;1180;p5">
                <a:extLst>
                  <a:ext uri="{FF2B5EF4-FFF2-40B4-BE49-F238E27FC236}">
                    <a16:creationId xmlns:a16="http://schemas.microsoft.com/office/drawing/2014/main" id="{0FBDE4DD-8399-4A21-9620-751F02B99444}"/>
                  </a:ext>
                </a:extLst>
              </p:cNvPr>
              <p:cNvSpPr/>
              <p:nvPr/>
            </p:nvSpPr>
            <p:spPr>
              <a:xfrm>
                <a:off x="3338" y="1916"/>
                <a:ext cx="52" cy="42"/>
              </a:xfrm>
              <a:custGeom>
                <a:avLst/>
                <a:gdLst/>
                <a:ahLst/>
                <a:cxnLst/>
                <a:rect l="l" t="t" r="r" b="b"/>
                <a:pathLst>
                  <a:path w="30" h="24" extrusionOk="0">
                    <a:moveTo>
                      <a:pt x="17" y="0"/>
                    </a:moveTo>
                    <a:cubicBezTo>
                      <a:pt x="14" y="0"/>
                      <a:pt x="11" y="1"/>
                      <a:pt x="8" y="3"/>
                    </a:cubicBezTo>
                    <a:cubicBezTo>
                      <a:pt x="4" y="5"/>
                      <a:pt x="1" y="9"/>
                      <a:pt x="0" y="13"/>
                    </a:cubicBezTo>
                    <a:cubicBezTo>
                      <a:pt x="2" y="15"/>
                      <a:pt x="4" y="19"/>
                      <a:pt x="6" y="23"/>
                    </a:cubicBezTo>
                    <a:cubicBezTo>
                      <a:pt x="8" y="23"/>
                      <a:pt x="11" y="24"/>
                      <a:pt x="14" y="24"/>
                    </a:cubicBezTo>
                    <a:cubicBezTo>
                      <a:pt x="15" y="24"/>
                      <a:pt x="17" y="24"/>
                      <a:pt x="19" y="23"/>
                    </a:cubicBezTo>
                    <a:cubicBezTo>
                      <a:pt x="23" y="22"/>
                      <a:pt x="27" y="21"/>
                      <a:pt x="30" y="18"/>
                    </a:cubicBezTo>
                    <a:cubicBezTo>
                      <a:pt x="30" y="14"/>
                      <a:pt x="30" y="10"/>
                      <a:pt x="30" y="5"/>
                    </a:cubicBezTo>
                    <a:cubicBezTo>
                      <a:pt x="26" y="2"/>
                      <a:pt x="22" y="0"/>
                      <a:pt x="17"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2" name="Google Shape;1181;p5">
                <a:extLst>
                  <a:ext uri="{FF2B5EF4-FFF2-40B4-BE49-F238E27FC236}">
                    <a16:creationId xmlns:a16="http://schemas.microsoft.com/office/drawing/2014/main" id="{83CE48D8-FDAC-4630-884D-CCBD57B289CF}"/>
                  </a:ext>
                </a:extLst>
              </p:cNvPr>
              <p:cNvSpPr/>
              <p:nvPr/>
            </p:nvSpPr>
            <p:spPr>
              <a:xfrm>
                <a:off x="3335" y="1949"/>
                <a:ext cx="17" cy="28"/>
              </a:xfrm>
              <a:custGeom>
                <a:avLst/>
                <a:gdLst/>
                <a:ahLst/>
                <a:cxnLst/>
                <a:rect l="l" t="t" r="r" b="b"/>
                <a:pathLst>
                  <a:path w="10" h="16" extrusionOk="0">
                    <a:moveTo>
                      <a:pt x="0" y="0"/>
                    </a:moveTo>
                    <a:cubicBezTo>
                      <a:pt x="0" y="3"/>
                      <a:pt x="1" y="6"/>
                      <a:pt x="3" y="9"/>
                    </a:cubicBezTo>
                    <a:cubicBezTo>
                      <a:pt x="4" y="12"/>
                      <a:pt x="7" y="14"/>
                      <a:pt x="9" y="16"/>
                    </a:cubicBezTo>
                    <a:cubicBezTo>
                      <a:pt x="10" y="12"/>
                      <a:pt x="9" y="8"/>
                      <a:pt x="8" y="4"/>
                    </a:cubicBezTo>
                    <a:cubicBezTo>
                      <a:pt x="8" y="4"/>
                      <a:pt x="8" y="4"/>
                      <a:pt x="8" y="4"/>
                    </a:cubicBezTo>
                    <a:cubicBezTo>
                      <a:pt x="5" y="3"/>
                      <a:pt x="3" y="1"/>
                      <a:pt x="0"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3" name="Google Shape;1182;p5">
                <a:extLst>
                  <a:ext uri="{FF2B5EF4-FFF2-40B4-BE49-F238E27FC236}">
                    <a16:creationId xmlns:a16="http://schemas.microsoft.com/office/drawing/2014/main" id="{E6C3ACC5-5912-4FBE-9A1E-647451E28B33}"/>
                  </a:ext>
                </a:extLst>
              </p:cNvPr>
              <p:cNvSpPr/>
              <p:nvPr/>
            </p:nvSpPr>
            <p:spPr>
              <a:xfrm>
                <a:off x="3335" y="1939"/>
                <a:ext cx="13" cy="17"/>
              </a:xfrm>
              <a:custGeom>
                <a:avLst/>
                <a:gdLst/>
                <a:ahLst/>
                <a:cxnLst/>
                <a:rect l="l" t="t" r="r" b="b"/>
                <a:pathLst>
                  <a:path w="8" h="10" extrusionOk="0">
                    <a:moveTo>
                      <a:pt x="2" y="0"/>
                    </a:moveTo>
                    <a:cubicBezTo>
                      <a:pt x="1" y="2"/>
                      <a:pt x="0" y="4"/>
                      <a:pt x="0" y="6"/>
                    </a:cubicBezTo>
                    <a:cubicBezTo>
                      <a:pt x="3" y="7"/>
                      <a:pt x="5" y="9"/>
                      <a:pt x="8" y="10"/>
                    </a:cubicBezTo>
                    <a:cubicBezTo>
                      <a:pt x="6" y="6"/>
                      <a:pt x="4" y="2"/>
                      <a:pt x="2" y="0"/>
                    </a:cubicBezTo>
                  </a:path>
                </a:pathLst>
              </a:custGeom>
              <a:solidFill>
                <a:srgbClr val="28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4" name="Google Shape;1183;p5">
                <a:extLst>
                  <a:ext uri="{FF2B5EF4-FFF2-40B4-BE49-F238E27FC236}">
                    <a16:creationId xmlns:a16="http://schemas.microsoft.com/office/drawing/2014/main" id="{85DFE456-9025-4730-9809-F1DD010E2075}"/>
                  </a:ext>
                </a:extLst>
              </p:cNvPr>
              <p:cNvSpPr/>
              <p:nvPr/>
            </p:nvSpPr>
            <p:spPr>
              <a:xfrm>
                <a:off x="3206" y="2229"/>
                <a:ext cx="65" cy="89"/>
              </a:xfrm>
              <a:custGeom>
                <a:avLst/>
                <a:gdLst/>
                <a:ahLst/>
                <a:cxnLst/>
                <a:rect l="l" t="t" r="r" b="b"/>
                <a:pathLst>
                  <a:path w="38" h="52" extrusionOk="0">
                    <a:moveTo>
                      <a:pt x="25" y="0"/>
                    </a:moveTo>
                    <a:cubicBezTo>
                      <a:pt x="22" y="0"/>
                      <a:pt x="19" y="1"/>
                      <a:pt x="15" y="2"/>
                    </a:cubicBezTo>
                    <a:cubicBezTo>
                      <a:pt x="6" y="6"/>
                      <a:pt x="0" y="15"/>
                      <a:pt x="0" y="25"/>
                    </a:cubicBezTo>
                    <a:cubicBezTo>
                      <a:pt x="0" y="25"/>
                      <a:pt x="1" y="25"/>
                      <a:pt x="2" y="25"/>
                    </a:cubicBezTo>
                    <a:cubicBezTo>
                      <a:pt x="7" y="25"/>
                      <a:pt x="11" y="27"/>
                      <a:pt x="14" y="32"/>
                    </a:cubicBezTo>
                    <a:cubicBezTo>
                      <a:pt x="17" y="37"/>
                      <a:pt x="15" y="43"/>
                      <a:pt x="11" y="47"/>
                    </a:cubicBezTo>
                    <a:cubicBezTo>
                      <a:pt x="16" y="50"/>
                      <a:pt x="20" y="52"/>
                      <a:pt x="25" y="52"/>
                    </a:cubicBezTo>
                    <a:cubicBezTo>
                      <a:pt x="29" y="52"/>
                      <a:pt x="32" y="51"/>
                      <a:pt x="35" y="50"/>
                    </a:cubicBezTo>
                    <a:cubicBezTo>
                      <a:pt x="36" y="49"/>
                      <a:pt x="37" y="49"/>
                      <a:pt x="38" y="48"/>
                    </a:cubicBezTo>
                    <a:cubicBezTo>
                      <a:pt x="32" y="44"/>
                      <a:pt x="27" y="38"/>
                      <a:pt x="26" y="30"/>
                    </a:cubicBezTo>
                    <a:cubicBezTo>
                      <a:pt x="23" y="20"/>
                      <a:pt x="28" y="9"/>
                      <a:pt x="37" y="3"/>
                    </a:cubicBezTo>
                    <a:cubicBezTo>
                      <a:pt x="33" y="1"/>
                      <a:pt x="29"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5" name="Google Shape;1184;p5">
                <a:extLst>
                  <a:ext uri="{FF2B5EF4-FFF2-40B4-BE49-F238E27FC236}">
                    <a16:creationId xmlns:a16="http://schemas.microsoft.com/office/drawing/2014/main" id="{D04843C0-40D4-448E-B91E-BE6CD0379695}"/>
                  </a:ext>
                </a:extLst>
              </p:cNvPr>
              <p:cNvSpPr/>
              <p:nvPr/>
            </p:nvSpPr>
            <p:spPr>
              <a:xfrm>
                <a:off x="3246" y="2234"/>
                <a:ext cx="53" cy="77"/>
              </a:xfrm>
              <a:custGeom>
                <a:avLst/>
                <a:gdLst/>
                <a:ahLst/>
                <a:cxnLst/>
                <a:rect l="l" t="t" r="r" b="b"/>
                <a:pathLst>
                  <a:path w="31" h="45" extrusionOk="0">
                    <a:moveTo>
                      <a:pt x="14" y="0"/>
                    </a:moveTo>
                    <a:cubicBezTo>
                      <a:pt x="5" y="6"/>
                      <a:pt x="0" y="17"/>
                      <a:pt x="3" y="27"/>
                    </a:cubicBezTo>
                    <a:cubicBezTo>
                      <a:pt x="4" y="35"/>
                      <a:pt x="9" y="41"/>
                      <a:pt x="15" y="45"/>
                    </a:cubicBezTo>
                    <a:cubicBezTo>
                      <a:pt x="26" y="39"/>
                      <a:pt x="31" y="25"/>
                      <a:pt x="26" y="13"/>
                    </a:cubicBezTo>
                    <a:cubicBezTo>
                      <a:pt x="23" y="7"/>
                      <a:pt x="19" y="2"/>
                      <a:pt x="1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6" name="Google Shape;1185;p5">
                <a:extLst>
                  <a:ext uri="{FF2B5EF4-FFF2-40B4-BE49-F238E27FC236}">
                    <a16:creationId xmlns:a16="http://schemas.microsoft.com/office/drawing/2014/main" id="{45B80CF3-39B5-426E-B5CD-562FC842FA7C}"/>
                  </a:ext>
                </a:extLst>
              </p:cNvPr>
              <p:cNvSpPr/>
              <p:nvPr/>
            </p:nvSpPr>
            <p:spPr>
              <a:xfrm>
                <a:off x="3206" y="2272"/>
                <a:ext cx="29" cy="37"/>
              </a:xfrm>
              <a:custGeom>
                <a:avLst/>
                <a:gdLst/>
                <a:ahLst/>
                <a:cxnLst/>
                <a:rect l="l" t="t" r="r" b="b"/>
                <a:pathLst>
                  <a:path w="17" h="22" extrusionOk="0">
                    <a:moveTo>
                      <a:pt x="2" y="0"/>
                    </a:moveTo>
                    <a:cubicBezTo>
                      <a:pt x="1" y="0"/>
                      <a:pt x="0" y="0"/>
                      <a:pt x="0" y="0"/>
                    </a:cubicBezTo>
                    <a:cubicBezTo>
                      <a:pt x="0" y="4"/>
                      <a:pt x="0" y="7"/>
                      <a:pt x="2" y="11"/>
                    </a:cubicBezTo>
                    <a:cubicBezTo>
                      <a:pt x="4" y="16"/>
                      <a:pt x="7" y="20"/>
                      <a:pt x="11" y="22"/>
                    </a:cubicBezTo>
                    <a:cubicBezTo>
                      <a:pt x="15" y="18"/>
                      <a:pt x="17" y="12"/>
                      <a:pt x="14" y="7"/>
                    </a:cubicBezTo>
                    <a:cubicBezTo>
                      <a:pt x="11" y="2"/>
                      <a:pt x="7" y="0"/>
                      <a:pt x="2"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7" name="Google Shape;1186;p5">
                <a:extLst>
                  <a:ext uri="{FF2B5EF4-FFF2-40B4-BE49-F238E27FC236}">
                    <a16:creationId xmlns:a16="http://schemas.microsoft.com/office/drawing/2014/main" id="{ABF32EC8-1FBD-4AD5-8688-73E1B98E1206}"/>
                  </a:ext>
                </a:extLst>
              </p:cNvPr>
              <p:cNvSpPr/>
              <p:nvPr/>
            </p:nvSpPr>
            <p:spPr>
              <a:xfrm>
                <a:off x="3189" y="2414"/>
                <a:ext cx="22" cy="39"/>
              </a:xfrm>
              <a:custGeom>
                <a:avLst/>
                <a:gdLst/>
                <a:ahLst/>
                <a:cxnLst/>
                <a:rect l="l" t="t" r="r" b="b"/>
                <a:pathLst>
                  <a:path w="13" h="23" extrusionOk="0">
                    <a:moveTo>
                      <a:pt x="2" y="0"/>
                    </a:moveTo>
                    <a:cubicBezTo>
                      <a:pt x="2" y="3"/>
                      <a:pt x="1" y="7"/>
                      <a:pt x="0" y="10"/>
                    </a:cubicBezTo>
                    <a:cubicBezTo>
                      <a:pt x="3" y="13"/>
                      <a:pt x="6" y="16"/>
                      <a:pt x="8" y="20"/>
                    </a:cubicBezTo>
                    <a:cubicBezTo>
                      <a:pt x="9" y="21"/>
                      <a:pt x="9" y="22"/>
                      <a:pt x="9" y="23"/>
                    </a:cubicBezTo>
                    <a:cubicBezTo>
                      <a:pt x="12" y="18"/>
                      <a:pt x="13" y="13"/>
                      <a:pt x="10" y="8"/>
                    </a:cubicBezTo>
                    <a:cubicBezTo>
                      <a:pt x="9" y="5"/>
                      <a:pt x="6" y="2"/>
                      <a:pt x="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8" name="Google Shape;1187;p5">
                <a:extLst>
                  <a:ext uri="{FF2B5EF4-FFF2-40B4-BE49-F238E27FC236}">
                    <a16:creationId xmlns:a16="http://schemas.microsoft.com/office/drawing/2014/main" id="{AB0FE536-20E9-4DD1-94D9-E5B061AF9617}"/>
                  </a:ext>
                </a:extLst>
              </p:cNvPr>
              <p:cNvSpPr/>
              <p:nvPr/>
            </p:nvSpPr>
            <p:spPr>
              <a:xfrm>
                <a:off x="3165" y="2412"/>
                <a:ext cx="28" cy="19"/>
              </a:xfrm>
              <a:custGeom>
                <a:avLst/>
                <a:gdLst/>
                <a:ahLst/>
                <a:cxnLst/>
                <a:rect l="l" t="t" r="r" b="b"/>
                <a:pathLst>
                  <a:path w="16" h="11" extrusionOk="0">
                    <a:moveTo>
                      <a:pt x="10" y="0"/>
                    </a:moveTo>
                    <a:cubicBezTo>
                      <a:pt x="8" y="0"/>
                      <a:pt x="6" y="0"/>
                      <a:pt x="4" y="1"/>
                    </a:cubicBezTo>
                    <a:cubicBezTo>
                      <a:pt x="2" y="2"/>
                      <a:pt x="1" y="3"/>
                      <a:pt x="0" y="4"/>
                    </a:cubicBezTo>
                    <a:cubicBezTo>
                      <a:pt x="5" y="5"/>
                      <a:pt x="10" y="7"/>
                      <a:pt x="14" y="11"/>
                    </a:cubicBezTo>
                    <a:cubicBezTo>
                      <a:pt x="15" y="8"/>
                      <a:pt x="16" y="4"/>
                      <a:pt x="16" y="1"/>
                    </a:cubicBezTo>
                    <a:cubicBezTo>
                      <a:pt x="14" y="0"/>
                      <a:pt x="12" y="0"/>
                      <a:pt x="10"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9" name="Google Shape;1188;p5">
                <a:extLst>
                  <a:ext uri="{FF2B5EF4-FFF2-40B4-BE49-F238E27FC236}">
                    <a16:creationId xmlns:a16="http://schemas.microsoft.com/office/drawing/2014/main" id="{1E927162-9137-4709-9697-6A227BCED418}"/>
                  </a:ext>
                </a:extLst>
              </p:cNvPr>
              <p:cNvSpPr/>
              <p:nvPr/>
            </p:nvSpPr>
            <p:spPr>
              <a:xfrm>
                <a:off x="3174" y="2431"/>
                <a:ext cx="31" cy="34"/>
              </a:xfrm>
              <a:custGeom>
                <a:avLst/>
                <a:gdLst/>
                <a:ahLst/>
                <a:cxnLst/>
                <a:rect l="l" t="t" r="r" b="b"/>
                <a:pathLst>
                  <a:path w="18" h="20" extrusionOk="0">
                    <a:moveTo>
                      <a:pt x="9" y="0"/>
                    </a:moveTo>
                    <a:cubicBezTo>
                      <a:pt x="7" y="7"/>
                      <a:pt x="4" y="13"/>
                      <a:pt x="0" y="19"/>
                    </a:cubicBezTo>
                    <a:cubicBezTo>
                      <a:pt x="2" y="20"/>
                      <a:pt x="4" y="20"/>
                      <a:pt x="5" y="20"/>
                    </a:cubicBezTo>
                    <a:cubicBezTo>
                      <a:pt x="7" y="20"/>
                      <a:pt x="9" y="20"/>
                      <a:pt x="11" y="19"/>
                    </a:cubicBezTo>
                    <a:cubicBezTo>
                      <a:pt x="14" y="17"/>
                      <a:pt x="17" y="15"/>
                      <a:pt x="18" y="13"/>
                    </a:cubicBezTo>
                    <a:cubicBezTo>
                      <a:pt x="18" y="12"/>
                      <a:pt x="18" y="11"/>
                      <a:pt x="17" y="10"/>
                    </a:cubicBezTo>
                    <a:cubicBezTo>
                      <a:pt x="15" y="6"/>
                      <a:pt x="12" y="3"/>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0" name="Google Shape;1189;p5">
                <a:extLst>
                  <a:ext uri="{FF2B5EF4-FFF2-40B4-BE49-F238E27FC236}">
                    <a16:creationId xmlns:a16="http://schemas.microsoft.com/office/drawing/2014/main" id="{24165701-C168-481D-9A6A-AD143F0B2C06}"/>
                  </a:ext>
                </a:extLst>
              </p:cNvPr>
              <p:cNvSpPr/>
              <p:nvPr/>
            </p:nvSpPr>
            <p:spPr>
              <a:xfrm>
                <a:off x="3153" y="2419"/>
                <a:ext cx="36" cy="45"/>
              </a:xfrm>
              <a:custGeom>
                <a:avLst/>
                <a:gdLst/>
                <a:ahLst/>
                <a:cxnLst/>
                <a:rect l="l" t="t" r="r" b="b"/>
                <a:pathLst>
                  <a:path w="21" h="26" extrusionOk="0">
                    <a:moveTo>
                      <a:pt x="7" y="0"/>
                    </a:moveTo>
                    <a:cubicBezTo>
                      <a:pt x="2" y="4"/>
                      <a:pt x="0" y="11"/>
                      <a:pt x="3" y="18"/>
                    </a:cubicBezTo>
                    <a:cubicBezTo>
                      <a:pt x="5" y="22"/>
                      <a:pt x="8" y="25"/>
                      <a:pt x="12" y="26"/>
                    </a:cubicBezTo>
                    <a:cubicBezTo>
                      <a:pt x="16" y="20"/>
                      <a:pt x="19" y="14"/>
                      <a:pt x="21" y="7"/>
                    </a:cubicBezTo>
                    <a:cubicBezTo>
                      <a:pt x="17" y="3"/>
                      <a:pt x="12" y="1"/>
                      <a:pt x="7"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1" name="Google Shape;1190;p5">
                <a:extLst>
                  <a:ext uri="{FF2B5EF4-FFF2-40B4-BE49-F238E27FC236}">
                    <a16:creationId xmlns:a16="http://schemas.microsoft.com/office/drawing/2014/main" id="{05FE13FD-1040-49CA-ADEF-D14EE7A658E7}"/>
                  </a:ext>
                </a:extLst>
              </p:cNvPr>
              <p:cNvSpPr/>
              <p:nvPr/>
            </p:nvSpPr>
            <p:spPr>
              <a:xfrm>
                <a:off x="2972" y="2258"/>
                <a:ext cx="133" cy="118"/>
              </a:xfrm>
              <a:custGeom>
                <a:avLst/>
                <a:gdLst/>
                <a:ahLst/>
                <a:cxnLst/>
                <a:rect l="l" t="t" r="r" b="b"/>
                <a:pathLst>
                  <a:path w="78" h="69" extrusionOk="0">
                    <a:moveTo>
                      <a:pt x="38" y="0"/>
                    </a:moveTo>
                    <a:cubicBezTo>
                      <a:pt x="34" y="1"/>
                      <a:pt x="29" y="1"/>
                      <a:pt x="25" y="3"/>
                    </a:cubicBezTo>
                    <a:cubicBezTo>
                      <a:pt x="8" y="11"/>
                      <a:pt x="0" y="31"/>
                      <a:pt x="7" y="48"/>
                    </a:cubicBezTo>
                    <a:cubicBezTo>
                      <a:pt x="13" y="61"/>
                      <a:pt x="25" y="69"/>
                      <a:pt x="39" y="69"/>
                    </a:cubicBezTo>
                    <a:cubicBezTo>
                      <a:pt x="43" y="69"/>
                      <a:pt x="48" y="68"/>
                      <a:pt x="52" y="66"/>
                    </a:cubicBezTo>
                    <a:cubicBezTo>
                      <a:pt x="69" y="59"/>
                      <a:pt x="78" y="39"/>
                      <a:pt x="70" y="21"/>
                    </a:cubicBezTo>
                    <a:cubicBezTo>
                      <a:pt x="70" y="21"/>
                      <a:pt x="70" y="20"/>
                      <a:pt x="70" y="20"/>
                    </a:cubicBezTo>
                    <a:cubicBezTo>
                      <a:pt x="68" y="22"/>
                      <a:pt x="66" y="23"/>
                      <a:pt x="64" y="24"/>
                    </a:cubicBezTo>
                    <a:cubicBezTo>
                      <a:pt x="61" y="26"/>
                      <a:pt x="58" y="26"/>
                      <a:pt x="55" y="26"/>
                    </a:cubicBezTo>
                    <a:cubicBezTo>
                      <a:pt x="49" y="26"/>
                      <a:pt x="42" y="23"/>
                      <a:pt x="39" y="16"/>
                    </a:cubicBezTo>
                    <a:cubicBezTo>
                      <a:pt x="36" y="11"/>
                      <a:pt x="36" y="5"/>
                      <a:pt x="3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2" name="Google Shape;1191;p5">
                <a:extLst>
                  <a:ext uri="{FF2B5EF4-FFF2-40B4-BE49-F238E27FC236}">
                    <a16:creationId xmlns:a16="http://schemas.microsoft.com/office/drawing/2014/main" id="{B4EB7C16-873E-42A8-A8FE-0D720A8285FA}"/>
                  </a:ext>
                </a:extLst>
              </p:cNvPr>
              <p:cNvSpPr/>
              <p:nvPr/>
            </p:nvSpPr>
            <p:spPr>
              <a:xfrm>
                <a:off x="3033" y="2258"/>
                <a:ext cx="59" cy="44"/>
              </a:xfrm>
              <a:custGeom>
                <a:avLst/>
                <a:gdLst/>
                <a:ahLst/>
                <a:cxnLst/>
                <a:rect l="l" t="t" r="r" b="b"/>
                <a:pathLst>
                  <a:path w="34" h="26" extrusionOk="0">
                    <a:moveTo>
                      <a:pt x="3" y="0"/>
                    </a:moveTo>
                    <a:cubicBezTo>
                      <a:pt x="2" y="0"/>
                      <a:pt x="2" y="0"/>
                      <a:pt x="2" y="0"/>
                    </a:cubicBezTo>
                    <a:cubicBezTo>
                      <a:pt x="0" y="5"/>
                      <a:pt x="0" y="11"/>
                      <a:pt x="3" y="16"/>
                    </a:cubicBezTo>
                    <a:cubicBezTo>
                      <a:pt x="6" y="23"/>
                      <a:pt x="13" y="26"/>
                      <a:pt x="19" y="26"/>
                    </a:cubicBezTo>
                    <a:cubicBezTo>
                      <a:pt x="22" y="26"/>
                      <a:pt x="25" y="26"/>
                      <a:pt x="28" y="24"/>
                    </a:cubicBezTo>
                    <a:cubicBezTo>
                      <a:pt x="30" y="23"/>
                      <a:pt x="32" y="22"/>
                      <a:pt x="34" y="20"/>
                    </a:cubicBezTo>
                    <a:cubicBezTo>
                      <a:pt x="28" y="8"/>
                      <a:pt x="15" y="0"/>
                      <a:pt x="3"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3" name="Google Shape;1192;p5">
                <a:extLst>
                  <a:ext uri="{FF2B5EF4-FFF2-40B4-BE49-F238E27FC236}">
                    <a16:creationId xmlns:a16="http://schemas.microsoft.com/office/drawing/2014/main" id="{411A20B4-147A-4D76-BE44-E831B2F0FCDD}"/>
                  </a:ext>
                </a:extLst>
              </p:cNvPr>
              <p:cNvSpPr/>
              <p:nvPr/>
            </p:nvSpPr>
            <p:spPr>
              <a:xfrm>
                <a:off x="2790" y="2354"/>
                <a:ext cx="74" cy="63"/>
              </a:xfrm>
              <a:custGeom>
                <a:avLst/>
                <a:gdLst/>
                <a:ahLst/>
                <a:cxnLst/>
                <a:rect l="l" t="t" r="r" b="b"/>
                <a:pathLst>
                  <a:path w="43" h="37" extrusionOk="0">
                    <a:moveTo>
                      <a:pt x="22" y="0"/>
                    </a:moveTo>
                    <a:cubicBezTo>
                      <a:pt x="19" y="0"/>
                      <a:pt x="17" y="0"/>
                      <a:pt x="14" y="1"/>
                    </a:cubicBezTo>
                    <a:cubicBezTo>
                      <a:pt x="5" y="6"/>
                      <a:pt x="0" y="17"/>
                      <a:pt x="4" y="26"/>
                    </a:cubicBezTo>
                    <a:cubicBezTo>
                      <a:pt x="8" y="33"/>
                      <a:pt x="14" y="37"/>
                      <a:pt x="22" y="37"/>
                    </a:cubicBezTo>
                    <a:cubicBezTo>
                      <a:pt x="24" y="37"/>
                      <a:pt x="27" y="37"/>
                      <a:pt x="29" y="36"/>
                    </a:cubicBezTo>
                    <a:cubicBezTo>
                      <a:pt x="39" y="32"/>
                      <a:pt x="43" y="21"/>
                      <a:pt x="39" y="11"/>
                    </a:cubicBezTo>
                    <a:cubicBezTo>
                      <a:pt x="36" y="4"/>
                      <a:pt x="29"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4" name="Google Shape;1193;p5">
                <a:extLst>
                  <a:ext uri="{FF2B5EF4-FFF2-40B4-BE49-F238E27FC236}">
                    <a16:creationId xmlns:a16="http://schemas.microsoft.com/office/drawing/2014/main" id="{56A5557D-CB9E-4F32-AD5E-388D87873974}"/>
                  </a:ext>
                </a:extLst>
              </p:cNvPr>
              <p:cNvSpPr/>
              <p:nvPr/>
            </p:nvSpPr>
            <p:spPr>
              <a:xfrm>
                <a:off x="2982" y="2093"/>
                <a:ext cx="92" cy="91"/>
              </a:xfrm>
              <a:custGeom>
                <a:avLst/>
                <a:gdLst/>
                <a:ahLst/>
                <a:cxnLst/>
                <a:rect l="l" t="t" r="r" b="b"/>
                <a:pathLst>
                  <a:path w="54" h="53" extrusionOk="0">
                    <a:moveTo>
                      <a:pt x="27" y="0"/>
                    </a:moveTo>
                    <a:cubicBezTo>
                      <a:pt x="25" y="0"/>
                      <a:pt x="24" y="0"/>
                      <a:pt x="22" y="0"/>
                    </a:cubicBezTo>
                    <a:cubicBezTo>
                      <a:pt x="23" y="1"/>
                      <a:pt x="23" y="2"/>
                      <a:pt x="23" y="2"/>
                    </a:cubicBezTo>
                    <a:cubicBezTo>
                      <a:pt x="26" y="10"/>
                      <a:pt x="22" y="19"/>
                      <a:pt x="14" y="22"/>
                    </a:cubicBezTo>
                    <a:cubicBezTo>
                      <a:pt x="12" y="23"/>
                      <a:pt x="10" y="23"/>
                      <a:pt x="8" y="23"/>
                    </a:cubicBezTo>
                    <a:cubicBezTo>
                      <a:pt x="6" y="23"/>
                      <a:pt x="3" y="22"/>
                      <a:pt x="1" y="21"/>
                    </a:cubicBezTo>
                    <a:cubicBezTo>
                      <a:pt x="0" y="26"/>
                      <a:pt x="0" y="32"/>
                      <a:pt x="2" y="37"/>
                    </a:cubicBezTo>
                    <a:cubicBezTo>
                      <a:pt x="7" y="47"/>
                      <a:pt x="17" y="53"/>
                      <a:pt x="27" y="53"/>
                    </a:cubicBezTo>
                    <a:cubicBezTo>
                      <a:pt x="30" y="53"/>
                      <a:pt x="34" y="52"/>
                      <a:pt x="37" y="51"/>
                    </a:cubicBezTo>
                    <a:cubicBezTo>
                      <a:pt x="38" y="50"/>
                      <a:pt x="39" y="50"/>
                      <a:pt x="40" y="50"/>
                    </a:cubicBezTo>
                    <a:cubicBezTo>
                      <a:pt x="40" y="44"/>
                      <a:pt x="42" y="39"/>
                      <a:pt x="46" y="35"/>
                    </a:cubicBezTo>
                    <a:cubicBezTo>
                      <a:pt x="48" y="33"/>
                      <a:pt x="50" y="32"/>
                      <a:pt x="53" y="31"/>
                    </a:cubicBezTo>
                    <a:cubicBezTo>
                      <a:pt x="54" y="26"/>
                      <a:pt x="53" y="21"/>
                      <a:pt x="51" y="16"/>
                    </a:cubicBezTo>
                    <a:cubicBezTo>
                      <a:pt x="47" y="6"/>
                      <a:pt x="37"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5" name="Google Shape;1194;p5">
                <a:extLst>
                  <a:ext uri="{FF2B5EF4-FFF2-40B4-BE49-F238E27FC236}">
                    <a16:creationId xmlns:a16="http://schemas.microsoft.com/office/drawing/2014/main" id="{2D552AFA-39E5-4287-9D09-F2058EBD1A34}"/>
                  </a:ext>
                </a:extLst>
              </p:cNvPr>
              <p:cNvSpPr/>
              <p:nvPr/>
            </p:nvSpPr>
            <p:spPr>
              <a:xfrm>
                <a:off x="3050" y="2146"/>
                <a:ext cx="23" cy="33"/>
              </a:xfrm>
              <a:custGeom>
                <a:avLst/>
                <a:gdLst/>
                <a:ahLst/>
                <a:cxnLst/>
                <a:rect l="l" t="t" r="r" b="b"/>
                <a:pathLst>
                  <a:path w="13" h="19" extrusionOk="0">
                    <a:moveTo>
                      <a:pt x="13" y="0"/>
                    </a:moveTo>
                    <a:cubicBezTo>
                      <a:pt x="10" y="1"/>
                      <a:pt x="8" y="2"/>
                      <a:pt x="6" y="4"/>
                    </a:cubicBezTo>
                    <a:cubicBezTo>
                      <a:pt x="2" y="8"/>
                      <a:pt x="0" y="13"/>
                      <a:pt x="0" y="19"/>
                    </a:cubicBezTo>
                    <a:cubicBezTo>
                      <a:pt x="7" y="15"/>
                      <a:pt x="12" y="7"/>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6" name="Google Shape;1195;p5">
                <a:extLst>
                  <a:ext uri="{FF2B5EF4-FFF2-40B4-BE49-F238E27FC236}">
                    <a16:creationId xmlns:a16="http://schemas.microsoft.com/office/drawing/2014/main" id="{CED55AD2-B095-409F-9E87-3C9D60441CEE}"/>
                  </a:ext>
                </a:extLst>
              </p:cNvPr>
              <p:cNvSpPr/>
              <p:nvPr/>
            </p:nvSpPr>
            <p:spPr>
              <a:xfrm>
                <a:off x="2984" y="2093"/>
                <a:ext cx="42" cy="40"/>
              </a:xfrm>
              <a:custGeom>
                <a:avLst/>
                <a:gdLst/>
                <a:ahLst/>
                <a:cxnLst/>
                <a:rect l="l" t="t" r="r" b="b"/>
                <a:pathLst>
                  <a:path w="25" h="23" extrusionOk="0">
                    <a:moveTo>
                      <a:pt x="21" y="0"/>
                    </a:moveTo>
                    <a:cubicBezTo>
                      <a:pt x="19" y="1"/>
                      <a:pt x="17" y="1"/>
                      <a:pt x="15" y="2"/>
                    </a:cubicBezTo>
                    <a:cubicBezTo>
                      <a:pt x="7" y="6"/>
                      <a:pt x="2" y="13"/>
                      <a:pt x="0" y="21"/>
                    </a:cubicBezTo>
                    <a:cubicBezTo>
                      <a:pt x="2" y="22"/>
                      <a:pt x="5" y="23"/>
                      <a:pt x="7" y="23"/>
                    </a:cubicBezTo>
                    <a:cubicBezTo>
                      <a:pt x="9" y="23"/>
                      <a:pt x="11" y="23"/>
                      <a:pt x="13" y="22"/>
                    </a:cubicBezTo>
                    <a:cubicBezTo>
                      <a:pt x="21" y="19"/>
                      <a:pt x="25" y="10"/>
                      <a:pt x="22" y="2"/>
                    </a:cubicBezTo>
                    <a:cubicBezTo>
                      <a:pt x="22" y="2"/>
                      <a:pt x="22" y="1"/>
                      <a:pt x="21"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7" name="Google Shape;1196;p5">
                <a:extLst>
                  <a:ext uri="{FF2B5EF4-FFF2-40B4-BE49-F238E27FC236}">
                    <a16:creationId xmlns:a16="http://schemas.microsoft.com/office/drawing/2014/main" id="{C2E97934-7ECF-4E2B-A2B0-BAC522046382}"/>
                  </a:ext>
                </a:extLst>
              </p:cNvPr>
              <p:cNvSpPr/>
              <p:nvPr/>
            </p:nvSpPr>
            <p:spPr>
              <a:xfrm>
                <a:off x="2992" y="2519"/>
                <a:ext cx="86" cy="36"/>
              </a:xfrm>
              <a:custGeom>
                <a:avLst/>
                <a:gdLst/>
                <a:ahLst/>
                <a:cxnLst/>
                <a:rect l="l" t="t" r="r" b="b"/>
                <a:pathLst>
                  <a:path w="50" h="21" extrusionOk="0">
                    <a:moveTo>
                      <a:pt x="3" y="0"/>
                    </a:moveTo>
                    <a:cubicBezTo>
                      <a:pt x="2" y="1"/>
                      <a:pt x="1" y="2"/>
                      <a:pt x="0" y="3"/>
                    </a:cubicBezTo>
                    <a:cubicBezTo>
                      <a:pt x="0" y="4"/>
                      <a:pt x="0" y="4"/>
                      <a:pt x="1" y="4"/>
                    </a:cubicBezTo>
                    <a:cubicBezTo>
                      <a:pt x="5" y="15"/>
                      <a:pt x="15" y="21"/>
                      <a:pt x="26" y="21"/>
                    </a:cubicBezTo>
                    <a:cubicBezTo>
                      <a:pt x="29" y="21"/>
                      <a:pt x="33" y="20"/>
                      <a:pt x="36" y="19"/>
                    </a:cubicBezTo>
                    <a:cubicBezTo>
                      <a:pt x="42" y="16"/>
                      <a:pt x="47" y="12"/>
                      <a:pt x="50" y="6"/>
                    </a:cubicBezTo>
                    <a:cubicBezTo>
                      <a:pt x="45" y="7"/>
                      <a:pt x="41" y="7"/>
                      <a:pt x="37" y="7"/>
                    </a:cubicBezTo>
                    <a:cubicBezTo>
                      <a:pt x="25" y="7"/>
                      <a:pt x="14" y="5"/>
                      <a:pt x="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8" name="Google Shape;1197;p5">
                <a:extLst>
                  <a:ext uri="{FF2B5EF4-FFF2-40B4-BE49-F238E27FC236}">
                    <a16:creationId xmlns:a16="http://schemas.microsoft.com/office/drawing/2014/main" id="{CFB0F7EC-420E-401A-837B-AFC64D5882C3}"/>
                  </a:ext>
                </a:extLst>
              </p:cNvPr>
              <p:cNvSpPr/>
              <p:nvPr/>
            </p:nvSpPr>
            <p:spPr>
              <a:xfrm>
                <a:off x="2997" y="2460"/>
                <a:ext cx="88" cy="71"/>
              </a:xfrm>
              <a:custGeom>
                <a:avLst/>
                <a:gdLst/>
                <a:ahLst/>
                <a:cxnLst/>
                <a:rect l="l" t="t" r="r" b="b"/>
                <a:pathLst>
                  <a:path w="51" h="41" extrusionOk="0">
                    <a:moveTo>
                      <a:pt x="23" y="0"/>
                    </a:moveTo>
                    <a:cubicBezTo>
                      <a:pt x="19" y="0"/>
                      <a:pt x="15" y="1"/>
                      <a:pt x="12" y="2"/>
                    </a:cubicBezTo>
                    <a:cubicBezTo>
                      <a:pt x="9" y="3"/>
                      <a:pt x="7" y="5"/>
                      <a:pt x="5" y="7"/>
                    </a:cubicBezTo>
                    <a:cubicBezTo>
                      <a:pt x="8" y="16"/>
                      <a:pt x="7" y="27"/>
                      <a:pt x="0" y="34"/>
                    </a:cubicBezTo>
                    <a:cubicBezTo>
                      <a:pt x="11" y="39"/>
                      <a:pt x="22" y="41"/>
                      <a:pt x="34" y="41"/>
                    </a:cubicBezTo>
                    <a:cubicBezTo>
                      <a:pt x="38" y="41"/>
                      <a:pt x="42" y="41"/>
                      <a:pt x="47" y="40"/>
                    </a:cubicBezTo>
                    <a:cubicBezTo>
                      <a:pt x="50" y="33"/>
                      <a:pt x="51" y="25"/>
                      <a:pt x="48" y="17"/>
                    </a:cubicBezTo>
                    <a:cubicBezTo>
                      <a:pt x="43" y="6"/>
                      <a:pt x="33" y="0"/>
                      <a:pt x="2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9" name="Google Shape;1198;p5">
                <a:extLst>
                  <a:ext uri="{FF2B5EF4-FFF2-40B4-BE49-F238E27FC236}">
                    <a16:creationId xmlns:a16="http://schemas.microsoft.com/office/drawing/2014/main" id="{05269271-6DFA-4E22-A88A-E60BEF8F09C7}"/>
                  </a:ext>
                </a:extLst>
              </p:cNvPr>
              <p:cNvSpPr/>
              <p:nvPr/>
            </p:nvSpPr>
            <p:spPr>
              <a:xfrm>
                <a:off x="2991" y="2515"/>
                <a:ext cx="6" cy="9"/>
              </a:xfrm>
              <a:custGeom>
                <a:avLst/>
                <a:gdLst/>
                <a:ahLst/>
                <a:cxnLst/>
                <a:rect l="l" t="t" r="r" b="b"/>
                <a:pathLst>
                  <a:path w="4" h="5" extrusionOk="0">
                    <a:moveTo>
                      <a:pt x="0" y="0"/>
                    </a:moveTo>
                    <a:cubicBezTo>
                      <a:pt x="0" y="2"/>
                      <a:pt x="0" y="3"/>
                      <a:pt x="1" y="5"/>
                    </a:cubicBezTo>
                    <a:cubicBezTo>
                      <a:pt x="2" y="4"/>
                      <a:pt x="3" y="3"/>
                      <a:pt x="4" y="2"/>
                    </a:cubicBezTo>
                    <a:cubicBezTo>
                      <a:pt x="3" y="1"/>
                      <a:pt x="1" y="0"/>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0" name="Google Shape;1199;p5">
                <a:extLst>
                  <a:ext uri="{FF2B5EF4-FFF2-40B4-BE49-F238E27FC236}">
                    <a16:creationId xmlns:a16="http://schemas.microsoft.com/office/drawing/2014/main" id="{D8892801-4B5C-4A22-901E-19C7ECD4C7C0}"/>
                  </a:ext>
                </a:extLst>
              </p:cNvPr>
              <p:cNvSpPr/>
              <p:nvPr/>
            </p:nvSpPr>
            <p:spPr>
              <a:xfrm>
                <a:off x="2987" y="2472"/>
                <a:ext cx="24" cy="47"/>
              </a:xfrm>
              <a:custGeom>
                <a:avLst/>
                <a:gdLst/>
                <a:ahLst/>
                <a:cxnLst/>
                <a:rect l="l" t="t" r="r" b="b"/>
                <a:pathLst>
                  <a:path w="14" h="27" extrusionOk="0">
                    <a:moveTo>
                      <a:pt x="11" y="0"/>
                    </a:moveTo>
                    <a:cubicBezTo>
                      <a:pt x="4" y="6"/>
                      <a:pt x="0" y="15"/>
                      <a:pt x="2" y="25"/>
                    </a:cubicBezTo>
                    <a:cubicBezTo>
                      <a:pt x="3" y="25"/>
                      <a:pt x="5" y="26"/>
                      <a:pt x="6" y="27"/>
                    </a:cubicBezTo>
                    <a:cubicBezTo>
                      <a:pt x="13" y="20"/>
                      <a:pt x="14" y="9"/>
                      <a:pt x="11" y="0"/>
                    </a:cubicBezTo>
                  </a:path>
                </a:pathLst>
              </a:custGeom>
              <a:solidFill>
                <a:srgbClr val="28292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1" name="Google Shape;1200;p5">
                <a:extLst>
                  <a:ext uri="{FF2B5EF4-FFF2-40B4-BE49-F238E27FC236}">
                    <a16:creationId xmlns:a16="http://schemas.microsoft.com/office/drawing/2014/main" id="{2F9E13EE-2D82-47FA-8FFD-8E16DCF759E0}"/>
                  </a:ext>
                </a:extLst>
              </p:cNvPr>
              <p:cNvSpPr/>
              <p:nvPr/>
            </p:nvSpPr>
            <p:spPr>
              <a:xfrm>
                <a:off x="2836" y="2222"/>
                <a:ext cx="50" cy="41"/>
              </a:xfrm>
              <a:custGeom>
                <a:avLst/>
                <a:gdLst/>
                <a:ahLst/>
                <a:cxnLst/>
                <a:rect l="l" t="t" r="r" b="b"/>
                <a:pathLst>
                  <a:path w="29" h="24" extrusionOk="0">
                    <a:moveTo>
                      <a:pt x="15" y="0"/>
                    </a:moveTo>
                    <a:cubicBezTo>
                      <a:pt x="13" y="0"/>
                      <a:pt x="11" y="0"/>
                      <a:pt x="9" y="1"/>
                    </a:cubicBezTo>
                    <a:cubicBezTo>
                      <a:pt x="3" y="4"/>
                      <a:pt x="0" y="12"/>
                      <a:pt x="2" y="19"/>
                    </a:cubicBezTo>
                    <a:cubicBezTo>
                      <a:pt x="3" y="20"/>
                      <a:pt x="4" y="21"/>
                      <a:pt x="5" y="23"/>
                    </a:cubicBezTo>
                    <a:cubicBezTo>
                      <a:pt x="7" y="22"/>
                      <a:pt x="9" y="22"/>
                      <a:pt x="11" y="22"/>
                    </a:cubicBezTo>
                    <a:cubicBezTo>
                      <a:pt x="15" y="22"/>
                      <a:pt x="19" y="23"/>
                      <a:pt x="22" y="24"/>
                    </a:cubicBezTo>
                    <a:cubicBezTo>
                      <a:pt x="27" y="21"/>
                      <a:pt x="29" y="14"/>
                      <a:pt x="27" y="8"/>
                    </a:cubicBezTo>
                    <a:cubicBezTo>
                      <a:pt x="25" y="3"/>
                      <a:pt x="20"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2" name="Google Shape;1201;p5">
                <a:extLst>
                  <a:ext uri="{FF2B5EF4-FFF2-40B4-BE49-F238E27FC236}">
                    <a16:creationId xmlns:a16="http://schemas.microsoft.com/office/drawing/2014/main" id="{0BD0C829-2F46-42B4-9529-56423B54AF45}"/>
                  </a:ext>
                </a:extLst>
              </p:cNvPr>
              <p:cNvSpPr/>
              <p:nvPr/>
            </p:nvSpPr>
            <p:spPr>
              <a:xfrm>
                <a:off x="2845" y="2260"/>
                <a:ext cx="29" cy="8"/>
              </a:xfrm>
              <a:custGeom>
                <a:avLst/>
                <a:gdLst/>
                <a:ahLst/>
                <a:cxnLst/>
                <a:rect l="l" t="t" r="r" b="b"/>
                <a:pathLst>
                  <a:path w="17" h="5" extrusionOk="0">
                    <a:moveTo>
                      <a:pt x="6" y="0"/>
                    </a:moveTo>
                    <a:cubicBezTo>
                      <a:pt x="4" y="0"/>
                      <a:pt x="2" y="0"/>
                      <a:pt x="0" y="1"/>
                    </a:cubicBezTo>
                    <a:cubicBezTo>
                      <a:pt x="3" y="3"/>
                      <a:pt x="6" y="5"/>
                      <a:pt x="10" y="5"/>
                    </a:cubicBezTo>
                    <a:cubicBezTo>
                      <a:pt x="11" y="5"/>
                      <a:pt x="13" y="4"/>
                      <a:pt x="15" y="4"/>
                    </a:cubicBezTo>
                    <a:cubicBezTo>
                      <a:pt x="16" y="3"/>
                      <a:pt x="16" y="3"/>
                      <a:pt x="17" y="2"/>
                    </a:cubicBezTo>
                    <a:cubicBezTo>
                      <a:pt x="14" y="1"/>
                      <a:pt x="10"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3" name="Google Shape;1202;p5">
                <a:extLst>
                  <a:ext uri="{FF2B5EF4-FFF2-40B4-BE49-F238E27FC236}">
                    <a16:creationId xmlns:a16="http://schemas.microsoft.com/office/drawing/2014/main" id="{EEB0DF10-C885-4316-9DE3-8E07F628B844}"/>
                  </a:ext>
                </a:extLst>
              </p:cNvPr>
              <p:cNvSpPr/>
              <p:nvPr/>
            </p:nvSpPr>
            <p:spPr>
              <a:xfrm>
                <a:off x="2877" y="2491"/>
                <a:ext cx="28" cy="24"/>
              </a:xfrm>
              <a:custGeom>
                <a:avLst/>
                <a:gdLst/>
                <a:ahLst/>
                <a:cxnLst/>
                <a:rect l="l" t="t" r="r" b="b"/>
                <a:pathLst>
                  <a:path w="16" h="14" extrusionOk="0">
                    <a:moveTo>
                      <a:pt x="8" y="0"/>
                    </a:moveTo>
                    <a:cubicBezTo>
                      <a:pt x="7" y="0"/>
                      <a:pt x="6" y="0"/>
                      <a:pt x="5" y="0"/>
                    </a:cubicBezTo>
                    <a:cubicBezTo>
                      <a:pt x="2" y="2"/>
                      <a:pt x="0" y="6"/>
                      <a:pt x="2" y="9"/>
                    </a:cubicBezTo>
                    <a:cubicBezTo>
                      <a:pt x="3" y="12"/>
                      <a:pt x="6" y="14"/>
                      <a:pt x="8" y="14"/>
                    </a:cubicBezTo>
                    <a:cubicBezTo>
                      <a:pt x="9" y="14"/>
                      <a:pt x="10" y="13"/>
                      <a:pt x="11" y="13"/>
                    </a:cubicBezTo>
                    <a:cubicBezTo>
                      <a:pt x="15" y="12"/>
                      <a:pt x="16" y="7"/>
                      <a:pt x="15" y="4"/>
                    </a:cubicBezTo>
                    <a:cubicBezTo>
                      <a:pt x="14" y="1"/>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4" name="Google Shape;1203;p5">
                <a:extLst>
                  <a:ext uri="{FF2B5EF4-FFF2-40B4-BE49-F238E27FC236}">
                    <a16:creationId xmlns:a16="http://schemas.microsoft.com/office/drawing/2014/main" id="{56146348-1FB4-4F38-9A31-496886F5AA86}"/>
                  </a:ext>
                </a:extLst>
              </p:cNvPr>
              <p:cNvSpPr/>
              <p:nvPr/>
            </p:nvSpPr>
            <p:spPr>
              <a:xfrm>
                <a:off x="3155" y="2119"/>
                <a:ext cx="65" cy="39"/>
              </a:xfrm>
              <a:custGeom>
                <a:avLst/>
                <a:gdLst/>
                <a:ahLst/>
                <a:cxnLst/>
                <a:rect l="l" t="t" r="r" b="b"/>
                <a:pathLst>
                  <a:path w="38" h="23" extrusionOk="0">
                    <a:moveTo>
                      <a:pt x="1" y="0"/>
                    </a:moveTo>
                    <a:cubicBezTo>
                      <a:pt x="0" y="4"/>
                      <a:pt x="0" y="8"/>
                      <a:pt x="2" y="12"/>
                    </a:cubicBezTo>
                    <a:cubicBezTo>
                      <a:pt x="2" y="12"/>
                      <a:pt x="2" y="12"/>
                      <a:pt x="2" y="12"/>
                    </a:cubicBezTo>
                    <a:cubicBezTo>
                      <a:pt x="10" y="12"/>
                      <a:pt x="18" y="16"/>
                      <a:pt x="22" y="23"/>
                    </a:cubicBezTo>
                    <a:cubicBezTo>
                      <a:pt x="24" y="23"/>
                      <a:pt x="25" y="22"/>
                      <a:pt x="26" y="22"/>
                    </a:cubicBezTo>
                    <a:cubicBezTo>
                      <a:pt x="34" y="19"/>
                      <a:pt x="38" y="11"/>
                      <a:pt x="38" y="4"/>
                    </a:cubicBezTo>
                    <a:cubicBezTo>
                      <a:pt x="34" y="4"/>
                      <a:pt x="31" y="4"/>
                      <a:pt x="28" y="4"/>
                    </a:cubicBezTo>
                    <a:cubicBezTo>
                      <a:pt x="19" y="4"/>
                      <a:pt x="10" y="3"/>
                      <a:pt x="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5" name="Google Shape;1204;p5">
                <a:extLst>
                  <a:ext uri="{FF2B5EF4-FFF2-40B4-BE49-F238E27FC236}">
                    <a16:creationId xmlns:a16="http://schemas.microsoft.com/office/drawing/2014/main" id="{09FA58B8-DBF6-4507-8C85-825B554A7AD1}"/>
                  </a:ext>
                </a:extLst>
              </p:cNvPr>
              <p:cNvSpPr/>
              <p:nvPr/>
            </p:nvSpPr>
            <p:spPr>
              <a:xfrm>
                <a:off x="3157" y="2095"/>
                <a:ext cx="63" cy="31"/>
              </a:xfrm>
              <a:custGeom>
                <a:avLst/>
                <a:gdLst/>
                <a:ahLst/>
                <a:cxnLst/>
                <a:rect l="l" t="t" r="r" b="b"/>
                <a:pathLst>
                  <a:path w="37" h="18" extrusionOk="0">
                    <a:moveTo>
                      <a:pt x="18" y="0"/>
                    </a:moveTo>
                    <a:cubicBezTo>
                      <a:pt x="15" y="0"/>
                      <a:pt x="13" y="0"/>
                      <a:pt x="10" y="1"/>
                    </a:cubicBezTo>
                    <a:cubicBezTo>
                      <a:pt x="5" y="4"/>
                      <a:pt x="1" y="9"/>
                      <a:pt x="0" y="14"/>
                    </a:cubicBezTo>
                    <a:cubicBezTo>
                      <a:pt x="9" y="17"/>
                      <a:pt x="18" y="18"/>
                      <a:pt x="27" y="18"/>
                    </a:cubicBezTo>
                    <a:cubicBezTo>
                      <a:pt x="30" y="18"/>
                      <a:pt x="33" y="18"/>
                      <a:pt x="37" y="18"/>
                    </a:cubicBezTo>
                    <a:cubicBezTo>
                      <a:pt x="36" y="15"/>
                      <a:pt x="36" y="13"/>
                      <a:pt x="35" y="11"/>
                    </a:cubicBezTo>
                    <a:cubicBezTo>
                      <a:pt x="32" y="4"/>
                      <a:pt x="25" y="0"/>
                      <a:pt x="18"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6" name="Google Shape;1205;p5">
                <a:extLst>
                  <a:ext uri="{FF2B5EF4-FFF2-40B4-BE49-F238E27FC236}">
                    <a16:creationId xmlns:a16="http://schemas.microsoft.com/office/drawing/2014/main" id="{E83DFCD5-BDFD-4525-8613-235AE9EC931A}"/>
                  </a:ext>
                </a:extLst>
              </p:cNvPr>
              <p:cNvSpPr/>
              <p:nvPr/>
            </p:nvSpPr>
            <p:spPr>
              <a:xfrm>
                <a:off x="3158" y="2140"/>
                <a:ext cx="35" cy="18"/>
              </a:xfrm>
              <a:custGeom>
                <a:avLst/>
                <a:gdLst/>
                <a:ahLst/>
                <a:cxnLst/>
                <a:rect l="l" t="t" r="r" b="b"/>
                <a:pathLst>
                  <a:path w="20" h="11" extrusionOk="0">
                    <a:moveTo>
                      <a:pt x="0" y="0"/>
                    </a:moveTo>
                    <a:cubicBezTo>
                      <a:pt x="3" y="7"/>
                      <a:pt x="10" y="11"/>
                      <a:pt x="17" y="11"/>
                    </a:cubicBezTo>
                    <a:cubicBezTo>
                      <a:pt x="18" y="11"/>
                      <a:pt x="19" y="11"/>
                      <a:pt x="20" y="11"/>
                    </a:cubicBezTo>
                    <a:cubicBezTo>
                      <a:pt x="16" y="4"/>
                      <a:pt x="8"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7" name="Google Shape;1206;p5">
                <a:extLst>
                  <a:ext uri="{FF2B5EF4-FFF2-40B4-BE49-F238E27FC236}">
                    <a16:creationId xmlns:a16="http://schemas.microsoft.com/office/drawing/2014/main" id="{9F82D009-16FC-48E6-BD65-AC13B89DA657}"/>
                  </a:ext>
                </a:extLst>
              </p:cNvPr>
              <p:cNvSpPr/>
              <p:nvPr/>
            </p:nvSpPr>
            <p:spPr>
              <a:xfrm>
                <a:off x="3167" y="2954"/>
                <a:ext cx="60" cy="79"/>
              </a:xfrm>
              <a:custGeom>
                <a:avLst/>
                <a:gdLst/>
                <a:ahLst/>
                <a:cxnLst/>
                <a:rect l="l" t="t" r="r" b="b"/>
                <a:pathLst>
                  <a:path w="35" h="46" extrusionOk="0">
                    <a:moveTo>
                      <a:pt x="13" y="0"/>
                    </a:moveTo>
                    <a:cubicBezTo>
                      <a:pt x="11" y="1"/>
                      <a:pt x="10" y="2"/>
                      <a:pt x="9" y="4"/>
                    </a:cubicBezTo>
                    <a:cubicBezTo>
                      <a:pt x="0" y="15"/>
                      <a:pt x="1" y="31"/>
                      <a:pt x="12" y="40"/>
                    </a:cubicBezTo>
                    <a:cubicBezTo>
                      <a:pt x="17" y="44"/>
                      <a:pt x="22" y="46"/>
                      <a:pt x="28" y="46"/>
                    </a:cubicBezTo>
                    <a:cubicBezTo>
                      <a:pt x="31" y="46"/>
                      <a:pt x="33" y="46"/>
                      <a:pt x="35" y="45"/>
                    </a:cubicBezTo>
                    <a:cubicBezTo>
                      <a:pt x="34" y="45"/>
                      <a:pt x="33" y="45"/>
                      <a:pt x="31" y="44"/>
                    </a:cubicBezTo>
                    <a:cubicBezTo>
                      <a:pt x="14" y="37"/>
                      <a:pt x="6" y="17"/>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8" name="Google Shape;1207;p5">
                <a:extLst>
                  <a:ext uri="{FF2B5EF4-FFF2-40B4-BE49-F238E27FC236}">
                    <a16:creationId xmlns:a16="http://schemas.microsoft.com/office/drawing/2014/main" id="{A28A9B80-DF84-410E-B617-D4E41946E78E}"/>
                  </a:ext>
                </a:extLst>
              </p:cNvPr>
              <p:cNvSpPr/>
              <p:nvPr/>
            </p:nvSpPr>
            <p:spPr>
              <a:xfrm>
                <a:off x="3177" y="2946"/>
                <a:ext cx="88" cy="86"/>
              </a:xfrm>
              <a:custGeom>
                <a:avLst/>
                <a:gdLst/>
                <a:ahLst/>
                <a:cxnLst/>
                <a:rect l="l" t="t" r="r" b="b"/>
                <a:pathLst>
                  <a:path w="51" h="50" extrusionOk="0">
                    <a:moveTo>
                      <a:pt x="22" y="0"/>
                    </a:moveTo>
                    <a:cubicBezTo>
                      <a:pt x="17" y="0"/>
                      <a:pt x="11" y="1"/>
                      <a:pt x="7" y="5"/>
                    </a:cubicBezTo>
                    <a:cubicBezTo>
                      <a:pt x="0" y="22"/>
                      <a:pt x="8" y="42"/>
                      <a:pt x="25" y="49"/>
                    </a:cubicBezTo>
                    <a:cubicBezTo>
                      <a:pt x="27" y="50"/>
                      <a:pt x="28" y="50"/>
                      <a:pt x="29" y="50"/>
                    </a:cubicBezTo>
                    <a:cubicBezTo>
                      <a:pt x="34" y="49"/>
                      <a:pt x="38" y="46"/>
                      <a:pt x="42" y="42"/>
                    </a:cubicBezTo>
                    <a:cubicBezTo>
                      <a:pt x="51" y="31"/>
                      <a:pt x="50" y="15"/>
                      <a:pt x="39" y="6"/>
                    </a:cubicBezTo>
                    <a:cubicBezTo>
                      <a:pt x="34" y="2"/>
                      <a:pt x="28" y="0"/>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9" name="Google Shape;1208;p5">
                <a:extLst>
                  <a:ext uri="{FF2B5EF4-FFF2-40B4-BE49-F238E27FC236}">
                    <a16:creationId xmlns:a16="http://schemas.microsoft.com/office/drawing/2014/main" id="{76305C3A-08B0-44B1-99BB-B8D68A098582}"/>
                  </a:ext>
                </a:extLst>
              </p:cNvPr>
              <p:cNvSpPr/>
              <p:nvPr/>
            </p:nvSpPr>
            <p:spPr>
              <a:xfrm>
                <a:off x="3011" y="2977"/>
                <a:ext cx="57" cy="53"/>
              </a:xfrm>
              <a:custGeom>
                <a:avLst/>
                <a:gdLst/>
                <a:ahLst/>
                <a:cxnLst/>
                <a:rect l="l" t="t" r="r" b="b"/>
                <a:pathLst>
                  <a:path w="33" h="31" extrusionOk="0">
                    <a:moveTo>
                      <a:pt x="16" y="0"/>
                    </a:moveTo>
                    <a:cubicBezTo>
                      <a:pt x="11" y="0"/>
                      <a:pt x="7" y="2"/>
                      <a:pt x="4" y="5"/>
                    </a:cubicBezTo>
                    <a:cubicBezTo>
                      <a:pt x="3" y="6"/>
                      <a:pt x="3" y="6"/>
                      <a:pt x="3" y="7"/>
                    </a:cubicBezTo>
                    <a:cubicBezTo>
                      <a:pt x="6" y="8"/>
                      <a:pt x="7" y="12"/>
                      <a:pt x="5" y="15"/>
                    </a:cubicBezTo>
                    <a:cubicBezTo>
                      <a:pt x="5" y="18"/>
                      <a:pt x="3" y="19"/>
                      <a:pt x="0" y="19"/>
                    </a:cubicBezTo>
                    <a:cubicBezTo>
                      <a:pt x="1" y="22"/>
                      <a:pt x="3" y="25"/>
                      <a:pt x="5" y="27"/>
                    </a:cubicBezTo>
                    <a:cubicBezTo>
                      <a:pt x="8" y="30"/>
                      <a:pt x="12" y="31"/>
                      <a:pt x="15" y="31"/>
                    </a:cubicBezTo>
                    <a:cubicBezTo>
                      <a:pt x="20" y="31"/>
                      <a:pt x="24" y="29"/>
                      <a:pt x="27" y="25"/>
                    </a:cubicBezTo>
                    <a:cubicBezTo>
                      <a:pt x="33" y="19"/>
                      <a:pt x="32" y="9"/>
                      <a:pt x="26" y="3"/>
                    </a:cubicBezTo>
                    <a:cubicBezTo>
                      <a:pt x="23" y="1"/>
                      <a:pt x="19"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0" name="Google Shape;1209;p5">
                <a:extLst>
                  <a:ext uri="{FF2B5EF4-FFF2-40B4-BE49-F238E27FC236}">
                    <a16:creationId xmlns:a16="http://schemas.microsoft.com/office/drawing/2014/main" id="{D81FD8AC-CAD6-45C0-8C9E-5D58A57E450F}"/>
                  </a:ext>
                </a:extLst>
              </p:cNvPr>
              <p:cNvSpPr/>
              <p:nvPr/>
            </p:nvSpPr>
            <p:spPr>
              <a:xfrm>
                <a:off x="3009" y="2989"/>
                <a:ext cx="14" cy="20"/>
              </a:xfrm>
              <a:custGeom>
                <a:avLst/>
                <a:gdLst/>
                <a:ahLst/>
                <a:cxnLst/>
                <a:rect l="l" t="t" r="r" b="b"/>
                <a:pathLst>
                  <a:path w="8" h="12" extrusionOk="0">
                    <a:moveTo>
                      <a:pt x="4" y="0"/>
                    </a:moveTo>
                    <a:cubicBezTo>
                      <a:pt x="1" y="3"/>
                      <a:pt x="0" y="8"/>
                      <a:pt x="1" y="12"/>
                    </a:cubicBezTo>
                    <a:cubicBezTo>
                      <a:pt x="4" y="12"/>
                      <a:pt x="6" y="11"/>
                      <a:pt x="6" y="8"/>
                    </a:cubicBezTo>
                    <a:cubicBezTo>
                      <a:pt x="8" y="5"/>
                      <a:pt x="7" y="1"/>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1" name="Google Shape;1210;p5">
                <a:extLst>
                  <a:ext uri="{FF2B5EF4-FFF2-40B4-BE49-F238E27FC236}">
                    <a16:creationId xmlns:a16="http://schemas.microsoft.com/office/drawing/2014/main" id="{206BD72E-0A75-47C9-81D8-85464CE519A0}"/>
                  </a:ext>
                </a:extLst>
              </p:cNvPr>
              <p:cNvSpPr/>
              <p:nvPr/>
            </p:nvSpPr>
            <p:spPr>
              <a:xfrm>
                <a:off x="3023" y="2761"/>
                <a:ext cx="123" cy="116"/>
              </a:xfrm>
              <a:custGeom>
                <a:avLst/>
                <a:gdLst/>
                <a:ahLst/>
                <a:cxnLst/>
                <a:rect l="l" t="t" r="r" b="b"/>
                <a:pathLst>
                  <a:path w="72" h="68" extrusionOk="0">
                    <a:moveTo>
                      <a:pt x="34" y="0"/>
                    </a:moveTo>
                    <a:cubicBezTo>
                      <a:pt x="32" y="0"/>
                      <a:pt x="30" y="0"/>
                      <a:pt x="28" y="0"/>
                    </a:cubicBezTo>
                    <a:cubicBezTo>
                      <a:pt x="23" y="16"/>
                      <a:pt x="13" y="30"/>
                      <a:pt x="0" y="40"/>
                    </a:cubicBezTo>
                    <a:cubicBezTo>
                      <a:pt x="1" y="43"/>
                      <a:pt x="2" y="47"/>
                      <a:pt x="4" y="50"/>
                    </a:cubicBezTo>
                    <a:cubicBezTo>
                      <a:pt x="7" y="47"/>
                      <a:pt x="11" y="46"/>
                      <a:pt x="15" y="46"/>
                    </a:cubicBezTo>
                    <a:cubicBezTo>
                      <a:pt x="17" y="46"/>
                      <a:pt x="20" y="46"/>
                      <a:pt x="22" y="47"/>
                    </a:cubicBezTo>
                    <a:cubicBezTo>
                      <a:pt x="31" y="51"/>
                      <a:pt x="35" y="60"/>
                      <a:pt x="33" y="68"/>
                    </a:cubicBezTo>
                    <a:cubicBezTo>
                      <a:pt x="34" y="68"/>
                      <a:pt x="34" y="68"/>
                      <a:pt x="34" y="68"/>
                    </a:cubicBezTo>
                    <a:cubicBezTo>
                      <a:pt x="44" y="68"/>
                      <a:pt x="53" y="64"/>
                      <a:pt x="60" y="56"/>
                    </a:cubicBezTo>
                    <a:cubicBezTo>
                      <a:pt x="72" y="42"/>
                      <a:pt x="71" y="20"/>
                      <a:pt x="56" y="8"/>
                    </a:cubicBezTo>
                    <a:cubicBezTo>
                      <a:pt x="50" y="3"/>
                      <a:pt x="42"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2" name="Google Shape;1211;p5">
                <a:extLst>
                  <a:ext uri="{FF2B5EF4-FFF2-40B4-BE49-F238E27FC236}">
                    <a16:creationId xmlns:a16="http://schemas.microsoft.com/office/drawing/2014/main" id="{999AF672-6DCD-4652-BB73-DE19043821B7}"/>
                  </a:ext>
                </a:extLst>
              </p:cNvPr>
              <p:cNvSpPr/>
              <p:nvPr/>
            </p:nvSpPr>
            <p:spPr>
              <a:xfrm>
                <a:off x="3030" y="2839"/>
                <a:ext cx="53" cy="38"/>
              </a:xfrm>
              <a:custGeom>
                <a:avLst/>
                <a:gdLst/>
                <a:ahLst/>
                <a:cxnLst/>
                <a:rect l="l" t="t" r="r" b="b"/>
                <a:pathLst>
                  <a:path w="31" h="22" extrusionOk="0">
                    <a:moveTo>
                      <a:pt x="11" y="0"/>
                    </a:moveTo>
                    <a:cubicBezTo>
                      <a:pt x="7" y="0"/>
                      <a:pt x="3" y="1"/>
                      <a:pt x="0" y="4"/>
                    </a:cubicBezTo>
                    <a:cubicBezTo>
                      <a:pt x="2" y="8"/>
                      <a:pt x="4" y="11"/>
                      <a:pt x="8" y="14"/>
                    </a:cubicBezTo>
                    <a:cubicBezTo>
                      <a:pt x="14" y="20"/>
                      <a:pt x="22" y="22"/>
                      <a:pt x="29" y="22"/>
                    </a:cubicBezTo>
                    <a:cubicBezTo>
                      <a:pt x="31" y="14"/>
                      <a:pt x="27" y="5"/>
                      <a:pt x="18" y="1"/>
                    </a:cubicBezTo>
                    <a:cubicBezTo>
                      <a:pt x="16" y="0"/>
                      <a:pt x="13" y="0"/>
                      <a:pt x="1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3" name="Google Shape;1212;p5">
                <a:extLst>
                  <a:ext uri="{FF2B5EF4-FFF2-40B4-BE49-F238E27FC236}">
                    <a16:creationId xmlns:a16="http://schemas.microsoft.com/office/drawing/2014/main" id="{90E127F7-201E-4A84-9525-3E84B4AD2C0B}"/>
                  </a:ext>
                </a:extLst>
              </p:cNvPr>
              <p:cNvSpPr/>
              <p:nvPr/>
            </p:nvSpPr>
            <p:spPr>
              <a:xfrm>
                <a:off x="3191" y="2689"/>
                <a:ext cx="91" cy="87"/>
              </a:xfrm>
              <a:custGeom>
                <a:avLst/>
                <a:gdLst/>
                <a:ahLst/>
                <a:cxnLst/>
                <a:rect l="l" t="t" r="r" b="b"/>
                <a:pathLst>
                  <a:path w="53" h="51" extrusionOk="0">
                    <a:moveTo>
                      <a:pt x="38" y="0"/>
                    </a:moveTo>
                    <a:cubicBezTo>
                      <a:pt x="37" y="8"/>
                      <a:pt x="32" y="16"/>
                      <a:pt x="24" y="20"/>
                    </a:cubicBezTo>
                    <a:cubicBezTo>
                      <a:pt x="20" y="22"/>
                      <a:pt x="16" y="23"/>
                      <a:pt x="12" y="23"/>
                    </a:cubicBezTo>
                    <a:cubicBezTo>
                      <a:pt x="8" y="23"/>
                      <a:pt x="4" y="22"/>
                      <a:pt x="1" y="20"/>
                    </a:cubicBezTo>
                    <a:cubicBezTo>
                      <a:pt x="0" y="29"/>
                      <a:pt x="3" y="39"/>
                      <a:pt x="10" y="45"/>
                    </a:cubicBezTo>
                    <a:cubicBezTo>
                      <a:pt x="15" y="49"/>
                      <a:pt x="21" y="51"/>
                      <a:pt x="27" y="51"/>
                    </a:cubicBezTo>
                    <a:cubicBezTo>
                      <a:pt x="35" y="51"/>
                      <a:pt x="42" y="48"/>
                      <a:pt x="47" y="42"/>
                    </a:cubicBezTo>
                    <a:cubicBezTo>
                      <a:pt x="51" y="37"/>
                      <a:pt x="53" y="32"/>
                      <a:pt x="53" y="27"/>
                    </a:cubicBezTo>
                    <a:cubicBezTo>
                      <a:pt x="53" y="27"/>
                      <a:pt x="53" y="27"/>
                      <a:pt x="52" y="26"/>
                    </a:cubicBezTo>
                    <a:cubicBezTo>
                      <a:pt x="47" y="22"/>
                      <a:pt x="45" y="14"/>
                      <a:pt x="48" y="8"/>
                    </a:cubicBezTo>
                    <a:cubicBezTo>
                      <a:pt x="47" y="7"/>
                      <a:pt x="46" y="5"/>
                      <a:pt x="44" y="4"/>
                    </a:cubicBezTo>
                    <a:cubicBezTo>
                      <a:pt x="42" y="3"/>
                      <a:pt x="40" y="1"/>
                      <a:pt x="3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4" name="Google Shape;1213;p5">
                <a:extLst>
                  <a:ext uri="{FF2B5EF4-FFF2-40B4-BE49-F238E27FC236}">
                    <a16:creationId xmlns:a16="http://schemas.microsoft.com/office/drawing/2014/main" id="{65EDA4CB-151E-425D-B4B1-78B30D949A71}"/>
                  </a:ext>
                </a:extLst>
              </p:cNvPr>
              <p:cNvSpPr/>
              <p:nvPr/>
            </p:nvSpPr>
            <p:spPr>
              <a:xfrm>
                <a:off x="3268" y="2702"/>
                <a:ext cx="15" cy="33"/>
              </a:xfrm>
              <a:custGeom>
                <a:avLst/>
                <a:gdLst/>
                <a:ahLst/>
                <a:cxnLst/>
                <a:rect l="l" t="t" r="r" b="b"/>
                <a:pathLst>
                  <a:path w="9" h="19" extrusionOk="0">
                    <a:moveTo>
                      <a:pt x="3" y="0"/>
                    </a:moveTo>
                    <a:cubicBezTo>
                      <a:pt x="0" y="6"/>
                      <a:pt x="2" y="14"/>
                      <a:pt x="7" y="18"/>
                    </a:cubicBezTo>
                    <a:cubicBezTo>
                      <a:pt x="8" y="19"/>
                      <a:pt x="8" y="19"/>
                      <a:pt x="8" y="19"/>
                    </a:cubicBezTo>
                    <a:cubicBezTo>
                      <a:pt x="9" y="13"/>
                      <a:pt x="7" y="6"/>
                      <a:pt x="3"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5" name="Google Shape;1214;p5">
                <a:extLst>
                  <a:ext uri="{FF2B5EF4-FFF2-40B4-BE49-F238E27FC236}">
                    <a16:creationId xmlns:a16="http://schemas.microsoft.com/office/drawing/2014/main" id="{1F84C788-A257-40E3-8E02-8DF3D7DE01DC}"/>
                  </a:ext>
                </a:extLst>
              </p:cNvPr>
              <p:cNvSpPr/>
              <p:nvPr/>
            </p:nvSpPr>
            <p:spPr>
              <a:xfrm>
                <a:off x="3193" y="2685"/>
                <a:ext cx="63" cy="43"/>
              </a:xfrm>
              <a:custGeom>
                <a:avLst/>
                <a:gdLst/>
                <a:ahLst/>
                <a:cxnLst/>
                <a:rect l="l" t="t" r="r" b="b"/>
                <a:pathLst>
                  <a:path w="37" h="25" extrusionOk="0">
                    <a:moveTo>
                      <a:pt x="26" y="0"/>
                    </a:moveTo>
                    <a:cubicBezTo>
                      <a:pt x="19" y="0"/>
                      <a:pt x="11" y="3"/>
                      <a:pt x="6" y="9"/>
                    </a:cubicBezTo>
                    <a:cubicBezTo>
                      <a:pt x="3" y="13"/>
                      <a:pt x="1" y="18"/>
                      <a:pt x="0" y="22"/>
                    </a:cubicBezTo>
                    <a:cubicBezTo>
                      <a:pt x="3" y="24"/>
                      <a:pt x="7" y="25"/>
                      <a:pt x="11" y="25"/>
                    </a:cubicBezTo>
                    <a:cubicBezTo>
                      <a:pt x="15" y="25"/>
                      <a:pt x="19" y="24"/>
                      <a:pt x="23" y="22"/>
                    </a:cubicBezTo>
                    <a:cubicBezTo>
                      <a:pt x="31" y="18"/>
                      <a:pt x="36" y="10"/>
                      <a:pt x="37" y="2"/>
                    </a:cubicBezTo>
                    <a:cubicBezTo>
                      <a:pt x="33" y="1"/>
                      <a:pt x="30" y="0"/>
                      <a:pt x="26"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6" name="Google Shape;1215;p5">
                <a:extLst>
                  <a:ext uri="{FF2B5EF4-FFF2-40B4-BE49-F238E27FC236}">
                    <a16:creationId xmlns:a16="http://schemas.microsoft.com/office/drawing/2014/main" id="{33088166-5A1A-4F53-8DF0-685873E2522E}"/>
                  </a:ext>
                </a:extLst>
              </p:cNvPr>
              <p:cNvSpPr/>
              <p:nvPr/>
            </p:nvSpPr>
            <p:spPr>
              <a:xfrm>
                <a:off x="2859" y="2857"/>
                <a:ext cx="104" cy="92"/>
              </a:xfrm>
              <a:custGeom>
                <a:avLst/>
                <a:gdLst/>
                <a:ahLst/>
                <a:cxnLst/>
                <a:rect l="l" t="t" r="r" b="b"/>
                <a:pathLst>
                  <a:path w="61" h="54" extrusionOk="0">
                    <a:moveTo>
                      <a:pt x="25" y="0"/>
                    </a:moveTo>
                    <a:cubicBezTo>
                      <a:pt x="20" y="1"/>
                      <a:pt x="14" y="4"/>
                      <a:pt x="10" y="9"/>
                    </a:cubicBezTo>
                    <a:cubicBezTo>
                      <a:pt x="0" y="20"/>
                      <a:pt x="1" y="38"/>
                      <a:pt x="13" y="47"/>
                    </a:cubicBezTo>
                    <a:cubicBezTo>
                      <a:pt x="18" y="52"/>
                      <a:pt x="24" y="54"/>
                      <a:pt x="31" y="54"/>
                    </a:cubicBezTo>
                    <a:cubicBezTo>
                      <a:pt x="38" y="54"/>
                      <a:pt x="46" y="51"/>
                      <a:pt x="51" y="44"/>
                    </a:cubicBezTo>
                    <a:cubicBezTo>
                      <a:pt x="61" y="33"/>
                      <a:pt x="60" y="16"/>
                      <a:pt x="48" y="6"/>
                    </a:cubicBezTo>
                    <a:cubicBezTo>
                      <a:pt x="46" y="4"/>
                      <a:pt x="45" y="3"/>
                      <a:pt x="43" y="2"/>
                    </a:cubicBezTo>
                    <a:cubicBezTo>
                      <a:pt x="37" y="2"/>
                      <a:pt x="31" y="1"/>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7" name="Google Shape;1216;p5">
                <a:extLst>
                  <a:ext uri="{FF2B5EF4-FFF2-40B4-BE49-F238E27FC236}">
                    <a16:creationId xmlns:a16="http://schemas.microsoft.com/office/drawing/2014/main" id="{3B185CA4-8D9E-4F20-BA19-1286432E6932}"/>
                  </a:ext>
                </a:extLst>
              </p:cNvPr>
              <p:cNvSpPr/>
              <p:nvPr/>
            </p:nvSpPr>
            <p:spPr>
              <a:xfrm>
                <a:off x="3057" y="2606"/>
                <a:ext cx="36" cy="45"/>
              </a:xfrm>
              <a:custGeom>
                <a:avLst/>
                <a:gdLst/>
                <a:ahLst/>
                <a:cxnLst/>
                <a:rect l="l" t="t" r="r" b="b"/>
                <a:pathLst>
                  <a:path w="21" h="26" extrusionOk="0">
                    <a:moveTo>
                      <a:pt x="6" y="0"/>
                    </a:moveTo>
                    <a:cubicBezTo>
                      <a:pt x="4" y="0"/>
                      <a:pt x="2" y="0"/>
                      <a:pt x="0" y="1"/>
                    </a:cubicBezTo>
                    <a:cubicBezTo>
                      <a:pt x="2" y="3"/>
                      <a:pt x="4" y="4"/>
                      <a:pt x="5" y="7"/>
                    </a:cubicBezTo>
                    <a:cubicBezTo>
                      <a:pt x="8" y="13"/>
                      <a:pt x="7" y="20"/>
                      <a:pt x="2" y="24"/>
                    </a:cubicBezTo>
                    <a:cubicBezTo>
                      <a:pt x="3" y="25"/>
                      <a:pt x="3" y="25"/>
                      <a:pt x="3" y="26"/>
                    </a:cubicBezTo>
                    <a:cubicBezTo>
                      <a:pt x="4" y="26"/>
                      <a:pt x="5" y="26"/>
                      <a:pt x="6" y="26"/>
                    </a:cubicBezTo>
                    <a:cubicBezTo>
                      <a:pt x="10" y="26"/>
                      <a:pt x="14" y="25"/>
                      <a:pt x="16" y="22"/>
                    </a:cubicBezTo>
                    <a:cubicBezTo>
                      <a:pt x="21" y="16"/>
                      <a:pt x="20" y="8"/>
                      <a:pt x="15" y="3"/>
                    </a:cubicBezTo>
                    <a:cubicBezTo>
                      <a:pt x="12" y="1"/>
                      <a:pt x="9" y="0"/>
                      <a:pt x="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8" name="Google Shape;1217;p5">
                <a:extLst>
                  <a:ext uri="{FF2B5EF4-FFF2-40B4-BE49-F238E27FC236}">
                    <a16:creationId xmlns:a16="http://schemas.microsoft.com/office/drawing/2014/main" id="{BCB4E462-D94A-4696-9C84-9BA1F07CD092}"/>
                  </a:ext>
                </a:extLst>
              </p:cNvPr>
              <p:cNvSpPr/>
              <p:nvPr/>
            </p:nvSpPr>
            <p:spPr>
              <a:xfrm>
                <a:off x="3045" y="2608"/>
                <a:ext cx="26" cy="39"/>
              </a:xfrm>
              <a:custGeom>
                <a:avLst/>
                <a:gdLst/>
                <a:ahLst/>
                <a:cxnLst/>
                <a:rect l="l" t="t" r="r" b="b"/>
                <a:pathLst>
                  <a:path w="15" h="23" extrusionOk="0">
                    <a:moveTo>
                      <a:pt x="7" y="0"/>
                    </a:moveTo>
                    <a:cubicBezTo>
                      <a:pt x="6" y="1"/>
                      <a:pt x="4" y="2"/>
                      <a:pt x="3" y="3"/>
                    </a:cubicBezTo>
                    <a:cubicBezTo>
                      <a:pt x="1" y="5"/>
                      <a:pt x="1" y="8"/>
                      <a:pt x="0" y="10"/>
                    </a:cubicBezTo>
                    <a:cubicBezTo>
                      <a:pt x="4" y="14"/>
                      <a:pt x="7" y="19"/>
                      <a:pt x="9" y="23"/>
                    </a:cubicBezTo>
                    <a:cubicBezTo>
                      <a:pt x="14" y="19"/>
                      <a:pt x="15" y="12"/>
                      <a:pt x="12" y="6"/>
                    </a:cubicBezTo>
                    <a:cubicBezTo>
                      <a:pt x="11" y="3"/>
                      <a:pt x="9" y="2"/>
                      <a:pt x="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9" name="Google Shape;1218;p5">
                <a:extLst>
                  <a:ext uri="{FF2B5EF4-FFF2-40B4-BE49-F238E27FC236}">
                    <a16:creationId xmlns:a16="http://schemas.microsoft.com/office/drawing/2014/main" id="{805ACE5A-F21E-40F0-9043-00488A3E02DA}"/>
                  </a:ext>
                </a:extLst>
              </p:cNvPr>
              <p:cNvSpPr/>
              <p:nvPr/>
            </p:nvSpPr>
            <p:spPr>
              <a:xfrm>
                <a:off x="3283" y="2836"/>
                <a:ext cx="38" cy="57"/>
              </a:xfrm>
              <a:custGeom>
                <a:avLst/>
                <a:gdLst/>
                <a:ahLst/>
                <a:cxnLst/>
                <a:rect l="l" t="t" r="r" b="b"/>
                <a:pathLst>
                  <a:path w="22" h="33" extrusionOk="0">
                    <a:moveTo>
                      <a:pt x="21" y="0"/>
                    </a:moveTo>
                    <a:cubicBezTo>
                      <a:pt x="15" y="0"/>
                      <a:pt x="10" y="2"/>
                      <a:pt x="6" y="7"/>
                    </a:cubicBezTo>
                    <a:cubicBezTo>
                      <a:pt x="0" y="14"/>
                      <a:pt x="1" y="26"/>
                      <a:pt x="8" y="33"/>
                    </a:cubicBezTo>
                    <a:cubicBezTo>
                      <a:pt x="9" y="33"/>
                      <a:pt x="9" y="33"/>
                      <a:pt x="9" y="33"/>
                    </a:cubicBezTo>
                    <a:cubicBezTo>
                      <a:pt x="7" y="27"/>
                      <a:pt x="9" y="19"/>
                      <a:pt x="14" y="13"/>
                    </a:cubicBezTo>
                    <a:cubicBezTo>
                      <a:pt x="16" y="10"/>
                      <a:pt x="19" y="8"/>
                      <a:pt x="22" y="7"/>
                    </a:cubicBezTo>
                    <a:cubicBezTo>
                      <a:pt x="22" y="5"/>
                      <a:pt x="22" y="2"/>
                      <a:pt x="22" y="0"/>
                    </a:cubicBezTo>
                    <a:cubicBezTo>
                      <a:pt x="22" y="0"/>
                      <a:pt x="21"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0" name="Google Shape;1219;p5">
                <a:extLst>
                  <a:ext uri="{FF2B5EF4-FFF2-40B4-BE49-F238E27FC236}">
                    <a16:creationId xmlns:a16="http://schemas.microsoft.com/office/drawing/2014/main" id="{50CDEEB2-AD52-4EA2-B7E8-586C628FC048}"/>
                  </a:ext>
                </a:extLst>
              </p:cNvPr>
              <p:cNvSpPr/>
              <p:nvPr/>
            </p:nvSpPr>
            <p:spPr>
              <a:xfrm>
                <a:off x="3295" y="2848"/>
                <a:ext cx="50" cy="52"/>
              </a:xfrm>
              <a:custGeom>
                <a:avLst/>
                <a:gdLst/>
                <a:ahLst/>
                <a:cxnLst/>
                <a:rect l="l" t="t" r="r" b="b"/>
                <a:pathLst>
                  <a:path w="29" h="30" extrusionOk="0">
                    <a:moveTo>
                      <a:pt x="15" y="0"/>
                    </a:moveTo>
                    <a:cubicBezTo>
                      <a:pt x="12" y="1"/>
                      <a:pt x="9" y="3"/>
                      <a:pt x="7" y="6"/>
                    </a:cubicBezTo>
                    <a:cubicBezTo>
                      <a:pt x="2" y="12"/>
                      <a:pt x="0" y="20"/>
                      <a:pt x="2" y="26"/>
                    </a:cubicBezTo>
                    <a:cubicBezTo>
                      <a:pt x="5" y="29"/>
                      <a:pt x="9" y="30"/>
                      <a:pt x="13" y="30"/>
                    </a:cubicBezTo>
                    <a:cubicBezTo>
                      <a:pt x="19" y="30"/>
                      <a:pt x="24" y="28"/>
                      <a:pt x="28" y="24"/>
                    </a:cubicBezTo>
                    <a:cubicBezTo>
                      <a:pt x="28" y="23"/>
                      <a:pt x="29" y="22"/>
                      <a:pt x="29" y="22"/>
                    </a:cubicBezTo>
                    <a:cubicBezTo>
                      <a:pt x="21" y="17"/>
                      <a:pt x="16" y="9"/>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1" name="Google Shape;1220;p5">
                <a:extLst>
                  <a:ext uri="{FF2B5EF4-FFF2-40B4-BE49-F238E27FC236}">
                    <a16:creationId xmlns:a16="http://schemas.microsoft.com/office/drawing/2014/main" id="{77FBCE94-8235-4DB7-BC54-07D9B437EA48}"/>
                  </a:ext>
                </a:extLst>
              </p:cNvPr>
              <p:cNvSpPr/>
              <p:nvPr/>
            </p:nvSpPr>
            <p:spPr>
              <a:xfrm>
                <a:off x="3321" y="2836"/>
                <a:ext cx="21" cy="12"/>
              </a:xfrm>
              <a:custGeom>
                <a:avLst/>
                <a:gdLst/>
                <a:ahLst/>
                <a:cxnLst/>
                <a:rect l="l" t="t" r="r" b="b"/>
                <a:pathLst>
                  <a:path w="12" h="7" extrusionOk="0">
                    <a:moveTo>
                      <a:pt x="0" y="0"/>
                    </a:moveTo>
                    <a:cubicBezTo>
                      <a:pt x="0" y="2"/>
                      <a:pt x="0" y="5"/>
                      <a:pt x="0" y="7"/>
                    </a:cubicBezTo>
                    <a:cubicBezTo>
                      <a:pt x="3" y="6"/>
                      <a:pt x="6" y="5"/>
                      <a:pt x="9" y="5"/>
                    </a:cubicBezTo>
                    <a:cubicBezTo>
                      <a:pt x="10" y="5"/>
                      <a:pt x="11" y="5"/>
                      <a:pt x="12" y="5"/>
                    </a:cubicBezTo>
                    <a:cubicBezTo>
                      <a:pt x="11" y="5"/>
                      <a:pt x="11" y="5"/>
                      <a:pt x="11" y="5"/>
                    </a:cubicBezTo>
                    <a:cubicBezTo>
                      <a:pt x="8" y="2"/>
                      <a:pt x="4"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2" name="Google Shape;1221;p5">
                <a:extLst>
                  <a:ext uri="{FF2B5EF4-FFF2-40B4-BE49-F238E27FC236}">
                    <a16:creationId xmlns:a16="http://schemas.microsoft.com/office/drawing/2014/main" id="{7A939F6F-22A0-4C2A-8359-45B226B0ACA7}"/>
                  </a:ext>
                </a:extLst>
              </p:cNvPr>
              <p:cNvSpPr/>
              <p:nvPr/>
            </p:nvSpPr>
            <p:spPr>
              <a:xfrm>
                <a:off x="3321" y="2845"/>
                <a:ext cx="33" cy="41"/>
              </a:xfrm>
              <a:custGeom>
                <a:avLst/>
                <a:gdLst/>
                <a:ahLst/>
                <a:cxnLst/>
                <a:rect l="l" t="t" r="r" b="b"/>
                <a:pathLst>
                  <a:path w="19" h="24" extrusionOk="0">
                    <a:moveTo>
                      <a:pt x="9" y="0"/>
                    </a:moveTo>
                    <a:cubicBezTo>
                      <a:pt x="6" y="0"/>
                      <a:pt x="3" y="1"/>
                      <a:pt x="0" y="2"/>
                    </a:cubicBezTo>
                    <a:cubicBezTo>
                      <a:pt x="1" y="11"/>
                      <a:pt x="6" y="19"/>
                      <a:pt x="14" y="24"/>
                    </a:cubicBezTo>
                    <a:cubicBezTo>
                      <a:pt x="19" y="16"/>
                      <a:pt x="18" y="7"/>
                      <a:pt x="12" y="0"/>
                    </a:cubicBezTo>
                    <a:cubicBezTo>
                      <a:pt x="11" y="0"/>
                      <a:pt x="10" y="0"/>
                      <a:pt x="9"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3" name="Google Shape;1222;p5">
                <a:extLst>
                  <a:ext uri="{FF2B5EF4-FFF2-40B4-BE49-F238E27FC236}">
                    <a16:creationId xmlns:a16="http://schemas.microsoft.com/office/drawing/2014/main" id="{0986819D-D2BE-45C6-934E-5B8A08E6835F}"/>
                  </a:ext>
                </a:extLst>
              </p:cNvPr>
              <p:cNvSpPr/>
              <p:nvPr/>
            </p:nvSpPr>
            <p:spPr>
              <a:xfrm>
                <a:off x="3278" y="3193"/>
                <a:ext cx="94" cy="87"/>
              </a:xfrm>
              <a:custGeom>
                <a:avLst/>
                <a:gdLst/>
                <a:ahLst/>
                <a:cxnLst/>
                <a:rect l="l" t="t" r="r" b="b"/>
                <a:pathLst>
                  <a:path w="55" h="51" extrusionOk="0">
                    <a:moveTo>
                      <a:pt x="29" y="0"/>
                    </a:moveTo>
                    <a:cubicBezTo>
                      <a:pt x="25" y="0"/>
                      <a:pt x="20" y="1"/>
                      <a:pt x="16" y="3"/>
                    </a:cubicBezTo>
                    <a:cubicBezTo>
                      <a:pt x="4" y="11"/>
                      <a:pt x="0" y="26"/>
                      <a:pt x="7" y="39"/>
                    </a:cubicBezTo>
                    <a:cubicBezTo>
                      <a:pt x="11" y="45"/>
                      <a:pt x="18" y="49"/>
                      <a:pt x="25" y="51"/>
                    </a:cubicBezTo>
                    <a:cubicBezTo>
                      <a:pt x="24" y="43"/>
                      <a:pt x="28" y="35"/>
                      <a:pt x="34" y="30"/>
                    </a:cubicBezTo>
                    <a:cubicBezTo>
                      <a:pt x="39" y="25"/>
                      <a:pt x="45" y="23"/>
                      <a:pt x="51" y="23"/>
                    </a:cubicBezTo>
                    <a:cubicBezTo>
                      <a:pt x="52" y="23"/>
                      <a:pt x="54" y="23"/>
                      <a:pt x="55" y="24"/>
                    </a:cubicBezTo>
                    <a:cubicBezTo>
                      <a:pt x="55" y="20"/>
                      <a:pt x="54" y="16"/>
                      <a:pt x="51" y="12"/>
                    </a:cubicBezTo>
                    <a:cubicBezTo>
                      <a:pt x="47" y="4"/>
                      <a:pt x="38"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4" name="Google Shape;1223;p5">
                <a:extLst>
                  <a:ext uri="{FF2B5EF4-FFF2-40B4-BE49-F238E27FC236}">
                    <a16:creationId xmlns:a16="http://schemas.microsoft.com/office/drawing/2014/main" id="{D26651DF-AE60-4B4F-AE47-80296FB528E0}"/>
                  </a:ext>
                </a:extLst>
              </p:cNvPr>
              <p:cNvSpPr/>
              <p:nvPr/>
            </p:nvSpPr>
            <p:spPr>
              <a:xfrm>
                <a:off x="3319" y="3232"/>
                <a:ext cx="55" cy="48"/>
              </a:xfrm>
              <a:custGeom>
                <a:avLst/>
                <a:gdLst/>
                <a:ahLst/>
                <a:cxnLst/>
                <a:rect l="l" t="t" r="r" b="b"/>
                <a:pathLst>
                  <a:path w="32" h="28" extrusionOk="0">
                    <a:moveTo>
                      <a:pt x="27" y="0"/>
                    </a:moveTo>
                    <a:cubicBezTo>
                      <a:pt x="21" y="0"/>
                      <a:pt x="15" y="2"/>
                      <a:pt x="10" y="7"/>
                    </a:cubicBezTo>
                    <a:cubicBezTo>
                      <a:pt x="4" y="12"/>
                      <a:pt x="0" y="20"/>
                      <a:pt x="1" y="28"/>
                    </a:cubicBezTo>
                    <a:cubicBezTo>
                      <a:pt x="2" y="28"/>
                      <a:pt x="4" y="28"/>
                      <a:pt x="5" y="28"/>
                    </a:cubicBezTo>
                    <a:cubicBezTo>
                      <a:pt x="10" y="28"/>
                      <a:pt x="15" y="27"/>
                      <a:pt x="19" y="24"/>
                    </a:cubicBezTo>
                    <a:cubicBezTo>
                      <a:pt x="27" y="19"/>
                      <a:pt x="32" y="10"/>
                      <a:pt x="31" y="1"/>
                    </a:cubicBezTo>
                    <a:cubicBezTo>
                      <a:pt x="30" y="0"/>
                      <a:pt x="28" y="0"/>
                      <a:pt x="27"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5" name="Google Shape;1224;p5">
                <a:extLst>
                  <a:ext uri="{FF2B5EF4-FFF2-40B4-BE49-F238E27FC236}">
                    <a16:creationId xmlns:a16="http://schemas.microsoft.com/office/drawing/2014/main" id="{7C51E6D3-2A86-4D22-BD75-404A6695573E}"/>
                  </a:ext>
                </a:extLst>
              </p:cNvPr>
              <p:cNvSpPr/>
              <p:nvPr/>
            </p:nvSpPr>
            <p:spPr>
              <a:xfrm>
                <a:off x="3254" y="3383"/>
                <a:ext cx="60" cy="54"/>
              </a:xfrm>
              <a:custGeom>
                <a:avLst/>
                <a:gdLst/>
                <a:ahLst/>
                <a:cxnLst/>
                <a:rect l="l" t="t" r="r" b="b"/>
                <a:pathLst>
                  <a:path w="35" h="31" extrusionOk="0">
                    <a:moveTo>
                      <a:pt x="18" y="0"/>
                    </a:moveTo>
                    <a:cubicBezTo>
                      <a:pt x="15" y="0"/>
                      <a:pt x="12" y="0"/>
                      <a:pt x="10" y="2"/>
                    </a:cubicBezTo>
                    <a:cubicBezTo>
                      <a:pt x="2" y="6"/>
                      <a:pt x="0" y="16"/>
                      <a:pt x="4" y="23"/>
                    </a:cubicBezTo>
                    <a:cubicBezTo>
                      <a:pt x="7" y="28"/>
                      <a:pt x="12" y="31"/>
                      <a:pt x="18" y="31"/>
                    </a:cubicBezTo>
                    <a:cubicBezTo>
                      <a:pt x="20" y="31"/>
                      <a:pt x="23" y="30"/>
                      <a:pt x="26" y="29"/>
                    </a:cubicBezTo>
                    <a:cubicBezTo>
                      <a:pt x="33" y="24"/>
                      <a:pt x="35" y="15"/>
                      <a:pt x="31" y="7"/>
                    </a:cubicBezTo>
                    <a:cubicBezTo>
                      <a:pt x="28" y="2"/>
                      <a:pt x="23" y="0"/>
                      <a:pt x="18"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6" name="Google Shape;1225;p5">
                <a:extLst>
                  <a:ext uri="{FF2B5EF4-FFF2-40B4-BE49-F238E27FC236}">
                    <a16:creationId xmlns:a16="http://schemas.microsoft.com/office/drawing/2014/main" id="{94AC7336-CB7A-4ADF-866F-039721F50ED5}"/>
                  </a:ext>
                </a:extLst>
              </p:cNvPr>
              <p:cNvSpPr/>
              <p:nvPr/>
            </p:nvSpPr>
            <p:spPr>
              <a:xfrm>
                <a:off x="3057" y="3251"/>
                <a:ext cx="134" cy="117"/>
              </a:xfrm>
              <a:custGeom>
                <a:avLst/>
                <a:gdLst/>
                <a:ahLst/>
                <a:cxnLst/>
                <a:rect l="l" t="t" r="r" b="b"/>
                <a:pathLst>
                  <a:path w="78" h="68" extrusionOk="0">
                    <a:moveTo>
                      <a:pt x="39" y="0"/>
                    </a:moveTo>
                    <a:cubicBezTo>
                      <a:pt x="33" y="0"/>
                      <a:pt x="27" y="1"/>
                      <a:pt x="22" y="5"/>
                    </a:cubicBezTo>
                    <a:cubicBezTo>
                      <a:pt x="5" y="14"/>
                      <a:pt x="0" y="35"/>
                      <a:pt x="10" y="52"/>
                    </a:cubicBezTo>
                    <a:cubicBezTo>
                      <a:pt x="16" y="62"/>
                      <a:pt x="28" y="68"/>
                      <a:pt x="39" y="68"/>
                    </a:cubicBezTo>
                    <a:cubicBezTo>
                      <a:pt x="45" y="68"/>
                      <a:pt x="51" y="67"/>
                      <a:pt x="57" y="63"/>
                    </a:cubicBezTo>
                    <a:cubicBezTo>
                      <a:pt x="73" y="54"/>
                      <a:pt x="78" y="32"/>
                      <a:pt x="69" y="16"/>
                    </a:cubicBezTo>
                    <a:cubicBezTo>
                      <a:pt x="62" y="6"/>
                      <a:pt x="51"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7" name="Google Shape;1226;p5">
                <a:extLst>
                  <a:ext uri="{FF2B5EF4-FFF2-40B4-BE49-F238E27FC236}">
                    <a16:creationId xmlns:a16="http://schemas.microsoft.com/office/drawing/2014/main" id="{D68F3D72-FBEB-4D68-BA98-99D3EFB62052}"/>
                  </a:ext>
                </a:extLst>
              </p:cNvPr>
              <p:cNvSpPr/>
              <p:nvPr/>
            </p:nvSpPr>
            <p:spPr>
              <a:xfrm>
                <a:off x="2889" y="3375"/>
                <a:ext cx="72" cy="63"/>
              </a:xfrm>
              <a:custGeom>
                <a:avLst/>
                <a:gdLst/>
                <a:ahLst/>
                <a:cxnLst/>
                <a:rect l="l" t="t" r="r" b="b"/>
                <a:pathLst>
                  <a:path w="42" h="37" extrusionOk="0">
                    <a:moveTo>
                      <a:pt x="21" y="0"/>
                    </a:moveTo>
                    <a:cubicBezTo>
                      <a:pt x="18" y="0"/>
                      <a:pt x="14" y="0"/>
                      <a:pt x="11" y="2"/>
                    </a:cubicBezTo>
                    <a:cubicBezTo>
                      <a:pt x="3" y="8"/>
                      <a:pt x="0" y="19"/>
                      <a:pt x="5" y="28"/>
                    </a:cubicBezTo>
                    <a:cubicBezTo>
                      <a:pt x="8" y="34"/>
                      <a:pt x="15" y="37"/>
                      <a:pt x="21" y="37"/>
                    </a:cubicBezTo>
                    <a:cubicBezTo>
                      <a:pt x="24" y="37"/>
                      <a:pt x="28" y="36"/>
                      <a:pt x="31" y="34"/>
                    </a:cubicBezTo>
                    <a:cubicBezTo>
                      <a:pt x="39" y="29"/>
                      <a:pt x="42" y="17"/>
                      <a:pt x="37" y="9"/>
                    </a:cubicBezTo>
                    <a:cubicBezTo>
                      <a:pt x="34" y="3"/>
                      <a:pt x="27"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8" name="Google Shape;1227;p5">
                <a:extLst>
                  <a:ext uri="{FF2B5EF4-FFF2-40B4-BE49-F238E27FC236}">
                    <a16:creationId xmlns:a16="http://schemas.microsoft.com/office/drawing/2014/main" id="{A3B541C1-F6CB-4A27-92D2-4AAA0AD72F48}"/>
                  </a:ext>
                </a:extLst>
              </p:cNvPr>
              <p:cNvSpPr/>
              <p:nvPr/>
            </p:nvSpPr>
            <p:spPr>
              <a:xfrm>
                <a:off x="3040" y="3100"/>
                <a:ext cx="94" cy="79"/>
              </a:xfrm>
              <a:custGeom>
                <a:avLst/>
                <a:gdLst/>
                <a:ahLst/>
                <a:cxnLst/>
                <a:rect l="l" t="t" r="r" b="b"/>
                <a:pathLst>
                  <a:path w="55" h="46" extrusionOk="0">
                    <a:moveTo>
                      <a:pt x="11" y="0"/>
                    </a:moveTo>
                    <a:cubicBezTo>
                      <a:pt x="2" y="8"/>
                      <a:pt x="0" y="22"/>
                      <a:pt x="7" y="33"/>
                    </a:cubicBezTo>
                    <a:cubicBezTo>
                      <a:pt x="12" y="41"/>
                      <a:pt x="20" y="46"/>
                      <a:pt x="29" y="46"/>
                    </a:cubicBezTo>
                    <a:cubicBezTo>
                      <a:pt x="34" y="46"/>
                      <a:pt x="39" y="45"/>
                      <a:pt x="43" y="42"/>
                    </a:cubicBezTo>
                    <a:cubicBezTo>
                      <a:pt x="49" y="38"/>
                      <a:pt x="54" y="32"/>
                      <a:pt x="55" y="25"/>
                    </a:cubicBezTo>
                    <a:cubicBezTo>
                      <a:pt x="50" y="29"/>
                      <a:pt x="44" y="31"/>
                      <a:pt x="38" y="31"/>
                    </a:cubicBezTo>
                    <a:cubicBezTo>
                      <a:pt x="35" y="31"/>
                      <a:pt x="31" y="30"/>
                      <a:pt x="28" y="29"/>
                    </a:cubicBezTo>
                    <a:cubicBezTo>
                      <a:pt x="16" y="24"/>
                      <a:pt x="10" y="12"/>
                      <a:pt x="1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9" name="Google Shape;1228;p5">
                <a:extLst>
                  <a:ext uri="{FF2B5EF4-FFF2-40B4-BE49-F238E27FC236}">
                    <a16:creationId xmlns:a16="http://schemas.microsoft.com/office/drawing/2014/main" id="{85E8C94A-A4E5-44D6-BEBE-76B46BA8997F}"/>
                  </a:ext>
                </a:extLst>
              </p:cNvPr>
              <p:cNvSpPr/>
              <p:nvPr/>
            </p:nvSpPr>
            <p:spPr>
              <a:xfrm>
                <a:off x="3057" y="3088"/>
                <a:ext cx="81" cy="65"/>
              </a:xfrm>
              <a:custGeom>
                <a:avLst/>
                <a:gdLst/>
                <a:ahLst/>
                <a:cxnLst/>
                <a:rect l="l" t="t" r="r" b="b"/>
                <a:pathLst>
                  <a:path w="47" h="38" extrusionOk="0">
                    <a:moveTo>
                      <a:pt x="19" y="0"/>
                    </a:moveTo>
                    <a:cubicBezTo>
                      <a:pt x="15" y="0"/>
                      <a:pt x="10" y="1"/>
                      <a:pt x="6" y="4"/>
                    </a:cubicBezTo>
                    <a:cubicBezTo>
                      <a:pt x="4" y="4"/>
                      <a:pt x="3" y="6"/>
                      <a:pt x="1" y="7"/>
                    </a:cubicBezTo>
                    <a:cubicBezTo>
                      <a:pt x="0" y="19"/>
                      <a:pt x="6" y="31"/>
                      <a:pt x="18" y="36"/>
                    </a:cubicBezTo>
                    <a:cubicBezTo>
                      <a:pt x="21" y="37"/>
                      <a:pt x="25" y="38"/>
                      <a:pt x="28" y="38"/>
                    </a:cubicBezTo>
                    <a:cubicBezTo>
                      <a:pt x="34" y="38"/>
                      <a:pt x="40" y="36"/>
                      <a:pt x="45" y="32"/>
                    </a:cubicBezTo>
                    <a:cubicBezTo>
                      <a:pt x="47" y="26"/>
                      <a:pt x="46" y="19"/>
                      <a:pt x="42" y="13"/>
                    </a:cubicBezTo>
                    <a:cubicBezTo>
                      <a:pt x="37" y="4"/>
                      <a:pt x="28" y="0"/>
                      <a:pt x="19"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0" name="Google Shape;1229;p5">
                <a:extLst>
                  <a:ext uri="{FF2B5EF4-FFF2-40B4-BE49-F238E27FC236}">
                    <a16:creationId xmlns:a16="http://schemas.microsoft.com/office/drawing/2014/main" id="{34F79A1E-A7FB-4CBB-8013-E24D3019041C}"/>
                  </a:ext>
                </a:extLst>
              </p:cNvPr>
              <p:cNvSpPr/>
              <p:nvPr/>
            </p:nvSpPr>
            <p:spPr>
              <a:xfrm>
                <a:off x="3095" y="3450"/>
                <a:ext cx="108" cy="95"/>
              </a:xfrm>
              <a:custGeom>
                <a:avLst/>
                <a:gdLst/>
                <a:ahLst/>
                <a:cxnLst/>
                <a:rect l="l" t="t" r="r" b="b"/>
                <a:pathLst>
                  <a:path w="63" h="55" extrusionOk="0">
                    <a:moveTo>
                      <a:pt x="31" y="0"/>
                    </a:moveTo>
                    <a:cubicBezTo>
                      <a:pt x="27" y="0"/>
                      <a:pt x="22" y="2"/>
                      <a:pt x="17" y="4"/>
                    </a:cubicBezTo>
                    <a:cubicBezTo>
                      <a:pt x="5" y="12"/>
                      <a:pt x="0" y="29"/>
                      <a:pt x="8" y="42"/>
                    </a:cubicBezTo>
                    <a:cubicBezTo>
                      <a:pt x="13" y="50"/>
                      <a:pt x="22" y="55"/>
                      <a:pt x="32" y="55"/>
                    </a:cubicBezTo>
                    <a:cubicBezTo>
                      <a:pt x="36" y="55"/>
                      <a:pt x="41" y="54"/>
                      <a:pt x="46" y="51"/>
                    </a:cubicBezTo>
                    <a:cubicBezTo>
                      <a:pt x="58" y="43"/>
                      <a:pt x="63" y="26"/>
                      <a:pt x="55" y="14"/>
                    </a:cubicBezTo>
                    <a:cubicBezTo>
                      <a:pt x="50" y="5"/>
                      <a:pt x="41"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1" name="Google Shape;1230;p5">
                <a:extLst>
                  <a:ext uri="{FF2B5EF4-FFF2-40B4-BE49-F238E27FC236}">
                    <a16:creationId xmlns:a16="http://schemas.microsoft.com/office/drawing/2014/main" id="{1E0E761E-5BA0-46E1-AE8E-456F6087C3C5}"/>
                  </a:ext>
                </a:extLst>
              </p:cNvPr>
              <p:cNvSpPr/>
              <p:nvPr/>
            </p:nvSpPr>
            <p:spPr>
              <a:xfrm>
                <a:off x="2913" y="3239"/>
                <a:ext cx="54" cy="45"/>
              </a:xfrm>
              <a:custGeom>
                <a:avLst/>
                <a:gdLst/>
                <a:ahLst/>
                <a:cxnLst/>
                <a:rect l="l" t="t" r="r" b="b"/>
                <a:pathLst>
                  <a:path w="31" h="26" extrusionOk="0">
                    <a:moveTo>
                      <a:pt x="15" y="0"/>
                    </a:moveTo>
                    <a:cubicBezTo>
                      <a:pt x="13" y="0"/>
                      <a:pt x="11" y="0"/>
                      <a:pt x="9" y="2"/>
                    </a:cubicBezTo>
                    <a:cubicBezTo>
                      <a:pt x="2" y="5"/>
                      <a:pt x="0" y="14"/>
                      <a:pt x="4" y="20"/>
                    </a:cubicBezTo>
                    <a:cubicBezTo>
                      <a:pt x="7" y="24"/>
                      <a:pt x="11" y="26"/>
                      <a:pt x="15" y="26"/>
                    </a:cubicBezTo>
                    <a:cubicBezTo>
                      <a:pt x="18" y="26"/>
                      <a:pt x="20" y="26"/>
                      <a:pt x="22" y="24"/>
                    </a:cubicBezTo>
                    <a:cubicBezTo>
                      <a:pt x="29" y="21"/>
                      <a:pt x="31" y="12"/>
                      <a:pt x="27" y="6"/>
                    </a:cubicBezTo>
                    <a:cubicBezTo>
                      <a:pt x="24" y="2"/>
                      <a:pt x="20"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2" name="Google Shape;1231;p5">
                <a:extLst>
                  <a:ext uri="{FF2B5EF4-FFF2-40B4-BE49-F238E27FC236}">
                    <a16:creationId xmlns:a16="http://schemas.microsoft.com/office/drawing/2014/main" id="{22B8B537-6A72-4B09-986B-40B76FD84344}"/>
                  </a:ext>
                </a:extLst>
              </p:cNvPr>
              <p:cNvSpPr/>
              <p:nvPr/>
            </p:nvSpPr>
            <p:spPr>
              <a:xfrm>
                <a:off x="2992" y="3500"/>
                <a:ext cx="28" cy="24"/>
              </a:xfrm>
              <a:custGeom>
                <a:avLst/>
                <a:gdLst/>
                <a:ahLst/>
                <a:cxnLst/>
                <a:rect l="l" t="t" r="r" b="b"/>
                <a:pathLst>
                  <a:path w="16" h="14" extrusionOk="0">
                    <a:moveTo>
                      <a:pt x="7" y="0"/>
                    </a:moveTo>
                    <a:cubicBezTo>
                      <a:pt x="6" y="0"/>
                      <a:pt x="5" y="1"/>
                      <a:pt x="4" y="1"/>
                    </a:cubicBezTo>
                    <a:cubicBezTo>
                      <a:pt x="1" y="3"/>
                      <a:pt x="0" y="8"/>
                      <a:pt x="1" y="11"/>
                    </a:cubicBezTo>
                    <a:cubicBezTo>
                      <a:pt x="3" y="13"/>
                      <a:pt x="5" y="14"/>
                      <a:pt x="8" y="14"/>
                    </a:cubicBezTo>
                    <a:cubicBezTo>
                      <a:pt x="9" y="14"/>
                      <a:pt x="10" y="14"/>
                      <a:pt x="11" y="13"/>
                    </a:cubicBezTo>
                    <a:cubicBezTo>
                      <a:pt x="14" y="11"/>
                      <a:pt x="16" y="7"/>
                      <a:pt x="14" y="4"/>
                    </a:cubicBezTo>
                    <a:cubicBezTo>
                      <a:pt x="12" y="2"/>
                      <a:pt x="10"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3" name="Google Shape;1232;p5">
                <a:extLst>
                  <a:ext uri="{FF2B5EF4-FFF2-40B4-BE49-F238E27FC236}">
                    <a16:creationId xmlns:a16="http://schemas.microsoft.com/office/drawing/2014/main" id="{8632DCCA-DB3F-484D-AB21-40DFCBD5F45B}"/>
                  </a:ext>
                </a:extLst>
              </p:cNvPr>
              <p:cNvSpPr/>
              <p:nvPr/>
            </p:nvSpPr>
            <p:spPr>
              <a:xfrm>
                <a:off x="3210" y="3068"/>
                <a:ext cx="73" cy="65"/>
              </a:xfrm>
              <a:custGeom>
                <a:avLst/>
                <a:gdLst/>
                <a:ahLst/>
                <a:cxnLst/>
                <a:rect l="l" t="t" r="r" b="b"/>
                <a:pathLst>
                  <a:path w="43" h="38" extrusionOk="0">
                    <a:moveTo>
                      <a:pt x="21" y="0"/>
                    </a:moveTo>
                    <a:cubicBezTo>
                      <a:pt x="18" y="0"/>
                      <a:pt x="15" y="1"/>
                      <a:pt x="12" y="3"/>
                    </a:cubicBezTo>
                    <a:cubicBezTo>
                      <a:pt x="3" y="8"/>
                      <a:pt x="0" y="20"/>
                      <a:pt x="5" y="28"/>
                    </a:cubicBezTo>
                    <a:cubicBezTo>
                      <a:pt x="9" y="34"/>
                      <a:pt x="15" y="38"/>
                      <a:pt x="22" y="38"/>
                    </a:cubicBezTo>
                    <a:cubicBezTo>
                      <a:pt x="25" y="38"/>
                      <a:pt x="28" y="37"/>
                      <a:pt x="31" y="35"/>
                    </a:cubicBezTo>
                    <a:cubicBezTo>
                      <a:pt x="40" y="30"/>
                      <a:pt x="43" y="18"/>
                      <a:pt x="38" y="9"/>
                    </a:cubicBezTo>
                    <a:cubicBezTo>
                      <a:pt x="34" y="3"/>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4" name="Google Shape;1233;p5">
                <a:extLst>
                  <a:ext uri="{FF2B5EF4-FFF2-40B4-BE49-F238E27FC236}">
                    <a16:creationId xmlns:a16="http://schemas.microsoft.com/office/drawing/2014/main" id="{3A218770-D0DC-465E-9EB7-67DCA6E4ED4F}"/>
                  </a:ext>
                </a:extLst>
              </p:cNvPr>
              <p:cNvSpPr/>
              <p:nvPr/>
            </p:nvSpPr>
            <p:spPr>
              <a:xfrm>
                <a:off x="3703" y="3519"/>
                <a:ext cx="48" cy="41"/>
              </a:xfrm>
              <a:custGeom>
                <a:avLst/>
                <a:gdLst/>
                <a:ahLst/>
                <a:cxnLst/>
                <a:rect l="l" t="t" r="r" b="b"/>
                <a:pathLst>
                  <a:path w="28" h="24" extrusionOk="0">
                    <a:moveTo>
                      <a:pt x="14" y="0"/>
                    </a:moveTo>
                    <a:cubicBezTo>
                      <a:pt x="12" y="0"/>
                      <a:pt x="10" y="1"/>
                      <a:pt x="8" y="2"/>
                    </a:cubicBezTo>
                    <a:cubicBezTo>
                      <a:pt x="3" y="5"/>
                      <a:pt x="0" y="12"/>
                      <a:pt x="3" y="18"/>
                    </a:cubicBezTo>
                    <a:cubicBezTo>
                      <a:pt x="5" y="22"/>
                      <a:pt x="10" y="24"/>
                      <a:pt x="14" y="24"/>
                    </a:cubicBezTo>
                    <a:cubicBezTo>
                      <a:pt x="16" y="24"/>
                      <a:pt x="18" y="24"/>
                      <a:pt x="19" y="23"/>
                    </a:cubicBezTo>
                    <a:cubicBezTo>
                      <a:pt x="25" y="20"/>
                      <a:pt x="28" y="13"/>
                      <a:pt x="24" y="7"/>
                    </a:cubicBezTo>
                    <a:cubicBezTo>
                      <a:pt x="22" y="3"/>
                      <a:pt x="18" y="0"/>
                      <a:pt x="1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5" name="Google Shape;1234;p5">
                <a:extLst>
                  <a:ext uri="{FF2B5EF4-FFF2-40B4-BE49-F238E27FC236}">
                    <a16:creationId xmlns:a16="http://schemas.microsoft.com/office/drawing/2014/main" id="{5CF18B8F-54E6-4092-BCFF-CC7A45048639}"/>
                  </a:ext>
                </a:extLst>
              </p:cNvPr>
              <p:cNvSpPr/>
              <p:nvPr/>
            </p:nvSpPr>
            <p:spPr>
              <a:xfrm>
                <a:off x="3521" y="3323"/>
                <a:ext cx="55" cy="55"/>
              </a:xfrm>
              <a:custGeom>
                <a:avLst/>
                <a:gdLst/>
                <a:ahLst/>
                <a:cxnLst/>
                <a:rect l="l" t="t" r="r" b="b"/>
                <a:pathLst>
                  <a:path w="32" h="32" extrusionOk="0">
                    <a:moveTo>
                      <a:pt x="17" y="0"/>
                    </a:moveTo>
                    <a:cubicBezTo>
                      <a:pt x="15" y="0"/>
                      <a:pt x="12" y="1"/>
                      <a:pt x="10" y="2"/>
                    </a:cubicBezTo>
                    <a:cubicBezTo>
                      <a:pt x="3" y="6"/>
                      <a:pt x="0" y="16"/>
                      <a:pt x="4" y="23"/>
                    </a:cubicBezTo>
                    <a:cubicBezTo>
                      <a:pt x="6" y="28"/>
                      <a:pt x="12" y="32"/>
                      <a:pt x="17" y="32"/>
                    </a:cubicBezTo>
                    <a:cubicBezTo>
                      <a:pt x="20" y="32"/>
                      <a:pt x="22" y="31"/>
                      <a:pt x="25" y="30"/>
                    </a:cubicBezTo>
                    <a:cubicBezTo>
                      <a:pt x="29" y="28"/>
                      <a:pt x="31" y="24"/>
                      <a:pt x="32" y="20"/>
                    </a:cubicBezTo>
                    <a:cubicBezTo>
                      <a:pt x="31" y="16"/>
                      <a:pt x="30" y="12"/>
                      <a:pt x="31" y="7"/>
                    </a:cubicBezTo>
                    <a:cubicBezTo>
                      <a:pt x="28" y="3"/>
                      <a:pt x="23" y="0"/>
                      <a:pt x="1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6" name="Google Shape;1235;p5">
                <a:extLst>
                  <a:ext uri="{FF2B5EF4-FFF2-40B4-BE49-F238E27FC236}">
                    <a16:creationId xmlns:a16="http://schemas.microsoft.com/office/drawing/2014/main" id="{718E446C-7B1A-48EB-8C24-928EFC3006FF}"/>
                  </a:ext>
                </a:extLst>
              </p:cNvPr>
              <p:cNvSpPr/>
              <p:nvPr/>
            </p:nvSpPr>
            <p:spPr>
              <a:xfrm>
                <a:off x="3573" y="3335"/>
                <a:ext cx="5" cy="23"/>
              </a:xfrm>
              <a:custGeom>
                <a:avLst/>
                <a:gdLst/>
                <a:ahLst/>
                <a:cxnLst/>
                <a:rect l="l" t="t" r="r" b="b"/>
                <a:pathLst>
                  <a:path w="3" h="13" extrusionOk="0">
                    <a:moveTo>
                      <a:pt x="1" y="0"/>
                    </a:moveTo>
                    <a:cubicBezTo>
                      <a:pt x="0" y="5"/>
                      <a:pt x="1" y="9"/>
                      <a:pt x="2" y="13"/>
                    </a:cubicBezTo>
                    <a:cubicBezTo>
                      <a:pt x="3" y="10"/>
                      <a:pt x="3" y="5"/>
                      <a:pt x="1" y="2"/>
                    </a:cubicBezTo>
                    <a:cubicBezTo>
                      <a:pt x="1" y="1"/>
                      <a:pt x="1" y="1"/>
                      <a:pt x="1"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7" name="Google Shape;1236;p5">
                <a:extLst>
                  <a:ext uri="{FF2B5EF4-FFF2-40B4-BE49-F238E27FC236}">
                    <a16:creationId xmlns:a16="http://schemas.microsoft.com/office/drawing/2014/main" id="{67165582-239F-40B6-9EE4-78B70F626DBD}"/>
                  </a:ext>
                </a:extLst>
              </p:cNvPr>
              <p:cNvSpPr/>
              <p:nvPr/>
            </p:nvSpPr>
            <p:spPr>
              <a:xfrm>
                <a:off x="3670" y="3243"/>
                <a:ext cx="134" cy="118"/>
              </a:xfrm>
              <a:custGeom>
                <a:avLst/>
                <a:gdLst/>
                <a:ahLst/>
                <a:cxnLst/>
                <a:rect l="l" t="t" r="r" b="b"/>
                <a:pathLst>
                  <a:path w="78" h="69" extrusionOk="0">
                    <a:moveTo>
                      <a:pt x="39" y="0"/>
                    </a:moveTo>
                    <a:cubicBezTo>
                      <a:pt x="33" y="0"/>
                      <a:pt x="28" y="1"/>
                      <a:pt x="23" y="4"/>
                    </a:cubicBezTo>
                    <a:cubicBezTo>
                      <a:pt x="6" y="13"/>
                      <a:pt x="0" y="34"/>
                      <a:pt x="8" y="50"/>
                    </a:cubicBezTo>
                    <a:cubicBezTo>
                      <a:pt x="14" y="62"/>
                      <a:pt x="26" y="69"/>
                      <a:pt x="39" y="69"/>
                    </a:cubicBezTo>
                    <a:cubicBezTo>
                      <a:pt x="44" y="69"/>
                      <a:pt x="50" y="67"/>
                      <a:pt x="55" y="65"/>
                    </a:cubicBezTo>
                    <a:cubicBezTo>
                      <a:pt x="71" y="56"/>
                      <a:pt x="78" y="35"/>
                      <a:pt x="69" y="19"/>
                    </a:cubicBezTo>
                    <a:cubicBezTo>
                      <a:pt x="63" y="7"/>
                      <a:pt x="51"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8" name="Google Shape;1237;p5">
                <a:extLst>
                  <a:ext uri="{FF2B5EF4-FFF2-40B4-BE49-F238E27FC236}">
                    <a16:creationId xmlns:a16="http://schemas.microsoft.com/office/drawing/2014/main" id="{255B05A7-2B7F-4600-A1B0-5C847D33912B}"/>
                  </a:ext>
                </a:extLst>
              </p:cNvPr>
              <p:cNvSpPr/>
              <p:nvPr/>
            </p:nvSpPr>
            <p:spPr>
              <a:xfrm>
                <a:off x="3540" y="2960"/>
                <a:ext cx="74" cy="63"/>
              </a:xfrm>
              <a:custGeom>
                <a:avLst/>
                <a:gdLst/>
                <a:ahLst/>
                <a:cxnLst/>
                <a:rect l="l" t="t" r="r" b="b"/>
                <a:pathLst>
                  <a:path w="43" h="37" extrusionOk="0">
                    <a:moveTo>
                      <a:pt x="21" y="0"/>
                    </a:moveTo>
                    <a:cubicBezTo>
                      <a:pt x="18" y="0"/>
                      <a:pt x="15" y="1"/>
                      <a:pt x="13" y="2"/>
                    </a:cubicBezTo>
                    <a:cubicBezTo>
                      <a:pt x="4" y="7"/>
                      <a:pt x="0" y="18"/>
                      <a:pt x="5" y="27"/>
                    </a:cubicBezTo>
                    <a:cubicBezTo>
                      <a:pt x="8" y="34"/>
                      <a:pt x="15" y="37"/>
                      <a:pt x="21" y="37"/>
                    </a:cubicBezTo>
                    <a:cubicBezTo>
                      <a:pt x="24" y="37"/>
                      <a:pt x="27" y="37"/>
                      <a:pt x="30" y="35"/>
                    </a:cubicBezTo>
                    <a:cubicBezTo>
                      <a:pt x="39" y="31"/>
                      <a:pt x="43" y="19"/>
                      <a:pt x="38" y="10"/>
                    </a:cubicBezTo>
                    <a:cubicBezTo>
                      <a:pt x="35" y="4"/>
                      <a:pt x="28"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9" name="Google Shape;1238;p5">
                <a:extLst>
                  <a:ext uri="{FF2B5EF4-FFF2-40B4-BE49-F238E27FC236}">
                    <a16:creationId xmlns:a16="http://schemas.microsoft.com/office/drawing/2014/main" id="{CBA02202-3D88-41DA-B462-CDE4D83AD26D}"/>
                  </a:ext>
                </a:extLst>
              </p:cNvPr>
              <p:cNvSpPr/>
              <p:nvPr/>
            </p:nvSpPr>
            <p:spPr>
              <a:xfrm>
                <a:off x="3787" y="3128"/>
                <a:ext cx="96" cy="91"/>
              </a:xfrm>
              <a:custGeom>
                <a:avLst/>
                <a:gdLst/>
                <a:ahLst/>
                <a:cxnLst/>
                <a:rect l="l" t="t" r="r" b="b"/>
                <a:pathLst>
                  <a:path w="56" h="53" extrusionOk="0">
                    <a:moveTo>
                      <a:pt x="29" y="0"/>
                    </a:moveTo>
                    <a:cubicBezTo>
                      <a:pt x="25" y="0"/>
                      <a:pt x="21" y="1"/>
                      <a:pt x="18" y="3"/>
                    </a:cubicBezTo>
                    <a:cubicBezTo>
                      <a:pt x="5" y="10"/>
                      <a:pt x="0" y="26"/>
                      <a:pt x="7" y="39"/>
                    </a:cubicBezTo>
                    <a:cubicBezTo>
                      <a:pt x="11" y="48"/>
                      <a:pt x="21" y="53"/>
                      <a:pt x="30" y="53"/>
                    </a:cubicBezTo>
                    <a:cubicBezTo>
                      <a:pt x="34" y="53"/>
                      <a:pt x="39" y="52"/>
                      <a:pt x="42" y="50"/>
                    </a:cubicBezTo>
                    <a:cubicBezTo>
                      <a:pt x="50" y="46"/>
                      <a:pt x="55" y="39"/>
                      <a:pt x="56" y="32"/>
                    </a:cubicBezTo>
                    <a:cubicBezTo>
                      <a:pt x="53" y="30"/>
                      <a:pt x="50" y="28"/>
                      <a:pt x="46" y="26"/>
                    </a:cubicBezTo>
                    <a:cubicBezTo>
                      <a:pt x="38" y="19"/>
                      <a:pt x="32" y="1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0" name="Google Shape;1239;p5">
                <a:extLst>
                  <a:ext uri="{FF2B5EF4-FFF2-40B4-BE49-F238E27FC236}">
                    <a16:creationId xmlns:a16="http://schemas.microsoft.com/office/drawing/2014/main" id="{FE715D42-0553-4C9C-83A3-CE4F5EBF5A7E}"/>
                  </a:ext>
                </a:extLst>
              </p:cNvPr>
              <p:cNvSpPr/>
              <p:nvPr/>
            </p:nvSpPr>
            <p:spPr>
              <a:xfrm>
                <a:off x="3419" y="3162"/>
                <a:ext cx="94" cy="94"/>
              </a:xfrm>
              <a:custGeom>
                <a:avLst/>
                <a:gdLst/>
                <a:ahLst/>
                <a:cxnLst/>
                <a:rect l="l" t="t" r="r" b="b"/>
                <a:pathLst>
                  <a:path w="55" h="55" extrusionOk="0">
                    <a:moveTo>
                      <a:pt x="31" y="0"/>
                    </a:moveTo>
                    <a:cubicBezTo>
                      <a:pt x="27" y="0"/>
                      <a:pt x="22" y="1"/>
                      <a:pt x="18" y="3"/>
                    </a:cubicBezTo>
                    <a:cubicBezTo>
                      <a:pt x="5" y="10"/>
                      <a:pt x="0" y="27"/>
                      <a:pt x="7" y="40"/>
                    </a:cubicBezTo>
                    <a:cubicBezTo>
                      <a:pt x="12" y="50"/>
                      <a:pt x="21" y="55"/>
                      <a:pt x="31" y="55"/>
                    </a:cubicBezTo>
                    <a:cubicBezTo>
                      <a:pt x="35" y="55"/>
                      <a:pt x="40" y="54"/>
                      <a:pt x="44" y="52"/>
                    </a:cubicBezTo>
                    <a:cubicBezTo>
                      <a:pt x="45" y="51"/>
                      <a:pt x="46" y="51"/>
                      <a:pt x="47" y="50"/>
                    </a:cubicBezTo>
                    <a:cubicBezTo>
                      <a:pt x="45" y="49"/>
                      <a:pt x="43" y="48"/>
                      <a:pt x="42" y="46"/>
                    </a:cubicBezTo>
                    <a:cubicBezTo>
                      <a:pt x="35" y="38"/>
                      <a:pt x="36" y="26"/>
                      <a:pt x="44" y="19"/>
                    </a:cubicBezTo>
                    <a:cubicBezTo>
                      <a:pt x="47" y="17"/>
                      <a:pt x="51" y="15"/>
                      <a:pt x="55" y="15"/>
                    </a:cubicBezTo>
                    <a:cubicBezTo>
                      <a:pt x="50" y="6"/>
                      <a:pt x="41" y="0"/>
                      <a:pt x="3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1" name="Google Shape;1240;p5">
                <a:extLst>
                  <a:ext uri="{FF2B5EF4-FFF2-40B4-BE49-F238E27FC236}">
                    <a16:creationId xmlns:a16="http://schemas.microsoft.com/office/drawing/2014/main" id="{E0E5ACAA-C620-45C4-B0BE-AE8705943B29}"/>
                  </a:ext>
                </a:extLst>
              </p:cNvPr>
              <p:cNvSpPr/>
              <p:nvPr/>
            </p:nvSpPr>
            <p:spPr>
              <a:xfrm>
                <a:off x="3479" y="3188"/>
                <a:ext cx="46" cy="60"/>
              </a:xfrm>
              <a:custGeom>
                <a:avLst/>
                <a:gdLst/>
                <a:ahLst/>
                <a:cxnLst/>
                <a:rect l="l" t="t" r="r" b="b"/>
                <a:pathLst>
                  <a:path w="27" h="35" extrusionOk="0">
                    <a:moveTo>
                      <a:pt x="20" y="0"/>
                    </a:moveTo>
                    <a:cubicBezTo>
                      <a:pt x="16" y="0"/>
                      <a:pt x="12" y="2"/>
                      <a:pt x="9" y="4"/>
                    </a:cubicBezTo>
                    <a:cubicBezTo>
                      <a:pt x="1" y="11"/>
                      <a:pt x="0" y="23"/>
                      <a:pt x="7" y="31"/>
                    </a:cubicBezTo>
                    <a:cubicBezTo>
                      <a:pt x="8" y="33"/>
                      <a:pt x="10" y="34"/>
                      <a:pt x="12" y="35"/>
                    </a:cubicBezTo>
                    <a:cubicBezTo>
                      <a:pt x="23" y="27"/>
                      <a:pt x="27" y="12"/>
                      <a:pt x="20" y="0"/>
                    </a:cubicBezTo>
                    <a:cubicBezTo>
                      <a:pt x="20" y="0"/>
                      <a:pt x="20" y="0"/>
                      <a:pt x="2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2" name="Google Shape;1241;p5">
                <a:extLst>
                  <a:ext uri="{FF2B5EF4-FFF2-40B4-BE49-F238E27FC236}">
                    <a16:creationId xmlns:a16="http://schemas.microsoft.com/office/drawing/2014/main" id="{D4885371-5F81-41AF-92B4-C8065FA340AB}"/>
                  </a:ext>
                </a:extLst>
              </p:cNvPr>
              <p:cNvSpPr/>
              <p:nvPr/>
            </p:nvSpPr>
            <p:spPr>
              <a:xfrm>
                <a:off x="3694" y="2992"/>
                <a:ext cx="52" cy="46"/>
              </a:xfrm>
              <a:custGeom>
                <a:avLst/>
                <a:gdLst/>
                <a:ahLst/>
                <a:cxnLst/>
                <a:rect l="l" t="t" r="r" b="b"/>
                <a:pathLst>
                  <a:path w="30" h="27" extrusionOk="0">
                    <a:moveTo>
                      <a:pt x="15" y="0"/>
                    </a:moveTo>
                    <a:cubicBezTo>
                      <a:pt x="13" y="0"/>
                      <a:pt x="11" y="1"/>
                      <a:pt x="9" y="2"/>
                    </a:cubicBezTo>
                    <a:cubicBezTo>
                      <a:pt x="2" y="5"/>
                      <a:pt x="0" y="13"/>
                      <a:pt x="3" y="19"/>
                    </a:cubicBezTo>
                    <a:cubicBezTo>
                      <a:pt x="6" y="24"/>
                      <a:pt x="10" y="27"/>
                      <a:pt x="15" y="27"/>
                    </a:cubicBezTo>
                    <a:cubicBezTo>
                      <a:pt x="17" y="27"/>
                      <a:pt x="19" y="26"/>
                      <a:pt x="21" y="25"/>
                    </a:cubicBezTo>
                    <a:cubicBezTo>
                      <a:pt x="27" y="22"/>
                      <a:pt x="30" y="14"/>
                      <a:pt x="27" y="8"/>
                    </a:cubicBezTo>
                    <a:cubicBezTo>
                      <a:pt x="25" y="6"/>
                      <a:pt x="24" y="4"/>
                      <a:pt x="22" y="2"/>
                    </a:cubicBezTo>
                    <a:cubicBezTo>
                      <a:pt x="20" y="1"/>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3" name="Google Shape;1242;p5">
                <a:extLst>
                  <a:ext uri="{FF2B5EF4-FFF2-40B4-BE49-F238E27FC236}">
                    <a16:creationId xmlns:a16="http://schemas.microsoft.com/office/drawing/2014/main" id="{8BB629FB-3B1C-414C-92A8-9E22951E5E89}"/>
                  </a:ext>
                </a:extLst>
              </p:cNvPr>
              <p:cNvSpPr/>
              <p:nvPr/>
            </p:nvSpPr>
            <p:spPr>
              <a:xfrm>
                <a:off x="3732" y="2996"/>
                <a:ext cx="9" cy="10"/>
              </a:xfrm>
              <a:custGeom>
                <a:avLst/>
                <a:gdLst/>
                <a:ahLst/>
                <a:cxnLst/>
                <a:rect l="l" t="t" r="r" b="b"/>
                <a:pathLst>
                  <a:path w="5" h="6" extrusionOk="0">
                    <a:moveTo>
                      <a:pt x="0" y="0"/>
                    </a:moveTo>
                    <a:cubicBezTo>
                      <a:pt x="2" y="2"/>
                      <a:pt x="3" y="4"/>
                      <a:pt x="5" y="6"/>
                    </a:cubicBezTo>
                    <a:cubicBezTo>
                      <a:pt x="5" y="6"/>
                      <a:pt x="5" y="5"/>
                      <a:pt x="5" y="5"/>
                    </a:cubicBezTo>
                    <a:cubicBezTo>
                      <a:pt x="4" y="3"/>
                      <a:pt x="2" y="2"/>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4" name="Google Shape;1243;p5">
                <a:extLst>
                  <a:ext uri="{FF2B5EF4-FFF2-40B4-BE49-F238E27FC236}">
                    <a16:creationId xmlns:a16="http://schemas.microsoft.com/office/drawing/2014/main" id="{EEEEAD36-1096-476B-B26D-F74E973D1046}"/>
                  </a:ext>
                </a:extLst>
              </p:cNvPr>
              <p:cNvSpPr/>
              <p:nvPr/>
            </p:nvSpPr>
            <p:spPr>
              <a:xfrm>
                <a:off x="3453" y="3052"/>
                <a:ext cx="27" cy="24"/>
              </a:xfrm>
              <a:custGeom>
                <a:avLst/>
                <a:gdLst/>
                <a:ahLst/>
                <a:cxnLst/>
                <a:rect l="l" t="t" r="r" b="b"/>
                <a:pathLst>
                  <a:path w="16" h="14" extrusionOk="0">
                    <a:moveTo>
                      <a:pt x="8" y="0"/>
                    </a:moveTo>
                    <a:cubicBezTo>
                      <a:pt x="6" y="0"/>
                      <a:pt x="5" y="1"/>
                      <a:pt x="4" y="1"/>
                    </a:cubicBezTo>
                    <a:cubicBezTo>
                      <a:pt x="1" y="3"/>
                      <a:pt x="0" y="6"/>
                      <a:pt x="1" y="9"/>
                    </a:cubicBezTo>
                    <a:cubicBezTo>
                      <a:pt x="2" y="10"/>
                      <a:pt x="3" y="12"/>
                      <a:pt x="4" y="14"/>
                    </a:cubicBezTo>
                    <a:cubicBezTo>
                      <a:pt x="5" y="14"/>
                      <a:pt x="6" y="14"/>
                      <a:pt x="8" y="14"/>
                    </a:cubicBezTo>
                    <a:cubicBezTo>
                      <a:pt x="9" y="14"/>
                      <a:pt x="10" y="14"/>
                      <a:pt x="11" y="14"/>
                    </a:cubicBezTo>
                    <a:cubicBezTo>
                      <a:pt x="14" y="12"/>
                      <a:pt x="16" y="8"/>
                      <a:pt x="14" y="4"/>
                    </a:cubicBezTo>
                    <a:cubicBezTo>
                      <a:pt x="12" y="2"/>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5" name="Google Shape;1244;p5">
                <a:extLst>
                  <a:ext uri="{FF2B5EF4-FFF2-40B4-BE49-F238E27FC236}">
                    <a16:creationId xmlns:a16="http://schemas.microsoft.com/office/drawing/2014/main" id="{8547E2B6-C09B-43D5-80CB-2A807E939776}"/>
                  </a:ext>
                </a:extLst>
              </p:cNvPr>
              <p:cNvSpPr/>
              <p:nvPr/>
            </p:nvSpPr>
            <p:spPr>
              <a:xfrm>
                <a:off x="3455" y="3068"/>
                <a:ext cx="5" cy="8"/>
              </a:xfrm>
              <a:custGeom>
                <a:avLst/>
                <a:gdLst/>
                <a:ahLst/>
                <a:cxnLst/>
                <a:rect l="l" t="t" r="r" b="b"/>
                <a:pathLst>
                  <a:path w="3" h="5" extrusionOk="0">
                    <a:moveTo>
                      <a:pt x="0" y="0"/>
                    </a:moveTo>
                    <a:cubicBezTo>
                      <a:pt x="0" y="1"/>
                      <a:pt x="0" y="1"/>
                      <a:pt x="0" y="2"/>
                    </a:cubicBezTo>
                    <a:cubicBezTo>
                      <a:pt x="1" y="3"/>
                      <a:pt x="2" y="4"/>
                      <a:pt x="3" y="5"/>
                    </a:cubicBezTo>
                    <a:cubicBezTo>
                      <a:pt x="2" y="3"/>
                      <a:pt x="1" y="1"/>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6" name="Google Shape;1245;p5">
                <a:extLst>
                  <a:ext uri="{FF2B5EF4-FFF2-40B4-BE49-F238E27FC236}">
                    <a16:creationId xmlns:a16="http://schemas.microsoft.com/office/drawing/2014/main" id="{0BF0E80E-EC2C-49D3-848E-8A2949A60261}"/>
                  </a:ext>
                </a:extLst>
              </p:cNvPr>
              <p:cNvSpPr/>
              <p:nvPr/>
            </p:nvSpPr>
            <p:spPr>
              <a:xfrm>
                <a:off x="3826" y="3299"/>
                <a:ext cx="72" cy="65"/>
              </a:xfrm>
              <a:custGeom>
                <a:avLst/>
                <a:gdLst/>
                <a:ahLst/>
                <a:cxnLst/>
                <a:rect l="l" t="t" r="r" b="b"/>
                <a:pathLst>
                  <a:path w="42" h="38" extrusionOk="0">
                    <a:moveTo>
                      <a:pt x="21" y="0"/>
                    </a:moveTo>
                    <a:cubicBezTo>
                      <a:pt x="18" y="0"/>
                      <a:pt x="15" y="1"/>
                      <a:pt x="12" y="2"/>
                    </a:cubicBezTo>
                    <a:cubicBezTo>
                      <a:pt x="3" y="7"/>
                      <a:pt x="0" y="18"/>
                      <a:pt x="4" y="27"/>
                    </a:cubicBezTo>
                    <a:cubicBezTo>
                      <a:pt x="8" y="34"/>
                      <a:pt x="14" y="38"/>
                      <a:pt x="21" y="38"/>
                    </a:cubicBezTo>
                    <a:cubicBezTo>
                      <a:pt x="24" y="38"/>
                      <a:pt x="27" y="37"/>
                      <a:pt x="30" y="35"/>
                    </a:cubicBezTo>
                    <a:cubicBezTo>
                      <a:pt x="39" y="31"/>
                      <a:pt x="42" y="19"/>
                      <a:pt x="38" y="10"/>
                    </a:cubicBezTo>
                    <a:cubicBezTo>
                      <a:pt x="34" y="4"/>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7" name="Google Shape;1246;p5">
                <a:extLst>
                  <a:ext uri="{FF2B5EF4-FFF2-40B4-BE49-F238E27FC236}">
                    <a16:creationId xmlns:a16="http://schemas.microsoft.com/office/drawing/2014/main" id="{34F5A514-F0D6-4E55-AC96-2C637977B1B4}"/>
                  </a:ext>
                </a:extLst>
              </p:cNvPr>
              <p:cNvSpPr/>
              <p:nvPr/>
            </p:nvSpPr>
            <p:spPr>
              <a:xfrm>
                <a:off x="4253" y="3430"/>
                <a:ext cx="96" cy="89"/>
              </a:xfrm>
              <a:custGeom>
                <a:avLst/>
                <a:gdLst/>
                <a:ahLst/>
                <a:cxnLst/>
                <a:rect l="l" t="t" r="r" b="b"/>
                <a:pathLst>
                  <a:path w="56" h="52" extrusionOk="0">
                    <a:moveTo>
                      <a:pt x="28" y="0"/>
                    </a:moveTo>
                    <a:cubicBezTo>
                      <a:pt x="27" y="0"/>
                      <a:pt x="25" y="1"/>
                      <a:pt x="24" y="1"/>
                    </a:cubicBezTo>
                    <a:cubicBezTo>
                      <a:pt x="10" y="3"/>
                      <a:pt x="0" y="17"/>
                      <a:pt x="3" y="31"/>
                    </a:cubicBezTo>
                    <a:cubicBezTo>
                      <a:pt x="5" y="43"/>
                      <a:pt x="16" y="52"/>
                      <a:pt x="28" y="52"/>
                    </a:cubicBezTo>
                    <a:cubicBezTo>
                      <a:pt x="30" y="52"/>
                      <a:pt x="31" y="52"/>
                      <a:pt x="33" y="51"/>
                    </a:cubicBezTo>
                    <a:cubicBezTo>
                      <a:pt x="47" y="49"/>
                      <a:pt x="56" y="35"/>
                      <a:pt x="54" y="21"/>
                    </a:cubicBezTo>
                    <a:cubicBezTo>
                      <a:pt x="51" y="9"/>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8" name="Google Shape;1247;p5">
                <a:extLst>
                  <a:ext uri="{FF2B5EF4-FFF2-40B4-BE49-F238E27FC236}">
                    <a16:creationId xmlns:a16="http://schemas.microsoft.com/office/drawing/2014/main" id="{ED78AF8B-C9F6-4EFD-88E6-A79D8F5566E0}"/>
                  </a:ext>
                </a:extLst>
              </p:cNvPr>
              <p:cNvSpPr/>
              <p:nvPr/>
            </p:nvSpPr>
            <p:spPr>
              <a:xfrm>
                <a:off x="4170" y="3594"/>
                <a:ext cx="59" cy="54"/>
              </a:xfrm>
              <a:custGeom>
                <a:avLst/>
                <a:gdLst/>
                <a:ahLst/>
                <a:cxnLst/>
                <a:rect l="l" t="t" r="r" b="b"/>
                <a:pathLst>
                  <a:path w="34" h="31" extrusionOk="0">
                    <a:moveTo>
                      <a:pt x="17" y="0"/>
                    </a:moveTo>
                    <a:cubicBezTo>
                      <a:pt x="16" y="0"/>
                      <a:pt x="15" y="0"/>
                      <a:pt x="14" y="0"/>
                    </a:cubicBezTo>
                    <a:cubicBezTo>
                      <a:pt x="5" y="2"/>
                      <a:pt x="0" y="10"/>
                      <a:pt x="1" y="18"/>
                    </a:cubicBezTo>
                    <a:cubicBezTo>
                      <a:pt x="3" y="26"/>
                      <a:pt x="9" y="31"/>
                      <a:pt x="17" y="31"/>
                    </a:cubicBezTo>
                    <a:cubicBezTo>
                      <a:pt x="18" y="31"/>
                      <a:pt x="19" y="31"/>
                      <a:pt x="20" y="31"/>
                    </a:cubicBezTo>
                    <a:cubicBezTo>
                      <a:pt x="28" y="29"/>
                      <a:pt x="34" y="21"/>
                      <a:pt x="32" y="13"/>
                    </a:cubicBezTo>
                    <a:cubicBezTo>
                      <a:pt x="31" y="5"/>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9" name="Google Shape;1248;p5">
                <a:extLst>
                  <a:ext uri="{FF2B5EF4-FFF2-40B4-BE49-F238E27FC236}">
                    <a16:creationId xmlns:a16="http://schemas.microsoft.com/office/drawing/2014/main" id="{D45D0675-3014-42AD-BE95-D24E6DD6791F}"/>
                  </a:ext>
                </a:extLst>
              </p:cNvPr>
              <p:cNvSpPr/>
              <p:nvPr/>
            </p:nvSpPr>
            <p:spPr>
              <a:xfrm>
                <a:off x="4021" y="3412"/>
                <a:ext cx="127" cy="117"/>
              </a:xfrm>
              <a:custGeom>
                <a:avLst/>
                <a:gdLst/>
                <a:ahLst/>
                <a:cxnLst/>
                <a:rect l="l" t="t" r="r" b="b"/>
                <a:pathLst>
                  <a:path w="74" h="68" extrusionOk="0">
                    <a:moveTo>
                      <a:pt x="37" y="0"/>
                    </a:moveTo>
                    <a:cubicBezTo>
                      <a:pt x="35" y="0"/>
                      <a:pt x="33" y="0"/>
                      <a:pt x="31" y="0"/>
                    </a:cubicBezTo>
                    <a:cubicBezTo>
                      <a:pt x="12" y="4"/>
                      <a:pt x="0" y="22"/>
                      <a:pt x="3" y="40"/>
                    </a:cubicBezTo>
                    <a:cubicBezTo>
                      <a:pt x="6" y="57"/>
                      <a:pt x="21" y="68"/>
                      <a:pt x="37" y="68"/>
                    </a:cubicBezTo>
                    <a:cubicBezTo>
                      <a:pt x="39" y="68"/>
                      <a:pt x="41" y="68"/>
                      <a:pt x="43" y="68"/>
                    </a:cubicBezTo>
                    <a:cubicBezTo>
                      <a:pt x="62" y="64"/>
                      <a:pt x="74" y="46"/>
                      <a:pt x="70" y="28"/>
                    </a:cubicBezTo>
                    <a:cubicBezTo>
                      <a:pt x="67" y="11"/>
                      <a:pt x="53" y="0"/>
                      <a:pt x="3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0" name="Google Shape;1249;p5">
                <a:extLst>
                  <a:ext uri="{FF2B5EF4-FFF2-40B4-BE49-F238E27FC236}">
                    <a16:creationId xmlns:a16="http://schemas.microsoft.com/office/drawing/2014/main" id="{E508DE5B-F08A-411F-9D12-3B42FFE8DDDF}"/>
                  </a:ext>
                </a:extLst>
              </p:cNvPr>
              <p:cNvSpPr/>
              <p:nvPr/>
            </p:nvSpPr>
            <p:spPr>
              <a:xfrm>
                <a:off x="3830" y="3459"/>
                <a:ext cx="68" cy="65"/>
              </a:xfrm>
              <a:custGeom>
                <a:avLst/>
                <a:gdLst/>
                <a:ahLst/>
                <a:cxnLst/>
                <a:rect l="l" t="t" r="r" b="b"/>
                <a:pathLst>
                  <a:path w="40" h="38" extrusionOk="0">
                    <a:moveTo>
                      <a:pt x="20" y="0"/>
                    </a:moveTo>
                    <a:cubicBezTo>
                      <a:pt x="19" y="0"/>
                      <a:pt x="18" y="0"/>
                      <a:pt x="17" y="1"/>
                    </a:cubicBezTo>
                    <a:cubicBezTo>
                      <a:pt x="7" y="2"/>
                      <a:pt x="0" y="12"/>
                      <a:pt x="2" y="22"/>
                    </a:cubicBezTo>
                    <a:cubicBezTo>
                      <a:pt x="3" y="31"/>
                      <a:pt x="11" y="38"/>
                      <a:pt x="20" y="38"/>
                    </a:cubicBezTo>
                    <a:cubicBezTo>
                      <a:pt x="21" y="38"/>
                      <a:pt x="22" y="38"/>
                      <a:pt x="24" y="37"/>
                    </a:cubicBezTo>
                    <a:cubicBezTo>
                      <a:pt x="34" y="36"/>
                      <a:pt x="40" y="26"/>
                      <a:pt x="39" y="16"/>
                    </a:cubicBezTo>
                    <a:cubicBezTo>
                      <a:pt x="37" y="7"/>
                      <a:pt x="29"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1" name="Google Shape;1250;p5">
                <a:extLst>
                  <a:ext uri="{FF2B5EF4-FFF2-40B4-BE49-F238E27FC236}">
                    <a16:creationId xmlns:a16="http://schemas.microsoft.com/office/drawing/2014/main" id="{689296F0-1856-4F49-A26F-1E866A1FAD93}"/>
                  </a:ext>
                </a:extLst>
              </p:cNvPr>
              <p:cNvSpPr/>
              <p:nvPr/>
            </p:nvSpPr>
            <p:spPr>
              <a:xfrm>
                <a:off x="3991" y="3610"/>
                <a:ext cx="101" cy="92"/>
              </a:xfrm>
              <a:custGeom>
                <a:avLst/>
                <a:gdLst/>
                <a:ahLst/>
                <a:cxnLst/>
                <a:rect l="l" t="t" r="r" b="b"/>
                <a:pathLst>
                  <a:path w="59" h="54" extrusionOk="0">
                    <a:moveTo>
                      <a:pt x="29" y="0"/>
                    </a:moveTo>
                    <a:cubicBezTo>
                      <a:pt x="28" y="0"/>
                      <a:pt x="26" y="0"/>
                      <a:pt x="25" y="0"/>
                    </a:cubicBezTo>
                    <a:cubicBezTo>
                      <a:pt x="10" y="3"/>
                      <a:pt x="0" y="17"/>
                      <a:pt x="3" y="32"/>
                    </a:cubicBezTo>
                    <a:cubicBezTo>
                      <a:pt x="5" y="45"/>
                      <a:pt x="17" y="54"/>
                      <a:pt x="29" y="54"/>
                    </a:cubicBezTo>
                    <a:cubicBezTo>
                      <a:pt x="31" y="54"/>
                      <a:pt x="33" y="54"/>
                      <a:pt x="34" y="54"/>
                    </a:cubicBezTo>
                    <a:cubicBezTo>
                      <a:pt x="49" y="51"/>
                      <a:pt x="59" y="37"/>
                      <a:pt x="56" y="22"/>
                    </a:cubicBezTo>
                    <a:cubicBezTo>
                      <a:pt x="54" y="9"/>
                      <a:pt x="42" y="0"/>
                      <a:pt x="29"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2" name="Google Shape;1251;p5">
                <a:extLst>
                  <a:ext uri="{FF2B5EF4-FFF2-40B4-BE49-F238E27FC236}">
                    <a16:creationId xmlns:a16="http://schemas.microsoft.com/office/drawing/2014/main" id="{A3C85482-DF4F-4AF5-99BD-AA2B7202834E}"/>
                  </a:ext>
                </a:extLst>
              </p:cNvPr>
              <p:cNvSpPr/>
              <p:nvPr/>
            </p:nvSpPr>
            <p:spPr>
              <a:xfrm>
                <a:off x="3903" y="3339"/>
                <a:ext cx="50" cy="44"/>
              </a:xfrm>
              <a:custGeom>
                <a:avLst/>
                <a:gdLst/>
                <a:ahLst/>
                <a:cxnLst/>
                <a:rect l="l" t="t" r="r" b="b"/>
                <a:pathLst>
                  <a:path w="29" h="26" extrusionOk="0">
                    <a:moveTo>
                      <a:pt x="15" y="0"/>
                    </a:moveTo>
                    <a:cubicBezTo>
                      <a:pt x="14" y="0"/>
                      <a:pt x="13" y="0"/>
                      <a:pt x="12" y="0"/>
                    </a:cubicBezTo>
                    <a:cubicBezTo>
                      <a:pt x="5" y="1"/>
                      <a:pt x="0" y="8"/>
                      <a:pt x="2" y="15"/>
                    </a:cubicBezTo>
                    <a:cubicBezTo>
                      <a:pt x="3" y="22"/>
                      <a:pt x="8" y="26"/>
                      <a:pt x="15" y="26"/>
                    </a:cubicBezTo>
                    <a:cubicBezTo>
                      <a:pt x="15" y="26"/>
                      <a:pt x="16" y="26"/>
                      <a:pt x="17" y="26"/>
                    </a:cubicBezTo>
                    <a:cubicBezTo>
                      <a:pt x="24" y="25"/>
                      <a:pt x="29" y="18"/>
                      <a:pt x="28" y="11"/>
                    </a:cubicBezTo>
                    <a:cubicBezTo>
                      <a:pt x="26"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3" name="Google Shape;1252;p5">
                <a:extLst>
                  <a:ext uri="{FF2B5EF4-FFF2-40B4-BE49-F238E27FC236}">
                    <a16:creationId xmlns:a16="http://schemas.microsoft.com/office/drawing/2014/main" id="{5C87EE6D-DBBB-40FA-9240-108010C022CE}"/>
                  </a:ext>
                </a:extLst>
              </p:cNvPr>
              <p:cNvSpPr/>
              <p:nvPr/>
            </p:nvSpPr>
            <p:spPr>
              <a:xfrm>
                <a:off x="3888" y="3606"/>
                <a:ext cx="26" cy="26"/>
              </a:xfrm>
              <a:custGeom>
                <a:avLst/>
                <a:gdLst/>
                <a:ahLst/>
                <a:cxnLst/>
                <a:rect l="l" t="t" r="r" b="b"/>
                <a:pathLst>
                  <a:path w="15" h="15" extrusionOk="0">
                    <a:moveTo>
                      <a:pt x="8" y="0"/>
                    </a:moveTo>
                    <a:cubicBezTo>
                      <a:pt x="7" y="0"/>
                      <a:pt x="7" y="1"/>
                      <a:pt x="7" y="1"/>
                    </a:cubicBezTo>
                    <a:cubicBezTo>
                      <a:pt x="3" y="1"/>
                      <a:pt x="0" y="5"/>
                      <a:pt x="1" y="9"/>
                    </a:cubicBezTo>
                    <a:cubicBezTo>
                      <a:pt x="2" y="12"/>
                      <a:pt x="4" y="15"/>
                      <a:pt x="8" y="15"/>
                    </a:cubicBezTo>
                    <a:cubicBezTo>
                      <a:pt x="8" y="15"/>
                      <a:pt x="9" y="14"/>
                      <a:pt x="9" y="14"/>
                    </a:cubicBezTo>
                    <a:cubicBezTo>
                      <a:pt x="13" y="14"/>
                      <a:pt x="15" y="10"/>
                      <a:pt x="15" y="6"/>
                    </a:cubicBezTo>
                    <a:cubicBezTo>
                      <a:pt x="14" y="3"/>
                      <a:pt x="11"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4" name="Google Shape;1253;p5">
                <a:extLst>
                  <a:ext uri="{FF2B5EF4-FFF2-40B4-BE49-F238E27FC236}">
                    <a16:creationId xmlns:a16="http://schemas.microsoft.com/office/drawing/2014/main" id="{E94D5DD7-5D83-48B4-8329-654A890AD5E9}"/>
                  </a:ext>
                </a:extLst>
              </p:cNvPr>
              <p:cNvSpPr/>
              <p:nvPr/>
            </p:nvSpPr>
            <p:spPr>
              <a:xfrm>
                <a:off x="4297" y="3311"/>
                <a:ext cx="9" cy="26"/>
              </a:xfrm>
              <a:custGeom>
                <a:avLst/>
                <a:gdLst/>
                <a:ahLst/>
                <a:cxnLst/>
                <a:rect l="l" t="t" r="r" b="b"/>
                <a:pathLst>
                  <a:path w="5" h="15" extrusionOk="0">
                    <a:moveTo>
                      <a:pt x="4" y="0"/>
                    </a:moveTo>
                    <a:cubicBezTo>
                      <a:pt x="4" y="5"/>
                      <a:pt x="3" y="9"/>
                      <a:pt x="1" y="13"/>
                    </a:cubicBezTo>
                    <a:cubicBezTo>
                      <a:pt x="1" y="14"/>
                      <a:pt x="0" y="15"/>
                      <a:pt x="0" y="15"/>
                    </a:cubicBezTo>
                    <a:cubicBezTo>
                      <a:pt x="3" y="11"/>
                      <a:pt x="5" y="6"/>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5" name="Google Shape;1254;p5">
                <a:extLst>
                  <a:ext uri="{FF2B5EF4-FFF2-40B4-BE49-F238E27FC236}">
                    <a16:creationId xmlns:a16="http://schemas.microsoft.com/office/drawing/2014/main" id="{3397B449-EA86-4E04-B2BF-49A04CF32FA7}"/>
                  </a:ext>
                </a:extLst>
              </p:cNvPr>
              <p:cNvSpPr/>
              <p:nvPr/>
            </p:nvSpPr>
            <p:spPr>
              <a:xfrm>
                <a:off x="4662" y="3387"/>
                <a:ext cx="86" cy="75"/>
              </a:xfrm>
              <a:custGeom>
                <a:avLst/>
                <a:gdLst/>
                <a:ahLst/>
                <a:cxnLst/>
                <a:rect l="l" t="t" r="r" b="b"/>
                <a:pathLst>
                  <a:path w="50" h="44" extrusionOk="0">
                    <a:moveTo>
                      <a:pt x="25" y="0"/>
                    </a:moveTo>
                    <a:cubicBezTo>
                      <a:pt x="17" y="0"/>
                      <a:pt x="9" y="4"/>
                      <a:pt x="5" y="12"/>
                    </a:cubicBezTo>
                    <a:cubicBezTo>
                      <a:pt x="0" y="23"/>
                      <a:pt x="4" y="36"/>
                      <a:pt x="15" y="42"/>
                    </a:cubicBezTo>
                    <a:cubicBezTo>
                      <a:pt x="18" y="43"/>
                      <a:pt x="22" y="44"/>
                      <a:pt x="25" y="44"/>
                    </a:cubicBezTo>
                    <a:cubicBezTo>
                      <a:pt x="33" y="44"/>
                      <a:pt x="41" y="40"/>
                      <a:pt x="45" y="32"/>
                    </a:cubicBezTo>
                    <a:cubicBezTo>
                      <a:pt x="50" y="21"/>
                      <a:pt x="46" y="8"/>
                      <a:pt x="35" y="2"/>
                    </a:cubicBezTo>
                    <a:cubicBezTo>
                      <a:pt x="32" y="1"/>
                      <a:pt x="28" y="0"/>
                      <a:pt x="2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6" name="Google Shape;1255;p5">
                <a:extLst>
                  <a:ext uri="{FF2B5EF4-FFF2-40B4-BE49-F238E27FC236}">
                    <a16:creationId xmlns:a16="http://schemas.microsoft.com/office/drawing/2014/main" id="{A922450E-1893-4602-8282-1C5A61536D1C}"/>
                  </a:ext>
                </a:extLst>
              </p:cNvPr>
              <p:cNvSpPr/>
              <p:nvPr/>
            </p:nvSpPr>
            <p:spPr>
              <a:xfrm>
                <a:off x="3696" y="3677"/>
                <a:ext cx="72" cy="63"/>
              </a:xfrm>
              <a:custGeom>
                <a:avLst/>
                <a:gdLst/>
                <a:ahLst/>
                <a:cxnLst/>
                <a:rect l="l" t="t" r="r" b="b"/>
                <a:pathLst>
                  <a:path w="42" h="37" extrusionOk="0">
                    <a:moveTo>
                      <a:pt x="21" y="0"/>
                    </a:moveTo>
                    <a:cubicBezTo>
                      <a:pt x="14" y="0"/>
                      <a:pt x="7" y="4"/>
                      <a:pt x="4" y="11"/>
                    </a:cubicBezTo>
                    <a:cubicBezTo>
                      <a:pt x="0" y="21"/>
                      <a:pt x="4" y="32"/>
                      <a:pt x="14" y="36"/>
                    </a:cubicBezTo>
                    <a:cubicBezTo>
                      <a:pt x="16" y="37"/>
                      <a:pt x="18" y="37"/>
                      <a:pt x="21" y="37"/>
                    </a:cubicBezTo>
                    <a:cubicBezTo>
                      <a:pt x="28" y="37"/>
                      <a:pt x="35" y="33"/>
                      <a:pt x="38" y="26"/>
                    </a:cubicBezTo>
                    <a:cubicBezTo>
                      <a:pt x="42" y="16"/>
                      <a:pt x="38" y="5"/>
                      <a:pt x="28" y="1"/>
                    </a:cubicBezTo>
                    <a:cubicBezTo>
                      <a:pt x="26" y="0"/>
                      <a:pt x="23"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7" name="Google Shape;1256;p5">
                <a:extLst>
                  <a:ext uri="{FF2B5EF4-FFF2-40B4-BE49-F238E27FC236}">
                    <a16:creationId xmlns:a16="http://schemas.microsoft.com/office/drawing/2014/main" id="{5EBE5072-F5B9-4835-BC17-3F65B1B5A17F}"/>
                  </a:ext>
                </a:extLst>
              </p:cNvPr>
              <p:cNvSpPr/>
              <p:nvPr/>
            </p:nvSpPr>
            <p:spPr>
              <a:xfrm>
                <a:off x="3417" y="2105"/>
                <a:ext cx="80" cy="76"/>
              </a:xfrm>
              <a:custGeom>
                <a:avLst/>
                <a:gdLst/>
                <a:ahLst/>
                <a:cxnLst/>
                <a:rect l="l" t="t" r="r" b="b"/>
                <a:pathLst>
                  <a:path w="47" h="44" extrusionOk="0">
                    <a:moveTo>
                      <a:pt x="25" y="0"/>
                    </a:moveTo>
                    <a:cubicBezTo>
                      <a:pt x="22" y="0"/>
                      <a:pt x="20" y="0"/>
                      <a:pt x="18" y="1"/>
                    </a:cubicBezTo>
                    <a:cubicBezTo>
                      <a:pt x="6" y="5"/>
                      <a:pt x="0" y="17"/>
                      <a:pt x="4" y="29"/>
                    </a:cubicBezTo>
                    <a:cubicBezTo>
                      <a:pt x="7" y="38"/>
                      <a:pt x="16" y="44"/>
                      <a:pt x="25" y="44"/>
                    </a:cubicBezTo>
                    <a:cubicBezTo>
                      <a:pt x="27" y="44"/>
                      <a:pt x="29" y="44"/>
                      <a:pt x="32" y="43"/>
                    </a:cubicBezTo>
                    <a:cubicBezTo>
                      <a:pt x="32" y="43"/>
                      <a:pt x="32" y="43"/>
                      <a:pt x="32" y="43"/>
                    </a:cubicBezTo>
                    <a:cubicBezTo>
                      <a:pt x="33" y="34"/>
                      <a:pt x="39" y="26"/>
                      <a:pt x="47" y="22"/>
                    </a:cubicBezTo>
                    <a:cubicBezTo>
                      <a:pt x="47" y="20"/>
                      <a:pt x="47" y="17"/>
                      <a:pt x="46" y="15"/>
                    </a:cubicBezTo>
                    <a:cubicBezTo>
                      <a:pt x="43" y="6"/>
                      <a:pt x="34" y="0"/>
                      <a:pt x="25" y="0"/>
                    </a:cubicBezTo>
                  </a:path>
                </a:pathLst>
              </a:custGeom>
              <a:solidFill>
                <a:srgbClr val="E2E2E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8" name="Google Shape;1257;p5">
                <a:extLst>
                  <a:ext uri="{FF2B5EF4-FFF2-40B4-BE49-F238E27FC236}">
                    <a16:creationId xmlns:a16="http://schemas.microsoft.com/office/drawing/2014/main" id="{41CCE061-1D66-402D-9B9B-2E9782659CFC}"/>
                  </a:ext>
                </a:extLst>
              </p:cNvPr>
              <p:cNvSpPr/>
              <p:nvPr/>
            </p:nvSpPr>
            <p:spPr>
              <a:xfrm>
                <a:off x="3472" y="2143"/>
                <a:ext cx="25" cy="36"/>
              </a:xfrm>
              <a:custGeom>
                <a:avLst/>
                <a:gdLst/>
                <a:ahLst/>
                <a:cxnLst/>
                <a:rect l="l" t="t" r="r" b="b"/>
                <a:pathLst>
                  <a:path w="15" h="21" extrusionOk="0">
                    <a:moveTo>
                      <a:pt x="15" y="0"/>
                    </a:moveTo>
                    <a:cubicBezTo>
                      <a:pt x="7" y="4"/>
                      <a:pt x="1" y="12"/>
                      <a:pt x="0" y="21"/>
                    </a:cubicBezTo>
                    <a:cubicBezTo>
                      <a:pt x="9" y="18"/>
                      <a:pt x="15" y="9"/>
                      <a:pt x="15"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9" name="Google Shape;1258;p5">
                <a:extLst>
                  <a:ext uri="{FF2B5EF4-FFF2-40B4-BE49-F238E27FC236}">
                    <a16:creationId xmlns:a16="http://schemas.microsoft.com/office/drawing/2014/main" id="{3A5697BC-7900-47F6-8910-8D0E46563B5C}"/>
                  </a:ext>
                </a:extLst>
              </p:cNvPr>
              <p:cNvSpPr/>
              <p:nvPr/>
            </p:nvSpPr>
            <p:spPr>
              <a:xfrm>
                <a:off x="2727" y="2088"/>
                <a:ext cx="22" cy="24"/>
              </a:xfrm>
              <a:custGeom>
                <a:avLst/>
                <a:gdLst/>
                <a:ahLst/>
                <a:cxnLst/>
                <a:rect l="l" t="t" r="r" b="b"/>
                <a:pathLst>
                  <a:path w="13" h="14" extrusionOk="0">
                    <a:moveTo>
                      <a:pt x="0" y="0"/>
                    </a:moveTo>
                    <a:cubicBezTo>
                      <a:pt x="0" y="1"/>
                      <a:pt x="0" y="2"/>
                      <a:pt x="0" y="2"/>
                    </a:cubicBezTo>
                    <a:cubicBezTo>
                      <a:pt x="2" y="4"/>
                      <a:pt x="3" y="6"/>
                      <a:pt x="4" y="8"/>
                    </a:cubicBezTo>
                    <a:cubicBezTo>
                      <a:pt x="7" y="10"/>
                      <a:pt x="10" y="12"/>
                      <a:pt x="13" y="14"/>
                    </a:cubicBezTo>
                    <a:cubicBezTo>
                      <a:pt x="9" y="8"/>
                      <a:pt x="5" y="4"/>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0" name="Google Shape;1259;p5">
                <a:extLst>
                  <a:ext uri="{FF2B5EF4-FFF2-40B4-BE49-F238E27FC236}">
                    <a16:creationId xmlns:a16="http://schemas.microsoft.com/office/drawing/2014/main" id="{F3C91C6E-0CF6-49E7-B8EF-91F12BB82C54}"/>
                  </a:ext>
                </a:extLst>
              </p:cNvPr>
              <p:cNvSpPr/>
              <p:nvPr/>
            </p:nvSpPr>
            <p:spPr>
              <a:xfrm>
                <a:off x="2645" y="2212"/>
                <a:ext cx="53" cy="44"/>
              </a:xfrm>
              <a:custGeom>
                <a:avLst/>
                <a:gdLst/>
                <a:ahLst/>
                <a:cxnLst/>
                <a:rect l="l" t="t" r="r" b="b"/>
                <a:pathLst>
                  <a:path w="31" h="26" extrusionOk="0">
                    <a:moveTo>
                      <a:pt x="16" y="0"/>
                    </a:moveTo>
                    <a:cubicBezTo>
                      <a:pt x="11" y="0"/>
                      <a:pt x="6" y="2"/>
                      <a:pt x="4" y="6"/>
                    </a:cubicBezTo>
                    <a:cubicBezTo>
                      <a:pt x="0" y="13"/>
                      <a:pt x="2" y="21"/>
                      <a:pt x="9" y="24"/>
                    </a:cubicBezTo>
                    <a:cubicBezTo>
                      <a:pt x="11" y="26"/>
                      <a:pt x="13" y="26"/>
                      <a:pt x="15" y="26"/>
                    </a:cubicBezTo>
                    <a:cubicBezTo>
                      <a:pt x="20" y="26"/>
                      <a:pt x="24" y="24"/>
                      <a:pt x="27" y="20"/>
                    </a:cubicBezTo>
                    <a:cubicBezTo>
                      <a:pt x="31" y="13"/>
                      <a:pt x="28" y="5"/>
                      <a:pt x="22" y="2"/>
                    </a:cubicBezTo>
                    <a:cubicBezTo>
                      <a:pt x="20" y="0"/>
                      <a:pt x="18" y="0"/>
                      <a:pt x="16"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1" name="Google Shape;1260;p5">
                <a:extLst>
                  <a:ext uri="{FF2B5EF4-FFF2-40B4-BE49-F238E27FC236}">
                    <a16:creationId xmlns:a16="http://schemas.microsoft.com/office/drawing/2014/main" id="{2BBB6AE9-4F1E-41D2-AFC5-E6118A5AFFDC}"/>
                  </a:ext>
                </a:extLst>
              </p:cNvPr>
              <p:cNvSpPr/>
              <p:nvPr/>
            </p:nvSpPr>
            <p:spPr>
              <a:xfrm>
                <a:off x="2672" y="2069"/>
                <a:ext cx="56" cy="50"/>
              </a:xfrm>
              <a:custGeom>
                <a:avLst/>
                <a:gdLst/>
                <a:ahLst/>
                <a:cxnLst/>
                <a:rect l="l" t="t" r="r" b="b"/>
                <a:pathLst>
                  <a:path w="33" h="29" extrusionOk="0">
                    <a:moveTo>
                      <a:pt x="9" y="0"/>
                    </a:moveTo>
                    <a:cubicBezTo>
                      <a:pt x="8" y="1"/>
                      <a:pt x="7" y="2"/>
                      <a:pt x="6" y="3"/>
                    </a:cubicBezTo>
                    <a:cubicBezTo>
                      <a:pt x="0" y="9"/>
                      <a:pt x="0" y="19"/>
                      <a:pt x="6" y="25"/>
                    </a:cubicBezTo>
                    <a:cubicBezTo>
                      <a:pt x="9" y="28"/>
                      <a:pt x="13" y="29"/>
                      <a:pt x="17" y="29"/>
                    </a:cubicBezTo>
                    <a:cubicBezTo>
                      <a:pt x="21" y="29"/>
                      <a:pt x="25" y="28"/>
                      <a:pt x="28" y="25"/>
                    </a:cubicBezTo>
                    <a:cubicBezTo>
                      <a:pt x="31" y="22"/>
                      <a:pt x="33" y="18"/>
                      <a:pt x="32" y="13"/>
                    </a:cubicBezTo>
                    <a:cubicBezTo>
                      <a:pt x="32" y="12"/>
                      <a:pt x="31" y="11"/>
                      <a:pt x="31" y="10"/>
                    </a:cubicBezTo>
                    <a:cubicBezTo>
                      <a:pt x="24" y="5"/>
                      <a:pt x="17" y="2"/>
                      <a:pt x="9"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2" name="Google Shape;1261;p5">
                <a:extLst>
                  <a:ext uri="{FF2B5EF4-FFF2-40B4-BE49-F238E27FC236}">
                    <a16:creationId xmlns:a16="http://schemas.microsoft.com/office/drawing/2014/main" id="{E7C95B8E-8D3C-4E6D-BAB5-AB8E91D130F6}"/>
                  </a:ext>
                </a:extLst>
              </p:cNvPr>
              <p:cNvSpPr/>
              <p:nvPr/>
            </p:nvSpPr>
            <p:spPr>
              <a:xfrm>
                <a:off x="2725" y="2086"/>
                <a:ext cx="2" cy="5"/>
              </a:xfrm>
              <a:custGeom>
                <a:avLst/>
                <a:gdLst/>
                <a:ahLst/>
                <a:cxnLst/>
                <a:rect l="l" t="t" r="r" b="b"/>
                <a:pathLst>
                  <a:path w="1" h="3" extrusionOk="0">
                    <a:moveTo>
                      <a:pt x="0" y="0"/>
                    </a:moveTo>
                    <a:cubicBezTo>
                      <a:pt x="0" y="1"/>
                      <a:pt x="1" y="2"/>
                      <a:pt x="1" y="3"/>
                    </a:cubicBezTo>
                    <a:cubicBezTo>
                      <a:pt x="1" y="3"/>
                      <a:pt x="1" y="2"/>
                      <a:pt x="1" y="1"/>
                    </a:cubicBezTo>
                    <a:cubicBezTo>
                      <a:pt x="1" y="1"/>
                      <a:pt x="0" y="0"/>
                      <a:pt x="0"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3" name="Google Shape;1262;p5">
                <a:extLst>
                  <a:ext uri="{FF2B5EF4-FFF2-40B4-BE49-F238E27FC236}">
                    <a16:creationId xmlns:a16="http://schemas.microsoft.com/office/drawing/2014/main" id="{FECA1C8E-68CD-4D3B-A0CE-4E438087DF74}"/>
                  </a:ext>
                </a:extLst>
              </p:cNvPr>
              <p:cNvSpPr/>
              <p:nvPr/>
            </p:nvSpPr>
            <p:spPr>
              <a:xfrm>
                <a:off x="4081" y="1138"/>
                <a:ext cx="38" cy="72"/>
              </a:xfrm>
              <a:custGeom>
                <a:avLst/>
                <a:gdLst/>
                <a:ahLst/>
                <a:cxnLst/>
                <a:rect l="l" t="t" r="r" b="b"/>
                <a:pathLst>
                  <a:path w="22" h="42" extrusionOk="0">
                    <a:moveTo>
                      <a:pt x="15" y="0"/>
                    </a:moveTo>
                    <a:cubicBezTo>
                      <a:pt x="13" y="3"/>
                      <a:pt x="11" y="7"/>
                      <a:pt x="8" y="10"/>
                    </a:cubicBezTo>
                    <a:cubicBezTo>
                      <a:pt x="10" y="14"/>
                      <a:pt x="11" y="18"/>
                      <a:pt x="11" y="23"/>
                    </a:cubicBezTo>
                    <a:cubicBezTo>
                      <a:pt x="10" y="31"/>
                      <a:pt x="6" y="38"/>
                      <a:pt x="0" y="42"/>
                    </a:cubicBezTo>
                    <a:cubicBezTo>
                      <a:pt x="4" y="40"/>
                      <a:pt x="8" y="38"/>
                      <a:pt x="12" y="34"/>
                    </a:cubicBezTo>
                    <a:cubicBezTo>
                      <a:pt x="21" y="25"/>
                      <a:pt x="22" y="10"/>
                      <a:pt x="15"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4" name="Google Shape;1263;p5">
                <a:extLst>
                  <a:ext uri="{FF2B5EF4-FFF2-40B4-BE49-F238E27FC236}">
                    <a16:creationId xmlns:a16="http://schemas.microsoft.com/office/drawing/2014/main" id="{1676AB42-EBEB-4FAD-AF78-566CCE455D5D}"/>
                  </a:ext>
                </a:extLst>
              </p:cNvPr>
              <p:cNvSpPr/>
              <p:nvPr/>
            </p:nvSpPr>
            <p:spPr>
              <a:xfrm>
                <a:off x="3944" y="1215"/>
                <a:ext cx="113" cy="79"/>
              </a:xfrm>
              <a:custGeom>
                <a:avLst/>
                <a:gdLst/>
                <a:ahLst/>
                <a:cxnLst/>
                <a:rect l="l" t="t" r="r" b="b"/>
                <a:pathLst>
                  <a:path w="66" h="46" extrusionOk="0">
                    <a:moveTo>
                      <a:pt x="57" y="0"/>
                    </a:moveTo>
                    <a:cubicBezTo>
                      <a:pt x="55" y="12"/>
                      <a:pt x="46" y="21"/>
                      <a:pt x="34" y="22"/>
                    </a:cubicBezTo>
                    <a:cubicBezTo>
                      <a:pt x="33" y="22"/>
                      <a:pt x="32" y="23"/>
                      <a:pt x="30" y="23"/>
                    </a:cubicBezTo>
                    <a:cubicBezTo>
                      <a:pt x="18" y="23"/>
                      <a:pt x="7" y="14"/>
                      <a:pt x="4" y="2"/>
                    </a:cubicBezTo>
                    <a:cubicBezTo>
                      <a:pt x="1" y="8"/>
                      <a:pt x="0" y="15"/>
                      <a:pt x="1" y="22"/>
                    </a:cubicBezTo>
                    <a:cubicBezTo>
                      <a:pt x="2" y="23"/>
                      <a:pt x="2" y="24"/>
                      <a:pt x="2" y="25"/>
                    </a:cubicBezTo>
                    <a:cubicBezTo>
                      <a:pt x="12" y="35"/>
                      <a:pt x="24" y="42"/>
                      <a:pt x="37" y="46"/>
                    </a:cubicBezTo>
                    <a:cubicBezTo>
                      <a:pt x="38" y="46"/>
                      <a:pt x="38" y="46"/>
                      <a:pt x="39" y="46"/>
                    </a:cubicBezTo>
                    <a:cubicBezTo>
                      <a:pt x="55" y="42"/>
                      <a:pt x="66" y="25"/>
                      <a:pt x="62" y="8"/>
                    </a:cubicBezTo>
                    <a:cubicBezTo>
                      <a:pt x="61" y="6"/>
                      <a:pt x="60" y="3"/>
                      <a:pt x="59" y="1"/>
                    </a:cubicBezTo>
                    <a:cubicBezTo>
                      <a:pt x="58" y="0"/>
                      <a:pt x="58" y="0"/>
                      <a:pt x="5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5" name="Google Shape;1264;p5">
                <a:extLst>
                  <a:ext uri="{FF2B5EF4-FFF2-40B4-BE49-F238E27FC236}">
                    <a16:creationId xmlns:a16="http://schemas.microsoft.com/office/drawing/2014/main" id="{530AFB3C-1B8F-4660-A730-9AC5CB7F6C4F}"/>
                  </a:ext>
                </a:extLst>
              </p:cNvPr>
              <p:cNvSpPr/>
              <p:nvPr/>
            </p:nvSpPr>
            <p:spPr>
              <a:xfrm>
                <a:off x="3979" y="1012"/>
                <a:ext cx="120" cy="74"/>
              </a:xfrm>
              <a:custGeom>
                <a:avLst/>
                <a:gdLst/>
                <a:ahLst/>
                <a:cxnLst/>
                <a:rect l="l" t="t" r="r" b="b"/>
                <a:pathLst>
                  <a:path w="70" h="43" extrusionOk="0">
                    <a:moveTo>
                      <a:pt x="35" y="0"/>
                    </a:moveTo>
                    <a:cubicBezTo>
                      <a:pt x="27" y="1"/>
                      <a:pt x="19" y="3"/>
                      <a:pt x="11" y="6"/>
                    </a:cubicBezTo>
                    <a:cubicBezTo>
                      <a:pt x="7" y="8"/>
                      <a:pt x="3" y="10"/>
                      <a:pt x="0" y="12"/>
                    </a:cubicBezTo>
                    <a:cubicBezTo>
                      <a:pt x="0" y="12"/>
                      <a:pt x="0" y="12"/>
                      <a:pt x="0" y="12"/>
                    </a:cubicBezTo>
                    <a:cubicBezTo>
                      <a:pt x="2" y="30"/>
                      <a:pt x="17" y="43"/>
                      <a:pt x="35" y="43"/>
                    </a:cubicBezTo>
                    <a:cubicBezTo>
                      <a:pt x="35" y="43"/>
                      <a:pt x="35" y="43"/>
                      <a:pt x="35" y="43"/>
                    </a:cubicBezTo>
                    <a:cubicBezTo>
                      <a:pt x="40" y="40"/>
                      <a:pt x="44" y="39"/>
                      <a:pt x="50" y="39"/>
                    </a:cubicBezTo>
                    <a:cubicBezTo>
                      <a:pt x="50" y="39"/>
                      <a:pt x="50" y="39"/>
                      <a:pt x="50" y="39"/>
                    </a:cubicBezTo>
                    <a:cubicBezTo>
                      <a:pt x="51" y="39"/>
                      <a:pt x="51" y="39"/>
                      <a:pt x="52" y="39"/>
                    </a:cubicBezTo>
                    <a:cubicBezTo>
                      <a:pt x="63" y="33"/>
                      <a:pt x="70" y="22"/>
                      <a:pt x="70" y="9"/>
                    </a:cubicBezTo>
                    <a:cubicBezTo>
                      <a:pt x="67" y="16"/>
                      <a:pt x="61" y="20"/>
                      <a:pt x="53" y="20"/>
                    </a:cubicBezTo>
                    <a:cubicBezTo>
                      <a:pt x="53" y="20"/>
                      <a:pt x="52" y="20"/>
                      <a:pt x="52" y="20"/>
                    </a:cubicBezTo>
                    <a:cubicBezTo>
                      <a:pt x="42" y="19"/>
                      <a:pt x="34" y="10"/>
                      <a:pt x="35"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6" name="Google Shape;1265;p5">
                <a:extLst>
                  <a:ext uri="{FF2B5EF4-FFF2-40B4-BE49-F238E27FC236}">
                    <a16:creationId xmlns:a16="http://schemas.microsoft.com/office/drawing/2014/main" id="{DA2AA94F-0FE5-4164-8777-9A6EF84FDBE7}"/>
                  </a:ext>
                </a:extLst>
              </p:cNvPr>
              <p:cNvSpPr/>
              <p:nvPr/>
            </p:nvSpPr>
            <p:spPr>
              <a:xfrm>
                <a:off x="3946" y="1160"/>
                <a:ext cx="70" cy="58"/>
              </a:xfrm>
              <a:custGeom>
                <a:avLst/>
                <a:gdLst/>
                <a:ahLst/>
                <a:cxnLst/>
                <a:rect l="l" t="t" r="r" b="b"/>
                <a:pathLst>
                  <a:path w="41" h="34" extrusionOk="0">
                    <a:moveTo>
                      <a:pt x="29" y="0"/>
                    </a:moveTo>
                    <a:cubicBezTo>
                      <a:pt x="28" y="0"/>
                      <a:pt x="27" y="0"/>
                      <a:pt x="26" y="0"/>
                    </a:cubicBezTo>
                    <a:cubicBezTo>
                      <a:pt x="11" y="2"/>
                      <a:pt x="0" y="16"/>
                      <a:pt x="2" y="31"/>
                    </a:cubicBezTo>
                    <a:cubicBezTo>
                      <a:pt x="2" y="32"/>
                      <a:pt x="3" y="33"/>
                      <a:pt x="3" y="34"/>
                    </a:cubicBezTo>
                    <a:cubicBezTo>
                      <a:pt x="7" y="26"/>
                      <a:pt x="14" y="19"/>
                      <a:pt x="24" y="17"/>
                    </a:cubicBezTo>
                    <a:cubicBezTo>
                      <a:pt x="26" y="17"/>
                      <a:pt x="28" y="16"/>
                      <a:pt x="31" y="16"/>
                    </a:cubicBezTo>
                    <a:cubicBezTo>
                      <a:pt x="34" y="16"/>
                      <a:pt x="37" y="17"/>
                      <a:pt x="41" y="18"/>
                    </a:cubicBezTo>
                    <a:cubicBezTo>
                      <a:pt x="39" y="14"/>
                      <a:pt x="38" y="10"/>
                      <a:pt x="38" y="5"/>
                    </a:cubicBezTo>
                    <a:cubicBezTo>
                      <a:pt x="39" y="4"/>
                      <a:pt x="39" y="3"/>
                      <a:pt x="39" y="2"/>
                    </a:cubicBezTo>
                    <a:cubicBezTo>
                      <a:pt x="36" y="0"/>
                      <a:pt x="33" y="0"/>
                      <a:pt x="29"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7" name="Google Shape;1266;p5">
                <a:extLst>
                  <a:ext uri="{FF2B5EF4-FFF2-40B4-BE49-F238E27FC236}">
                    <a16:creationId xmlns:a16="http://schemas.microsoft.com/office/drawing/2014/main" id="{E73C3404-F600-40F3-87FD-DFC667010F0A}"/>
                  </a:ext>
                </a:extLst>
              </p:cNvPr>
              <p:cNvSpPr/>
              <p:nvPr/>
            </p:nvSpPr>
            <p:spPr>
              <a:xfrm>
                <a:off x="3951" y="1187"/>
                <a:ext cx="91" cy="67"/>
              </a:xfrm>
              <a:custGeom>
                <a:avLst/>
                <a:gdLst/>
                <a:ahLst/>
                <a:cxnLst/>
                <a:rect l="l" t="t" r="r" b="b"/>
                <a:pathLst>
                  <a:path w="53" h="39" extrusionOk="0">
                    <a:moveTo>
                      <a:pt x="28" y="0"/>
                    </a:moveTo>
                    <a:cubicBezTo>
                      <a:pt x="25" y="0"/>
                      <a:pt x="23" y="1"/>
                      <a:pt x="21" y="1"/>
                    </a:cubicBezTo>
                    <a:cubicBezTo>
                      <a:pt x="11" y="3"/>
                      <a:pt x="4" y="10"/>
                      <a:pt x="0" y="18"/>
                    </a:cubicBezTo>
                    <a:cubicBezTo>
                      <a:pt x="3" y="30"/>
                      <a:pt x="14" y="39"/>
                      <a:pt x="26" y="39"/>
                    </a:cubicBezTo>
                    <a:cubicBezTo>
                      <a:pt x="28" y="39"/>
                      <a:pt x="29" y="38"/>
                      <a:pt x="30" y="38"/>
                    </a:cubicBezTo>
                    <a:cubicBezTo>
                      <a:pt x="42" y="37"/>
                      <a:pt x="51" y="28"/>
                      <a:pt x="53" y="16"/>
                    </a:cubicBezTo>
                    <a:cubicBezTo>
                      <a:pt x="46" y="14"/>
                      <a:pt x="41" y="9"/>
                      <a:pt x="38" y="2"/>
                    </a:cubicBezTo>
                    <a:cubicBezTo>
                      <a:pt x="34" y="1"/>
                      <a:pt x="31" y="0"/>
                      <a:pt x="28"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8" name="Google Shape;1267;p5">
                <a:extLst>
                  <a:ext uri="{FF2B5EF4-FFF2-40B4-BE49-F238E27FC236}">
                    <a16:creationId xmlns:a16="http://schemas.microsoft.com/office/drawing/2014/main" id="{187B2903-3C93-4AA6-B625-124EE40CDFFC}"/>
                  </a:ext>
                </a:extLst>
              </p:cNvPr>
              <p:cNvSpPr/>
              <p:nvPr/>
            </p:nvSpPr>
            <p:spPr>
              <a:xfrm>
                <a:off x="4167" y="1126"/>
                <a:ext cx="27" cy="46"/>
              </a:xfrm>
              <a:custGeom>
                <a:avLst/>
                <a:gdLst/>
                <a:ahLst/>
                <a:cxnLst/>
                <a:rect l="l" t="t" r="r" b="b"/>
                <a:pathLst>
                  <a:path w="16" h="27" extrusionOk="0">
                    <a:moveTo>
                      <a:pt x="14" y="0"/>
                    </a:moveTo>
                    <a:cubicBezTo>
                      <a:pt x="13" y="0"/>
                      <a:pt x="13" y="0"/>
                      <a:pt x="13" y="0"/>
                    </a:cubicBezTo>
                    <a:cubicBezTo>
                      <a:pt x="6" y="1"/>
                      <a:pt x="0" y="8"/>
                      <a:pt x="1" y="15"/>
                    </a:cubicBezTo>
                    <a:cubicBezTo>
                      <a:pt x="2" y="22"/>
                      <a:pt x="8" y="27"/>
                      <a:pt x="15" y="27"/>
                    </a:cubicBezTo>
                    <a:cubicBezTo>
                      <a:pt x="15" y="27"/>
                      <a:pt x="15" y="27"/>
                      <a:pt x="15" y="27"/>
                    </a:cubicBezTo>
                    <a:cubicBezTo>
                      <a:pt x="16" y="18"/>
                      <a:pt x="16" y="9"/>
                      <a:pt x="14"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9" name="Google Shape;1268;p5">
                <a:extLst>
                  <a:ext uri="{FF2B5EF4-FFF2-40B4-BE49-F238E27FC236}">
                    <a16:creationId xmlns:a16="http://schemas.microsoft.com/office/drawing/2014/main" id="{BF3B3E31-40B2-4BAC-8941-2597706B193C}"/>
                  </a:ext>
                </a:extLst>
              </p:cNvPr>
              <p:cNvSpPr/>
              <p:nvPr/>
            </p:nvSpPr>
            <p:spPr>
              <a:xfrm>
                <a:off x="4020" y="1079"/>
                <a:ext cx="89" cy="62"/>
              </a:xfrm>
              <a:custGeom>
                <a:avLst/>
                <a:gdLst/>
                <a:ahLst/>
                <a:cxnLst/>
                <a:rect l="l" t="t" r="r" b="b"/>
                <a:pathLst>
                  <a:path w="52" h="36" extrusionOk="0">
                    <a:moveTo>
                      <a:pt x="28" y="0"/>
                    </a:moveTo>
                    <a:cubicBezTo>
                      <a:pt x="24" y="2"/>
                      <a:pt x="20" y="3"/>
                      <a:pt x="15" y="4"/>
                    </a:cubicBezTo>
                    <a:cubicBezTo>
                      <a:pt x="14" y="4"/>
                      <a:pt x="13" y="4"/>
                      <a:pt x="11" y="4"/>
                    </a:cubicBezTo>
                    <a:cubicBezTo>
                      <a:pt x="5" y="9"/>
                      <a:pt x="0" y="17"/>
                      <a:pt x="0" y="26"/>
                    </a:cubicBezTo>
                    <a:cubicBezTo>
                      <a:pt x="0" y="30"/>
                      <a:pt x="1" y="33"/>
                      <a:pt x="3" y="36"/>
                    </a:cubicBezTo>
                    <a:cubicBezTo>
                      <a:pt x="3" y="36"/>
                      <a:pt x="4" y="35"/>
                      <a:pt x="4" y="35"/>
                    </a:cubicBezTo>
                    <a:cubicBezTo>
                      <a:pt x="5" y="33"/>
                      <a:pt x="7" y="32"/>
                      <a:pt x="8" y="30"/>
                    </a:cubicBezTo>
                    <a:cubicBezTo>
                      <a:pt x="13" y="25"/>
                      <a:pt x="21" y="22"/>
                      <a:pt x="28" y="22"/>
                    </a:cubicBezTo>
                    <a:cubicBezTo>
                      <a:pt x="35" y="22"/>
                      <a:pt x="42" y="24"/>
                      <a:pt x="47" y="29"/>
                    </a:cubicBezTo>
                    <a:cubicBezTo>
                      <a:pt x="48" y="31"/>
                      <a:pt x="50" y="32"/>
                      <a:pt x="51" y="34"/>
                    </a:cubicBezTo>
                    <a:cubicBezTo>
                      <a:pt x="51" y="31"/>
                      <a:pt x="52" y="28"/>
                      <a:pt x="52" y="25"/>
                    </a:cubicBezTo>
                    <a:cubicBezTo>
                      <a:pt x="52" y="12"/>
                      <a:pt x="41" y="1"/>
                      <a:pt x="28"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0" name="Google Shape;1269;p5">
                <a:extLst>
                  <a:ext uri="{FF2B5EF4-FFF2-40B4-BE49-F238E27FC236}">
                    <a16:creationId xmlns:a16="http://schemas.microsoft.com/office/drawing/2014/main" id="{DFD1C9D5-712E-4DAF-A728-AF7C52B740CC}"/>
                  </a:ext>
                </a:extLst>
              </p:cNvPr>
              <p:cNvSpPr/>
              <p:nvPr/>
            </p:nvSpPr>
            <p:spPr>
              <a:xfrm>
                <a:off x="4027" y="1117"/>
                <a:ext cx="80" cy="38"/>
              </a:xfrm>
              <a:custGeom>
                <a:avLst/>
                <a:gdLst/>
                <a:ahLst/>
                <a:cxnLst/>
                <a:rect l="l" t="t" r="r" b="b"/>
                <a:pathLst>
                  <a:path w="47" h="22" extrusionOk="0">
                    <a:moveTo>
                      <a:pt x="24" y="0"/>
                    </a:moveTo>
                    <a:cubicBezTo>
                      <a:pt x="17" y="0"/>
                      <a:pt x="9" y="3"/>
                      <a:pt x="4" y="8"/>
                    </a:cubicBezTo>
                    <a:cubicBezTo>
                      <a:pt x="3" y="10"/>
                      <a:pt x="1" y="11"/>
                      <a:pt x="0" y="13"/>
                    </a:cubicBezTo>
                    <a:cubicBezTo>
                      <a:pt x="5" y="9"/>
                      <a:pt x="11" y="7"/>
                      <a:pt x="17" y="7"/>
                    </a:cubicBezTo>
                    <a:cubicBezTo>
                      <a:pt x="18" y="7"/>
                      <a:pt x="19" y="7"/>
                      <a:pt x="19" y="7"/>
                    </a:cubicBezTo>
                    <a:cubicBezTo>
                      <a:pt x="29" y="8"/>
                      <a:pt x="37" y="14"/>
                      <a:pt x="40" y="22"/>
                    </a:cubicBezTo>
                    <a:cubicBezTo>
                      <a:pt x="43" y="19"/>
                      <a:pt x="45" y="15"/>
                      <a:pt x="47" y="12"/>
                    </a:cubicBezTo>
                    <a:cubicBezTo>
                      <a:pt x="46" y="10"/>
                      <a:pt x="44" y="9"/>
                      <a:pt x="43" y="7"/>
                    </a:cubicBezTo>
                    <a:cubicBezTo>
                      <a:pt x="38" y="2"/>
                      <a:pt x="31" y="0"/>
                      <a:pt x="24"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1" name="Google Shape;1270;p5">
                <a:extLst>
                  <a:ext uri="{FF2B5EF4-FFF2-40B4-BE49-F238E27FC236}">
                    <a16:creationId xmlns:a16="http://schemas.microsoft.com/office/drawing/2014/main" id="{F9C52A5C-D7D6-4990-B290-C31C80610F8D}"/>
                  </a:ext>
                </a:extLst>
              </p:cNvPr>
              <p:cNvSpPr/>
              <p:nvPr/>
            </p:nvSpPr>
            <p:spPr>
              <a:xfrm>
                <a:off x="4039" y="1079"/>
                <a:ext cx="29" cy="7"/>
              </a:xfrm>
              <a:custGeom>
                <a:avLst/>
                <a:gdLst/>
                <a:ahLst/>
                <a:cxnLst/>
                <a:rect l="l" t="t" r="r" b="b"/>
                <a:pathLst>
                  <a:path w="17" h="4" extrusionOk="0">
                    <a:moveTo>
                      <a:pt x="15" y="0"/>
                    </a:moveTo>
                    <a:cubicBezTo>
                      <a:pt x="15" y="0"/>
                      <a:pt x="15" y="0"/>
                      <a:pt x="15" y="0"/>
                    </a:cubicBezTo>
                    <a:cubicBezTo>
                      <a:pt x="9" y="0"/>
                      <a:pt x="5" y="1"/>
                      <a:pt x="0" y="4"/>
                    </a:cubicBezTo>
                    <a:cubicBezTo>
                      <a:pt x="2" y="4"/>
                      <a:pt x="3" y="4"/>
                      <a:pt x="4" y="4"/>
                    </a:cubicBezTo>
                    <a:cubicBezTo>
                      <a:pt x="9" y="3"/>
                      <a:pt x="13" y="2"/>
                      <a:pt x="17" y="0"/>
                    </a:cubicBezTo>
                    <a:cubicBezTo>
                      <a:pt x="16" y="0"/>
                      <a:pt x="16" y="0"/>
                      <a:pt x="15" y="0"/>
                    </a:cubicBezTo>
                  </a:path>
                </a:pathLst>
              </a:custGeom>
              <a:solidFill>
                <a:srgbClr val="2B2B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2" name="Google Shape;1271;p5">
                <a:extLst>
                  <a:ext uri="{FF2B5EF4-FFF2-40B4-BE49-F238E27FC236}">
                    <a16:creationId xmlns:a16="http://schemas.microsoft.com/office/drawing/2014/main" id="{CAE92F97-DA23-49E5-88F7-BB213C6AA1FF}"/>
                  </a:ext>
                </a:extLst>
              </p:cNvPr>
              <p:cNvSpPr/>
              <p:nvPr/>
            </p:nvSpPr>
            <p:spPr>
              <a:xfrm>
                <a:off x="4126" y="1081"/>
                <a:ext cx="26" cy="24"/>
              </a:xfrm>
              <a:custGeom>
                <a:avLst/>
                <a:gdLst/>
                <a:ahLst/>
                <a:cxnLst/>
                <a:rect l="l" t="t" r="r" b="b"/>
                <a:pathLst>
                  <a:path w="15" h="14" extrusionOk="0">
                    <a:moveTo>
                      <a:pt x="8" y="0"/>
                    </a:moveTo>
                    <a:cubicBezTo>
                      <a:pt x="7" y="0"/>
                      <a:pt x="7" y="0"/>
                      <a:pt x="7" y="0"/>
                    </a:cubicBezTo>
                    <a:cubicBezTo>
                      <a:pt x="3" y="0"/>
                      <a:pt x="0" y="4"/>
                      <a:pt x="1" y="8"/>
                    </a:cubicBezTo>
                    <a:cubicBezTo>
                      <a:pt x="1" y="11"/>
                      <a:pt x="4" y="14"/>
                      <a:pt x="8" y="14"/>
                    </a:cubicBezTo>
                    <a:cubicBezTo>
                      <a:pt x="8" y="14"/>
                      <a:pt x="8" y="14"/>
                      <a:pt x="8" y="14"/>
                    </a:cubicBezTo>
                    <a:cubicBezTo>
                      <a:pt x="12" y="13"/>
                      <a:pt x="15" y="10"/>
                      <a:pt x="15" y="6"/>
                    </a:cubicBezTo>
                    <a:cubicBezTo>
                      <a:pt x="14" y="2"/>
                      <a:pt x="11" y="0"/>
                      <a:pt x="8"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3" name="Google Shape;1272;p5">
                <a:extLst>
                  <a:ext uri="{FF2B5EF4-FFF2-40B4-BE49-F238E27FC236}">
                    <a16:creationId xmlns:a16="http://schemas.microsoft.com/office/drawing/2014/main" id="{9211CD23-5241-41A7-940A-3BFD00BE70AC}"/>
                  </a:ext>
                </a:extLst>
              </p:cNvPr>
              <p:cNvSpPr/>
              <p:nvPr/>
            </p:nvSpPr>
            <p:spPr>
              <a:xfrm>
                <a:off x="4013" y="1141"/>
                <a:ext cx="68" cy="76"/>
              </a:xfrm>
              <a:custGeom>
                <a:avLst/>
                <a:gdLst/>
                <a:ahLst/>
                <a:cxnLst/>
                <a:rect l="l" t="t" r="r" b="b"/>
                <a:pathLst>
                  <a:path w="40" h="44" extrusionOk="0">
                    <a:moveTo>
                      <a:pt x="18" y="37"/>
                    </a:moveTo>
                    <a:cubicBezTo>
                      <a:pt x="18" y="39"/>
                      <a:pt x="18" y="40"/>
                      <a:pt x="18" y="42"/>
                    </a:cubicBezTo>
                    <a:cubicBezTo>
                      <a:pt x="18" y="42"/>
                      <a:pt x="18" y="43"/>
                      <a:pt x="19" y="44"/>
                    </a:cubicBezTo>
                    <a:cubicBezTo>
                      <a:pt x="20" y="44"/>
                      <a:pt x="21" y="44"/>
                      <a:pt x="23" y="44"/>
                    </a:cubicBezTo>
                    <a:cubicBezTo>
                      <a:pt x="24" y="44"/>
                      <a:pt x="24" y="44"/>
                      <a:pt x="25" y="44"/>
                    </a:cubicBezTo>
                    <a:cubicBezTo>
                      <a:pt x="30" y="44"/>
                      <a:pt x="36" y="43"/>
                      <a:pt x="40" y="40"/>
                    </a:cubicBezTo>
                    <a:cubicBezTo>
                      <a:pt x="37" y="40"/>
                      <a:pt x="35" y="41"/>
                      <a:pt x="32" y="41"/>
                    </a:cubicBezTo>
                    <a:cubicBezTo>
                      <a:pt x="27" y="41"/>
                      <a:pt x="22" y="40"/>
                      <a:pt x="18" y="37"/>
                    </a:cubicBezTo>
                    <a:moveTo>
                      <a:pt x="7" y="0"/>
                    </a:moveTo>
                    <a:cubicBezTo>
                      <a:pt x="4" y="4"/>
                      <a:pt x="1" y="8"/>
                      <a:pt x="0" y="13"/>
                    </a:cubicBezTo>
                    <a:cubicBezTo>
                      <a:pt x="2" y="13"/>
                      <a:pt x="3" y="14"/>
                      <a:pt x="4" y="15"/>
                    </a:cubicBezTo>
                    <a:cubicBezTo>
                      <a:pt x="4" y="10"/>
                      <a:pt x="5" y="5"/>
                      <a:pt x="7" y="1"/>
                    </a:cubicBezTo>
                    <a:cubicBezTo>
                      <a:pt x="7" y="1"/>
                      <a:pt x="7" y="1"/>
                      <a:pt x="7"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4" name="Google Shape;1273;p5">
                <a:extLst>
                  <a:ext uri="{FF2B5EF4-FFF2-40B4-BE49-F238E27FC236}">
                    <a16:creationId xmlns:a16="http://schemas.microsoft.com/office/drawing/2014/main" id="{A388BE03-BB9A-4967-8465-3F48C38FCA14}"/>
                  </a:ext>
                </a:extLst>
              </p:cNvPr>
              <p:cNvSpPr/>
              <p:nvPr/>
            </p:nvSpPr>
            <p:spPr>
              <a:xfrm>
                <a:off x="4020" y="1143"/>
                <a:ext cx="80" cy="68"/>
              </a:xfrm>
              <a:custGeom>
                <a:avLst/>
                <a:gdLst/>
                <a:ahLst/>
                <a:cxnLst/>
                <a:rect l="l" t="t" r="r" b="b"/>
                <a:pathLst>
                  <a:path w="47" h="40" extrusionOk="0">
                    <a:moveTo>
                      <a:pt x="3" y="0"/>
                    </a:moveTo>
                    <a:cubicBezTo>
                      <a:pt x="1" y="4"/>
                      <a:pt x="0" y="9"/>
                      <a:pt x="0" y="14"/>
                    </a:cubicBezTo>
                    <a:cubicBezTo>
                      <a:pt x="7" y="18"/>
                      <a:pt x="13" y="25"/>
                      <a:pt x="14" y="34"/>
                    </a:cubicBezTo>
                    <a:cubicBezTo>
                      <a:pt x="14" y="35"/>
                      <a:pt x="14" y="35"/>
                      <a:pt x="14" y="36"/>
                    </a:cubicBezTo>
                    <a:cubicBezTo>
                      <a:pt x="18" y="39"/>
                      <a:pt x="23" y="40"/>
                      <a:pt x="28" y="40"/>
                    </a:cubicBezTo>
                    <a:cubicBezTo>
                      <a:pt x="31" y="40"/>
                      <a:pt x="33" y="39"/>
                      <a:pt x="36" y="39"/>
                    </a:cubicBezTo>
                    <a:cubicBezTo>
                      <a:pt x="42" y="35"/>
                      <a:pt x="46" y="28"/>
                      <a:pt x="47" y="20"/>
                    </a:cubicBezTo>
                    <a:cubicBezTo>
                      <a:pt x="47" y="15"/>
                      <a:pt x="46" y="11"/>
                      <a:pt x="44" y="7"/>
                    </a:cubicBezTo>
                    <a:cubicBezTo>
                      <a:pt x="40" y="11"/>
                      <a:pt x="33" y="14"/>
                      <a:pt x="27" y="14"/>
                    </a:cubicBezTo>
                    <a:cubicBezTo>
                      <a:pt x="26" y="14"/>
                      <a:pt x="26" y="14"/>
                      <a:pt x="26" y="14"/>
                    </a:cubicBezTo>
                    <a:cubicBezTo>
                      <a:pt x="16" y="14"/>
                      <a:pt x="8" y="8"/>
                      <a:pt x="3"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5" name="Google Shape;1274;p5">
                <a:extLst>
                  <a:ext uri="{FF2B5EF4-FFF2-40B4-BE49-F238E27FC236}">
                    <a16:creationId xmlns:a16="http://schemas.microsoft.com/office/drawing/2014/main" id="{91AB0CBB-2A95-43AE-82DA-4BC99609A34D}"/>
                  </a:ext>
                </a:extLst>
              </p:cNvPr>
              <p:cNvSpPr/>
              <p:nvPr/>
            </p:nvSpPr>
            <p:spPr>
              <a:xfrm>
                <a:off x="4042" y="1213"/>
                <a:ext cx="3" cy="4"/>
              </a:xfrm>
              <a:custGeom>
                <a:avLst/>
                <a:gdLst/>
                <a:ahLst/>
                <a:cxnLst/>
                <a:rect l="l" t="t" r="r" b="b"/>
                <a:pathLst>
                  <a:path w="2" h="2" extrusionOk="0">
                    <a:moveTo>
                      <a:pt x="1" y="0"/>
                    </a:moveTo>
                    <a:cubicBezTo>
                      <a:pt x="1" y="0"/>
                      <a:pt x="0" y="1"/>
                      <a:pt x="0" y="1"/>
                    </a:cubicBezTo>
                    <a:cubicBezTo>
                      <a:pt x="1" y="1"/>
                      <a:pt x="1" y="1"/>
                      <a:pt x="2" y="2"/>
                    </a:cubicBezTo>
                    <a:cubicBezTo>
                      <a:pt x="1" y="1"/>
                      <a:pt x="1" y="0"/>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6" name="Google Shape;1275;p5">
                <a:extLst>
                  <a:ext uri="{FF2B5EF4-FFF2-40B4-BE49-F238E27FC236}">
                    <a16:creationId xmlns:a16="http://schemas.microsoft.com/office/drawing/2014/main" id="{49BF93FF-0B35-48C8-8812-67EE2AD1A668}"/>
                  </a:ext>
                </a:extLst>
              </p:cNvPr>
              <p:cNvSpPr/>
              <p:nvPr/>
            </p:nvSpPr>
            <p:spPr>
              <a:xfrm>
                <a:off x="4011" y="1163"/>
                <a:ext cx="33" cy="50"/>
              </a:xfrm>
              <a:custGeom>
                <a:avLst/>
                <a:gdLst/>
                <a:ahLst/>
                <a:cxnLst/>
                <a:rect l="l" t="t" r="r" b="b"/>
                <a:pathLst>
                  <a:path w="19" h="29" extrusionOk="0">
                    <a:moveTo>
                      <a:pt x="1" y="0"/>
                    </a:moveTo>
                    <a:cubicBezTo>
                      <a:pt x="1" y="1"/>
                      <a:pt x="1" y="2"/>
                      <a:pt x="0" y="3"/>
                    </a:cubicBezTo>
                    <a:cubicBezTo>
                      <a:pt x="0" y="8"/>
                      <a:pt x="1" y="12"/>
                      <a:pt x="3" y="16"/>
                    </a:cubicBezTo>
                    <a:cubicBezTo>
                      <a:pt x="9" y="18"/>
                      <a:pt x="15" y="23"/>
                      <a:pt x="19" y="29"/>
                    </a:cubicBezTo>
                    <a:cubicBezTo>
                      <a:pt x="19" y="27"/>
                      <a:pt x="19" y="26"/>
                      <a:pt x="19" y="24"/>
                    </a:cubicBezTo>
                    <a:cubicBezTo>
                      <a:pt x="17" y="23"/>
                      <a:pt x="15" y="22"/>
                      <a:pt x="14" y="20"/>
                    </a:cubicBezTo>
                    <a:cubicBezTo>
                      <a:pt x="9" y="15"/>
                      <a:pt x="6" y="8"/>
                      <a:pt x="5" y="2"/>
                    </a:cubicBezTo>
                    <a:cubicBezTo>
                      <a:pt x="4" y="1"/>
                      <a:pt x="3" y="0"/>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7" name="Google Shape;1276;p5">
                <a:extLst>
                  <a:ext uri="{FF2B5EF4-FFF2-40B4-BE49-F238E27FC236}">
                    <a16:creationId xmlns:a16="http://schemas.microsoft.com/office/drawing/2014/main" id="{A5A9F275-D2E8-497A-B09B-F30B868AFC2E}"/>
                  </a:ext>
                </a:extLst>
              </p:cNvPr>
              <p:cNvSpPr/>
              <p:nvPr/>
            </p:nvSpPr>
            <p:spPr>
              <a:xfrm>
                <a:off x="4020" y="1167"/>
                <a:ext cx="24" cy="38"/>
              </a:xfrm>
              <a:custGeom>
                <a:avLst/>
                <a:gdLst/>
                <a:ahLst/>
                <a:cxnLst/>
                <a:rect l="l" t="t" r="r" b="b"/>
                <a:pathLst>
                  <a:path w="14" h="22" extrusionOk="0">
                    <a:moveTo>
                      <a:pt x="0" y="0"/>
                    </a:moveTo>
                    <a:cubicBezTo>
                      <a:pt x="1" y="6"/>
                      <a:pt x="4" y="13"/>
                      <a:pt x="9" y="18"/>
                    </a:cubicBezTo>
                    <a:cubicBezTo>
                      <a:pt x="10" y="20"/>
                      <a:pt x="12" y="21"/>
                      <a:pt x="14" y="22"/>
                    </a:cubicBezTo>
                    <a:cubicBezTo>
                      <a:pt x="14" y="21"/>
                      <a:pt x="14" y="21"/>
                      <a:pt x="14" y="20"/>
                    </a:cubicBezTo>
                    <a:cubicBezTo>
                      <a:pt x="13" y="11"/>
                      <a:pt x="7" y="4"/>
                      <a:pt x="0" y="0"/>
                    </a:cubicBezTo>
                  </a:path>
                </a:pathLst>
              </a:custGeom>
              <a:solidFill>
                <a:srgbClr val="1F202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8" name="Google Shape;1277;p5">
                <a:extLst>
                  <a:ext uri="{FF2B5EF4-FFF2-40B4-BE49-F238E27FC236}">
                    <a16:creationId xmlns:a16="http://schemas.microsoft.com/office/drawing/2014/main" id="{4C8FD934-8F20-4710-BD73-B91E2DFD823E}"/>
                  </a:ext>
                </a:extLst>
              </p:cNvPr>
              <p:cNvSpPr/>
              <p:nvPr/>
            </p:nvSpPr>
            <p:spPr>
              <a:xfrm>
                <a:off x="4016" y="1191"/>
                <a:ext cx="28" cy="24"/>
              </a:xfrm>
              <a:custGeom>
                <a:avLst/>
                <a:gdLst/>
                <a:ahLst/>
                <a:cxnLst/>
                <a:rect l="l" t="t" r="r" b="b"/>
                <a:pathLst>
                  <a:path w="16" h="14" extrusionOk="0">
                    <a:moveTo>
                      <a:pt x="0" y="0"/>
                    </a:moveTo>
                    <a:cubicBezTo>
                      <a:pt x="3" y="7"/>
                      <a:pt x="8" y="12"/>
                      <a:pt x="15" y="14"/>
                    </a:cubicBezTo>
                    <a:cubicBezTo>
                      <a:pt x="15" y="14"/>
                      <a:pt x="16" y="13"/>
                      <a:pt x="16" y="13"/>
                    </a:cubicBezTo>
                    <a:cubicBezTo>
                      <a:pt x="12" y="7"/>
                      <a:pt x="6" y="2"/>
                      <a:pt x="0" y="0"/>
                    </a:cubicBezTo>
                  </a:path>
                </a:pathLst>
              </a:custGeom>
              <a:solidFill>
                <a:srgbClr val="33343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9" name="Google Shape;1278;p5">
                <a:extLst>
                  <a:ext uri="{FF2B5EF4-FFF2-40B4-BE49-F238E27FC236}">
                    <a16:creationId xmlns:a16="http://schemas.microsoft.com/office/drawing/2014/main" id="{395D5D9A-D6F6-4D95-8C67-08AA8CB3FAF4}"/>
                  </a:ext>
                </a:extLst>
              </p:cNvPr>
              <p:cNvSpPr/>
              <p:nvPr/>
            </p:nvSpPr>
            <p:spPr>
              <a:xfrm>
                <a:off x="4025" y="1139"/>
                <a:ext cx="2" cy="4"/>
              </a:xfrm>
              <a:custGeom>
                <a:avLst/>
                <a:gdLst/>
                <a:ahLst/>
                <a:cxnLst/>
                <a:rect l="l" t="t" r="r" b="b"/>
                <a:pathLst>
                  <a:path w="1" h="2" extrusionOk="0">
                    <a:moveTo>
                      <a:pt x="1" y="0"/>
                    </a:moveTo>
                    <a:cubicBezTo>
                      <a:pt x="1" y="0"/>
                      <a:pt x="0" y="1"/>
                      <a:pt x="0" y="1"/>
                    </a:cubicBezTo>
                    <a:cubicBezTo>
                      <a:pt x="0" y="2"/>
                      <a:pt x="0" y="2"/>
                      <a:pt x="0" y="2"/>
                    </a:cubicBezTo>
                    <a:cubicBezTo>
                      <a:pt x="1" y="1"/>
                      <a:pt x="1" y="1"/>
                      <a:pt x="1"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0" name="Google Shape;1279;p5">
                <a:extLst>
                  <a:ext uri="{FF2B5EF4-FFF2-40B4-BE49-F238E27FC236}">
                    <a16:creationId xmlns:a16="http://schemas.microsoft.com/office/drawing/2014/main" id="{5AFB4492-3E2E-443E-8518-E61A8C37DA83}"/>
                  </a:ext>
                </a:extLst>
              </p:cNvPr>
              <p:cNvSpPr/>
              <p:nvPr/>
            </p:nvSpPr>
            <p:spPr>
              <a:xfrm>
                <a:off x="4025" y="1129"/>
                <a:ext cx="70" cy="38"/>
              </a:xfrm>
              <a:custGeom>
                <a:avLst/>
                <a:gdLst/>
                <a:ahLst/>
                <a:cxnLst/>
                <a:rect l="l" t="t" r="r" b="b"/>
                <a:pathLst>
                  <a:path w="41" h="22" extrusionOk="0">
                    <a:moveTo>
                      <a:pt x="18" y="0"/>
                    </a:moveTo>
                    <a:cubicBezTo>
                      <a:pt x="12" y="0"/>
                      <a:pt x="6" y="2"/>
                      <a:pt x="1" y="6"/>
                    </a:cubicBezTo>
                    <a:cubicBezTo>
                      <a:pt x="1" y="7"/>
                      <a:pt x="1" y="7"/>
                      <a:pt x="0" y="8"/>
                    </a:cubicBezTo>
                    <a:cubicBezTo>
                      <a:pt x="5" y="16"/>
                      <a:pt x="13" y="22"/>
                      <a:pt x="23" y="22"/>
                    </a:cubicBezTo>
                    <a:cubicBezTo>
                      <a:pt x="23" y="22"/>
                      <a:pt x="23" y="22"/>
                      <a:pt x="24" y="22"/>
                    </a:cubicBezTo>
                    <a:cubicBezTo>
                      <a:pt x="30" y="22"/>
                      <a:pt x="37" y="19"/>
                      <a:pt x="41" y="15"/>
                    </a:cubicBezTo>
                    <a:cubicBezTo>
                      <a:pt x="38" y="7"/>
                      <a:pt x="30" y="1"/>
                      <a:pt x="20" y="0"/>
                    </a:cubicBezTo>
                    <a:cubicBezTo>
                      <a:pt x="20" y="0"/>
                      <a:pt x="19" y="0"/>
                      <a:pt x="18" y="0"/>
                    </a:cubicBezTo>
                  </a:path>
                </a:pathLst>
              </a:custGeom>
              <a:solidFill>
                <a:srgbClr val="13131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1" name="Google Shape;1280;p5">
                <a:extLst>
                  <a:ext uri="{FF2B5EF4-FFF2-40B4-BE49-F238E27FC236}">
                    <a16:creationId xmlns:a16="http://schemas.microsoft.com/office/drawing/2014/main" id="{0BB33D8C-5613-40D3-96E6-C8B5ED3CEB27}"/>
                  </a:ext>
                </a:extLst>
              </p:cNvPr>
              <p:cNvSpPr/>
              <p:nvPr/>
            </p:nvSpPr>
            <p:spPr>
              <a:xfrm>
                <a:off x="4099" y="1021"/>
                <a:ext cx="3" cy="7"/>
              </a:xfrm>
              <a:custGeom>
                <a:avLst/>
                <a:gdLst/>
                <a:ahLst/>
                <a:cxnLst/>
                <a:rect l="l" t="t" r="r" b="b"/>
                <a:pathLst>
                  <a:path w="2" h="4" extrusionOk="0">
                    <a:moveTo>
                      <a:pt x="0" y="0"/>
                    </a:moveTo>
                    <a:cubicBezTo>
                      <a:pt x="0" y="2"/>
                      <a:pt x="0" y="3"/>
                      <a:pt x="0" y="4"/>
                    </a:cubicBezTo>
                    <a:cubicBezTo>
                      <a:pt x="1" y="3"/>
                      <a:pt x="1" y="2"/>
                      <a:pt x="2" y="1"/>
                    </a:cubicBezTo>
                    <a:cubicBezTo>
                      <a:pt x="1" y="1"/>
                      <a:pt x="1" y="0"/>
                      <a:pt x="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2" name="Google Shape;1281;p5">
                <a:extLst>
                  <a:ext uri="{FF2B5EF4-FFF2-40B4-BE49-F238E27FC236}">
                    <a16:creationId xmlns:a16="http://schemas.microsoft.com/office/drawing/2014/main" id="{83674836-8C1A-4431-BE57-A0679FD0EAF0}"/>
                  </a:ext>
                </a:extLst>
              </p:cNvPr>
              <p:cNvSpPr/>
              <p:nvPr/>
            </p:nvSpPr>
            <p:spPr>
              <a:xfrm>
                <a:off x="4037" y="1012"/>
                <a:ext cx="62" cy="35"/>
              </a:xfrm>
              <a:custGeom>
                <a:avLst/>
                <a:gdLst/>
                <a:ahLst/>
                <a:cxnLst/>
                <a:rect l="l" t="t" r="r" b="b"/>
                <a:pathLst>
                  <a:path w="36" h="20" extrusionOk="0">
                    <a:moveTo>
                      <a:pt x="8" y="0"/>
                    </a:moveTo>
                    <a:cubicBezTo>
                      <a:pt x="5" y="0"/>
                      <a:pt x="3" y="0"/>
                      <a:pt x="1" y="0"/>
                    </a:cubicBezTo>
                    <a:cubicBezTo>
                      <a:pt x="0" y="10"/>
                      <a:pt x="8" y="19"/>
                      <a:pt x="18" y="20"/>
                    </a:cubicBezTo>
                    <a:cubicBezTo>
                      <a:pt x="18" y="20"/>
                      <a:pt x="19" y="20"/>
                      <a:pt x="19" y="20"/>
                    </a:cubicBezTo>
                    <a:cubicBezTo>
                      <a:pt x="27" y="20"/>
                      <a:pt x="33" y="16"/>
                      <a:pt x="36" y="9"/>
                    </a:cubicBezTo>
                    <a:cubicBezTo>
                      <a:pt x="36" y="8"/>
                      <a:pt x="36" y="7"/>
                      <a:pt x="36" y="5"/>
                    </a:cubicBezTo>
                    <a:cubicBezTo>
                      <a:pt x="27" y="2"/>
                      <a:pt x="17" y="0"/>
                      <a:pt x="8" y="0"/>
                    </a:cubicBezTo>
                  </a:path>
                </a:pathLst>
              </a:custGeom>
              <a:solidFill>
                <a:srgbClr val="2A2A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3" name="Google Shape;1282;p5">
                <a:extLst>
                  <a:ext uri="{FF2B5EF4-FFF2-40B4-BE49-F238E27FC236}">
                    <a16:creationId xmlns:a16="http://schemas.microsoft.com/office/drawing/2014/main" id="{22C5A24F-FE54-419C-BC25-F541C050814C}"/>
                  </a:ext>
                </a:extLst>
              </p:cNvPr>
              <p:cNvSpPr/>
              <p:nvPr/>
            </p:nvSpPr>
            <p:spPr>
              <a:xfrm>
                <a:off x="4967" y="1488"/>
                <a:ext cx="61" cy="91"/>
              </a:xfrm>
              <a:custGeom>
                <a:avLst/>
                <a:gdLst/>
                <a:ahLst/>
                <a:cxnLst/>
                <a:rect l="l" t="t" r="r" b="b"/>
                <a:pathLst>
                  <a:path w="36" h="53" extrusionOk="0">
                    <a:moveTo>
                      <a:pt x="33" y="0"/>
                    </a:moveTo>
                    <a:cubicBezTo>
                      <a:pt x="22" y="0"/>
                      <a:pt x="12" y="6"/>
                      <a:pt x="6" y="16"/>
                    </a:cubicBezTo>
                    <a:cubicBezTo>
                      <a:pt x="0" y="29"/>
                      <a:pt x="3" y="44"/>
                      <a:pt x="13" y="53"/>
                    </a:cubicBezTo>
                    <a:cubicBezTo>
                      <a:pt x="15" y="52"/>
                      <a:pt x="16" y="50"/>
                      <a:pt x="17" y="49"/>
                    </a:cubicBezTo>
                    <a:cubicBezTo>
                      <a:pt x="29" y="34"/>
                      <a:pt x="35" y="17"/>
                      <a:pt x="36" y="0"/>
                    </a:cubicBezTo>
                    <a:cubicBezTo>
                      <a:pt x="35" y="0"/>
                      <a:pt x="34" y="0"/>
                      <a:pt x="33"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4" name="Google Shape;1283;p5">
                <a:extLst>
                  <a:ext uri="{FF2B5EF4-FFF2-40B4-BE49-F238E27FC236}">
                    <a16:creationId xmlns:a16="http://schemas.microsoft.com/office/drawing/2014/main" id="{DC397E47-F96C-44F5-AD8F-847DC3806F8A}"/>
                  </a:ext>
                </a:extLst>
              </p:cNvPr>
              <p:cNvSpPr/>
              <p:nvPr/>
            </p:nvSpPr>
            <p:spPr>
              <a:xfrm>
                <a:off x="4931" y="1343"/>
                <a:ext cx="44" cy="26"/>
              </a:xfrm>
              <a:custGeom>
                <a:avLst/>
                <a:gdLst/>
                <a:ahLst/>
                <a:cxnLst/>
                <a:rect l="l" t="t" r="r" b="b"/>
                <a:pathLst>
                  <a:path w="26" h="15" extrusionOk="0">
                    <a:moveTo>
                      <a:pt x="0" y="0"/>
                    </a:moveTo>
                    <a:cubicBezTo>
                      <a:pt x="1" y="5"/>
                      <a:pt x="4" y="10"/>
                      <a:pt x="10" y="13"/>
                    </a:cubicBezTo>
                    <a:cubicBezTo>
                      <a:pt x="12" y="15"/>
                      <a:pt x="15" y="15"/>
                      <a:pt x="18" y="15"/>
                    </a:cubicBezTo>
                    <a:cubicBezTo>
                      <a:pt x="21" y="15"/>
                      <a:pt x="23" y="15"/>
                      <a:pt x="26" y="13"/>
                    </a:cubicBezTo>
                    <a:cubicBezTo>
                      <a:pt x="18" y="7"/>
                      <a:pt x="9" y="3"/>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5" name="Google Shape;1284;p5">
                <a:extLst>
                  <a:ext uri="{FF2B5EF4-FFF2-40B4-BE49-F238E27FC236}">
                    <a16:creationId xmlns:a16="http://schemas.microsoft.com/office/drawing/2014/main" id="{11562C21-3C70-4CAA-9B22-6FBCA0F7AD76}"/>
                  </a:ext>
                </a:extLst>
              </p:cNvPr>
              <p:cNvSpPr/>
              <p:nvPr/>
            </p:nvSpPr>
            <p:spPr>
              <a:xfrm>
                <a:off x="4784" y="1373"/>
                <a:ext cx="89" cy="79"/>
              </a:xfrm>
              <a:custGeom>
                <a:avLst/>
                <a:gdLst/>
                <a:ahLst/>
                <a:cxnLst/>
                <a:rect l="l" t="t" r="r" b="b"/>
                <a:pathLst>
                  <a:path w="52" h="46" extrusionOk="0">
                    <a:moveTo>
                      <a:pt x="26" y="0"/>
                    </a:moveTo>
                    <a:cubicBezTo>
                      <a:pt x="19" y="0"/>
                      <a:pt x="12" y="3"/>
                      <a:pt x="7" y="10"/>
                    </a:cubicBezTo>
                    <a:cubicBezTo>
                      <a:pt x="0" y="21"/>
                      <a:pt x="3" y="35"/>
                      <a:pt x="14" y="42"/>
                    </a:cubicBezTo>
                    <a:cubicBezTo>
                      <a:pt x="17" y="45"/>
                      <a:pt x="22" y="46"/>
                      <a:pt x="26" y="46"/>
                    </a:cubicBezTo>
                    <a:cubicBezTo>
                      <a:pt x="34" y="46"/>
                      <a:pt x="41" y="42"/>
                      <a:pt x="45" y="36"/>
                    </a:cubicBezTo>
                    <a:cubicBezTo>
                      <a:pt x="52" y="25"/>
                      <a:pt x="50" y="11"/>
                      <a:pt x="39" y="4"/>
                    </a:cubicBezTo>
                    <a:cubicBezTo>
                      <a:pt x="35" y="1"/>
                      <a:pt x="31" y="0"/>
                      <a:pt x="26"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6" name="Google Shape;1285;p5">
                <a:extLst>
                  <a:ext uri="{FF2B5EF4-FFF2-40B4-BE49-F238E27FC236}">
                    <a16:creationId xmlns:a16="http://schemas.microsoft.com/office/drawing/2014/main" id="{127F4CCD-83F9-40C2-B7DD-F86239023357}"/>
                  </a:ext>
                </a:extLst>
              </p:cNvPr>
              <p:cNvSpPr/>
              <p:nvPr/>
            </p:nvSpPr>
            <p:spPr>
              <a:xfrm>
                <a:off x="4955" y="1474"/>
                <a:ext cx="34" cy="29"/>
              </a:xfrm>
              <a:custGeom>
                <a:avLst/>
                <a:gdLst/>
                <a:ahLst/>
                <a:cxnLst/>
                <a:rect l="l" t="t" r="r" b="b"/>
                <a:pathLst>
                  <a:path w="20" h="17" extrusionOk="0">
                    <a:moveTo>
                      <a:pt x="10" y="0"/>
                    </a:moveTo>
                    <a:cubicBezTo>
                      <a:pt x="8" y="0"/>
                      <a:pt x="5" y="1"/>
                      <a:pt x="3" y="4"/>
                    </a:cubicBezTo>
                    <a:cubicBezTo>
                      <a:pt x="0" y="8"/>
                      <a:pt x="2" y="13"/>
                      <a:pt x="5" y="16"/>
                    </a:cubicBezTo>
                    <a:cubicBezTo>
                      <a:pt x="7" y="17"/>
                      <a:pt x="9" y="17"/>
                      <a:pt x="10" y="17"/>
                    </a:cubicBezTo>
                    <a:cubicBezTo>
                      <a:pt x="13" y="17"/>
                      <a:pt x="16" y="16"/>
                      <a:pt x="17" y="13"/>
                    </a:cubicBezTo>
                    <a:cubicBezTo>
                      <a:pt x="20" y="9"/>
                      <a:pt x="19" y="4"/>
                      <a:pt x="15" y="1"/>
                    </a:cubicBezTo>
                    <a:cubicBezTo>
                      <a:pt x="14" y="0"/>
                      <a:pt x="12" y="0"/>
                      <a:pt x="1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7" name="Google Shape;1286;p5">
                <a:extLst>
                  <a:ext uri="{FF2B5EF4-FFF2-40B4-BE49-F238E27FC236}">
                    <a16:creationId xmlns:a16="http://schemas.microsoft.com/office/drawing/2014/main" id="{8C69F11A-07BC-4C00-838D-AB96AE1EC76C}"/>
                  </a:ext>
                </a:extLst>
              </p:cNvPr>
              <p:cNvSpPr/>
              <p:nvPr/>
            </p:nvSpPr>
            <p:spPr>
              <a:xfrm>
                <a:off x="5174" y="1805"/>
                <a:ext cx="120" cy="111"/>
              </a:xfrm>
              <a:custGeom>
                <a:avLst/>
                <a:gdLst/>
                <a:ahLst/>
                <a:cxnLst/>
                <a:rect l="l" t="t" r="r" b="b"/>
                <a:pathLst>
                  <a:path w="70" h="65" extrusionOk="0">
                    <a:moveTo>
                      <a:pt x="36" y="0"/>
                    </a:moveTo>
                    <a:cubicBezTo>
                      <a:pt x="28" y="0"/>
                      <a:pt x="20" y="3"/>
                      <a:pt x="14" y="9"/>
                    </a:cubicBezTo>
                    <a:cubicBezTo>
                      <a:pt x="1" y="21"/>
                      <a:pt x="0" y="41"/>
                      <a:pt x="12" y="54"/>
                    </a:cubicBezTo>
                    <a:cubicBezTo>
                      <a:pt x="18" y="61"/>
                      <a:pt x="27" y="65"/>
                      <a:pt x="36" y="65"/>
                    </a:cubicBezTo>
                    <a:cubicBezTo>
                      <a:pt x="43" y="65"/>
                      <a:pt x="51" y="62"/>
                      <a:pt x="57" y="56"/>
                    </a:cubicBezTo>
                    <a:cubicBezTo>
                      <a:pt x="67" y="48"/>
                      <a:pt x="70" y="35"/>
                      <a:pt x="67" y="24"/>
                    </a:cubicBezTo>
                    <a:cubicBezTo>
                      <a:pt x="65" y="19"/>
                      <a:pt x="62" y="14"/>
                      <a:pt x="59" y="10"/>
                    </a:cubicBezTo>
                    <a:cubicBezTo>
                      <a:pt x="53" y="4"/>
                      <a:pt x="44" y="0"/>
                      <a:pt x="36"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sp>
          <p:nvSpPr>
            <p:cNvPr id="20" name="Google Shape;1287;p5">
              <a:extLst>
                <a:ext uri="{FF2B5EF4-FFF2-40B4-BE49-F238E27FC236}">
                  <a16:creationId xmlns:a16="http://schemas.microsoft.com/office/drawing/2014/main" id="{935CBA89-2B98-4F5B-A0D4-8A4DF3221DAA}"/>
                </a:ext>
              </a:extLst>
            </p:cNvPr>
            <p:cNvSpPr/>
            <p:nvPr/>
          </p:nvSpPr>
          <p:spPr>
            <a:xfrm>
              <a:off x="5184" y="2944"/>
              <a:ext cx="72" cy="65"/>
            </a:xfrm>
            <a:custGeom>
              <a:avLst/>
              <a:gdLst/>
              <a:ahLst/>
              <a:cxnLst/>
              <a:rect l="l" t="t" r="r" b="b"/>
              <a:pathLst>
                <a:path w="42" h="38" extrusionOk="0">
                  <a:moveTo>
                    <a:pt x="21" y="0"/>
                  </a:moveTo>
                  <a:cubicBezTo>
                    <a:pt x="16" y="0"/>
                    <a:pt x="11" y="2"/>
                    <a:pt x="7" y="7"/>
                  </a:cubicBezTo>
                  <a:cubicBezTo>
                    <a:pt x="0" y="14"/>
                    <a:pt x="1" y="26"/>
                    <a:pt x="9" y="33"/>
                  </a:cubicBezTo>
                  <a:cubicBezTo>
                    <a:pt x="12" y="36"/>
                    <a:pt x="17" y="38"/>
                    <a:pt x="21" y="38"/>
                  </a:cubicBezTo>
                  <a:cubicBezTo>
                    <a:pt x="27" y="38"/>
                    <a:pt x="32" y="36"/>
                    <a:pt x="35" y="32"/>
                  </a:cubicBezTo>
                  <a:cubicBezTo>
                    <a:pt x="42" y="24"/>
                    <a:pt x="42" y="12"/>
                    <a:pt x="34" y="5"/>
                  </a:cubicBezTo>
                  <a:cubicBezTo>
                    <a:pt x="30" y="2"/>
                    <a:pt x="26" y="0"/>
                    <a:pt x="21"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 name="Google Shape;1288;p5">
              <a:extLst>
                <a:ext uri="{FF2B5EF4-FFF2-40B4-BE49-F238E27FC236}">
                  <a16:creationId xmlns:a16="http://schemas.microsoft.com/office/drawing/2014/main" id="{60AFC008-AEF6-4C8D-B647-5B5BC60D9D33}"/>
                </a:ext>
              </a:extLst>
            </p:cNvPr>
            <p:cNvSpPr/>
            <p:nvPr/>
          </p:nvSpPr>
          <p:spPr>
            <a:xfrm>
              <a:off x="4037" y="3224"/>
              <a:ext cx="55" cy="58"/>
            </a:xfrm>
            <a:custGeom>
              <a:avLst/>
              <a:gdLst/>
              <a:ahLst/>
              <a:cxnLst/>
              <a:rect l="l" t="t" r="r" b="b"/>
              <a:pathLst>
                <a:path w="32" h="34" extrusionOk="0">
                  <a:moveTo>
                    <a:pt x="27" y="0"/>
                  </a:moveTo>
                  <a:cubicBezTo>
                    <a:pt x="15" y="7"/>
                    <a:pt x="5" y="18"/>
                    <a:pt x="0" y="32"/>
                  </a:cubicBezTo>
                  <a:cubicBezTo>
                    <a:pt x="3" y="34"/>
                    <a:pt x="6" y="34"/>
                    <a:pt x="10" y="34"/>
                  </a:cubicBezTo>
                  <a:cubicBezTo>
                    <a:pt x="13" y="34"/>
                    <a:pt x="17" y="33"/>
                    <a:pt x="20" y="31"/>
                  </a:cubicBezTo>
                  <a:cubicBezTo>
                    <a:pt x="22" y="26"/>
                    <a:pt x="26" y="22"/>
                    <a:pt x="30" y="19"/>
                  </a:cubicBezTo>
                  <a:cubicBezTo>
                    <a:pt x="32" y="13"/>
                    <a:pt x="31" y="6"/>
                    <a:pt x="2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 name="Google Shape;1289;p5">
              <a:extLst>
                <a:ext uri="{FF2B5EF4-FFF2-40B4-BE49-F238E27FC236}">
                  <a16:creationId xmlns:a16="http://schemas.microsoft.com/office/drawing/2014/main" id="{2818279F-4018-48AF-8515-D8402235BFAB}"/>
                </a:ext>
              </a:extLst>
            </p:cNvPr>
            <p:cNvSpPr/>
            <p:nvPr/>
          </p:nvSpPr>
          <p:spPr>
            <a:xfrm>
              <a:off x="4198" y="3272"/>
              <a:ext cx="38" cy="82"/>
            </a:xfrm>
            <a:custGeom>
              <a:avLst/>
              <a:gdLst/>
              <a:ahLst/>
              <a:cxnLst/>
              <a:rect l="l" t="t" r="r" b="b"/>
              <a:pathLst>
                <a:path w="22" h="48" extrusionOk="0">
                  <a:moveTo>
                    <a:pt x="15" y="0"/>
                  </a:moveTo>
                  <a:cubicBezTo>
                    <a:pt x="11" y="3"/>
                    <a:pt x="8" y="7"/>
                    <a:pt x="6" y="12"/>
                  </a:cubicBezTo>
                  <a:cubicBezTo>
                    <a:pt x="0" y="25"/>
                    <a:pt x="4" y="40"/>
                    <a:pt x="16" y="48"/>
                  </a:cubicBezTo>
                  <a:cubicBezTo>
                    <a:pt x="17" y="46"/>
                    <a:pt x="17" y="44"/>
                    <a:pt x="18" y="41"/>
                  </a:cubicBezTo>
                  <a:cubicBezTo>
                    <a:pt x="22" y="27"/>
                    <a:pt x="21" y="13"/>
                    <a:pt x="15"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 name="Google Shape;1290;p5">
              <a:extLst>
                <a:ext uri="{FF2B5EF4-FFF2-40B4-BE49-F238E27FC236}">
                  <a16:creationId xmlns:a16="http://schemas.microsoft.com/office/drawing/2014/main" id="{861411B5-BED6-4484-9743-C36E4EBEEA5D}"/>
                </a:ext>
              </a:extLst>
            </p:cNvPr>
            <p:cNvSpPr/>
            <p:nvPr/>
          </p:nvSpPr>
          <p:spPr>
            <a:xfrm>
              <a:off x="4100" y="3212"/>
              <a:ext cx="52" cy="15"/>
            </a:xfrm>
            <a:custGeom>
              <a:avLst/>
              <a:gdLst/>
              <a:ahLst/>
              <a:cxnLst/>
              <a:rect l="l" t="t" r="r" b="b"/>
              <a:pathLst>
                <a:path w="30" h="9" extrusionOk="0">
                  <a:moveTo>
                    <a:pt x="19" y="0"/>
                  </a:moveTo>
                  <a:cubicBezTo>
                    <a:pt x="12" y="0"/>
                    <a:pt x="6" y="1"/>
                    <a:pt x="0" y="3"/>
                  </a:cubicBezTo>
                  <a:cubicBezTo>
                    <a:pt x="2" y="5"/>
                    <a:pt x="4" y="6"/>
                    <a:pt x="6" y="7"/>
                  </a:cubicBezTo>
                  <a:cubicBezTo>
                    <a:pt x="9" y="8"/>
                    <a:pt x="11" y="9"/>
                    <a:pt x="14" y="9"/>
                  </a:cubicBezTo>
                  <a:cubicBezTo>
                    <a:pt x="20" y="9"/>
                    <a:pt x="26" y="6"/>
                    <a:pt x="30" y="1"/>
                  </a:cubicBezTo>
                  <a:cubicBezTo>
                    <a:pt x="26" y="0"/>
                    <a:pt x="23" y="0"/>
                    <a:pt x="19"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 name="Google Shape;1291;p5">
              <a:extLst>
                <a:ext uri="{FF2B5EF4-FFF2-40B4-BE49-F238E27FC236}">
                  <a16:creationId xmlns:a16="http://schemas.microsoft.com/office/drawing/2014/main" id="{847ACCAB-C462-42D4-895E-283CCD7B592B}"/>
                </a:ext>
              </a:extLst>
            </p:cNvPr>
            <p:cNvSpPr/>
            <p:nvPr/>
          </p:nvSpPr>
          <p:spPr>
            <a:xfrm>
              <a:off x="4148" y="3229"/>
              <a:ext cx="60" cy="53"/>
            </a:xfrm>
            <a:custGeom>
              <a:avLst/>
              <a:gdLst/>
              <a:ahLst/>
              <a:cxnLst/>
              <a:rect l="l" t="t" r="r" b="b"/>
              <a:pathLst>
                <a:path w="35" h="31" extrusionOk="0">
                  <a:moveTo>
                    <a:pt x="18" y="0"/>
                  </a:moveTo>
                  <a:cubicBezTo>
                    <a:pt x="12" y="0"/>
                    <a:pt x="6" y="3"/>
                    <a:pt x="4" y="8"/>
                  </a:cubicBezTo>
                  <a:cubicBezTo>
                    <a:pt x="0" y="16"/>
                    <a:pt x="3" y="25"/>
                    <a:pt x="11" y="29"/>
                  </a:cubicBezTo>
                  <a:cubicBezTo>
                    <a:pt x="13" y="30"/>
                    <a:pt x="15" y="31"/>
                    <a:pt x="18" y="31"/>
                  </a:cubicBezTo>
                  <a:cubicBezTo>
                    <a:pt x="23" y="31"/>
                    <a:pt x="29" y="28"/>
                    <a:pt x="32" y="22"/>
                  </a:cubicBezTo>
                  <a:cubicBezTo>
                    <a:pt x="35" y="14"/>
                    <a:pt x="32" y="5"/>
                    <a:pt x="24" y="1"/>
                  </a:cubicBezTo>
                  <a:cubicBezTo>
                    <a:pt x="22" y="0"/>
                    <a:pt x="20" y="0"/>
                    <a:pt x="18"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 name="Google Shape;1292;p5">
              <a:extLst>
                <a:ext uri="{FF2B5EF4-FFF2-40B4-BE49-F238E27FC236}">
                  <a16:creationId xmlns:a16="http://schemas.microsoft.com/office/drawing/2014/main" id="{19E27FF0-80F3-4EA4-82BC-C2C6BB7A83D1}"/>
                </a:ext>
              </a:extLst>
            </p:cNvPr>
            <p:cNvSpPr/>
            <p:nvPr/>
          </p:nvSpPr>
          <p:spPr>
            <a:xfrm>
              <a:off x="4068" y="3248"/>
              <a:ext cx="96" cy="91"/>
            </a:xfrm>
            <a:custGeom>
              <a:avLst/>
              <a:gdLst/>
              <a:ahLst/>
              <a:cxnLst/>
              <a:rect l="l" t="t" r="r" b="b"/>
              <a:pathLst>
                <a:path w="56" h="53" extrusionOk="0">
                  <a:moveTo>
                    <a:pt x="27" y="0"/>
                  </a:moveTo>
                  <a:cubicBezTo>
                    <a:pt x="26" y="0"/>
                    <a:pt x="24" y="1"/>
                    <a:pt x="22" y="1"/>
                  </a:cubicBezTo>
                  <a:cubicBezTo>
                    <a:pt x="19" y="2"/>
                    <a:pt x="15" y="3"/>
                    <a:pt x="12" y="5"/>
                  </a:cubicBezTo>
                  <a:cubicBezTo>
                    <a:pt x="11" y="9"/>
                    <a:pt x="9" y="12"/>
                    <a:pt x="6" y="15"/>
                  </a:cubicBezTo>
                  <a:cubicBezTo>
                    <a:pt x="5" y="16"/>
                    <a:pt x="4" y="17"/>
                    <a:pt x="2" y="17"/>
                  </a:cubicBezTo>
                  <a:cubicBezTo>
                    <a:pt x="1" y="22"/>
                    <a:pt x="0" y="27"/>
                    <a:pt x="1" y="32"/>
                  </a:cubicBezTo>
                  <a:cubicBezTo>
                    <a:pt x="3" y="45"/>
                    <a:pt x="15" y="53"/>
                    <a:pt x="27" y="53"/>
                  </a:cubicBezTo>
                  <a:cubicBezTo>
                    <a:pt x="29" y="53"/>
                    <a:pt x="30" y="53"/>
                    <a:pt x="32" y="53"/>
                  </a:cubicBezTo>
                  <a:cubicBezTo>
                    <a:pt x="46" y="50"/>
                    <a:pt x="56" y="37"/>
                    <a:pt x="53" y="22"/>
                  </a:cubicBezTo>
                  <a:cubicBezTo>
                    <a:pt x="51" y="9"/>
                    <a:pt x="40" y="0"/>
                    <a:pt x="2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 name="Google Shape;1293;p5">
              <a:extLst>
                <a:ext uri="{FF2B5EF4-FFF2-40B4-BE49-F238E27FC236}">
                  <a16:creationId xmlns:a16="http://schemas.microsoft.com/office/drawing/2014/main" id="{F1C7B045-941B-456E-81CB-EDDE4F479B5B}"/>
                </a:ext>
              </a:extLst>
            </p:cNvPr>
            <p:cNvSpPr/>
            <p:nvPr/>
          </p:nvSpPr>
          <p:spPr>
            <a:xfrm>
              <a:off x="4071" y="3256"/>
              <a:ext cx="17" cy="21"/>
            </a:xfrm>
            <a:custGeom>
              <a:avLst/>
              <a:gdLst/>
              <a:ahLst/>
              <a:cxnLst/>
              <a:rect l="l" t="t" r="r" b="b"/>
              <a:pathLst>
                <a:path w="10" h="12" extrusionOk="0">
                  <a:moveTo>
                    <a:pt x="10" y="0"/>
                  </a:moveTo>
                  <a:cubicBezTo>
                    <a:pt x="6" y="3"/>
                    <a:pt x="2" y="7"/>
                    <a:pt x="0" y="12"/>
                  </a:cubicBezTo>
                  <a:cubicBezTo>
                    <a:pt x="2" y="12"/>
                    <a:pt x="3" y="11"/>
                    <a:pt x="4" y="10"/>
                  </a:cubicBezTo>
                  <a:cubicBezTo>
                    <a:pt x="7" y="7"/>
                    <a:pt x="9" y="4"/>
                    <a:pt x="10"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 name="Google Shape;1294;p5">
              <a:extLst>
                <a:ext uri="{FF2B5EF4-FFF2-40B4-BE49-F238E27FC236}">
                  <a16:creationId xmlns:a16="http://schemas.microsoft.com/office/drawing/2014/main" id="{343947BB-7693-46B0-8E43-5991891671F8}"/>
                </a:ext>
              </a:extLst>
            </p:cNvPr>
            <p:cNvSpPr/>
            <p:nvPr/>
          </p:nvSpPr>
          <p:spPr>
            <a:xfrm>
              <a:off x="3842" y="3020"/>
              <a:ext cx="130" cy="89"/>
            </a:xfrm>
            <a:custGeom>
              <a:avLst/>
              <a:gdLst/>
              <a:ahLst/>
              <a:cxnLst/>
              <a:rect l="l" t="t" r="r" b="b"/>
              <a:pathLst>
                <a:path w="76" h="52" extrusionOk="0">
                  <a:moveTo>
                    <a:pt x="58" y="39"/>
                  </a:moveTo>
                  <a:cubicBezTo>
                    <a:pt x="57" y="39"/>
                    <a:pt x="56" y="39"/>
                    <a:pt x="55" y="39"/>
                  </a:cubicBezTo>
                  <a:cubicBezTo>
                    <a:pt x="51" y="37"/>
                    <a:pt x="50" y="33"/>
                    <a:pt x="51" y="29"/>
                  </a:cubicBezTo>
                  <a:cubicBezTo>
                    <a:pt x="53" y="27"/>
                    <a:pt x="55" y="25"/>
                    <a:pt x="58" y="25"/>
                  </a:cubicBezTo>
                  <a:cubicBezTo>
                    <a:pt x="59" y="25"/>
                    <a:pt x="60" y="26"/>
                    <a:pt x="61" y="26"/>
                  </a:cubicBezTo>
                  <a:cubicBezTo>
                    <a:pt x="64" y="28"/>
                    <a:pt x="66" y="32"/>
                    <a:pt x="64" y="36"/>
                  </a:cubicBezTo>
                  <a:cubicBezTo>
                    <a:pt x="63" y="38"/>
                    <a:pt x="60" y="39"/>
                    <a:pt x="58" y="39"/>
                  </a:cubicBezTo>
                  <a:moveTo>
                    <a:pt x="44" y="0"/>
                  </a:moveTo>
                  <a:cubicBezTo>
                    <a:pt x="29" y="0"/>
                    <a:pt x="14" y="7"/>
                    <a:pt x="5" y="20"/>
                  </a:cubicBezTo>
                  <a:cubicBezTo>
                    <a:pt x="3" y="22"/>
                    <a:pt x="1" y="25"/>
                    <a:pt x="0" y="28"/>
                  </a:cubicBezTo>
                  <a:cubicBezTo>
                    <a:pt x="1" y="31"/>
                    <a:pt x="4" y="35"/>
                    <a:pt x="7" y="39"/>
                  </a:cubicBezTo>
                  <a:cubicBezTo>
                    <a:pt x="14" y="47"/>
                    <a:pt x="25" y="52"/>
                    <a:pt x="36" y="52"/>
                  </a:cubicBezTo>
                  <a:cubicBezTo>
                    <a:pt x="45" y="52"/>
                    <a:pt x="55" y="49"/>
                    <a:pt x="62" y="42"/>
                  </a:cubicBezTo>
                  <a:cubicBezTo>
                    <a:pt x="71" y="34"/>
                    <a:pt x="76" y="23"/>
                    <a:pt x="75" y="11"/>
                  </a:cubicBezTo>
                  <a:cubicBezTo>
                    <a:pt x="75" y="11"/>
                    <a:pt x="74" y="10"/>
                    <a:pt x="73" y="10"/>
                  </a:cubicBezTo>
                  <a:cubicBezTo>
                    <a:pt x="65" y="3"/>
                    <a:pt x="54" y="0"/>
                    <a:pt x="44"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 name="Google Shape;1295;p5">
              <a:extLst>
                <a:ext uri="{FF2B5EF4-FFF2-40B4-BE49-F238E27FC236}">
                  <a16:creationId xmlns:a16="http://schemas.microsoft.com/office/drawing/2014/main" id="{AF3866DF-EF05-418F-BD60-6F26FD9D62E3}"/>
                </a:ext>
              </a:extLst>
            </p:cNvPr>
            <p:cNvSpPr/>
            <p:nvPr/>
          </p:nvSpPr>
          <p:spPr>
            <a:xfrm>
              <a:off x="3927" y="3063"/>
              <a:ext cx="28" cy="24"/>
            </a:xfrm>
            <a:custGeom>
              <a:avLst/>
              <a:gdLst/>
              <a:ahLst/>
              <a:cxnLst/>
              <a:rect l="l" t="t" r="r" b="b"/>
              <a:pathLst>
                <a:path w="16" h="14" extrusionOk="0">
                  <a:moveTo>
                    <a:pt x="8" y="0"/>
                  </a:moveTo>
                  <a:cubicBezTo>
                    <a:pt x="5" y="0"/>
                    <a:pt x="3" y="2"/>
                    <a:pt x="1" y="4"/>
                  </a:cubicBezTo>
                  <a:cubicBezTo>
                    <a:pt x="0" y="8"/>
                    <a:pt x="1" y="12"/>
                    <a:pt x="5" y="14"/>
                  </a:cubicBezTo>
                  <a:cubicBezTo>
                    <a:pt x="6" y="14"/>
                    <a:pt x="7" y="14"/>
                    <a:pt x="8" y="14"/>
                  </a:cubicBezTo>
                  <a:cubicBezTo>
                    <a:pt x="10" y="14"/>
                    <a:pt x="13" y="13"/>
                    <a:pt x="14" y="11"/>
                  </a:cubicBezTo>
                  <a:cubicBezTo>
                    <a:pt x="16" y="7"/>
                    <a:pt x="14" y="3"/>
                    <a:pt x="11" y="1"/>
                  </a:cubicBezTo>
                  <a:cubicBezTo>
                    <a:pt x="10" y="1"/>
                    <a:pt x="9" y="0"/>
                    <a:pt x="8" y="0"/>
                  </a:cubicBezTo>
                </a:path>
              </a:pathLst>
            </a:custGeom>
            <a:solidFill>
              <a:srgbClr val="2A2A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 name="Google Shape;1296;p5">
              <a:extLst>
                <a:ext uri="{FF2B5EF4-FFF2-40B4-BE49-F238E27FC236}">
                  <a16:creationId xmlns:a16="http://schemas.microsoft.com/office/drawing/2014/main" id="{D6324029-2623-47FF-AC81-5645A02DD3C9}"/>
                </a:ext>
              </a:extLst>
            </p:cNvPr>
            <p:cNvSpPr/>
            <p:nvPr/>
          </p:nvSpPr>
          <p:spPr>
            <a:xfrm>
              <a:off x="3836" y="3128"/>
              <a:ext cx="48" cy="55"/>
            </a:xfrm>
            <a:custGeom>
              <a:avLst/>
              <a:gdLst/>
              <a:ahLst/>
              <a:cxnLst/>
              <a:rect l="l" t="t" r="r" b="b"/>
              <a:pathLst>
                <a:path w="28" h="32" extrusionOk="0">
                  <a:moveTo>
                    <a:pt x="1" y="0"/>
                  </a:moveTo>
                  <a:cubicBezTo>
                    <a:pt x="1" y="0"/>
                    <a:pt x="0" y="0"/>
                    <a:pt x="0" y="0"/>
                  </a:cubicBezTo>
                  <a:cubicBezTo>
                    <a:pt x="3" y="10"/>
                    <a:pt x="9" y="19"/>
                    <a:pt x="17" y="26"/>
                  </a:cubicBezTo>
                  <a:cubicBezTo>
                    <a:pt x="21" y="28"/>
                    <a:pt x="24" y="30"/>
                    <a:pt x="27" y="32"/>
                  </a:cubicBezTo>
                  <a:cubicBezTo>
                    <a:pt x="28" y="26"/>
                    <a:pt x="28" y="20"/>
                    <a:pt x="25" y="14"/>
                  </a:cubicBezTo>
                  <a:cubicBezTo>
                    <a:pt x="20" y="5"/>
                    <a:pt x="11" y="0"/>
                    <a:pt x="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 name="Google Shape;1297;p5">
              <a:extLst>
                <a:ext uri="{FF2B5EF4-FFF2-40B4-BE49-F238E27FC236}">
                  <a16:creationId xmlns:a16="http://schemas.microsoft.com/office/drawing/2014/main" id="{97ED9001-3835-47F8-BF2D-2C04A1DFD4C5}"/>
                </a:ext>
              </a:extLst>
            </p:cNvPr>
            <p:cNvSpPr/>
            <p:nvPr/>
          </p:nvSpPr>
          <p:spPr>
            <a:xfrm>
              <a:off x="2728" y="2900"/>
              <a:ext cx="120" cy="82"/>
            </a:xfrm>
            <a:custGeom>
              <a:avLst/>
              <a:gdLst/>
              <a:ahLst/>
              <a:cxnLst/>
              <a:rect l="l" t="t" r="r" b="b"/>
              <a:pathLst>
                <a:path w="70" h="48" extrusionOk="0">
                  <a:moveTo>
                    <a:pt x="34" y="0"/>
                  </a:moveTo>
                  <a:cubicBezTo>
                    <a:pt x="22" y="0"/>
                    <a:pt x="10" y="4"/>
                    <a:pt x="0" y="11"/>
                  </a:cubicBezTo>
                  <a:cubicBezTo>
                    <a:pt x="0" y="16"/>
                    <a:pt x="0" y="20"/>
                    <a:pt x="2" y="24"/>
                  </a:cubicBezTo>
                  <a:cubicBezTo>
                    <a:pt x="7" y="39"/>
                    <a:pt x="20" y="48"/>
                    <a:pt x="34" y="48"/>
                  </a:cubicBezTo>
                  <a:cubicBezTo>
                    <a:pt x="38" y="48"/>
                    <a:pt x="42" y="47"/>
                    <a:pt x="45" y="46"/>
                  </a:cubicBezTo>
                  <a:cubicBezTo>
                    <a:pt x="60" y="41"/>
                    <a:pt x="70" y="26"/>
                    <a:pt x="69" y="11"/>
                  </a:cubicBezTo>
                  <a:cubicBezTo>
                    <a:pt x="58" y="4"/>
                    <a:pt x="46" y="0"/>
                    <a:pt x="34"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 name="Google Shape;1298;p5">
              <a:extLst>
                <a:ext uri="{FF2B5EF4-FFF2-40B4-BE49-F238E27FC236}">
                  <a16:creationId xmlns:a16="http://schemas.microsoft.com/office/drawing/2014/main" id="{A0790728-F2D7-42E4-A17F-62D8C5489626}"/>
                </a:ext>
              </a:extLst>
            </p:cNvPr>
            <p:cNvSpPr/>
            <p:nvPr/>
          </p:nvSpPr>
          <p:spPr>
            <a:xfrm>
              <a:off x="2732" y="3064"/>
              <a:ext cx="84" cy="40"/>
            </a:xfrm>
            <a:custGeom>
              <a:avLst/>
              <a:gdLst/>
              <a:ahLst/>
              <a:cxnLst/>
              <a:rect l="l" t="t" r="r" b="b"/>
              <a:pathLst>
                <a:path w="49" h="23" extrusionOk="0">
                  <a:moveTo>
                    <a:pt x="23" y="0"/>
                  </a:moveTo>
                  <a:cubicBezTo>
                    <a:pt x="20" y="0"/>
                    <a:pt x="17" y="1"/>
                    <a:pt x="14" y="2"/>
                  </a:cubicBezTo>
                  <a:cubicBezTo>
                    <a:pt x="8" y="4"/>
                    <a:pt x="3" y="8"/>
                    <a:pt x="0" y="13"/>
                  </a:cubicBezTo>
                  <a:cubicBezTo>
                    <a:pt x="10" y="19"/>
                    <a:pt x="21" y="23"/>
                    <a:pt x="32" y="23"/>
                  </a:cubicBezTo>
                  <a:cubicBezTo>
                    <a:pt x="38" y="23"/>
                    <a:pt x="44" y="22"/>
                    <a:pt x="49" y="20"/>
                  </a:cubicBezTo>
                  <a:cubicBezTo>
                    <a:pt x="49" y="20"/>
                    <a:pt x="49" y="19"/>
                    <a:pt x="49" y="19"/>
                  </a:cubicBezTo>
                  <a:cubicBezTo>
                    <a:pt x="45" y="8"/>
                    <a:pt x="34" y="0"/>
                    <a:pt x="23"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 name="Google Shape;1299;p5">
              <a:extLst>
                <a:ext uri="{FF2B5EF4-FFF2-40B4-BE49-F238E27FC236}">
                  <a16:creationId xmlns:a16="http://schemas.microsoft.com/office/drawing/2014/main" id="{8A0CBF01-D0CC-4082-9962-FA7D5325FAA1}"/>
                </a:ext>
              </a:extLst>
            </p:cNvPr>
            <p:cNvSpPr/>
            <p:nvPr/>
          </p:nvSpPr>
          <p:spPr>
            <a:xfrm>
              <a:off x="2925" y="1489"/>
              <a:ext cx="62" cy="55"/>
            </a:xfrm>
            <a:custGeom>
              <a:avLst/>
              <a:gdLst/>
              <a:ahLst/>
              <a:cxnLst/>
              <a:rect l="l" t="t" r="r" b="b"/>
              <a:pathLst>
                <a:path w="36" h="32" extrusionOk="0">
                  <a:moveTo>
                    <a:pt x="0" y="0"/>
                  </a:moveTo>
                  <a:cubicBezTo>
                    <a:pt x="0" y="1"/>
                    <a:pt x="0" y="2"/>
                    <a:pt x="0" y="3"/>
                  </a:cubicBezTo>
                  <a:cubicBezTo>
                    <a:pt x="1" y="20"/>
                    <a:pt x="15" y="32"/>
                    <a:pt x="31" y="32"/>
                  </a:cubicBezTo>
                  <a:cubicBezTo>
                    <a:pt x="32" y="32"/>
                    <a:pt x="33" y="32"/>
                    <a:pt x="33" y="32"/>
                  </a:cubicBezTo>
                  <a:cubicBezTo>
                    <a:pt x="34" y="32"/>
                    <a:pt x="35" y="32"/>
                    <a:pt x="36" y="32"/>
                  </a:cubicBezTo>
                  <a:cubicBezTo>
                    <a:pt x="34" y="25"/>
                    <a:pt x="30" y="19"/>
                    <a:pt x="26" y="14"/>
                  </a:cubicBezTo>
                  <a:cubicBezTo>
                    <a:pt x="17" y="14"/>
                    <a:pt x="9" y="10"/>
                    <a:pt x="2" y="3"/>
                  </a:cubicBezTo>
                  <a:cubicBezTo>
                    <a:pt x="1" y="2"/>
                    <a:pt x="1" y="1"/>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 name="Google Shape;1300;p5">
              <a:extLst>
                <a:ext uri="{FF2B5EF4-FFF2-40B4-BE49-F238E27FC236}">
                  <a16:creationId xmlns:a16="http://schemas.microsoft.com/office/drawing/2014/main" id="{A7F22B5D-0E30-4AA9-8815-4613E0170CF6}"/>
                </a:ext>
              </a:extLst>
            </p:cNvPr>
            <p:cNvSpPr/>
            <p:nvPr/>
          </p:nvSpPr>
          <p:spPr>
            <a:xfrm>
              <a:off x="2877" y="1606"/>
              <a:ext cx="59" cy="48"/>
            </a:xfrm>
            <a:custGeom>
              <a:avLst/>
              <a:gdLst/>
              <a:ahLst/>
              <a:cxnLst/>
              <a:rect l="l" t="t" r="r" b="b"/>
              <a:pathLst>
                <a:path w="34" h="28" extrusionOk="0">
                  <a:moveTo>
                    <a:pt x="17" y="0"/>
                  </a:moveTo>
                  <a:cubicBezTo>
                    <a:pt x="13" y="0"/>
                    <a:pt x="10" y="1"/>
                    <a:pt x="7" y="4"/>
                  </a:cubicBezTo>
                  <a:cubicBezTo>
                    <a:pt x="0" y="10"/>
                    <a:pt x="0" y="19"/>
                    <a:pt x="6" y="26"/>
                  </a:cubicBezTo>
                  <a:cubicBezTo>
                    <a:pt x="6" y="26"/>
                    <a:pt x="6" y="26"/>
                    <a:pt x="7" y="27"/>
                  </a:cubicBezTo>
                  <a:cubicBezTo>
                    <a:pt x="10" y="27"/>
                    <a:pt x="13" y="28"/>
                    <a:pt x="17" y="28"/>
                  </a:cubicBezTo>
                  <a:cubicBezTo>
                    <a:pt x="18" y="28"/>
                    <a:pt x="20" y="28"/>
                    <a:pt x="21" y="27"/>
                  </a:cubicBezTo>
                  <a:cubicBezTo>
                    <a:pt x="24" y="27"/>
                    <a:pt x="26" y="27"/>
                    <a:pt x="28" y="26"/>
                  </a:cubicBezTo>
                  <a:cubicBezTo>
                    <a:pt x="34" y="21"/>
                    <a:pt x="34" y="11"/>
                    <a:pt x="29" y="5"/>
                  </a:cubicBezTo>
                  <a:cubicBezTo>
                    <a:pt x="26" y="1"/>
                    <a:pt x="21" y="0"/>
                    <a:pt x="1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 name="Google Shape;1301;p5">
              <a:extLst>
                <a:ext uri="{FF2B5EF4-FFF2-40B4-BE49-F238E27FC236}">
                  <a16:creationId xmlns:a16="http://schemas.microsoft.com/office/drawing/2014/main" id="{DFC07928-777D-45F4-BE0D-BDF9F0FC3FF9}"/>
                </a:ext>
              </a:extLst>
            </p:cNvPr>
            <p:cNvSpPr/>
            <p:nvPr/>
          </p:nvSpPr>
          <p:spPr>
            <a:xfrm>
              <a:off x="2922" y="1486"/>
              <a:ext cx="3" cy="3"/>
            </a:xfrm>
            <a:custGeom>
              <a:avLst/>
              <a:gdLst/>
              <a:ahLst/>
              <a:cxnLst/>
              <a:rect l="l" t="t" r="r" b="b"/>
              <a:pathLst>
                <a:path w="2" h="2" extrusionOk="0">
                  <a:moveTo>
                    <a:pt x="0" y="0"/>
                  </a:moveTo>
                  <a:cubicBezTo>
                    <a:pt x="1" y="1"/>
                    <a:pt x="1" y="2"/>
                    <a:pt x="2" y="2"/>
                  </a:cubicBezTo>
                  <a:cubicBezTo>
                    <a:pt x="2" y="2"/>
                    <a:pt x="2" y="1"/>
                    <a:pt x="2" y="0"/>
                  </a:cubicBezTo>
                  <a:cubicBezTo>
                    <a:pt x="1" y="0"/>
                    <a:pt x="1" y="0"/>
                    <a:pt x="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 name="Google Shape;1302;p5">
              <a:extLst>
                <a:ext uri="{FF2B5EF4-FFF2-40B4-BE49-F238E27FC236}">
                  <a16:creationId xmlns:a16="http://schemas.microsoft.com/office/drawing/2014/main" id="{2EE584B7-D455-4E75-8246-34F140875303}"/>
                </a:ext>
              </a:extLst>
            </p:cNvPr>
            <p:cNvSpPr/>
            <p:nvPr/>
          </p:nvSpPr>
          <p:spPr>
            <a:xfrm>
              <a:off x="2925" y="1486"/>
              <a:ext cx="45" cy="27"/>
            </a:xfrm>
            <a:custGeom>
              <a:avLst/>
              <a:gdLst/>
              <a:ahLst/>
              <a:cxnLst/>
              <a:rect l="l" t="t" r="r" b="b"/>
              <a:pathLst>
                <a:path w="26" h="16" extrusionOk="0">
                  <a:moveTo>
                    <a:pt x="0" y="0"/>
                  </a:moveTo>
                  <a:cubicBezTo>
                    <a:pt x="0" y="1"/>
                    <a:pt x="0" y="2"/>
                    <a:pt x="0" y="2"/>
                  </a:cubicBezTo>
                  <a:cubicBezTo>
                    <a:pt x="1" y="3"/>
                    <a:pt x="1" y="4"/>
                    <a:pt x="2" y="5"/>
                  </a:cubicBezTo>
                  <a:cubicBezTo>
                    <a:pt x="9" y="12"/>
                    <a:pt x="17" y="16"/>
                    <a:pt x="26" y="16"/>
                  </a:cubicBezTo>
                  <a:cubicBezTo>
                    <a:pt x="19" y="8"/>
                    <a:pt x="10" y="3"/>
                    <a:pt x="0" y="0"/>
                  </a:cubicBezTo>
                </a:path>
              </a:pathLst>
            </a:custGeom>
            <a:solidFill>
              <a:srgbClr val="45454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 name="Google Shape;1303;p5">
              <a:extLst>
                <a:ext uri="{FF2B5EF4-FFF2-40B4-BE49-F238E27FC236}">
                  <a16:creationId xmlns:a16="http://schemas.microsoft.com/office/drawing/2014/main" id="{754395EF-E8E1-4A73-BA93-4FB431A6710E}"/>
                </a:ext>
              </a:extLst>
            </p:cNvPr>
            <p:cNvSpPr/>
            <p:nvPr/>
          </p:nvSpPr>
          <p:spPr>
            <a:xfrm>
              <a:off x="2823" y="1517"/>
              <a:ext cx="17" cy="36"/>
            </a:xfrm>
            <a:custGeom>
              <a:avLst/>
              <a:gdLst/>
              <a:ahLst/>
              <a:cxnLst/>
              <a:rect l="l" t="t" r="r" b="b"/>
              <a:pathLst>
                <a:path w="10" h="21" extrusionOk="0">
                  <a:moveTo>
                    <a:pt x="10" y="0"/>
                  </a:moveTo>
                  <a:cubicBezTo>
                    <a:pt x="5" y="6"/>
                    <a:pt x="2" y="13"/>
                    <a:pt x="0" y="21"/>
                  </a:cubicBezTo>
                  <a:cubicBezTo>
                    <a:pt x="1" y="21"/>
                    <a:pt x="1" y="20"/>
                    <a:pt x="1" y="20"/>
                  </a:cubicBezTo>
                  <a:cubicBezTo>
                    <a:pt x="7" y="15"/>
                    <a:pt x="10" y="7"/>
                    <a:pt x="10"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 name="Google Shape;1304;p5">
              <a:extLst>
                <a:ext uri="{FF2B5EF4-FFF2-40B4-BE49-F238E27FC236}">
                  <a16:creationId xmlns:a16="http://schemas.microsoft.com/office/drawing/2014/main" id="{33E45002-25E3-4B2D-8639-DCECD63F2115}"/>
                </a:ext>
              </a:extLst>
            </p:cNvPr>
            <p:cNvSpPr/>
            <p:nvPr/>
          </p:nvSpPr>
          <p:spPr>
            <a:xfrm>
              <a:off x="2792" y="2697"/>
              <a:ext cx="51" cy="88"/>
            </a:xfrm>
            <a:custGeom>
              <a:avLst/>
              <a:gdLst/>
              <a:ahLst/>
              <a:cxnLst/>
              <a:rect l="l" t="t" r="r" b="b"/>
              <a:pathLst>
                <a:path w="30" h="51" extrusionOk="0">
                  <a:moveTo>
                    <a:pt x="1" y="0"/>
                  </a:moveTo>
                  <a:cubicBezTo>
                    <a:pt x="0" y="7"/>
                    <a:pt x="0" y="13"/>
                    <a:pt x="0" y="19"/>
                  </a:cubicBezTo>
                  <a:cubicBezTo>
                    <a:pt x="1" y="31"/>
                    <a:pt x="5" y="42"/>
                    <a:pt x="10" y="51"/>
                  </a:cubicBezTo>
                  <a:cubicBezTo>
                    <a:pt x="23" y="46"/>
                    <a:pt x="30" y="32"/>
                    <a:pt x="25" y="18"/>
                  </a:cubicBezTo>
                  <a:cubicBezTo>
                    <a:pt x="21" y="8"/>
                    <a:pt x="11" y="1"/>
                    <a:pt x="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 name="Google Shape;1305;p5">
              <a:extLst>
                <a:ext uri="{FF2B5EF4-FFF2-40B4-BE49-F238E27FC236}">
                  <a16:creationId xmlns:a16="http://schemas.microsoft.com/office/drawing/2014/main" id="{8DF91C8C-8FCA-4CB4-8079-6392E07A2344}"/>
                </a:ext>
              </a:extLst>
            </p:cNvPr>
            <p:cNvSpPr/>
            <p:nvPr/>
          </p:nvSpPr>
          <p:spPr>
            <a:xfrm>
              <a:off x="2915" y="2713"/>
              <a:ext cx="72" cy="63"/>
            </a:xfrm>
            <a:custGeom>
              <a:avLst/>
              <a:gdLst/>
              <a:ahLst/>
              <a:cxnLst/>
              <a:rect l="l" t="t" r="r" b="b"/>
              <a:pathLst>
                <a:path w="42" h="37" extrusionOk="0">
                  <a:moveTo>
                    <a:pt x="21" y="0"/>
                  </a:moveTo>
                  <a:cubicBezTo>
                    <a:pt x="19" y="0"/>
                    <a:pt x="17" y="0"/>
                    <a:pt x="15" y="1"/>
                  </a:cubicBezTo>
                  <a:cubicBezTo>
                    <a:pt x="5" y="4"/>
                    <a:pt x="0" y="15"/>
                    <a:pt x="3" y="25"/>
                  </a:cubicBezTo>
                  <a:cubicBezTo>
                    <a:pt x="6" y="32"/>
                    <a:pt x="13" y="37"/>
                    <a:pt x="21" y="37"/>
                  </a:cubicBezTo>
                  <a:cubicBezTo>
                    <a:pt x="23" y="37"/>
                    <a:pt x="25" y="37"/>
                    <a:pt x="27" y="36"/>
                  </a:cubicBezTo>
                  <a:cubicBezTo>
                    <a:pt x="37" y="33"/>
                    <a:pt x="42" y="22"/>
                    <a:pt x="39" y="13"/>
                  </a:cubicBezTo>
                  <a:cubicBezTo>
                    <a:pt x="36" y="5"/>
                    <a:pt x="29" y="0"/>
                    <a:pt x="21"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 name="Google Shape;1306;p5">
              <a:extLst>
                <a:ext uri="{FF2B5EF4-FFF2-40B4-BE49-F238E27FC236}">
                  <a16:creationId xmlns:a16="http://schemas.microsoft.com/office/drawing/2014/main" id="{34679882-50EC-459F-BA48-06A7228381B0}"/>
                </a:ext>
              </a:extLst>
            </p:cNvPr>
            <p:cNvSpPr/>
            <p:nvPr/>
          </p:nvSpPr>
          <p:spPr>
            <a:xfrm>
              <a:off x="2852" y="2574"/>
              <a:ext cx="70" cy="34"/>
            </a:xfrm>
            <a:custGeom>
              <a:avLst/>
              <a:gdLst/>
              <a:ahLst/>
              <a:cxnLst/>
              <a:rect l="l" t="t" r="r" b="b"/>
              <a:pathLst>
                <a:path w="41" h="20" extrusionOk="0">
                  <a:moveTo>
                    <a:pt x="41" y="0"/>
                  </a:moveTo>
                  <a:cubicBezTo>
                    <a:pt x="41" y="0"/>
                    <a:pt x="41" y="0"/>
                    <a:pt x="41" y="0"/>
                  </a:cubicBezTo>
                  <a:cubicBezTo>
                    <a:pt x="26" y="1"/>
                    <a:pt x="12" y="7"/>
                    <a:pt x="0" y="15"/>
                  </a:cubicBezTo>
                  <a:cubicBezTo>
                    <a:pt x="1" y="15"/>
                    <a:pt x="2" y="16"/>
                    <a:pt x="3" y="16"/>
                  </a:cubicBezTo>
                  <a:cubicBezTo>
                    <a:pt x="7" y="19"/>
                    <a:pt x="11" y="20"/>
                    <a:pt x="16" y="20"/>
                  </a:cubicBezTo>
                  <a:cubicBezTo>
                    <a:pt x="25" y="20"/>
                    <a:pt x="33" y="15"/>
                    <a:pt x="38" y="7"/>
                  </a:cubicBezTo>
                  <a:cubicBezTo>
                    <a:pt x="39" y="5"/>
                    <a:pt x="40" y="2"/>
                    <a:pt x="41"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 name="Google Shape;1307;p5">
              <a:extLst>
                <a:ext uri="{FF2B5EF4-FFF2-40B4-BE49-F238E27FC236}">
                  <a16:creationId xmlns:a16="http://schemas.microsoft.com/office/drawing/2014/main" id="{6715CFB3-CFCB-4CCA-8D8F-06A4F504AB63}"/>
                </a:ext>
              </a:extLst>
            </p:cNvPr>
            <p:cNvSpPr/>
            <p:nvPr/>
          </p:nvSpPr>
          <p:spPr>
            <a:xfrm>
              <a:off x="3011" y="2606"/>
              <a:ext cx="48" cy="50"/>
            </a:xfrm>
            <a:custGeom>
              <a:avLst/>
              <a:gdLst/>
              <a:ahLst/>
              <a:cxnLst/>
              <a:rect l="l" t="t" r="r" b="b"/>
              <a:pathLst>
                <a:path w="28" h="29" extrusionOk="0">
                  <a:moveTo>
                    <a:pt x="10" y="0"/>
                  </a:moveTo>
                  <a:cubicBezTo>
                    <a:pt x="3" y="5"/>
                    <a:pt x="0" y="14"/>
                    <a:pt x="4" y="21"/>
                  </a:cubicBezTo>
                  <a:cubicBezTo>
                    <a:pt x="7" y="26"/>
                    <a:pt x="12" y="29"/>
                    <a:pt x="18" y="29"/>
                  </a:cubicBezTo>
                  <a:cubicBezTo>
                    <a:pt x="20" y="29"/>
                    <a:pt x="23" y="29"/>
                    <a:pt x="25" y="28"/>
                  </a:cubicBezTo>
                  <a:cubicBezTo>
                    <a:pt x="26" y="27"/>
                    <a:pt x="27" y="26"/>
                    <a:pt x="28" y="25"/>
                  </a:cubicBezTo>
                  <a:cubicBezTo>
                    <a:pt x="27" y="25"/>
                    <a:pt x="26" y="24"/>
                    <a:pt x="25" y="23"/>
                  </a:cubicBezTo>
                  <a:cubicBezTo>
                    <a:pt x="21" y="20"/>
                    <a:pt x="19" y="15"/>
                    <a:pt x="20" y="11"/>
                  </a:cubicBezTo>
                  <a:cubicBezTo>
                    <a:pt x="17" y="7"/>
                    <a:pt x="14" y="4"/>
                    <a:pt x="1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 name="Google Shape;1308;p5">
              <a:extLst>
                <a:ext uri="{FF2B5EF4-FFF2-40B4-BE49-F238E27FC236}">
                  <a16:creationId xmlns:a16="http://schemas.microsoft.com/office/drawing/2014/main" id="{8C603E89-16C2-4238-BF92-19DACF9E08F8}"/>
                </a:ext>
              </a:extLst>
            </p:cNvPr>
            <p:cNvSpPr/>
            <p:nvPr/>
          </p:nvSpPr>
          <p:spPr>
            <a:xfrm>
              <a:off x="3021" y="2761"/>
              <a:ext cx="50" cy="68"/>
            </a:xfrm>
            <a:custGeom>
              <a:avLst/>
              <a:gdLst/>
              <a:ahLst/>
              <a:cxnLst/>
              <a:rect l="l" t="t" r="r" b="b"/>
              <a:pathLst>
                <a:path w="29" h="40" extrusionOk="0">
                  <a:moveTo>
                    <a:pt x="29" y="0"/>
                  </a:moveTo>
                  <a:cubicBezTo>
                    <a:pt x="22" y="2"/>
                    <a:pt x="14" y="6"/>
                    <a:pt x="9" y="12"/>
                  </a:cubicBezTo>
                  <a:cubicBezTo>
                    <a:pt x="2" y="20"/>
                    <a:pt x="0" y="30"/>
                    <a:pt x="1" y="40"/>
                  </a:cubicBezTo>
                  <a:cubicBezTo>
                    <a:pt x="14" y="30"/>
                    <a:pt x="24" y="16"/>
                    <a:pt x="29"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 name="Google Shape;1309;p5">
              <a:extLst>
                <a:ext uri="{FF2B5EF4-FFF2-40B4-BE49-F238E27FC236}">
                  <a16:creationId xmlns:a16="http://schemas.microsoft.com/office/drawing/2014/main" id="{8F2FAF78-E8BF-4579-8CB0-8A78F936FF96}"/>
                </a:ext>
              </a:extLst>
            </p:cNvPr>
            <p:cNvSpPr/>
            <p:nvPr/>
          </p:nvSpPr>
          <p:spPr>
            <a:xfrm>
              <a:off x="2891" y="2628"/>
              <a:ext cx="72" cy="66"/>
            </a:xfrm>
            <a:custGeom>
              <a:avLst/>
              <a:gdLst/>
              <a:ahLst/>
              <a:cxnLst/>
              <a:rect l="l" t="t" r="r" b="b"/>
              <a:pathLst>
                <a:path w="42" h="38" extrusionOk="0">
                  <a:moveTo>
                    <a:pt x="21" y="0"/>
                  </a:moveTo>
                  <a:cubicBezTo>
                    <a:pt x="15" y="0"/>
                    <a:pt x="10" y="2"/>
                    <a:pt x="6" y="7"/>
                  </a:cubicBezTo>
                  <a:cubicBezTo>
                    <a:pt x="0" y="15"/>
                    <a:pt x="1" y="26"/>
                    <a:pt x="9" y="33"/>
                  </a:cubicBezTo>
                  <a:cubicBezTo>
                    <a:pt x="12" y="36"/>
                    <a:pt x="16" y="38"/>
                    <a:pt x="21" y="38"/>
                  </a:cubicBezTo>
                  <a:cubicBezTo>
                    <a:pt x="26" y="38"/>
                    <a:pt x="31" y="35"/>
                    <a:pt x="35" y="31"/>
                  </a:cubicBezTo>
                  <a:cubicBezTo>
                    <a:pt x="42" y="23"/>
                    <a:pt x="41" y="11"/>
                    <a:pt x="33" y="5"/>
                  </a:cubicBezTo>
                  <a:cubicBezTo>
                    <a:pt x="29" y="2"/>
                    <a:pt x="25" y="0"/>
                    <a:pt x="2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 name="Google Shape;1310;p5">
              <a:extLst>
                <a:ext uri="{FF2B5EF4-FFF2-40B4-BE49-F238E27FC236}">
                  <a16:creationId xmlns:a16="http://schemas.microsoft.com/office/drawing/2014/main" id="{4DA35D48-F82D-432B-8A00-DCF2247EEAA6}"/>
                </a:ext>
              </a:extLst>
            </p:cNvPr>
            <p:cNvSpPr/>
            <p:nvPr/>
          </p:nvSpPr>
          <p:spPr>
            <a:xfrm>
              <a:off x="2901" y="2855"/>
              <a:ext cx="31" cy="5"/>
            </a:xfrm>
            <a:custGeom>
              <a:avLst/>
              <a:gdLst/>
              <a:ahLst/>
              <a:cxnLst/>
              <a:rect l="l" t="t" r="r" b="b"/>
              <a:pathLst>
                <a:path w="18" h="3" extrusionOk="0">
                  <a:moveTo>
                    <a:pt x="6" y="0"/>
                  </a:moveTo>
                  <a:cubicBezTo>
                    <a:pt x="4" y="0"/>
                    <a:pt x="2" y="0"/>
                    <a:pt x="0" y="1"/>
                  </a:cubicBezTo>
                  <a:cubicBezTo>
                    <a:pt x="6" y="2"/>
                    <a:pt x="12" y="3"/>
                    <a:pt x="18" y="3"/>
                  </a:cubicBezTo>
                  <a:cubicBezTo>
                    <a:pt x="14" y="1"/>
                    <a:pt x="10" y="0"/>
                    <a:pt x="6"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 name="Google Shape;1311;p5">
              <a:extLst>
                <a:ext uri="{FF2B5EF4-FFF2-40B4-BE49-F238E27FC236}">
                  <a16:creationId xmlns:a16="http://schemas.microsoft.com/office/drawing/2014/main" id="{081677B9-20AD-4170-A441-5A9A33C6A491}"/>
                </a:ext>
              </a:extLst>
            </p:cNvPr>
            <p:cNvSpPr/>
            <p:nvPr/>
          </p:nvSpPr>
          <p:spPr>
            <a:xfrm>
              <a:off x="3059" y="2647"/>
              <a:ext cx="3" cy="4"/>
            </a:xfrm>
            <a:custGeom>
              <a:avLst/>
              <a:gdLst/>
              <a:ahLst/>
              <a:cxnLst/>
              <a:rect l="l" t="t" r="r" b="b"/>
              <a:pathLst>
                <a:path w="2" h="2" extrusionOk="0">
                  <a:moveTo>
                    <a:pt x="1" y="0"/>
                  </a:moveTo>
                  <a:cubicBezTo>
                    <a:pt x="1" y="1"/>
                    <a:pt x="1" y="1"/>
                    <a:pt x="0" y="1"/>
                  </a:cubicBezTo>
                  <a:cubicBezTo>
                    <a:pt x="1" y="2"/>
                    <a:pt x="2" y="2"/>
                    <a:pt x="2" y="2"/>
                  </a:cubicBezTo>
                  <a:cubicBezTo>
                    <a:pt x="2" y="1"/>
                    <a:pt x="2" y="1"/>
                    <a:pt x="1"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 name="Google Shape;1312;p5">
              <a:extLst>
                <a:ext uri="{FF2B5EF4-FFF2-40B4-BE49-F238E27FC236}">
                  <a16:creationId xmlns:a16="http://schemas.microsoft.com/office/drawing/2014/main" id="{C7CF3377-E9F9-45F7-B252-DFD5D95DDFE7}"/>
                </a:ext>
              </a:extLst>
            </p:cNvPr>
            <p:cNvSpPr/>
            <p:nvPr/>
          </p:nvSpPr>
          <p:spPr>
            <a:xfrm>
              <a:off x="3044" y="2625"/>
              <a:ext cx="17" cy="24"/>
            </a:xfrm>
            <a:custGeom>
              <a:avLst/>
              <a:gdLst/>
              <a:ahLst/>
              <a:cxnLst/>
              <a:rect l="l" t="t" r="r" b="b"/>
              <a:pathLst>
                <a:path w="10" h="14" extrusionOk="0">
                  <a:moveTo>
                    <a:pt x="1" y="0"/>
                  </a:moveTo>
                  <a:cubicBezTo>
                    <a:pt x="0" y="4"/>
                    <a:pt x="2" y="9"/>
                    <a:pt x="6" y="12"/>
                  </a:cubicBezTo>
                  <a:cubicBezTo>
                    <a:pt x="7" y="13"/>
                    <a:pt x="8" y="14"/>
                    <a:pt x="9" y="14"/>
                  </a:cubicBezTo>
                  <a:cubicBezTo>
                    <a:pt x="10" y="14"/>
                    <a:pt x="10" y="14"/>
                    <a:pt x="10" y="13"/>
                  </a:cubicBezTo>
                  <a:cubicBezTo>
                    <a:pt x="8" y="9"/>
                    <a:pt x="5" y="4"/>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 name="Google Shape;1313;p5">
              <a:extLst>
                <a:ext uri="{FF2B5EF4-FFF2-40B4-BE49-F238E27FC236}">
                  <a16:creationId xmlns:a16="http://schemas.microsoft.com/office/drawing/2014/main" id="{74C67C35-876C-4A9E-A02F-8A9D47EDC2CA}"/>
                </a:ext>
              </a:extLst>
            </p:cNvPr>
            <p:cNvSpPr/>
            <p:nvPr/>
          </p:nvSpPr>
          <p:spPr>
            <a:xfrm>
              <a:off x="2838" y="2759"/>
              <a:ext cx="26" cy="24"/>
            </a:xfrm>
            <a:custGeom>
              <a:avLst/>
              <a:gdLst/>
              <a:ahLst/>
              <a:cxnLst/>
              <a:rect l="l" t="t" r="r" b="b"/>
              <a:pathLst>
                <a:path w="15" h="14" extrusionOk="0">
                  <a:moveTo>
                    <a:pt x="8" y="0"/>
                  </a:moveTo>
                  <a:cubicBezTo>
                    <a:pt x="6" y="0"/>
                    <a:pt x="4" y="1"/>
                    <a:pt x="2" y="2"/>
                  </a:cubicBezTo>
                  <a:cubicBezTo>
                    <a:pt x="0" y="5"/>
                    <a:pt x="0" y="10"/>
                    <a:pt x="3" y="12"/>
                  </a:cubicBezTo>
                  <a:cubicBezTo>
                    <a:pt x="4" y="13"/>
                    <a:pt x="6" y="14"/>
                    <a:pt x="8" y="14"/>
                  </a:cubicBezTo>
                  <a:cubicBezTo>
                    <a:pt x="10" y="14"/>
                    <a:pt x="12" y="13"/>
                    <a:pt x="13" y="11"/>
                  </a:cubicBezTo>
                  <a:cubicBezTo>
                    <a:pt x="15" y="8"/>
                    <a:pt x="15" y="4"/>
                    <a:pt x="12" y="1"/>
                  </a:cubicBezTo>
                  <a:cubicBezTo>
                    <a:pt x="11" y="0"/>
                    <a:pt x="9" y="0"/>
                    <a:pt x="8"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08" name="Google Shape;1389;p5">
            <a:extLst>
              <a:ext uri="{FF2B5EF4-FFF2-40B4-BE49-F238E27FC236}">
                <a16:creationId xmlns:a16="http://schemas.microsoft.com/office/drawing/2014/main" id="{86C9E2D7-7A03-4AC5-8E4D-E538DDC3952D}"/>
              </a:ext>
            </a:extLst>
          </p:cNvPr>
          <p:cNvGrpSpPr/>
          <p:nvPr/>
        </p:nvGrpSpPr>
        <p:grpSpPr>
          <a:xfrm rot="10243998" flipH="1">
            <a:off x="2948950" y="6958391"/>
            <a:ext cx="372876" cy="557367"/>
            <a:chOff x="3566" y="1955"/>
            <a:chExt cx="522" cy="410"/>
          </a:xfrm>
        </p:grpSpPr>
        <p:sp>
          <p:nvSpPr>
            <p:cNvPr id="809" name="Google Shape;1390;p5">
              <a:extLst>
                <a:ext uri="{FF2B5EF4-FFF2-40B4-BE49-F238E27FC236}">
                  <a16:creationId xmlns:a16="http://schemas.microsoft.com/office/drawing/2014/main" id="{A9BE9E0F-0471-49CE-BB97-7BCAB456FC90}"/>
                </a:ext>
              </a:extLst>
            </p:cNvPr>
            <p:cNvSpPr/>
            <p:nvPr/>
          </p:nvSpPr>
          <p:spPr>
            <a:xfrm>
              <a:off x="3599" y="1960"/>
              <a:ext cx="482" cy="400"/>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0" name="Google Shape;1391;p5">
              <a:extLst>
                <a:ext uri="{FF2B5EF4-FFF2-40B4-BE49-F238E27FC236}">
                  <a16:creationId xmlns:a16="http://schemas.microsoft.com/office/drawing/2014/main" id="{0AAE3326-2DFE-4203-B5BD-C87A200197BC}"/>
                </a:ext>
              </a:extLst>
            </p:cNvPr>
            <p:cNvSpPr/>
            <p:nvPr/>
          </p:nvSpPr>
          <p:spPr>
            <a:xfrm>
              <a:off x="3566" y="1972"/>
              <a:ext cx="484" cy="338"/>
            </a:xfrm>
            <a:custGeom>
              <a:avLst/>
              <a:gdLst/>
              <a:ahLst/>
              <a:cxnLst/>
              <a:rect l="l" t="t" r="r" b="b"/>
              <a:pathLst>
                <a:path w="280" h="195" extrusionOk="0">
                  <a:moveTo>
                    <a:pt x="93" y="193"/>
                  </a:moveTo>
                  <a:cubicBezTo>
                    <a:pt x="117" y="191"/>
                    <a:pt x="113" y="186"/>
                    <a:pt x="139" y="168"/>
                  </a:cubicBezTo>
                  <a:cubicBezTo>
                    <a:pt x="165" y="149"/>
                    <a:pt x="166" y="170"/>
                    <a:pt x="189" y="157"/>
                  </a:cubicBezTo>
                  <a:cubicBezTo>
                    <a:pt x="213" y="144"/>
                    <a:pt x="212" y="134"/>
                    <a:pt x="215" y="114"/>
                  </a:cubicBezTo>
                  <a:cubicBezTo>
                    <a:pt x="218" y="93"/>
                    <a:pt x="228" y="82"/>
                    <a:pt x="238" y="77"/>
                  </a:cubicBezTo>
                  <a:cubicBezTo>
                    <a:pt x="275" y="58"/>
                    <a:pt x="271" y="65"/>
                    <a:pt x="280" y="25"/>
                  </a:cubicBezTo>
                  <a:cubicBezTo>
                    <a:pt x="256" y="0"/>
                    <a:pt x="216" y="38"/>
                    <a:pt x="155" y="81"/>
                  </a:cubicBezTo>
                  <a:cubicBezTo>
                    <a:pt x="143" y="90"/>
                    <a:pt x="90" y="93"/>
                    <a:pt x="78" y="100"/>
                  </a:cubicBezTo>
                  <a:cubicBezTo>
                    <a:pt x="21" y="130"/>
                    <a:pt x="0" y="151"/>
                    <a:pt x="38" y="191"/>
                  </a:cubicBezTo>
                  <a:cubicBezTo>
                    <a:pt x="39" y="192"/>
                    <a:pt x="41" y="193"/>
                    <a:pt x="42" y="195"/>
                  </a:cubicBezTo>
                  <a:cubicBezTo>
                    <a:pt x="61" y="191"/>
                    <a:pt x="69" y="194"/>
                    <a:pt x="93" y="193"/>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1" name="Google Shape;1392;p5">
              <a:extLst>
                <a:ext uri="{FF2B5EF4-FFF2-40B4-BE49-F238E27FC236}">
                  <a16:creationId xmlns:a16="http://schemas.microsoft.com/office/drawing/2014/main" id="{161D9BA1-F155-43DA-9B5F-A844CF40C2FB}"/>
                </a:ext>
              </a:extLst>
            </p:cNvPr>
            <p:cNvSpPr/>
            <p:nvPr/>
          </p:nvSpPr>
          <p:spPr>
            <a:xfrm>
              <a:off x="3639" y="2015"/>
              <a:ext cx="449" cy="350"/>
            </a:xfrm>
            <a:custGeom>
              <a:avLst/>
              <a:gdLst/>
              <a:ahLst/>
              <a:cxnLst/>
              <a:rect l="l" t="t" r="r" b="b"/>
              <a:pathLst>
                <a:path w="260" h="202" extrusionOk="0">
                  <a:moveTo>
                    <a:pt x="254" y="38"/>
                  </a:moveTo>
                  <a:cubicBezTo>
                    <a:pt x="254" y="38"/>
                    <a:pt x="254" y="38"/>
                    <a:pt x="254" y="38"/>
                  </a:cubicBezTo>
                  <a:cubicBezTo>
                    <a:pt x="253" y="29"/>
                    <a:pt x="250" y="20"/>
                    <a:pt x="245" y="11"/>
                  </a:cubicBezTo>
                  <a:cubicBezTo>
                    <a:pt x="243" y="7"/>
                    <a:pt x="241" y="3"/>
                    <a:pt x="238" y="0"/>
                  </a:cubicBezTo>
                  <a:cubicBezTo>
                    <a:pt x="229" y="40"/>
                    <a:pt x="233" y="33"/>
                    <a:pt x="196" y="52"/>
                  </a:cubicBezTo>
                  <a:cubicBezTo>
                    <a:pt x="186" y="57"/>
                    <a:pt x="176" y="68"/>
                    <a:pt x="173" y="89"/>
                  </a:cubicBezTo>
                  <a:cubicBezTo>
                    <a:pt x="170" y="109"/>
                    <a:pt x="171" y="119"/>
                    <a:pt x="147" y="132"/>
                  </a:cubicBezTo>
                  <a:cubicBezTo>
                    <a:pt x="124" y="145"/>
                    <a:pt x="123" y="124"/>
                    <a:pt x="97" y="143"/>
                  </a:cubicBezTo>
                  <a:cubicBezTo>
                    <a:pt x="71" y="161"/>
                    <a:pt x="75" y="166"/>
                    <a:pt x="51" y="168"/>
                  </a:cubicBezTo>
                  <a:cubicBezTo>
                    <a:pt x="27" y="169"/>
                    <a:pt x="19" y="166"/>
                    <a:pt x="0" y="170"/>
                  </a:cubicBezTo>
                  <a:cubicBezTo>
                    <a:pt x="17" y="186"/>
                    <a:pt x="35" y="194"/>
                    <a:pt x="54" y="197"/>
                  </a:cubicBezTo>
                  <a:cubicBezTo>
                    <a:pt x="95" y="202"/>
                    <a:pt x="139" y="179"/>
                    <a:pt x="185" y="146"/>
                  </a:cubicBezTo>
                  <a:cubicBezTo>
                    <a:pt x="238" y="108"/>
                    <a:pt x="260" y="73"/>
                    <a:pt x="254" y="3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2" name="Google Shape;1393;p5">
              <a:extLst>
                <a:ext uri="{FF2B5EF4-FFF2-40B4-BE49-F238E27FC236}">
                  <a16:creationId xmlns:a16="http://schemas.microsoft.com/office/drawing/2014/main" id="{BDCE4359-97EB-4008-8C55-99E24059C1B5}"/>
                </a:ext>
              </a:extLst>
            </p:cNvPr>
            <p:cNvSpPr/>
            <p:nvPr/>
          </p:nvSpPr>
          <p:spPr>
            <a:xfrm>
              <a:off x="3602" y="2126"/>
              <a:ext cx="187" cy="113"/>
            </a:xfrm>
            <a:custGeom>
              <a:avLst/>
              <a:gdLst/>
              <a:ahLst/>
              <a:cxnLst/>
              <a:rect l="l" t="t" r="r" b="b"/>
              <a:pathLst>
                <a:path w="108" h="65" extrusionOk="0">
                  <a:moveTo>
                    <a:pt x="0" y="55"/>
                  </a:moveTo>
                  <a:cubicBezTo>
                    <a:pt x="0" y="55"/>
                    <a:pt x="12" y="65"/>
                    <a:pt x="29" y="58"/>
                  </a:cubicBezTo>
                  <a:cubicBezTo>
                    <a:pt x="45" y="51"/>
                    <a:pt x="43" y="51"/>
                    <a:pt x="55" y="38"/>
                  </a:cubicBezTo>
                  <a:cubicBezTo>
                    <a:pt x="68" y="26"/>
                    <a:pt x="73" y="19"/>
                    <a:pt x="89" y="15"/>
                  </a:cubicBezTo>
                  <a:cubicBezTo>
                    <a:pt x="104" y="12"/>
                    <a:pt x="108" y="0"/>
                    <a:pt x="108" y="0"/>
                  </a:cubicBezTo>
                  <a:cubicBezTo>
                    <a:pt x="108" y="0"/>
                    <a:pt x="62" y="8"/>
                    <a:pt x="61" y="9"/>
                  </a:cubicBezTo>
                  <a:cubicBezTo>
                    <a:pt x="61" y="9"/>
                    <a:pt x="56" y="11"/>
                    <a:pt x="54" y="12"/>
                  </a:cubicBezTo>
                  <a:cubicBezTo>
                    <a:pt x="54" y="12"/>
                    <a:pt x="25" y="28"/>
                    <a:pt x="20" y="33"/>
                  </a:cubicBezTo>
                  <a:cubicBezTo>
                    <a:pt x="20" y="33"/>
                    <a:pt x="4" y="45"/>
                    <a:pt x="0" y="55"/>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3" name="Google Shape;1394;p5">
              <a:extLst>
                <a:ext uri="{FF2B5EF4-FFF2-40B4-BE49-F238E27FC236}">
                  <a16:creationId xmlns:a16="http://schemas.microsoft.com/office/drawing/2014/main" id="{B3899DC8-7294-41C6-AB86-86C0BBE512F0}"/>
                </a:ext>
              </a:extLst>
            </p:cNvPr>
            <p:cNvSpPr/>
            <p:nvPr/>
          </p:nvSpPr>
          <p:spPr>
            <a:xfrm>
              <a:off x="3729" y="2081"/>
              <a:ext cx="359" cy="284"/>
            </a:xfrm>
            <a:custGeom>
              <a:avLst/>
              <a:gdLst/>
              <a:ahLst/>
              <a:cxnLst/>
              <a:rect l="l" t="t" r="r" b="b"/>
              <a:pathLst>
                <a:path w="208" h="164" extrusionOk="0">
                  <a:moveTo>
                    <a:pt x="133" y="108"/>
                  </a:moveTo>
                  <a:cubicBezTo>
                    <a:pt x="87" y="141"/>
                    <a:pt x="43" y="164"/>
                    <a:pt x="2" y="159"/>
                  </a:cubicBezTo>
                  <a:cubicBezTo>
                    <a:pt x="0" y="154"/>
                    <a:pt x="2" y="149"/>
                    <a:pt x="9" y="147"/>
                  </a:cubicBezTo>
                  <a:cubicBezTo>
                    <a:pt x="24" y="141"/>
                    <a:pt x="14" y="140"/>
                    <a:pt x="35" y="142"/>
                  </a:cubicBezTo>
                  <a:cubicBezTo>
                    <a:pt x="57" y="143"/>
                    <a:pt x="65" y="135"/>
                    <a:pt x="78" y="126"/>
                  </a:cubicBezTo>
                  <a:cubicBezTo>
                    <a:pt x="91" y="116"/>
                    <a:pt x="98" y="112"/>
                    <a:pt x="114" y="100"/>
                  </a:cubicBezTo>
                  <a:cubicBezTo>
                    <a:pt x="131" y="87"/>
                    <a:pt x="122" y="68"/>
                    <a:pt x="130" y="56"/>
                  </a:cubicBezTo>
                  <a:cubicBezTo>
                    <a:pt x="138" y="44"/>
                    <a:pt x="154" y="24"/>
                    <a:pt x="168" y="24"/>
                  </a:cubicBezTo>
                  <a:cubicBezTo>
                    <a:pt x="182" y="25"/>
                    <a:pt x="202" y="0"/>
                    <a:pt x="202" y="0"/>
                  </a:cubicBezTo>
                  <a:cubicBezTo>
                    <a:pt x="208" y="35"/>
                    <a:pt x="186" y="70"/>
                    <a:pt x="133" y="108"/>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4" name="Google Shape;1395;p5">
              <a:extLst>
                <a:ext uri="{FF2B5EF4-FFF2-40B4-BE49-F238E27FC236}">
                  <a16:creationId xmlns:a16="http://schemas.microsoft.com/office/drawing/2014/main" id="{04FF4713-24A1-43FE-941D-55B0FE86D8C3}"/>
                </a:ext>
              </a:extLst>
            </p:cNvPr>
            <p:cNvSpPr/>
            <p:nvPr/>
          </p:nvSpPr>
          <p:spPr>
            <a:xfrm>
              <a:off x="3727" y="2227"/>
              <a:ext cx="40" cy="36"/>
            </a:xfrm>
            <a:prstGeom prst="ellipse">
              <a:avLst/>
            </a:pr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5" name="Google Shape;1396;p5">
              <a:extLst>
                <a:ext uri="{FF2B5EF4-FFF2-40B4-BE49-F238E27FC236}">
                  <a16:creationId xmlns:a16="http://schemas.microsoft.com/office/drawing/2014/main" id="{D4C66416-1D70-4F42-9E8B-18C60CB35F64}"/>
                </a:ext>
              </a:extLst>
            </p:cNvPr>
            <p:cNvSpPr/>
            <p:nvPr/>
          </p:nvSpPr>
          <p:spPr>
            <a:xfrm>
              <a:off x="3869" y="2121"/>
              <a:ext cx="65" cy="49"/>
            </a:xfrm>
            <a:custGeom>
              <a:avLst/>
              <a:gdLst/>
              <a:ahLst/>
              <a:cxnLst/>
              <a:rect l="l" t="t" r="r" b="b"/>
              <a:pathLst>
                <a:path w="38" h="28" extrusionOk="0">
                  <a:moveTo>
                    <a:pt x="38" y="8"/>
                  </a:moveTo>
                  <a:cubicBezTo>
                    <a:pt x="38" y="15"/>
                    <a:pt x="24" y="28"/>
                    <a:pt x="14" y="28"/>
                  </a:cubicBezTo>
                  <a:cubicBezTo>
                    <a:pt x="3" y="28"/>
                    <a:pt x="0" y="22"/>
                    <a:pt x="0" y="14"/>
                  </a:cubicBezTo>
                  <a:cubicBezTo>
                    <a:pt x="0" y="6"/>
                    <a:pt x="3" y="4"/>
                    <a:pt x="14" y="4"/>
                  </a:cubicBezTo>
                  <a:cubicBezTo>
                    <a:pt x="25" y="4"/>
                    <a:pt x="38" y="0"/>
                    <a:pt x="38" y="8"/>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6" name="Google Shape;1397;p5">
              <a:extLst>
                <a:ext uri="{FF2B5EF4-FFF2-40B4-BE49-F238E27FC236}">
                  <a16:creationId xmlns:a16="http://schemas.microsoft.com/office/drawing/2014/main" id="{708435C3-91F7-43B6-87E1-635DF99A66F5}"/>
                </a:ext>
              </a:extLst>
            </p:cNvPr>
            <p:cNvSpPr/>
            <p:nvPr/>
          </p:nvSpPr>
          <p:spPr>
            <a:xfrm>
              <a:off x="3829" y="2208"/>
              <a:ext cx="17" cy="31"/>
            </a:xfrm>
            <a:prstGeom prst="ellipse">
              <a:avLst/>
            </a:pr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7" name="Google Shape;1398;p5">
              <a:extLst>
                <a:ext uri="{FF2B5EF4-FFF2-40B4-BE49-F238E27FC236}">
                  <a16:creationId xmlns:a16="http://schemas.microsoft.com/office/drawing/2014/main" id="{CFC3532E-8A9E-4FFA-BEE3-AA786E047287}"/>
                </a:ext>
              </a:extLst>
            </p:cNvPr>
            <p:cNvSpPr/>
            <p:nvPr/>
          </p:nvSpPr>
          <p:spPr>
            <a:xfrm>
              <a:off x="3661" y="1976"/>
              <a:ext cx="83" cy="147"/>
            </a:xfrm>
            <a:custGeom>
              <a:avLst/>
              <a:gdLst/>
              <a:ahLst/>
              <a:cxnLst/>
              <a:rect l="l" t="t" r="r" b="b"/>
              <a:pathLst>
                <a:path w="48" h="85" extrusionOk="0">
                  <a:moveTo>
                    <a:pt x="19" y="10"/>
                  </a:moveTo>
                  <a:cubicBezTo>
                    <a:pt x="14" y="15"/>
                    <a:pt x="15" y="15"/>
                    <a:pt x="13" y="24"/>
                  </a:cubicBezTo>
                  <a:cubicBezTo>
                    <a:pt x="10" y="34"/>
                    <a:pt x="6" y="29"/>
                    <a:pt x="3" y="36"/>
                  </a:cubicBezTo>
                  <a:cubicBezTo>
                    <a:pt x="0" y="43"/>
                    <a:pt x="2" y="46"/>
                    <a:pt x="5" y="51"/>
                  </a:cubicBezTo>
                  <a:cubicBezTo>
                    <a:pt x="8" y="56"/>
                    <a:pt x="8" y="61"/>
                    <a:pt x="6" y="64"/>
                  </a:cubicBezTo>
                  <a:cubicBezTo>
                    <a:pt x="1" y="75"/>
                    <a:pt x="1" y="73"/>
                    <a:pt x="6" y="83"/>
                  </a:cubicBezTo>
                  <a:cubicBezTo>
                    <a:pt x="16" y="85"/>
                    <a:pt x="18" y="69"/>
                    <a:pt x="25" y="48"/>
                  </a:cubicBezTo>
                  <a:cubicBezTo>
                    <a:pt x="26" y="43"/>
                    <a:pt x="38" y="33"/>
                    <a:pt x="40" y="29"/>
                  </a:cubicBezTo>
                  <a:cubicBezTo>
                    <a:pt x="47" y="12"/>
                    <a:pt x="48" y="3"/>
                    <a:pt x="32" y="1"/>
                  </a:cubicBezTo>
                  <a:cubicBezTo>
                    <a:pt x="32" y="1"/>
                    <a:pt x="31" y="0"/>
                    <a:pt x="31" y="0"/>
                  </a:cubicBezTo>
                  <a:cubicBezTo>
                    <a:pt x="27" y="5"/>
                    <a:pt x="24" y="6"/>
                    <a:pt x="19" y="10"/>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8" name="Google Shape;1399;p5">
              <a:extLst>
                <a:ext uri="{FF2B5EF4-FFF2-40B4-BE49-F238E27FC236}">
                  <a16:creationId xmlns:a16="http://schemas.microsoft.com/office/drawing/2014/main" id="{46AEF2C5-619B-4CC3-9B94-9886D048CA1D}"/>
                </a:ext>
              </a:extLst>
            </p:cNvPr>
            <p:cNvSpPr/>
            <p:nvPr/>
          </p:nvSpPr>
          <p:spPr>
            <a:xfrm>
              <a:off x="3637" y="1976"/>
              <a:ext cx="78" cy="143"/>
            </a:xfrm>
            <a:custGeom>
              <a:avLst/>
              <a:gdLst/>
              <a:ahLst/>
              <a:cxnLst/>
              <a:rect l="l" t="t" r="r" b="b"/>
              <a:pathLst>
                <a:path w="45" h="83" extrusionOk="0">
                  <a:moveTo>
                    <a:pt x="9" y="78"/>
                  </a:moveTo>
                  <a:cubicBezTo>
                    <a:pt x="9" y="78"/>
                    <a:pt x="9" y="78"/>
                    <a:pt x="9" y="78"/>
                  </a:cubicBezTo>
                  <a:cubicBezTo>
                    <a:pt x="11" y="80"/>
                    <a:pt x="13" y="81"/>
                    <a:pt x="16" y="82"/>
                  </a:cubicBezTo>
                  <a:cubicBezTo>
                    <a:pt x="18" y="83"/>
                    <a:pt x="19" y="83"/>
                    <a:pt x="20" y="83"/>
                  </a:cubicBezTo>
                  <a:cubicBezTo>
                    <a:pt x="15" y="73"/>
                    <a:pt x="15" y="75"/>
                    <a:pt x="20" y="64"/>
                  </a:cubicBezTo>
                  <a:cubicBezTo>
                    <a:pt x="22" y="61"/>
                    <a:pt x="22" y="56"/>
                    <a:pt x="19" y="51"/>
                  </a:cubicBezTo>
                  <a:cubicBezTo>
                    <a:pt x="16" y="46"/>
                    <a:pt x="14" y="43"/>
                    <a:pt x="17" y="36"/>
                  </a:cubicBezTo>
                  <a:cubicBezTo>
                    <a:pt x="20" y="29"/>
                    <a:pt x="24" y="34"/>
                    <a:pt x="27" y="24"/>
                  </a:cubicBezTo>
                  <a:cubicBezTo>
                    <a:pt x="29" y="15"/>
                    <a:pt x="28" y="15"/>
                    <a:pt x="33" y="10"/>
                  </a:cubicBezTo>
                  <a:cubicBezTo>
                    <a:pt x="38" y="6"/>
                    <a:pt x="41" y="5"/>
                    <a:pt x="45" y="0"/>
                  </a:cubicBezTo>
                  <a:cubicBezTo>
                    <a:pt x="38" y="0"/>
                    <a:pt x="32" y="1"/>
                    <a:pt x="27" y="4"/>
                  </a:cubicBezTo>
                  <a:cubicBezTo>
                    <a:pt x="16" y="10"/>
                    <a:pt x="10" y="24"/>
                    <a:pt x="6" y="40"/>
                  </a:cubicBezTo>
                  <a:cubicBezTo>
                    <a:pt x="0" y="58"/>
                    <a:pt x="2" y="70"/>
                    <a:pt x="9" y="7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9" name="Google Shape;1400;p5">
              <a:extLst>
                <a:ext uri="{FF2B5EF4-FFF2-40B4-BE49-F238E27FC236}">
                  <a16:creationId xmlns:a16="http://schemas.microsoft.com/office/drawing/2014/main" id="{6D963D2B-72FE-4CA9-B9D5-66B2DC4D951E}"/>
                </a:ext>
              </a:extLst>
            </p:cNvPr>
            <p:cNvSpPr/>
            <p:nvPr/>
          </p:nvSpPr>
          <p:spPr>
            <a:xfrm>
              <a:off x="3710" y="1989"/>
              <a:ext cx="31" cy="58"/>
            </a:xfrm>
            <a:custGeom>
              <a:avLst/>
              <a:gdLst/>
              <a:ahLst/>
              <a:cxnLst/>
              <a:rect l="l" t="t" r="r" b="b"/>
              <a:pathLst>
                <a:path w="18" h="33" extrusionOk="0">
                  <a:moveTo>
                    <a:pt x="17" y="0"/>
                  </a:moveTo>
                  <a:cubicBezTo>
                    <a:pt x="17" y="0"/>
                    <a:pt x="12" y="0"/>
                    <a:pt x="9" y="5"/>
                  </a:cubicBezTo>
                  <a:cubicBezTo>
                    <a:pt x="7" y="10"/>
                    <a:pt x="7" y="9"/>
                    <a:pt x="7" y="14"/>
                  </a:cubicBezTo>
                  <a:cubicBezTo>
                    <a:pt x="6" y="20"/>
                    <a:pt x="6" y="22"/>
                    <a:pt x="3" y="26"/>
                  </a:cubicBezTo>
                  <a:cubicBezTo>
                    <a:pt x="0" y="30"/>
                    <a:pt x="1" y="33"/>
                    <a:pt x="1" y="33"/>
                  </a:cubicBezTo>
                  <a:cubicBezTo>
                    <a:pt x="1" y="33"/>
                    <a:pt x="11" y="23"/>
                    <a:pt x="11" y="22"/>
                  </a:cubicBezTo>
                  <a:cubicBezTo>
                    <a:pt x="11" y="22"/>
                    <a:pt x="12" y="21"/>
                    <a:pt x="12" y="20"/>
                  </a:cubicBezTo>
                  <a:cubicBezTo>
                    <a:pt x="12" y="20"/>
                    <a:pt x="16" y="11"/>
                    <a:pt x="16" y="9"/>
                  </a:cubicBezTo>
                  <a:cubicBezTo>
                    <a:pt x="16" y="9"/>
                    <a:pt x="18" y="4"/>
                    <a:pt x="17" y="0"/>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0" name="Google Shape;1401;p5">
              <a:extLst>
                <a:ext uri="{FF2B5EF4-FFF2-40B4-BE49-F238E27FC236}">
                  <a16:creationId xmlns:a16="http://schemas.microsoft.com/office/drawing/2014/main" id="{47B9E9E7-63B8-4FC8-A4A7-F295053E929A}"/>
                </a:ext>
              </a:extLst>
            </p:cNvPr>
            <p:cNvSpPr/>
            <p:nvPr/>
          </p:nvSpPr>
          <p:spPr>
            <a:xfrm>
              <a:off x="3637" y="1983"/>
              <a:ext cx="50" cy="128"/>
            </a:xfrm>
            <a:custGeom>
              <a:avLst/>
              <a:gdLst/>
              <a:ahLst/>
              <a:cxnLst/>
              <a:rect l="l" t="t" r="r" b="b"/>
              <a:pathLst>
                <a:path w="29" h="74" extrusionOk="0">
                  <a:moveTo>
                    <a:pt x="6" y="36"/>
                  </a:moveTo>
                  <a:cubicBezTo>
                    <a:pt x="10" y="20"/>
                    <a:pt x="16" y="6"/>
                    <a:pt x="27" y="0"/>
                  </a:cubicBezTo>
                  <a:cubicBezTo>
                    <a:pt x="28" y="1"/>
                    <a:pt x="29" y="2"/>
                    <a:pt x="27" y="4"/>
                  </a:cubicBezTo>
                  <a:cubicBezTo>
                    <a:pt x="25" y="8"/>
                    <a:pt x="28" y="6"/>
                    <a:pt x="22" y="10"/>
                  </a:cubicBezTo>
                  <a:cubicBezTo>
                    <a:pt x="17" y="14"/>
                    <a:pt x="17" y="17"/>
                    <a:pt x="15" y="22"/>
                  </a:cubicBezTo>
                  <a:cubicBezTo>
                    <a:pt x="14" y="26"/>
                    <a:pt x="13" y="28"/>
                    <a:pt x="11" y="34"/>
                  </a:cubicBezTo>
                  <a:cubicBezTo>
                    <a:pt x="10" y="40"/>
                    <a:pt x="16" y="43"/>
                    <a:pt x="16" y="47"/>
                  </a:cubicBezTo>
                  <a:cubicBezTo>
                    <a:pt x="16" y="52"/>
                    <a:pt x="16" y="59"/>
                    <a:pt x="13" y="62"/>
                  </a:cubicBezTo>
                  <a:cubicBezTo>
                    <a:pt x="9" y="64"/>
                    <a:pt x="9" y="73"/>
                    <a:pt x="9" y="74"/>
                  </a:cubicBezTo>
                  <a:cubicBezTo>
                    <a:pt x="2" y="66"/>
                    <a:pt x="0" y="54"/>
                    <a:pt x="6" y="36"/>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1" name="Google Shape;1402;p5">
              <a:extLst>
                <a:ext uri="{FF2B5EF4-FFF2-40B4-BE49-F238E27FC236}">
                  <a16:creationId xmlns:a16="http://schemas.microsoft.com/office/drawing/2014/main" id="{D212C001-4CAE-4DD9-B420-EAF0AE86DBFF}"/>
                </a:ext>
              </a:extLst>
            </p:cNvPr>
            <p:cNvSpPr/>
            <p:nvPr/>
          </p:nvSpPr>
          <p:spPr>
            <a:xfrm>
              <a:off x="3692" y="2003"/>
              <a:ext cx="16" cy="16"/>
            </a:xfrm>
            <a:custGeom>
              <a:avLst/>
              <a:gdLst/>
              <a:ahLst/>
              <a:cxnLst/>
              <a:rect l="l" t="t" r="r" b="b"/>
              <a:pathLst>
                <a:path w="9" h="9" extrusionOk="0">
                  <a:moveTo>
                    <a:pt x="3" y="6"/>
                  </a:moveTo>
                  <a:cubicBezTo>
                    <a:pt x="2" y="4"/>
                    <a:pt x="0" y="4"/>
                    <a:pt x="3" y="2"/>
                  </a:cubicBezTo>
                  <a:cubicBezTo>
                    <a:pt x="6" y="0"/>
                    <a:pt x="6" y="1"/>
                    <a:pt x="7" y="3"/>
                  </a:cubicBezTo>
                  <a:cubicBezTo>
                    <a:pt x="8" y="4"/>
                    <a:pt x="9" y="5"/>
                    <a:pt x="7" y="7"/>
                  </a:cubicBezTo>
                  <a:cubicBezTo>
                    <a:pt x="4" y="9"/>
                    <a:pt x="4" y="7"/>
                    <a:pt x="3" y="6"/>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2" name="Google Shape;1403;p5">
              <a:extLst>
                <a:ext uri="{FF2B5EF4-FFF2-40B4-BE49-F238E27FC236}">
                  <a16:creationId xmlns:a16="http://schemas.microsoft.com/office/drawing/2014/main" id="{02055C68-33E7-4CD4-B225-FBADA482CECA}"/>
                </a:ext>
              </a:extLst>
            </p:cNvPr>
            <p:cNvSpPr/>
            <p:nvPr/>
          </p:nvSpPr>
          <p:spPr>
            <a:xfrm>
              <a:off x="3675" y="2052"/>
              <a:ext cx="17" cy="22"/>
            </a:xfrm>
            <a:custGeom>
              <a:avLst/>
              <a:gdLst/>
              <a:ahLst/>
              <a:cxnLst/>
              <a:rect l="l" t="t" r="r" b="b"/>
              <a:pathLst>
                <a:path w="10" h="13" extrusionOk="0">
                  <a:moveTo>
                    <a:pt x="1" y="11"/>
                  </a:moveTo>
                  <a:cubicBezTo>
                    <a:pt x="0" y="9"/>
                    <a:pt x="1" y="4"/>
                    <a:pt x="3" y="2"/>
                  </a:cubicBezTo>
                  <a:cubicBezTo>
                    <a:pt x="6" y="0"/>
                    <a:pt x="7" y="1"/>
                    <a:pt x="9" y="3"/>
                  </a:cubicBezTo>
                  <a:cubicBezTo>
                    <a:pt x="10" y="5"/>
                    <a:pt x="10" y="6"/>
                    <a:pt x="7" y="8"/>
                  </a:cubicBezTo>
                  <a:cubicBezTo>
                    <a:pt x="5" y="10"/>
                    <a:pt x="3" y="13"/>
                    <a:pt x="1" y="11"/>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3" name="Google Shape;1404;p5">
              <a:extLst>
                <a:ext uri="{FF2B5EF4-FFF2-40B4-BE49-F238E27FC236}">
                  <a16:creationId xmlns:a16="http://schemas.microsoft.com/office/drawing/2014/main" id="{E4688BFC-0EEA-4DBC-8F50-37D19A66D870}"/>
                </a:ext>
              </a:extLst>
            </p:cNvPr>
            <p:cNvSpPr/>
            <p:nvPr/>
          </p:nvSpPr>
          <p:spPr>
            <a:xfrm>
              <a:off x="3680" y="2028"/>
              <a:ext cx="9" cy="10"/>
            </a:xfrm>
            <a:custGeom>
              <a:avLst/>
              <a:gdLst/>
              <a:ahLst/>
              <a:cxnLst/>
              <a:rect l="l" t="t" r="r" b="b"/>
              <a:pathLst>
                <a:path w="5" h="6" extrusionOk="0">
                  <a:moveTo>
                    <a:pt x="0" y="4"/>
                  </a:moveTo>
                  <a:cubicBezTo>
                    <a:pt x="0" y="3"/>
                    <a:pt x="0" y="1"/>
                    <a:pt x="0" y="1"/>
                  </a:cubicBezTo>
                  <a:cubicBezTo>
                    <a:pt x="1" y="0"/>
                    <a:pt x="2" y="1"/>
                    <a:pt x="2" y="2"/>
                  </a:cubicBezTo>
                  <a:cubicBezTo>
                    <a:pt x="3" y="4"/>
                    <a:pt x="5" y="4"/>
                    <a:pt x="4" y="5"/>
                  </a:cubicBezTo>
                  <a:cubicBezTo>
                    <a:pt x="3" y="6"/>
                    <a:pt x="1" y="5"/>
                    <a:pt x="0"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4" name="Google Shape;1405;p5">
              <a:extLst>
                <a:ext uri="{FF2B5EF4-FFF2-40B4-BE49-F238E27FC236}">
                  <a16:creationId xmlns:a16="http://schemas.microsoft.com/office/drawing/2014/main" id="{B2E9F9D6-8FEF-4798-8D4B-1E8BF9B9E4E0}"/>
                </a:ext>
              </a:extLst>
            </p:cNvPr>
            <p:cNvSpPr/>
            <p:nvPr/>
          </p:nvSpPr>
          <p:spPr>
            <a:xfrm>
              <a:off x="3758" y="1979"/>
              <a:ext cx="185" cy="118"/>
            </a:xfrm>
            <a:custGeom>
              <a:avLst/>
              <a:gdLst/>
              <a:ahLst/>
              <a:cxnLst/>
              <a:rect l="l" t="t" r="r" b="b"/>
              <a:pathLst>
                <a:path w="107" h="68" extrusionOk="0">
                  <a:moveTo>
                    <a:pt x="73" y="0"/>
                  </a:moveTo>
                  <a:cubicBezTo>
                    <a:pt x="64" y="0"/>
                    <a:pt x="65" y="2"/>
                    <a:pt x="55" y="8"/>
                  </a:cubicBezTo>
                  <a:cubicBezTo>
                    <a:pt x="45" y="15"/>
                    <a:pt x="45" y="7"/>
                    <a:pt x="36" y="11"/>
                  </a:cubicBezTo>
                  <a:cubicBezTo>
                    <a:pt x="27" y="15"/>
                    <a:pt x="27" y="19"/>
                    <a:pt x="26" y="27"/>
                  </a:cubicBezTo>
                  <a:cubicBezTo>
                    <a:pt x="24" y="34"/>
                    <a:pt x="20" y="38"/>
                    <a:pt x="16" y="40"/>
                  </a:cubicBezTo>
                  <a:cubicBezTo>
                    <a:pt x="2" y="46"/>
                    <a:pt x="4" y="44"/>
                    <a:pt x="0" y="58"/>
                  </a:cubicBezTo>
                  <a:cubicBezTo>
                    <a:pt x="8" y="68"/>
                    <a:pt x="24" y="55"/>
                    <a:pt x="47" y="40"/>
                  </a:cubicBezTo>
                  <a:cubicBezTo>
                    <a:pt x="52" y="37"/>
                    <a:pt x="72" y="37"/>
                    <a:pt x="77" y="35"/>
                  </a:cubicBezTo>
                  <a:cubicBezTo>
                    <a:pt x="98" y="25"/>
                    <a:pt x="107" y="18"/>
                    <a:pt x="93" y="2"/>
                  </a:cubicBezTo>
                  <a:cubicBezTo>
                    <a:pt x="93" y="1"/>
                    <a:pt x="92" y="1"/>
                    <a:pt x="92" y="0"/>
                  </a:cubicBezTo>
                  <a:cubicBezTo>
                    <a:pt x="85" y="1"/>
                    <a:pt x="82" y="0"/>
                    <a:pt x="73" y="0"/>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5" name="Google Shape;1406;p5">
              <a:extLst>
                <a:ext uri="{FF2B5EF4-FFF2-40B4-BE49-F238E27FC236}">
                  <a16:creationId xmlns:a16="http://schemas.microsoft.com/office/drawing/2014/main" id="{F5723FF8-D8EB-4EF4-A5AB-6D2174B15489}"/>
                </a:ext>
              </a:extLst>
            </p:cNvPr>
            <p:cNvSpPr/>
            <p:nvPr/>
          </p:nvSpPr>
          <p:spPr>
            <a:xfrm>
              <a:off x="3746" y="1955"/>
              <a:ext cx="171" cy="125"/>
            </a:xfrm>
            <a:custGeom>
              <a:avLst/>
              <a:gdLst/>
              <a:ahLst/>
              <a:cxnLst/>
              <a:rect l="l" t="t" r="r" b="b"/>
              <a:pathLst>
                <a:path w="99" h="72" extrusionOk="0">
                  <a:moveTo>
                    <a:pt x="1" y="58"/>
                  </a:moveTo>
                  <a:cubicBezTo>
                    <a:pt x="1" y="58"/>
                    <a:pt x="1" y="58"/>
                    <a:pt x="1" y="58"/>
                  </a:cubicBezTo>
                  <a:cubicBezTo>
                    <a:pt x="2" y="61"/>
                    <a:pt x="2" y="65"/>
                    <a:pt x="4" y="68"/>
                  </a:cubicBezTo>
                  <a:cubicBezTo>
                    <a:pt x="5" y="70"/>
                    <a:pt x="6" y="71"/>
                    <a:pt x="7" y="72"/>
                  </a:cubicBezTo>
                  <a:cubicBezTo>
                    <a:pt x="11" y="58"/>
                    <a:pt x="9" y="60"/>
                    <a:pt x="23" y="54"/>
                  </a:cubicBezTo>
                  <a:cubicBezTo>
                    <a:pt x="27" y="52"/>
                    <a:pt x="31" y="48"/>
                    <a:pt x="33" y="41"/>
                  </a:cubicBezTo>
                  <a:cubicBezTo>
                    <a:pt x="34" y="33"/>
                    <a:pt x="34" y="29"/>
                    <a:pt x="43" y="25"/>
                  </a:cubicBezTo>
                  <a:cubicBezTo>
                    <a:pt x="52" y="21"/>
                    <a:pt x="52" y="29"/>
                    <a:pt x="62" y="22"/>
                  </a:cubicBezTo>
                  <a:cubicBezTo>
                    <a:pt x="72" y="16"/>
                    <a:pt x="71" y="14"/>
                    <a:pt x="80" y="14"/>
                  </a:cubicBezTo>
                  <a:cubicBezTo>
                    <a:pt x="89" y="14"/>
                    <a:pt x="92" y="15"/>
                    <a:pt x="99" y="14"/>
                  </a:cubicBezTo>
                  <a:cubicBezTo>
                    <a:pt x="93" y="8"/>
                    <a:pt x="87" y="4"/>
                    <a:pt x="80" y="3"/>
                  </a:cubicBezTo>
                  <a:cubicBezTo>
                    <a:pt x="64" y="0"/>
                    <a:pt x="47" y="8"/>
                    <a:pt x="30" y="19"/>
                  </a:cubicBezTo>
                  <a:cubicBezTo>
                    <a:pt x="9" y="32"/>
                    <a:pt x="0" y="45"/>
                    <a:pt x="1" y="5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6" name="Google Shape;1407;p5">
              <a:extLst>
                <a:ext uri="{FF2B5EF4-FFF2-40B4-BE49-F238E27FC236}">
                  <a16:creationId xmlns:a16="http://schemas.microsoft.com/office/drawing/2014/main" id="{DB8C357B-4DF4-431F-B7E5-2E9239E1E476}"/>
                </a:ext>
              </a:extLst>
            </p:cNvPr>
            <p:cNvSpPr/>
            <p:nvPr/>
          </p:nvSpPr>
          <p:spPr>
            <a:xfrm>
              <a:off x="3856" y="2007"/>
              <a:ext cx="73" cy="38"/>
            </a:xfrm>
            <a:custGeom>
              <a:avLst/>
              <a:gdLst/>
              <a:ahLst/>
              <a:cxnLst/>
              <a:rect l="l" t="t" r="r" b="b"/>
              <a:pathLst>
                <a:path w="42" h="22" extrusionOk="0">
                  <a:moveTo>
                    <a:pt x="42" y="4"/>
                  </a:moveTo>
                  <a:cubicBezTo>
                    <a:pt x="42" y="4"/>
                    <a:pt x="37" y="0"/>
                    <a:pt x="31" y="2"/>
                  </a:cubicBezTo>
                  <a:cubicBezTo>
                    <a:pt x="25" y="4"/>
                    <a:pt x="25" y="4"/>
                    <a:pt x="21" y="9"/>
                  </a:cubicBezTo>
                  <a:cubicBezTo>
                    <a:pt x="16" y="13"/>
                    <a:pt x="14" y="15"/>
                    <a:pt x="8" y="17"/>
                  </a:cubicBezTo>
                  <a:cubicBezTo>
                    <a:pt x="2" y="18"/>
                    <a:pt x="0" y="22"/>
                    <a:pt x="0" y="22"/>
                  </a:cubicBezTo>
                  <a:cubicBezTo>
                    <a:pt x="0" y="22"/>
                    <a:pt x="17" y="20"/>
                    <a:pt x="18" y="20"/>
                  </a:cubicBezTo>
                  <a:cubicBezTo>
                    <a:pt x="18" y="20"/>
                    <a:pt x="20" y="19"/>
                    <a:pt x="21" y="18"/>
                  </a:cubicBezTo>
                  <a:cubicBezTo>
                    <a:pt x="21" y="18"/>
                    <a:pt x="32" y="13"/>
                    <a:pt x="34" y="11"/>
                  </a:cubicBezTo>
                  <a:cubicBezTo>
                    <a:pt x="34" y="11"/>
                    <a:pt x="40" y="8"/>
                    <a:pt x="42"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7" name="Google Shape;1408;p5">
              <a:extLst>
                <a:ext uri="{FF2B5EF4-FFF2-40B4-BE49-F238E27FC236}">
                  <a16:creationId xmlns:a16="http://schemas.microsoft.com/office/drawing/2014/main" id="{2D5C42D8-3D31-415F-A03E-C2E6FC4D5D0C}"/>
                </a:ext>
              </a:extLst>
            </p:cNvPr>
            <p:cNvSpPr/>
            <p:nvPr/>
          </p:nvSpPr>
          <p:spPr>
            <a:xfrm>
              <a:off x="3746" y="1955"/>
              <a:ext cx="138" cy="100"/>
            </a:xfrm>
            <a:custGeom>
              <a:avLst/>
              <a:gdLst/>
              <a:ahLst/>
              <a:cxnLst/>
              <a:rect l="l" t="t" r="r" b="b"/>
              <a:pathLst>
                <a:path w="80" h="58" extrusionOk="0">
                  <a:moveTo>
                    <a:pt x="30" y="19"/>
                  </a:moveTo>
                  <a:cubicBezTo>
                    <a:pt x="47" y="8"/>
                    <a:pt x="64" y="0"/>
                    <a:pt x="80" y="3"/>
                  </a:cubicBezTo>
                  <a:cubicBezTo>
                    <a:pt x="80" y="5"/>
                    <a:pt x="79" y="7"/>
                    <a:pt x="76" y="7"/>
                  </a:cubicBezTo>
                  <a:cubicBezTo>
                    <a:pt x="71" y="9"/>
                    <a:pt x="75" y="10"/>
                    <a:pt x="67" y="9"/>
                  </a:cubicBezTo>
                  <a:cubicBezTo>
                    <a:pt x="59" y="8"/>
                    <a:pt x="55" y="10"/>
                    <a:pt x="50" y="14"/>
                  </a:cubicBezTo>
                  <a:cubicBezTo>
                    <a:pt x="45" y="17"/>
                    <a:pt x="43" y="18"/>
                    <a:pt x="36" y="23"/>
                  </a:cubicBezTo>
                  <a:cubicBezTo>
                    <a:pt x="30" y="27"/>
                    <a:pt x="33" y="34"/>
                    <a:pt x="29" y="38"/>
                  </a:cubicBezTo>
                  <a:cubicBezTo>
                    <a:pt x="26" y="43"/>
                    <a:pt x="20" y="50"/>
                    <a:pt x="14" y="49"/>
                  </a:cubicBezTo>
                  <a:cubicBezTo>
                    <a:pt x="9" y="49"/>
                    <a:pt x="1" y="58"/>
                    <a:pt x="1" y="58"/>
                  </a:cubicBezTo>
                  <a:cubicBezTo>
                    <a:pt x="0" y="45"/>
                    <a:pt x="9" y="32"/>
                    <a:pt x="30" y="19"/>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8" name="Google Shape;1409;p5">
              <a:extLst>
                <a:ext uri="{FF2B5EF4-FFF2-40B4-BE49-F238E27FC236}">
                  <a16:creationId xmlns:a16="http://schemas.microsoft.com/office/drawing/2014/main" id="{7F09A43C-48C6-423D-A14C-858500B7D49A}"/>
                </a:ext>
              </a:extLst>
            </p:cNvPr>
            <p:cNvSpPr/>
            <p:nvPr/>
          </p:nvSpPr>
          <p:spPr>
            <a:xfrm>
              <a:off x="3867" y="1995"/>
              <a:ext cx="15" cy="14"/>
            </a:xfrm>
            <a:custGeom>
              <a:avLst/>
              <a:gdLst/>
              <a:ahLst/>
              <a:cxnLst/>
              <a:rect l="l" t="t" r="r" b="b"/>
              <a:pathLst>
                <a:path w="9" h="8" extrusionOk="0">
                  <a:moveTo>
                    <a:pt x="3" y="4"/>
                  </a:moveTo>
                  <a:cubicBezTo>
                    <a:pt x="3" y="2"/>
                    <a:pt x="1" y="0"/>
                    <a:pt x="5" y="0"/>
                  </a:cubicBezTo>
                  <a:cubicBezTo>
                    <a:pt x="9" y="0"/>
                    <a:pt x="9" y="2"/>
                    <a:pt x="9" y="4"/>
                  </a:cubicBezTo>
                  <a:cubicBezTo>
                    <a:pt x="9" y="6"/>
                    <a:pt x="9" y="8"/>
                    <a:pt x="5" y="8"/>
                  </a:cubicBezTo>
                  <a:cubicBezTo>
                    <a:pt x="0" y="8"/>
                    <a:pt x="3" y="6"/>
                    <a:pt x="3"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9" name="Google Shape;1410;p5">
              <a:extLst>
                <a:ext uri="{FF2B5EF4-FFF2-40B4-BE49-F238E27FC236}">
                  <a16:creationId xmlns:a16="http://schemas.microsoft.com/office/drawing/2014/main" id="{14E58644-5DAF-43C6-97CE-3D43EF54F688}"/>
                </a:ext>
              </a:extLst>
            </p:cNvPr>
            <p:cNvSpPr/>
            <p:nvPr/>
          </p:nvSpPr>
          <p:spPr>
            <a:xfrm>
              <a:off x="3803" y="2026"/>
              <a:ext cx="26" cy="17"/>
            </a:xfrm>
            <a:custGeom>
              <a:avLst/>
              <a:gdLst/>
              <a:ahLst/>
              <a:cxnLst/>
              <a:rect l="l" t="t" r="r" b="b"/>
              <a:pathLst>
                <a:path w="15" h="10" extrusionOk="0">
                  <a:moveTo>
                    <a:pt x="0" y="7"/>
                  </a:moveTo>
                  <a:cubicBezTo>
                    <a:pt x="0" y="4"/>
                    <a:pt x="6" y="0"/>
                    <a:pt x="10" y="0"/>
                  </a:cubicBezTo>
                  <a:cubicBezTo>
                    <a:pt x="14" y="0"/>
                    <a:pt x="15" y="3"/>
                    <a:pt x="14" y="6"/>
                  </a:cubicBezTo>
                  <a:cubicBezTo>
                    <a:pt x="14" y="9"/>
                    <a:pt x="13" y="9"/>
                    <a:pt x="9" y="9"/>
                  </a:cubicBezTo>
                  <a:cubicBezTo>
                    <a:pt x="5" y="9"/>
                    <a:pt x="0" y="10"/>
                    <a:pt x="0" y="7"/>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0" name="Google Shape;1411;p5">
              <a:extLst>
                <a:ext uri="{FF2B5EF4-FFF2-40B4-BE49-F238E27FC236}">
                  <a16:creationId xmlns:a16="http://schemas.microsoft.com/office/drawing/2014/main" id="{BDFB2F4D-EF91-4452-B8A8-2B396A355EFF}"/>
                </a:ext>
              </a:extLst>
            </p:cNvPr>
            <p:cNvSpPr/>
            <p:nvPr/>
          </p:nvSpPr>
          <p:spPr>
            <a:xfrm>
              <a:off x="3837" y="2002"/>
              <a:ext cx="7" cy="12"/>
            </a:xfrm>
            <a:custGeom>
              <a:avLst/>
              <a:gdLst/>
              <a:ahLst/>
              <a:cxnLst/>
              <a:rect l="l" t="t" r="r" b="b"/>
              <a:pathLst>
                <a:path w="4" h="7" extrusionOk="0">
                  <a:moveTo>
                    <a:pt x="0" y="3"/>
                  </a:moveTo>
                  <a:cubicBezTo>
                    <a:pt x="0" y="1"/>
                    <a:pt x="1" y="0"/>
                    <a:pt x="3" y="0"/>
                  </a:cubicBezTo>
                  <a:cubicBezTo>
                    <a:pt x="4" y="0"/>
                    <a:pt x="3" y="2"/>
                    <a:pt x="3" y="3"/>
                  </a:cubicBezTo>
                  <a:cubicBezTo>
                    <a:pt x="3" y="5"/>
                    <a:pt x="4" y="7"/>
                    <a:pt x="2" y="7"/>
                  </a:cubicBezTo>
                  <a:cubicBezTo>
                    <a:pt x="1" y="7"/>
                    <a:pt x="0" y="5"/>
                    <a:pt x="0" y="3"/>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31" name="Google Shape;1412;p5">
            <a:extLst>
              <a:ext uri="{FF2B5EF4-FFF2-40B4-BE49-F238E27FC236}">
                <a16:creationId xmlns:a16="http://schemas.microsoft.com/office/drawing/2014/main" id="{B614812D-7649-40AC-AC5F-E2E3390C2E6F}"/>
              </a:ext>
            </a:extLst>
          </p:cNvPr>
          <p:cNvGrpSpPr/>
          <p:nvPr/>
        </p:nvGrpSpPr>
        <p:grpSpPr>
          <a:xfrm rot="7068347" flipH="1">
            <a:off x="12595005" y="-1513531"/>
            <a:ext cx="839339" cy="592315"/>
            <a:chOff x="5764649" y="1139924"/>
            <a:chExt cx="6101732" cy="3707819"/>
          </a:xfrm>
        </p:grpSpPr>
        <p:sp>
          <p:nvSpPr>
            <p:cNvPr id="832" name="Google Shape;1413;p5">
              <a:extLst>
                <a:ext uri="{FF2B5EF4-FFF2-40B4-BE49-F238E27FC236}">
                  <a16:creationId xmlns:a16="http://schemas.microsoft.com/office/drawing/2014/main" id="{BACDEFEE-4712-4144-841F-D9567E0F276A}"/>
                </a:ext>
              </a:extLst>
            </p:cNvPr>
            <p:cNvSpPr/>
            <p:nvPr/>
          </p:nvSpPr>
          <p:spPr>
            <a:xfrm rot="-245478">
              <a:off x="5874754" y="1345535"/>
              <a:ext cx="5881521" cy="3296597"/>
            </a:xfrm>
            <a:custGeom>
              <a:avLst/>
              <a:gdLst/>
              <a:ahLst/>
              <a:cxnLst/>
              <a:rect l="l" t="t" r="r" b="b"/>
              <a:pathLst>
                <a:path w="417" h="232" extrusionOk="0">
                  <a:moveTo>
                    <a:pt x="395" y="6"/>
                  </a:moveTo>
                  <a:cubicBezTo>
                    <a:pt x="417" y="0"/>
                    <a:pt x="145" y="163"/>
                    <a:pt x="99" y="202"/>
                  </a:cubicBezTo>
                  <a:cubicBezTo>
                    <a:pt x="64" y="232"/>
                    <a:pt x="22" y="214"/>
                    <a:pt x="11" y="192"/>
                  </a:cubicBezTo>
                  <a:cubicBezTo>
                    <a:pt x="0" y="169"/>
                    <a:pt x="8" y="125"/>
                    <a:pt x="52" y="114"/>
                  </a:cubicBezTo>
                  <a:cubicBezTo>
                    <a:pt x="128" y="96"/>
                    <a:pt x="330" y="23"/>
                    <a:pt x="395" y="6"/>
                  </a:cubicBezTo>
                  <a:close/>
                </a:path>
              </a:pathLst>
            </a:custGeom>
            <a:solidFill>
              <a:srgbClr val="4E5C7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nvGrpSpPr>
            <p:cNvPr id="833" name="Google Shape;1414;p5">
              <a:extLst>
                <a:ext uri="{FF2B5EF4-FFF2-40B4-BE49-F238E27FC236}">
                  <a16:creationId xmlns:a16="http://schemas.microsoft.com/office/drawing/2014/main" id="{648240AB-23A4-4CFA-8C58-14831EEB767D}"/>
                </a:ext>
              </a:extLst>
            </p:cNvPr>
            <p:cNvGrpSpPr/>
            <p:nvPr/>
          </p:nvGrpSpPr>
          <p:grpSpPr>
            <a:xfrm>
              <a:off x="5884714" y="1240776"/>
              <a:ext cx="5698985" cy="3411132"/>
              <a:chOff x="5884714" y="1240776"/>
              <a:chExt cx="5698985" cy="3411132"/>
            </a:xfrm>
          </p:grpSpPr>
          <p:sp>
            <p:nvSpPr>
              <p:cNvPr id="834" name="Google Shape;1415;p5">
                <a:extLst>
                  <a:ext uri="{FF2B5EF4-FFF2-40B4-BE49-F238E27FC236}">
                    <a16:creationId xmlns:a16="http://schemas.microsoft.com/office/drawing/2014/main" id="{4B28C4E0-54DF-4023-9225-1A902DF27A94}"/>
                  </a:ext>
                </a:extLst>
              </p:cNvPr>
              <p:cNvSpPr/>
              <p:nvPr/>
            </p:nvSpPr>
            <p:spPr>
              <a:xfrm rot="-245478">
                <a:off x="5985680" y="1433016"/>
                <a:ext cx="5497054" cy="3026652"/>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5" name="Google Shape;1416;p5">
                <a:extLst>
                  <a:ext uri="{FF2B5EF4-FFF2-40B4-BE49-F238E27FC236}">
                    <a16:creationId xmlns:a16="http://schemas.microsoft.com/office/drawing/2014/main" id="{464B4EF7-9A89-45BF-B590-8FDC377E7B15}"/>
                  </a:ext>
                </a:extLst>
              </p:cNvPr>
              <p:cNvSpPr/>
              <p:nvPr/>
            </p:nvSpPr>
            <p:spPr>
              <a:xfrm rot="-245478">
                <a:off x="6236348" y="1981192"/>
                <a:ext cx="4319114" cy="2331340"/>
              </a:xfrm>
              <a:custGeom>
                <a:avLst/>
                <a:gdLst/>
                <a:ahLst/>
                <a:cxnLst/>
                <a:rect l="l" t="t" r="r" b="b"/>
                <a:pathLst>
                  <a:path w="306" h="164" extrusionOk="0">
                    <a:moveTo>
                      <a:pt x="290" y="4"/>
                    </a:moveTo>
                    <a:cubicBezTo>
                      <a:pt x="306" y="0"/>
                      <a:pt x="110" y="112"/>
                      <a:pt x="70" y="143"/>
                    </a:cubicBezTo>
                    <a:cubicBezTo>
                      <a:pt x="43" y="164"/>
                      <a:pt x="16" y="153"/>
                      <a:pt x="8" y="136"/>
                    </a:cubicBezTo>
                    <a:cubicBezTo>
                      <a:pt x="0" y="119"/>
                      <a:pt x="8" y="93"/>
                      <a:pt x="40" y="83"/>
                    </a:cubicBezTo>
                    <a:cubicBezTo>
                      <a:pt x="94" y="65"/>
                      <a:pt x="242" y="16"/>
                      <a:pt x="290" y="4"/>
                    </a:cubicBezTo>
                    <a:close/>
                  </a:path>
                </a:pathLst>
              </a:custGeom>
              <a:solidFill>
                <a:srgbClr val="8AA9C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6" name="Google Shape;1417;p5">
                <a:extLst>
                  <a:ext uri="{FF2B5EF4-FFF2-40B4-BE49-F238E27FC236}">
                    <a16:creationId xmlns:a16="http://schemas.microsoft.com/office/drawing/2014/main" id="{EB07DA41-083C-42EE-B23E-6D4ECEB3A348}"/>
                  </a:ext>
                </a:extLst>
              </p:cNvPr>
              <p:cNvSpPr/>
              <p:nvPr/>
            </p:nvSpPr>
            <p:spPr>
              <a:xfrm rot="-245478">
                <a:off x="6098615" y="3163481"/>
                <a:ext cx="1537866" cy="1259742"/>
              </a:xfrm>
              <a:custGeom>
                <a:avLst/>
                <a:gdLst/>
                <a:ahLst/>
                <a:cxnLst/>
                <a:rect l="l" t="t" r="r" b="b"/>
                <a:pathLst>
                  <a:path w="109" h="89" extrusionOk="0">
                    <a:moveTo>
                      <a:pt x="101" y="22"/>
                    </a:moveTo>
                    <a:cubicBezTo>
                      <a:pt x="109" y="40"/>
                      <a:pt x="96" y="65"/>
                      <a:pt x="70" y="77"/>
                    </a:cubicBezTo>
                    <a:cubicBezTo>
                      <a:pt x="45" y="89"/>
                      <a:pt x="17" y="85"/>
                      <a:pt x="8" y="67"/>
                    </a:cubicBezTo>
                    <a:cubicBezTo>
                      <a:pt x="0" y="49"/>
                      <a:pt x="13" y="25"/>
                      <a:pt x="39" y="13"/>
                    </a:cubicBezTo>
                    <a:cubicBezTo>
                      <a:pt x="64" y="0"/>
                      <a:pt x="92" y="5"/>
                      <a:pt x="101" y="22"/>
                    </a:cubicBezTo>
                    <a:close/>
                  </a:path>
                </a:pathLst>
              </a:custGeom>
              <a:solidFill>
                <a:srgbClr val="FFFFF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grpSp>
        <p:nvGrpSpPr>
          <p:cNvPr id="837" name="Google Shape;1418;p5">
            <a:extLst>
              <a:ext uri="{FF2B5EF4-FFF2-40B4-BE49-F238E27FC236}">
                <a16:creationId xmlns:a16="http://schemas.microsoft.com/office/drawing/2014/main" id="{406806AB-845E-45D8-94DA-8B7BC5EEBB5C}"/>
              </a:ext>
            </a:extLst>
          </p:cNvPr>
          <p:cNvGrpSpPr/>
          <p:nvPr/>
        </p:nvGrpSpPr>
        <p:grpSpPr>
          <a:xfrm rot="3309723" flipH="1">
            <a:off x="-3534614" y="1245336"/>
            <a:ext cx="1054211" cy="1171250"/>
            <a:chOff x="3258" y="1544"/>
            <a:chExt cx="1164" cy="1230"/>
          </a:xfrm>
        </p:grpSpPr>
        <p:sp>
          <p:nvSpPr>
            <p:cNvPr id="838" name="Google Shape;1419;p5">
              <a:extLst>
                <a:ext uri="{FF2B5EF4-FFF2-40B4-BE49-F238E27FC236}">
                  <a16:creationId xmlns:a16="http://schemas.microsoft.com/office/drawing/2014/main" id="{4A489222-2A29-4E21-AD81-6E60E9809765}"/>
                </a:ext>
              </a:extLst>
            </p:cNvPr>
            <p:cNvSpPr/>
            <p:nvPr/>
          </p:nvSpPr>
          <p:spPr>
            <a:xfrm>
              <a:off x="3260" y="1546"/>
              <a:ext cx="1160" cy="1228"/>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9" name="Google Shape;1420;p5">
              <a:extLst>
                <a:ext uri="{FF2B5EF4-FFF2-40B4-BE49-F238E27FC236}">
                  <a16:creationId xmlns:a16="http://schemas.microsoft.com/office/drawing/2014/main" id="{55FC407A-4F2E-4783-ABF6-FB8B1AFE4C01}"/>
                </a:ext>
              </a:extLst>
            </p:cNvPr>
            <p:cNvSpPr/>
            <p:nvPr/>
          </p:nvSpPr>
          <p:spPr>
            <a:xfrm>
              <a:off x="3293" y="1544"/>
              <a:ext cx="484" cy="533"/>
            </a:xfrm>
            <a:custGeom>
              <a:avLst/>
              <a:gdLst/>
              <a:ahLst/>
              <a:cxnLst/>
              <a:rect l="l" t="t" r="r" b="b"/>
              <a:pathLst>
                <a:path w="484" h="533" extrusionOk="0">
                  <a:moveTo>
                    <a:pt x="0" y="179"/>
                  </a:moveTo>
                  <a:lnTo>
                    <a:pt x="201" y="0"/>
                  </a:lnTo>
                  <a:lnTo>
                    <a:pt x="484" y="399"/>
                  </a:lnTo>
                  <a:lnTo>
                    <a:pt x="333" y="533"/>
                  </a:lnTo>
                  <a:lnTo>
                    <a:pt x="0" y="179"/>
                  </a:lnTo>
                  <a:close/>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0" name="Google Shape;1421;p5">
              <a:extLst>
                <a:ext uri="{FF2B5EF4-FFF2-40B4-BE49-F238E27FC236}">
                  <a16:creationId xmlns:a16="http://schemas.microsoft.com/office/drawing/2014/main" id="{C86E9968-BC5B-43B0-A5CA-B3D708A7A595}"/>
                </a:ext>
              </a:extLst>
            </p:cNvPr>
            <p:cNvSpPr/>
            <p:nvPr/>
          </p:nvSpPr>
          <p:spPr>
            <a:xfrm>
              <a:off x="3293" y="1647"/>
              <a:ext cx="407" cy="430"/>
            </a:xfrm>
            <a:custGeom>
              <a:avLst/>
              <a:gdLst/>
              <a:ahLst/>
              <a:cxnLst/>
              <a:rect l="l" t="t" r="r" b="b"/>
              <a:pathLst>
                <a:path w="407" h="430" extrusionOk="0">
                  <a:moveTo>
                    <a:pt x="0" y="76"/>
                  </a:moveTo>
                  <a:lnTo>
                    <a:pt x="86" y="0"/>
                  </a:lnTo>
                  <a:lnTo>
                    <a:pt x="407" y="365"/>
                  </a:lnTo>
                  <a:lnTo>
                    <a:pt x="333" y="430"/>
                  </a:lnTo>
                  <a:lnTo>
                    <a:pt x="0" y="76"/>
                  </a:lnTo>
                  <a:close/>
                </a:path>
              </a:pathLst>
            </a:custGeom>
            <a:solidFill>
              <a:srgbClr val="75969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1" name="Google Shape;1422;p5">
              <a:extLst>
                <a:ext uri="{FF2B5EF4-FFF2-40B4-BE49-F238E27FC236}">
                  <a16:creationId xmlns:a16="http://schemas.microsoft.com/office/drawing/2014/main" id="{D92F806B-5161-4BC1-BD10-D2B5B622DED8}"/>
                </a:ext>
              </a:extLst>
            </p:cNvPr>
            <p:cNvSpPr/>
            <p:nvPr/>
          </p:nvSpPr>
          <p:spPr>
            <a:xfrm>
              <a:off x="3683" y="2003"/>
              <a:ext cx="144" cy="142"/>
            </a:xfrm>
            <a:custGeom>
              <a:avLst/>
              <a:gdLst/>
              <a:ahLst/>
              <a:cxnLst/>
              <a:rect l="l" t="t" r="r" b="b"/>
              <a:pathLst>
                <a:path w="144" h="142" extrusionOk="0">
                  <a:moveTo>
                    <a:pt x="51" y="142"/>
                  </a:moveTo>
                  <a:lnTo>
                    <a:pt x="0" y="83"/>
                  </a:lnTo>
                  <a:lnTo>
                    <a:pt x="93" y="0"/>
                  </a:lnTo>
                  <a:lnTo>
                    <a:pt x="144" y="59"/>
                  </a:lnTo>
                  <a:lnTo>
                    <a:pt x="51" y="142"/>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2" name="Google Shape;1423;p5">
              <a:extLst>
                <a:ext uri="{FF2B5EF4-FFF2-40B4-BE49-F238E27FC236}">
                  <a16:creationId xmlns:a16="http://schemas.microsoft.com/office/drawing/2014/main" id="{DA432F31-DBDF-417D-ADAA-F60701A81278}"/>
                </a:ext>
              </a:extLst>
            </p:cNvPr>
            <p:cNvSpPr/>
            <p:nvPr/>
          </p:nvSpPr>
          <p:spPr>
            <a:xfrm>
              <a:off x="3683" y="2059"/>
              <a:ext cx="82" cy="86"/>
            </a:xfrm>
            <a:custGeom>
              <a:avLst/>
              <a:gdLst/>
              <a:ahLst/>
              <a:cxnLst/>
              <a:rect l="l" t="t" r="r" b="b"/>
              <a:pathLst>
                <a:path w="82" h="86" extrusionOk="0">
                  <a:moveTo>
                    <a:pt x="51" y="86"/>
                  </a:moveTo>
                  <a:lnTo>
                    <a:pt x="0" y="27"/>
                  </a:lnTo>
                  <a:lnTo>
                    <a:pt x="31" y="0"/>
                  </a:lnTo>
                  <a:lnTo>
                    <a:pt x="82" y="56"/>
                  </a:lnTo>
                  <a:lnTo>
                    <a:pt x="51" y="86"/>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3" name="Google Shape;1424;p5">
              <a:extLst>
                <a:ext uri="{FF2B5EF4-FFF2-40B4-BE49-F238E27FC236}">
                  <a16:creationId xmlns:a16="http://schemas.microsoft.com/office/drawing/2014/main" id="{81D180DE-0A36-4D91-A728-96239133C892}"/>
                </a:ext>
              </a:extLst>
            </p:cNvPr>
            <p:cNvSpPr/>
            <p:nvPr/>
          </p:nvSpPr>
          <p:spPr>
            <a:xfrm>
              <a:off x="3317" y="1577"/>
              <a:ext cx="440" cy="469"/>
            </a:xfrm>
            <a:custGeom>
              <a:avLst/>
              <a:gdLst/>
              <a:ahLst/>
              <a:cxnLst/>
              <a:rect l="l" t="t" r="r" b="b"/>
              <a:pathLst>
                <a:path w="440" h="469" extrusionOk="0">
                  <a:moveTo>
                    <a:pt x="3" y="122"/>
                  </a:moveTo>
                  <a:lnTo>
                    <a:pt x="0" y="125"/>
                  </a:lnTo>
                  <a:lnTo>
                    <a:pt x="37" y="163"/>
                  </a:lnTo>
                  <a:lnTo>
                    <a:pt x="12" y="184"/>
                  </a:lnTo>
                  <a:lnTo>
                    <a:pt x="15" y="189"/>
                  </a:lnTo>
                  <a:lnTo>
                    <a:pt x="41" y="167"/>
                  </a:lnTo>
                  <a:lnTo>
                    <a:pt x="75" y="201"/>
                  </a:lnTo>
                  <a:lnTo>
                    <a:pt x="50" y="225"/>
                  </a:lnTo>
                  <a:lnTo>
                    <a:pt x="53" y="229"/>
                  </a:lnTo>
                  <a:lnTo>
                    <a:pt x="79" y="205"/>
                  </a:lnTo>
                  <a:lnTo>
                    <a:pt x="115" y="241"/>
                  </a:lnTo>
                  <a:lnTo>
                    <a:pt x="87" y="265"/>
                  </a:lnTo>
                  <a:lnTo>
                    <a:pt x="91" y="268"/>
                  </a:lnTo>
                  <a:lnTo>
                    <a:pt x="118" y="244"/>
                  </a:lnTo>
                  <a:lnTo>
                    <a:pt x="153" y="279"/>
                  </a:lnTo>
                  <a:lnTo>
                    <a:pt x="125" y="304"/>
                  </a:lnTo>
                  <a:lnTo>
                    <a:pt x="129" y="308"/>
                  </a:lnTo>
                  <a:lnTo>
                    <a:pt x="158" y="282"/>
                  </a:lnTo>
                  <a:lnTo>
                    <a:pt x="192" y="318"/>
                  </a:lnTo>
                  <a:lnTo>
                    <a:pt x="161" y="344"/>
                  </a:lnTo>
                  <a:lnTo>
                    <a:pt x="166" y="347"/>
                  </a:lnTo>
                  <a:lnTo>
                    <a:pt x="196" y="322"/>
                  </a:lnTo>
                  <a:lnTo>
                    <a:pt x="230" y="356"/>
                  </a:lnTo>
                  <a:lnTo>
                    <a:pt x="199" y="383"/>
                  </a:lnTo>
                  <a:lnTo>
                    <a:pt x="202" y="387"/>
                  </a:lnTo>
                  <a:lnTo>
                    <a:pt x="235" y="359"/>
                  </a:lnTo>
                  <a:lnTo>
                    <a:pt x="269" y="396"/>
                  </a:lnTo>
                  <a:lnTo>
                    <a:pt x="237" y="423"/>
                  </a:lnTo>
                  <a:lnTo>
                    <a:pt x="240" y="428"/>
                  </a:lnTo>
                  <a:lnTo>
                    <a:pt x="273" y="399"/>
                  </a:lnTo>
                  <a:lnTo>
                    <a:pt x="309" y="433"/>
                  </a:lnTo>
                  <a:lnTo>
                    <a:pt x="275" y="464"/>
                  </a:lnTo>
                  <a:lnTo>
                    <a:pt x="278" y="468"/>
                  </a:lnTo>
                  <a:lnTo>
                    <a:pt x="312" y="437"/>
                  </a:lnTo>
                  <a:lnTo>
                    <a:pt x="345" y="469"/>
                  </a:lnTo>
                  <a:lnTo>
                    <a:pt x="349" y="466"/>
                  </a:lnTo>
                  <a:lnTo>
                    <a:pt x="316" y="433"/>
                  </a:lnTo>
                  <a:lnTo>
                    <a:pt x="340" y="413"/>
                  </a:lnTo>
                  <a:lnTo>
                    <a:pt x="371" y="445"/>
                  </a:lnTo>
                  <a:lnTo>
                    <a:pt x="374" y="442"/>
                  </a:lnTo>
                  <a:lnTo>
                    <a:pt x="345" y="409"/>
                  </a:lnTo>
                  <a:lnTo>
                    <a:pt x="379" y="378"/>
                  </a:lnTo>
                  <a:lnTo>
                    <a:pt x="409" y="413"/>
                  </a:lnTo>
                  <a:lnTo>
                    <a:pt x="412" y="409"/>
                  </a:lnTo>
                  <a:lnTo>
                    <a:pt x="383" y="375"/>
                  </a:lnTo>
                  <a:lnTo>
                    <a:pt x="407" y="353"/>
                  </a:lnTo>
                  <a:lnTo>
                    <a:pt x="434" y="389"/>
                  </a:lnTo>
                  <a:lnTo>
                    <a:pt x="440" y="385"/>
                  </a:lnTo>
                  <a:lnTo>
                    <a:pt x="412" y="349"/>
                  </a:lnTo>
                  <a:lnTo>
                    <a:pt x="434" y="328"/>
                  </a:lnTo>
                  <a:lnTo>
                    <a:pt x="431" y="325"/>
                  </a:lnTo>
                  <a:lnTo>
                    <a:pt x="409" y="346"/>
                  </a:lnTo>
                  <a:lnTo>
                    <a:pt x="378" y="306"/>
                  </a:lnTo>
                  <a:lnTo>
                    <a:pt x="402" y="284"/>
                  </a:lnTo>
                  <a:lnTo>
                    <a:pt x="398" y="280"/>
                  </a:lnTo>
                  <a:lnTo>
                    <a:pt x="374" y="303"/>
                  </a:lnTo>
                  <a:lnTo>
                    <a:pt x="343" y="263"/>
                  </a:lnTo>
                  <a:lnTo>
                    <a:pt x="371" y="239"/>
                  </a:lnTo>
                  <a:lnTo>
                    <a:pt x="367" y="236"/>
                  </a:lnTo>
                  <a:lnTo>
                    <a:pt x="340" y="258"/>
                  </a:lnTo>
                  <a:lnTo>
                    <a:pt x="311" y="220"/>
                  </a:lnTo>
                  <a:lnTo>
                    <a:pt x="338" y="194"/>
                  </a:lnTo>
                  <a:lnTo>
                    <a:pt x="335" y="191"/>
                  </a:lnTo>
                  <a:lnTo>
                    <a:pt x="307" y="215"/>
                  </a:lnTo>
                  <a:lnTo>
                    <a:pt x="276" y="177"/>
                  </a:lnTo>
                  <a:lnTo>
                    <a:pt x="306" y="150"/>
                  </a:lnTo>
                  <a:lnTo>
                    <a:pt x="304" y="146"/>
                  </a:lnTo>
                  <a:lnTo>
                    <a:pt x="273" y="172"/>
                  </a:lnTo>
                  <a:lnTo>
                    <a:pt x="244" y="132"/>
                  </a:lnTo>
                  <a:lnTo>
                    <a:pt x="275" y="105"/>
                  </a:lnTo>
                  <a:lnTo>
                    <a:pt x="271" y="101"/>
                  </a:lnTo>
                  <a:lnTo>
                    <a:pt x="240" y="129"/>
                  </a:lnTo>
                  <a:lnTo>
                    <a:pt x="209" y="89"/>
                  </a:lnTo>
                  <a:lnTo>
                    <a:pt x="242" y="60"/>
                  </a:lnTo>
                  <a:lnTo>
                    <a:pt x="239" y="57"/>
                  </a:lnTo>
                  <a:lnTo>
                    <a:pt x="206" y="86"/>
                  </a:lnTo>
                  <a:lnTo>
                    <a:pt x="175" y="46"/>
                  </a:lnTo>
                  <a:lnTo>
                    <a:pt x="211" y="15"/>
                  </a:lnTo>
                  <a:lnTo>
                    <a:pt x="208" y="12"/>
                  </a:lnTo>
                  <a:lnTo>
                    <a:pt x="173" y="43"/>
                  </a:lnTo>
                  <a:lnTo>
                    <a:pt x="139" y="0"/>
                  </a:lnTo>
                  <a:lnTo>
                    <a:pt x="135" y="3"/>
                  </a:lnTo>
                  <a:lnTo>
                    <a:pt x="168" y="46"/>
                  </a:lnTo>
                  <a:lnTo>
                    <a:pt x="134" y="77"/>
                  </a:lnTo>
                  <a:lnTo>
                    <a:pt x="99" y="36"/>
                  </a:lnTo>
                  <a:lnTo>
                    <a:pt x="96" y="39"/>
                  </a:lnTo>
                  <a:lnTo>
                    <a:pt x="130" y="81"/>
                  </a:lnTo>
                  <a:lnTo>
                    <a:pt x="79" y="125"/>
                  </a:lnTo>
                  <a:lnTo>
                    <a:pt x="43" y="86"/>
                  </a:lnTo>
                  <a:lnTo>
                    <a:pt x="39" y="89"/>
                  </a:lnTo>
                  <a:lnTo>
                    <a:pt x="75" y="129"/>
                  </a:lnTo>
                  <a:lnTo>
                    <a:pt x="41" y="160"/>
                  </a:lnTo>
                  <a:lnTo>
                    <a:pt x="3" y="122"/>
                  </a:lnTo>
                  <a:close/>
                  <a:moveTo>
                    <a:pt x="374" y="310"/>
                  </a:moveTo>
                  <a:lnTo>
                    <a:pt x="404" y="349"/>
                  </a:lnTo>
                  <a:lnTo>
                    <a:pt x="379" y="370"/>
                  </a:lnTo>
                  <a:lnTo>
                    <a:pt x="349" y="332"/>
                  </a:lnTo>
                  <a:lnTo>
                    <a:pt x="374" y="310"/>
                  </a:lnTo>
                  <a:close/>
                  <a:moveTo>
                    <a:pt x="343" y="335"/>
                  </a:moveTo>
                  <a:lnTo>
                    <a:pt x="376" y="373"/>
                  </a:lnTo>
                  <a:lnTo>
                    <a:pt x="340" y="404"/>
                  </a:lnTo>
                  <a:lnTo>
                    <a:pt x="307" y="368"/>
                  </a:lnTo>
                  <a:lnTo>
                    <a:pt x="343" y="335"/>
                  </a:lnTo>
                  <a:close/>
                  <a:moveTo>
                    <a:pt x="304" y="373"/>
                  </a:moveTo>
                  <a:lnTo>
                    <a:pt x="337" y="408"/>
                  </a:lnTo>
                  <a:lnTo>
                    <a:pt x="312" y="430"/>
                  </a:lnTo>
                  <a:lnTo>
                    <a:pt x="278" y="396"/>
                  </a:lnTo>
                  <a:lnTo>
                    <a:pt x="304" y="373"/>
                  </a:lnTo>
                  <a:close/>
                  <a:moveTo>
                    <a:pt x="340" y="267"/>
                  </a:moveTo>
                  <a:lnTo>
                    <a:pt x="371" y="306"/>
                  </a:lnTo>
                  <a:lnTo>
                    <a:pt x="345" y="328"/>
                  </a:lnTo>
                  <a:lnTo>
                    <a:pt x="312" y="291"/>
                  </a:lnTo>
                  <a:lnTo>
                    <a:pt x="340" y="267"/>
                  </a:lnTo>
                  <a:close/>
                  <a:moveTo>
                    <a:pt x="309" y="294"/>
                  </a:moveTo>
                  <a:lnTo>
                    <a:pt x="340" y="332"/>
                  </a:lnTo>
                  <a:lnTo>
                    <a:pt x="304" y="365"/>
                  </a:lnTo>
                  <a:lnTo>
                    <a:pt x="269" y="328"/>
                  </a:lnTo>
                  <a:lnTo>
                    <a:pt x="309" y="294"/>
                  </a:lnTo>
                  <a:close/>
                  <a:moveTo>
                    <a:pt x="266" y="332"/>
                  </a:moveTo>
                  <a:lnTo>
                    <a:pt x="299" y="368"/>
                  </a:lnTo>
                  <a:lnTo>
                    <a:pt x="273" y="392"/>
                  </a:lnTo>
                  <a:lnTo>
                    <a:pt x="239" y="356"/>
                  </a:lnTo>
                  <a:lnTo>
                    <a:pt x="266" y="332"/>
                  </a:lnTo>
                  <a:close/>
                  <a:moveTo>
                    <a:pt x="306" y="224"/>
                  </a:moveTo>
                  <a:lnTo>
                    <a:pt x="337" y="263"/>
                  </a:lnTo>
                  <a:lnTo>
                    <a:pt x="309" y="287"/>
                  </a:lnTo>
                  <a:lnTo>
                    <a:pt x="278" y="249"/>
                  </a:lnTo>
                  <a:lnTo>
                    <a:pt x="306" y="224"/>
                  </a:lnTo>
                  <a:close/>
                  <a:moveTo>
                    <a:pt x="275" y="253"/>
                  </a:moveTo>
                  <a:lnTo>
                    <a:pt x="306" y="291"/>
                  </a:lnTo>
                  <a:lnTo>
                    <a:pt x="266" y="325"/>
                  </a:lnTo>
                  <a:lnTo>
                    <a:pt x="232" y="289"/>
                  </a:lnTo>
                  <a:lnTo>
                    <a:pt x="275" y="253"/>
                  </a:lnTo>
                  <a:close/>
                  <a:moveTo>
                    <a:pt x="228" y="292"/>
                  </a:moveTo>
                  <a:lnTo>
                    <a:pt x="263" y="328"/>
                  </a:lnTo>
                  <a:lnTo>
                    <a:pt x="235" y="353"/>
                  </a:lnTo>
                  <a:lnTo>
                    <a:pt x="199" y="318"/>
                  </a:lnTo>
                  <a:lnTo>
                    <a:pt x="228" y="292"/>
                  </a:lnTo>
                  <a:close/>
                  <a:moveTo>
                    <a:pt x="273" y="181"/>
                  </a:moveTo>
                  <a:lnTo>
                    <a:pt x="304" y="218"/>
                  </a:lnTo>
                  <a:lnTo>
                    <a:pt x="275" y="244"/>
                  </a:lnTo>
                  <a:lnTo>
                    <a:pt x="242" y="206"/>
                  </a:lnTo>
                  <a:lnTo>
                    <a:pt x="273" y="181"/>
                  </a:lnTo>
                  <a:close/>
                  <a:moveTo>
                    <a:pt x="239" y="210"/>
                  </a:moveTo>
                  <a:lnTo>
                    <a:pt x="271" y="248"/>
                  </a:lnTo>
                  <a:lnTo>
                    <a:pt x="228" y="285"/>
                  </a:lnTo>
                  <a:lnTo>
                    <a:pt x="196" y="249"/>
                  </a:lnTo>
                  <a:lnTo>
                    <a:pt x="239" y="210"/>
                  </a:lnTo>
                  <a:close/>
                  <a:moveTo>
                    <a:pt x="190" y="253"/>
                  </a:moveTo>
                  <a:lnTo>
                    <a:pt x="225" y="289"/>
                  </a:lnTo>
                  <a:lnTo>
                    <a:pt x="196" y="315"/>
                  </a:lnTo>
                  <a:lnTo>
                    <a:pt x="161" y="279"/>
                  </a:lnTo>
                  <a:lnTo>
                    <a:pt x="190" y="253"/>
                  </a:lnTo>
                  <a:close/>
                  <a:moveTo>
                    <a:pt x="239" y="138"/>
                  </a:moveTo>
                  <a:lnTo>
                    <a:pt x="269" y="175"/>
                  </a:lnTo>
                  <a:lnTo>
                    <a:pt x="239" y="203"/>
                  </a:lnTo>
                  <a:lnTo>
                    <a:pt x="208" y="165"/>
                  </a:lnTo>
                  <a:lnTo>
                    <a:pt x="239" y="138"/>
                  </a:lnTo>
                  <a:close/>
                  <a:moveTo>
                    <a:pt x="204" y="168"/>
                  </a:moveTo>
                  <a:lnTo>
                    <a:pt x="235" y="206"/>
                  </a:lnTo>
                  <a:lnTo>
                    <a:pt x="190" y="244"/>
                  </a:lnTo>
                  <a:lnTo>
                    <a:pt x="158" y="210"/>
                  </a:lnTo>
                  <a:lnTo>
                    <a:pt x="204" y="168"/>
                  </a:lnTo>
                  <a:close/>
                  <a:moveTo>
                    <a:pt x="154" y="213"/>
                  </a:moveTo>
                  <a:lnTo>
                    <a:pt x="187" y="249"/>
                  </a:lnTo>
                  <a:lnTo>
                    <a:pt x="158" y="275"/>
                  </a:lnTo>
                  <a:lnTo>
                    <a:pt x="122" y="241"/>
                  </a:lnTo>
                  <a:lnTo>
                    <a:pt x="154" y="213"/>
                  </a:lnTo>
                  <a:close/>
                  <a:moveTo>
                    <a:pt x="206" y="93"/>
                  </a:moveTo>
                  <a:lnTo>
                    <a:pt x="235" y="132"/>
                  </a:lnTo>
                  <a:lnTo>
                    <a:pt x="204" y="160"/>
                  </a:lnTo>
                  <a:lnTo>
                    <a:pt x="173" y="122"/>
                  </a:lnTo>
                  <a:lnTo>
                    <a:pt x="206" y="93"/>
                  </a:lnTo>
                  <a:close/>
                  <a:moveTo>
                    <a:pt x="168" y="125"/>
                  </a:moveTo>
                  <a:lnTo>
                    <a:pt x="201" y="163"/>
                  </a:lnTo>
                  <a:lnTo>
                    <a:pt x="154" y="205"/>
                  </a:lnTo>
                  <a:lnTo>
                    <a:pt x="120" y="168"/>
                  </a:lnTo>
                  <a:lnTo>
                    <a:pt x="168" y="125"/>
                  </a:lnTo>
                  <a:close/>
                  <a:moveTo>
                    <a:pt x="117" y="172"/>
                  </a:moveTo>
                  <a:lnTo>
                    <a:pt x="149" y="208"/>
                  </a:lnTo>
                  <a:lnTo>
                    <a:pt x="118" y="237"/>
                  </a:lnTo>
                  <a:lnTo>
                    <a:pt x="84" y="201"/>
                  </a:lnTo>
                  <a:lnTo>
                    <a:pt x="117" y="172"/>
                  </a:lnTo>
                  <a:close/>
                  <a:moveTo>
                    <a:pt x="172" y="50"/>
                  </a:moveTo>
                  <a:lnTo>
                    <a:pt x="202" y="89"/>
                  </a:lnTo>
                  <a:lnTo>
                    <a:pt x="170" y="119"/>
                  </a:lnTo>
                  <a:lnTo>
                    <a:pt x="137" y="81"/>
                  </a:lnTo>
                  <a:lnTo>
                    <a:pt x="172" y="50"/>
                  </a:lnTo>
                  <a:close/>
                  <a:moveTo>
                    <a:pt x="134" y="84"/>
                  </a:moveTo>
                  <a:lnTo>
                    <a:pt x="165" y="122"/>
                  </a:lnTo>
                  <a:lnTo>
                    <a:pt x="117" y="165"/>
                  </a:lnTo>
                  <a:lnTo>
                    <a:pt x="82" y="129"/>
                  </a:lnTo>
                  <a:lnTo>
                    <a:pt x="134" y="84"/>
                  </a:lnTo>
                  <a:close/>
                  <a:moveTo>
                    <a:pt x="79" y="132"/>
                  </a:moveTo>
                  <a:lnTo>
                    <a:pt x="113" y="168"/>
                  </a:lnTo>
                  <a:lnTo>
                    <a:pt x="79" y="198"/>
                  </a:lnTo>
                  <a:lnTo>
                    <a:pt x="44" y="163"/>
                  </a:lnTo>
                  <a:lnTo>
                    <a:pt x="79" y="132"/>
                  </a:lnTo>
                  <a:close/>
                </a:path>
              </a:pathLst>
            </a:custGeom>
            <a:solidFill>
              <a:srgbClr val="BACA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4" name="Google Shape;1425;p5">
              <a:extLst>
                <a:ext uri="{FF2B5EF4-FFF2-40B4-BE49-F238E27FC236}">
                  <a16:creationId xmlns:a16="http://schemas.microsoft.com/office/drawing/2014/main" id="{95366FF2-BA0C-4E1A-904F-06ED6C6816FC}"/>
                </a:ext>
              </a:extLst>
            </p:cNvPr>
            <p:cNvSpPr/>
            <p:nvPr/>
          </p:nvSpPr>
          <p:spPr>
            <a:xfrm>
              <a:off x="3379" y="1634"/>
              <a:ext cx="366" cy="411"/>
            </a:xfrm>
            <a:custGeom>
              <a:avLst/>
              <a:gdLst/>
              <a:ahLst/>
              <a:cxnLst/>
              <a:rect l="l" t="t" r="r" b="b"/>
              <a:pathLst>
                <a:path w="366" h="411" extrusionOk="0">
                  <a:moveTo>
                    <a:pt x="350" y="411"/>
                  </a:moveTo>
                  <a:lnTo>
                    <a:pt x="0" y="13"/>
                  </a:lnTo>
                  <a:lnTo>
                    <a:pt x="13" y="0"/>
                  </a:lnTo>
                  <a:lnTo>
                    <a:pt x="366" y="397"/>
                  </a:lnTo>
                  <a:lnTo>
                    <a:pt x="350" y="411"/>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5" name="Google Shape;1426;p5">
              <a:extLst>
                <a:ext uri="{FF2B5EF4-FFF2-40B4-BE49-F238E27FC236}">
                  <a16:creationId xmlns:a16="http://schemas.microsoft.com/office/drawing/2014/main" id="{C55DED7A-EA59-46D4-8E29-DF12B68B8A3B}"/>
                </a:ext>
              </a:extLst>
            </p:cNvPr>
            <p:cNvSpPr/>
            <p:nvPr/>
          </p:nvSpPr>
          <p:spPr>
            <a:xfrm>
              <a:off x="3385" y="1634"/>
              <a:ext cx="360" cy="404"/>
            </a:xfrm>
            <a:custGeom>
              <a:avLst/>
              <a:gdLst/>
              <a:ahLst/>
              <a:cxnLst/>
              <a:rect l="l" t="t" r="r" b="b"/>
              <a:pathLst>
                <a:path w="360" h="404" extrusionOk="0">
                  <a:moveTo>
                    <a:pt x="353" y="404"/>
                  </a:moveTo>
                  <a:lnTo>
                    <a:pt x="0" y="7"/>
                  </a:lnTo>
                  <a:lnTo>
                    <a:pt x="7" y="0"/>
                  </a:lnTo>
                  <a:lnTo>
                    <a:pt x="360" y="397"/>
                  </a:lnTo>
                  <a:lnTo>
                    <a:pt x="353" y="40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6" name="Google Shape;1427;p5">
              <a:extLst>
                <a:ext uri="{FF2B5EF4-FFF2-40B4-BE49-F238E27FC236}">
                  <a16:creationId xmlns:a16="http://schemas.microsoft.com/office/drawing/2014/main" id="{CFE34E9D-22E8-4F40-9EE9-A4C0C55AFAEE}"/>
                </a:ext>
              </a:extLst>
            </p:cNvPr>
            <p:cNvSpPr/>
            <p:nvPr/>
          </p:nvSpPr>
          <p:spPr>
            <a:xfrm>
              <a:off x="3910" y="2265"/>
              <a:ext cx="512" cy="509"/>
            </a:xfrm>
            <a:custGeom>
              <a:avLst/>
              <a:gdLst/>
              <a:ahLst/>
              <a:cxnLst/>
              <a:rect l="l" t="t" r="r" b="b"/>
              <a:pathLst>
                <a:path w="512" h="509" extrusionOk="0">
                  <a:moveTo>
                    <a:pt x="312" y="509"/>
                  </a:moveTo>
                  <a:lnTo>
                    <a:pt x="512" y="330"/>
                  </a:lnTo>
                  <a:lnTo>
                    <a:pt x="153" y="0"/>
                  </a:lnTo>
                  <a:lnTo>
                    <a:pt x="0" y="134"/>
                  </a:lnTo>
                  <a:lnTo>
                    <a:pt x="312" y="509"/>
                  </a:lnTo>
                  <a:close/>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7" name="Google Shape;1428;p5">
              <a:extLst>
                <a:ext uri="{FF2B5EF4-FFF2-40B4-BE49-F238E27FC236}">
                  <a16:creationId xmlns:a16="http://schemas.microsoft.com/office/drawing/2014/main" id="{E0CD7D47-7D1E-47CC-AFB2-8B9D76D2B471}"/>
                </a:ext>
              </a:extLst>
            </p:cNvPr>
            <p:cNvSpPr/>
            <p:nvPr/>
          </p:nvSpPr>
          <p:spPr>
            <a:xfrm>
              <a:off x="3910" y="2334"/>
              <a:ext cx="397" cy="440"/>
            </a:xfrm>
            <a:custGeom>
              <a:avLst/>
              <a:gdLst/>
              <a:ahLst/>
              <a:cxnLst/>
              <a:rect l="l" t="t" r="r" b="b"/>
              <a:pathLst>
                <a:path w="397" h="440" extrusionOk="0">
                  <a:moveTo>
                    <a:pt x="312" y="440"/>
                  </a:moveTo>
                  <a:lnTo>
                    <a:pt x="397" y="363"/>
                  </a:lnTo>
                  <a:lnTo>
                    <a:pt x="75" y="0"/>
                  </a:lnTo>
                  <a:lnTo>
                    <a:pt x="0" y="65"/>
                  </a:lnTo>
                  <a:lnTo>
                    <a:pt x="312" y="440"/>
                  </a:lnTo>
                  <a:close/>
                </a:path>
              </a:pathLst>
            </a:custGeom>
            <a:solidFill>
              <a:srgbClr val="75969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8" name="Google Shape;1429;p5">
              <a:extLst>
                <a:ext uri="{FF2B5EF4-FFF2-40B4-BE49-F238E27FC236}">
                  <a16:creationId xmlns:a16="http://schemas.microsoft.com/office/drawing/2014/main" id="{810F30E6-2E96-44E7-8B23-4AA4DA41ED98}"/>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9" name="Google Shape;1430;p5">
              <a:extLst>
                <a:ext uri="{FF2B5EF4-FFF2-40B4-BE49-F238E27FC236}">
                  <a16:creationId xmlns:a16="http://schemas.microsoft.com/office/drawing/2014/main" id="{3FD00DE4-25C2-4BC8-B373-DB10472CE4CD}"/>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0" name="Google Shape;1431;p5">
              <a:extLst>
                <a:ext uri="{FF2B5EF4-FFF2-40B4-BE49-F238E27FC236}">
                  <a16:creationId xmlns:a16="http://schemas.microsoft.com/office/drawing/2014/main" id="{1A8F6176-9302-47BE-B777-50894EC5C495}"/>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1" name="Google Shape;1432;p5">
              <a:extLst>
                <a:ext uri="{FF2B5EF4-FFF2-40B4-BE49-F238E27FC236}">
                  <a16:creationId xmlns:a16="http://schemas.microsoft.com/office/drawing/2014/main" id="{E770D73C-917D-429F-8E39-82999B6F20BA}"/>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2" name="Google Shape;1433;p5">
              <a:extLst>
                <a:ext uri="{FF2B5EF4-FFF2-40B4-BE49-F238E27FC236}">
                  <a16:creationId xmlns:a16="http://schemas.microsoft.com/office/drawing/2014/main" id="{9FAAF49E-1F64-4FBC-B25A-B31AF45DE645}"/>
                </a:ext>
              </a:extLst>
            </p:cNvPr>
            <p:cNvSpPr/>
            <p:nvPr/>
          </p:nvSpPr>
          <p:spPr>
            <a:xfrm>
              <a:off x="3939" y="2284"/>
              <a:ext cx="447" cy="468"/>
            </a:xfrm>
            <a:custGeom>
              <a:avLst/>
              <a:gdLst/>
              <a:ahLst/>
              <a:cxnLst/>
              <a:rect l="l" t="t" r="r" b="b"/>
              <a:pathLst>
                <a:path w="447" h="468" extrusionOk="0">
                  <a:moveTo>
                    <a:pt x="276" y="423"/>
                  </a:moveTo>
                  <a:lnTo>
                    <a:pt x="313" y="392"/>
                  </a:lnTo>
                  <a:lnTo>
                    <a:pt x="345" y="433"/>
                  </a:lnTo>
                  <a:lnTo>
                    <a:pt x="350" y="430"/>
                  </a:lnTo>
                  <a:lnTo>
                    <a:pt x="316" y="389"/>
                  </a:lnTo>
                  <a:lnTo>
                    <a:pt x="366" y="344"/>
                  </a:lnTo>
                  <a:lnTo>
                    <a:pt x="404" y="383"/>
                  </a:lnTo>
                  <a:lnTo>
                    <a:pt x="407" y="378"/>
                  </a:lnTo>
                  <a:lnTo>
                    <a:pt x="371" y="340"/>
                  </a:lnTo>
                  <a:lnTo>
                    <a:pt x="405" y="309"/>
                  </a:lnTo>
                  <a:lnTo>
                    <a:pt x="443" y="347"/>
                  </a:lnTo>
                  <a:lnTo>
                    <a:pt x="447" y="344"/>
                  </a:lnTo>
                  <a:lnTo>
                    <a:pt x="409" y="306"/>
                  </a:lnTo>
                  <a:lnTo>
                    <a:pt x="443" y="275"/>
                  </a:lnTo>
                  <a:lnTo>
                    <a:pt x="440" y="272"/>
                  </a:lnTo>
                  <a:lnTo>
                    <a:pt x="405" y="303"/>
                  </a:lnTo>
                  <a:lnTo>
                    <a:pt x="369" y="266"/>
                  </a:lnTo>
                  <a:lnTo>
                    <a:pt x="404" y="237"/>
                  </a:lnTo>
                  <a:lnTo>
                    <a:pt x="399" y="234"/>
                  </a:lnTo>
                  <a:lnTo>
                    <a:pt x="366" y="263"/>
                  </a:lnTo>
                  <a:lnTo>
                    <a:pt x="331" y="229"/>
                  </a:lnTo>
                  <a:lnTo>
                    <a:pt x="362" y="201"/>
                  </a:lnTo>
                  <a:lnTo>
                    <a:pt x="359" y="198"/>
                  </a:lnTo>
                  <a:lnTo>
                    <a:pt x="328" y="225"/>
                  </a:lnTo>
                  <a:lnTo>
                    <a:pt x="292" y="189"/>
                  </a:lnTo>
                  <a:lnTo>
                    <a:pt x="323" y="163"/>
                  </a:lnTo>
                  <a:lnTo>
                    <a:pt x="318" y="160"/>
                  </a:lnTo>
                  <a:lnTo>
                    <a:pt x="289" y="186"/>
                  </a:lnTo>
                  <a:lnTo>
                    <a:pt x="254" y="151"/>
                  </a:lnTo>
                  <a:lnTo>
                    <a:pt x="282" y="127"/>
                  </a:lnTo>
                  <a:lnTo>
                    <a:pt x="278" y="122"/>
                  </a:lnTo>
                  <a:lnTo>
                    <a:pt x="251" y="148"/>
                  </a:lnTo>
                  <a:lnTo>
                    <a:pt x="215" y="113"/>
                  </a:lnTo>
                  <a:lnTo>
                    <a:pt x="242" y="89"/>
                  </a:lnTo>
                  <a:lnTo>
                    <a:pt x="237" y="86"/>
                  </a:lnTo>
                  <a:lnTo>
                    <a:pt x="211" y="108"/>
                  </a:lnTo>
                  <a:lnTo>
                    <a:pt x="177" y="74"/>
                  </a:lnTo>
                  <a:lnTo>
                    <a:pt x="201" y="51"/>
                  </a:lnTo>
                  <a:lnTo>
                    <a:pt x="197" y="48"/>
                  </a:lnTo>
                  <a:lnTo>
                    <a:pt x="172" y="70"/>
                  </a:lnTo>
                  <a:lnTo>
                    <a:pt x="137" y="36"/>
                  </a:lnTo>
                  <a:lnTo>
                    <a:pt x="160" y="15"/>
                  </a:lnTo>
                  <a:lnTo>
                    <a:pt x="156" y="12"/>
                  </a:lnTo>
                  <a:lnTo>
                    <a:pt x="134" y="31"/>
                  </a:lnTo>
                  <a:lnTo>
                    <a:pt x="101" y="0"/>
                  </a:lnTo>
                  <a:lnTo>
                    <a:pt x="98" y="3"/>
                  </a:lnTo>
                  <a:lnTo>
                    <a:pt x="129" y="34"/>
                  </a:lnTo>
                  <a:lnTo>
                    <a:pt x="105" y="57"/>
                  </a:lnTo>
                  <a:lnTo>
                    <a:pt x="74" y="24"/>
                  </a:lnTo>
                  <a:lnTo>
                    <a:pt x="70" y="27"/>
                  </a:lnTo>
                  <a:lnTo>
                    <a:pt x="101" y="60"/>
                  </a:lnTo>
                  <a:lnTo>
                    <a:pt x="67" y="91"/>
                  </a:lnTo>
                  <a:lnTo>
                    <a:pt x="38" y="57"/>
                  </a:lnTo>
                  <a:lnTo>
                    <a:pt x="34" y="60"/>
                  </a:lnTo>
                  <a:lnTo>
                    <a:pt x="63" y="94"/>
                  </a:lnTo>
                  <a:lnTo>
                    <a:pt x="38" y="115"/>
                  </a:lnTo>
                  <a:lnTo>
                    <a:pt x="10" y="81"/>
                  </a:lnTo>
                  <a:lnTo>
                    <a:pt x="7" y="84"/>
                  </a:lnTo>
                  <a:lnTo>
                    <a:pt x="34" y="119"/>
                  </a:lnTo>
                  <a:lnTo>
                    <a:pt x="0" y="149"/>
                  </a:lnTo>
                  <a:lnTo>
                    <a:pt x="3" y="153"/>
                  </a:lnTo>
                  <a:lnTo>
                    <a:pt x="38" y="124"/>
                  </a:lnTo>
                  <a:lnTo>
                    <a:pt x="69" y="163"/>
                  </a:lnTo>
                  <a:lnTo>
                    <a:pt x="36" y="191"/>
                  </a:lnTo>
                  <a:lnTo>
                    <a:pt x="39" y="196"/>
                  </a:lnTo>
                  <a:lnTo>
                    <a:pt x="72" y="167"/>
                  </a:lnTo>
                  <a:lnTo>
                    <a:pt x="101" y="206"/>
                  </a:lnTo>
                  <a:lnTo>
                    <a:pt x="70" y="234"/>
                  </a:lnTo>
                  <a:lnTo>
                    <a:pt x="74" y="237"/>
                  </a:lnTo>
                  <a:lnTo>
                    <a:pt x="105" y="210"/>
                  </a:lnTo>
                  <a:lnTo>
                    <a:pt x="136" y="249"/>
                  </a:lnTo>
                  <a:lnTo>
                    <a:pt x="105" y="275"/>
                  </a:lnTo>
                  <a:lnTo>
                    <a:pt x="108" y="280"/>
                  </a:lnTo>
                  <a:lnTo>
                    <a:pt x="139" y="253"/>
                  </a:lnTo>
                  <a:lnTo>
                    <a:pt x="168" y="292"/>
                  </a:lnTo>
                  <a:lnTo>
                    <a:pt x="141" y="318"/>
                  </a:lnTo>
                  <a:lnTo>
                    <a:pt x="144" y="321"/>
                  </a:lnTo>
                  <a:lnTo>
                    <a:pt x="172" y="296"/>
                  </a:lnTo>
                  <a:lnTo>
                    <a:pt x="203" y="335"/>
                  </a:lnTo>
                  <a:lnTo>
                    <a:pt x="175" y="359"/>
                  </a:lnTo>
                  <a:lnTo>
                    <a:pt x="179" y="364"/>
                  </a:lnTo>
                  <a:lnTo>
                    <a:pt x="206" y="340"/>
                  </a:lnTo>
                  <a:lnTo>
                    <a:pt x="237" y="378"/>
                  </a:lnTo>
                  <a:lnTo>
                    <a:pt x="209" y="402"/>
                  </a:lnTo>
                  <a:lnTo>
                    <a:pt x="213" y="406"/>
                  </a:lnTo>
                  <a:lnTo>
                    <a:pt x="240" y="383"/>
                  </a:lnTo>
                  <a:lnTo>
                    <a:pt x="270" y="421"/>
                  </a:lnTo>
                  <a:lnTo>
                    <a:pt x="246" y="444"/>
                  </a:lnTo>
                  <a:lnTo>
                    <a:pt x="249" y="449"/>
                  </a:lnTo>
                  <a:lnTo>
                    <a:pt x="273" y="426"/>
                  </a:lnTo>
                  <a:lnTo>
                    <a:pt x="306" y="468"/>
                  </a:lnTo>
                  <a:lnTo>
                    <a:pt x="311" y="464"/>
                  </a:lnTo>
                  <a:lnTo>
                    <a:pt x="276" y="423"/>
                  </a:lnTo>
                  <a:close/>
                  <a:moveTo>
                    <a:pt x="142" y="96"/>
                  </a:moveTo>
                  <a:lnTo>
                    <a:pt x="110" y="60"/>
                  </a:lnTo>
                  <a:lnTo>
                    <a:pt x="134" y="39"/>
                  </a:lnTo>
                  <a:lnTo>
                    <a:pt x="168" y="74"/>
                  </a:lnTo>
                  <a:lnTo>
                    <a:pt x="142" y="96"/>
                  </a:lnTo>
                  <a:close/>
                  <a:moveTo>
                    <a:pt x="101" y="132"/>
                  </a:moveTo>
                  <a:lnTo>
                    <a:pt x="70" y="94"/>
                  </a:lnTo>
                  <a:lnTo>
                    <a:pt x="105" y="63"/>
                  </a:lnTo>
                  <a:lnTo>
                    <a:pt x="139" y="100"/>
                  </a:lnTo>
                  <a:lnTo>
                    <a:pt x="101" y="132"/>
                  </a:lnTo>
                  <a:close/>
                  <a:moveTo>
                    <a:pt x="72" y="158"/>
                  </a:moveTo>
                  <a:lnTo>
                    <a:pt x="41" y="120"/>
                  </a:lnTo>
                  <a:lnTo>
                    <a:pt x="67" y="98"/>
                  </a:lnTo>
                  <a:lnTo>
                    <a:pt x="98" y="136"/>
                  </a:lnTo>
                  <a:lnTo>
                    <a:pt x="72" y="158"/>
                  </a:lnTo>
                  <a:close/>
                  <a:moveTo>
                    <a:pt x="180" y="136"/>
                  </a:moveTo>
                  <a:lnTo>
                    <a:pt x="146" y="100"/>
                  </a:lnTo>
                  <a:lnTo>
                    <a:pt x="172" y="77"/>
                  </a:lnTo>
                  <a:lnTo>
                    <a:pt x="208" y="112"/>
                  </a:lnTo>
                  <a:lnTo>
                    <a:pt x="180" y="136"/>
                  </a:lnTo>
                  <a:close/>
                  <a:moveTo>
                    <a:pt x="137" y="175"/>
                  </a:moveTo>
                  <a:lnTo>
                    <a:pt x="105" y="137"/>
                  </a:lnTo>
                  <a:lnTo>
                    <a:pt x="142" y="103"/>
                  </a:lnTo>
                  <a:lnTo>
                    <a:pt x="177" y="139"/>
                  </a:lnTo>
                  <a:lnTo>
                    <a:pt x="137" y="175"/>
                  </a:lnTo>
                  <a:close/>
                  <a:moveTo>
                    <a:pt x="106" y="203"/>
                  </a:moveTo>
                  <a:lnTo>
                    <a:pt x="75" y="163"/>
                  </a:lnTo>
                  <a:lnTo>
                    <a:pt x="101" y="141"/>
                  </a:lnTo>
                  <a:lnTo>
                    <a:pt x="132" y="179"/>
                  </a:lnTo>
                  <a:lnTo>
                    <a:pt x="106" y="203"/>
                  </a:lnTo>
                  <a:close/>
                  <a:moveTo>
                    <a:pt x="218" y="177"/>
                  </a:moveTo>
                  <a:lnTo>
                    <a:pt x="184" y="141"/>
                  </a:lnTo>
                  <a:lnTo>
                    <a:pt x="211" y="117"/>
                  </a:lnTo>
                  <a:lnTo>
                    <a:pt x="246" y="151"/>
                  </a:lnTo>
                  <a:lnTo>
                    <a:pt x="218" y="177"/>
                  </a:lnTo>
                  <a:close/>
                  <a:moveTo>
                    <a:pt x="172" y="217"/>
                  </a:moveTo>
                  <a:lnTo>
                    <a:pt x="141" y="179"/>
                  </a:lnTo>
                  <a:lnTo>
                    <a:pt x="180" y="144"/>
                  </a:lnTo>
                  <a:lnTo>
                    <a:pt x="213" y="180"/>
                  </a:lnTo>
                  <a:lnTo>
                    <a:pt x="172" y="217"/>
                  </a:lnTo>
                  <a:close/>
                  <a:moveTo>
                    <a:pt x="139" y="246"/>
                  </a:moveTo>
                  <a:lnTo>
                    <a:pt x="110" y="206"/>
                  </a:lnTo>
                  <a:lnTo>
                    <a:pt x="136" y="182"/>
                  </a:lnTo>
                  <a:lnTo>
                    <a:pt x="168" y="220"/>
                  </a:lnTo>
                  <a:lnTo>
                    <a:pt x="139" y="246"/>
                  </a:lnTo>
                  <a:close/>
                  <a:moveTo>
                    <a:pt x="254" y="217"/>
                  </a:moveTo>
                  <a:lnTo>
                    <a:pt x="221" y="180"/>
                  </a:lnTo>
                  <a:lnTo>
                    <a:pt x="249" y="155"/>
                  </a:lnTo>
                  <a:lnTo>
                    <a:pt x="285" y="189"/>
                  </a:lnTo>
                  <a:lnTo>
                    <a:pt x="254" y="217"/>
                  </a:lnTo>
                  <a:close/>
                  <a:moveTo>
                    <a:pt x="208" y="258"/>
                  </a:moveTo>
                  <a:lnTo>
                    <a:pt x="175" y="220"/>
                  </a:lnTo>
                  <a:lnTo>
                    <a:pt x="216" y="184"/>
                  </a:lnTo>
                  <a:lnTo>
                    <a:pt x="251" y="220"/>
                  </a:lnTo>
                  <a:lnTo>
                    <a:pt x="208" y="258"/>
                  </a:lnTo>
                  <a:close/>
                  <a:moveTo>
                    <a:pt x="173" y="289"/>
                  </a:moveTo>
                  <a:lnTo>
                    <a:pt x="142" y="249"/>
                  </a:lnTo>
                  <a:lnTo>
                    <a:pt x="172" y="223"/>
                  </a:lnTo>
                  <a:lnTo>
                    <a:pt x="203" y="261"/>
                  </a:lnTo>
                  <a:lnTo>
                    <a:pt x="173" y="289"/>
                  </a:lnTo>
                  <a:close/>
                  <a:moveTo>
                    <a:pt x="292" y="256"/>
                  </a:moveTo>
                  <a:lnTo>
                    <a:pt x="258" y="220"/>
                  </a:lnTo>
                  <a:lnTo>
                    <a:pt x="289" y="194"/>
                  </a:lnTo>
                  <a:lnTo>
                    <a:pt x="323" y="229"/>
                  </a:lnTo>
                  <a:lnTo>
                    <a:pt x="292" y="256"/>
                  </a:lnTo>
                  <a:close/>
                  <a:moveTo>
                    <a:pt x="242" y="301"/>
                  </a:moveTo>
                  <a:lnTo>
                    <a:pt x="211" y="263"/>
                  </a:lnTo>
                  <a:lnTo>
                    <a:pt x="254" y="223"/>
                  </a:lnTo>
                  <a:lnTo>
                    <a:pt x="289" y="260"/>
                  </a:lnTo>
                  <a:lnTo>
                    <a:pt x="242" y="301"/>
                  </a:lnTo>
                  <a:close/>
                  <a:moveTo>
                    <a:pt x="206" y="332"/>
                  </a:moveTo>
                  <a:lnTo>
                    <a:pt x="177" y="292"/>
                  </a:lnTo>
                  <a:lnTo>
                    <a:pt x="206" y="266"/>
                  </a:lnTo>
                  <a:lnTo>
                    <a:pt x="239" y="304"/>
                  </a:lnTo>
                  <a:lnTo>
                    <a:pt x="206" y="332"/>
                  </a:lnTo>
                  <a:close/>
                  <a:moveTo>
                    <a:pt x="330" y="296"/>
                  </a:moveTo>
                  <a:lnTo>
                    <a:pt x="295" y="260"/>
                  </a:lnTo>
                  <a:lnTo>
                    <a:pt x="328" y="232"/>
                  </a:lnTo>
                  <a:lnTo>
                    <a:pt x="362" y="266"/>
                  </a:lnTo>
                  <a:lnTo>
                    <a:pt x="330" y="296"/>
                  </a:lnTo>
                  <a:close/>
                  <a:moveTo>
                    <a:pt x="276" y="342"/>
                  </a:moveTo>
                  <a:lnTo>
                    <a:pt x="246" y="304"/>
                  </a:lnTo>
                  <a:lnTo>
                    <a:pt x="292" y="263"/>
                  </a:lnTo>
                  <a:lnTo>
                    <a:pt x="325" y="299"/>
                  </a:lnTo>
                  <a:lnTo>
                    <a:pt x="276" y="342"/>
                  </a:lnTo>
                  <a:close/>
                  <a:moveTo>
                    <a:pt x="240" y="375"/>
                  </a:moveTo>
                  <a:lnTo>
                    <a:pt x="209" y="337"/>
                  </a:lnTo>
                  <a:lnTo>
                    <a:pt x="242" y="308"/>
                  </a:lnTo>
                  <a:lnTo>
                    <a:pt x="273" y="346"/>
                  </a:lnTo>
                  <a:lnTo>
                    <a:pt x="240" y="375"/>
                  </a:lnTo>
                  <a:close/>
                  <a:moveTo>
                    <a:pt x="368" y="337"/>
                  </a:moveTo>
                  <a:lnTo>
                    <a:pt x="333" y="301"/>
                  </a:lnTo>
                  <a:lnTo>
                    <a:pt x="366" y="272"/>
                  </a:lnTo>
                  <a:lnTo>
                    <a:pt x="402" y="306"/>
                  </a:lnTo>
                  <a:lnTo>
                    <a:pt x="368" y="337"/>
                  </a:lnTo>
                  <a:close/>
                  <a:moveTo>
                    <a:pt x="313" y="385"/>
                  </a:moveTo>
                  <a:lnTo>
                    <a:pt x="280" y="347"/>
                  </a:lnTo>
                  <a:lnTo>
                    <a:pt x="330" y="304"/>
                  </a:lnTo>
                  <a:lnTo>
                    <a:pt x="362" y="340"/>
                  </a:lnTo>
                  <a:lnTo>
                    <a:pt x="313" y="385"/>
                  </a:lnTo>
                  <a:close/>
                  <a:moveTo>
                    <a:pt x="275" y="418"/>
                  </a:moveTo>
                  <a:lnTo>
                    <a:pt x="244" y="380"/>
                  </a:lnTo>
                  <a:lnTo>
                    <a:pt x="276" y="351"/>
                  </a:lnTo>
                  <a:lnTo>
                    <a:pt x="309" y="389"/>
                  </a:lnTo>
                  <a:lnTo>
                    <a:pt x="275" y="418"/>
                  </a:lnTo>
                  <a:close/>
                </a:path>
              </a:pathLst>
            </a:custGeom>
            <a:solidFill>
              <a:srgbClr val="BACA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3" name="Google Shape;1434;p5">
              <a:extLst>
                <a:ext uri="{FF2B5EF4-FFF2-40B4-BE49-F238E27FC236}">
                  <a16:creationId xmlns:a16="http://schemas.microsoft.com/office/drawing/2014/main" id="{7CBE5F49-359B-4B87-A0C4-ED716D8C43B6}"/>
                </a:ext>
              </a:extLst>
            </p:cNvPr>
            <p:cNvSpPr/>
            <p:nvPr/>
          </p:nvSpPr>
          <p:spPr>
            <a:xfrm>
              <a:off x="3956" y="2287"/>
              <a:ext cx="366" cy="410"/>
            </a:xfrm>
            <a:custGeom>
              <a:avLst/>
              <a:gdLst/>
              <a:ahLst/>
              <a:cxnLst/>
              <a:rect l="l" t="t" r="r" b="b"/>
              <a:pathLst>
                <a:path w="366" h="410" extrusionOk="0">
                  <a:moveTo>
                    <a:pt x="0" y="12"/>
                  </a:moveTo>
                  <a:lnTo>
                    <a:pt x="351" y="410"/>
                  </a:lnTo>
                  <a:lnTo>
                    <a:pt x="366" y="398"/>
                  </a:lnTo>
                  <a:lnTo>
                    <a:pt x="14" y="0"/>
                  </a:lnTo>
                  <a:lnTo>
                    <a:pt x="0" y="12"/>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4" name="Google Shape;1435;p5">
              <a:extLst>
                <a:ext uri="{FF2B5EF4-FFF2-40B4-BE49-F238E27FC236}">
                  <a16:creationId xmlns:a16="http://schemas.microsoft.com/office/drawing/2014/main" id="{23CB5751-6995-4E64-9D0F-AE86397F7F12}"/>
                </a:ext>
              </a:extLst>
            </p:cNvPr>
            <p:cNvSpPr/>
            <p:nvPr/>
          </p:nvSpPr>
          <p:spPr>
            <a:xfrm>
              <a:off x="3963" y="2287"/>
              <a:ext cx="359" cy="404"/>
            </a:xfrm>
            <a:custGeom>
              <a:avLst/>
              <a:gdLst/>
              <a:ahLst/>
              <a:cxnLst/>
              <a:rect l="l" t="t" r="r" b="b"/>
              <a:pathLst>
                <a:path w="359" h="404" extrusionOk="0">
                  <a:moveTo>
                    <a:pt x="0" y="5"/>
                  </a:moveTo>
                  <a:lnTo>
                    <a:pt x="352" y="404"/>
                  </a:lnTo>
                  <a:lnTo>
                    <a:pt x="359" y="398"/>
                  </a:lnTo>
                  <a:lnTo>
                    <a:pt x="7" y="0"/>
                  </a:lnTo>
                  <a:lnTo>
                    <a:pt x="0" y="5"/>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5" name="Google Shape;1436;p5">
              <a:extLst>
                <a:ext uri="{FF2B5EF4-FFF2-40B4-BE49-F238E27FC236}">
                  <a16:creationId xmlns:a16="http://schemas.microsoft.com/office/drawing/2014/main" id="{34DAC3E7-B565-4C3A-9736-4A595024C5AD}"/>
                </a:ext>
              </a:extLst>
            </p:cNvPr>
            <p:cNvSpPr/>
            <p:nvPr/>
          </p:nvSpPr>
          <p:spPr>
            <a:xfrm>
              <a:off x="3392" y="2261"/>
              <a:ext cx="304" cy="329"/>
            </a:xfrm>
            <a:custGeom>
              <a:avLst/>
              <a:gdLst/>
              <a:ahLst/>
              <a:cxnLst/>
              <a:rect l="l" t="t" r="r" b="b"/>
              <a:pathLst>
                <a:path w="177" h="191" extrusionOk="0">
                  <a:moveTo>
                    <a:pt x="143" y="191"/>
                  </a:moveTo>
                  <a:cubicBezTo>
                    <a:pt x="177" y="154"/>
                    <a:pt x="176" y="93"/>
                    <a:pt x="139" y="51"/>
                  </a:cubicBezTo>
                  <a:cubicBezTo>
                    <a:pt x="101" y="8"/>
                    <a:pt x="41" y="0"/>
                    <a:pt x="0" y="29"/>
                  </a:cubicBezTo>
                  <a:cubicBezTo>
                    <a:pt x="143" y="191"/>
                    <a:pt x="143" y="191"/>
                    <a:pt x="143" y="191"/>
                  </a:cubicBezTo>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6" name="Google Shape;1437;p5">
              <a:extLst>
                <a:ext uri="{FF2B5EF4-FFF2-40B4-BE49-F238E27FC236}">
                  <a16:creationId xmlns:a16="http://schemas.microsoft.com/office/drawing/2014/main" id="{7F10A970-9651-4359-8717-BA054BE43107}"/>
                </a:ext>
              </a:extLst>
            </p:cNvPr>
            <p:cNvSpPr/>
            <p:nvPr/>
          </p:nvSpPr>
          <p:spPr>
            <a:xfrm>
              <a:off x="3377" y="2298"/>
              <a:ext cx="277" cy="306"/>
            </a:xfrm>
            <a:custGeom>
              <a:avLst/>
              <a:gdLst/>
              <a:ahLst/>
              <a:cxnLst/>
              <a:rect l="l" t="t" r="r" b="b"/>
              <a:pathLst>
                <a:path w="161" h="178" extrusionOk="0">
                  <a:moveTo>
                    <a:pt x="152" y="170"/>
                  </a:moveTo>
                  <a:cubicBezTo>
                    <a:pt x="143" y="178"/>
                    <a:pt x="103" y="148"/>
                    <a:pt x="64" y="104"/>
                  </a:cubicBezTo>
                  <a:cubicBezTo>
                    <a:pt x="24" y="59"/>
                    <a:pt x="0" y="16"/>
                    <a:pt x="9" y="8"/>
                  </a:cubicBezTo>
                  <a:cubicBezTo>
                    <a:pt x="18" y="0"/>
                    <a:pt x="58" y="29"/>
                    <a:pt x="97" y="74"/>
                  </a:cubicBezTo>
                  <a:cubicBezTo>
                    <a:pt x="137" y="119"/>
                    <a:pt x="161" y="162"/>
                    <a:pt x="152" y="170"/>
                  </a:cubicBezTo>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7" name="Google Shape;1438;p5">
              <a:extLst>
                <a:ext uri="{FF2B5EF4-FFF2-40B4-BE49-F238E27FC236}">
                  <a16:creationId xmlns:a16="http://schemas.microsoft.com/office/drawing/2014/main" id="{CC9F37FB-5B1C-403A-87A4-3D3E5E922B1F}"/>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8" name="Google Shape;1439;p5">
              <a:extLst>
                <a:ext uri="{FF2B5EF4-FFF2-40B4-BE49-F238E27FC236}">
                  <a16:creationId xmlns:a16="http://schemas.microsoft.com/office/drawing/2014/main" id="{3A276921-79D5-42EF-B633-AB64C6574A73}"/>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9" name="Google Shape;1440;p5">
              <a:extLst>
                <a:ext uri="{FF2B5EF4-FFF2-40B4-BE49-F238E27FC236}">
                  <a16:creationId xmlns:a16="http://schemas.microsoft.com/office/drawing/2014/main" id="{4562CAB1-D66A-4725-9DE1-B5C1EB28E16C}"/>
                </a:ext>
              </a:extLst>
            </p:cNvPr>
            <p:cNvSpPr/>
            <p:nvPr/>
          </p:nvSpPr>
          <p:spPr>
            <a:xfrm>
              <a:off x="3461" y="2449"/>
              <a:ext cx="55" cy="58"/>
            </a:xfrm>
            <a:custGeom>
              <a:avLst/>
              <a:gdLst/>
              <a:ahLst/>
              <a:cxnLst/>
              <a:rect l="l" t="t" r="r" b="b"/>
              <a:pathLst>
                <a:path w="32" h="34" extrusionOk="0">
                  <a:moveTo>
                    <a:pt x="5" y="4"/>
                  </a:moveTo>
                  <a:cubicBezTo>
                    <a:pt x="0" y="9"/>
                    <a:pt x="0" y="18"/>
                    <a:pt x="6" y="25"/>
                  </a:cubicBezTo>
                  <a:cubicBezTo>
                    <a:pt x="12" y="32"/>
                    <a:pt x="21" y="34"/>
                    <a:pt x="27" y="29"/>
                  </a:cubicBezTo>
                  <a:cubicBezTo>
                    <a:pt x="32" y="25"/>
                    <a:pt x="31" y="15"/>
                    <a:pt x="25" y="8"/>
                  </a:cubicBezTo>
                  <a:cubicBezTo>
                    <a:pt x="19" y="2"/>
                    <a:pt x="10" y="0"/>
                    <a:pt x="5" y="4"/>
                  </a:cubicBezTo>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0" name="Google Shape;1441;p5">
              <a:extLst>
                <a:ext uri="{FF2B5EF4-FFF2-40B4-BE49-F238E27FC236}">
                  <a16:creationId xmlns:a16="http://schemas.microsoft.com/office/drawing/2014/main" id="{6A435217-2A56-495A-99D7-9B5604533E52}"/>
                </a:ext>
              </a:extLst>
            </p:cNvPr>
            <p:cNvSpPr/>
            <p:nvPr/>
          </p:nvSpPr>
          <p:spPr>
            <a:xfrm>
              <a:off x="3631" y="2349"/>
              <a:ext cx="7" cy="243"/>
            </a:xfrm>
            <a:custGeom>
              <a:avLst/>
              <a:gdLst/>
              <a:ahLst/>
              <a:cxnLst/>
              <a:rect l="l" t="t" r="r" b="b"/>
              <a:pathLst>
                <a:path w="4" h="141" extrusionOk="0">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4" y="140"/>
                  </a:moveTo>
                  <a:cubicBezTo>
                    <a:pt x="3" y="141"/>
                    <a:pt x="2" y="141"/>
                    <a:pt x="0" y="141"/>
                  </a:cubicBezTo>
                  <a:cubicBezTo>
                    <a:pt x="2" y="141"/>
                    <a:pt x="3" y="141"/>
                    <a:pt x="4" y="14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1" name="Google Shape;1442;p5">
              <a:extLst>
                <a:ext uri="{FF2B5EF4-FFF2-40B4-BE49-F238E27FC236}">
                  <a16:creationId xmlns:a16="http://schemas.microsoft.com/office/drawing/2014/main" id="{7B5749D1-C997-46C9-AC47-CBE6FE44B091}"/>
                </a:ext>
              </a:extLst>
            </p:cNvPr>
            <p:cNvSpPr/>
            <p:nvPr/>
          </p:nvSpPr>
          <p:spPr>
            <a:xfrm>
              <a:off x="3544" y="2349"/>
              <a:ext cx="152" cy="239"/>
            </a:xfrm>
            <a:custGeom>
              <a:avLst/>
              <a:gdLst/>
              <a:ahLst/>
              <a:cxnLst/>
              <a:rect l="l" t="t" r="r" b="b"/>
              <a:pathLst>
                <a:path w="89" h="139" extrusionOk="0">
                  <a:moveTo>
                    <a:pt x="50" y="0"/>
                  </a:moveTo>
                  <a:cubicBezTo>
                    <a:pt x="0" y="44"/>
                    <a:pt x="0" y="44"/>
                    <a:pt x="0" y="44"/>
                  </a:cubicBezTo>
                  <a:cubicBezTo>
                    <a:pt x="0" y="44"/>
                    <a:pt x="0" y="44"/>
                    <a:pt x="0" y="44"/>
                  </a:cubicBezTo>
                  <a:cubicBezTo>
                    <a:pt x="38" y="88"/>
                    <a:pt x="63" y="129"/>
                    <a:pt x="56" y="139"/>
                  </a:cubicBezTo>
                  <a:cubicBezTo>
                    <a:pt x="89" y="102"/>
                    <a:pt x="88" y="42"/>
                    <a:pt x="51" y="0"/>
                  </a:cubicBezTo>
                  <a:cubicBezTo>
                    <a:pt x="51" y="0"/>
                    <a:pt x="51" y="0"/>
                    <a:pt x="51" y="0"/>
                  </a:cubicBezTo>
                  <a:cubicBezTo>
                    <a:pt x="51" y="0"/>
                    <a:pt x="51" y="0"/>
                    <a:pt x="51" y="0"/>
                  </a:cubicBezTo>
                  <a:cubicBezTo>
                    <a:pt x="50" y="0"/>
                    <a:pt x="50" y="0"/>
                    <a:pt x="50"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2" name="Google Shape;1443;p5">
              <a:extLst>
                <a:ext uri="{FF2B5EF4-FFF2-40B4-BE49-F238E27FC236}">
                  <a16:creationId xmlns:a16="http://schemas.microsoft.com/office/drawing/2014/main" id="{8AD88F1B-F6E6-49CA-A47C-FA54CD1B2C62}"/>
                </a:ext>
              </a:extLst>
            </p:cNvPr>
            <p:cNvSpPr/>
            <p:nvPr/>
          </p:nvSpPr>
          <p:spPr>
            <a:xfrm>
              <a:off x="3507" y="2425"/>
              <a:ext cx="145" cy="167"/>
            </a:xfrm>
            <a:custGeom>
              <a:avLst/>
              <a:gdLst/>
              <a:ahLst/>
              <a:cxnLst/>
              <a:rect l="l" t="t" r="r" b="b"/>
              <a:pathLst>
                <a:path w="84" h="97" extrusionOk="0">
                  <a:moveTo>
                    <a:pt x="21" y="0"/>
                  </a:moveTo>
                  <a:cubicBezTo>
                    <a:pt x="21" y="0"/>
                    <a:pt x="21" y="0"/>
                    <a:pt x="21" y="0"/>
                  </a:cubicBezTo>
                  <a:cubicBezTo>
                    <a:pt x="26" y="5"/>
                    <a:pt x="26" y="5"/>
                    <a:pt x="26" y="5"/>
                  </a:cubicBezTo>
                  <a:cubicBezTo>
                    <a:pt x="1" y="27"/>
                    <a:pt x="1" y="27"/>
                    <a:pt x="1" y="27"/>
                  </a:cubicBezTo>
                  <a:cubicBezTo>
                    <a:pt x="4" y="33"/>
                    <a:pt x="4" y="39"/>
                    <a:pt x="0" y="43"/>
                  </a:cubicBezTo>
                  <a:cubicBezTo>
                    <a:pt x="30" y="75"/>
                    <a:pt x="59"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4" y="97"/>
                    <a:pt x="75" y="97"/>
                    <a:pt x="76" y="96"/>
                  </a:cubicBezTo>
                  <a:cubicBezTo>
                    <a:pt x="76" y="96"/>
                    <a:pt x="76" y="96"/>
                    <a:pt x="76" y="96"/>
                  </a:cubicBezTo>
                  <a:cubicBezTo>
                    <a:pt x="77" y="95"/>
                    <a:pt x="77" y="95"/>
                    <a:pt x="77" y="95"/>
                  </a:cubicBezTo>
                  <a:cubicBezTo>
                    <a:pt x="77" y="95"/>
                    <a:pt x="77" y="95"/>
                    <a:pt x="77" y="95"/>
                  </a:cubicBezTo>
                  <a:cubicBezTo>
                    <a:pt x="84" y="85"/>
                    <a:pt x="59" y="44"/>
                    <a:pt x="21" y="0"/>
                  </a:cubicBezTo>
                  <a:cubicBezTo>
                    <a:pt x="21" y="0"/>
                    <a:pt x="21" y="0"/>
                    <a:pt x="21" y="0"/>
                  </a:cubicBezTo>
                </a:path>
              </a:pathLst>
            </a:custGeom>
            <a:solidFill>
              <a:srgbClr val="80929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3" name="Google Shape;1444;p5">
              <a:extLst>
                <a:ext uri="{FF2B5EF4-FFF2-40B4-BE49-F238E27FC236}">
                  <a16:creationId xmlns:a16="http://schemas.microsoft.com/office/drawing/2014/main" id="{03A5CC7B-0113-491A-970E-75A7FCBC09C8}"/>
                </a:ext>
              </a:extLst>
            </p:cNvPr>
            <p:cNvSpPr/>
            <p:nvPr/>
          </p:nvSpPr>
          <p:spPr>
            <a:xfrm>
              <a:off x="3502" y="2425"/>
              <a:ext cx="50" cy="46"/>
            </a:xfrm>
            <a:custGeom>
              <a:avLst/>
              <a:gdLst/>
              <a:ahLst/>
              <a:cxnLst/>
              <a:rect l="l" t="t" r="r" b="b"/>
              <a:pathLst>
                <a:path w="29" h="27" extrusionOk="0">
                  <a:moveTo>
                    <a:pt x="24" y="0"/>
                  </a:moveTo>
                  <a:cubicBezTo>
                    <a:pt x="0" y="21"/>
                    <a:pt x="0" y="21"/>
                    <a:pt x="0" y="21"/>
                  </a:cubicBezTo>
                  <a:cubicBezTo>
                    <a:pt x="1" y="22"/>
                    <a:pt x="1" y="22"/>
                    <a:pt x="1" y="22"/>
                  </a:cubicBezTo>
                  <a:cubicBezTo>
                    <a:pt x="2" y="24"/>
                    <a:pt x="3" y="25"/>
                    <a:pt x="4" y="27"/>
                  </a:cubicBezTo>
                  <a:cubicBezTo>
                    <a:pt x="29" y="5"/>
                    <a:pt x="29" y="5"/>
                    <a:pt x="29" y="5"/>
                  </a:cubicBezTo>
                  <a:cubicBezTo>
                    <a:pt x="24" y="0"/>
                    <a:pt x="24" y="0"/>
                    <a:pt x="24" y="0"/>
                  </a:cubicBezTo>
                </a:path>
              </a:pathLst>
            </a:custGeom>
            <a:solidFill>
              <a:srgbClr val="72727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4" name="Google Shape;1445;p5">
              <a:extLst>
                <a:ext uri="{FF2B5EF4-FFF2-40B4-BE49-F238E27FC236}">
                  <a16:creationId xmlns:a16="http://schemas.microsoft.com/office/drawing/2014/main" id="{737CF9BE-13E9-4F15-AF2F-234B81FC33F3}"/>
                </a:ext>
              </a:extLst>
            </p:cNvPr>
            <p:cNvSpPr/>
            <p:nvPr/>
          </p:nvSpPr>
          <p:spPr>
            <a:xfrm>
              <a:off x="3470" y="2461"/>
              <a:ext cx="44" cy="43"/>
            </a:xfrm>
            <a:custGeom>
              <a:avLst/>
              <a:gdLst/>
              <a:ahLst/>
              <a:cxnLst/>
              <a:rect l="l" t="t" r="r" b="b"/>
              <a:pathLst>
                <a:path w="26" h="25" extrusionOk="0">
                  <a:moveTo>
                    <a:pt x="19" y="0"/>
                  </a:moveTo>
                  <a:cubicBezTo>
                    <a:pt x="0" y="17"/>
                    <a:pt x="0" y="17"/>
                    <a:pt x="0" y="17"/>
                  </a:cubicBezTo>
                  <a:cubicBezTo>
                    <a:pt x="1" y="18"/>
                    <a:pt x="1" y="18"/>
                    <a:pt x="1" y="18"/>
                  </a:cubicBezTo>
                  <a:cubicBezTo>
                    <a:pt x="5" y="22"/>
                    <a:pt x="10" y="25"/>
                    <a:pt x="15" y="25"/>
                  </a:cubicBezTo>
                  <a:cubicBezTo>
                    <a:pt x="17" y="25"/>
                    <a:pt x="20" y="24"/>
                    <a:pt x="22" y="22"/>
                  </a:cubicBezTo>
                  <a:cubicBezTo>
                    <a:pt x="22" y="22"/>
                    <a:pt x="22" y="22"/>
                    <a:pt x="22" y="22"/>
                  </a:cubicBezTo>
                  <a:cubicBezTo>
                    <a:pt x="22" y="22"/>
                    <a:pt x="22" y="22"/>
                    <a:pt x="22" y="22"/>
                  </a:cubicBezTo>
                  <a:cubicBezTo>
                    <a:pt x="26" y="18"/>
                    <a:pt x="26" y="12"/>
                    <a:pt x="23" y="6"/>
                  </a:cubicBezTo>
                  <a:cubicBezTo>
                    <a:pt x="22" y="4"/>
                    <a:pt x="21" y="3"/>
                    <a:pt x="20" y="1"/>
                  </a:cubicBezTo>
                  <a:cubicBezTo>
                    <a:pt x="20" y="1"/>
                    <a:pt x="20" y="1"/>
                    <a:pt x="19"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5" name="Google Shape;1446;p5">
              <a:extLst>
                <a:ext uri="{FF2B5EF4-FFF2-40B4-BE49-F238E27FC236}">
                  <a16:creationId xmlns:a16="http://schemas.microsoft.com/office/drawing/2014/main" id="{4E00DCB4-81E8-4DCB-B743-9C54B045AE4D}"/>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6" name="Google Shape;1447;p5">
              <a:extLst>
                <a:ext uri="{FF2B5EF4-FFF2-40B4-BE49-F238E27FC236}">
                  <a16:creationId xmlns:a16="http://schemas.microsoft.com/office/drawing/2014/main" id="{07962D7F-6901-4552-A056-DC91D1C082B3}"/>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7" name="Google Shape;1448;p5">
              <a:extLst>
                <a:ext uri="{FF2B5EF4-FFF2-40B4-BE49-F238E27FC236}">
                  <a16:creationId xmlns:a16="http://schemas.microsoft.com/office/drawing/2014/main" id="{A888A68E-32B8-4FB2-9ECB-758058698494}"/>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close/>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8" name="Google Shape;1449;p5">
              <a:extLst>
                <a:ext uri="{FF2B5EF4-FFF2-40B4-BE49-F238E27FC236}">
                  <a16:creationId xmlns:a16="http://schemas.microsoft.com/office/drawing/2014/main" id="{38A42FDC-7014-4ED6-B4E5-06DFAFA15D0F}"/>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9" name="Google Shape;1450;p5">
              <a:extLst>
                <a:ext uri="{FF2B5EF4-FFF2-40B4-BE49-F238E27FC236}">
                  <a16:creationId xmlns:a16="http://schemas.microsoft.com/office/drawing/2014/main" id="{246AE124-0B1D-4553-A3DB-340F690406D1}"/>
                </a:ext>
              </a:extLst>
            </p:cNvPr>
            <p:cNvSpPr/>
            <p:nvPr/>
          </p:nvSpPr>
          <p:spPr>
            <a:xfrm>
              <a:off x="3898" y="1819"/>
              <a:ext cx="307" cy="313"/>
            </a:xfrm>
            <a:custGeom>
              <a:avLst/>
              <a:gdLst/>
              <a:ahLst/>
              <a:cxnLst/>
              <a:rect l="l" t="t" r="r" b="b"/>
              <a:pathLst>
                <a:path w="179" h="182" extrusionOk="0">
                  <a:moveTo>
                    <a:pt x="116" y="171"/>
                  </a:moveTo>
                  <a:cubicBezTo>
                    <a:pt x="104" y="182"/>
                    <a:pt x="84" y="181"/>
                    <a:pt x="73" y="168"/>
                  </a:cubicBezTo>
                  <a:cubicBezTo>
                    <a:pt x="11" y="98"/>
                    <a:pt x="11" y="98"/>
                    <a:pt x="11" y="98"/>
                  </a:cubicBezTo>
                  <a:cubicBezTo>
                    <a:pt x="0" y="85"/>
                    <a:pt x="1" y="66"/>
                    <a:pt x="14" y="54"/>
                  </a:cubicBezTo>
                  <a:cubicBezTo>
                    <a:pt x="62" y="11"/>
                    <a:pt x="62" y="11"/>
                    <a:pt x="62" y="11"/>
                  </a:cubicBezTo>
                  <a:cubicBezTo>
                    <a:pt x="75" y="0"/>
                    <a:pt x="95" y="1"/>
                    <a:pt x="106" y="14"/>
                  </a:cubicBezTo>
                  <a:cubicBezTo>
                    <a:pt x="168" y="84"/>
                    <a:pt x="168" y="84"/>
                    <a:pt x="168" y="84"/>
                  </a:cubicBezTo>
                  <a:cubicBezTo>
                    <a:pt x="179" y="96"/>
                    <a:pt x="178" y="116"/>
                    <a:pt x="165" y="127"/>
                  </a:cubicBezTo>
                  <a:cubicBezTo>
                    <a:pt x="116" y="171"/>
                    <a:pt x="116" y="171"/>
                    <a:pt x="116" y="171"/>
                  </a:cubicBezTo>
                </a:path>
              </a:pathLst>
            </a:custGeom>
            <a:solidFill>
              <a:srgbClr val="879CA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0" name="Google Shape;1451;p5">
              <a:extLst>
                <a:ext uri="{FF2B5EF4-FFF2-40B4-BE49-F238E27FC236}">
                  <a16:creationId xmlns:a16="http://schemas.microsoft.com/office/drawing/2014/main" id="{243338C8-9F30-4456-BD70-A6AD86A976D9}"/>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close/>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1" name="Google Shape;1452;p5">
              <a:extLst>
                <a:ext uri="{FF2B5EF4-FFF2-40B4-BE49-F238E27FC236}">
                  <a16:creationId xmlns:a16="http://schemas.microsoft.com/office/drawing/2014/main" id="{ADB11A70-C2F1-42DE-A958-F35A941C2256}"/>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2" name="Google Shape;1453;p5">
              <a:extLst>
                <a:ext uri="{FF2B5EF4-FFF2-40B4-BE49-F238E27FC236}">
                  <a16:creationId xmlns:a16="http://schemas.microsoft.com/office/drawing/2014/main" id="{D0D6F5F6-1877-4870-BE19-F93CF85340F0}"/>
                </a:ext>
              </a:extLst>
            </p:cNvPr>
            <p:cNvSpPr/>
            <p:nvPr/>
          </p:nvSpPr>
          <p:spPr>
            <a:xfrm>
              <a:off x="3564" y="2225"/>
              <a:ext cx="186" cy="207"/>
            </a:xfrm>
            <a:custGeom>
              <a:avLst/>
              <a:gdLst/>
              <a:ahLst/>
              <a:cxnLst/>
              <a:rect l="l" t="t" r="r" b="b"/>
              <a:pathLst>
                <a:path w="108" h="120" extrusionOk="0">
                  <a:moveTo>
                    <a:pt x="104" y="117"/>
                  </a:moveTo>
                  <a:cubicBezTo>
                    <a:pt x="101" y="120"/>
                    <a:pt x="96" y="119"/>
                    <a:pt x="93" y="116"/>
                  </a:cubicBezTo>
                  <a:cubicBezTo>
                    <a:pt x="3" y="15"/>
                    <a:pt x="3" y="15"/>
                    <a:pt x="3" y="15"/>
                  </a:cubicBezTo>
                  <a:cubicBezTo>
                    <a:pt x="0" y="12"/>
                    <a:pt x="0" y="6"/>
                    <a:pt x="4" y="3"/>
                  </a:cubicBezTo>
                  <a:cubicBezTo>
                    <a:pt x="7" y="0"/>
                    <a:pt x="13" y="1"/>
                    <a:pt x="16" y="4"/>
                  </a:cubicBezTo>
                  <a:cubicBezTo>
                    <a:pt x="105" y="105"/>
                    <a:pt x="105" y="105"/>
                    <a:pt x="105" y="105"/>
                  </a:cubicBezTo>
                  <a:cubicBezTo>
                    <a:pt x="108" y="109"/>
                    <a:pt x="108" y="114"/>
                    <a:pt x="104" y="117"/>
                  </a:cubicBezTo>
                </a:path>
              </a:pathLst>
            </a:custGeom>
            <a:solidFill>
              <a:srgbClr val="879CA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3" name="Google Shape;1454;p5">
              <a:extLst>
                <a:ext uri="{FF2B5EF4-FFF2-40B4-BE49-F238E27FC236}">
                  <a16:creationId xmlns:a16="http://schemas.microsoft.com/office/drawing/2014/main" id="{9C41F55D-9106-492D-865C-518FD1C4762F}"/>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close/>
                  <a:moveTo>
                    <a:pt x="197" y="34"/>
                  </a:moveTo>
                  <a:lnTo>
                    <a:pt x="197" y="34"/>
                  </a:lnTo>
                  <a:lnTo>
                    <a:pt x="268" y="112"/>
                  </a:lnTo>
                  <a:lnTo>
                    <a:pt x="287" y="134"/>
                  </a:lnTo>
                  <a:lnTo>
                    <a:pt x="197" y="34"/>
                  </a:lnTo>
                  <a:close/>
                  <a:moveTo>
                    <a:pt x="436" y="0"/>
                  </a:moveTo>
                  <a:lnTo>
                    <a:pt x="364" y="65"/>
                  </a:lnTo>
                  <a:lnTo>
                    <a:pt x="364" y="65"/>
                  </a:lnTo>
                  <a:lnTo>
                    <a:pt x="436" y="0"/>
                  </a:lnTo>
                  <a:close/>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4" name="Google Shape;1455;p5">
              <a:extLst>
                <a:ext uri="{FF2B5EF4-FFF2-40B4-BE49-F238E27FC236}">
                  <a16:creationId xmlns:a16="http://schemas.microsoft.com/office/drawing/2014/main" id="{4280E55A-F55D-4F97-A26D-681C5CDC19F3}"/>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moveTo>
                    <a:pt x="197" y="34"/>
                  </a:moveTo>
                  <a:lnTo>
                    <a:pt x="197" y="34"/>
                  </a:lnTo>
                  <a:lnTo>
                    <a:pt x="268" y="112"/>
                  </a:lnTo>
                  <a:lnTo>
                    <a:pt x="287" y="134"/>
                  </a:lnTo>
                  <a:lnTo>
                    <a:pt x="197" y="34"/>
                  </a:lnTo>
                  <a:moveTo>
                    <a:pt x="436" y="0"/>
                  </a:moveTo>
                  <a:lnTo>
                    <a:pt x="364" y="65"/>
                  </a:lnTo>
                  <a:lnTo>
                    <a:pt x="364" y="65"/>
                  </a:lnTo>
                  <a:lnTo>
                    <a:pt x="436"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5" name="Google Shape;1456;p5">
              <a:extLst>
                <a:ext uri="{FF2B5EF4-FFF2-40B4-BE49-F238E27FC236}">
                  <a16:creationId xmlns:a16="http://schemas.microsoft.com/office/drawing/2014/main" id="{6B4DA0A5-2B44-4F54-87D1-EC75484F1679}"/>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close/>
                </a:path>
              </a:pathLst>
            </a:custGeom>
            <a:solidFill>
              <a:srgbClr val="96969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6" name="Google Shape;1457;p5">
              <a:extLst>
                <a:ext uri="{FF2B5EF4-FFF2-40B4-BE49-F238E27FC236}">
                  <a16:creationId xmlns:a16="http://schemas.microsoft.com/office/drawing/2014/main" id="{09E1D9E7-8358-4D72-8F17-D4E563A73EA3}"/>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7" name="Google Shape;1458;p5">
              <a:extLst>
                <a:ext uri="{FF2B5EF4-FFF2-40B4-BE49-F238E27FC236}">
                  <a16:creationId xmlns:a16="http://schemas.microsoft.com/office/drawing/2014/main" id="{CD2DFDC1-8692-42F9-AE8B-D0FB5903CCDB}"/>
                </a:ext>
              </a:extLst>
            </p:cNvPr>
            <p:cNvSpPr/>
            <p:nvPr/>
          </p:nvSpPr>
          <p:spPr>
            <a:xfrm>
              <a:off x="3666" y="2102"/>
              <a:ext cx="331" cy="306"/>
            </a:xfrm>
            <a:custGeom>
              <a:avLst/>
              <a:gdLst/>
              <a:ahLst/>
              <a:cxnLst/>
              <a:rect l="l" t="t" r="r" b="b"/>
              <a:pathLst>
                <a:path w="193" h="178" extrusionOk="0">
                  <a:moveTo>
                    <a:pt x="142" y="0"/>
                  </a:moveTo>
                  <a:cubicBezTo>
                    <a:pt x="0" y="125"/>
                    <a:pt x="0" y="125"/>
                    <a:pt x="0" y="125"/>
                  </a:cubicBezTo>
                  <a:cubicBezTo>
                    <a:pt x="46" y="177"/>
                    <a:pt x="46" y="177"/>
                    <a:pt x="46" y="177"/>
                  </a:cubicBezTo>
                  <a:cubicBezTo>
                    <a:pt x="46" y="177"/>
                    <a:pt x="46" y="177"/>
                    <a:pt x="46" y="178"/>
                  </a:cubicBezTo>
                  <a:cubicBezTo>
                    <a:pt x="104" y="137"/>
                    <a:pt x="104" y="137"/>
                    <a:pt x="104" y="137"/>
                  </a:cubicBezTo>
                  <a:cubicBezTo>
                    <a:pt x="193" y="58"/>
                    <a:pt x="193" y="58"/>
                    <a:pt x="193" y="58"/>
                  </a:cubicBezTo>
                  <a:cubicBezTo>
                    <a:pt x="182" y="46"/>
                    <a:pt x="182" y="46"/>
                    <a:pt x="182" y="46"/>
                  </a:cubicBezTo>
                  <a:cubicBezTo>
                    <a:pt x="142" y="0"/>
                    <a:pt x="142" y="0"/>
                    <a:pt x="142"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8" name="Google Shape;1459;p5">
              <a:extLst>
                <a:ext uri="{FF2B5EF4-FFF2-40B4-BE49-F238E27FC236}">
                  <a16:creationId xmlns:a16="http://schemas.microsoft.com/office/drawing/2014/main" id="{0BF9DCDD-E315-49B0-8E5E-4703700BF0CA}"/>
                </a:ext>
              </a:extLst>
            </p:cNvPr>
            <p:cNvSpPr/>
            <p:nvPr/>
          </p:nvSpPr>
          <p:spPr>
            <a:xfrm>
              <a:off x="4020" y="1904"/>
              <a:ext cx="180" cy="199"/>
            </a:xfrm>
            <a:custGeom>
              <a:avLst/>
              <a:gdLst/>
              <a:ahLst/>
              <a:cxnLst/>
              <a:rect l="l" t="t" r="r" b="b"/>
              <a:pathLst>
                <a:path w="105" h="116" extrusionOk="0">
                  <a:moveTo>
                    <a:pt x="66" y="0"/>
                  </a:moveTo>
                  <a:cubicBezTo>
                    <a:pt x="0" y="58"/>
                    <a:pt x="0" y="58"/>
                    <a:pt x="0" y="58"/>
                  </a:cubicBezTo>
                  <a:cubicBezTo>
                    <a:pt x="52" y="116"/>
                    <a:pt x="52" y="116"/>
                    <a:pt x="52" y="116"/>
                  </a:cubicBezTo>
                  <a:cubicBezTo>
                    <a:pt x="94" y="78"/>
                    <a:pt x="94" y="78"/>
                    <a:pt x="94" y="78"/>
                  </a:cubicBezTo>
                  <a:cubicBezTo>
                    <a:pt x="101" y="72"/>
                    <a:pt x="105" y="64"/>
                    <a:pt x="105" y="55"/>
                  </a:cubicBezTo>
                  <a:cubicBezTo>
                    <a:pt x="105" y="48"/>
                    <a:pt x="102" y="40"/>
                    <a:pt x="97" y="35"/>
                  </a:cubicBezTo>
                  <a:cubicBezTo>
                    <a:pt x="97" y="35"/>
                    <a:pt x="97" y="35"/>
                    <a:pt x="97" y="35"/>
                  </a:cubicBezTo>
                  <a:cubicBezTo>
                    <a:pt x="66" y="0"/>
                    <a:pt x="66" y="0"/>
                    <a:pt x="66" y="0"/>
                  </a:cubicBezTo>
                </a:path>
              </a:pathLst>
            </a:custGeom>
            <a:solidFill>
              <a:srgbClr val="6C7D8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9" name="Google Shape;1460;p5">
              <a:extLst>
                <a:ext uri="{FF2B5EF4-FFF2-40B4-BE49-F238E27FC236}">
                  <a16:creationId xmlns:a16="http://schemas.microsoft.com/office/drawing/2014/main" id="{8FDDF16F-0C86-42AD-B496-351DCD68B03F}"/>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close/>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0" name="Google Shape;1461;p5">
              <a:extLst>
                <a:ext uri="{FF2B5EF4-FFF2-40B4-BE49-F238E27FC236}">
                  <a16:creationId xmlns:a16="http://schemas.microsoft.com/office/drawing/2014/main" id="{B3B54146-D812-4380-B9B0-7EF4EADDC07A}"/>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1" name="Google Shape;1462;p5">
              <a:extLst>
                <a:ext uri="{FF2B5EF4-FFF2-40B4-BE49-F238E27FC236}">
                  <a16:creationId xmlns:a16="http://schemas.microsoft.com/office/drawing/2014/main" id="{7F0426DF-4626-4871-838F-6D3F7060A434}"/>
                </a:ext>
              </a:extLst>
            </p:cNvPr>
            <p:cNvSpPr/>
            <p:nvPr/>
          </p:nvSpPr>
          <p:spPr>
            <a:xfrm>
              <a:off x="3724" y="2425"/>
              <a:ext cx="19" cy="5"/>
            </a:xfrm>
            <a:custGeom>
              <a:avLst/>
              <a:gdLst/>
              <a:ahLst/>
              <a:cxnLst/>
              <a:rect l="l" t="t" r="r" b="b"/>
              <a:pathLst>
                <a:path w="11" h="3" extrusionOk="0">
                  <a:moveTo>
                    <a:pt x="6" y="3"/>
                  </a:moveTo>
                  <a:cubicBezTo>
                    <a:pt x="6" y="3"/>
                    <a:pt x="6" y="3"/>
                    <a:pt x="6" y="3"/>
                  </a:cubicBezTo>
                  <a:cubicBezTo>
                    <a:pt x="6" y="3"/>
                    <a:pt x="6" y="3"/>
                    <a:pt x="6" y="3"/>
                  </a:cubicBezTo>
                  <a:cubicBezTo>
                    <a:pt x="6" y="3"/>
                    <a:pt x="6" y="3"/>
                    <a:pt x="6" y="3"/>
                  </a:cubicBezTo>
                  <a:moveTo>
                    <a:pt x="11" y="1"/>
                  </a:moveTo>
                  <a:cubicBezTo>
                    <a:pt x="10" y="2"/>
                    <a:pt x="8" y="3"/>
                    <a:pt x="6" y="3"/>
                  </a:cubicBezTo>
                  <a:cubicBezTo>
                    <a:pt x="8" y="3"/>
                    <a:pt x="10" y="2"/>
                    <a:pt x="11"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2" name="Google Shape;1463;p5">
              <a:extLst>
                <a:ext uri="{FF2B5EF4-FFF2-40B4-BE49-F238E27FC236}">
                  <a16:creationId xmlns:a16="http://schemas.microsoft.com/office/drawing/2014/main" id="{9B37D371-A5D1-43A7-B84C-DA06A43FAC55}"/>
                </a:ext>
              </a:extLst>
            </p:cNvPr>
            <p:cNvSpPr/>
            <p:nvPr/>
          </p:nvSpPr>
          <p:spPr>
            <a:xfrm>
              <a:off x="3645" y="2317"/>
              <a:ext cx="105" cy="113"/>
            </a:xfrm>
            <a:custGeom>
              <a:avLst/>
              <a:gdLst/>
              <a:ahLst/>
              <a:cxnLst/>
              <a:rect l="l" t="t" r="r" b="b"/>
              <a:pathLst>
                <a:path w="61" h="66" extrusionOk="0">
                  <a:moveTo>
                    <a:pt x="12" y="0"/>
                  </a:moveTo>
                  <a:cubicBezTo>
                    <a:pt x="0" y="11"/>
                    <a:pt x="0" y="11"/>
                    <a:pt x="0" y="11"/>
                  </a:cubicBezTo>
                  <a:cubicBezTo>
                    <a:pt x="46" y="63"/>
                    <a:pt x="46" y="63"/>
                    <a:pt x="46" y="63"/>
                  </a:cubicBezTo>
                  <a:cubicBezTo>
                    <a:pt x="46" y="63"/>
                    <a:pt x="46" y="63"/>
                    <a:pt x="46" y="63"/>
                  </a:cubicBezTo>
                  <a:cubicBezTo>
                    <a:pt x="46" y="63"/>
                    <a:pt x="46" y="63"/>
                    <a:pt x="46" y="63"/>
                  </a:cubicBezTo>
                  <a:cubicBezTo>
                    <a:pt x="46" y="63"/>
                    <a:pt x="46" y="63"/>
                    <a:pt x="46" y="63"/>
                  </a:cubicBezTo>
                  <a:cubicBezTo>
                    <a:pt x="46" y="63"/>
                    <a:pt x="46" y="63"/>
                    <a:pt x="46" y="63"/>
                  </a:cubicBezTo>
                  <a:cubicBezTo>
                    <a:pt x="48" y="65"/>
                    <a:pt x="50" y="66"/>
                    <a:pt x="52" y="66"/>
                  </a:cubicBezTo>
                  <a:cubicBezTo>
                    <a:pt x="52" y="66"/>
                    <a:pt x="52" y="66"/>
                    <a:pt x="52" y="66"/>
                  </a:cubicBezTo>
                  <a:cubicBezTo>
                    <a:pt x="52" y="66"/>
                    <a:pt x="52" y="66"/>
                    <a:pt x="52" y="66"/>
                  </a:cubicBezTo>
                  <a:cubicBezTo>
                    <a:pt x="54" y="66"/>
                    <a:pt x="56" y="65"/>
                    <a:pt x="57" y="64"/>
                  </a:cubicBezTo>
                  <a:cubicBezTo>
                    <a:pt x="57" y="64"/>
                    <a:pt x="57" y="64"/>
                    <a:pt x="57" y="64"/>
                  </a:cubicBezTo>
                  <a:cubicBezTo>
                    <a:pt x="61" y="61"/>
                    <a:pt x="61" y="56"/>
                    <a:pt x="58" y="53"/>
                  </a:cubicBezTo>
                  <a:cubicBezTo>
                    <a:pt x="58" y="53"/>
                    <a:pt x="58" y="53"/>
                    <a:pt x="58" y="53"/>
                  </a:cubicBezTo>
                  <a:cubicBezTo>
                    <a:pt x="58" y="53"/>
                    <a:pt x="58" y="53"/>
                    <a:pt x="58" y="53"/>
                  </a:cubicBezTo>
                  <a:cubicBezTo>
                    <a:pt x="58" y="52"/>
                    <a:pt x="58" y="52"/>
                    <a:pt x="58" y="52"/>
                  </a:cubicBezTo>
                  <a:cubicBezTo>
                    <a:pt x="12" y="0"/>
                    <a:pt x="12" y="0"/>
                    <a:pt x="12" y="0"/>
                  </a:cubicBezTo>
                </a:path>
              </a:pathLst>
            </a:custGeom>
            <a:solidFill>
              <a:srgbClr val="6C7D8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3" name="Google Shape;1464;p5">
              <a:extLst>
                <a:ext uri="{FF2B5EF4-FFF2-40B4-BE49-F238E27FC236}">
                  <a16:creationId xmlns:a16="http://schemas.microsoft.com/office/drawing/2014/main" id="{A05D0119-9D51-411F-B92B-615522F2FE19}"/>
                </a:ext>
              </a:extLst>
            </p:cNvPr>
            <p:cNvSpPr/>
            <p:nvPr/>
          </p:nvSpPr>
          <p:spPr>
            <a:xfrm>
              <a:off x="3258" y="2409"/>
              <a:ext cx="239" cy="289"/>
            </a:xfrm>
            <a:custGeom>
              <a:avLst/>
              <a:gdLst/>
              <a:ahLst/>
              <a:cxnLst/>
              <a:rect l="l" t="t" r="r" b="b"/>
              <a:pathLst>
                <a:path w="139" h="168" extrusionOk="0">
                  <a:moveTo>
                    <a:pt x="5" y="0"/>
                  </a:moveTo>
                  <a:cubicBezTo>
                    <a:pt x="4" y="0"/>
                    <a:pt x="4" y="0"/>
                    <a:pt x="4" y="0"/>
                  </a:cubicBezTo>
                  <a:cubicBezTo>
                    <a:pt x="2" y="0"/>
                    <a:pt x="0" y="2"/>
                    <a:pt x="1" y="4"/>
                  </a:cubicBezTo>
                  <a:cubicBezTo>
                    <a:pt x="1" y="4"/>
                    <a:pt x="1" y="4"/>
                    <a:pt x="1" y="4"/>
                  </a:cubicBezTo>
                  <a:cubicBezTo>
                    <a:pt x="1" y="4"/>
                    <a:pt x="5" y="34"/>
                    <a:pt x="24" y="69"/>
                  </a:cubicBezTo>
                  <a:cubicBezTo>
                    <a:pt x="43" y="105"/>
                    <a:pt x="76" y="146"/>
                    <a:pt x="133" y="167"/>
                  </a:cubicBezTo>
                  <a:cubicBezTo>
                    <a:pt x="133" y="167"/>
                    <a:pt x="134" y="168"/>
                    <a:pt x="134" y="168"/>
                  </a:cubicBezTo>
                  <a:cubicBezTo>
                    <a:pt x="136" y="168"/>
                    <a:pt x="138" y="167"/>
                    <a:pt x="138" y="165"/>
                  </a:cubicBezTo>
                  <a:cubicBezTo>
                    <a:pt x="139" y="163"/>
                    <a:pt x="138" y="161"/>
                    <a:pt x="136" y="160"/>
                  </a:cubicBezTo>
                  <a:cubicBezTo>
                    <a:pt x="81" y="139"/>
                    <a:pt x="49" y="100"/>
                    <a:pt x="31" y="66"/>
                  </a:cubicBezTo>
                  <a:cubicBezTo>
                    <a:pt x="22" y="49"/>
                    <a:pt x="16" y="33"/>
                    <a:pt x="13" y="21"/>
                  </a:cubicBezTo>
                  <a:cubicBezTo>
                    <a:pt x="11" y="16"/>
                    <a:pt x="10" y="11"/>
                    <a:pt x="10" y="8"/>
                  </a:cubicBezTo>
                  <a:cubicBezTo>
                    <a:pt x="9" y="6"/>
                    <a:pt x="9" y="5"/>
                    <a:pt x="9" y="4"/>
                  </a:cubicBezTo>
                  <a:cubicBezTo>
                    <a:pt x="9" y="4"/>
                    <a:pt x="9" y="3"/>
                    <a:pt x="9" y="3"/>
                  </a:cubicBezTo>
                  <a:cubicBezTo>
                    <a:pt x="9" y="3"/>
                    <a:pt x="9" y="3"/>
                    <a:pt x="9" y="3"/>
                  </a:cubicBezTo>
                  <a:cubicBezTo>
                    <a:pt x="8" y="1"/>
                    <a:pt x="7" y="0"/>
                    <a:pt x="5"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4" name="Google Shape;1465;p5">
              <a:extLst>
                <a:ext uri="{FF2B5EF4-FFF2-40B4-BE49-F238E27FC236}">
                  <a16:creationId xmlns:a16="http://schemas.microsoft.com/office/drawing/2014/main" id="{EAE10B30-0CC5-484F-9734-E51A3C2D8174}"/>
                </a:ext>
              </a:extLst>
            </p:cNvPr>
            <p:cNvSpPr/>
            <p:nvPr/>
          </p:nvSpPr>
          <p:spPr>
            <a:xfrm>
              <a:off x="3332" y="2428"/>
              <a:ext cx="158" cy="191"/>
            </a:xfrm>
            <a:custGeom>
              <a:avLst/>
              <a:gdLst/>
              <a:ahLst/>
              <a:cxnLst/>
              <a:rect l="l" t="t" r="r" b="b"/>
              <a:pathLst>
                <a:path w="92" h="111" extrusionOk="0">
                  <a:moveTo>
                    <a:pt x="4" y="0"/>
                  </a:moveTo>
                  <a:cubicBezTo>
                    <a:pt x="4" y="0"/>
                    <a:pt x="3" y="0"/>
                    <a:pt x="3" y="0"/>
                  </a:cubicBezTo>
                  <a:cubicBezTo>
                    <a:pt x="1" y="1"/>
                    <a:pt x="0" y="3"/>
                    <a:pt x="0" y="5"/>
                  </a:cubicBezTo>
                  <a:cubicBezTo>
                    <a:pt x="0" y="5"/>
                    <a:pt x="3" y="24"/>
                    <a:pt x="15" y="47"/>
                  </a:cubicBezTo>
                  <a:cubicBezTo>
                    <a:pt x="27" y="70"/>
                    <a:pt x="49" y="97"/>
                    <a:pt x="86" y="111"/>
                  </a:cubicBezTo>
                  <a:cubicBezTo>
                    <a:pt x="86" y="111"/>
                    <a:pt x="87" y="111"/>
                    <a:pt x="87" y="111"/>
                  </a:cubicBezTo>
                  <a:cubicBezTo>
                    <a:pt x="89" y="111"/>
                    <a:pt x="90" y="110"/>
                    <a:pt x="91" y="109"/>
                  </a:cubicBezTo>
                  <a:cubicBezTo>
                    <a:pt x="92" y="106"/>
                    <a:pt x="91" y="104"/>
                    <a:pt x="89" y="103"/>
                  </a:cubicBezTo>
                  <a:cubicBezTo>
                    <a:pt x="54" y="90"/>
                    <a:pt x="34" y="65"/>
                    <a:pt x="22" y="44"/>
                  </a:cubicBezTo>
                  <a:cubicBezTo>
                    <a:pt x="16" y="33"/>
                    <a:pt x="13" y="23"/>
                    <a:pt x="11" y="15"/>
                  </a:cubicBezTo>
                  <a:cubicBezTo>
                    <a:pt x="10" y="12"/>
                    <a:pt x="9" y="9"/>
                    <a:pt x="8" y="7"/>
                  </a:cubicBezTo>
                  <a:cubicBezTo>
                    <a:pt x="8" y="6"/>
                    <a:pt x="8" y="5"/>
                    <a:pt x="8" y="4"/>
                  </a:cubicBezTo>
                  <a:cubicBezTo>
                    <a:pt x="8" y="4"/>
                    <a:pt x="8" y="4"/>
                    <a:pt x="8" y="4"/>
                  </a:cubicBezTo>
                  <a:cubicBezTo>
                    <a:pt x="8" y="4"/>
                    <a:pt x="8" y="4"/>
                    <a:pt x="8" y="4"/>
                  </a:cubicBezTo>
                  <a:cubicBezTo>
                    <a:pt x="8" y="2"/>
                    <a:pt x="6" y="0"/>
                    <a:pt x="4"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5" name="Google Shape;1466;p5">
              <a:extLst>
                <a:ext uri="{FF2B5EF4-FFF2-40B4-BE49-F238E27FC236}">
                  <a16:creationId xmlns:a16="http://schemas.microsoft.com/office/drawing/2014/main" id="{53121B77-7FCC-45A2-BA93-B65940FDC7E3}"/>
                </a:ext>
              </a:extLst>
            </p:cNvPr>
            <p:cNvSpPr/>
            <p:nvPr/>
          </p:nvSpPr>
          <p:spPr>
            <a:xfrm>
              <a:off x="3403" y="2458"/>
              <a:ext cx="94" cy="103"/>
            </a:xfrm>
            <a:custGeom>
              <a:avLst/>
              <a:gdLst/>
              <a:ahLst/>
              <a:cxnLst/>
              <a:rect l="l" t="t" r="r" b="b"/>
              <a:pathLst>
                <a:path w="55" h="60" extrusionOk="0">
                  <a:moveTo>
                    <a:pt x="5" y="0"/>
                  </a:moveTo>
                  <a:cubicBezTo>
                    <a:pt x="4" y="0"/>
                    <a:pt x="4" y="0"/>
                    <a:pt x="4" y="0"/>
                  </a:cubicBezTo>
                  <a:cubicBezTo>
                    <a:pt x="2" y="1"/>
                    <a:pt x="0" y="3"/>
                    <a:pt x="1" y="5"/>
                  </a:cubicBezTo>
                  <a:cubicBezTo>
                    <a:pt x="1" y="5"/>
                    <a:pt x="2" y="15"/>
                    <a:pt x="9" y="27"/>
                  </a:cubicBezTo>
                  <a:cubicBezTo>
                    <a:pt x="16" y="39"/>
                    <a:pt x="28" y="52"/>
                    <a:pt x="49" y="59"/>
                  </a:cubicBezTo>
                  <a:cubicBezTo>
                    <a:pt x="50" y="60"/>
                    <a:pt x="50" y="60"/>
                    <a:pt x="50" y="60"/>
                  </a:cubicBezTo>
                  <a:cubicBezTo>
                    <a:pt x="52" y="60"/>
                    <a:pt x="54" y="59"/>
                    <a:pt x="54" y="57"/>
                  </a:cubicBezTo>
                  <a:cubicBezTo>
                    <a:pt x="55" y="55"/>
                    <a:pt x="54" y="53"/>
                    <a:pt x="52" y="52"/>
                  </a:cubicBezTo>
                  <a:cubicBezTo>
                    <a:pt x="33" y="45"/>
                    <a:pt x="22" y="33"/>
                    <a:pt x="16" y="23"/>
                  </a:cubicBezTo>
                  <a:cubicBezTo>
                    <a:pt x="13" y="17"/>
                    <a:pt x="11" y="13"/>
                    <a:pt x="10" y="9"/>
                  </a:cubicBezTo>
                  <a:cubicBezTo>
                    <a:pt x="9" y="7"/>
                    <a:pt x="9" y="6"/>
                    <a:pt x="9" y="5"/>
                  </a:cubicBezTo>
                  <a:cubicBezTo>
                    <a:pt x="9" y="4"/>
                    <a:pt x="9" y="4"/>
                    <a:pt x="9" y="4"/>
                  </a:cubicBezTo>
                  <a:cubicBezTo>
                    <a:pt x="8" y="4"/>
                    <a:pt x="8" y="4"/>
                    <a:pt x="8" y="4"/>
                  </a:cubicBezTo>
                  <a:cubicBezTo>
                    <a:pt x="8" y="4"/>
                    <a:pt x="8" y="4"/>
                    <a:pt x="8" y="4"/>
                  </a:cubicBezTo>
                  <a:cubicBezTo>
                    <a:pt x="8" y="2"/>
                    <a:pt x="6" y="0"/>
                    <a:pt x="5"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86" name="Google Shape;1467;p5">
            <a:extLst>
              <a:ext uri="{FF2B5EF4-FFF2-40B4-BE49-F238E27FC236}">
                <a16:creationId xmlns:a16="http://schemas.microsoft.com/office/drawing/2014/main" id="{5AC7F399-C92D-408D-B437-339E6C837ECB}"/>
              </a:ext>
            </a:extLst>
          </p:cNvPr>
          <p:cNvGrpSpPr/>
          <p:nvPr/>
        </p:nvGrpSpPr>
        <p:grpSpPr>
          <a:xfrm flipH="1">
            <a:off x="13240619" y="4014059"/>
            <a:ext cx="1184272" cy="1384461"/>
            <a:chOff x="2657363" y="115530"/>
            <a:chExt cx="5198922" cy="3442627"/>
          </a:xfrm>
        </p:grpSpPr>
        <p:sp>
          <p:nvSpPr>
            <p:cNvPr id="887" name="Google Shape;1468;p5">
              <a:extLst>
                <a:ext uri="{FF2B5EF4-FFF2-40B4-BE49-F238E27FC236}">
                  <a16:creationId xmlns:a16="http://schemas.microsoft.com/office/drawing/2014/main" id="{3B15BD92-F574-4AA1-B6A9-1282E76F2321}"/>
                </a:ext>
              </a:extLst>
            </p:cNvPr>
            <p:cNvSpPr/>
            <p:nvPr/>
          </p:nvSpPr>
          <p:spPr>
            <a:xfrm>
              <a:off x="4447873" y="1746801"/>
              <a:ext cx="331405" cy="333707"/>
            </a:xfrm>
            <a:prstGeom prst="ellipse">
              <a:avLst/>
            </a:pr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8" name="Google Shape;1469;p5">
              <a:extLst>
                <a:ext uri="{FF2B5EF4-FFF2-40B4-BE49-F238E27FC236}">
                  <a16:creationId xmlns:a16="http://schemas.microsoft.com/office/drawing/2014/main" id="{FE54F936-FE15-4212-9577-469F85764C27}"/>
                </a:ext>
              </a:extLst>
            </p:cNvPr>
            <p:cNvSpPr/>
            <p:nvPr/>
          </p:nvSpPr>
          <p:spPr>
            <a:xfrm>
              <a:off x="7195776" y="1921710"/>
              <a:ext cx="660509" cy="665112"/>
            </a:xfrm>
            <a:custGeom>
              <a:avLst/>
              <a:gdLst/>
              <a:ahLst/>
              <a:cxnLst/>
              <a:rect l="l" t="t" r="r" b="b"/>
              <a:pathLst>
                <a:path w="38" h="38" extrusionOk="0">
                  <a:moveTo>
                    <a:pt x="38" y="38"/>
                  </a:moveTo>
                  <a:cubicBezTo>
                    <a:pt x="21" y="22"/>
                    <a:pt x="16" y="22"/>
                    <a:pt x="0" y="38"/>
                  </a:cubicBezTo>
                  <a:cubicBezTo>
                    <a:pt x="16" y="22"/>
                    <a:pt x="16" y="16"/>
                    <a:pt x="0" y="0"/>
                  </a:cubicBezTo>
                  <a:cubicBezTo>
                    <a:pt x="16" y="16"/>
                    <a:pt x="21" y="16"/>
                    <a:pt x="38" y="0"/>
                  </a:cubicBezTo>
                  <a:cubicBezTo>
                    <a:pt x="21" y="16"/>
                    <a:pt x="21" y="22"/>
                    <a:pt x="38" y="38"/>
                  </a:cubicBezTo>
                  <a:close/>
                </a:path>
              </a:pathLst>
            </a:custGeom>
            <a:solidFill>
              <a:srgbClr val="F7CA1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9" name="Google Shape;1470;p5">
              <a:extLst>
                <a:ext uri="{FF2B5EF4-FFF2-40B4-BE49-F238E27FC236}">
                  <a16:creationId xmlns:a16="http://schemas.microsoft.com/office/drawing/2014/main" id="{57B7EB1D-9F39-4A9B-B944-6D7DCE3AFEBA}"/>
                </a:ext>
              </a:extLst>
            </p:cNvPr>
            <p:cNvSpPr/>
            <p:nvPr/>
          </p:nvSpPr>
          <p:spPr>
            <a:xfrm>
              <a:off x="2657363" y="2080508"/>
              <a:ext cx="1079369" cy="1086273"/>
            </a:xfrm>
            <a:custGeom>
              <a:avLst/>
              <a:gdLst/>
              <a:ahLst/>
              <a:cxnLst/>
              <a:rect l="l" t="t" r="r" b="b"/>
              <a:pathLst>
                <a:path w="62" h="62" extrusionOk="0">
                  <a:moveTo>
                    <a:pt x="62" y="62"/>
                  </a:moveTo>
                  <a:cubicBezTo>
                    <a:pt x="35" y="35"/>
                    <a:pt x="26" y="35"/>
                    <a:pt x="0" y="62"/>
                  </a:cubicBezTo>
                  <a:cubicBezTo>
                    <a:pt x="26" y="35"/>
                    <a:pt x="26" y="26"/>
                    <a:pt x="0" y="0"/>
                  </a:cubicBezTo>
                  <a:cubicBezTo>
                    <a:pt x="26" y="26"/>
                    <a:pt x="35" y="26"/>
                    <a:pt x="62" y="0"/>
                  </a:cubicBezTo>
                  <a:cubicBezTo>
                    <a:pt x="35" y="26"/>
                    <a:pt x="35" y="35"/>
                    <a:pt x="62" y="62"/>
                  </a:cubicBezTo>
                  <a:close/>
                </a:path>
              </a:pathLst>
            </a:cu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0" name="Google Shape;1471;p5">
              <a:extLst>
                <a:ext uri="{FF2B5EF4-FFF2-40B4-BE49-F238E27FC236}">
                  <a16:creationId xmlns:a16="http://schemas.microsoft.com/office/drawing/2014/main" id="{96B994F5-1CEF-4D44-BFB0-515B9C81BA6B}"/>
                </a:ext>
              </a:extLst>
            </p:cNvPr>
            <p:cNvSpPr/>
            <p:nvPr/>
          </p:nvSpPr>
          <p:spPr>
            <a:xfrm>
              <a:off x="5307474" y="3155407"/>
              <a:ext cx="400448" cy="402750"/>
            </a:xfrm>
            <a:custGeom>
              <a:avLst/>
              <a:gdLst/>
              <a:ahLst/>
              <a:cxnLst/>
              <a:rect l="l" t="t" r="r" b="b"/>
              <a:pathLst>
                <a:path w="23" h="23" extrusionOk="0">
                  <a:moveTo>
                    <a:pt x="23" y="23"/>
                  </a:moveTo>
                  <a:cubicBezTo>
                    <a:pt x="14" y="13"/>
                    <a:pt x="10" y="13"/>
                    <a:pt x="0" y="23"/>
                  </a:cubicBezTo>
                  <a:cubicBezTo>
                    <a:pt x="10" y="13"/>
                    <a:pt x="10" y="10"/>
                    <a:pt x="0" y="0"/>
                  </a:cubicBezTo>
                  <a:cubicBezTo>
                    <a:pt x="10" y="10"/>
                    <a:pt x="14" y="10"/>
                    <a:pt x="23" y="0"/>
                  </a:cubicBezTo>
                  <a:cubicBezTo>
                    <a:pt x="14" y="10"/>
                    <a:pt x="14"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1" name="Google Shape;1472;p5">
              <a:extLst>
                <a:ext uri="{FF2B5EF4-FFF2-40B4-BE49-F238E27FC236}">
                  <a16:creationId xmlns:a16="http://schemas.microsoft.com/office/drawing/2014/main" id="{D5F4EF43-5618-4411-84B5-EA14971DE9AC}"/>
                </a:ext>
              </a:extLst>
            </p:cNvPr>
            <p:cNvSpPr/>
            <p:nvPr/>
          </p:nvSpPr>
          <p:spPr>
            <a:xfrm>
              <a:off x="6169339" y="1275009"/>
              <a:ext cx="400448" cy="402750"/>
            </a:xfrm>
            <a:custGeom>
              <a:avLst/>
              <a:gdLst/>
              <a:ahLst/>
              <a:cxnLst/>
              <a:rect l="l" t="t" r="r" b="b"/>
              <a:pathLst>
                <a:path w="23" h="23" extrusionOk="0">
                  <a:moveTo>
                    <a:pt x="23" y="23"/>
                  </a:moveTo>
                  <a:cubicBezTo>
                    <a:pt x="13" y="13"/>
                    <a:pt x="9" y="13"/>
                    <a:pt x="0" y="23"/>
                  </a:cubicBezTo>
                  <a:cubicBezTo>
                    <a:pt x="9" y="13"/>
                    <a:pt x="9" y="10"/>
                    <a:pt x="0" y="0"/>
                  </a:cubicBezTo>
                  <a:cubicBezTo>
                    <a:pt x="9" y="10"/>
                    <a:pt x="13" y="10"/>
                    <a:pt x="23" y="0"/>
                  </a:cubicBezTo>
                  <a:cubicBezTo>
                    <a:pt x="13" y="10"/>
                    <a:pt x="13"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2" name="Google Shape;1473;p5">
              <a:extLst>
                <a:ext uri="{FF2B5EF4-FFF2-40B4-BE49-F238E27FC236}">
                  <a16:creationId xmlns:a16="http://schemas.microsoft.com/office/drawing/2014/main" id="{E9C1EBC8-3E5D-45DF-B18C-140690CC84BD}"/>
                </a:ext>
              </a:extLst>
            </p:cNvPr>
            <p:cNvSpPr/>
            <p:nvPr/>
          </p:nvSpPr>
          <p:spPr>
            <a:xfrm>
              <a:off x="5952114" y="2472522"/>
              <a:ext cx="193320" cy="193320"/>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3" name="Google Shape;1474;p5">
              <a:extLst>
                <a:ext uri="{FF2B5EF4-FFF2-40B4-BE49-F238E27FC236}">
                  <a16:creationId xmlns:a16="http://schemas.microsoft.com/office/drawing/2014/main" id="{DBE3DA65-C6B6-4A4F-8AD0-6348CF1D0BBC}"/>
                </a:ext>
              </a:extLst>
            </p:cNvPr>
            <p:cNvSpPr/>
            <p:nvPr/>
          </p:nvSpPr>
          <p:spPr>
            <a:xfrm>
              <a:off x="3736732" y="1362463"/>
              <a:ext cx="103564" cy="103564"/>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4" name="Google Shape;1475;p5">
              <a:extLst>
                <a:ext uri="{FF2B5EF4-FFF2-40B4-BE49-F238E27FC236}">
                  <a16:creationId xmlns:a16="http://schemas.microsoft.com/office/drawing/2014/main" id="{DEDEDD92-79C8-4EF2-8A1B-15C9AAE74431}"/>
                </a:ext>
              </a:extLst>
            </p:cNvPr>
            <p:cNvSpPr/>
            <p:nvPr/>
          </p:nvSpPr>
          <p:spPr>
            <a:xfrm>
              <a:off x="4657302" y="869958"/>
              <a:ext cx="191018" cy="211731"/>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5" name="Google Shape;1476;p5">
              <a:extLst>
                <a:ext uri="{FF2B5EF4-FFF2-40B4-BE49-F238E27FC236}">
                  <a16:creationId xmlns:a16="http://schemas.microsoft.com/office/drawing/2014/main" id="{66639BA5-6FE6-43DE-B0AE-D3B2DFC34C1B}"/>
                </a:ext>
              </a:extLst>
            </p:cNvPr>
            <p:cNvSpPr/>
            <p:nvPr/>
          </p:nvSpPr>
          <p:spPr>
            <a:xfrm>
              <a:off x="5306100" y="115530"/>
              <a:ext cx="649002" cy="655907"/>
            </a:xfrm>
            <a:custGeom>
              <a:avLst/>
              <a:gdLst/>
              <a:ahLst/>
              <a:cxnLst/>
              <a:rect l="l" t="t" r="r" b="b"/>
              <a:pathLst>
                <a:path w="41" h="41" extrusionOk="0">
                  <a:moveTo>
                    <a:pt x="41" y="41"/>
                  </a:moveTo>
                  <a:cubicBezTo>
                    <a:pt x="23" y="23"/>
                    <a:pt x="18" y="23"/>
                    <a:pt x="0" y="41"/>
                  </a:cubicBezTo>
                  <a:cubicBezTo>
                    <a:pt x="18" y="23"/>
                    <a:pt x="18" y="17"/>
                    <a:pt x="0" y="0"/>
                  </a:cubicBezTo>
                  <a:cubicBezTo>
                    <a:pt x="18" y="17"/>
                    <a:pt x="23" y="17"/>
                    <a:pt x="41" y="0"/>
                  </a:cubicBezTo>
                  <a:cubicBezTo>
                    <a:pt x="23" y="17"/>
                    <a:pt x="23" y="23"/>
                    <a:pt x="41" y="41"/>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96" name="Google Shape;1477;p5">
            <a:extLst>
              <a:ext uri="{FF2B5EF4-FFF2-40B4-BE49-F238E27FC236}">
                <a16:creationId xmlns:a16="http://schemas.microsoft.com/office/drawing/2014/main" id="{5388BFA0-8799-462A-9521-E21BD3610769}"/>
              </a:ext>
            </a:extLst>
          </p:cNvPr>
          <p:cNvGrpSpPr/>
          <p:nvPr/>
        </p:nvGrpSpPr>
        <p:grpSpPr>
          <a:xfrm rot="9000000" flipH="1">
            <a:off x="12864887" y="-1017456"/>
            <a:ext cx="1627630" cy="1214578"/>
            <a:chOff x="2657363" y="217485"/>
            <a:chExt cx="5198922" cy="3340672"/>
          </a:xfrm>
        </p:grpSpPr>
        <p:sp>
          <p:nvSpPr>
            <p:cNvPr id="897" name="Google Shape;1478;p5">
              <a:extLst>
                <a:ext uri="{FF2B5EF4-FFF2-40B4-BE49-F238E27FC236}">
                  <a16:creationId xmlns:a16="http://schemas.microsoft.com/office/drawing/2014/main" id="{BD8B96EF-7B7C-4ECA-AD57-1EB500F5E3F4}"/>
                </a:ext>
              </a:extLst>
            </p:cNvPr>
            <p:cNvSpPr/>
            <p:nvPr/>
          </p:nvSpPr>
          <p:spPr>
            <a:xfrm>
              <a:off x="4447873" y="1746801"/>
              <a:ext cx="331405" cy="333707"/>
            </a:xfrm>
            <a:prstGeom prst="ellipse">
              <a:avLst/>
            </a:pr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8" name="Google Shape;1479;p5">
              <a:extLst>
                <a:ext uri="{FF2B5EF4-FFF2-40B4-BE49-F238E27FC236}">
                  <a16:creationId xmlns:a16="http://schemas.microsoft.com/office/drawing/2014/main" id="{1F8D30AB-4643-4F91-9267-877C1A6EA2F7}"/>
                </a:ext>
              </a:extLst>
            </p:cNvPr>
            <p:cNvSpPr/>
            <p:nvPr/>
          </p:nvSpPr>
          <p:spPr>
            <a:xfrm>
              <a:off x="7195776" y="1921710"/>
              <a:ext cx="660509" cy="665112"/>
            </a:xfrm>
            <a:custGeom>
              <a:avLst/>
              <a:gdLst/>
              <a:ahLst/>
              <a:cxnLst/>
              <a:rect l="l" t="t" r="r" b="b"/>
              <a:pathLst>
                <a:path w="38" h="38" extrusionOk="0">
                  <a:moveTo>
                    <a:pt x="38" y="38"/>
                  </a:moveTo>
                  <a:cubicBezTo>
                    <a:pt x="21" y="22"/>
                    <a:pt x="16" y="22"/>
                    <a:pt x="0" y="38"/>
                  </a:cubicBezTo>
                  <a:cubicBezTo>
                    <a:pt x="16" y="22"/>
                    <a:pt x="16" y="16"/>
                    <a:pt x="0" y="0"/>
                  </a:cubicBezTo>
                  <a:cubicBezTo>
                    <a:pt x="16" y="16"/>
                    <a:pt x="21" y="16"/>
                    <a:pt x="38" y="0"/>
                  </a:cubicBezTo>
                  <a:cubicBezTo>
                    <a:pt x="21" y="16"/>
                    <a:pt x="21" y="22"/>
                    <a:pt x="38" y="38"/>
                  </a:cubicBezTo>
                  <a:close/>
                </a:path>
              </a:pathLst>
            </a:custGeom>
            <a:solidFill>
              <a:srgbClr val="F7CA1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9" name="Google Shape;1480;p5">
              <a:extLst>
                <a:ext uri="{FF2B5EF4-FFF2-40B4-BE49-F238E27FC236}">
                  <a16:creationId xmlns:a16="http://schemas.microsoft.com/office/drawing/2014/main" id="{DD1522A0-A057-43B4-BDBB-F0AF1715649C}"/>
                </a:ext>
              </a:extLst>
            </p:cNvPr>
            <p:cNvSpPr/>
            <p:nvPr/>
          </p:nvSpPr>
          <p:spPr>
            <a:xfrm>
              <a:off x="2657363" y="2080508"/>
              <a:ext cx="1079369" cy="1086273"/>
            </a:xfrm>
            <a:custGeom>
              <a:avLst/>
              <a:gdLst/>
              <a:ahLst/>
              <a:cxnLst/>
              <a:rect l="l" t="t" r="r" b="b"/>
              <a:pathLst>
                <a:path w="62" h="62" extrusionOk="0">
                  <a:moveTo>
                    <a:pt x="62" y="62"/>
                  </a:moveTo>
                  <a:cubicBezTo>
                    <a:pt x="35" y="35"/>
                    <a:pt x="26" y="35"/>
                    <a:pt x="0" y="62"/>
                  </a:cubicBezTo>
                  <a:cubicBezTo>
                    <a:pt x="26" y="35"/>
                    <a:pt x="26" y="26"/>
                    <a:pt x="0" y="0"/>
                  </a:cubicBezTo>
                  <a:cubicBezTo>
                    <a:pt x="26" y="26"/>
                    <a:pt x="35" y="26"/>
                    <a:pt x="62" y="0"/>
                  </a:cubicBezTo>
                  <a:cubicBezTo>
                    <a:pt x="35" y="26"/>
                    <a:pt x="35" y="35"/>
                    <a:pt x="62" y="62"/>
                  </a:cubicBezTo>
                  <a:close/>
                </a:path>
              </a:pathLst>
            </a:cu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0" name="Google Shape;1481;p5">
              <a:extLst>
                <a:ext uri="{FF2B5EF4-FFF2-40B4-BE49-F238E27FC236}">
                  <a16:creationId xmlns:a16="http://schemas.microsoft.com/office/drawing/2014/main" id="{E83C7494-1D72-4AFF-ACC0-3B5D45619806}"/>
                </a:ext>
              </a:extLst>
            </p:cNvPr>
            <p:cNvSpPr/>
            <p:nvPr/>
          </p:nvSpPr>
          <p:spPr>
            <a:xfrm>
              <a:off x="5307474" y="3155407"/>
              <a:ext cx="400448" cy="402750"/>
            </a:xfrm>
            <a:custGeom>
              <a:avLst/>
              <a:gdLst/>
              <a:ahLst/>
              <a:cxnLst/>
              <a:rect l="l" t="t" r="r" b="b"/>
              <a:pathLst>
                <a:path w="23" h="23" extrusionOk="0">
                  <a:moveTo>
                    <a:pt x="23" y="23"/>
                  </a:moveTo>
                  <a:cubicBezTo>
                    <a:pt x="14" y="13"/>
                    <a:pt x="10" y="13"/>
                    <a:pt x="0" y="23"/>
                  </a:cubicBezTo>
                  <a:cubicBezTo>
                    <a:pt x="10" y="13"/>
                    <a:pt x="10" y="10"/>
                    <a:pt x="0" y="0"/>
                  </a:cubicBezTo>
                  <a:cubicBezTo>
                    <a:pt x="10" y="10"/>
                    <a:pt x="14" y="10"/>
                    <a:pt x="23" y="0"/>
                  </a:cubicBezTo>
                  <a:cubicBezTo>
                    <a:pt x="14" y="10"/>
                    <a:pt x="14"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1" name="Google Shape;1482;p5">
              <a:extLst>
                <a:ext uri="{FF2B5EF4-FFF2-40B4-BE49-F238E27FC236}">
                  <a16:creationId xmlns:a16="http://schemas.microsoft.com/office/drawing/2014/main" id="{C4CA192A-D961-4B8F-8789-FDE3F7EB8915}"/>
                </a:ext>
              </a:extLst>
            </p:cNvPr>
            <p:cNvSpPr/>
            <p:nvPr/>
          </p:nvSpPr>
          <p:spPr>
            <a:xfrm>
              <a:off x="6169339" y="1275009"/>
              <a:ext cx="400448" cy="402750"/>
            </a:xfrm>
            <a:custGeom>
              <a:avLst/>
              <a:gdLst/>
              <a:ahLst/>
              <a:cxnLst/>
              <a:rect l="l" t="t" r="r" b="b"/>
              <a:pathLst>
                <a:path w="23" h="23" extrusionOk="0">
                  <a:moveTo>
                    <a:pt x="23" y="23"/>
                  </a:moveTo>
                  <a:cubicBezTo>
                    <a:pt x="13" y="13"/>
                    <a:pt x="9" y="13"/>
                    <a:pt x="0" y="23"/>
                  </a:cubicBezTo>
                  <a:cubicBezTo>
                    <a:pt x="9" y="13"/>
                    <a:pt x="9" y="10"/>
                    <a:pt x="0" y="0"/>
                  </a:cubicBezTo>
                  <a:cubicBezTo>
                    <a:pt x="9" y="10"/>
                    <a:pt x="13" y="10"/>
                    <a:pt x="23" y="0"/>
                  </a:cubicBezTo>
                  <a:cubicBezTo>
                    <a:pt x="13" y="10"/>
                    <a:pt x="13"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2" name="Google Shape;1483;p5">
              <a:extLst>
                <a:ext uri="{FF2B5EF4-FFF2-40B4-BE49-F238E27FC236}">
                  <a16:creationId xmlns:a16="http://schemas.microsoft.com/office/drawing/2014/main" id="{EB8E0233-E400-4A4B-B1C5-2658245A4532}"/>
                </a:ext>
              </a:extLst>
            </p:cNvPr>
            <p:cNvSpPr/>
            <p:nvPr/>
          </p:nvSpPr>
          <p:spPr>
            <a:xfrm>
              <a:off x="5952114" y="2472522"/>
              <a:ext cx="193320" cy="193320"/>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3" name="Google Shape;1484;p5">
              <a:extLst>
                <a:ext uri="{FF2B5EF4-FFF2-40B4-BE49-F238E27FC236}">
                  <a16:creationId xmlns:a16="http://schemas.microsoft.com/office/drawing/2014/main" id="{F12CF47C-5E1E-445B-939E-497662B9176D}"/>
                </a:ext>
              </a:extLst>
            </p:cNvPr>
            <p:cNvSpPr/>
            <p:nvPr/>
          </p:nvSpPr>
          <p:spPr>
            <a:xfrm>
              <a:off x="3736732" y="1362463"/>
              <a:ext cx="103564" cy="103564"/>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4" name="Google Shape;1485;p5">
              <a:extLst>
                <a:ext uri="{FF2B5EF4-FFF2-40B4-BE49-F238E27FC236}">
                  <a16:creationId xmlns:a16="http://schemas.microsoft.com/office/drawing/2014/main" id="{100262EA-9399-4F83-961A-5401BF928744}"/>
                </a:ext>
              </a:extLst>
            </p:cNvPr>
            <p:cNvSpPr/>
            <p:nvPr/>
          </p:nvSpPr>
          <p:spPr>
            <a:xfrm>
              <a:off x="4657302" y="869958"/>
              <a:ext cx="191018" cy="211731"/>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5" name="Google Shape;1486;p5">
              <a:extLst>
                <a:ext uri="{FF2B5EF4-FFF2-40B4-BE49-F238E27FC236}">
                  <a16:creationId xmlns:a16="http://schemas.microsoft.com/office/drawing/2014/main" id="{89B00DDB-B2CE-4639-B0A3-5318804A7339}"/>
                </a:ext>
              </a:extLst>
            </p:cNvPr>
            <p:cNvSpPr/>
            <p:nvPr/>
          </p:nvSpPr>
          <p:spPr>
            <a:xfrm>
              <a:off x="6784451" y="217485"/>
              <a:ext cx="649002" cy="655906"/>
            </a:xfrm>
            <a:custGeom>
              <a:avLst/>
              <a:gdLst/>
              <a:ahLst/>
              <a:cxnLst/>
              <a:rect l="l" t="t" r="r" b="b"/>
              <a:pathLst>
                <a:path w="41" h="41" extrusionOk="0">
                  <a:moveTo>
                    <a:pt x="41" y="41"/>
                  </a:moveTo>
                  <a:cubicBezTo>
                    <a:pt x="23" y="23"/>
                    <a:pt x="18" y="23"/>
                    <a:pt x="0" y="41"/>
                  </a:cubicBezTo>
                  <a:cubicBezTo>
                    <a:pt x="18" y="23"/>
                    <a:pt x="18" y="17"/>
                    <a:pt x="0" y="0"/>
                  </a:cubicBezTo>
                  <a:cubicBezTo>
                    <a:pt x="18" y="17"/>
                    <a:pt x="23" y="17"/>
                    <a:pt x="41" y="0"/>
                  </a:cubicBezTo>
                  <a:cubicBezTo>
                    <a:pt x="23" y="17"/>
                    <a:pt x="23" y="23"/>
                    <a:pt x="41" y="41"/>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pic>
        <p:nvPicPr>
          <p:cNvPr id="906" name="صورة 905">
            <a:extLst>
              <a:ext uri="{FF2B5EF4-FFF2-40B4-BE49-F238E27FC236}">
                <a16:creationId xmlns:a16="http://schemas.microsoft.com/office/drawing/2014/main" id="{9B7BE7EE-E8CB-4D6B-9C0F-386040D0208B}"/>
              </a:ext>
            </a:extLst>
          </p:cNvPr>
          <p:cNvPicPr>
            <a:picLocks noChangeAspect="1"/>
          </p:cNvPicPr>
          <p:nvPr/>
        </p:nvPicPr>
        <p:blipFill>
          <a:blip r:embed="rId6"/>
          <a:stretch>
            <a:fillRect/>
          </a:stretch>
        </p:blipFill>
        <p:spPr>
          <a:xfrm>
            <a:off x="-2669910" y="1347526"/>
            <a:ext cx="753696" cy="766800"/>
          </a:xfrm>
          <a:prstGeom prst="rect">
            <a:avLst/>
          </a:prstGeom>
        </p:spPr>
      </p:pic>
      <p:sp>
        <p:nvSpPr>
          <p:cNvPr id="907" name="مربع نص 906">
            <a:extLst>
              <a:ext uri="{FF2B5EF4-FFF2-40B4-BE49-F238E27FC236}">
                <a16:creationId xmlns:a16="http://schemas.microsoft.com/office/drawing/2014/main" id="{4734E444-913E-4B74-B56D-6576CCB8A584}"/>
              </a:ext>
            </a:extLst>
          </p:cNvPr>
          <p:cNvSpPr txBox="1"/>
          <p:nvPr/>
        </p:nvSpPr>
        <p:spPr>
          <a:xfrm>
            <a:off x="2726376" y="4826289"/>
            <a:ext cx="6402900" cy="577081"/>
          </a:xfrm>
          <a:prstGeom prst="rect">
            <a:avLst/>
          </a:prstGeom>
          <a:noFill/>
        </p:spPr>
        <p:txBody>
          <a:bodyPr wrap="square" rtlCol="1">
            <a:spAutoFit/>
          </a:bodyPr>
          <a:lstStyle/>
          <a:p>
            <a:pPr algn="ctr">
              <a:lnSpc>
                <a:spcPct val="200000"/>
              </a:lnSpc>
            </a:pPr>
            <a:r>
              <a:rPr lang="ar-SA" dirty="0">
                <a:solidFill>
                  <a:schemeClr val="accent4">
                    <a:lumMod val="60000"/>
                    <a:lumOff val="40000"/>
                  </a:schemeClr>
                </a:solidFill>
                <a:latin typeface="Tajawal Light" panose="00000400000000000000" pitchFamily="2" charset="-78"/>
                <a:cs typeface="Tajawal Light" panose="00000400000000000000" pitchFamily="2" charset="-78"/>
              </a:rPr>
              <a:t>تصميم المعلم أ. يوسف سليمان البلوي </a:t>
            </a:r>
            <a:endParaRPr lang="ar-EG" dirty="0">
              <a:solidFill>
                <a:srgbClr val="FFDF3C"/>
              </a:solidFill>
              <a:latin typeface="Tajawal Light" panose="00000400000000000000" pitchFamily="2" charset="-78"/>
              <a:ea typeface="GE SS Two Bold" panose="020A0503020102020204" pitchFamily="18" charset="-78"/>
              <a:cs typeface="Tajawal Light" panose="00000400000000000000" pitchFamily="2" charset="-78"/>
            </a:endParaRPr>
          </a:p>
        </p:txBody>
      </p:sp>
      <p:sp>
        <p:nvSpPr>
          <p:cNvPr id="908" name="مربع نص 907">
            <a:extLst>
              <a:ext uri="{FF2B5EF4-FFF2-40B4-BE49-F238E27FC236}">
                <a16:creationId xmlns:a16="http://schemas.microsoft.com/office/drawing/2014/main" id="{FBF43313-1E1D-45B4-B8EC-6DF1B5679ACE}"/>
              </a:ext>
            </a:extLst>
          </p:cNvPr>
          <p:cNvSpPr txBox="1"/>
          <p:nvPr/>
        </p:nvSpPr>
        <p:spPr>
          <a:xfrm>
            <a:off x="3556035" y="2940169"/>
            <a:ext cx="5079931" cy="1131079"/>
          </a:xfrm>
          <a:prstGeom prst="rect">
            <a:avLst/>
          </a:prstGeom>
          <a:noFill/>
        </p:spPr>
        <p:txBody>
          <a:bodyPr wrap="square" rtlCol="1">
            <a:spAutoFit/>
          </a:bodyPr>
          <a:lstStyle/>
          <a:p>
            <a:pPr algn="ctr">
              <a:lnSpc>
                <a:spcPct val="200000"/>
              </a:lnSpc>
            </a:pPr>
            <a:r>
              <a:rPr lang="ar-SA" dirty="0">
                <a:solidFill>
                  <a:schemeClr val="accent4">
                    <a:lumMod val="60000"/>
                    <a:lumOff val="40000"/>
                  </a:schemeClr>
                </a:solidFill>
                <a:latin typeface="Tajawal Light" panose="00000400000000000000" pitchFamily="2" charset="-78"/>
                <a:cs typeface="Tajawal Light" panose="00000400000000000000" pitchFamily="2" charset="-78"/>
              </a:rPr>
              <a:t>العرض باستخدام خاصية </a:t>
            </a:r>
            <a:r>
              <a:rPr lang="en-US" dirty="0">
                <a:solidFill>
                  <a:schemeClr val="accent4">
                    <a:lumMod val="60000"/>
                    <a:lumOff val="40000"/>
                  </a:schemeClr>
                </a:solidFill>
                <a:latin typeface="Tajawal Light" panose="00000400000000000000" pitchFamily="2" charset="-78"/>
                <a:cs typeface="Tajawal Light" panose="00000400000000000000" pitchFamily="2" charset="-78"/>
              </a:rPr>
              <a:t>morph </a:t>
            </a:r>
            <a:r>
              <a:rPr lang="ar-SA" dirty="0">
                <a:solidFill>
                  <a:schemeClr val="accent4">
                    <a:lumMod val="60000"/>
                    <a:lumOff val="40000"/>
                  </a:schemeClr>
                </a:solidFill>
                <a:latin typeface="Tajawal Light" panose="00000400000000000000" pitchFamily="2" charset="-78"/>
                <a:cs typeface="Tajawal Light" panose="00000400000000000000" pitchFamily="2" charset="-78"/>
              </a:rPr>
              <a:t>   ( التحول التدريجي ) </a:t>
            </a:r>
          </a:p>
          <a:p>
            <a:pPr algn="ctr">
              <a:lnSpc>
                <a:spcPct val="200000"/>
              </a:lnSpc>
            </a:pPr>
            <a:r>
              <a:rPr lang="ar-SA" dirty="0">
                <a:solidFill>
                  <a:schemeClr val="accent4">
                    <a:lumMod val="60000"/>
                    <a:lumOff val="40000"/>
                  </a:schemeClr>
                </a:solidFill>
                <a:latin typeface="Tajawal Light" panose="00000400000000000000" pitchFamily="2" charset="-78"/>
                <a:cs typeface="Tajawal Light" panose="00000400000000000000" pitchFamily="2" charset="-78"/>
              </a:rPr>
              <a:t>يعمل على بوربوينت 2019 و اصدار  </a:t>
            </a:r>
            <a:r>
              <a:rPr lang="en-US" dirty="0">
                <a:solidFill>
                  <a:schemeClr val="accent4">
                    <a:lumMod val="60000"/>
                    <a:lumOff val="40000"/>
                  </a:schemeClr>
                </a:solidFill>
                <a:latin typeface="Tajawal Light" panose="00000400000000000000" pitchFamily="2" charset="-78"/>
                <a:cs typeface="Tajawal Light" panose="00000400000000000000" pitchFamily="2" charset="-78"/>
              </a:rPr>
              <a:t>office 365 </a:t>
            </a:r>
            <a:endParaRPr lang="ar-EG" dirty="0">
              <a:solidFill>
                <a:srgbClr val="FFDF3C"/>
              </a:solidFill>
              <a:latin typeface="Tajawal Light" panose="00000400000000000000" pitchFamily="2" charset="-78"/>
              <a:ea typeface="GE SS Two Bold" panose="020A0503020102020204" pitchFamily="18" charset="-78"/>
              <a:cs typeface="Tajawal Light" panose="00000400000000000000" pitchFamily="2" charset="-78"/>
            </a:endParaRPr>
          </a:p>
        </p:txBody>
      </p:sp>
    </p:spTree>
    <p:extLst>
      <p:ext uri="{BB962C8B-B14F-4D97-AF65-F5344CB8AC3E}">
        <p14:creationId xmlns:p14="http://schemas.microsoft.com/office/powerpoint/2010/main" val="1668004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مربع نص 53">
            <a:extLst>
              <a:ext uri="{FF2B5EF4-FFF2-40B4-BE49-F238E27FC236}">
                <a16:creationId xmlns:a16="http://schemas.microsoft.com/office/drawing/2014/main" id="{59EBA8F3-F0E3-4B34-8D71-E88F2EE2632E}"/>
              </a:ext>
            </a:extLst>
          </p:cNvPr>
          <p:cNvSpPr txBox="1"/>
          <p:nvPr/>
        </p:nvSpPr>
        <p:spPr>
          <a:xfrm>
            <a:off x="1339300" y="672837"/>
            <a:ext cx="4441486"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endParaRPr lang="ar-EG" sz="48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endParaRPr>
          </a:p>
        </p:txBody>
      </p:sp>
      <p:sp>
        <p:nvSpPr>
          <p:cNvPr id="14" name="مربع نص 13">
            <a:extLst>
              <a:ext uri="{FF2B5EF4-FFF2-40B4-BE49-F238E27FC236}">
                <a16:creationId xmlns:a16="http://schemas.microsoft.com/office/drawing/2014/main" id="{6FEBD2FB-D5D8-4D1A-8B22-8E03E8961E76}"/>
              </a:ext>
            </a:extLst>
          </p:cNvPr>
          <p:cNvSpPr txBox="1"/>
          <p:nvPr/>
        </p:nvSpPr>
        <p:spPr>
          <a:xfrm>
            <a:off x="996797" y="2360480"/>
            <a:ext cx="4548143" cy="2623795"/>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نعرف الآن أن القمر ليس له مجال مغناطيسي،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توفر عينات الصخور عن القمر وتاريخ الارض القديم</a:t>
            </a:r>
          </a:p>
        </p:txBody>
      </p:sp>
      <p:pic>
        <p:nvPicPr>
          <p:cNvPr id="5" name="!!مورف55">
            <a:extLst>
              <a:ext uri="{FF2B5EF4-FFF2-40B4-BE49-F238E27FC236}">
                <a16:creationId xmlns:a16="http://schemas.microsoft.com/office/drawing/2014/main" id="{19FE1D58-0937-480C-B092-BA2E7183E9BB}"/>
              </a:ext>
            </a:extLst>
          </p:cNvPr>
          <p:cNvPicPr>
            <a:picLocks noChangeAspect="1"/>
          </p:cNvPicPr>
          <p:nvPr/>
        </p:nvPicPr>
        <p:blipFill>
          <a:blip r:embed="rId3"/>
          <a:stretch>
            <a:fillRect/>
          </a:stretch>
        </p:blipFill>
        <p:spPr>
          <a:xfrm rot="397246">
            <a:off x="7613056" y="2453713"/>
            <a:ext cx="4202223" cy="4175958"/>
          </a:xfrm>
          <a:prstGeom prst="rect">
            <a:avLst/>
          </a:prstGeom>
        </p:spPr>
      </p:pic>
      <p:pic>
        <p:nvPicPr>
          <p:cNvPr id="9" name="!!morph13">
            <a:extLst>
              <a:ext uri="{FF2B5EF4-FFF2-40B4-BE49-F238E27FC236}">
                <a16:creationId xmlns:a16="http://schemas.microsoft.com/office/drawing/2014/main" id="{F03E7699-1025-4899-B10C-7383321F6D45}"/>
              </a:ext>
            </a:extLst>
          </p:cNvPr>
          <p:cNvPicPr>
            <a:picLocks noChangeAspect="1"/>
          </p:cNvPicPr>
          <p:nvPr/>
        </p:nvPicPr>
        <p:blipFill>
          <a:blip r:embed="rId4"/>
          <a:stretch>
            <a:fillRect/>
          </a:stretch>
        </p:blipFill>
        <p:spPr>
          <a:xfrm rot="15184216">
            <a:off x="7174142" y="103602"/>
            <a:ext cx="2135788" cy="2427526"/>
          </a:xfrm>
          <a:prstGeom prst="rect">
            <a:avLst/>
          </a:prstGeom>
        </p:spPr>
      </p:pic>
    </p:spTree>
    <p:extLst>
      <p:ext uri="{BB962C8B-B14F-4D97-AF65-F5344CB8AC3E}">
        <p14:creationId xmlns:p14="http://schemas.microsoft.com/office/powerpoint/2010/main" val="379095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مربع نص 198">
            <a:extLst>
              <a:ext uri="{FF2B5EF4-FFF2-40B4-BE49-F238E27FC236}">
                <a16:creationId xmlns:a16="http://schemas.microsoft.com/office/drawing/2014/main" id="{3F4EED96-8ED4-4412-B7B4-E2C175DD3518}"/>
              </a:ext>
            </a:extLst>
          </p:cNvPr>
          <p:cNvSpPr txBox="1"/>
          <p:nvPr/>
        </p:nvSpPr>
        <p:spPr>
          <a:xfrm>
            <a:off x="6572288" y="184091"/>
            <a:ext cx="5528432" cy="830997"/>
          </a:xfrm>
          <a:prstGeom prst="rect">
            <a:avLst/>
          </a:prstGeom>
          <a:noFill/>
        </p:spPr>
        <p:txBody>
          <a:bodyPr wrap="square" rtlCol="1">
            <a:spAutoFit/>
          </a:bodyPr>
          <a:lstStyle/>
          <a:p>
            <a:pPr algn="ctr"/>
            <a:r>
              <a:rPr lang="ar-SA"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كيف يبدو القمر </a:t>
            </a:r>
          </a:p>
        </p:txBody>
      </p:sp>
      <p:sp>
        <p:nvSpPr>
          <p:cNvPr id="200" name="!!morph13">
            <a:extLst>
              <a:ext uri="{FF2B5EF4-FFF2-40B4-BE49-F238E27FC236}">
                <a16:creationId xmlns:a16="http://schemas.microsoft.com/office/drawing/2014/main" id="{73C0022F-43AB-421A-8C26-C0B89AAFAE61}"/>
              </a:ext>
            </a:extLst>
          </p:cNvPr>
          <p:cNvSpPr txBox="1"/>
          <p:nvPr/>
        </p:nvSpPr>
        <p:spPr>
          <a:xfrm>
            <a:off x="5802565" y="1764218"/>
            <a:ext cx="5528433" cy="2623795"/>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عندما هبط رواد الفضاء على سطح القمر قاموا بالتقاط صور لسطحه،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ظهرت بعض هذه المعالم مثلما بدت من الأرض، وبعضها بدا مختلفا جدا. </a:t>
            </a:r>
          </a:p>
        </p:txBody>
      </p:sp>
      <p:pic>
        <p:nvPicPr>
          <p:cNvPr id="8" name="!!مورف55">
            <a:extLst>
              <a:ext uri="{FF2B5EF4-FFF2-40B4-BE49-F238E27FC236}">
                <a16:creationId xmlns:a16="http://schemas.microsoft.com/office/drawing/2014/main" id="{B7DDF6E4-6031-4D2A-B471-1DCA74900F9F}"/>
              </a:ext>
            </a:extLst>
          </p:cNvPr>
          <p:cNvPicPr>
            <a:picLocks noChangeAspect="1"/>
          </p:cNvPicPr>
          <p:nvPr/>
        </p:nvPicPr>
        <p:blipFill rotWithShape="1">
          <a:blip r:embed="rId3"/>
          <a:srcRect l="802" t="-3263" r="802" b="-3474"/>
          <a:stretch/>
        </p:blipFill>
        <p:spPr>
          <a:xfrm>
            <a:off x="-815009" y="3657602"/>
            <a:ext cx="6261652" cy="6019772"/>
          </a:xfrm>
          <a:prstGeom prst="rect">
            <a:avLst/>
          </a:prstGeom>
        </p:spPr>
      </p:pic>
      <p:pic>
        <p:nvPicPr>
          <p:cNvPr id="4" name="!!morph13">
            <a:extLst>
              <a:ext uri="{FF2B5EF4-FFF2-40B4-BE49-F238E27FC236}">
                <a16:creationId xmlns:a16="http://schemas.microsoft.com/office/drawing/2014/main" id="{9202035B-9A8D-4B09-B203-7D809B815F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1" b="89925" l="9450" r="89863">
                        <a14:foregroundMark x1="9450" y1="16667" x2="9450" y2="16667"/>
                        <a14:foregroundMark x1="14948" y1="23070" x2="19244" y2="30791"/>
                      </a14:backgroundRemoval>
                    </a14:imgEffect>
                  </a14:imgLayer>
                </a14:imgProps>
              </a:ext>
            </a:extLst>
          </a:blip>
          <a:stretch>
            <a:fillRect/>
          </a:stretch>
        </p:blipFill>
        <p:spPr>
          <a:xfrm>
            <a:off x="1445315" y="2012782"/>
            <a:ext cx="1257379" cy="2375231"/>
          </a:xfrm>
          <a:prstGeom prst="rect">
            <a:avLst/>
          </a:prstGeom>
        </p:spPr>
      </p:pic>
    </p:spTree>
    <p:extLst>
      <p:ext uri="{BB962C8B-B14F-4D97-AF65-F5344CB8AC3E}">
        <p14:creationId xmlns:p14="http://schemas.microsoft.com/office/powerpoint/2010/main" val="41420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مربع نص 53">
            <a:extLst>
              <a:ext uri="{FF2B5EF4-FFF2-40B4-BE49-F238E27FC236}">
                <a16:creationId xmlns:a16="http://schemas.microsoft.com/office/drawing/2014/main" id="{59EBA8F3-F0E3-4B34-8D71-E88F2EE2632E}"/>
              </a:ext>
            </a:extLst>
          </p:cNvPr>
          <p:cNvSpPr txBox="1"/>
          <p:nvPr/>
        </p:nvSpPr>
        <p:spPr>
          <a:xfrm>
            <a:off x="1027118" y="1661064"/>
            <a:ext cx="4441486"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كيف يبدو القمر </a:t>
            </a:r>
            <a:endParaRPr lang="ar-EG"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endParaRPr>
          </a:p>
        </p:txBody>
      </p:sp>
      <p:sp>
        <p:nvSpPr>
          <p:cNvPr id="14" name="مربع نص 13">
            <a:extLst>
              <a:ext uri="{FF2B5EF4-FFF2-40B4-BE49-F238E27FC236}">
                <a16:creationId xmlns:a16="http://schemas.microsoft.com/office/drawing/2014/main" id="{6FEBD2FB-D5D8-4D1A-8B22-8E03E8961E76}"/>
              </a:ext>
            </a:extLst>
          </p:cNvPr>
          <p:cNvSpPr txBox="1"/>
          <p:nvPr/>
        </p:nvSpPr>
        <p:spPr>
          <a:xfrm>
            <a:off x="920461" y="2557463"/>
            <a:ext cx="4548143" cy="1331134"/>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فما هذه المعالم؟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وكيف تشكلت؟</a:t>
            </a:r>
          </a:p>
        </p:txBody>
      </p:sp>
      <p:pic>
        <p:nvPicPr>
          <p:cNvPr id="5" name="!!مورف55">
            <a:extLst>
              <a:ext uri="{FF2B5EF4-FFF2-40B4-BE49-F238E27FC236}">
                <a16:creationId xmlns:a16="http://schemas.microsoft.com/office/drawing/2014/main" id="{18AC8EFF-8968-4B0A-BD5E-E433F342E651}"/>
              </a:ext>
            </a:extLst>
          </p:cNvPr>
          <p:cNvPicPr>
            <a:picLocks noChangeAspect="1"/>
          </p:cNvPicPr>
          <p:nvPr/>
        </p:nvPicPr>
        <p:blipFill>
          <a:blip r:embed="rId3"/>
          <a:stretch>
            <a:fillRect/>
          </a:stretch>
        </p:blipFill>
        <p:spPr>
          <a:xfrm rot="10800000">
            <a:off x="6723398" y="1122593"/>
            <a:ext cx="4227295" cy="4200874"/>
          </a:xfrm>
          <a:prstGeom prst="rect">
            <a:avLst/>
          </a:prstGeom>
        </p:spPr>
      </p:pic>
    </p:spTree>
    <p:extLst>
      <p:ext uri="{BB962C8B-B14F-4D97-AF65-F5344CB8AC3E}">
        <p14:creationId xmlns:p14="http://schemas.microsoft.com/office/powerpoint/2010/main" val="364389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مربع نص 53">
            <a:extLst>
              <a:ext uri="{FF2B5EF4-FFF2-40B4-BE49-F238E27FC236}">
                <a16:creationId xmlns:a16="http://schemas.microsoft.com/office/drawing/2014/main" id="{59EBA8F3-F0E3-4B34-8D71-E88F2EE2632E}"/>
              </a:ext>
            </a:extLst>
          </p:cNvPr>
          <p:cNvSpPr txBox="1"/>
          <p:nvPr/>
        </p:nvSpPr>
        <p:spPr>
          <a:xfrm>
            <a:off x="6129382" y="2783503"/>
            <a:ext cx="6062618"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معالم سطح القمر</a:t>
            </a:r>
          </a:p>
        </p:txBody>
      </p:sp>
      <p:pic>
        <p:nvPicPr>
          <p:cNvPr id="5" name="!!مورف55">
            <a:extLst>
              <a:ext uri="{FF2B5EF4-FFF2-40B4-BE49-F238E27FC236}">
                <a16:creationId xmlns:a16="http://schemas.microsoft.com/office/drawing/2014/main" id="{C6A9059B-D0C4-497F-B26F-9D4ED58A3E84}"/>
              </a:ext>
            </a:extLst>
          </p:cNvPr>
          <p:cNvPicPr>
            <a:picLocks noChangeAspect="1"/>
          </p:cNvPicPr>
          <p:nvPr/>
        </p:nvPicPr>
        <p:blipFill>
          <a:blip r:embed="rId3"/>
          <a:stretch>
            <a:fillRect/>
          </a:stretch>
        </p:blipFill>
        <p:spPr>
          <a:xfrm>
            <a:off x="689720" y="1067915"/>
            <a:ext cx="4498507" cy="4497997"/>
          </a:xfrm>
          <a:prstGeom prst="rect">
            <a:avLst/>
          </a:prstGeom>
        </p:spPr>
      </p:pic>
    </p:spTree>
    <p:extLst>
      <p:ext uri="{BB962C8B-B14F-4D97-AF65-F5344CB8AC3E}">
        <p14:creationId xmlns:p14="http://schemas.microsoft.com/office/powerpoint/2010/main" val="20395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orph14">
            <a:extLst>
              <a:ext uri="{FF2B5EF4-FFF2-40B4-BE49-F238E27FC236}">
                <a16:creationId xmlns:a16="http://schemas.microsoft.com/office/drawing/2014/main" id="{59EBA8F3-F0E3-4B34-8D71-E88F2EE2632E}"/>
              </a:ext>
            </a:extLst>
          </p:cNvPr>
          <p:cNvSpPr txBox="1"/>
          <p:nvPr/>
        </p:nvSpPr>
        <p:spPr>
          <a:xfrm>
            <a:off x="571498" y="2178206"/>
            <a:ext cx="6062618"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معالم سطح القمر</a:t>
            </a:r>
          </a:p>
        </p:txBody>
      </p:sp>
      <p:sp>
        <p:nvSpPr>
          <p:cNvPr id="4" name="مربع نص 3">
            <a:extLst>
              <a:ext uri="{FF2B5EF4-FFF2-40B4-BE49-F238E27FC236}">
                <a16:creationId xmlns:a16="http://schemas.microsoft.com/office/drawing/2014/main" id="{FE14BCF5-3744-4B5C-9956-D82DF6D5363E}"/>
              </a:ext>
            </a:extLst>
          </p:cNvPr>
          <p:cNvSpPr txBox="1"/>
          <p:nvPr/>
        </p:nvSpPr>
        <p:spPr>
          <a:xfrm>
            <a:off x="571498" y="3429000"/>
            <a:ext cx="6062618" cy="95410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تعرف العلماء  على بعض  معالم على سطح القمر، ومنها:</a:t>
            </a:r>
          </a:p>
        </p:txBody>
      </p:sp>
      <p:pic>
        <p:nvPicPr>
          <p:cNvPr id="5" name="!!مورف55">
            <a:extLst>
              <a:ext uri="{FF2B5EF4-FFF2-40B4-BE49-F238E27FC236}">
                <a16:creationId xmlns:a16="http://schemas.microsoft.com/office/drawing/2014/main" id="{DDB8FF86-B143-4810-B051-F768FBB04839}"/>
              </a:ext>
            </a:extLst>
          </p:cNvPr>
          <p:cNvPicPr>
            <a:picLocks noChangeAspect="1"/>
          </p:cNvPicPr>
          <p:nvPr/>
        </p:nvPicPr>
        <p:blipFill>
          <a:blip r:embed="rId3"/>
          <a:stretch>
            <a:fillRect/>
          </a:stretch>
        </p:blipFill>
        <p:spPr>
          <a:xfrm rot="5400000">
            <a:off x="7865958" y="1450963"/>
            <a:ext cx="3913499" cy="4028675"/>
          </a:xfrm>
          <a:prstGeom prst="rect">
            <a:avLst/>
          </a:prstGeom>
        </p:spPr>
      </p:pic>
    </p:spTree>
    <p:extLst>
      <p:ext uri="{BB962C8B-B14F-4D97-AF65-F5344CB8AC3E}">
        <p14:creationId xmlns:p14="http://schemas.microsoft.com/office/powerpoint/2010/main" val="1959711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orph14">
            <a:extLst>
              <a:ext uri="{FF2B5EF4-FFF2-40B4-BE49-F238E27FC236}">
                <a16:creationId xmlns:a16="http://schemas.microsoft.com/office/drawing/2014/main" id="{59EBA8F3-F0E3-4B34-8D71-E88F2EE2632E}"/>
              </a:ext>
            </a:extLst>
          </p:cNvPr>
          <p:cNvSpPr txBox="1"/>
          <p:nvPr/>
        </p:nvSpPr>
        <p:spPr>
          <a:xfrm>
            <a:off x="1695368" y="1087300"/>
            <a:ext cx="4019502"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الفوهات</a:t>
            </a:r>
          </a:p>
        </p:txBody>
      </p:sp>
      <p:sp>
        <p:nvSpPr>
          <p:cNvPr id="4" name="مربع نص 3">
            <a:extLst>
              <a:ext uri="{FF2B5EF4-FFF2-40B4-BE49-F238E27FC236}">
                <a16:creationId xmlns:a16="http://schemas.microsoft.com/office/drawing/2014/main" id="{FE14BCF5-3744-4B5C-9956-D82DF6D5363E}"/>
              </a:ext>
            </a:extLst>
          </p:cNvPr>
          <p:cNvSpPr txBox="1"/>
          <p:nvPr/>
        </p:nvSpPr>
        <p:spPr>
          <a:xfrm>
            <a:off x="689166" y="2172297"/>
            <a:ext cx="6405516" cy="95410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حُفر على شكل صحون عميقة ناتجة عن اصطدام الأجرام السماوية بسطح القمر. </a:t>
            </a:r>
          </a:p>
        </p:txBody>
      </p:sp>
      <p:pic>
        <p:nvPicPr>
          <p:cNvPr id="3" name="!!مورف55">
            <a:extLst>
              <a:ext uri="{FF2B5EF4-FFF2-40B4-BE49-F238E27FC236}">
                <a16:creationId xmlns:a16="http://schemas.microsoft.com/office/drawing/2014/main" id="{B28659B7-EF8F-4E33-9B6A-56DDD8A92DBD}"/>
              </a:ext>
            </a:extLst>
          </p:cNvPr>
          <p:cNvPicPr>
            <a:picLocks noChangeAspect="1"/>
          </p:cNvPicPr>
          <p:nvPr/>
        </p:nvPicPr>
        <p:blipFill rotWithShape="1">
          <a:blip r:embed="rId3"/>
          <a:srcRect l="-6036" r="-2390" b="42"/>
          <a:stretch/>
        </p:blipFill>
        <p:spPr>
          <a:xfrm rot="19235288">
            <a:off x="7488119" y="2071091"/>
            <a:ext cx="11681403" cy="12658775"/>
          </a:xfrm>
          <a:prstGeom prst="rect">
            <a:avLst/>
          </a:prstGeom>
        </p:spPr>
      </p:pic>
      <p:grpSp>
        <p:nvGrpSpPr>
          <p:cNvPr id="5" name="مجموعة 4">
            <a:extLst>
              <a:ext uri="{FF2B5EF4-FFF2-40B4-BE49-F238E27FC236}">
                <a16:creationId xmlns:a16="http://schemas.microsoft.com/office/drawing/2014/main" id="{4CBD9FFC-6BE7-416D-B5D5-01E0CAC1D880}"/>
              </a:ext>
            </a:extLst>
          </p:cNvPr>
          <p:cNvGrpSpPr/>
          <p:nvPr/>
        </p:nvGrpSpPr>
        <p:grpSpPr>
          <a:xfrm>
            <a:off x="-1416982" y="-4544944"/>
            <a:ext cx="2084301" cy="2846708"/>
            <a:chOff x="5539877" y="545117"/>
            <a:chExt cx="3453024" cy="2554992"/>
          </a:xfrm>
        </p:grpSpPr>
        <p:pic>
          <p:nvPicPr>
            <p:cNvPr id="6" name="صورة 5">
              <a:extLst>
                <a:ext uri="{FF2B5EF4-FFF2-40B4-BE49-F238E27FC236}">
                  <a16:creationId xmlns:a16="http://schemas.microsoft.com/office/drawing/2014/main" id="{58B33F0F-A3F8-4FE0-AE27-A5637C3F12F3}"/>
                </a:ext>
              </a:extLst>
            </p:cNvPr>
            <p:cNvPicPr>
              <a:picLocks noChangeAspect="1"/>
            </p:cNvPicPr>
            <p:nvPr/>
          </p:nvPicPr>
          <p:blipFill>
            <a:blip r:embed="rId4"/>
            <a:stretch>
              <a:fillRect/>
            </a:stretch>
          </p:blipFill>
          <p:spPr>
            <a:xfrm rot="740715" flipH="1">
              <a:off x="5539877" y="545117"/>
              <a:ext cx="2382027" cy="1312969"/>
            </a:xfrm>
            <a:prstGeom prst="rect">
              <a:avLst/>
            </a:prstGeom>
          </p:spPr>
        </p:pic>
        <p:pic>
          <p:nvPicPr>
            <p:cNvPr id="7" name="صورة 6">
              <a:extLst>
                <a:ext uri="{FF2B5EF4-FFF2-40B4-BE49-F238E27FC236}">
                  <a16:creationId xmlns:a16="http://schemas.microsoft.com/office/drawing/2014/main" id="{CA3CAA7B-4269-47C7-B6B2-4CE68643FD2B}"/>
                </a:ext>
              </a:extLst>
            </p:cNvPr>
            <p:cNvPicPr>
              <a:picLocks noChangeAspect="1"/>
            </p:cNvPicPr>
            <p:nvPr/>
          </p:nvPicPr>
          <p:blipFill>
            <a:blip r:embed="rId5"/>
            <a:stretch>
              <a:fillRect/>
            </a:stretch>
          </p:blipFill>
          <p:spPr>
            <a:xfrm rot="740715" flipH="1">
              <a:off x="7401812" y="1932726"/>
              <a:ext cx="1468641" cy="1167383"/>
            </a:xfrm>
            <a:prstGeom prst="rect">
              <a:avLst/>
            </a:prstGeom>
          </p:spPr>
        </p:pic>
        <p:pic>
          <p:nvPicPr>
            <p:cNvPr id="8" name="صورة 7">
              <a:extLst>
                <a:ext uri="{FF2B5EF4-FFF2-40B4-BE49-F238E27FC236}">
                  <a16:creationId xmlns:a16="http://schemas.microsoft.com/office/drawing/2014/main" id="{B444F014-81F9-4CFC-9882-DF31C7BEFFA2}"/>
                </a:ext>
              </a:extLst>
            </p:cNvPr>
            <p:cNvPicPr>
              <a:picLocks noChangeAspect="1"/>
            </p:cNvPicPr>
            <p:nvPr/>
          </p:nvPicPr>
          <p:blipFill>
            <a:blip r:embed="rId6"/>
            <a:stretch>
              <a:fillRect/>
            </a:stretch>
          </p:blipFill>
          <p:spPr>
            <a:xfrm rot="740715" flipH="1">
              <a:off x="7883138" y="1329737"/>
              <a:ext cx="1109763" cy="539472"/>
            </a:xfrm>
            <a:prstGeom prst="rect">
              <a:avLst/>
            </a:prstGeom>
          </p:spPr>
        </p:pic>
      </p:grpSp>
    </p:spTree>
    <p:extLst>
      <p:ext uri="{BB962C8B-B14F-4D97-AF65-F5344CB8AC3E}">
        <p14:creationId xmlns:p14="http://schemas.microsoft.com/office/powerpoint/2010/main" val="15270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orph14">
            <a:extLst>
              <a:ext uri="{FF2B5EF4-FFF2-40B4-BE49-F238E27FC236}">
                <a16:creationId xmlns:a16="http://schemas.microsoft.com/office/drawing/2014/main" id="{59EBA8F3-F0E3-4B34-8D71-E88F2EE2632E}"/>
              </a:ext>
            </a:extLst>
          </p:cNvPr>
          <p:cNvSpPr txBox="1"/>
          <p:nvPr/>
        </p:nvSpPr>
        <p:spPr>
          <a:xfrm>
            <a:off x="1922859" y="351977"/>
            <a:ext cx="4019502"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الفوهات</a:t>
            </a:r>
          </a:p>
        </p:txBody>
      </p:sp>
      <p:sp>
        <p:nvSpPr>
          <p:cNvPr id="4" name="مربع نص 3">
            <a:extLst>
              <a:ext uri="{FF2B5EF4-FFF2-40B4-BE49-F238E27FC236}">
                <a16:creationId xmlns:a16="http://schemas.microsoft.com/office/drawing/2014/main" id="{FE14BCF5-3744-4B5C-9956-D82DF6D5363E}"/>
              </a:ext>
            </a:extLst>
          </p:cNvPr>
          <p:cNvSpPr txBox="1"/>
          <p:nvPr/>
        </p:nvSpPr>
        <p:spPr>
          <a:xfrm>
            <a:off x="294929" y="1860163"/>
            <a:ext cx="7189313" cy="977191"/>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0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أنَّ الأجرام الفضائية تصطدم بالقمر والأرض بالمعدل نفسه تقريبا</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0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و لكن عدد الفوهات على سطح القمر أكبر ممَّا هو على سطح الأرض</a:t>
            </a:r>
          </a:p>
        </p:txBody>
      </p:sp>
      <p:sp>
        <p:nvSpPr>
          <p:cNvPr id="10" name="مربع نص 9">
            <a:extLst>
              <a:ext uri="{FF2B5EF4-FFF2-40B4-BE49-F238E27FC236}">
                <a16:creationId xmlns:a16="http://schemas.microsoft.com/office/drawing/2014/main" id="{6BF213A3-4E18-471A-8B7F-FD98EEF17768}"/>
              </a:ext>
            </a:extLst>
          </p:cNvPr>
          <p:cNvSpPr txBox="1"/>
          <p:nvPr/>
        </p:nvSpPr>
        <p:spPr>
          <a:xfrm>
            <a:off x="337953" y="3659314"/>
            <a:ext cx="7189313" cy="977191"/>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0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يسبب الغلاف الجوي للأرض احتراق معظم الأجرام السماوية</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000" dirty="0">
                <a:solidFill>
                  <a:schemeClr val="bg1"/>
                </a:solidFill>
                <a:latin typeface="Tajawal Medium" panose="00000600000000000000" pitchFamily="2" charset="-78"/>
                <a:ea typeface="GE SS Two Bold" panose="020A0503020102020204" pitchFamily="18" charset="-78"/>
                <a:cs typeface="Tajawal Medium" panose="00000600000000000000" pitchFamily="2" charset="-78"/>
              </a:rPr>
              <a:t>تُمحى آثار الفوهات بفعل عوامل تعرية الرياح والمياه و الصخور</a:t>
            </a:r>
          </a:p>
        </p:txBody>
      </p:sp>
      <p:pic>
        <p:nvPicPr>
          <p:cNvPr id="9" name="!!مورف55">
            <a:extLst>
              <a:ext uri="{FF2B5EF4-FFF2-40B4-BE49-F238E27FC236}">
                <a16:creationId xmlns:a16="http://schemas.microsoft.com/office/drawing/2014/main" id="{87FE6308-DEC8-4339-ACC7-3329EA482BF9}"/>
              </a:ext>
            </a:extLst>
          </p:cNvPr>
          <p:cNvPicPr>
            <a:picLocks noChangeAspect="1"/>
          </p:cNvPicPr>
          <p:nvPr/>
        </p:nvPicPr>
        <p:blipFill>
          <a:blip r:embed="rId3"/>
          <a:stretch>
            <a:fillRect/>
          </a:stretch>
        </p:blipFill>
        <p:spPr>
          <a:xfrm>
            <a:off x="8089052" y="1860163"/>
            <a:ext cx="5412075" cy="5369660"/>
          </a:xfrm>
          <a:prstGeom prst="rect">
            <a:avLst/>
          </a:prstGeom>
        </p:spPr>
      </p:pic>
      <p:grpSp>
        <p:nvGrpSpPr>
          <p:cNvPr id="3" name="مجموعة 2">
            <a:extLst>
              <a:ext uri="{FF2B5EF4-FFF2-40B4-BE49-F238E27FC236}">
                <a16:creationId xmlns:a16="http://schemas.microsoft.com/office/drawing/2014/main" id="{C219118F-A089-4DDD-8E51-808C739E8BD0}"/>
              </a:ext>
            </a:extLst>
          </p:cNvPr>
          <p:cNvGrpSpPr/>
          <p:nvPr/>
        </p:nvGrpSpPr>
        <p:grpSpPr>
          <a:xfrm>
            <a:off x="7190328" y="535486"/>
            <a:ext cx="2574159" cy="2301868"/>
            <a:chOff x="5539877" y="545117"/>
            <a:chExt cx="3453024" cy="2554992"/>
          </a:xfrm>
        </p:grpSpPr>
        <p:pic>
          <p:nvPicPr>
            <p:cNvPr id="6" name="صورة 5">
              <a:extLst>
                <a:ext uri="{FF2B5EF4-FFF2-40B4-BE49-F238E27FC236}">
                  <a16:creationId xmlns:a16="http://schemas.microsoft.com/office/drawing/2014/main" id="{9365063D-65E3-426A-BEDF-CB19C8CF435A}"/>
                </a:ext>
              </a:extLst>
            </p:cNvPr>
            <p:cNvPicPr>
              <a:picLocks noChangeAspect="1"/>
            </p:cNvPicPr>
            <p:nvPr/>
          </p:nvPicPr>
          <p:blipFill>
            <a:blip r:embed="rId4"/>
            <a:stretch>
              <a:fillRect/>
            </a:stretch>
          </p:blipFill>
          <p:spPr>
            <a:xfrm rot="740715" flipH="1">
              <a:off x="5539877" y="545117"/>
              <a:ext cx="2382027" cy="1312969"/>
            </a:xfrm>
            <a:prstGeom prst="rect">
              <a:avLst/>
            </a:prstGeom>
          </p:spPr>
        </p:pic>
        <p:pic>
          <p:nvPicPr>
            <p:cNvPr id="7" name="صورة 6">
              <a:extLst>
                <a:ext uri="{FF2B5EF4-FFF2-40B4-BE49-F238E27FC236}">
                  <a16:creationId xmlns:a16="http://schemas.microsoft.com/office/drawing/2014/main" id="{67CA3861-3A9B-49A8-BEEE-8623C003769A}"/>
                </a:ext>
              </a:extLst>
            </p:cNvPr>
            <p:cNvPicPr>
              <a:picLocks noChangeAspect="1"/>
            </p:cNvPicPr>
            <p:nvPr/>
          </p:nvPicPr>
          <p:blipFill>
            <a:blip r:embed="rId5"/>
            <a:stretch>
              <a:fillRect/>
            </a:stretch>
          </p:blipFill>
          <p:spPr>
            <a:xfrm rot="740715" flipH="1">
              <a:off x="7401812" y="1932726"/>
              <a:ext cx="1468641" cy="1167383"/>
            </a:xfrm>
            <a:prstGeom prst="rect">
              <a:avLst/>
            </a:prstGeom>
          </p:spPr>
        </p:pic>
        <p:pic>
          <p:nvPicPr>
            <p:cNvPr id="8" name="صورة 7">
              <a:extLst>
                <a:ext uri="{FF2B5EF4-FFF2-40B4-BE49-F238E27FC236}">
                  <a16:creationId xmlns:a16="http://schemas.microsoft.com/office/drawing/2014/main" id="{9DDA82C1-7BFD-4DD8-AB42-ECA045A1014A}"/>
                </a:ext>
              </a:extLst>
            </p:cNvPr>
            <p:cNvPicPr>
              <a:picLocks noChangeAspect="1"/>
            </p:cNvPicPr>
            <p:nvPr/>
          </p:nvPicPr>
          <p:blipFill>
            <a:blip r:embed="rId6"/>
            <a:stretch>
              <a:fillRect/>
            </a:stretch>
          </p:blipFill>
          <p:spPr>
            <a:xfrm rot="740715" flipH="1">
              <a:off x="7883138" y="1329737"/>
              <a:ext cx="1109763" cy="539472"/>
            </a:xfrm>
            <a:prstGeom prst="rect">
              <a:avLst/>
            </a:prstGeom>
          </p:spPr>
        </p:pic>
      </p:grpSp>
    </p:spTree>
    <p:extLst>
      <p:ext uri="{BB962C8B-B14F-4D97-AF65-F5344CB8AC3E}">
        <p14:creationId xmlns:p14="http://schemas.microsoft.com/office/powerpoint/2010/main" val="8208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7501314" y="308601"/>
            <a:ext cx="4298532" cy="646331"/>
          </a:xfrm>
          <a:prstGeom prst="rect">
            <a:avLst/>
          </a:prstGeom>
          <a:noFill/>
        </p:spPr>
        <p:txBody>
          <a:bodyPr wrap="square" rtlCol="1">
            <a:spAutoFit/>
          </a:bodyPr>
          <a:lstStyle/>
          <a:p>
            <a:pPr algn="ctr"/>
            <a:r>
              <a:rPr lang="ar-SA" sz="36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البحار القمرية</a:t>
            </a:r>
          </a:p>
        </p:txBody>
      </p:sp>
      <p:sp>
        <p:nvSpPr>
          <p:cNvPr id="200" name="!!morph14">
            <a:extLst>
              <a:ext uri="{FF2B5EF4-FFF2-40B4-BE49-F238E27FC236}">
                <a16:creationId xmlns:a16="http://schemas.microsoft.com/office/drawing/2014/main" id="{73C0022F-43AB-421A-8C26-C0B89AAFAE61}"/>
              </a:ext>
            </a:extLst>
          </p:cNvPr>
          <p:cNvSpPr txBox="1"/>
          <p:nvPr/>
        </p:nvSpPr>
        <p:spPr>
          <a:xfrm>
            <a:off x="5880644" y="1034760"/>
            <a:ext cx="4689401" cy="1331134"/>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مساحات مستوية داكنة وكبيرة الحجم، وتخلو من الماء. </a:t>
            </a:r>
          </a:p>
        </p:txBody>
      </p:sp>
      <p:sp>
        <p:nvSpPr>
          <p:cNvPr id="6" name="مربع نص 5">
            <a:extLst>
              <a:ext uri="{FF2B5EF4-FFF2-40B4-BE49-F238E27FC236}">
                <a16:creationId xmlns:a16="http://schemas.microsoft.com/office/drawing/2014/main" id="{0826F621-D2E3-4B38-A996-43E1E61E02E8}"/>
              </a:ext>
            </a:extLst>
          </p:cNvPr>
          <p:cNvSpPr txBox="1"/>
          <p:nvPr/>
        </p:nvSpPr>
        <p:spPr>
          <a:xfrm>
            <a:off x="5069666" y="3045515"/>
            <a:ext cx="6311356" cy="1200329"/>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ar-SA" sz="2400" dirty="0">
                <a:solidFill>
                  <a:schemeClr val="bg1"/>
                </a:solidFill>
                <a:ea typeface="GE SS Two Bold" panose="020A0503020102020204" pitchFamily="18" charset="-78"/>
              </a:rPr>
              <a:t>نتجت البحار القمرية عن تصادم بعض الأجرام السماوية الكبيرة بسطح القمر مما أدى إلى ملء أماكن التصادم باللابة</a:t>
            </a:r>
          </a:p>
        </p:txBody>
      </p:sp>
      <p:pic>
        <p:nvPicPr>
          <p:cNvPr id="5" name="!!مورف55">
            <a:extLst>
              <a:ext uri="{FF2B5EF4-FFF2-40B4-BE49-F238E27FC236}">
                <a16:creationId xmlns:a16="http://schemas.microsoft.com/office/drawing/2014/main" id="{F224E188-6870-4F8A-AA75-E181600AB120}"/>
              </a:ext>
            </a:extLst>
          </p:cNvPr>
          <p:cNvPicPr>
            <a:picLocks noChangeAspect="1"/>
          </p:cNvPicPr>
          <p:nvPr/>
        </p:nvPicPr>
        <p:blipFill rotWithShape="1">
          <a:blip r:embed="rId3"/>
          <a:srcRect l="-1507" t="-6121" r="-6749" b="-6398"/>
          <a:stretch/>
        </p:blipFill>
        <p:spPr>
          <a:xfrm rot="5400000">
            <a:off x="-4171997" y="4079246"/>
            <a:ext cx="8937250" cy="8939545"/>
          </a:xfrm>
          <a:prstGeom prst="rect">
            <a:avLst/>
          </a:prstGeom>
        </p:spPr>
      </p:pic>
      <p:sp>
        <p:nvSpPr>
          <p:cNvPr id="9" name="مربع نص 8">
            <a:extLst>
              <a:ext uri="{FF2B5EF4-FFF2-40B4-BE49-F238E27FC236}">
                <a16:creationId xmlns:a16="http://schemas.microsoft.com/office/drawing/2014/main" id="{EB070803-7E44-4A8C-A3B0-0990833C2CAD}"/>
              </a:ext>
            </a:extLst>
          </p:cNvPr>
          <p:cNvSpPr txBox="1"/>
          <p:nvPr/>
        </p:nvSpPr>
        <p:spPr>
          <a:xfrm>
            <a:off x="6623898" y="4519608"/>
            <a:ext cx="4686188"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00"/>
                </a:solidFill>
                <a:ea typeface="GE SS Two Bold" panose="020A0503020102020204" pitchFamily="18" charset="-78"/>
              </a:rPr>
              <a:t>وبعد أن بردت وتصلبت اكتسبت مظهرها الحالي ولونها الداكن.</a:t>
            </a:r>
          </a:p>
        </p:txBody>
      </p:sp>
    </p:spTree>
    <p:extLst>
      <p:ext uri="{BB962C8B-B14F-4D97-AF65-F5344CB8AC3E}">
        <p14:creationId xmlns:p14="http://schemas.microsoft.com/office/powerpoint/2010/main" val="216217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3016747" y="478768"/>
            <a:ext cx="4298532" cy="646331"/>
          </a:xfrm>
          <a:prstGeom prst="rect">
            <a:avLst/>
          </a:prstGeom>
          <a:noFill/>
        </p:spPr>
        <p:txBody>
          <a:bodyPr wrap="square" rtlCol="1">
            <a:spAutoFit/>
          </a:bodyPr>
          <a:lstStyle/>
          <a:p>
            <a:pPr algn="ctr"/>
            <a:r>
              <a:rPr lang="ar-SA" sz="36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الأراضي المرتفعة </a:t>
            </a:r>
          </a:p>
        </p:txBody>
      </p:sp>
      <p:sp>
        <p:nvSpPr>
          <p:cNvPr id="200" name="مربع نص 199">
            <a:extLst>
              <a:ext uri="{FF2B5EF4-FFF2-40B4-BE49-F238E27FC236}">
                <a16:creationId xmlns:a16="http://schemas.microsoft.com/office/drawing/2014/main" id="{73C0022F-43AB-421A-8C26-C0B89AAFAE61}"/>
              </a:ext>
            </a:extLst>
          </p:cNvPr>
          <p:cNvSpPr txBox="1"/>
          <p:nvPr/>
        </p:nvSpPr>
        <p:spPr>
          <a:xfrm>
            <a:off x="1682113" y="1803438"/>
            <a:ext cx="5709287" cy="954107"/>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ar-SA" sz="2800" dirty="0">
                <a:solidFill>
                  <a:srgbClr val="FFFFFF"/>
                </a:solidFill>
                <a:ea typeface="GE SS Two Bold" panose="020A0503020102020204" pitchFamily="18" charset="-78"/>
              </a:rPr>
              <a:t>هي مناطق فاتحة اللون، قريبة من قطبي القمر، وأكثر ارتفاعاً من البحار.</a:t>
            </a:r>
          </a:p>
        </p:txBody>
      </p:sp>
      <p:sp>
        <p:nvSpPr>
          <p:cNvPr id="6" name="مربع نص 5">
            <a:extLst>
              <a:ext uri="{FF2B5EF4-FFF2-40B4-BE49-F238E27FC236}">
                <a16:creationId xmlns:a16="http://schemas.microsoft.com/office/drawing/2014/main" id="{0826F621-D2E3-4B38-A996-43E1E61E02E8}"/>
              </a:ext>
            </a:extLst>
          </p:cNvPr>
          <p:cNvSpPr txBox="1"/>
          <p:nvPr/>
        </p:nvSpPr>
        <p:spPr>
          <a:xfrm>
            <a:off x="1682113" y="4532572"/>
            <a:ext cx="6311356" cy="1200329"/>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ar-SA" sz="2400" dirty="0">
                <a:solidFill>
                  <a:schemeClr val="bg1"/>
                </a:solidFill>
                <a:ea typeface="GE SS Two Bold" panose="020A0503020102020204" pitchFamily="18" charset="-78"/>
              </a:rPr>
              <a:t>نتجت البحار القمرية عن تصادم بعض الأجرام السماوية الكبيرة بسطح القمر مما أدى إلى ملء أماكن التصادم باللابة</a:t>
            </a:r>
          </a:p>
        </p:txBody>
      </p:sp>
      <p:pic>
        <p:nvPicPr>
          <p:cNvPr id="5" name="!!مورف55">
            <a:extLst>
              <a:ext uri="{FF2B5EF4-FFF2-40B4-BE49-F238E27FC236}">
                <a16:creationId xmlns:a16="http://schemas.microsoft.com/office/drawing/2014/main" id="{F224E188-6870-4F8A-AA75-E181600AB120}"/>
              </a:ext>
            </a:extLst>
          </p:cNvPr>
          <p:cNvPicPr>
            <a:picLocks noChangeAspect="1"/>
          </p:cNvPicPr>
          <p:nvPr/>
        </p:nvPicPr>
        <p:blipFill rotWithShape="1">
          <a:blip r:embed="rId3"/>
          <a:srcRect l="-9326" t="-24929" r="-9814" b="-35286"/>
          <a:stretch/>
        </p:blipFill>
        <p:spPr>
          <a:xfrm rot="19655202">
            <a:off x="7786596" y="-4629891"/>
            <a:ext cx="11824027" cy="15562443"/>
          </a:xfrm>
          <a:prstGeom prst="rect">
            <a:avLst/>
          </a:prstGeom>
        </p:spPr>
      </p:pic>
      <p:sp>
        <p:nvSpPr>
          <p:cNvPr id="9" name="مربع نص 8">
            <a:extLst>
              <a:ext uri="{FF2B5EF4-FFF2-40B4-BE49-F238E27FC236}">
                <a16:creationId xmlns:a16="http://schemas.microsoft.com/office/drawing/2014/main" id="{EB070803-7E44-4A8C-A3B0-0990833C2CAD}"/>
              </a:ext>
            </a:extLst>
          </p:cNvPr>
          <p:cNvSpPr txBox="1"/>
          <p:nvPr/>
        </p:nvSpPr>
        <p:spPr>
          <a:xfrm>
            <a:off x="461403" y="3151330"/>
            <a:ext cx="8118306" cy="830997"/>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ar-SA" sz="2400" dirty="0">
                <a:solidFill>
                  <a:srgbClr val="FFFF00"/>
                </a:solidFill>
                <a:ea typeface="GE SS Two Bold" panose="020A0503020102020204" pitchFamily="18" charset="-78"/>
              </a:rPr>
              <a:t>يعتقد العلماء أن الأراضي المرتفعة أقدم معالم سطح القمر،</a:t>
            </a:r>
          </a:p>
          <a:p>
            <a:pPr marL="0" marR="0" lvl="0" indent="0" algn="ctr" defTabSz="914400" rtl="1" eaLnBrk="1" fontAlgn="auto" latinLnBrk="0" hangingPunct="1">
              <a:spcBef>
                <a:spcPts val="0"/>
              </a:spcBef>
              <a:spcAft>
                <a:spcPts val="0"/>
              </a:spcAft>
              <a:buClrTx/>
              <a:buSzTx/>
              <a:buFontTx/>
              <a:buNone/>
              <a:tabLst/>
              <a:defRPr/>
            </a:pPr>
            <a:r>
              <a:rPr lang="ar-SA" sz="2400" dirty="0">
                <a:solidFill>
                  <a:srgbClr val="FFFF00"/>
                </a:solidFill>
                <a:ea typeface="GE SS Two Bold" panose="020A0503020102020204" pitchFamily="18" charset="-78"/>
              </a:rPr>
              <a:t> لأنها تحتوي على فوهات أكثر مما في البحار القمرية. </a:t>
            </a:r>
          </a:p>
        </p:txBody>
      </p:sp>
    </p:spTree>
    <p:extLst>
      <p:ext uri="{BB962C8B-B14F-4D97-AF65-F5344CB8AC3E}">
        <p14:creationId xmlns:p14="http://schemas.microsoft.com/office/powerpoint/2010/main" val="2777894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7315514" y="501672"/>
            <a:ext cx="4298532" cy="646331"/>
          </a:xfrm>
          <a:prstGeom prst="rect">
            <a:avLst/>
          </a:prstGeom>
          <a:noFill/>
        </p:spPr>
        <p:txBody>
          <a:bodyPr wrap="square" rtlCol="1">
            <a:spAutoFit/>
          </a:bodyPr>
          <a:lstStyle/>
          <a:p>
            <a:pPr algn="ctr"/>
            <a:r>
              <a:rPr lang="ar-SA" sz="36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الجبال القمرية </a:t>
            </a:r>
          </a:p>
        </p:txBody>
      </p:sp>
      <p:sp>
        <p:nvSpPr>
          <p:cNvPr id="200" name="مربع نص 199">
            <a:extLst>
              <a:ext uri="{FF2B5EF4-FFF2-40B4-BE49-F238E27FC236}">
                <a16:creationId xmlns:a16="http://schemas.microsoft.com/office/drawing/2014/main" id="{73C0022F-43AB-421A-8C26-C0B89AAFAE61}"/>
              </a:ext>
            </a:extLst>
          </p:cNvPr>
          <p:cNvSpPr txBox="1"/>
          <p:nvPr/>
        </p:nvSpPr>
        <p:spPr>
          <a:xfrm>
            <a:off x="5974997" y="1174194"/>
            <a:ext cx="5815262"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FF"/>
                </a:solidFill>
                <a:ea typeface="GE SS Two Bold" panose="020A0503020102020204" pitchFamily="18" charset="-78"/>
              </a:rPr>
              <a:t>توجد عند حواف البحار الكبيرة تشكلت نتيجة التصادمات نفسها التي شكلت البحار</a:t>
            </a:r>
          </a:p>
        </p:txBody>
      </p:sp>
      <p:sp>
        <p:nvSpPr>
          <p:cNvPr id="6" name="مربع نص 5">
            <a:extLst>
              <a:ext uri="{FF2B5EF4-FFF2-40B4-BE49-F238E27FC236}">
                <a16:creationId xmlns:a16="http://schemas.microsoft.com/office/drawing/2014/main" id="{0826F621-D2E3-4B38-A996-43E1E61E02E8}"/>
              </a:ext>
            </a:extLst>
          </p:cNvPr>
          <p:cNvSpPr txBox="1"/>
          <p:nvPr/>
        </p:nvSpPr>
        <p:spPr>
          <a:xfrm>
            <a:off x="6217005" y="4483477"/>
            <a:ext cx="4587476" cy="1200329"/>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ar-SA" sz="2400" dirty="0">
                <a:solidFill>
                  <a:schemeClr val="bg1"/>
                </a:solidFill>
                <a:ea typeface="GE SS Two Bold" panose="020A0503020102020204" pitchFamily="18" charset="-78"/>
              </a:rPr>
              <a:t>هي أودية قليلة الانحدار قد تحتوي كميات قليلة من الجليد.</a:t>
            </a:r>
          </a:p>
          <a:p>
            <a:pPr marL="0" marR="0" lvl="0" indent="0" algn="ctr" defTabSz="914400" rtl="1" eaLnBrk="1" fontAlgn="auto" latinLnBrk="0" hangingPunct="1">
              <a:spcBef>
                <a:spcPts val="0"/>
              </a:spcBef>
              <a:spcAft>
                <a:spcPts val="0"/>
              </a:spcAft>
              <a:buClrTx/>
              <a:buSzTx/>
              <a:buFontTx/>
              <a:buNone/>
              <a:tabLst/>
              <a:defRPr/>
            </a:pPr>
            <a:endParaRPr lang="ar-SA" sz="2400" dirty="0">
              <a:solidFill>
                <a:schemeClr val="bg1"/>
              </a:solidFill>
              <a:ea typeface="GE SS Two Bold" panose="020A0503020102020204" pitchFamily="18" charset="-78"/>
            </a:endParaRPr>
          </a:p>
        </p:txBody>
      </p:sp>
      <p:pic>
        <p:nvPicPr>
          <p:cNvPr id="5" name="!!مورف55">
            <a:extLst>
              <a:ext uri="{FF2B5EF4-FFF2-40B4-BE49-F238E27FC236}">
                <a16:creationId xmlns:a16="http://schemas.microsoft.com/office/drawing/2014/main" id="{F224E188-6870-4F8A-AA75-E181600AB120}"/>
              </a:ext>
            </a:extLst>
          </p:cNvPr>
          <p:cNvPicPr>
            <a:picLocks noChangeAspect="1"/>
          </p:cNvPicPr>
          <p:nvPr/>
        </p:nvPicPr>
        <p:blipFill rotWithShape="1">
          <a:blip r:embed="rId3"/>
          <a:srcRect l="-4901" t="-5330" r="-2016" b="-19707"/>
          <a:stretch/>
        </p:blipFill>
        <p:spPr>
          <a:xfrm>
            <a:off x="401741" y="834992"/>
            <a:ext cx="4138543" cy="4848814"/>
          </a:xfrm>
          <a:prstGeom prst="rect">
            <a:avLst/>
          </a:prstGeom>
        </p:spPr>
      </p:pic>
      <p:sp>
        <p:nvSpPr>
          <p:cNvPr id="7" name="!!morph14">
            <a:extLst>
              <a:ext uri="{FF2B5EF4-FFF2-40B4-BE49-F238E27FC236}">
                <a16:creationId xmlns:a16="http://schemas.microsoft.com/office/drawing/2014/main" id="{B9B74D54-193A-4B96-A764-5E10551EC9A1}"/>
              </a:ext>
            </a:extLst>
          </p:cNvPr>
          <p:cNvSpPr txBox="1"/>
          <p:nvPr/>
        </p:nvSpPr>
        <p:spPr>
          <a:xfrm>
            <a:off x="7491727" y="3773169"/>
            <a:ext cx="4298532" cy="646331"/>
          </a:xfrm>
          <a:prstGeom prst="rect">
            <a:avLst/>
          </a:prstGeom>
          <a:noFill/>
        </p:spPr>
        <p:txBody>
          <a:bodyPr wrap="square" rtlCol="1">
            <a:spAutoFit/>
          </a:bodyPr>
          <a:lstStyle/>
          <a:p>
            <a:pPr algn="ctr"/>
            <a:r>
              <a:rPr lang="ar-SA" sz="36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الأودية القمرية </a:t>
            </a:r>
          </a:p>
        </p:txBody>
      </p:sp>
    </p:spTree>
    <p:extLst>
      <p:ext uri="{BB962C8B-B14F-4D97-AF65-F5344CB8AC3E}">
        <p14:creationId xmlns:p14="http://schemas.microsoft.com/office/powerpoint/2010/main" val="520685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DC166BCB-6F53-4FF5-B567-739EA9428951}"/>
              </a:ext>
            </a:extLst>
          </p:cNvPr>
          <p:cNvSpPr txBox="1"/>
          <p:nvPr/>
        </p:nvSpPr>
        <p:spPr>
          <a:xfrm>
            <a:off x="6857015" y="1511903"/>
            <a:ext cx="5150822" cy="707886"/>
          </a:xfrm>
          <a:prstGeom prst="rect">
            <a:avLst/>
          </a:prstGeom>
          <a:noFill/>
        </p:spPr>
        <p:txBody>
          <a:bodyPr wrap="square" rtlCol="1">
            <a:spAutoFit/>
          </a:bodyPr>
          <a:lstStyle/>
          <a:p>
            <a:pPr algn="ctr"/>
            <a:r>
              <a:rPr lang="ar-SA" sz="4000" b="1" dirty="0">
                <a:solidFill>
                  <a:schemeClr val="accent4">
                    <a:lumMod val="60000"/>
                    <a:lumOff val="40000"/>
                  </a:schemeClr>
                </a:solidFill>
                <a:latin typeface="Tajawal Medium" panose="00000600000000000000" pitchFamily="2" charset="-78"/>
                <a:cs typeface="Tajawal Medium" panose="00000600000000000000" pitchFamily="2" charset="-78"/>
              </a:rPr>
              <a:t>الوحدة الرابعة الفضاء</a:t>
            </a:r>
            <a:endParaRPr lang="ar-EG" sz="4000" dirty="0">
              <a:solidFill>
                <a:srgbClr val="FFDF3C"/>
              </a:solidFill>
              <a:latin typeface="Tajawal Medium" panose="00000600000000000000" pitchFamily="2" charset="-78"/>
              <a:ea typeface="GE SS Two Bold" panose="020A0503020102020204" pitchFamily="18" charset="-78"/>
              <a:cs typeface="Tajawal Medium" panose="00000600000000000000" pitchFamily="2" charset="-78"/>
            </a:endParaRPr>
          </a:p>
        </p:txBody>
      </p:sp>
      <p:grpSp>
        <p:nvGrpSpPr>
          <p:cNvPr id="223" name="مجموعة 222">
            <a:extLst>
              <a:ext uri="{FF2B5EF4-FFF2-40B4-BE49-F238E27FC236}">
                <a16:creationId xmlns:a16="http://schemas.microsoft.com/office/drawing/2014/main" id="{A99D3711-6866-4326-AC5A-7BE92C7F83C1}"/>
              </a:ext>
            </a:extLst>
          </p:cNvPr>
          <p:cNvGrpSpPr/>
          <p:nvPr/>
        </p:nvGrpSpPr>
        <p:grpSpPr>
          <a:xfrm>
            <a:off x="330907" y="5087451"/>
            <a:ext cx="467692" cy="777108"/>
            <a:chOff x="1317565" y="666598"/>
            <a:chExt cx="4435884" cy="5299961"/>
          </a:xfrm>
        </p:grpSpPr>
        <p:pic>
          <p:nvPicPr>
            <p:cNvPr id="5" name="صورة 4">
              <a:extLst>
                <a:ext uri="{FF2B5EF4-FFF2-40B4-BE49-F238E27FC236}">
                  <a16:creationId xmlns:a16="http://schemas.microsoft.com/office/drawing/2014/main" id="{9B00CDB7-29B3-4017-AC4A-4BAB1307C783}"/>
                </a:ext>
              </a:extLst>
            </p:cNvPr>
            <p:cNvPicPr>
              <a:picLocks noChangeAspect="1"/>
            </p:cNvPicPr>
            <p:nvPr/>
          </p:nvPicPr>
          <p:blipFill>
            <a:blip r:embed="rId3"/>
            <a:stretch>
              <a:fillRect/>
            </a:stretch>
          </p:blipFill>
          <p:spPr>
            <a:xfrm>
              <a:off x="3635282" y="666598"/>
              <a:ext cx="2118167" cy="2115627"/>
            </a:xfrm>
            <a:prstGeom prst="rect">
              <a:avLst/>
            </a:prstGeom>
          </p:spPr>
        </p:pic>
        <p:pic>
          <p:nvPicPr>
            <p:cNvPr id="3" name="صورة 2">
              <a:extLst>
                <a:ext uri="{FF2B5EF4-FFF2-40B4-BE49-F238E27FC236}">
                  <a16:creationId xmlns:a16="http://schemas.microsoft.com/office/drawing/2014/main" id="{A4A1D463-483A-463B-A637-EE25DE0FE04E}"/>
                </a:ext>
              </a:extLst>
            </p:cNvPr>
            <p:cNvPicPr>
              <a:picLocks noChangeAspect="1"/>
            </p:cNvPicPr>
            <p:nvPr/>
          </p:nvPicPr>
          <p:blipFill>
            <a:blip r:embed="rId4"/>
            <a:stretch>
              <a:fillRect/>
            </a:stretch>
          </p:blipFill>
          <p:spPr>
            <a:xfrm>
              <a:off x="1346689" y="2747592"/>
              <a:ext cx="3901778" cy="3218967"/>
            </a:xfrm>
            <a:prstGeom prst="rect">
              <a:avLst/>
            </a:prstGeom>
          </p:spPr>
        </p:pic>
        <p:pic>
          <p:nvPicPr>
            <p:cNvPr id="222" name="صورة 221">
              <a:extLst>
                <a:ext uri="{FF2B5EF4-FFF2-40B4-BE49-F238E27FC236}">
                  <a16:creationId xmlns:a16="http://schemas.microsoft.com/office/drawing/2014/main" id="{CD5A320D-EB68-43CE-A8DB-56EABC39905F}"/>
                </a:ext>
              </a:extLst>
            </p:cNvPr>
            <p:cNvPicPr>
              <a:picLocks noChangeAspect="1"/>
            </p:cNvPicPr>
            <p:nvPr/>
          </p:nvPicPr>
          <p:blipFill>
            <a:blip r:embed="rId5"/>
            <a:stretch>
              <a:fillRect/>
            </a:stretch>
          </p:blipFill>
          <p:spPr>
            <a:xfrm>
              <a:off x="1317565" y="1294672"/>
              <a:ext cx="1688738" cy="1487553"/>
            </a:xfrm>
            <a:prstGeom prst="rect">
              <a:avLst/>
            </a:prstGeom>
          </p:spPr>
        </p:pic>
      </p:grpSp>
      <p:sp>
        <p:nvSpPr>
          <p:cNvPr id="10" name="مربع نص 9">
            <a:extLst>
              <a:ext uri="{FF2B5EF4-FFF2-40B4-BE49-F238E27FC236}">
                <a16:creationId xmlns:a16="http://schemas.microsoft.com/office/drawing/2014/main" id="{E2C9E020-8335-4495-B461-53B5FA7DE809}"/>
              </a:ext>
            </a:extLst>
          </p:cNvPr>
          <p:cNvSpPr txBox="1"/>
          <p:nvPr/>
        </p:nvSpPr>
        <p:spPr>
          <a:xfrm>
            <a:off x="7488890" y="2898941"/>
            <a:ext cx="3595913" cy="523220"/>
          </a:xfrm>
          <a:prstGeom prst="rect">
            <a:avLst/>
          </a:prstGeom>
          <a:noFill/>
        </p:spPr>
        <p:txBody>
          <a:bodyPr wrap="square">
            <a:spAutoFit/>
          </a:bodyPr>
          <a:lstStyle/>
          <a:p>
            <a:r>
              <a:rPr lang="ar-SA" sz="2800" b="1" dirty="0">
                <a:solidFill>
                  <a:schemeClr val="accent4">
                    <a:lumMod val="60000"/>
                    <a:lumOff val="40000"/>
                  </a:schemeClr>
                </a:solidFill>
                <a:latin typeface="Tajawal Medium" panose="00000600000000000000" pitchFamily="2" charset="-78"/>
                <a:cs typeface="Tajawal Medium" panose="00000600000000000000" pitchFamily="2" charset="-78"/>
              </a:rPr>
              <a:t>علوم الصف السادس </a:t>
            </a:r>
            <a:endParaRPr lang="ar-SA" sz="2800" dirty="0">
              <a:latin typeface="Tajawal Medium" panose="00000600000000000000" pitchFamily="2" charset="-78"/>
              <a:cs typeface="Tajawal Medium" panose="00000600000000000000" pitchFamily="2" charset="-78"/>
            </a:endParaRPr>
          </a:p>
        </p:txBody>
      </p:sp>
      <p:sp>
        <p:nvSpPr>
          <p:cNvPr id="12" name="مربع نص 11">
            <a:extLst>
              <a:ext uri="{FF2B5EF4-FFF2-40B4-BE49-F238E27FC236}">
                <a16:creationId xmlns:a16="http://schemas.microsoft.com/office/drawing/2014/main" id="{F4794A0D-B4FF-428B-96E8-8CDE2187BE02}"/>
              </a:ext>
            </a:extLst>
          </p:cNvPr>
          <p:cNvSpPr txBox="1"/>
          <p:nvPr/>
        </p:nvSpPr>
        <p:spPr>
          <a:xfrm>
            <a:off x="7766357" y="4043901"/>
            <a:ext cx="3318446" cy="523220"/>
          </a:xfrm>
          <a:prstGeom prst="rect">
            <a:avLst/>
          </a:prstGeom>
          <a:noFill/>
        </p:spPr>
        <p:txBody>
          <a:bodyPr wrap="square">
            <a:spAutoFit/>
          </a:bodyPr>
          <a:lstStyle/>
          <a:p>
            <a:pPr algn="ctr"/>
            <a:r>
              <a:rPr lang="ar-SA" sz="2800" b="1" dirty="0">
                <a:solidFill>
                  <a:schemeClr val="bg1"/>
                </a:solidFill>
                <a:latin typeface="Tajawal Medium" panose="00000600000000000000" pitchFamily="2" charset="-78"/>
                <a:cs typeface="Tajawal Medium" panose="00000600000000000000" pitchFamily="2" charset="-78"/>
              </a:rPr>
              <a:t>كيف يبدو القمر</a:t>
            </a:r>
            <a:endParaRPr lang="ar-SA" sz="2800" dirty="0">
              <a:solidFill>
                <a:schemeClr val="bg1"/>
              </a:solidFill>
              <a:latin typeface="Tajawal Medium" panose="00000600000000000000" pitchFamily="2" charset="-78"/>
              <a:cs typeface="Tajawal Medium" panose="00000600000000000000" pitchFamily="2" charset="-78"/>
            </a:endParaRPr>
          </a:p>
        </p:txBody>
      </p:sp>
      <p:grpSp>
        <p:nvGrpSpPr>
          <p:cNvPr id="13" name="!!مورف55">
            <a:extLst>
              <a:ext uri="{FF2B5EF4-FFF2-40B4-BE49-F238E27FC236}">
                <a16:creationId xmlns:a16="http://schemas.microsoft.com/office/drawing/2014/main" id="{101CCDCB-F574-436C-9D3B-7AE5EBA6DA85}"/>
              </a:ext>
            </a:extLst>
          </p:cNvPr>
          <p:cNvGrpSpPr/>
          <p:nvPr/>
        </p:nvGrpSpPr>
        <p:grpSpPr>
          <a:xfrm>
            <a:off x="920307" y="2749305"/>
            <a:ext cx="3550911" cy="3444691"/>
            <a:chOff x="3384" y="1703"/>
            <a:chExt cx="912" cy="914"/>
          </a:xfrm>
        </p:grpSpPr>
        <p:sp>
          <p:nvSpPr>
            <p:cNvPr id="14" name="Google Shape;4684;p21">
              <a:extLst>
                <a:ext uri="{FF2B5EF4-FFF2-40B4-BE49-F238E27FC236}">
                  <a16:creationId xmlns:a16="http://schemas.microsoft.com/office/drawing/2014/main" id="{9DF3A7CE-1731-4AEE-98B2-82E48CD82D87}"/>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4685;p21">
              <a:extLst>
                <a:ext uri="{FF2B5EF4-FFF2-40B4-BE49-F238E27FC236}">
                  <a16:creationId xmlns:a16="http://schemas.microsoft.com/office/drawing/2014/main" id="{9FCC2628-6C0E-4927-A2C1-898AFF854B81}"/>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4686;p21">
              <a:extLst>
                <a:ext uri="{FF2B5EF4-FFF2-40B4-BE49-F238E27FC236}">
                  <a16:creationId xmlns:a16="http://schemas.microsoft.com/office/drawing/2014/main" id="{4BA8EAE2-F84D-4602-BAA6-79A655B31886}"/>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4687;p21">
              <a:extLst>
                <a:ext uri="{FF2B5EF4-FFF2-40B4-BE49-F238E27FC236}">
                  <a16:creationId xmlns:a16="http://schemas.microsoft.com/office/drawing/2014/main" id="{D44ED818-1C5D-4E34-AD71-8E58042C5B00}"/>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4688;p21">
              <a:extLst>
                <a:ext uri="{FF2B5EF4-FFF2-40B4-BE49-F238E27FC236}">
                  <a16:creationId xmlns:a16="http://schemas.microsoft.com/office/drawing/2014/main" id="{24A6AEB0-2245-4BAE-BED8-358823199FC2}"/>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4689;p21">
              <a:extLst>
                <a:ext uri="{FF2B5EF4-FFF2-40B4-BE49-F238E27FC236}">
                  <a16:creationId xmlns:a16="http://schemas.microsoft.com/office/drawing/2014/main" id="{996AD252-8F68-4F6A-BEBB-CFF9BE545E40}"/>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4690;p21">
              <a:extLst>
                <a:ext uri="{FF2B5EF4-FFF2-40B4-BE49-F238E27FC236}">
                  <a16:creationId xmlns:a16="http://schemas.microsoft.com/office/drawing/2014/main" id="{ABDE82FC-492A-4DEE-ACC1-2C27FCA33DC4}"/>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grpSp>
        <p:nvGrpSpPr>
          <p:cNvPr id="21" name="Google Shape;521;p5">
            <a:extLst>
              <a:ext uri="{FF2B5EF4-FFF2-40B4-BE49-F238E27FC236}">
                <a16:creationId xmlns:a16="http://schemas.microsoft.com/office/drawing/2014/main" id="{E75E9C09-A581-44E7-BCDF-0CA545A69B44}"/>
              </a:ext>
            </a:extLst>
          </p:cNvPr>
          <p:cNvGrpSpPr/>
          <p:nvPr/>
        </p:nvGrpSpPr>
        <p:grpSpPr>
          <a:xfrm flipH="1">
            <a:off x="3749276" y="736410"/>
            <a:ext cx="2211835" cy="2159585"/>
            <a:chOff x="1963" y="607"/>
            <a:chExt cx="3773" cy="3133"/>
          </a:xfrm>
        </p:grpSpPr>
        <p:grpSp>
          <p:nvGrpSpPr>
            <p:cNvPr id="22" name="Google Shape;522;p5">
              <a:extLst>
                <a:ext uri="{FF2B5EF4-FFF2-40B4-BE49-F238E27FC236}">
                  <a16:creationId xmlns:a16="http://schemas.microsoft.com/office/drawing/2014/main" id="{A32E320D-2EC8-4FB3-AA84-A3C2D030BB29}"/>
                </a:ext>
              </a:extLst>
            </p:cNvPr>
            <p:cNvGrpSpPr/>
            <p:nvPr/>
          </p:nvGrpSpPr>
          <p:grpSpPr>
            <a:xfrm>
              <a:off x="1963" y="607"/>
              <a:ext cx="3773" cy="2788"/>
              <a:chOff x="1963" y="607"/>
              <a:chExt cx="3773" cy="2788"/>
            </a:xfrm>
          </p:grpSpPr>
          <p:sp>
            <p:nvSpPr>
              <p:cNvPr id="646" name="Google Shape;523;p5">
                <a:extLst>
                  <a:ext uri="{FF2B5EF4-FFF2-40B4-BE49-F238E27FC236}">
                    <a16:creationId xmlns:a16="http://schemas.microsoft.com/office/drawing/2014/main" id="{596AC3C9-C867-4DD8-BBD4-42BC90691FCD}"/>
                  </a:ext>
                </a:extLst>
              </p:cNvPr>
              <p:cNvSpPr/>
              <p:nvPr/>
            </p:nvSpPr>
            <p:spPr>
              <a:xfrm>
                <a:off x="2891" y="607"/>
                <a:ext cx="88" cy="78"/>
              </a:xfrm>
              <a:custGeom>
                <a:avLst/>
                <a:gdLst/>
                <a:ahLst/>
                <a:cxnLst/>
                <a:rect l="l" t="t" r="r" b="b"/>
                <a:pathLst>
                  <a:path w="51" h="45" extrusionOk="0">
                    <a:moveTo>
                      <a:pt x="25" y="0"/>
                    </a:moveTo>
                    <a:cubicBezTo>
                      <a:pt x="23" y="0"/>
                      <a:pt x="20" y="1"/>
                      <a:pt x="17" y="2"/>
                    </a:cubicBezTo>
                    <a:cubicBezTo>
                      <a:pt x="6" y="7"/>
                      <a:pt x="0" y="19"/>
                      <a:pt x="5" y="31"/>
                    </a:cubicBezTo>
                    <a:cubicBezTo>
                      <a:pt x="8" y="39"/>
                      <a:pt x="17" y="45"/>
                      <a:pt x="25" y="45"/>
                    </a:cubicBezTo>
                    <a:cubicBezTo>
                      <a:pt x="28" y="45"/>
                      <a:pt x="31" y="44"/>
                      <a:pt x="34" y="43"/>
                    </a:cubicBezTo>
                    <a:cubicBezTo>
                      <a:pt x="45" y="39"/>
                      <a:pt x="51" y="26"/>
                      <a:pt x="46" y="14"/>
                    </a:cubicBezTo>
                    <a:cubicBezTo>
                      <a:pt x="43" y="6"/>
                      <a:pt x="34"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7" name="Google Shape;524;p5">
                <a:extLst>
                  <a:ext uri="{FF2B5EF4-FFF2-40B4-BE49-F238E27FC236}">
                    <a16:creationId xmlns:a16="http://schemas.microsoft.com/office/drawing/2014/main" id="{13D9554C-439E-4F02-8375-89B7FD6578BC}"/>
                  </a:ext>
                </a:extLst>
              </p:cNvPr>
              <p:cNvSpPr/>
              <p:nvPr/>
            </p:nvSpPr>
            <p:spPr>
              <a:xfrm>
                <a:off x="4330" y="726"/>
                <a:ext cx="202" cy="202"/>
              </a:xfrm>
              <a:custGeom>
                <a:avLst/>
                <a:gdLst/>
                <a:ahLst/>
                <a:cxnLst/>
                <a:rect l="l" t="t" r="r" b="b"/>
                <a:pathLst>
                  <a:path w="118" h="118" extrusionOk="0">
                    <a:moveTo>
                      <a:pt x="60" y="0"/>
                    </a:moveTo>
                    <a:cubicBezTo>
                      <a:pt x="52" y="0"/>
                      <a:pt x="45" y="1"/>
                      <a:pt x="38" y="4"/>
                    </a:cubicBezTo>
                    <a:cubicBezTo>
                      <a:pt x="36" y="5"/>
                      <a:pt x="34" y="5"/>
                      <a:pt x="32" y="6"/>
                    </a:cubicBezTo>
                    <a:cubicBezTo>
                      <a:pt x="41" y="10"/>
                      <a:pt x="48" y="18"/>
                      <a:pt x="50" y="28"/>
                    </a:cubicBezTo>
                    <a:cubicBezTo>
                      <a:pt x="50" y="33"/>
                      <a:pt x="49" y="39"/>
                      <a:pt x="47" y="43"/>
                    </a:cubicBezTo>
                    <a:cubicBezTo>
                      <a:pt x="53" y="45"/>
                      <a:pt x="58" y="51"/>
                      <a:pt x="59" y="57"/>
                    </a:cubicBezTo>
                    <a:cubicBezTo>
                      <a:pt x="59" y="61"/>
                      <a:pt x="59" y="65"/>
                      <a:pt x="57" y="68"/>
                    </a:cubicBezTo>
                    <a:cubicBezTo>
                      <a:pt x="59" y="68"/>
                      <a:pt x="60" y="67"/>
                      <a:pt x="62" y="67"/>
                    </a:cubicBezTo>
                    <a:cubicBezTo>
                      <a:pt x="67" y="67"/>
                      <a:pt x="72" y="69"/>
                      <a:pt x="76" y="73"/>
                    </a:cubicBezTo>
                    <a:cubicBezTo>
                      <a:pt x="84" y="81"/>
                      <a:pt x="84" y="93"/>
                      <a:pt x="77" y="101"/>
                    </a:cubicBezTo>
                    <a:cubicBezTo>
                      <a:pt x="73" y="105"/>
                      <a:pt x="68" y="107"/>
                      <a:pt x="62" y="107"/>
                    </a:cubicBezTo>
                    <a:cubicBezTo>
                      <a:pt x="57" y="107"/>
                      <a:pt x="52" y="106"/>
                      <a:pt x="48" y="102"/>
                    </a:cubicBezTo>
                    <a:cubicBezTo>
                      <a:pt x="42" y="95"/>
                      <a:pt x="40" y="85"/>
                      <a:pt x="45" y="77"/>
                    </a:cubicBezTo>
                    <a:cubicBezTo>
                      <a:pt x="45" y="77"/>
                      <a:pt x="44" y="77"/>
                      <a:pt x="44" y="78"/>
                    </a:cubicBezTo>
                    <a:cubicBezTo>
                      <a:pt x="43" y="78"/>
                      <a:pt x="42" y="78"/>
                      <a:pt x="41" y="78"/>
                    </a:cubicBezTo>
                    <a:cubicBezTo>
                      <a:pt x="32" y="78"/>
                      <a:pt x="25" y="71"/>
                      <a:pt x="23" y="63"/>
                    </a:cubicBezTo>
                    <a:cubicBezTo>
                      <a:pt x="23" y="61"/>
                      <a:pt x="23" y="60"/>
                      <a:pt x="23" y="58"/>
                    </a:cubicBezTo>
                    <a:cubicBezTo>
                      <a:pt x="23" y="58"/>
                      <a:pt x="23" y="58"/>
                      <a:pt x="23" y="58"/>
                    </a:cubicBezTo>
                    <a:cubicBezTo>
                      <a:pt x="15" y="58"/>
                      <a:pt x="7" y="54"/>
                      <a:pt x="2" y="47"/>
                    </a:cubicBezTo>
                    <a:cubicBezTo>
                      <a:pt x="0" y="58"/>
                      <a:pt x="0" y="70"/>
                      <a:pt x="5" y="81"/>
                    </a:cubicBezTo>
                    <a:cubicBezTo>
                      <a:pt x="14" y="104"/>
                      <a:pt x="36" y="118"/>
                      <a:pt x="60" y="118"/>
                    </a:cubicBezTo>
                    <a:cubicBezTo>
                      <a:pt x="67" y="118"/>
                      <a:pt x="74" y="116"/>
                      <a:pt x="82" y="114"/>
                    </a:cubicBezTo>
                    <a:cubicBezTo>
                      <a:pt x="101" y="106"/>
                      <a:pt x="114" y="88"/>
                      <a:pt x="118" y="69"/>
                    </a:cubicBezTo>
                    <a:cubicBezTo>
                      <a:pt x="118" y="69"/>
                      <a:pt x="117" y="69"/>
                      <a:pt x="117" y="69"/>
                    </a:cubicBezTo>
                    <a:cubicBezTo>
                      <a:pt x="116" y="69"/>
                      <a:pt x="115" y="69"/>
                      <a:pt x="115" y="69"/>
                    </a:cubicBezTo>
                    <a:cubicBezTo>
                      <a:pt x="105" y="69"/>
                      <a:pt x="97" y="62"/>
                      <a:pt x="96" y="53"/>
                    </a:cubicBezTo>
                    <a:cubicBezTo>
                      <a:pt x="95" y="44"/>
                      <a:pt x="100" y="36"/>
                      <a:pt x="108" y="33"/>
                    </a:cubicBezTo>
                    <a:cubicBezTo>
                      <a:pt x="109" y="32"/>
                      <a:pt x="110" y="30"/>
                      <a:pt x="111" y="29"/>
                    </a:cubicBezTo>
                    <a:cubicBezTo>
                      <a:pt x="100" y="11"/>
                      <a:pt x="80" y="0"/>
                      <a:pt x="6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8" name="Google Shape;525;p5">
                <a:extLst>
                  <a:ext uri="{FF2B5EF4-FFF2-40B4-BE49-F238E27FC236}">
                    <a16:creationId xmlns:a16="http://schemas.microsoft.com/office/drawing/2014/main" id="{8C4CC425-8DA2-4CD7-B0A0-A18A3AD143A1}"/>
                  </a:ext>
                </a:extLst>
              </p:cNvPr>
              <p:cNvSpPr/>
              <p:nvPr/>
            </p:nvSpPr>
            <p:spPr>
              <a:xfrm>
                <a:off x="5097" y="2776"/>
                <a:ext cx="80" cy="77"/>
              </a:xfrm>
              <a:custGeom>
                <a:avLst/>
                <a:gdLst/>
                <a:ahLst/>
                <a:cxnLst/>
                <a:rect l="l" t="t" r="r" b="b"/>
                <a:pathLst>
                  <a:path w="47" h="45" extrusionOk="0">
                    <a:moveTo>
                      <a:pt x="23" y="0"/>
                    </a:moveTo>
                    <a:cubicBezTo>
                      <a:pt x="13" y="0"/>
                      <a:pt x="4" y="7"/>
                      <a:pt x="1" y="17"/>
                    </a:cubicBezTo>
                    <a:cubicBezTo>
                      <a:pt x="0" y="21"/>
                      <a:pt x="0" y="25"/>
                      <a:pt x="2" y="29"/>
                    </a:cubicBezTo>
                    <a:cubicBezTo>
                      <a:pt x="2" y="29"/>
                      <a:pt x="2" y="29"/>
                      <a:pt x="3" y="29"/>
                    </a:cubicBezTo>
                    <a:cubicBezTo>
                      <a:pt x="9" y="29"/>
                      <a:pt x="15" y="31"/>
                      <a:pt x="20" y="35"/>
                    </a:cubicBezTo>
                    <a:cubicBezTo>
                      <a:pt x="23" y="38"/>
                      <a:pt x="25" y="41"/>
                      <a:pt x="26" y="45"/>
                    </a:cubicBezTo>
                    <a:cubicBezTo>
                      <a:pt x="35" y="43"/>
                      <a:pt x="42" y="37"/>
                      <a:pt x="44" y="28"/>
                    </a:cubicBezTo>
                    <a:cubicBezTo>
                      <a:pt x="47" y="17"/>
                      <a:pt x="40" y="4"/>
                      <a:pt x="29" y="1"/>
                    </a:cubicBezTo>
                    <a:cubicBezTo>
                      <a:pt x="27" y="1"/>
                      <a:pt x="2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9" name="Google Shape;526;p5">
                <a:extLst>
                  <a:ext uri="{FF2B5EF4-FFF2-40B4-BE49-F238E27FC236}">
                    <a16:creationId xmlns:a16="http://schemas.microsoft.com/office/drawing/2014/main" id="{2303BDF0-B9EA-443F-85E5-121BC9DBC3DE}"/>
                  </a:ext>
                </a:extLst>
              </p:cNvPr>
              <p:cNvSpPr/>
              <p:nvPr/>
            </p:nvSpPr>
            <p:spPr>
              <a:xfrm>
                <a:off x="4254" y="2888"/>
                <a:ext cx="67" cy="53"/>
              </a:xfrm>
              <a:custGeom>
                <a:avLst/>
                <a:gdLst/>
                <a:ahLst/>
                <a:cxnLst/>
                <a:rect l="l" t="t" r="r" b="b"/>
                <a:pathLst>
                  <a:path w="39" h="31" extrusionOk="0">
                    <a:moveTo>
                      <a:pt x="23" y="0"/>
                    </a:moveTo>
                    <a:cubicBezTo>
                      <a:pt x="14" y="0"/>
                      <a:pt x="5" y="6"/>
                      <a:pt x="2" y="16"/>
                    </a:cubicBezTo>
                    <a:cubicBezTo>
                      <a:pt x="0" y="21"/>
                      <a:pt x="1" y="27"/>
                      <a:pt x="3" y="31"/>
                    </a:cubicBezTo>
                    <a:cubicBezTo>
                      <a:pt x="3" y="28"/>
                      <a:pt x="4" y="24"/>
                      <a:pt x="6" y="20"/>
                    </a:cubicBezTo>
                    <a:cubicBezTo>
                      <a:pt x="10" y="11"/>
                      <a:pt x="20" y="5"/>
                      <a:pt x="30" y="5"/>
                    </a:cubicBezTo>
                    <a:cubicBezTo>
                      <a:pt x="33" y="5"/>
                      <a:pt x="36" y="6"/>
                      <a:pt x="39" y="7"/>
                    </a:cubicBezTo>
                    <a:cubicBezTo>
                      <a:pt x="37" y="4"/>
                      <a:pt x="33" y="2"/>
                      <a:pt x="30" y="1"/>
                    </a:cubicBezTo>
                    <a:cubicBezTo>
                      <a:pt x="28" y="0"/>
                      <a:pt x="2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0" name="Google Shape;527;p5">
                <a:extLst>
                  <a:ext uri="{FF2B5EF4-FFF2-40B4-BE49-F238E27FC236}">
                    <a16:creationId xmlns:a16="http://schemas.microsoft.com/office/drawing/2014/main" id="{B48B8187-A033-49E5-A21E-3AE8C6B578CA}"/>
                  </a:ext>
                </a:extLst>
              </p:cNvPr>
              <p:cNvSpPr/>
              <p:nvPr/>
            </p:nvSpPr>
            <p:spPr>
              <a:xfrm>
                <a:off x="3136" y="2755"/>
                <a:ext cx="86" cy="78"/>
              </a:xfrm>
              <a:custGeom>
                <a:avLst/>
                <a:gdLst/>
                <a:ahLst/>
                <a:cxnLst/>
                <a:rect l="l" t="t" r="r" b="b"/>
                <a:pathLst>
                  <a:path w="50" h="45" extrusionOk="0">
                    <a:moveTo>
                      <a:pt x="22" y="38"/>
                    </a:moveTo>
                    <a:cubicBezTo>
                      <a:pt x="20" y="38"/>
                      <a:pt x="19" y="38"/>
                      <a:pt x="17" y="37"/>
                    </a:cubicBezTo>
                    <a:cubicBezTo>
                      <a:pt x="10" y="34"/>
                      <a:pt x="7" y="26"/>
                      <a:pt x="10" y="20"/>
                    </a:cubicBezTo>
                    <a:cubicBezTo>
                      <a:pt x="12" y="15"/>
                      <a:pt x="17" y="12"/>
                      <a:pt x="22" y="12"/>
                    </a:cubicBezTo>
                    <a:cubicBezTo>
                      <a:pt x="24" y="12"/>
                      <a:pt x="26" y="12"/>
                      <a:pt x="27" y="13"/>
                    </a:cubicBezTo>
                    <a:cubicBezTo>
                      <a:pt x="34" y="15"/>
                      <a:pt x="37" y="23"/>
                      <a:pt x="34" y="30"/>
                    </a:cubicBezTo>
                    <a:cubicBezTo>
                      <a:pt x="32" y="35"/>
                      <a:pt x="27" y="38"/>
                      <a:pt x="22" y="38"/>
                    </a:cubicBezTo>
                    <a:moveTo>
                      <a:pt x="25" y="0"/>
                    </a:moveTo>
                    <a:cubicBezTo>
                      <a:pt x="18" y="0"/>
                      <a:pt x="12" y="4"/>
                      <a:pt x="7" y="9"/>
                    </a:cubicBezTo>
                    <a:cubicBezTo>
                      <a:pt x="0" y="19"/>
                      <a:pt x="2" y="33"/>
                      <a:pt x="12" y="40"/>
                    </a:cubicBezTo>
                    <a:cubicBezTo>
                      <a:pt x="16" y="43"/>
                      <a:pt x="20" y="45"/>
                      <a:pt x="25" y="45"/>
                    </a:cubicBezTo>
                    <a:cubicBezTo>
                      <a:pt x="32" y="45"/>
                      <a:pt x="38" y="42"/>
                      <a:pt x="43" y="36"/>
                    </a:cubicBezTo>
                    <a:cubicBezTo>
                      <a:pt x="50" y="26"/>
                      <a:pt x="48" y="12"/>
                      <a:pt x="38" y="5"/>
                    </a:cubicBezTo>
                    <a:cubicBezTo>
                      <a:pt x="34" y="2"/>
                      <a:pt x="30"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1" name="Google Shape;528;p5">
                <a:extLst>
                  <a:ext uri="{FF2B5EF4-FFF2-40B4-BE49-F238E27FC236}">
                    <a16:creationId xmlns:a16="http://schemas.microsoft.com/office/drawing/2014/main" id="{267A4409-07F9-41A9-B040-9715C5BE511A}"/>
                  </a:ext>
                </a:extLst>
              </p:cNvPr>
              <p:cNvSpPr/>
              <p:nvPr/>
            </p:nvSpPr>
            <p:spPr>
              <a:xfrm>
                <a:off x="1963" y="1795"/>
                <a:ext cx="80" cy="75"/>
              </a:xfrm>
              <a:custGeom>
                <a:avLst/>
                <a:gdLst/>
                <a:ahLst/>
                <a:cxnLst/>
                <a:rect l="l" t="t" r="r" b="b"/>
                <a:pathLst>
                  <a:path w="47" h="44" extrusionOk="0">
                    <a:moveTo>
                      <a:pt x="23" y="0"/>
                    </a:moveTo>
                    <a:cubicBezTo>
                      <a:pt x="23" y="0"/>
                      <a:pt x="22" y="0"/>
                      <a:pt x="21" y="0"/>
                    </a:cubicBezTo>
                    <a:cubicBezTo>
                      <a:pt x="9" y="1"/>
                      <a:pt x="0" y="12"/>
                      <a:pt x="1" y="24"/>
                    </a:cubicBezTo>
                    <a:cubicBezTo>
                      <a:pt x="2" y="35"/>
                      <a:pt x="12" y="44"/>
                      <a:pt x="23" y="44"/>
                    </a:cubicBezTo>
                    <a:cubicBezTo>
                      <a:pt x="24" y="44"/>
                      <a:pt x="25" y="44"/>
                      <a:pt x="26" y="44"/>
                    </a:cubicBezTo>
                    <a:cubicBezTo>
                      <a:pt x="38" y="43"/>
                      <a:pt x="47" y="32"/>
                      <a:pt x="46" y="20"/>
                    </a:cubicBezTo>
                    <a:cubicBezTo>
                      <a:pt x="44" y="8"/>
                      <a:pt x="35"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2" name="Google Shape;529;p5">
                <a:extLst>
                  <a:ext uri="{FF2B5EF4-FFF2-40B4-BE49-F238E27FC236}">
                    <a16:creationId xmlns:a16="http://schemas.microsoft.com/office/drawing/2014/main" id="{3F32C2DF-DEB1-409B-8783-BAA2BCE55D3C}"/>
                  </a:ext>
                </a:extLst>
              </p:cNvPr>
              <p:cNvSpPr/>
              <p:nvPr/>
            </p:nvSpPr>
            <p:spPr>
              <a:xfrm>
                <a:off x="3287" y="2327"/>
                <a:ext cx="205" cy="200"/>
              </a:xfrm>
              <a:custGeom>
                <a:avLst/>
                <a:gdLst/>
                <a:ahLst/>
                <a:cxnLst/>
                <a:rect l="l" t="t" r="r" b="b"/>
                <a:pathLst>
                  <a:path w="120" h="117" extrusionOk="0">
                    <a:moveTo>
                      <a:pt x="51" y="71"/>
                    </a:moveTo>
                    <a:cubicBezTo>
                      <a:pt x="52" y="81"/>
                      <a:pt x="47" y="92"/>
                      <a:pt x="37" y="97"/>
                    </a:cubicBezTo>
                    <a:cubicBezTo>
                      <a:pt x="33" y="99"/>
                      <a:pt x="29" y="100"/>
                      <a:pt x="25" y="100"/>
                    </a:cubicBezTo>
                    <a:cubicBezTo>
                      <a:pt x="22" y="100"/>
                      <a:pt x="19" y="99"/>
                      <a:pt x="16" y="98"/>
                    </a:cubicBezTo>
                    <a:cubicBezTo>
                      <a:pt x="24" y="108"/>
                      <a:pt x="36" y="114"/>
                      <a:pt x="49" y="117"/>
                    </a:cubicBezTo>
                    <a:cubicBezTo>
                      <a:pt x="45" y="107"/>
                      <a:pt x="47" y="95"/>
                      <a:pt x="55" y="86"/>
                    </a:cubicBezTo>
                    <a:cubicBezTo>
                      <a:pt x="58" y="82"/>
                      <a:pt x="62" y="80"/>
                      <a:pt x="66" y="78"/>
                    </a:cubicBezTo>
                    <a:cubicBezTo>
                      <a:pt x="60" y="77"/>
                      <a:pt x="55" y="75"/>
                      <a:pt x="51" y="71"/>
                    </a:cubicBezTo>
                    <a:moveTo>
                      <a:pt x="97" y="48"/>
                    </a:moveTo>
                    <a:cubicBezTo>
                      <a:pt x="98" y="57"/>
                      <a:pt x="95" y="65"/>
                      <a:pt x="88" y="71"/>
                    </a:cubicBezTo>
                    <a:cubicBezTo>
                      <a:pt x="86" y="73"/>
                      <a:pt x="84" y="74"/>
                      <a:pt x="82" y="75"/>
                    </a:cubicBezTo>
                    <a:cubicBezTo>
                      <a:pt x="89" y="76"/>
                      <a:pt x="95" y="78"/>
                      <a:pt x="100" y="82"/>
                    </a:cubicBezTo>
                    <a:cubicBezTo>
                      <a:pt x="103" y="86"/>
                      <a:pt x="106" y="89"/>
                      <a:pt x="108" y="93"/>
                    </a:cubicBezTo>
                    <a:cubicBezTo>
                      <a:pt x="116" y="82"/>
                      <a:pt x="120" y="69"/>
                      <a:pt x="119" y="54"/>
                    </a:cubicBezTo>
                    <a:cubicBezTo>
                      <a:pt x="118" y="54"/>
                      <a:pt x="117" y="54"/>
                      <a:pt x="117" y="54"/>
                    </a:cubicBezTo>
                    <a:cubicBezTo>
                      <a:pt x="110" y="54"/>
                      <a:pt x="103" y="52"/>
                      <a:pt x="97" y="48"/>
                    </a:cubicBezTo>
                    <a:moveTo>
                      <a:pt x="60" y="0"/>
                    </a:moveTo>
                    <a:cubicBezTo>
                      <a:pt x="58" y="0"/>
                      <a:pt x="56" y="0"/>
                      <a:pt x="54" y="0"/>
                    </a:cubicBezTo>
                    <a:cubicBezTo>
                      <a:pt x="33" y="2"/>
                      <a:pt x="15" y="15"/>
                      <a:pt x="7" y="33"/>
                    </a:cubicBezTo>
                    <a:cubicBezTo>
                      <a:pt x="6" y="37"/>
                      <a:pt x="5" y="40"/>
                      <a:pt x="3" y="42"/>
                    </a:cubicBezTo>
                    <a:cubicBezTo>
                      <a:pt x="1" y="48"/>
                      <a:pt x="0" y="55"/>
                      <a:pt x="1" y="61"/>
                    </a:cubicBezTo>
                    <a:cubicBezTo>
                      <a:pt x="3" y="57"/>
                      <a:pt x="7" y="52"/>
                      <a:pt x="12" y="50"/>
                    </a:cubicBezTo>
                    <a:cubicBezTo>
                      <a:pt x="16" y="48"/>
                      <a:pt x="20" y="47"/>
                      <a:pt x="24" y="47"/>
                    </a:cubicBezTo>
                    <a:cubicBezTo>
                      <a:pt x="31" y="47"/>
                      <a:pt x="37" y="49"/>
                      <a:pt x="42" y="53"/>
                    </a:cubicBezTo>
                    <a:cubicBezTo>
                      <a:pt x="41" y="44"/>
                      <a:pt x="44" y="35"/>
                      <a:pt x="52" y="29"/>
                    </a:cubicBezTo>
                    <a:cubicBezTo>
                      <a:pt x="57" y="25"/>
                      <a:pt x="63" y="22"/>
                      <a:pt x="70" y="22"/>
                    </a:cubicBezTo>
                    <a:cubicBezTo>
                      <a:pt x="74" y="22"/>
                      <a:pt x="79" y="24"/>
                      <a:pt x="83" y="26"/>
                    </a:cubicBezTo>
                    <a:cubicBezTo>
                      <a:pt x="82" y="19"/>
                      <a:pt x="83" y="12"/>
                      <a:pt x="85" y="6"/>
                    </a:cubicBezTo>
                    <a:cubicBezTo>
                      <a:pt x="78" y="2"/>
                      <a:pt x="69" y="0"/>
                      <a:pt x="6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3" name="Google Shape;530;p5">
                <a:extLst>
                  <a:ext uri="{FF2B5EF4-FFF2-40B4-BE49-F238E27FC236}">
                    <a16:creationId xmlns:a16="http://schemas.microsoft.com/office/drawing/2014/main" id="{A985160A-48C1-4376-B0B2-F8FA4C7BBC68}"/>
                  </a:ext>
                </a:extLst>
              </p:cNvPr>
              <p:cNvSpPr/>
              <p:nvPr/>
            </p:nvSpPr>
            <p:spPr>
              <a:xfrm>
                <a:off x="4552" y="1036"/>
                <a:ext cx="151" cy="144"/>
              </a:xfrm>
              <a:custGeom>
                <a:avLst/>
                <a:gdLst/>
                <a:ahLst/>
                <a:cxnLst/>
                <a:rect l="l" t="t" r="r" b="b"/>
                <a:pathLst>
                  <a:path w="88" h="84" extrusionOk="0">
                    <a:moveTo>
                      <a:pt x="45" y="0"/>
                    </a:moveTo>
                    <a:cubicBezTo>
                      <a:pt x="41" y="0"/>
                      <a:pt x="36" y="1"/>
                      <a:pt x="32" y="2"/>
                    </a:cubicBezTo>
                    <a:cubicBezTo>
                      <a:pt x="30" y="14"/>
                      <a:pt x="21" y="23"/>
                      <a:pt x="9" y="26"/>
                    </a:cubicBezTo>
                    <a:cubicBezTo>
                      <a:pt x="8" y="26"/>
                      <a:pt x="7" y="27"/>
                      <a:pt x="6" y="27"/>
                    </a:cubicBezTo>
                    <a:cubicBezTo>
                      <a:pt x="0" y="43"/>
                      <a:pt x="4" y="62"/>
                      <a:pt x="18" y="74"/>
                    </a:cubicBezTo>
                    <a:cubicBezTo>
                      <a:pt x="20" y="76"/>
                      <a:pt x="23" y="78"/>
                      <a:pt x="25" y="79"/>
                    </a:cubicBezTo>
                    <a:cubicBezTo>
                      <a:pt x="26" y="79"/>
                      <a:pt x="28" y="79"/>
                      <a:pt x="29" y="79"/>
                    </a:cubicBezTo>
                    <a:cubicBezTo>
                      <a:pt x="33" y="79"/>
                      <a:pt x="37" y="81"/>
                      <a:pt x="40" y="84"/>
                    </a:cubicBezTo>
                    <a:cubicBezTo>
                      <a:pt x="42" y="84"/>
                      <a:pt x="43" y="84"/>
                      <a:pt x="45" y="84"/>
                    </a:cubicBezTo>
                    <a:cubicBezTo>
                      <a:pt x="57" y="84"/>
                      <a:pt x="69" y="79"/>
                      <a:pt x="77" y="69"/>
                    </a:cubicBezTo>
                    <a:cubicBezTo>
                      <a:pt x="85" y="60"/>
                      <a:pt x="88" y="49"/>
                      <a:pt x="87" y="38"/>
                    </a:cubicBezTo>
                    <a:cubicBezTo>
                      <a:pt x="78" y="35"/>
                      <a:pt x="71" y="27"/>
                      <a:pt x="69" y="17"/>
                    </a:cubicBezTo>
                    <a:cubicBezTo>
                      <a:pt x="69" y="14"/>
                      <a:pt x="69" y="11"/>
                      <a:pt x="69" y="8"/>
                    </a:cubicBezTo>
                    <a:cubicBezTo>
                      <a:pt x="62" y="3"/>
                      <a:pt x="54" y="0"/>
                      <a:pt x="45" y="0"/>
                    </a:cubicBezTo>
                  </a:path>
                </a:pathLst>
              </a:custGeom>
              <a:solidFill>
                <a:srgbClr val="D3D3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4" name="Google Shape;531;p5">
                <a:extLst>
                  <a:ext uri="{FF2B5EF4-FFF2-40B4-BE49-F238E27FC236}">
                    <a16:creationId xmlns:a16="http://schemas.microsoft.com/office/drawing/2014/main" id="{39D698B1-D253-4C2A-A63C-0096209A1B7B}"/>
                  </a:ext>
                </a:extLst>
              </p:cNvPr>
              <p:cNvSpPr/>
              <p:nvPr/>
            </p:nvSpPr>
            <p:spPr>
              <a:xfrm>
                <a:off x="3494" y="2093"/>
                <a:ext cx="96" cy="69"/>
              </a:xfrm>
              <a:custGeom>
                <a:avLst/>
                <a:gdLst/>
                <a:ahLst/>
                <a:cxnLst/>
                <a:rect l="l" t="t" r="r" b="b"/>
                <a:pathLst>
                  <a:path w="56" h="40" extrusionOk="0">
                    <a:moveTo>
                      <a:pt x="7" y="0"/>
                    </a:moveTo>
                    <a:cubicBezTo>
                      <a:pt x="1" y="8"/>
                      <a:pt x="0" y="19"/>
                      <a:pt x="5" y="28"/>
                    </a:cubicBezTo>
                    <a:cubicBezTo>
                      <a:pt x="6" y="27"/>
                      <a:pt x="8" y="27"/>
                      <a:pt x="9" y="27"/>
                    </a:cubicBezTo>
                    <a:cubicBezTo>
                      <a:pt x="10" y="26"/>
                      <a:pt x="12" y="26"/>
                      <a:pt x="13" y="26"/>
                    </a:cubicBezTo>
                    <a:cubicBezTo>
                      <a:pt x="23" y="26"/>
                      <a:pt x="32" y="32"/>
                      <a:pt x="37" y="40"/>
                    </a:cubicBezTo>
                    <a:cubicBezTo>
                      <a:pt x="40" y="39"/>
                      <a:pt x="43" y="37"/>
                      <a:pt x="45" y="35"/>
                    </a:cubicBezTo>
                    <a:cubicBezTo>
                      <a:pt x="53" y="29"/>
                      <a:pt x="56" y="19"/>
                      <a:pt x="54" y="10"/>
                    </a:cubicBezTo>
                    <a:cubicBezTo>
                      <a:pt x="50" y="16"/>
                      <a:pt x="45" y="20"/>
                      <a:pt x="37" y="22"/>
                    </a:cubicBezTo>
                    <a:cubicBezTo>
                      <a:pt x="36" y="22"/>
                      <a:pt x="34" y="22"/>
                      <a:pt x="32" y="22"/>
                    </a:cubicBezTo>
                    <a:cubicBezTo>
                      <a:pt x="21" y="22"/>
                      <a:pt x="10" y="14"/>
                      <a:pt x="7" y="2"/>
                    </a:cubicBezTo>
                    <a:cubicBezTo>
                      <a:pt x="7" y="1"/>
                      <a:pt x="7" y="0"/>
                      <a:pt x="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5" name="Google Shape;532;p5">
                <a:extLst>
                  <a:ext uri="{FF2B5EF4-FFF2-40B4-BE49-F238E27FC236}">
                    <a16:creationId xmlns:a16="http://schemas.microsoft.com/office/drawing/2014/main" id="{34AF0F4F-ACED-42AC-AD33-AD8B71395949}"/>
                  </a:ext>
                </a:extLst>
              </p:cNvPr>
              <p:cNvSpPr/>
              <p:nvPr/>
            </p:nvSpPr>
            <p:spPr>
              <a:xfrm>
                <a:off x="3499" y="2273"/>
                <a:ext cx="58" cy="54"/>
              </a:xfrm>
              <a:custGeom>
                <a:avLst/>
                <a:gdLst/>
                <a:ahLst/>
                <a:cxnLst/>
                <a:rect l="l" t="t" r="r" b="b"/>
                <a:pathLst>
                  <a:path w="34" h="31" extrusionOk="0">
                    <a:moveTo>
                      <a:pt x="17" y="0"/>
                    </a:moveTo>
                    <a:cubicBezTo>
                      <a:pt x="13" y="0"/>
                      <a:pt x="9" y="2"/>
                      <a:pt x="6" y="4"/>
                    </a:cubicBezTo>
                    <a:cubicBezTo>
                      <a:pt x="2" y="8"/>
                      <a:pt x="0" y="13"/>
                      <a:pt x="1" y="18"/>
                    </a:cubicBezTo>
                    <a:cubicBezTo>
                      <a:pt x="9" y="20"/>
                      <a:pt x="16" y="25"/>
                      <a:pt x="21" y="31"/>
                    </a:cubicBezTo>
                    <a:cubicBezTo>
                      <a:pt x="23" y="31"/>
                      <a:pt x="25" y="30"/>
                      <a:pt x="27" y="28"/>
                    </a:cubicBezTo>
                    <a:cubicBezTo>
                      <a:pt x="34" y="23"/>
                      <a:pt x="34" y="12"/>
                      <a:pt x="29" y="6"/>
                    </a:cubicBezTo>
                    <a:cubicBezTo>
                      <a:pt x="26" y="2"/>
                      <a:pt x="21"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6" name="Google Shape;533;p5">
                <a:extLst>
                  <a:ext uri="{FF2B5EF4-FFF2-40B4-BE49-F238E27FC236}">
                    <a16:creationId xmlns:a16="http://schemas.microsoft.com/office/drawing/2014/main" id="{00E4DFB7-B41E-4FCD-B3C8-9C90A117CF49}"/>
                  </a:ext>
                </a:extLst>
              </p:cNvPr>
              <p:cNvSpPr/>
              <p:nvPr/>
            </p:nvSpPr>
            <p:spPr>
              <a:xfrm>
                <a:off x="3290" y="2167"/>
                <a:ext cx="127" cy="120"/>
              </a:xfrm>
              <a:custGeom>
                <a:avLst/>
                <a:gdLst/>
                <a:ahLst/>
                <a:cxnLst/>
                <a:rect l="l" t="t" r="r" b="b"/>
                <a:pathLst>
                  <a:path w="74" h="70" extrusionOk="0">
                    <a:moveTo>
                      <a:pt x="35" y="0"/>
                    </a:moveTo>
                    <a:cubicBezTo>
                      <a:pt x="27" y="0"/>
                      <a:pt x="19" y="3"/>
                      <a:pt x="12" y="9"/>
                    </a:cubicBezTo>
                    <a:cubicBezTo>
                      <a:pt x="4" y="15"/>
                      <a:pt x="0" y="25"/>
                      <a:pt x="0" y="34"/>
                    </a:cubicBezTo>
                    <a:cubicBezTo>
                      <a:pt x="1" y="34"/>
                      <a:pt x="2" y="34"/>
                      <a:pt x="3" y="34"/>
                    </a:cubicBezTo>
                    <a:cubicBezTo>
                      <a:pt x="8" y="34"/>
                      <a:pt x="12" y="35"/>
                      <a:pt x="16" y="37"/>
                    </a:cubicBezTo>
                    <a:cubicBezTo>
                      <a:pt x="18" y="36"/>
                      <a:pt x="20" y="36"/>
                      <a:pt x="21" y="35"/>
                    </a:cubicBezTo>
                    <a:cubicBezTo>
                      <a:pt x="22" y="35"/>
                      <a:pt x="23" y="35"/>
                      <a:pt x="24" y="35"/>
                    </a:cubicBezTo>
                    <a:cubicBezTo>
                      <a:pt x="30" y="35"/>
                      <a:pt x="36" y="40"/>
                      <a:pt x="37" y="46"/>
                    </a:cubicBezTo>
                    <a:cubicBezTo>
                      <a:pt x="38" y="52"/>
                      <a:pt x="35" y="57"/>
                      <a:pt x="30" y="60"/>
                    </a:cubicBezTo>
                    <a:cubicBezTo>
                      <a:pt x="30" y="63"/>
                      <a:pt x="30" y="67"/>
                      <a:pt x="29" y="70"/>
                    </a:cubicBezTo>
                    <a:cubicBezTo>
                      <a:pt x="31" y="70"/>
                      <a:pt x="33" y="70"/>
                      <a:pt x="35" y="70"/>
                    </a:cubicBezTo>
                    <a:cubicBezTo>
                      <a:pt x="43" y="70"/>
                      <a:pt x="51" y="67"/>
                      <a:pt x="58" y="62"/>
                    </a:cubicBezTo>
                    <a:cubicBezTo>
                      <a:pt x="72" y="49"/>
                      <a:pt x="74" y="27"/>
                      <a:pt x="61" y="12"/>
                    </a:cubicBezTo>
                    <a:cubicBezTo>
                      <a:pt x="54" y="4"/>
                      <a:pt x="45" y="0"/>
                      <a:pt x="3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7" name="Google Shape;534;p5">
                <a:extLst>
                  <a:ext uri="{FF2B5EF4-FFF2-40B4-BE49-F238E27FC236}">
                    <a16:creationId xmlns:a16="http://schemas.microsoft.com/office/drawing/2014/main" id="{07CAE347-08E2-4A8D-82B4-DC2E89E3538D}"/>
                  </a:ext>
                </a:extLst>
              </p:cNvPr>
              <p:cNvSpPr/>
              <p:nvPr/>
            </p:nvSpPr>
            <p:spPr>
              <a:xfrm>
                <a:off x="3181" y="2330"/>
                <a:ext cx="20" cy="45"/>
              </a:xfrm>
              <a:custGeom>
                <a:avLst/>
                <a:gdLst/>
                <a:ahLst/>
                <a:cxnLst/>
                <a:rect l="l" t="t" r="r" b="b"/>
                <a:pathLst>
                  <a:path w="12" h="26" extrusionOk="0">
                    <a:moveTo>
                      <a:pt x="0" y="0"/>
                    </a:moveTo>
                    <a:cubicBezTo>
                      <a:pt x="1" y="3"/>
                      <a:pt x="3" y="7"/>
                      <a:pt x="4" y="10"/>
                    </a:cubicBezTo>
                    <a:cubicBezTo>
                      <a:pt x="6" y="16"/>
                      <a:pt x="7" y="21"/>
                      <a:pt x="8" y="26"/>
                    </a:cubicBezTo>
                    <a:cubicBezTo>
                      <a:pt x="12" y="20"/>
                      <a:pt x="11" y="11"/>
                      <a:pt x="6" y="4"/>
                    </a:cubicBezTo>
                    <a:cubicBezTo>
                      <a:pt x="4" y="2"/>
                      <a:pt x="2" y="1"/>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8" name="Google Shape;535;p5">
                <a:extLst>
                  <a:ext uri="{FF2B5EF4-FFF2-40B4-BE49-F238E27FC236}">
                    <a16:creationId xmlns:a16="http://schemas.microsoft.com/office/drawing/2014/main" id="{C3D9DCDA-89F3-4FE7-9C13-96EDE18F98D4}"/>
                  </a:ext>
                </a:extLst>
              </p:cNvPr>
              <p:cNvSpPr/>
              <p:nvPr/>
            </p:nvSpPr>
            <p:spPr>
              <a:xfrm>
                <a:off x="3129" y="2327"/>
                <a:ext cx="65" cy="65"/>
              </a:xfrm>
              <a:custGeom>
                <a:avLst/>
                <a:gdLst/>
                <a:ahLst/>
                <a:cxnLst/>
                <a:rect l="l" t="t" r="r" b="b"/>
                <a:pathLst>
                  <a:path w="38" h="38" extrusionOk="0">
                    <a:moveTo>
                      <a:pt x="21" y="0"/>
                    </a:moveTo>
                    <a:cubicBezTo>
                      <a:pt x="17" y="0"/>
                      <a:pt x="13" y="1"/>
                      <a:pt x="9" y="4"/>
                    </a:cubicBezTo>
                    <a:cubicBezTo>
                      <a:pt x="1" y="11"/>
                      <a:pt x="0" y="23"/>
                      <a:pt x="7" y="31"/>
                    </a:cubicBezTo>
                    <a:cubicBezTo>
                      <a:pt x="11" y="36"/>
                      <a:pt x="16" y="38"/>
                      <a:pt x="21" y="38"/>
                    </a:cubicBezTo>
                    <a:cubicBezTo>
                      <a:pt x="26" y="38"/>
                      <a:pt x="30" y="36"/>
                      <a:pt x="34" y="33"/>
                    </a:cubicBezTo>
                    <a:cubicBezTo>
                      <a:pt x="35" y="32"/>
                      <a:pt x="37" y="30"/>
                      <a:pt x="38" y="28"/>
                    </a:cubicBezTo>
                    <a:cubicBezTo>
                      <a:pt x="37" y="23"/>
                      <a:pt x="36" y="18"/>
                      <a:pt x="34" y="12"/>
                    </a:cubicBezTo>
                    <a:cubicBezTo>
                      <a:pt x="33" y="9"/>
                      <a:pt x="31" y="5"/>
                      <a:pt x="30" y="2"/>
                    </a:cubicBezTo>
                    <a:cubicBezTo>
                      <a:pt x="27" y="0"/>
                      <a:pt x="24" y="0"/>
                      <a:pt x="2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9" name="Google Shape;536;p5">
                <a:extLst>
                  <a:ext uri="{FF2B5EF4-FFF2-40B4-BE49-F238E27FC236}">
                    <a16:creationId xmlns:a16="http://schemas.microsoft.com/office/drawing/2014/main" id="{EBCFE1B8-555A-4396-B495-A83D875C8E9D}"/>
                  </a:ext>
                </a:extLst>
              </p:cNvPr>
              <p:cNvSpPr/>
              <p:nvPr/>
            </p:nvSpPr>
            <p:spPr>
              <a:xfrm>
                <a:off x="3242" y="2009"/>
                <a:ext cx="82" cy="93"/>
              </a:xfrm>
              <a:custGeom>
                <a:avLst/>
                <a:gdLst/>
                <a:ahLst/>
                <a:cxnLst/>
                <a:rect l="l" t="t" r="r" b="b"/>
                <a:pathLst>
                  <a:path w="48" h="54" extrusionOk="0">
                    <a:moveTo>
                      <a:pt x="24" y="0"/>
                    </a:moveTo>
                    <a:cubicBezTo>
                      <a:pt x="21" y="1"/>
                      <a:pt x="19" y="1"/>
                      <a:pt x="16" y="2"/>
                    </a:cubicBezTo>
                    <a:cubicBezTo>
                      <a:pt x="21" y="14"/>
                      <a:pt x="16" y="27"/>
                      <a:pt x="5" y="34"/>
                    </a:cubicBezTo>
                    <a:cubicBezTo>
                      <a:pt x="3" y="35"/>
                      <a:pt x="2" y="35"/>
                      <a:pt x="0" y="36"/>
                    </a:cubicBezTo>
                    <a:cubicBezTo>
                      <a:pt x="1" y="39"/>
                      <a:pt x="2" y="42"/>
                      <a:pt x="5" y="45"/>
                    </a:cubicBezTo>
                    <a:cubicBezTo>
                      <a:pt x="9" y="50"/>
                      <a:pt x="15" y="53"/>
                      <a:pt x="21" y="54"/>
                    </a:cubicBezTo>
                    <a:cubicBezTo>
                      <a:pt x="21" y="54"/>
                      <a:pt x="21" y="53"/>
                      <a:pt x="21" y="53"/>
                    </a:cubicBezTo>
                    <a:cubicBezTo>
                      <a:pt x="17" y="34"/>
                      <a:pt x="29" y="16"/>
                      <a:pt x="47" y="13"/>
                    </a:cubicBezTo>
                    <a:cubicBezTo>
                      <a:pt x="48" y="13"/>
                      <a:pt x="48" y="13"/>
                      <a:pt x="48" y="12"/>
                    </a:cubicBezTo>
                    <a:cubicBezTo>
                      <a:pt x="47" y="12"/>
                      <a:pt x="46" y="11"/>
                      <a:pt x="46" y="10"/>
                    </a:cubicBezTo>
                    <a:cubicBezTo>
                      <a:pt x="44" y="7"/>
                      <a:pt x="41" y="5"/>
                      <a:pt x="39" y="4"/>
                    </a:cubicBezTo>
                    <a:cubicBezTo>
                      <a:pt x="38" y="4"/>
                      <a:pt x="38" y="4"/>
                      <a:pt x="37" y="4"/>
                    </a:cubicBezTo>
                    <a:cubicBezTo>
                      <a:pt x="32" y="4"/>
                      <a:pt x="28" y="3"/>
                      <a:pt x="2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0" name="Google Shape;537;p5">
                <a:extLst>
                  <a:ext uri="{FF2B5EF4-FFF2-40B4-BE49-F238E27FC236}">
                    <a16:creationId xmlns:a16="http://schemas.microsoft.com/office/drawing/2014/main" id="{C15DBB14-3800-46D0-AABF-8ADD7BEB8DFD}"/>
                  </a:ext>
                </a:extLst>
              </p:cNvPr>
              <p:cNvSpPr/>
              <p:nvPr/>
            </p:nvSpPr>
            <p:spPr>
              <a:xfrm>
                <a:off x="3357" y="2364"/>
                <a:ext cx="98" cy="96"/>
              </a:xfrm>
              <a:custGeom>
                <a:avLst/>
                <a:gdLst/>
                <a:ahLst/>
                <a:cxnLst/>
                <a:rect l="l" t="t" r="r" b="b"/>
                <a:pathLst>
                  <a:path w="57" h="56" extrusionOk="0">
                    <a:moveTo>
                      <a:pt x="29" y="0"/>
                    </a:moveTo>
                    <a:cubicBezTo>
                      <a:pt x="22" y="0"/>
                      <a:pt x="16" y="3"/>
                      <a:pt x="11" y="7"/>
                    </a:cubicBezTo>
                    <a:cubicBezTo>
                      <a:pt x="3" y="13"/>
                      <a:pt x="0" y="22"/>
                      <a:pt x="1" y="31"/>
                    </a:cubicBezTo>
                    <a:cubicBezTo>
                      <a:pt x="3" y="33"/>
                      <a:pt x="5" y="36"/>
                      <a:pt x="7" y="39"/>
                    </a:cubicBezTo>
                    <a:cubicBezTo>
                      <a:pt x="9" y="42"/>
                      <a:pt x="10" y="45"/>
                      <a:pt x="10" y="49"/>
                    </a:cubicBezTo>
                    <a:cubicBezTo>
                      <a:pt x="14" y="53"/>
                      <a:pt x="19" y="55"/>
                      <a:pt x="25" y="56"/>
                    </a:cubicBezTo>
                    <a:cubicBezTo>
                      <a:pt x="29" y="54"/>
                      <a:pt x="33" y="53"/>
                      <a:pt x="38" y="53"/>
                    </a:cubicBezTo>
                    <a:cubicBezTo>
                      <a:pt x="39" y="53"/>
                      <a:pt x="40" y="53"/>
                      <a:pt x="41" y="53"/>
                    </a:cubicBezTo>
                    <a:cubicBezTo>
                      <a:pt x="43" y="52"/>
                      <a:pt x="45" y="51"/>
                      <a:pt x="47" y="49"/>
                    </a:cubicBezTo>
                    <a:cubicBezTo>
                      <a:pt x="54" y="43"/>
                      <a:pt x="57" y="35"/>
                      <a:pt x="56" y="26"/>
                    </a:cubicBezTo>
                    <a:cubicBezTo>
                      <a:pt x="49" y="21"/>
                      <a:pt x="44" y="13"/>
                      <a:pt x="42" y="4"/>
                    </a:cubicBezTo>
                    <a:cubicBezTo>
                      <a:pt x="42" y="4"/>
                      <a:pt x="42" y="4"/>
                      <a:pt x="42" y="4"/>
                    </a:cubicBezTo>
                    <a:cubicBezTo>
                      <a:pt x="38" y="2"/>
                      <a:pt x="33"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1" name="Google Shape;538;p5">
                <a:extLst>
                  <a:ext uri="{FF2B5EF4-FFF2-40B4-BE49-F238E27FC236}">
                    <a16:creationId xmlns:a16="http://schemas.microsoft.com/office/drawing/2014/main" id="{14BEFCA9-C8CF-413E-AFB1-610C9CFBE884}"/>
                  </a:ext>
                </a:extLst>
              </p:cNvPr>
              <p:cNvSpPr/>
              <p:nvPr/>
            </p:nvSpPr>
            <p:spPr>
              <a:xfrm>
                <a:off x="3136" y="2222"/>
                <a:ext cx="39" cy="10"/>
              </a:xfrm>
              <a:custGeom>
                <a:avLst/>
                <a:gdLst/>
                <a:ahLst/>
                <a:cxnLst/>
                <a:rect l="l" t="t" r="r" b="b"/>
                <a:pathLst>
                  <a:path w="23" h="6" extrusionOk="0">
                    <a:moveTo>
                      <a:pt x="23" y="1"/>
                    </a:moveTo>
                    <a:cubicBezTo>
                      <a:pt x="22" y="2"/>
                      <a:pt x="21" y="2"/>
                      <a:pt x="21" y="2"/>
                    </a:cubicBezTo>
                    <a:cubicBezTo>
                      <a:pt x="19" y="3"/>
                      <a:pt x="17" y="3"/>
                      <a:pt x="15" y="3"/>
                    </a:cubicBezTo>
                    <a:cubicBezTo>
                      <a:pt x="16" y="4"/>
                      <a:pt x="17" y="5"/>
                      <a:pt x="18" y="6"/>
                    </a:cubicBezTo>
                    <a:cubicBezTo>
                      <a:pt x="19" y="5"/>
                      <a:pt x="20" y="5"/>
                      <a:pt x="20" y="4"/>
                    </a:cubicBezTo>
                    <a:cubicBezTo>
                      <a:pt x="21" y="3"/>
                      <a:pt x="22" y="2"/>
                      <a:pt x="23" y="1"/>
                    </a:cubicBezTo>
                    <a:moveTo>
                      <a:pt x="0" y="0"/>
                    </a:moveTo>
                    <a:cubicBezTo>
                      <a:pt x="0" y="1"/>
                      <a:pt x="1" y="2"/>
                      <a:pt x="1" y="2"/>
                    </a:cubicBezTo>
                    <a:cubicBezTo>
                      <a:pt x="3" y="4"/>
                      <a:pt x="4" y="5"/>
                      <a:pt x="6" y="6"/>
                    </a:cubicBezTo>
                    <a:cubicBezTo>
                      <a:pt x="6" y="5"/>
                      <a:pt x="7" y="4"/>
                      <a:pt x="8" y="3"/>
                    </a:cubicBezTo>
                    <a:cubicBezTo>
                      <a:pt x="5" y="3"/>
                      <a:pt x="3" y="2"/>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2" name="Google Shape;539;p5">
                <a:extLst>
                  <a:ext uri="{FF2B5EF4-FFF2-40B4-BE49-F238E27FC236}">
                    <a16:creationId xmlns:a16="http://schemas.microsoft.com/office/drawing/2014/main" id="{F624C41C-0B89-4F01-BE30-5E1C71796084}"/>
                  </a:ext>
                </a:extLst>
              </p:cNvPr>
              <p:cNvSpPr/>
              <p:nvPr/>
            </p:nvSpPr>
            <p:spPr>
              <a:xfrm>
                <a:off x="3251" y="2440"/>
                <a:ext cx="27" cy="24"/>
              </a:xfrm>
              <a:custGeom>
                <a:avLst/>
                <a:gdLst/>
                <a:ahLst/>
                <a:cxnLst/>
                <a:rect l="l" t="t" r="r" b="b"/>
                <a:pathLst>
                  <a:path w="16" h="14" extrusionOk="0">
                    <a:moveTo>
                      <a:pt x="8" y="0"/>
                    </a:moveTo>
                    <a:cubicBezTo>
                      <a:pt x="6" y="0"/>
                      <a:pt x="4" y="1"/>
                      <a:pt x="3" y="2"/>
                    </a:cubicBezTo>
                    <a:cubicBezTo>
                      <a:pt x="0" y="4"/>
                      <a:pt x="0" y="9"/>
                      <a:pt x="2" y="12"/>
                    </a:cubicBezTo>
                    <a:cubicBezTo>
                      <a:pt x="4" y="14"/>
                      <a:pt x="6" y="14"/>
                      <a:pt x="8" y="14"/>
                    </a:cubicBezTo>
                    <a:cubicBezTo>
                      <a:pt x="9" y="14"/>
                      <a:pt x="11" y="14"/>
                      <a:pt x="12" y="13"/>
                    </a:cubicBezTo>
                    <a:cubicBezTo>
                      <a:pt x="15" y="10"/>
                      <a:pt x="16" y="6"/>
                      <a:pt x="13"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3" name="Google Shape;540;p5">
                <a:extLst>
                  <a:ext uri="{FF2B5EF4-FFF2-40B4-BE49-F238E27FC236}">
                    <a16:creationId xmlns:a16="http://schemas.microsoft.com/office/drawing/2014/main" id="{91AFA510-C00B-4F85-B7C2-6827C2348C1E}"/>
                  </a:ext>
                </a:extLst>
              </p:cNvPr>
              <p:cNvSpPr/>
              <p:nvPr/>
            </p:nvSpPr>
            <p:spPr>
              <a:xfrm>
                <a:off x="3400" y="1963"/>
                <a:ext cx="70" cy="65"/>
              </a:xfrm>
              <a:custGeom>
                <a:avLst/>
                <a:gdLst/>
                <a:ahLst/>
                <a:cxnLst/>
                <a:rect l="l" t="t" r="r" b="b"/>
                <a:pathLst>
                  <a:path w="41" h="38" extrusionOk="0">
                    <a:moveTo>
                      <a:pt x="22" y="0"/>
                    </a:moveTo>
                    <a:cubicBezTo>
                      <a:pt x="17" y="0"/>
                      <a:pt x="13" y="2"/>
                      <a:pt x="9" y="5"/>
                    </a:cubicBezTo>
                    <a:cubicBezTo>
                      <a:pt x="1" y="12"/>
                      <a:pt x="0" y="24"/>
                      <a:pt x="7" y="32"/>
                    </a:cubicBezTo>
                    <a:cubicBezTo>
                      <a:pt x="10" y="35"/>
                      <a:pt x="14" y="37"/>
                      <a:pt x="17" y="38"/>
                    </a:cubicBezTo>
                    <a:cubicBezTo>
                      <a:pt x="20" y="28"/>
                      <a:pt x="29" y="21"/>
                      <a:pt x="39" y="19"/>
                    </a:cubicBezTo>
                    <a:cubicBezTo>
                      <a:pt x="40" y="19"/>
                      <a:pt x="40" y="19"/>
                      <a:pt x="41" y="19"/>
                    </a:cubicBezTo>
                    <a:cubicBezTo>
                      <a:pt x="41" y="15"/>
                      <a:pt x="39" y="10"/>
                      <a:pt x="36" y="7"/>
                    </a:cubicBezTo>
                    <a:cubicBezTo>
                      <a:pt x="32" y="3"/>
                      <a:pt x="27"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4" name="Google Shape;541;p5">
                <a:extLst>
                  <a:ext uri="{FF2B5EF4-FFF2-40B4-BE49-F238E27FC236}">
                    <a16:creationId xmlns:a16="http://schemas.microsoft.com/office/drawing/2014/main" id="{444FEF96-825B-47B1-93CC-A002BCF596D6}"/>
                  </a:ext>
                </a:extLst>
              </p:cNvPr>
              <p:cNvSpPr/>
              <p:nvPr/>
            </p:nvSpPr>
            <p:spPr>
              <a:xfrm>
                <a:off x="3676" y="2484"/>
                <a:ext cx="116" cy="100"/>
              </a:xfrm>
              <a:custGeom>
                <a:avLst/>
                <a:gdLst/>
                <a:ahLst/>
                <a:cxnLst/>
                <a:rect l="l" t="t" r="r" b="b"/>
                <a:pathLst>
                  <a:path w="68" h="58" extrusionOk="0">
                    <a:moveTo>
                      <a:pt x="34" y="0"/>
                    </a:moveTo>
                    <a:cubicBezTo>
                      <a:pt x="25" y="0"/>
                      <a:pt x="16" y="4"/>
                      <a:pt x="10" y="11"/>
                    </a:cubicBezTo>
                    <a:cubicBezTo>
                      <a:pt x="0" y="22"/>
                      <a:pt x="0" y="39"/>
                      <a:pt x="9" y="50"/>
                    </a:cubicBezTo>
                    <a:cubicBezTo>
                      <a:pt x="11" y="49"/>
                      <a:pt x="12" y="49"/>
                      <a:pt x="13" y="48"/>
                    </a:cubicBezTo>
                    <a:cubicBezTo>
                      <a:pt x="17" y="45"/>
                      <a:pt x="22" y="44"/>
                      <a:pt x="26" y="44"/>
                    </a:cubicBezTo>
                    <a:cubicBezTo>
                      <a:pt x="36" y="44"/>
                      <a:pt x="45" y="49"/>
                      <a:pt x="50" y="58"/>
                    </a:cubicBezTo>
                    <a:cubicBezTo>
                      <a:pt x="50" y="58"/>
                      <a:pt x="50" y="58"/>
                      <a:pt x="50" y="58"/>
                    </a:cubicBezTo>
                    <a:cubicBezTo>
                      <a:pt x="52" y="56"/>
                      <a:pt x="55" y="54"/>
                      <a:pt x="57" y="51"/>
                    </a:cubicBezTo>
                    <a:cubicBezTo>
                      <a:pt x="68" y="38"/>
                      <a:pt x="67" y="19"/>
                      <a:pt x="54" y="8"/>
                    </a:cubicBezTo>
                    <a:cubicBezTo>
                      <a:pt x="48" y="3"/>
                      <a:pt x="41"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5" name="Google Shape;542;p5">
                <a:extLst>
                  <a:ext uri="{FF2B5EF4-FFF2-40B4-BE49-F238E27FC236}">
                    <a16:creationId xmlns:a16="http://schemas.microsoft.com/office/drawing/2014/main" id="{2DFE43B5-7267-49E8-B1DE-7AB73706BB13}"/>
                  </a:ext>
                </a:extLst>
              </p:cNvPr>
              <p:cNvSpPr/>
              <p:nvPr/>
            </p:nvSpPr>
            <p:spPr>
              <a:xfrm>
                <a:off x="3725" y="2719"/>
                <a:ext cx="41" cy="11"/>
              </a:xfrm>
              <a:custGeom>
                <a:avLst/>
                <a:gdLst/>
                <a:ahLst/>
                <a:cxnLst/>
                <a:rect l="l" t="t" r="r" b="b"/>
                <a:pathLst>
                  <a:path w="24" h="6" extrusionOk="0">
                    <a:moveTo>
                      <a:pt x="13" y="0"/>
                    </a:moveTo>
                    <a:cubicBezTo>
                      <a:pt x="8" y="0"/>
                      <a:pt x="3" y="2"/>
                      <a:pt x="0" y="6"/>
                    </a:cubicBezTo>
                    <a:cubicBezTo>
                      <a:pt x="5" y="4"/>
                      <a:pt x="10" y="3"/>
                      <a:pt x="15" y="3"/>
                    </a:cubicBezTo>
                    <a:cubicBezTo>
                      <a:pt x="18" y="3"/>
                      <a:pt x="21" y="3"/>
                      <a:pt x="24" y="4"/>
                    </a:cubicBezTo>
                    <a:cubicBezTo>
                      <a:pt x="20" y="1"/>
                      <a:pt x="17" y="0"/>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6" name="Google Shape;543;p5">
                <a:extLst>
                  <a:ext uri="{FF2B5EF4-FFF2-40B4-BE49-F238E27FC236}">
                    <a16:creationId xmlns:a16="http://schemas.microsoft.com/office/drawing/2014/main" id="{E9427751-85BC-4608-A6C5-2AADC0725CA2}"/>
                  </a:ext>
                </a:extLst>
              </p:cNvPr>
              <p:cNvSpPr/>
              <p:nvPr/>
            </p:nvSpPr>
            <p:spPr>
              <a:xfrm>
                <a:off x="3487" y="2627"/>
                <a:ext cx="93" cy="22"/>
              </a:xfrm>
              <a:custGeom>
                <a:avLst/>
                <a:gdLst/>
                <a:ahLst/>
                <a:cxnLst/>
                <a:rect l="l" t="t" r="r" b="b"/>
                <a:pathLst>
                  <a:path w="54" h="13" extrusionOk="0">
                    <a:moveTo>
                      <a:pt x="24" y="0"/>
                    </a:moveTo>
                    <a:cubicBezTo>
                      <a:pt x="15" y="0"/>
                      <a:pt x="7" y="3"/>
                      <a:pt x="0" y="8"/>
                    </a:cubicBezTo>
                    <a:cubicBezTo>
                      <a:pt x="6" y="6"/>
                      <a:pt x="12" y="6"/>
                      <a:pt x="18" y="6"/>
                    </a:cubicBezTo>
                    <a:cubicBezTo>
                      <a:pt x="30" y="6"/>
                      <a:pt x="42" y="8"/>
                      <a:pt x="54" y="13"/>
                    </a:cubicBezTo>
                    <a:cubicBezTo>
                      <a:pt x="53" y="12"/>
                      <a:pt x="52" y="11"/>
                      <a:pt x="50" y="10"/>
                    </a:cubicBezTo>
                    <a:cubicBezTo>
                      <a:pt x="43" y="4"/>
                      <a:pt x="33"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7" name="Google Shape;544;p5">
                <a:extLst>
                  <a:ext uri="{FF2B5EF4-FFF2-40B4-BE49-F238E27FC236}">
                    <a16:creationId xmlns:a16="http://schemas.microsoft.com/office/drawing/2014/main" id="{DC38FAE0-110E-4C5E-A5BD-77BD3BED5517}"/>
                  </a:ext>
                </a:extLst>
              </p:cNvPr>
              <p:cNvSpPr/>
              <p:nvPr/>
            </p:nvSpPr>
            <p:spPr>
              <a:xfrm>
                <a:off x="3448" y="2637"/>
                <a:ext cx="156" cy="132"/>
              </a:xfrm>
              <a:custGeom>
                <a:avLst/>
                <a:gdLst/>
                <a:ahLst/>
                <a:cxnLst/>
                <a:rect l="l" t="t" r="r" b="b"/>
                <a:pathLst>
                  <a:path w="91" h="77" extrusionOk="0">
                    <a:moveTo>
                      <a:pt x="41" y="0"/>
                    </a:moveTo>
                    <a:cubicBezTo>
                      <a:pt x="35" y="0"/>
                      <a:pt x="29" y="0"/>
                      <a:pt x="23" y="2"/>
                    </a:cubicBezTo>
                    <a:cubicBezTo>
                      <a:pt x="20" y="4"/>
                      <a:pt x="17" y="6"/>
                      <a:pt x="15" y="9"/>
                    </a:cubicBezTo>
                    <a:cubicBezTo>
                      <a:pt x="0" y="26"/>
                      <a:pt x="2" y="52"/>
                      <a:pt x="20" y="67"/>
                    </a:cubicBezTo>
                    <a:cubicBezTo>
                      <a:pt x="27" y="74"/>
                      <a:pt x="37" y="77"/>
                      <a:pt x="46" y="77"/>
                    </a:cubicBezTo>
                    <a:cubicBezTo>
                      <a:pt x="56" y="77"/>
                      <a:pt x="65" y="74"/>
                      <a:pt x="72" y="68"/>
                    </a:cubicBezTo>
                    <a:cubicBezTo>
                      <a:pt x="72" y="68"/>
                      <a:pt x="71" y="68"/>
                      <a:pt x="70" y="68"/>
                    </a:cubicBezTo>
                    <a:cubicBezTo>
                      <a:pt x="66" y="68"/>
                      <a:pt x="61" y="66"/>
                      <a:pt x="59" y="61"/>
                    </a:cubicBezTo>
                    <a:cubicBezTo>
                      <a:pt x="55" y="55"/>
                      <a:pt x="57" y="47"/>
                      <a:pt x="64" y="43"/>
                    </a:cubicBezTo>
                    <a:cubicBezTo>
                      <a:pt x="66" y="42"/>
                      <a:pt x="68" y="42"/>
                      <a:pt x="70" y="42"/>
                    </a:cubicBezTo>
                    <a:cubicBezTo>
                      <a:pt x="75" y="42"/>
                      <a:pt x="79" y="44"/>
                      <a:pt x="82" y="48"/>
                    </a:cubicBezTo>
                    <a:cubicBezTo>
                      <a:pt x="83" y="50"/>
                      <a:pt x="83" y="52"/>
                      <a:pt x="83" y="54"/>
                    </a:cubicBezTo>
                    <a:cubicBezTo>
                      <a:pt x="91" y="39"/>
                      <a:pt x="89" y="20"/>
                      <a:pt x="77" y="7"/>
                    </a:cubicBezTo>
                    <a:cubicBezTo>
                      <a:pt x="65" y="2"/>
                      <a:pt x="53" y="0"/>
                      <a:pt x="41"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8" name="Google Shape;545;p5">
                <a:extLst>
                  <a:ext uri="{FF2B5EF4-FFF2-40B4-BE49-F238E27FC236}">
                    <a16:creationId xmlns:a16="http://schemas.microsoft.com/office/drawing/2014/main" id="{ACF6D591-1CA2-4E8D-BF11-4D520AB36A76}"/>
                  </a:ext>
                </a:extLst>
              </p:cNvPr>
              <p:cNvSpPr/>
              <p:nvPr/>
            </p:nvSpPr>
            <p:spPr>
              <a:xfrm>
                <a:off x="3299" y="2886"/>
                <a:ext cx="75" cy="36"/>
              </a:xfrm>
              <a:custGeom>
                <a:avLst/>
                <a:gdLst/>
                <a:ahLst/>
                <a:cxnLst/>
                <a:rect l="l" t="t" r="r" b="b"/>
                <a:pathLst>
                  <a:path w="44" h="21" extrusionOk="0">
                    <a:moveTo>
                      <a:pt x="27" y="0"/>
                    </a:moveTo>
                    <a:cubicBezTo>
                      <a:pt x="27" y="0"/>
                      <a:pt x="26" y="1"/>
                      <a:pt x="26" y="2"/>
                    </a:cubicBezTo>
                    <a:cubicBezTo>
                      <a:pt x="22" y="6"/>
                      <a:pt x="17" y="8"/>
                      <a:pt x="11" y="8"/>
                    </a:cubicBezTo>
                    <a:cubicBezTo>
                      <a:pt x="7" y="8"/>
                      <a:pt x="3" y="7"/>
                      <a:pt x="0" y="4"/>
                    </a:cubicBezTo>
                    <a:cubicBezTo>
                      <a:pt x="1" y="9"/>
                      <a:pt x="3" y="13"/>
                      <a:pt x="7" y="16"/>
                    </a:cubicBezTo>
                    <a:cubicBezTo>
                      <a:pt x="11" y="20"/>
                      <a:pt x="17" y="21"/>
                      <a:pt x="22" y="21"/>
                    </a:cubicBezTo>
                    <a:cubicBezTo>
                      <a:pt x="28" y="21"/>
                      <a:pt x="34" y="19"/>
                      <a:pt x="39" y="14"/>
                    </a:cubicBezTo>
                    <a:cubicBezTo>
                      <a:pt x="42" y="10"/>
                      <a:pt x="43" y="6"/>
                      <a:pt x="44" y="2"/>
                    </a:cubicBezTo>
                    <a:cubicBezTo>
                      <a:pt x="42" y="2"/>
                      <a:pt x="41" y="3"/>
                      <a:pt x="39" y="3"/>
                    </a:cubicBezTo>
                    <a:cubicBezTo>
                      <a:pt x="36" y="3"/>
                      <a:pt x="32" y="2"/>
                      <a:pt x="29" y="0"/>
                    </a:cubicBezTo>
                    <a:cubicBezTo>
                      <a:pt x="28" y="0"/>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9" name="Google Shape;546;p5">
                <a:extLst>
                  <a:ext uri="{FF2B5EF4-FFF2-40B4-BE49-F238E27FC236}">
                    <a16:creationId xmlns:a16="http://schemas.microsoft.com/office/drawing/2014/main" id="{ECAFD3C0-4CDD-41E5-B852-2E90A8FCA181}"/>
                  </a:ext>
                </a:extLst>
              </p:cNvPr>
              <p:cNvSpPr/>
              <p:nvPr/>
            </p:nvSpPr>
            <p:spPr>
              <a:xfrm>
                <a:off x="3371" y="2486"/>
                <a:ext cx="106" cy="72"/>
              </a:xfrm>
              <a:custGeom>
                <a:avLst/>
                <a:gdLst/>
                <a:ahLst/>
                <a:cxnLst/>
                <a:rect l="l" t="t" r="r" b="b"/>
                <a:pathLst>
                  <a:path w="62" h="42" extrusionOk="0">
                    <a:moveTo>
                      <a:pt x="0" y="24"/>
                    </a:moveTo>
                    <a:cubicBezTo>
                      <a:pt x="2" y="29"/>
                      <a:pt x="5" y="34"/>
                      <a:pt x="9" y="38"/>
                    </a:cubicBezTo>
                    <a:cubicBezTo>
                      <a:pt x="11" y="40"/>
                      <a:pt x="13" y="41"/>
                      <a:pt x="16" y="42"/>
                    </a:cubicBezTo>
                    <a:cubicBezTo>
                      <a:pt x="15" y="41"/>
                      <a:pt x="15" y="40"/>
                      <a:pt x="15" y="39"/>
                    </a:cubicBezTo>
                    <a:cubicBezTo>
                      <a:pt x="14" y="34"/>
                      <a:pt x="15" y="29"/>
                      <a:pt x="16" y="25"/>
                    </a:cubicBezTo>
                    <a:cubicBezTo>
                      <a:pt x="16" y="25"/>
                      <a:pt x="16" y="25"/>
                      <a:pt x="16" y="25"/>
                    </a:cubicBezTo>
                    <a:cubicBezTo>
                      <a:pt x="14" y="25"/>
                      <a:pt x="13" y="25"/>
                      <a:pt x="11" y="25"/>
                    </a:cubicBezTo>
                    <a:cubicBezTo>
                      <a:pt x="7" y="25"/>
                      <a:pt x="3" y="25"/>
                      <a:pt x="0" y="24"/>
                    </a:cubicBezTo>
                    <a:moveTo>
                      <a:pt x="59" y="0"/>
                    </a:moveTo>
                    <a:cubicBezTo>
                      <a:pt x="57" y="3"/>
                      <a:pt x="54" y="6"/>
                      <a:pt x="51" y="9"/>
                    </a:cubicBezTo>
                    <a:cubicBezTo>
                      <a:pt x="55" y="10"/>
                      <a:pt x="59" y="13"/>
                      <a:pt x="62" y="16"/>
                    </a:cubicBezTo>
                    <a:cubicBezTo>
                      <a:pt x="62" y="10"/>
                      <a:pt x="61" y="5"/>
                      <a:pt x="5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0" name="Google Shape;547;p5">
                <a:extLst>
                  <a:ext uri="{FF2B5EF4-FFF2-40B4-BE49-F238E27FC236}">
                    <a16:creationId xmlns:a16="http://schemas.microsoft.com/office/drawing/2014/main" id="{C1310103-9DF4-4FBC-B4AA-77FD1A116C19}"/>
                  </a:ext>
                </a:extLst>
              </p:cNvPr>
              <p:cNvSpPr/>
              <p:nvPr/>
            </p:nvSpPr>
            <p:spPr>
              <a:xfrm>
                <a:off x="3364" y="2455"/>
                <a:ext cx="108" cy="74"/>
              </a:xfrm>
              <a:custGeom>
                <a:avLst/>
                <a:gdLst/>
                <a:ahLst/>
                <a:cxnLst/>
                <a:rect l="l" t="t" r="r" b="b"/>
                <a:pathLst>
                  <a:path w="63" h="43" extrusionOk="0">
                    <a:moveTo>
                      <a:pt x="37" y="0"/>
                    </a:moveTo>
                    <a:cubicBezTo>
                      <a:pt x="33" y="2"/>
                      <a:pt x="29" y="3"/>
                      <a:pt x="25" y="3"/>
                    </a:cubicBezTo>
                    <a:cubicBezTo>
                      <a:pt x="23" y="3"/>
                      <a:pt x="22" y="3"/>
                      <a:pt x="21" y="3"/>
                    </a:cubicBezTo>
                    <a:cubicBezTo>
                      <a:pt x="17" y="5"/>
                      <a:pt x="13" y="7"/>
                      <a:pt x="10" y="11"/>
                    </a:cubicBezTo>
                    <a:cubicBezTo>
                      <a:pt x="2" y="20"/>
                      <a:pt x="0" y="32"/>
                      <a:pt x="4" y="42"/>
                    </a:cubicBezTo>
                    <a:cubicBezTo>
                      <a:pt x="7" y="43"/>
                      <a:pt x="11" y="43"/>
                      <a:pt x="15" y="43"/>
                    </a:cubicBezTo>
                    <a:cubicBezTo>
                      <a:pt x="17" y="43"/>
                      <a:pt x="18" y="43"/>
                      <a:pt x="20" y="43"/>
                    </a:cubicBezTo>
                    <a:cubicBezTo>
                      <a:pt x="20" y="43"/>
                      <a:pt x="20" y="43"/>
                      <a:pt x="20" y="43"/>
                    </a:cubicBezTo>
                    <a:cubicBezTo>
                      <a:pt x="24" y="34"/>
                      <a:pt x="31" y="27"/>
                      <a:pt x="41" y="26"/>
                    </a:cubicBezTo>
                    <a:cubicBezTo>
                      <a:pt x="43" y="25"/>
                      <a:pt x="44" y="25"/>
                      <a:pt x="46" y="25"/>
                    </a:cubicBezTo>
                    <a:cubicBezTo>
                      <a:pt x="49" y="25"/>
                      <a:pt x="52" y="26"/>
                      <a:pt x="55" y="27"/>
                    </a:cubicBezTo>
                    <a:cubicBezTo>
                      <a:pt x="58" y="24"/>
                      <a:pt x="61" y="21"/>
                      <a:pt x="63" y="18"/>
                    </a:cubicBezTo>
                    <a:cubicBezTo>
                      <a:pt x="61" y="14"/>
                      <a:pt x="58" y="11"/>
                      <a:pt x="55" y="7"/>
                    </a:cubicBezTo>
                    <a:cubicBezTo>
                      <a:pt x="50" y="3"/>
                      <a:pt x="44" y="1"/>
                      <a:pt x="3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1" name="Google Shape;548;p5">
                <a:extLst>
                  <a:ext uri="{FF2B5EF4-FFF2-40B4-BE49-F238E27FC236}">
                    <a16:creationId xmlns:a16="http://schemas.microsoft.com/office/drawing/2014/main" id="{2C096C26-51DB-4DCF-80B5-4CC7CFDD1029}"/>
                  </a:ext>
                </a:extLst>
              </p:cNvPr>
              <p:cNvSpPr/>
              <p:nvPr/>
            </p:nvSpPr>
            <p:spPr>
              <a:xfrm>
                <a:off x="3400" y="2455"/>
                <a:ext cx="27" cy="5"/>
              </a:xfrm>
              <a:custGeom>
                <a:avLst/>
                <a:gdLst/>
                <a:ahLst/>
                <a:cxnLst/>
                <a:rect l="l" t="t" r="r" b="b"/>
                <a:pathLst>
                  <a:path w="16" h="3" extrusionOk="0">
                    <a:moveTo>
                      <a:pt x="13" y="0"/>
                    </a:moveTo>
                    <a:cubicBezTo>
                      <a:pt x="8" y="0"/>
                      <a:pt x="4" y="1"/>
                      <a:pt x="0" y="3"/>
                    </a:cubicBezTo>
                    <a:cubicBezTo>
                      <a:pt x="1" y="3"/>
                      <a:pt x="2" y="3"/>
                      <a:pt x="4" y="3"/>
                    </a:cubicBezTo>
                    <a:cubicBezTo>
                      <a:pt x="8" y="3"/>
                      <a:pt x="12" y="2"/>
                      <a:pt x="16" y="0"/>
                    </a:cubicBezTo>
                    <a:cubicBezTo>
                      <a:pt x="15" y="0"/>
                      <a:pt x="14" y="0"/>
                      <a:pt x="13"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2" name="Google Shape;549;p5">
                <a:extLst>
                  <a:ext uri="{FF2B5EF4-FFF2-40B4-BE49-F238E27FC236}">
                    <a16:creationId xmlns:a16="http://schemas.microsoft.com/office/drawing/2014/main" id="{F4C804B2-9F95-4868-A99E-CDC4E834CF92}"/>
                  </a:ext>
                </a:extLst>
              </p:cNvPr>
              <p:cNvSpPr/>
              <p:nvPr/>
            </p:nvSpPr>
            <p:spPr>
              <a:xfrm>
                <a:off x="3573" y="2853"/>
                <a:ext cx="115" cy="105"/>
              </a:xfrm>
              <a:custGeom>
                <a:avLst/>
                <a:gdLst/>
                <a:ahLst/>
                <a:cxnLst/>
                <a:rect l="l" t="t" r="r" b="b"/>
                <a:pathLst>
                  <a:path w="67" h="61" extrusionOk="0">
                    <a:moveTo>
                      <a:pt x="45" y="0"/>
                    </a:moveTo>
                    <a:cubicBezTo>
                      <a:pt x="43" y="4"/>
                      <a:pt x="40" y="8"/>
                      <a:pt x="37" y="12"/>
                    </a:cubicBezTo>
                    <a:cubicBezTo>
                      <a:pt x="27" y="25"/>
                      <a:pt x="14" y="34"/>
                      <a:pt x="0" y="40"/>
                    </a:cubicBezTo>
                    <a:cubicBezTo>
                      <a:pt x="2" y="46"/>
                      <a:pt x="5" y="51"/>
                      <a:pt x="10" y="55"/>
                    </a:cubicBezTo>
                    <a:cubicBezTo>
                      <a:pt x="13" y="57"/>
                      <a:pt x="17" y="60"/>
                      <a:pt x="20" y="61"/>
                    </a:cubicBezTo>
                    <a:cubicBezTo>
                      <a:pt x="18" y="53"/>
                      <a:pt x="20" y="44"/>
                      <a:pt x="27" y="38"/>
                    </a:cubicBezTo>
                    <a:cubicBezTo>
                      <a:pt x="31" y="35"/>
                      <a:pt x="36" y="33"/>
                      <a:pt x="41" y="33"/>
                    </a:cubicBezTo>
                    <a:cubicBezTo>
                      <a:pt x="47" y="33"/>
                      <a:pt x="53" y="36"/>
                      <a:pt x="57" y="40"/>
                    </a:cubicBezTo>
                    <a:cubicBezTo>
                      <a:pt x="58" y="42"/>
                      <a:pt x="59" y="43"/>
                      <a:pt x="60" y="45"/>
                    </a:cubicBezTo>
                    <a:cubicBezTo>
                      <a:pt x="67" y="32"/>
                      <a:pt x="64" y="15"/>
                      <a:pt x="53" y="5"/>
                    </a:cubicBezTo>
                    <a:cubicBezTo>
                      <a:pt x="50" y="3"/>
                      <a:pt x="47" y="1"/>
                      <a:pt x="4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3" name="Google Shape;550;p5">
                <a:extLst>
                  <a:ext uri="{FF2B5EF4-FFF2-40B4-BE49-F238E27FC236}">
                    <a16:creationId xmlns:a16="http://schemas.microsoft.com/office/drawing/2014/main" id="{41F5C33F-A883-457F-AF28-303503B4E63A}"/>
                  </a:ext>
                </a:extLst>
              </p:cNvPr>
              <p:cNvSpPr/>
              <p:nvPr/>
            </p:nvSpPr>
            <p:spPr>
              <a:xfrm>
                <a:off x="3569" y="2848"/>
                <a:ext cx="81" cy="74"/>
              </a:xfrm>
              <a:custGeom>
                <a:avLst/>
                <a:gdLst/>
                <a:ahLst/>
                <a:cxnLst/>
                <a:rect l="l" t="t" r="r" b="b"/>
                <a:pathLst>
                  <a:path w="47" h="43" extrusionOk="0">
                    <a:moveTo>
                      <a:pt x="33" y="0"/>
                    </a:moveTo>
                    <a:cubicBezTo>
                      <a:pt x="24" y="0"/>
                      <a:pt x="15" y="4"/>
                      <a:pt x="8" y="11"/>
                    </a:cubicBezTo>
                    <a:cubicBezTo>
                      <a:pt x="8" y="12"/>
                      <a:pt x="8" y="12"/>
                      <a:pt x="7" y="12"/>
                    </a:cubicBezTo>
                    <a:cubicBezTo>
                      <a:pt x="9" y="19"/>
                      <a:pt x="6" y="26"/>
                      <a:pt x="0" y="31"/>
                    </a:cubicBezTo>
                    <a:cubicBezTo>
                      <a:pt x="0" y="35"/>
                      <a:pt x="1" y="39"/>
                      <a:pt x="2" y="43"/>
                    </a:cubicBezTo>
                    <a:cubicBezTo>
                      <a:pt x="16" y="37"/>
                      <a:pt x="29" y="28"/>
                      <a:pt x="39" y="15"/>
                    </a:cubicBezTo>
                    <a:cubicBezTo>
                      <a:pt x="42" y="11"/>
                      <a:pt x="45" y="7"/>
                      <a:pt x="47" y="3"/>
                    </a:cubicBezTo>
                    <a:cubicBezTo>
                      <a:pt x="42" y="1"/>
                      <a:pt x="38" y="0"/>
                      <a:pt x="3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4" name="Google Shape;551;p5">
                <a:extLst>
                  <a:ext uri="{FF2B5EF4-FFF2-40B4-BE49-F238E27FC236}">
                    <a16:creationId xmlns:a16="http://schemas.microsoft.com/office/drawing/2014/main" id="{89DE5674-FCE1-4772-94EB-49C29AD144DC}"/>
                  </a:ext>
                </a:extLst>
              </p:cNvPr>
              <p:cNvSpPr/>
              <p:nvPr/>
            </p:nvSpPr>
            <p:spPr>
              <a:xfrm>
                <a:off x="3273" y="2685"/>
                <a:ext cx="55" cy="55"/>
              </a:xfrm>
              <a:custGeom>
                <a:avLst/>
                <a:gdLst/>
                <a:ahLst/>
                <a:cxnLst/>
                <a:rect l="l" t="t" r="r" b="b"/>
                <a:pathLst>
                  <a:path w="32" h="32" extrusionOk="0">
                    <a:moveTo>
                      <a:pt x="15" y="0"/>
                    </a:moveTo>
                    <a:cubicBezTo>
                      <a:pt x="10" y="0"/>
                      <a:pt x="6" y="2"/>
                      <a:pt x="3" y="6"/>
                    </a:cubicBezTo>
                    <a:cubicBezTo>
                      <a:pt x="1" y="7"/>
                      <a:pt x="1" y="9"/>
                      <a:pt x="0" y="10"/>
                    </a:cubicBezTo>
                    <a:cubicBezTo>
                      <a:pt x="4" y="16"/>
                      <a:pt x="6" y="23"/>
                      <a:pt x="5" y="29"/>
                    </a:cubicBezTo>
                    <a:cubicBezTo>
                      <a:pt x="8" y="31"/>
                      <a:pt x="11" y="32"/>
                      <a:pt x="15" y="32"/>
                    </a:cubicBezTo>
                    <a:cubicBezTo>
                      <a:pt x="19" y="32"/>
                      <a:pt x="24" y="30"/>
                      <a:pt x="27" y="27"/>
                    </a:cubicBezTo>
                    <a:cubicBezTo>
                      <a:pt x="32" y="20"/>
                      <a:pt x="32" y="10"/>
                      <a:pt x="25" y="4"/>
                    </a:cubicBezTo>
                    <a:cubicBezTo>
                      <a:pt x="22" y="2"/>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5" name="Google Shape;552;p5">
                <a:extLst>
                  <a:ext uri="{FF2B5EF4-FFF2-40B4-BE49-F238E27FC236}">
                    <a16:creationId xmlns:a16="http://schemas.microsoft.com/office/drawing/2014/main" id="{B0145718-2D77-4C13-92FB-A3120BD117FB}"/>
                  </a:ext>
                </a:extLst>
              </p:cNvPr>
              <p:cNvSpPr/>
              <p:nvPr/>
            </p:nvSpPr>
            <p:spPr>
              <a:xfrm>
                <a:off x="3451" y="2966"/>
                <a:ext cx="28" cy="24"/>
              </a:xfrm>
              <a:custGeom>
                <a:avLst/>
                <a:gdLst/>
                <a:ahLst/>
                <a:cxnLst/>
                <a:rect l="l" t="t" r="r" b="b"/>
                <a:pathLst>
                  <a:path w="16" h="14" extrusionOk="0">
                    <a:moveTo>
                      <a:pt x="3" y="0"/>
                    </a:moveTo>
                    <a:cubicBezTo>
                      <a:pt x="0" y="3"/>
                      <a:pt x="0" y="9"/>
                      <a:pt x="4" y="12"/>
                    </a:cubicBezTo>
                    <a:cubicBezTo>
                      <a:pt x="5" y="13"/>
                      <a:pt x="7" y="14"/>
                      <a:pt x="9" y="14"/>
                    </a:cubicBezTo>
                    <a:cubicBezTo>
                      <a:pt x="12" y="14"/>
                      <a:pt x="14" y="13"/>
                      <a:pt x="16" y="11"/>
                    </a:cubicBezTo>
                    <a:cubicBezTo>
                      <a:pt x="16" y="11"/>
                      <a:pt x="16" y="10"/>
                      <a:pt x="16" y="10"/>
                    </a:cubicBezTo>
                    <a:cubicBezTo>
                      <a:pt x="15" y="10"/>
                      <a:pt x="14" y="9"/>
                      <a:pt x="12" y="9"/>
                    </a:cubicBezTo>
                    <a:cubicBezTo>
                      <a:pt x="8" y="7"/>
                      <a:pt x="5" y="4"/>
                      <a:pt x="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6" name="Google Shape;553;p5">
                <a:extLst>
                  <a:ext uri="{FF2B5EF4-FFF2-40B4-BE49-F238E27FC236}">
                    <a16:creationId xmlns:a16="http://schemas.microsoft.com/office/drawing/2014/main" id="{FDEA5F52-EB93-49E9-856E-1167FE7E148A}"/>
                  </a:ext>
                </a:extLst>
              </p:cNvPr>
              <p:cNvSpPr/>
              <p:nvPr/>
            </p:nvSpPr>
            <p:spPr>
              <a:xfrm>
                <a:off x="3545" y="2375"/>
                <a:ext cx="86" cy="77"/>
              </a:xfrm>
              <a:custGeom>
                <a:avLst/>
                <a:gdLst/>
                <a:ahLst/>
                <a:cxnLst/>
                <a:rect l="l" t="t" r="r" b="b"/>
                <a:pathLst>
                  <a:path w="50" h="45" extrusionOk="0">
                    <a:moveTo>
                      <a:pt x="25" y="0"/>
                    </a:moveTo>
                    <a:cubicBezTo>
                      <a:pt x="19" y="0"/>
                      <a:pt x="12" y="2"/>
                      <a:pt x="8" y="7"/>
                    </a:cubicBezTo>
                    <a:cubicBezTo>
                      <a:pt x="0" y="17"/>
                      <a:pt x="1" y="31"/>
                      <a:pt x="10" y="39"/>
                    </a:cubicBezTo>
                    <a:cubicBezTo>
                      <a:pt x="14" y="43"/>
                      <a:pt x="20" y="45"/>
                      <a:pt x="25" y="45"/>
                    </a:cubicBezTo>
                    <a:cubicBezTo>
                      <a:pt x="31" y="45"/>
                      <a:pt x="38" y="42"/>
                      <a:pt x="42" y="37"/>
                    </a:cubicBezTo>
                    <a:cubicBezTo>
                      <a:pt x="50" y="27"/>
                      <a:pt x="49" y="13"/>
                      <a:pt x="40" y="5"/>
                    </a:cubicBezTo>
                    <a:cubicBezTo>
                      <a:pt x="35" y="1"/>
                      <a:pt x="30" y="0"/>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7" name="Google Shape;554;p5">
                <a:extLst>
                  <a:ext uri="{FF2B5EF4-FFF2-40B4-BE49-F238E27FC236}">
                    <a16:creationId xmlns:a16="http://schemas.microsoft.com/office/drawing/2014/main" id="{00F524B5-8B04-47D6-A5F6-08D750A41F51}"/>
                  </a:ext>
                </a:extLst>
              </p:cNvPr>
              <p:cNvSpPr/>
              <p:nvPr/>
            </p:nvSpPr>
            <p:spPr>
              <a:xfrm>
                <a:off x="3730" y="2786"/>
                <a:ext cx="105" cy="91"/>
              </a:xfrm>
              <a:custGeom>
                <a:avLst/>
                <a:gdLst/>
                <a:ahLst/>
                <a:cxnLst/>
                <a:rect l="l" t="t" r="r" b="b"/>
                <a:pathLst>
                  <a:path w="61" h="53" extrusionOk="0">
                    <a:moveTo>
                      <a:pt x="47" y="0"/>
                    </a:moveTo>
                    <a:cubicBezTo>
                      <a:pt x="46" y="11"/>
                      <a:pt x="40" y="22"/>
                      <a:pt x="30" y="28"/>
                    </a:cubicBezTo>
                    <a:cubicBezTo>
                      <a:pt x="24" y="31"/>
                      <a:pt x="18" y="32"/>
                      <a:pt x="13" y="32"/>
                    </a:cubicBezTo>
                    <a:cubicBezTo>
                      <a:pt x="8" y="32"/>
                      <a:pt x="4" y="31"/>
                      <a:pt x="0" y="30"/>
                    </a:cubicBezTo>
                    <a:cubicBezTo>
                      <a:pt x="1" y="34"/>
                      <a:pt x="3" y="39"/>
                      <a:pt x="6" y="43"/>
                    </a:cubicBezTo>
                    <a:cubicBezTo>
                      <a:pt x="12" y="49"/>
                      <a:pt x="20" y="53"/>
                      <a:pt x="29" y="53"/>
                    </a:cubicBezTo>
                    <a:cubicBezTo>
                      <a:pt x="35" y="53"/>
                      <a:pt x="42" y="50"/>
                      <a:pt x="48" y="45"/>
                    </a:cubicBezTo>
                    <a:cubicBezTo>
                      <a:pt x="60" y="35"/>
                      <a:pt x="61" y="16"/>
                      <a:pt x="51" y="4"/>
                    </a:cubicBezTo>
                    <a:cubicBezTo>
                      <a:pt x="49" y="2"/>
                      <a:pt x="48" y="1"/>
                      <a:pt x="4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8" name="Google Shape;555;p5">
                <a:extLst>
                  <a:ext uri="{FF2B5EF4-FFF2-40B4-BE49-F238E27FC236}">
                    <a16:creationId xmlns:a16="http://schemas.microsoft.com/office/drawing/2014/main" id="{3D5B7FCA-7A34-451B-9884-0DAAE83D9B59}"/>
                  </a:ext>
                </a:extLst>
              </p:cNvPr>
              <p:cNvSpPr/>
              <p:nvPr/>
            </p:nvSpPr>
            <p:spPr>
              <a:xfrm>
                <a:off x="3950" y="2809"/>
                <a:ext cx="68" cy="61"/>
              </a:xfrm>
              <a:custGeom>
                <a:avLst/>
                <a:gdLst/>
                <a:ahLst/>
                <a:cxnLst/>
                <a:rect l="l" t="t" r="r" b="b"/>
                <a:pathLst>
                  <a:path w="40" h="36" extrusionOk="0">
                    <a:moveTo>
                      <a:pt x="20" y="0"/>
                    </a:moveTo>
                    <a:cubicBezTo>
                      <a:pt x="15" y="0"/>
                      <a:pt x="11" y="2"/>
                      <a:pt x="8" y="5"/>
                    </a:cubicBezTo>
                    <a:cubicBezTo>
                      <a:pt x="0" y="11"/>
                      <a:pt x="0" y="23"/>
                      <a:pt x="6" y="30"/>
                    </a:cubicBezTo>
                    <a:cubicBezTo>
                      <a:pt x="10" y="34"/>
                      <a:pt x="15" y="36"/>
                      <a:pt x="20" y="36"/>
                    </a:cubicBezTo>
                    <a:cubicBezTo>
                      <a:pt x="24" y="36"/>
                      <a:pt x="28" y="35"/>
                      <a:pt x="31" y="32"/>
                    </a:cubicBezTo>
                    <a:cubicBezTo>
                      <a:pt x="39" y="25"/>
                      <a:pt x="40" y="14"/>
                      <a:pt x="33" y="6"/>
                    </a:cubicBezTo>
                    <a:cubicBezTo>
                      <a:pt x="30" y="2"/>
                      <a:pt x="25"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9" name="Google Shape;556;p5">
                <a:extLst>
                  <a:ext uri="{FF2B5EF4-FFF2-40B4-BE49-F238E27FC236}">
                    <a16:creationId xmlns:a16="http://schemas.microsoft.com/office/drawing/2014/main" id="{BAC1D39B-969D-432E-9EB6-126C0464C0E6}"/>
                  </a:ext>
                </a:extLst>
              </p:cNvPr>
              <p:cNvSpPr/>
              <p:nvPr/>
            </p:nvSpPr>
            <p:spPr>
              <a:xfrm>
                <a:off x="3831" y="2973"/>
                <a:ext cx="139" cy="95"/>
              </a:xfrm>
              <a:custGeom>
                <a:avLst/>
                <a:gdLst/>
                <a:ahLst/>
                <a:cxnLst/>
                <a:rect l="l" t="t" r="r" b="b"/>
                <a:pathLst>
                  <a:path w="81" h="55" extrusionOk="0">
                    <a:moveTo>
                      <a:pt x="42" y="0"/>
                    </a:moveTo>
                    <a:cubicBezTo>
                      <a:pt x="33" y="0"/>
                      <a:pt x="24" y="4"/>
                      <a:pt x="16" y="10"/>
                    </a:cubicBezTo>
                    <a:cubicBezTo>
                      <a:pt x="3" y="21"/>
                      <a:pt x="0" y="39"/>
                      <a:pt x="6" y="55"/>
                    </a:cubicBezTo>
                    <a:cubicBezTo>
                      <a:pt x="7" y="52"/>
                      <a:pt x="9" y="49"/>
                      <a:pt x="11" y="47"/>
                    </a:cubicBezTo>
                    <a:cubicBezTo>
                      <a:pt x="20" y="34"/>
                      <a:pt x="35" y="27"/>
                      <a:pt x="50" y="27"/>
                    </a:cubicBezTo>
                    <a:cubicBezTo>
                      <a:pt x="60" y="27"/>
                      <a:pt x="71" y="30"/>
                      <a:pt x="79" y="37"/>
                    </a:cubicBezTo>
                    <a:cubicBezTo>
                      <a:pt x="80" y="37"/>
                      <a:pt x="81" y="38"/>
                      <a:pt x="81" y="38"/>
                    </a:cubicBezTo>
                    <a:cubicBezTo>
                      <a:pt x="81" y="30"/>
                      <a:pt x="78" y="21"/>
                      <a:pt x="72" y="14"/>
                    </a:cubicBezTo>
                    <a:cubicBezTo>
                      <a:pt x="64" y="5"/>
                      <a:pt x="53" y="0"/>
                      <a:pt x="4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0" name="Google Shape;557;p5">
                <a:extLst>
                  <a:ext uri="{FF2B5EF4-FFF2-40B4-BE49-F238E27FC236}">
                    <a16:creationId xmlns:a16="http://schemas.microsoft.com/office/drawing/2014/main" id="{25A802F3-BA34-4287-8939-A98D03FCFB70}"/>
                  </a:ext>
                </a:extLst>
              </p:cNvPr>
              <p:cNvSpPr/>
              <p:nvPr/>
            </p:nvSpPr>
            <p:spPr>
              <a:xfrm>
                <a:off x="4015" y="3213"/>
                <a:ext cx="68" cy="66"/>
              </a:xfrm>
              <a:custGeom>
                <a:avLst/>
                <a:gdLst/>
                <a:ahLst/>
                <a:cxnLst/>
                <a:rect l="l" t="t" r="r" b="b"/>
                <a:pathLst>
                  <a:path w="40" h="38" extrusionOk="0">
                    <a:moveTo>
                      <a:pt x="33" y="0"/>
                    </a:moveTo>
                    <a:cubicBezTo>
                      <a:pt x="28" y="8"/>
                      <a:pt x="19" y="13"/>
                      <a:pt x="9" y="13"/>
                    </a:cubicBezTo>
                    <a:cubicBezTo>
                      <a:pt x="7" y="13"/>
                      <a:pt x="5" y="12"/>
                      <a:pt x="2" y="12"/>
                    </a:cubicBezTo>
                    <a:cubicBezTo>
                      <a:pt x="0" y="19"/>
                      <a:pt x="1" y="27"/>
                      <a:pt x="7" y="33"/>
                    </a:cubicBezTo>
                    <a:cubicBezTo>
                      <a:pt x="8" y="35"/>
                      <a:pt x="11" y="37"/>
                      <a:pt x="13" y="38"/>
                    </a:cubicBezTo>
                    <a:cubicBezTo>
                      <a:pt x="18" y="24"/>
                      <a:pt x="28" y="13"/>
                      <a:pt x="40" y="6"/>
                    </a:cubicBezTo>
                    <a:cubicBezTo>
                      <a:pt x="40" y="6"/>
                      <a:pt x="39" y="5"/>
                      <a:pt x="39" y="5"/>
                    </a:cubicBezTo>
                    <a:cubicBezTo>
                      <a:pt x="37" y="3"/>
                      <a:pt x="35" y="1"/>
                      <a:pt x="3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1" name="Google Shape;558;p5">
                <a:extLst>
                  <a:ext uri="{FF2B5EF4-FFF2-40B4-BE49-F238E27FC236}">
                    <a16:creationId xmlns:a16="http://schemas.microsoft.com/office/drawing/2014/main" id="{4F7C3C7E-33A4-4AD6-BDC3-5EDAD51F0F9E}"/>
                  </a:ext>
                </a:extLst>
              </p:cNvPr>
              <p:cNvSpPr/>
              <p:nvPr/>
            </p:nvSpPr>
            <p:spPr>
              <a:xfrm>
                <a:off x="3655" y="3064"/>
                <a:ext cx="115" cy="105"/>
              </a:xfrm>
              <a:custGeom>
                <a:avLst/>
                <a:gdLst/>
                <a:ahLst/>
                <a:cxnLst/>
                <a:rect l="l" t="t" r="r" b="b"/>
                <a:pathLst>
                  <a:path w="67" h="61" extrusionOk="0">
                    <a:moveTo>
                      <a:pt x="34" y="0"/>
                    </a:moveTo>
                    <a:cubicBezTo>
                      <a:pt x="26" y="0"/>
                      <a:pt x="19" y="2"/>
                      <a:pt x="13" y="8"/>
                    </a:cubicBezTo>
                    <a:cubicBezTo>
                      <a:pt x="1" y="19"/>
                      <a:pt x="0" y="38"/>
                      <a:pt x="11" y="50"/>
                    </a:cubicBezTo>
                    <a:cubicBezTo>
                      <a:pt x="17" y="57"/>
                      <a:pt x="25" y="61"/>
                      <a:pt x="34" y="61"/>
                    </a:cubicBezTo>
                    <a:cubicBezTo>
                      <a:pt x="41" y="61"/>
                      <a:pt x="48" y="58"/>
                      <a:pt x="54" y="53"/>
                    </a:cubicBezTo>
                    <a:cubicBezTo>
                      <a:pt x="66" y="42"/>
                      <a:pt x="67" y="23"/>
                      <a:pt x="56" y="10"/>
                    </a:cubicBezTo>
                    <a:cubicBezTo>
                      <a:pt x="50" y="3"/>
                      <a:pt x="42" y="0"/>
                      <a:pt x="3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2" name="Google Shape;559;p5">
                <a:extLst>
                  <a:ext uri="{FF2B5EF4-FFF2-40B4-BE49-F238E27FC236}">
                    <a16:creationId xmlns:a16="http://schemas.microsoft.com/office/drawing/2014/main" id="{F138DA36-93A9-477A-8E4D-E4137DB94CAF}"/>
                  </a:ext>
                </a:extLst>
              </p:cNvPr>
              <p:cNvSpPr/>
              <p:nvPr/>
            </p:nvSpPr>
            <p:spPr>
              <a:xfrm>
                <a:off x="4051" y="2922"/>
                <a:ext cx="119" cy="106"/>
              </a:xfrm>
              <a:custGeom>
                <a:avLst/>
                <a:gdLst/>
                <a:ahLst/>
                <a:cxnLst/>
                <a:rect l="l" t="t" r="r" b="b"/>
                <a:pathLst>
                  <a:path w="70" h="62" extrusionOk="0">
                    <a:moveTo>
                      <a:pt x="35" y="0"/>
                    </a:moveTo>
                    <a:cubicBezTo>
                      <a:pt x="28" y="0"/>
                      <a:pt x="20" y="2"/>
                      <a:pt x="14" y="7"/>
                    </a:cubicBezTo>
                    <a:cubicBezTo>
                      <a:pt x="1" y="19"/>
                      <a:pt x="0" y="39"/>
                      <a:pt x="11" y="52"/>
                    </a:cubicBezTo>
                    <a:cubicBezTo>
                      <a:pt x="18" y="58"/>
                      <a:pt x="26" y="62"/>
                      <a:pt x="35" y="62"/>
                    </a:cubicBezTo>
                    <a:cubicBezTo>
                      <a:pt x="41" y="62"/>
                      <a:pt x="46" y="61"/>
                      <a:pt x="51" y="57"/>
                    </a:cubicBezTo>
                    <a:cubicBezTo>
                      <a:pt x="52" y="57"/>
                      <a:pt x="54" y="56"/>
                      <a:pt x="55" y="55"/>
                    </a:cubicBezTo>
                    <a:cubicBezTo>
                      <a:pt x="55" y="55"/>
                      <a:pt x="55" y="54"/>
                      <a:pt x="56" y="54"/>
                    </a:cubicBezTo>
                    <a:cubicBezTo>
                      <a:pt x="69" y="43"/>
                      <a:pt x="70" y="23"/>
                      <a:pt x="58" y="10"/>
                    </a:cubicBezTo>
                    <a:cubicBezTo>
                      <a:pt x="52" y="3"/>
                      <a:pt x="44" y="0"/>
                      <a:pt x="3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3" name="Google Shape;560;p5">
                <a:extLst>
                  <a:ext uri="{FF2B5EF4-FFF2-40B4-BE49-F238E27FC236}">
                    <a16:creationId xmlns:a16="http://schemas.microsoft.com/office/drawing/2014/main" id="{BA1F9573-2015-46FE-9F45-BD7244EF4FEB}"/>
                  </a:ext>
                </a:extLst>
              </p:cNvPr>
              <p:cNvSpPr/>
              <p:nvPr/>
            </p:nvSpPr>
            <p:spPr>
              <a:xfrm>
                <a:off x="3859" y="3234"/>
                <a:ext cx="58" cy="52"/>
              </a:xfrm>
              <a:custGeom>
                <a:avLst/>
                <a:gdLst/>
                <a:ahLst/>
                <a:cxnLst/>
                <a:rect l="l" t="t" r="r" b="b"/>
                <a:pathLst>
                  <a:path w="34" h="30" extrusionOk="0">
                    <a:moveTo>
                      <a:pt x="17" y="0"/>
                    </a:moveTo>
                    <a:cubicBezTo>
                      <a:pt x="13" y="0"/>
                      <a:pt x="10" y="1"/>
                      <a:pt x="7" y="3"/>
                    </a:cubicBezTo>
                    <a:cubicBezTo>
                      <a:pt x="1" y="9"/>
                      <a:pt x="0" y="19"/>
                      <a:pt x="6" y="25"/>
                    </a:cubicBezTo>
                    <a:cubicBezTo>
                      <a:pt x="9" y="28"/>
                      <a:pt x="13" y="30"/>
                      <a:pt x="17" y="30"/>
                    </a:cubicBezTo>
                    <a:cubicBezTo>
                      <a:pt x="21" y="30"/>
                      <a:pt x="24" y="29"/>
                      <a:pt x="27" y="26"/>
                    </a:cubicBezTo>
                    <a:cubicBezTo>
                      <a:pt x="33" y="21"/>
                      <a:pt x="34" y="11"/>
                      <a:pt x="28" y="5"/>
                    </a:cubicBezTo>
                    <a:cubicBezTo>
                      <a:pt x="25" y="1"/>
                      <a:pt x="21"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4" name="Google Shape;561;p5">
                <a:extLst>
                  <a:ext uri="{FF2B5EF4-FFF2-40B4-BE49-F238E27FC236}">
                    <a16:creationId xmlns:a16="http://schemas.microsoft.com/office/drawing/2014/main" id="{21DE18C3-5394-4F20-B2AC-29DCC75123C1}"/>
                  </a:ext>
                </a:extLst>
              </p:cNvPr>
              <p:cNvSpPr/>
              <p:nvPr/>
            </p:nvSpPr>
            <p:spPr>
              <a:xfrm>
                <a:off x="4141" y="3121"/>
                <a:ext cx="31" cy="27"/>
              </a:xfrm>
              <a:custGeom>
                <a:avLst/>
                <a:gdLst/>
                <a:ahLst/>
                <a:cxnLst/>
                <a:rect l="l" t="t" r="r" b="b"/>
                <a:pathLst>
                  <a:path w="18" h="16" extrusionOk="0">
                    <a:moveTo>
                      <a:pt x="7" y="0"/>
                    </a:moveTo>
                    <a:cubicBezTo>
                      <a:pt x="6" y="0"/>
                      <a:pt x="5" y="1"/>
                      <a:pt x="4" y="2"/>
                    </a:cubicBezTo>
                    <a:cubicBezTo>
                      <a:pt x="0" y="5"/>
                      <a:pt x="0" y="10"/>
                      <a:pt x="3" y="13"/>
                    </a:cubicBezTo>
                    <a:cubicBezTo>
                      <a:pt x="5" y="15"/>
                      <a:pt x="7" y="16"/>
                      <a:pt x="9" y="16"/>
                    </a:cubicBezTo>
                    <a:cubicBezTo>
                      <a:pt x="11" y="16"/>
                      <a:pt x="13" y="15"/>
                      <a:pt x="14" y="14"/>
                    </a:cubicBezTo>
                    <a:cubicBezTo>
                      <a:pt x="18" y="11"/>
                      <a:pt x="18" y="6"/>
                      <a:pt x="15" y="2"/>
                    </a:cubicBezTo>
                    <a:cubicBezTo>
                      <a:pt x="15" y="2"/>
                      <a:pt x="15" y="2"/>
                      <a:pt x="15" y="2"/>
                    </a:cubicBezTo>
                    <a:cubicBezTo>
                      <a:pt x="12" y="1"/>
                      <a:pt x="10" y="1"/>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5" name="Google Shape;562;p5">
                <a:extLst>
                  <a:ext uri="{FF2B5EF4-FFF2-40B4-BE49-F238E27FC236}">
                    <a16:creationId xmlns:a16="http://schemas.microsoft.com/office/drawing/2014/main" id="{2E81E4D4-81A1-4748-9D1B-DAAFCF3875CF}"/>
                  </a:ext>
                </a:extLst>
              </p:cNvPr>
              <p:cNvSpPr/>
              <p:nvPr/>
            </p:nvSpPr>
            <p:spPr>
              <a:xfrm>
                <a:off x="3607" y="2930"/>
                <a:ext cx="75" cy="54"/>
              </a:xfrm>
              <a:custGeom>
                <a:avLst/>
                <a:gdLst/>
                <a:ahLst/>
                <a:cxnLst/>
                <a:rect l="l" t="t" r="r" b="b"/>
                <a:pathLst>
                  <a:path w="44" h="31" extrusionOk="0">
                    <a:moveTo>
                      <a:pt x="40" y="0"/>
                    </a:moveTo>
                    <a:cubicBezTo>
                      <a:pt x="39" y="2"/>
                      <a:pt x="38" y="4"/>
                      <a:pt x="36" y="6"/>
                    </a:cubicBezTo>
                    <a:cubicBezTo>
                      <a:pt x="29" y="14"/>
                      <a:pt x="20" y="18"/>
                      <a:pt x="11" y="18"/>
                    </a:cubicBezTo>
                    <a:cubicBezTo>
                      <a:pt x="7" y="18"/>
                      <a:pt x="4" y="17"/>
                      <a:pt x="0" y="16"/>
                    </a:cubicBezTo>
                    <a:cubicBezTo>
                      <a:pt x="1" y="19"/>
                      <a:pt x="3" y="21"/>
                      <a:pt x="5" y="24"/>
                    </a:cubicBezTo>
                    <a:cubicBezTo>
                      <a:pt x="6" y="25"/>
                      <a:pt x="6" y="25"/>
                      <a:pt x="7" y="26"/>
                    </a:cubicBezTo>
                    <a:cubicBezTo>
                      <a:pt x="8" y="26"/>
                      <a:pt x="8" y="25"/>
                      <a:pt x="9" y="25"/>
                    </a:cubicBezTo>
                    <a:cubicBezTo>
                      <a:pt x="10" y="24"/>
                      <a:pt x="11" y="24"/>
                      <a:pt x="12" y="24"/>
                    </a:cubicBezTo>
                    <a:cubicBezTo>
                      <a:pt x="15" y="24"/>
                      <a:pt x="17" y="25"/>
                      <a:pt x="18" y="27"/>
                    </a:cubicBezTo>
                    <a:cubicBezTo>
                      <a:pt x="19" y="28"/>
                      <a:pt x="19" y="30"/>
                      <a:pt x="19" y="31"/>
                    </a:cubicBezTo>
                    <a:cubicBezTo>
                      <a:pt x="20" y="31"/>
                      <a:pt x="20" y="31"/>
                      <a:pt x="21" y="31"/>
                    </a:cubicBezTo>
                    <a:cubicBezTo>
                      <a:pt x="26" y="31"/>
                      <a:pt x="31" y="29"/>
                      <a:pt x="35" y="26"/>
                    </a:cubicBezTo>
                    <a:cubicBezTo>
                      <a:pt x="42" y="19"/>
                      <a:pt x="44" y="9"/>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6" name="Google Shape;563;p5">
                <a:extLst>
                  <a:ext uri="{FF2B5EF4-FFF2-40B4-BE49-F238E27FC236}">
                    <a16:creationId xmlns:a16="http://schemas.microsoft.com/office/drawing/2014/main" id="{80DCC2E8-B0A7-4762-BDF5-E8D3E724C61F}"/>
                  </a:ext>
                </a:extLst>
              </p:cNvPr>
              <p:cNvSpPr/>
              <p:nvPr/>
            </p:nvSpPr>
            <p:spPr>
              <a:xfrm>
                <a:off x="3604" y="2910"/>
                <a:ext cx="72" cy="51"/>
              </a:xfrm>
              <a:custGeom>
                <a:avLst/>
                <a:gdLst/>
                <a:ahLst/>
                <a:cxnLst/>
                <a:rect l="l" t="t" r="r" b="b"/>
                <a:pathLst>
                  <a:path w="42" h="30" extrusionOk="0">
                    <a:moveTo>
                      <a:pt x="23" y="0"/>
                    </a:moveTo>
                    <a:cubicBezTo>
                      <a:pt x="18" y="0"/>
                      <a:pt x="13" y="2"/>
                      <a:pt x="9" y="5"/>
                    </a:cubicBezTo>
                    <a:cubicBezTo>
                      <a:pt x="2" y="11"/>
                      <a:pt x="0" y="20"/>
                      <a:pt x="2" y="28"/>
                    </a:cubicBezTo>
                    <a:cubicBezTo>
                      <a:pt x="6" y="29"/>
                      <a:pt x="9" y="30"/>
                      <a:pt x="13" y="30"/>
                    </a:cubicBezTo>
                    <a:cubicBezTo>
                      <a:pt x="22" y="30"/>
                      <a:pt x="31" y="26"/>
                      <a:pt x="38" y="18"/>
                    </a:cubicBezTo>
                    <a:cubicBezTo>
                      <a:pt x="40" y="16"/>
                      <a:pt x="41" y="14"/>
                      <a:pt x="42" y="12"/>
                    </a:cubicBezTo>
                    <a:cubicBezTo>
                      <a:pt x="41" y="10"/>
                      <a:pt x="40" y="9"/>
                      <a:pt x="39" y="7"/>
                    </a:cubicBezTo>
                    <a:cubicBezTo>
                      <a:pt x="35" y="3"/>
                      <a:pt x="29" y="0"/>
                      <a:pt x="2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7" name="Google Shape;564;p5">
                <a:extLst>
                  <a:ext uri="{FF2B5EF4-FFF2-40B4-BE49-F238E27FC236}">
                    <a16:creationId xmlns:a16="http://schemas.microsoft.com/office/drawing/2014/main" id="{6FA7FD54-50E2-4F60-9A62-E410C9E1F9FD}"/>
                  </a:ext>
                </a:extLst>
              </p:cNvPr>
              <p:cNvSpPr/>
              <p:nvPr/>
            </p:nvSpPr>
            <p:spPr>
              <a:xfrm>
                <a:off x="4152" y="2982"/>
                <a:ext cx="101" cy="81"/>
              </a:xfrm>
              <a:custGeom>
                <a:avLst/>
                <a:gdLst/>
                <a:ahLst/>
                <a:cxnLst/>
                <a:rect l="l" t="t" r="r" b="b"/>
                <a:pathLst>
                  <a:path w="59" h="47" extrusionOk="0">
                    <a:moveTo>
                      <a:pt x="27" y="0"/>
                    </a:moveTo>
                    <a:cubicBezTo>
                      <a:pt x="16" y="0"/>
                      <a:pt x="5" y="6"/>
                      <a:pt x="1" y="17"/>
                    </a:cubicBezTo>
                    <a:cubicBezTo>
                      <a:pt x="1" y="17"/>
                      <a:pt x="0" y="17"/>
                      <a:pt x="0" y="18"/>
                    </a:cubicBezTo>
                    <a:cubicBezTo>
                      <a:pt x="5" y="16"/>
                      <a:pt x="9" y="15"/>
                      <a:pt x="14" y="15"/>
                    </a:cubicBezTo>
                    <a:cubicBezTo>
                      <a:pt x="19" y="15"/>
                      <a:pt x="24" y="16"/>
                      <a:pt x="29" y="18"/>
                    </a:cubicBezTo>
                    <a:cubicBezTo>
                      <a:pt x="41" y="24"/>
                      <a:pt x="48" y="35"/>
                      <a:pt x="48" y="47"/>
                    </a:cubicBezTo>
                    <a:cubicBezTo>
                      <a:pt x="50" y="45"/>
                      <a:pt x="51" y="43"/>
                      <a:pt x="53" y="40"/>
                    </a:cubicBezTo>
                    <a:cubicBezTo>
                      <a:pt x="59" y="26"/>
                      <a:pt x="53" y="9"/>
                      <a:pt x="38" y="3"/>
                    </a:cubicBezTo>
                    <a:cubicBezTo>
                      <a:pt x="35" y="1"/>
                      <a:pt x="3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8" name="Google Shape;565;p5">
                <a:extLst>
                  <a:ext uri="{FF2B5EF4-FFF2-40B4-BE49-F238E27FC236}">
                    <a16:creationId xmlns:a16="http://schemas.microsoft.com/office/drawing/2014/main" id="{7F03FE24-B703-44F9-9F73-F55179ED2136}"/>
                  </a:ext>
                </a:extLst>
              </p:cNvPr>
              <p:cNvSpPr/>
              <p:nvPr/>
            </p:nvSpPr>
            <p:spPr>
              <a:xfrm>
                <a:off x="4349" y="2932"/>
                <a:ext cx="66" cy="60"/>
              </a:xfrm>
              <a:custGeom>
                <a:avLst/>
                <a:gdLst/>
                <a:ahLst/>
                <a:cxnLst/>
                <a:rect l="l" t="t" r="r" b="b"/>
                <a:pathLst>
                  <a:path w="39" h="35" extrusionOk="0">
                    <a:moveTo>
                      <a:pt x="20" y="0"/>
                    </a:moveTo>
                    <a:cubicBezTo>
                      <a:pt x="13" y="0"/>
                      <a:pt x="7" y="4"/>
                      <a:pt x="4" y="10"/>
                    </a:cubicBezTo>
                    <a:cubicBezTo>
                      <a:pt x="0" y="19"/>
                      <a:pt x="4" y="29"/>
                      <a:pt x="13" y="33"/>
                    </a:cubicBezTo>
                    <a:cubicBezTo>
                      <a:pt x="15" y="34"/>
                      <a:pt x="17" y="35"/>
                      <a:pt x="20" y="35"/>
                    </a:cubicBezTo>
                    <a:cubicBezTo>
                      <a:pt x="26" y="35"/>
                      <a:pt x="33" y="31"/>
                      <a:pt x="36" y="24"/>
                    </a:cubicBezTo>
                    <a:cubicBezTo>
                      <a:pt x="39" y="16"/>
                      <a:pt x="36" y="6"/>
                      <a:pt x="27" y="2"/>
                    </a:cubicBezTo>
                    <a:cubicBezTo>
                      <a:pt x="25" y="1"/>
                      <a:pt x="22"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9" name="Google Shape;566;p5">
                <a:extLst>
                  <a:ext uri="{FF2B5EF4-FFF2-40B4-BE49-F238E27FC236}">
                    <a16:creationId xmlns:a16="http://schemas.microsoft.com/office/drawing/2014/main" id="{08D1BBE3-3436-4D34-853D-0F5E347279A0}"/>
                  </a:ext>
                </a:extLst>
              </p:cNvPr>
              <p:cNvSpPr/>
              <p:nvPr/>
            </p:nvSpPr>
            <p:spPr>
              <a:xfrm>
                <a:off x="4318" y="3105"/>
                <a:ext cx="149" cy="131"/>
              </a:xfrm>
              <a:custGeom>
                <a:avLst/>
                <a:gdLst/>
                <a:ahLst/>
                <a:cxnLst/>
                <a:rect l="l" t="t" r="r" b="b"/>
                <a:pathLst>
                  <a:path w="87" h="76" extrusionOk="0">
                    <a:moveTo>
                      <a:pt x="43" y="0"/>
                    </a:moveTo>
                    <a:cubicBezTo>
                      <a:pt x="29" y="0"/>
                      <a:pt x="15" y="9"/>
                      <a:pt x="9" y="23"/>
                    </a:cubicBezTo>
                    <a:cubicBezTo>
                      <a:pt x="0" y="42"/>
                      <a:pt x="9" y="64"/>
                      <a:pt x="28" y="73"/>
                    </a:cubicBezTo>
                    <a:cubicBezTo>
                      <a:pt x="33" y="75"/>
                      <a:pt x="38" y="76"/>
                      <a:pt x="43" y="76"/>
                    </a:cubicBezTo>
                    <a:cubicBezTo>
                      <a:pt x="58" y="76"/>
                      <a:pt x="72" y="68"/>
                      <a:pt x="78" y="54"/>
                    </a:cubicBezTo>
                    <a:cubicBezTo>
                      <a:pt x="87" y="35"/>
                      <a:pt x="78" y="12"/>
                      <a:pt x="59" y="4"/>
                    </a:cubicBezTo>
                    <a:cubicBezTo>
                      <a:pt x="54" y="1"/>
                      <a:pt x="49" y="0"/>
                      <a:pt x="4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0" name="Google Shape;567;p5">
                <a:extLst>
                  <a:ext uri="{FF2B5EF4-FFF2-40B4-BE49-F238E27FC236}">
                    <a16:creationId xmlns:a16="http://schemas.microsoft.com/office/drawing/2014/main" id="{4F717405-9C01-40EE-827D-CE13A1F854C8}"/>
                  </a:ext>
                </a:extLst>
              </p:cNvPr>
              <p:cNvSpPr/>
              <p:nvPr/>
            </p:nvSpPr>
            <p:spPr>
              <a:xfrm>
                <a:off x="4564" y="3256"/>
                <a:ext cx="81" cy="71"/>
              </a:xfrm>
              <a:custGeom>
                <a:avLst/>
                <a:gdLst/>
                <a:ahLst/>
                <a:cxnLst/>
                <a:rect l="l" t="t" r="r" b="b"/>
                <a:pathLst>
                  <a:path w="47" h="41" extrusionOk="0">
                    <a:moveTo>
                      <a:pt x="24" y="0"/>
                    </a:moveTo>
                    <a:cubicBezTo>
                      <a:pt x="16" y="0"/>
                      <a:pt x="8" y="5"/>
                      <a:pt x="5" y="12"/>
                    </a:cubicBezTo>
                    <a:cubicBezTo>
                      <a:pt x="0" y="23"/>
                      <a:pt x="5" y="35"/>
                      <a:pt x="15" y="40"/>
                    </a:cubicBezTo>
                    <a:cubicBezTo>
                      <a:pt x="18" y="41"/>
                      <a:pt x="21" y="41"/>
                      <a:pt x="24" y="41"/>
                    </a:cubicBezTo>
                    <a:cubicBezTo>
                      <a:pt x="32" y="41"/>
                      <a:pt x="39" y="37"/>
                      <a:pt x="43" y="29"/>
                    </a:cubicBezTo>
                    <a:cubicBezTo>
                      <a:pt x="47" y="19"/>
                      <a:pt x="43" y="7"/>
                      <a:pt x="32" y="2"/>
                    </a:cubicBezTo>
                    <a:cubicBezTo>
                      <a:pt x="30" y="1"/>
                      <a:pt x="27"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1" name="Google Shape;568;p5">
                <a:extLst>
                  <a:ext uri="{FF2B5EF4-FFF2-40B4-BE49-F238E27FC236}">
                    <a16:creationId xmlns:a16="http://schemas.microsoft.com/office/drawing/2014/main" id="{3286A07D-C808-4EC2-B6EE-3DABD4A0C271}"/>
                  </a:ext>
                </a:extLst>
              </p:cNvPr>
              <p:cNvSpPr/>
              <p:nvPr/>
            </p:nvSpPr>
            <p:spPr>
              <a:xfrm>
                <a:off x="4489" y="2978"/>
                <a:ext cx="118" cy="103"/>
              </a:xfrm>
              <a:custGeom>
                <a:avLst/>
                <a:gdLst/>
                <a:ahLst/>
                <a:cxnLst/>
                <a:rect l="l" t="t" r="r" b="b"/>
                <a:pathLst>
                  <a:path w="69" h="60" extrusionOk="0">
                    <a:moveTo>
                      <a:pt x="34" y="0"/>
                    </a:moveTo>
                    <a:cubicBezTo>
                      <a:pt x="23" y="0"/>
                      <a:pt x="12" y="7"/>
                      <a:pt x="7" y="18"/>
                    </a:cubicBezTo>
                    <a:cubicBezTo>
                      <a:pt x="0" y="33"/>
                      <a:pt x="7" y="51"/>
                      <a:pt x="22" y="58"/>
                    </a:cubicBezTo>
                    <a:cubicBezTo>
                      <a:pt x="26" y="60"/>
                      <a:pt x="30" y="60"/>
                      <a:pt x="34" y="60"/>
                    </a:cubicBezTo>
                    <a:cubicBezTo>
                      <a:pt x="46" y="60"/>
                      <a:pt x="57" y="54"/>
                      <a:pt x="62" y="43"/>
                    </a:cubicBezTo>
                    <a:cubicBezTo>
                      <a:pt x="69" y="28"/>
                      <a:pt x="62" y="10"/>
                      <a:pt x="47" y="3"/>
                    </a:cubicBezTo>
                    <a:cubicBezTo>
                      <a:pt x="43" y="1"/>
                      <a:pt x="39"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2" name="Google Shape;569;p5">
                <a:extLst>
                  <a:ext uri="{FF2B5EF4-FFF2-40B4-BE49-F238E27FC236}">
                    <a16:creationId xmlns:a16="http://schemas.microsoft.com/office/drawing/2014/main" id="{3C2A44C4-B7EC-458D-9771-278CF27223B6}"/>
                  </a:ext>
                </a:extLst>
              </p:cNvPr>
              <p:cNvSpPr/>
              <p:nvPr/>
            </p:nvSpPr>
            <p:spPr>
              <a:xfrm>
                <a:off x="4436" y="3344"/>
                <a:ext cx="58" cy="51"/>
              </a:xfrm>
              <a:custGeom>
                <a:avLst/>
                <a:gdLst/>
                <a:ahLst/>
                <a:cxnLst/>
                <a:rect l="l" t="t" r="r" b="b"/>
                <a:pathLst>
                  <a:path w="34" h="30" extrusionOk="0">
                    <a:moveTo>
                      <a:pt x="17" y="0"/>
                    </a:moveTo>
                    <a:cubicBezTo>
                      <a:pt x="11" y="0"/>
                      <a:pt x="6" y="4"/>
                      <a:pt x="3" y="9"/>
                    </a:cubicBezTo>
                    <a:cubicBezTo>
                      <a:pt x="0" y="16"/>
                      <a:pt x="3" y="25"/>
                      <a:pt x="11" y="28"/>
                    </a:cubicBezTo>
                    <a:cubicBezTo>
                      <a:pt x="13" y="29"/>
                      <a:pt x="15" y="30"/>
                      <a:pt x="17" y="30"/>
                    </a:cubicBezTo>
                    <a:cubicBezTo>
                      <a:pt x="22" y="30"/>
                      <a:pt x="28" y="27"/>
                      <a:pt x="30" y="21"/>
                    </a:cubicBezTo>
                    <a:cubicBezTo>
                      <a:pt x="34" y="14"/>
                      <a:pt x="30" y="5"/>
                      <a:pt x="23" y="2"/>
                    </a:cubicBezTo>
                    <a:cubicBezTo>
                      <a:pt x="21" y="1"/>
                      <a:pt x="19"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3" name="Google Shape;570;p5">
                <a:extLst>
                  <a:ext uri="{FF2B5EF4-FFF2-40B4-BE49-F238E27FC236}">
                    <a16:creationId xmlns:a16="http://schemas.microsoft.com/office/drawing/2014/main" id="{65A4FAE3-0A5C-45F9-8D72-CEAC8EC9D180}"/>
                  </a:ext>
                </a:extLst>
              </p:cNvPr>
              <p:cNvSpPr/>
              <p:nvPr/>
            </p:nvSpPr>
            <p:spPr>
              <a:xfrm>
                <a:off x="4636" y="3138"/>
                <a:ext cx="31" cy="27"/>
              </a:xfrm>
              <a:custGeom>
                <a:avLst/>
                <a:gdLst/>
                <a:ahLst/>
                <a:cxnLst/>
                <a:rect l="l" t="t" r="r" b="b"/>
                <a:pathLst>
                  <a:path w="18" h="16" extrusionOk="0">
                    <a:moveTo>
                      <a:pt x="9" y="0"/>
                    </a:moveTo>
                    <a:cubicBezTo>
                      <a:pt x="6" y="0"/>
                      <a:pt x="3" y="2"/>
                      <a:pt x="2" y="5"/>
                    </a:cubicBezTo>
                    <a:cubicBezTo>
                      <a:pt x="0" y="9"/>
                      <a:pt x="2" y="14"/>
                      <a:pt x="6" y="15"/>
                    </a:cubicBezTo>
                    <a:cubicBezTo>
                      <a:pt x="7" y="16"/>
                      <a:pt x="8" y="16"/>
                      <a:pt x="9" y="16"/>
                    </a:cubicBezTo>
                    <a:cubicBezTo>
                      <a:pt x="12" y="16"/>
                      <a:pt x="15" y="14"/>
                      <a:pt x="16" y="11"/>
                    </a:cubicBezTo>
                    <a:cubicBezTo>
                      <a:pt x="18" y="8"/>
                      <a:pt x="16" y="3"/>
                      <a:pt x="12" y="1"/>
                    </a:cubicBezTo>
                    <a:cubicBezTo>
                      <a:pt x="11" y="1"/>
                      <a:pt x="10"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4" name="Google Shape;571;p5">
                <a:extLst>
                  <a:ext uri="{FF2B5EF4-FFF2-40B4-BE49-F238E27FC236}">
                    <a16:creationId xmlns:a16="http://schemas.microsoft.com/office/drawing/2014/main" id="{8B446A14-01D1-43E6-92EA-81A2F85F8C4B}"/>
                  </a:ext>
                </a:extLst>
              </p:cNvPr>
              <p:cNvSpPr/>
              <p:nvPr/>
            </p:nvSpPr>
            <p:spPr>
              <a:xfrm>
                <a:off x="4087" y="3157"/>
                <a:ext cx="78" cy="60"/>
              </a:xfrm>
              <a:custGeom>
                <a:avLst/>
                <a:gdLst/>
                <a:ahLst/>
                <a:cxnLst/>
                <a:rect l="l" t="t" r="r" b="b"/>
                <a:pathLst>
                  <a:path w="46" h="35" extrusionOk="0">
                    <a:moveTo>
                      <a:pt x="22" y="0"/>
                    </a:moveTo>
                    <a:cubicBezTo>
                      <a:pt x="14" y="0"/>
                      <a:pt x="7" y="4"/>
                      <a:pt x="3" y="12"/>
                    </a:cubicBezTo>
                    <a:cubicBezTo>
                      <a:pt x="0" y="20"/>
                      <a:pt x="2" y="29"/>
                      <a:pt x="8" y="35"/>
                    </a:cubicBezTo>
                    <a:cubicBezTo>
                      <a:pt x="14" y="33"/>
                      <a:pt x="20" y="32"/>
                      <a:pt x="27" y="32"/>
                    </a:cubicBezTo>
                    <a:cubicBezTo>
                      <a:pt x="31" y="32"/>
                      <a:pt x="34" y="32"/>
                      <a:pt x="38" y="33"/>
                    </a:cubicBezTo>
                    <a:cubicBezTo>
                      <a:pt x="40" y="32"/>
                      <a:pt x="40" y="30"/>
                      <a:pt x="41" y="29"/>
                    </a:cubicBezTo>
                    <a:cubicBezTo>
                      <a:pt x="46" y="18"/>
                      <a:pt x="41" y="6"/>
                      <a:pt x="31" y="1"/>
                    </a:cubicBezTo>
                    <a:cubicBezTo>
                      <a:pt x="28" y="0"/>
                      <a:pt x="25"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5" name="Google Shape;572;p5">
                <a:extLst>
                  <a:ext uri="{FF2B5EF4-FFF2-40B4-BE49-F238E27FC236}">
                    <a16:creationId xmlns:a16="http://schemas.microsoft.com/office/drawing/2014/main" id="{8119DF43-0F09-4B1B-9EAC-42AF210D82F4}"/>
                  </a:ext>
                </a:extLst>
              </p:cNvPr>
              <p:cNvSpPr/>
              <p:nvPr/>
            </p:nvSpPr>
            <p:spPr>
              <a:xfrm>
                <a:off x="5037" y="2886"/>
                <a:ext cx="115" cy="91"/>
              </a:xfrm>
              <a:custGeom>
                <a:avLst/>
                <a:gdLst/>
                <a:ahLst/>
                <a:cxnLst/>
                <a:rect l="l" t="t" r="r" b="b"/>
                <a:pathLst>
                  <a:path w="67" h="53" extrusionOk="0">
                    <a:moveTo>
                      <a:pt x="13" y="0"/>
                    </a:moveTo>
                    <a:cubicBezTo>
                      <a:pt x="13" y="0"/>
                      <a:pt x="13" y="1"/>
                      <a:pt x="13" y="1"/>
                    </a:cubicBezTo>
                    <a:cubicBezTo>
                      <a:pt x="1" y="12"/>
                      <a:pt x="0" y="31"/>
                      <a:pt x="12" y="43"/>
                    </a:cubicBezTo>
                    <a:cubicBezTo>
                      <a:pt x="18" y="49"/>
                      <a:pt x="26" y="53"/>
                      <a:pt x="34" y="53"/>
                    </a:cubicBezTo>
                    <a:cubicBezTo>
                      <a:pt x="41" y="53"/>
                      <a:pt x="49" y="50"/>
                      <a:pt x="54" y="44"/>
                    </a:cubicBezTo>
                    <a:cubicBezTo>
                      <a:pt x="65" y="34"/>
                      <a:pt x="67" y="18"/>
                      <a:pt x="59" y="6"/>
                    </a:cubicBezTo>
                    <a:cubicBezTo>
                      <a:pt x="58" y="7"/>
                      <a:pt x="58" y="7"/>
                      <a:pt x="57" y="8"/>
                    </a:cubicBezTo>
                    <a:cubicBezTo>
                      <a:pt x="52" y="14"/>
                      <a:pt x="45" y="17"/>
                      <a:pt x="38" y="17"/>
                    </a:cubicBezTo>
                    <a:cubicBezTo>
                      <a:pt x="31" y="17"/>
                      <a:pt x="25" y="15"/>
                      <a:pt x="20" y="10"/>
                    </a:cubicBezTo>
                    <a:cubicBezTo>
                      <a:pt x="17" y="7"/>
                      <a:pt x="15" y="4"/>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6" name="Google Shape;573;p5">
                <a:extLst>
                  <a:ext uri="{FF2B5EF4-FFF2-40B4-BE49-F238E27FC236}">
                    <a16:creationId xmlns:a16="http://schemas.microsoft.com/office/drawing/2014/main" id="{6E43494D-B8BF-4691-B75A-F23F41A7D2B5}"/>
                  </a:ext>
                </a:extLst>
              </p:cNvPr>
              <p:cNvSpPr/>
              <p:nvPr/>
            </p:nvSpPr>
            <p:spPr>
              <a:xfrm>
                <a:off x="5054" y="3102"/>
                <a:ext cx="69" cy="63"/>
              </a:xfrm>
              <a:custGeom>
                <a:avLst/>
                <a:gdLst/>
                <a:ahLst/>
                <a:cxnLst/>
                <a:rect l="l" t="t" r="r" b="b"/>
                <a:pathLst>
                  <a:path w="40" h="37" extrusionOk="0">
                    <a:moveTo>
                      <a:pt x="20" y="0"/>
                    </a:moveTo>
                    <a:cubicBezTo>
                      <a:pt x="16" y="0"/>
                      <a:pt x="11" y="2"/>
                      <a:pt x="7" y="5"/>
                    </a:cubicBezTo>
                    <a:cubicBezTo>
                      <a:pt x="0" y="12"/>
                      <a:pt x="0" y="24"/>
                      <a:pt x="7" y="31"/>
                    </a:cubicBezTo>
                    <a:cubicBezTo>
                      <a:pt x="10" y="35"/>
                      <a:pt x="15" y="37"/>
                      <a:pt x="20" y="37"/>
                    </a:cubicBezTo>
                    <a:cubicBezTo>
                      <a:pt x="25" y="37"/>
                      <a:pt x="29" y="35"/>
                      <a:pt x="33" y="32"/>
                    </a:cubicBezTo>
                    <a:cubicBezTo>
                      <a:pt x="40" y="25"/>
                      <a:pt x="40" y="13"/>
                      <a:pt x="33" y="6"/>
                    </a:cubicBezTo>
                    <a:cubicBezTo>
                      <a:pt x="30" y="2"/>
                      <a:pt x="25"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7" name="Google Shape;574;p5">
                <a:extLst>
                  <a:ext uri="{FF2B5EF4-FFF2-40B4-BE49-F238E27FC236}">
                    <a16:creationId xmlns:a16="http://schemas.microsoft.com/office/drawing/2014/main" id="{0685D864-6611-4125-98B5-7CFE020DA0BB}"/>
                  </a:ext>
                </a:extLst>
              </p:cNvPr>
              <p:cNvSpPr/>
              <p:nvPr/>
            </p:nvSpPr>
            <p:spPr>
              <a:xfrm>
                <a:off x="4804" y="2990"/>
                <a:ext cx="152" cy="139"/>
              </a:xfrm>
              <a:custGeom>
                <a:avLst/>
                <a:gdLst/>
                <a:ahLst/>
                <a:cxnLst/>
                <a:rect l="l" t="t" r="r" b="b"/>
                <a:pathLst>
                  <a:path w="89" h="81" extrusionOk="0">
                    <a:moveTo>
                      <a:pt x="44" y="0"/>
                    </a:moveTo>
                    <a:cubicBezTo>
                      <a:pt x="35" y="0"/>
                      <a:pt x="25" y="4"/>
                      <a:pt x="17" y="11"/>
                    </a:cubicBezTo>
                    <a:cubicBezTo>
                      <a:pt x="1" y="27"/>
                      <a:pt x="0" y="52"/>
                      <a:pt x="15" y="68"/>
                    </a:cubicBezTo>
                    <a:cubicBezTo>
                      <a:pt x="23" y="76"/>
                      <a:pt x="34" y="81"/>
                      <a:pt x="44" y="81"/>
                    </a:cubicBezTo>
                    <a:cubicBezTo>
                      <a:pt x="54" y="81"/>
                      <a:pt x="64" y="77"/>
                      <a:pt x="72" y="69"/>
                    </a:cubicBezTo>
                    <a:cubicBezTo>
                      <a:pt x="88" y="54"/>
                      <a:pt x="89" y="29"/>
                      <a:pt x="74" y="13"/>
                    </a:cubicBezTo>
                    <a:cubicBezTo>
                      <a:pt x="66" y="4"/>
                      <a:pt x="55" y="0"/>
                      <a:pt x="4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8" name="Google Shape;575;p5">
                <a:extLst>
                  <a:ext uri="{FF2B5EF4-FFF2-40B4-BE49-F238E27FC236}">
                    <a16:creationId xmlns:a16="http://schemas.microsoft.com/office/drawing/2014/main" id="{BF8D7D2B-1CD8-4087-AFE5-044DC3E1DBAC}"/>
                  </a:ext>
                </a:extLst>
              </p:cNvPr>
              <p:cNvSpPr/>
              <p:nvPr/>
            </p:nvSpPr>
            <p:spPr>
              <a:xfrm>
                <a:off x="4636" y="3183"/>
                <a:ext cx="82" cy="75"/>
              </a:xfrm>
              <a:custGeom>
                <a:avLst/>
                <a:gdLst/>
                <a:ahLst/>
                <a:cxnLst/>
                <a:rect l="l" t="t" r="r" b="b"/>
                <a:pathLst>
                  <a:path w="48" h="44" extrusionOk="0">
                    <a:moveTo>
                      <a:pt x="24" y="0"/>
                    </a:moveTo>
                    <a:cubicBezTo>
                      <a:pt x="19" y="0"/>
                      <a:pt x="13" y="2"/>
                      <a:pt x="9" y="7"/>
                    </a:cubicBezTo>
                    <a:cubicBezTo>
                      <a:pt x="0" y="15"/>
                      <a:pt x="0" y="29"/>
                      <a:pt x="8" y="37"/>
                    </a:cubicBezTo>
                    <a:cubicBezTo>
                      <a:pt x="13" y="42"/>
                      <a:pt x="18" y="44"/>
                      <a:pt x="24" y="44"/>
                    </a:cubicBezTo>
                    <a:cubicBezTo>
                      <a:pt x="30" y="44"/>
                      <a:pt x="35" y="42"/>
                      <a:pt x="39" y="38"/>
                    </a:cubicBezTo>
                    <a:cubicBezTo>
                      <a:pt x="48" y="30"/>
                      <a:pt x="48" y="16"/>
                      <a:pt x="40" y="7"/>
                    </a:cubicBezTo>
                    <a:cubicBezTo>
                      <a:pt x="36" y="3"/>
                      <a:pt x="30"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9" name="Google Shape;576;p5">
                <a:extLst>
                  <a:ext uri="{FF2B5EF4-FFF2-40B4-BE49-F238E27FC236}">
                    <a16:creationId xmlns:a16="http://schemas.microsoft.com/office/drawing/2014/main" id="{84BCE481-DC3C-4B94-98CF-12E8A2089D98}"/>
                  </a:ext>
                </a:extLst>
              </p:cNvPr>
              <p:cNvSpPr/>
              <p:nvPr/>
            </p:nvSpPr>
            <p:spPr>
              <a:xfrm>
                <a:off x="4737" y="2814"/>
                <a:ext cx="118" cy="106"/>
              </a:xfrm>
              <a:custGeom>
                <a:avLst/>
                <a:gdLst/>
                <a:ahLst/>
                <a:cxnLst/>
                <a:rect l="l" t="t" r="r" b="b"/>
                <a:pathLst>
                  <a:path w="69" h="62" extrusionOk="0">
                    <a:moveTo>
                      <a:pt x="35" y="0"/>
                    </a:moveTo>
                    <a:cubicBezTo>
                      <a:pt x="27" y="0"/>
                      <a:pt x="19" y="3"/>
                      <a:pt x="13" y="9"/>
                    </a:cubicBezTo>
                    <a:cubicBezTo>
                      <a:pt x="1" y="21"/>
                      <a:pt x="0" y="40"/>
                      <a:pt x="12" y="53"/>
                    </a:cubicBezTo>
                    <a:cubicBezTo>
                      <a:pt x="18" y="59"/>
                      <a:pt x="26" y="62"/>
                      <a:pt x="35" y="62"/>
                    </a:cubicBezTo>
                    <a:cubicBezTo>
                      <a:pt x="42" y="62"/>
                      <a:pt x="50" y="59"/>
                      <a:pt x="56" y="54"/>
                    </a:cubicBezTo>
                    <a:cubicBezTo>
                      <a:pt x="68" y="42"/>
                      <a:pt x="69" y="22"/>
                      <a:pt x="57" y="10"/>
                    </a:cubicBezTo>
                    <a:cubicBezTo>
                      <a:pt x="51" y="4"/>
                      <a:pt x="43" y="0"/>
                      <a:pt x="35"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0" name="Google Shape;577;p5">
                <a:extLst>
                  <a:ext uri="{FF2B5EF4-FFF2-40B4-BE49-F238E27FC236}">
                    <a16:creationId xmlns:a16="http://schemas.microsoft.com/office/drawing/2014/main" id="{25CB29FE-11F1-45DC-AA72-5EC1CCA5506E}"/>
                  </a:ext>
                </a:extLst>
              </p:cNvPr>
              <p:cNvSpPr/>
              <p:nvPr/>
            </p:nvSpPr>
            <p:spPr>
              <a:xfrm>
                <a:off x="4897" y="3213"/>
                <a:ext cx="119" cy="110"/>
              </a:xfrm>
              <a:custGeom>
                <a:avLst/>
                <a:gdLst/>
                <a:ahLst/>
                <a:cxnLst/>
                <a:rect l="l" t="t" r="r" b="b"/>
                <a:pathLst>
                  <a:path w="70" h="64" extrusionOk="0">
                    <a:moveTo>
                      <a:pt x="35" y="0"/>
                    </a:moveTo>
                    <a:cubicBezTo>
                      <a:pt x="27" y="0"/>
                      <a:pt x="19" y="3"/>
                      <a:pt x="13" y="9"/>
                    </a:cubicBezTo>
                    <a:cubicBezTo>
                      <a:pt x="2" y="19"/>
                      <a:pt x="0" y="35"/>
                      <a:pt x="6" y="47"/>
                    </a:cubicBezTo>
                    <a:cubicBezTo>
                      <a:pt x="14" y="52"/>
                      <a:pt x="22" y="57"/>
                      <a:pt x="28" y="63"/>
                    </a:cubicBezTo>
                    <a:cubicBezTo>
                      <a:pt x="30" y="64"/>
                      <a:pt x="33" y="64"/>
                      <a:pt x="35" y="64"/>
                    </a:cubicBezTo>
                    <a:cubicBezTo>
                      <a:pt x="43" y="64"/>
                      <a:pt x="51" y="61"/>
                      <a:pt x="57" y="55"/>
                    </a:cubicBezTo>
                    <a:cubicBezTo>
                      <a:pt x="69" y="43"/>
                      <a:pt x="70" y="23"/>
                      <a:pt x="58" y="10"/>
                    </a:cubicBezTo>
                    <a:cubicBezTo>
                      <a:pt x="52" y="4"/>
                      <a:pt x="43" y="0"/>
                      <a:pt x="3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1" name="Google Shape;578;p5">
                <a:extLst>
                  <a:ext uri="{FF2B5EF4-FFF2-40B4-BE49-F238E27FC236}">
                    <a16:creationId xmlns:a16="http://schemas.microsoft.com/office/drawing/2014/main" id="{3BA23605-644F-404B-9405-54BF3F03892A}"/>
                  </a:ext>
                </a:extLst>
              </p:cNvPr>
              <p:cNvSpPr/>
              <p:nvPr/>
            </p:nvSpPr>
            <p:spPr>
              <a:xfrm>
                <a:off x="4907" y="3294"/>
                <a:ext cx="37" cy="28"/>
              </a:xfrm>
              <a:custGeom>
                <a:avLst/>
                <a:gdLst/>
                <a:ahLst/>
                <a:cxnLst/>
                <a:rect l="l" t="t" r="r" b="b"/>
                <a:pathLst>
                  <a:path w="22" h="16" extrusionOk="0">
                    <a:moveTo>
                      <a:pt x="0" y="0"/>
                    </a:moveTo>
                    <a:cubicBezTo>
                      <a:pt x="2" y="3"/>
                      <a:pt x="3" y="5"/>
                      <a:pt x="6" y="7"/>
                    </a:cubicBezTo>
                    <a:cubicBezTo>
                      <a:pt x="10" y="12"/>
                      <a:pt x="16" y="15"/>
                      <a:pt x="22" y="16"/>
                    </a:cubicBezTo>
                    <a:cubicBezTo>
                      <a:pt x="16" y="10"/>
                      <a:pt x="8" y="5"/>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2" name="Google Shape;579;p5">
                <a:extLst>
                  <a:ext uri="{FF2B5EF4-FFF2-40B4-BE49-F238E27FC236}">
                    <a16:creationId xmlns:a16="http://schemas.microsoft.com/office/drawing/2014/main" id="{FE2E270F-AFBD-492B-8DB6-92D922843B4E}"/>
                  </a:ext>
                </a:extLst>
              </p:cNvPr>
              <p:cNvSpPr/>
              <p:nvPr/>
            </p:nvSpPr>
            <p:spPr>
              <a:xfrm>
                <a:off x="4628" y="3026"/>
                <a:ext cx="58" cy="52"/>
              </a:xfrm>
              <a:custGeom>
                <a:avLst/>
                <a:gdLst/>
                <a:ahLst/>
                <a:cxnLst/>
                <a:rect l="l" t="t" r="r" b="b"/>
                <a:pathLst>
                  <a:path w="34" h="30" extrusionOk="0">
                    <a:moveTo>
                      <a:pt x="17" y="0"/>
                    </a:moveTo>
                    <a:cubicBezTo>
                      <a:pt x="13" y="0"/>
                      <a:pt x="10" y="1"/>
                      <a:pt x="7" y="4"/>
                    </a:cubicBezTo>
                    <a:cubicBezTo>
                      <a:pt x="0" y="10"/>
                      <a:pt x="0" y="20"/>
                      <a:pt x="6" y="26"/>
                    </a:cubicBezTo>
                    <a:cubicBezTo>
                      <a:pt x="9" y="29"/>
                      <a:pt x="13" y="30"/>
                      <a:pt x="17" y="30"/>
                    </a:cubicBezTo>
                    <a:cubicBezTo>
                      <a:pt x="21" y="30"/>
                      <a:pt x="25" y="29"/>
                      <a:pt x="28" y="26"/>
                    </a:cubicBezTo>
                    <a:cubicBezTo>
                      <a:pt x="34" y="20"/>
                      <a:pt x="34" y="10"/>
                      <a:pt x="28" y="4"/>
                    </a:cubicBezTo>
                    <a:cubicBezTo>
                      <a:pt x="25" y="1"/>
                      <a:pt x="21"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3" name="Google Shape;580;p5">
                <a:extLst>
                  <a:ext uri="{FF2B5EF4-FFF2-40B4-BE49-F238E27FC236}">
                    <a16:creationId xmlns:a16="http://schemas.microsoft.com/office/drawing/2014/main" id="{3260FC9C-7045-4E02-A39D-5C01DA6BD610}"/>
                  </a:ext>
                </a:extLst>
              </p:cNvPr>
              <p:cNvSpPr/>
              <p:nvPr/>
            </p:nvSpPr>
            <p:spPr>
              <a:xfrm>
                <a:off x="4780" y="3308"/>
                <a:ext cx="31" cy="29"/>
              </a:xfrm>
              <a:custGeom>
                <a:avLst/>
                <a:gdLst/>
                <a:ahLst/>
                <a:cxnLst/>
                <a:rect l="l" t="t" r="r" b="b"/>
                <a:pathLst>
                  <a:path w="18" h="17" extrusionOk="0">
                    <a:moveTo>
                      <a:pt x="9" y="0"/>
                    </a:moveTo>
                    <a:cubicBezTo>
                      <a:pt x="7" y="0"/>
                      <a:pt x="5" y="1"/>
                      <a:pt x="3" y="2"/>
                    </a:cubicBezTo>
                    <a:cubicBezTo>
                      <a:pt x="0" y="6"/>
                      <a:pt x="0" y="11"/>
                      <a:pt x="3" y="14"/>
                    </a:cubicBezTo>
                    <a:cubicBezTo>
                      <a:pt x="5" y="16"/>
                      <a:pt x="7" y="17"/>
                      <a:pt x="9" y="17"/>
                    </a:cubicBezTo>
                    <a:cubicBezTo>
                      <a:pt x="11" y="17"/>
                      <a:pt x="13" y="16"/>
                      <a:pt x="15" y="14"/>
                    </a:cubicBezTo>
                    <a:cubicBezTo>
                      <a:pt x="18" y="11"/>
                      <a:pt x="18" y="6"/>
                      <a:pt x="15" y="3"/>
                    </a:cubicBezTo>
                    <a:cubicBezTo>
                      <a:pt x="13" y="1"/>
                      <a:pt x="11"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4" name="Google Shape;581;p5">
                <a:extLst>
                  <a:ext uri="{FF2B5EF4-FFF2-40B4-BE49-F238E27FC236}">
                    <a16:creationId xmlns:a16="http://schemas.microsoft.com/office/drawing/2014/main" id="{80EDF781-5DD9-4102-A4B1-4A628F9C9829}"/>
                  </a:ext>
                </a:extLst>
              </p:cNvPr>
              <p:cNvSpPr/>
              <p:nvPr/>
            </p:nvSpPr>
            <p:spPr>
              <a:xfrm>
                <a:off x="4926" y="2752"/>
                <a:ext cx="82" cy="75"/>
              </a:xfrm>
              <a:custGeom>
                <a:avLst/>
                <a:gdLst/>
                <a:ahLst/>
                <a:cxnLst/>
                <a:rect l="l" t="t" r="r" b="b"/>
                <a:pathLst>
                  <a:path w="48" h="44" extrusionOk="0">
                    <a:moveTo>
                      <a:pt x="24" y="0"/>
                    </a:moveTo>
                    <a:cubicBezTo>
                      <a:pt x="18" y="0"/>
                      <a:pt x="13" y="2"/>
                      <a:pt x="9" y="6"/>
                    </a:cubicBezTo>
                    <a:cubicBezTo>
                      <a:pt x="0" y="14"/>
                      <a:pt x="0" y="28"/>
                      <a:pt x="8" y="37"/>
                    </a:cubicBezTo>
                    <a:cubicBezTo>
                      <a:pt x="12" y="42"/>
                      <a:pt x="18" y="44"/>
                      <a:pt x="24" y="44"/>
                    </a:cubicBezTo>
                    <a:cubicBezTo>
                      <a:pt x="29" y="44"/>
                      <a:pt x="35" y="42"/>
                      <a:pt x="39" y="38"/>
                    </a:cubicBezTo>
                    <a:cubicBezTo>
                      <a:pt x="48" y="29"/>
                      <a:pt x="48" y="16"/>
                      <a:pt x="40" y="7"/>
                    </a:cubicBezTo>
                    <a:cubicBezTo>
                      <a:pt x="35" y="2"/>
                      <a:pt x="30"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5" name="Google Shape;582;p5">
                <a:extLst>
                  <a:ext uri="{FF2B5EF4-FFF2-40B4-BE49-F238E27FC236}">
                    <a16:creationId xmlns:a16="http://schemas.microsoft.com/office/drawing/2014/main" id="{064C3B21-33BA-4306-9E25-F45093F512CF}"/>
                  </a:ext>
                </a:extLst>
              </p:cNvPr>
              <p:cNvSpPr/>
              <p:nvPr/>
            </p:nvSpPr>
            <p:spPr>
              <a:xfrm>
                <a:off x="5054" y="2826"/>
                <a:ext cx="94" cy="70"/>
              </a:xfrm>
              <a:custGeom>
                <a:avLst/>
                <a:gdLst/>
                <a:ahLst/>
                <a:cxnLst/>
                <a:rect l="l" t="t" r="r" b="b"/>
                <a:pathLst>
                  <a:path w="55" h="41" extrusionOk="0">
                    <a:moveTo>
                      <a:pt x="27" y="0"/>
                    </a:moveTo>
                    <a:cubicBezTo>
                      <a:pt x="20" y="0"/>
                      <a:pt x="13" y="3"/>
                      <a:pt x="8" y="9"/>
                    </a:cubicBezTo>
                    <a:cubicBezTo>
                      <a:pt x="1" y="16"/>
                      <a:pt x="0" y="26"/>
                      <a:pt x="3" y="35"/>
                    </a:cubicBezTo>
                    <a:cubicBezTo>
                      <a:pt x="9" y="30"/>
                      <a:pt x="16" y="27"/>
                      <a:pt x="24" y="27"/>
                    </a:cubicBezTo>
                    <a:cubicBezTo>
                      <a:pt x="32" y="27"/>
                      <a:pt x="40" y="31"/>
                      <a:pt x="45" y="37"/>
                    </a:cubicBezTo>
                    <a:cubicBezTo>
                      <a:pt x="47" y="38"/>
                      <a:pt x="48" y="39"/>
                      <a:pt x="49" y="41"/>
                    </a:cubicBezTo>
                    <a:cubicBezTo>
                      <a:pt x="54" y="33"/>
                      <a:pt x="55" y="24"/>
                      <a:pt x="51" y="16"/>
                    </a:cubicBezTo>
                    <a:cubicBezTo>
                      <a:pt x="50" y="16"/>
                      <a:pt x="49" y="16"/>
                      <a:pt x="48" y="16"/>
                    </a:cubicBezTo>
                    <a:cubicBezTo>
                      <a:pt x="46" y="16"/>
                      <a:pt x="44" y="16"/>
                      <a:pt x="42" y="15"/>
                    </a:cubicBezTo>
                    <a:cubicBezTo>
                      <a:pt x="34" y="13"/>
                      <a:pt x="29" y="7"/>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6" name="Google Shape;583;p5">
                <a:extLst>
                  <a:ext uri="{FF2B5EF4-FFF2-40B4-BE49-F238E27FC236}">
                    <a16:creationId xmlns:a16="http://schemas.microsoft.com/office/drawing/2014/main" id="{77286282-7B6D-48CD-B98C-3E686AD9B7FD}"/>
                  </a:ext>
                </a:extLst>
              </p:cNvPr>
              <p:cNvSpPr/>
              <p:nvPr/>
            </p:nvSpPr>
            <p:spPr>
              <a:xfrm>
                <a:off x="5100" y="2826"/>
                <a:ext cx="41" cy="27"/>
              </a:xfrm>
              <a:custGeom>
                <a:avLst/>
                <a:gdLst/>
                <a:ahLst/>
                <a:cxnLst/>
                <a:rect l="l" t="t" r="r" b="b"/>
                <a:pathLst>
                  <a:path w="24" h="16" extrusionOk="0">
                    <a:moveTo>
                      <a:pt x="1" y="0"/>
                    </a:moveTo>
                    <a:cubicBezTo>
                      <a:pt x="0" y="0"/>
                      <a:pt x="0" y="0"/>
                      <a:pt x="0" y="0"/>
                    </a:cubicBezTo>
                    <a:cubicBezTo>
                      <a:pt x="2" y="7"/>
                      <a:pt x="7" y="13"/>
                      <a:pt x="15" y="15"/>
                    </a:cubicBezTo>
                    <a:cubicBezTo>
                      <a:pt x="17" y="16"/>
                      <a:pt x="19" y="16"/>
                      <a:pt x="21" y="16"/>
                    </a:cubicBezTo>
                    <a:cubicBezTo>
                      <a:pt x="22" y="16"/>
                      <a:pt x="23" y="16"/>
                      <a:pt x="24" y="16"/>
                    </a:cubicBezTo>
                    <a:cubicBezTo>
                      <a:pt x="23" y="12"/>
                      <a:pt x="21" y="9"/>
                      <a:pt x="18" y="6"/>
                    </a:cubicBezTo>
                    <a:cubicBezTo>
                      <a:pt x="13" y="2"/>
                      <a:pt x="7" y="0"/>
                      <a:pt x="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7" name="Google Shape;584;p5">
                <a:extLst>
                  <a:ext uri="{FF2B5EF4-FFF2-40B4-BE49-F238E27FC236}">
                    <a16:creationId xmlns:a16="http://schemas.microsoft.com/office/drawing/2014/main" id="{89DAD8FB-782D-43F6-B1EA-F98D72A1F694}"/>
                  </a:ext>
                </a:extLst>
              </p:cNvPr>
              <p:cNvSpPr/>
              <p:nvPr/>
            </p:nvSpPr>
            <p:spPr>
              <a:xfrm>
                <a:off x="5059" y="2872"/>
                <a:ext cx="79" cy="43"/>
              </a:xfrm>
              <a:custGeom>
                <a:avLst/>
                <a:gdLst/>
                <a:ahLst/>
                <a:cxnLst/>
                <a:rect l="l" t="t" r="r" b="b"/>
                <a:pathLst>
                  <a:path w="46" h="25" extrusionOk="0">
                    <a:moveTo>
                      <a:pt x="21" y="0"/>
                    </a:moveTo>
                    <a:cubicBezTo>
                      <a:pt x="13" y="0"/>
                      <a:pt x="6" y="3"/>
                      <a:pt x="0" y="8"/>
                    </a:cubicBezTo>
                    <a:cubicBezTo>
                      <a:pt x="2" y="12"/>
                      <a:pt x="4" y="15"/>
                      <a:pt x="7" y="18"/>
                    </a:cubicBezTo>
                    <a:cubicBezTo>
                      <a:pt x="12" y="23"/>
                      <a:pt x="18" y="25"/>
                      <a:pt x="25" y="25"/>
                    </a:cubicBezTo>
                    <a:cubicBezTo>
                      <a:pt x="32" y="25"/>
                      <a:pt x="39" y="22"/>
                      <a:pt x="44" y="16"/>
                    </a:cubicBezTo>
                    <a:cubicBezTo>
                      <a:pt x="45" y="15"/>
                      <a:pt x="45" y="15"/>
                      <a:pt x="46" y="14"/>
                    </a:cubicBezTo>
                    <a:cubicBezTo>
                      <a:pt x="45" y="12"/>
                      <a:pt x="44" y="11"/>
                      <a:pt x="42" y="10"/>
                    </a:cubicBezTo>
                    <a:cubicBezTo>
                      <a:pt x="37" y="4"/>
                      <a:pt x="29" y="0"/>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8" name="Google Shape;585;p5">
                <a:extLst>
                  <a:ext uri="{FF2B5EF4-FFF2-40B4-BE49-F238E27FC236}">
                    <a16:creationId xmlns:a16="http://schemas.microsoft.com/office/drawing/2014/main" id="{F9E90DEA-17DF-498F-A380-E83B01070111}"/>
                  </a:ext>
                </a:extLst>
              </p:cNvPr>
              <p:cNvSpPr/>
              <p:nvPr/>
            </p:nvSpPr>
            <p:spPr>
              <a:xfrm>
                <a:off x="5063" y="2663"/>
                <a:ext cx="60" cy="55"/>
              </a:xfrm>
              <a:custGeom>
                <a:avLst/>
                <a:gdLst/>
                <a:ahLst/>
                <a:cxnLst/>
                <a:rect l="l" t="t" r="r" b="b"/>
                <a:pathLst>
                  <a:path w="35" h="32" extrusionOk="0">
                    <a:moveTo>
                      <a:pt x="17" y="0"/>
                    </a:moveTo>
                    <a:cubicBezTo>
                      <a:pt x="13" y="0"/>
                      <a:pt x="8" y="2"/>
                      <a:pt x="5" y="5"/>
                    </a:cubicBezTo>
                    <a:cubicBezTo>
                      <a:pt x="0" y="12"/>
                      <a:pt x="0" y="22"/>
                      <a:pt x="7" y="28"/>
                    </a:cubicBezTo>
                    <a:cubicBezTo>
                      <a:pt x="10" y="30"/>
                      <a:pt x="13" y="32"/>
                      <a:pt x="17" y="32"/>
                    </a:cubicBezTo>
                    <a:cubicBezTo>
                      <a:pt x="21" y="32"/>
                      <a:pt x="26" y="30"/>
                      <a:pt x="29" y="26"/>
                    </a:cubicBezTo>
                    <a:cubicBezTo>
                      <a:pt x="35" y="20"/>
                      <a:pt x="34" y="10"/>
                      <a:pt x="28" y="4"/>
                    </a:cubicBezTo>
                    <a:cubicBezTo>
                      <a:pt x="25" y="1"/>
                      <a:pt x="21"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9" name="Google Shape;586;p5">
                <a:extLst>
                  <a:ext uri="{FF2B5EF4-FFF2-40B4-BE49-F238E27FC236}">
                    <a16:creationId xmlns:a16="http://schemas.microsoft.com/office/drawing/2014/main" id="{FE452EA3-DE3C-495A-974B-A39CCC515192}"/>
                  </a:ext>
                </a:extLst>
              </p:cNvPr>
              <p:cNvSpPr/>
              <p:nvPr/>
            </p:nvSpPr>
            <p:spPr>
              <a:xfrm>
                <a:off x="5210" y="2680"/>
                <a:ext cx="132" cy="118"/>
              </a:xfrm>
              <a:custGeom>
                <a:avLst/>
                <a:gdLst/>
                <a:ahLst/>
                <a:cxnLst/>
                <a:rect l="l" t="t" r="r" b="b"/>
                <a:pathLst>
                  <a:path w="77" h="69" extrusionOk="0">
                    <a:moveTo>
                      <a:pt x="39" y="0"/>
                    </a:moveTo>
                    <a:cubicBezTo>
                      <a:pt x="29" y="0"/>
                      <a:pt x="20" y="4"/>
                      <a:pt x="13" y="11"/>
                    </a:cubicBezTo>
                    <a:cubicBezTo>
                      <a:pt x="0" y="25"/>
                      <a:pt x="1" y="47"/>
                      <a:pt x="16" y="60"/>
                    </a:cubicBezTo>
                    <a:cubicBezTo>
                      <a:pt x="22" y="66"/>
                      <a:pt x="30" y="69"/>
                      <a:pt x="39" y="69"/>
                    </a:cubicBezTo>
                    <a:cubicBezTo>
                      <a:pt x="48" y="69"/>
                      <a:pt x="58" y="65"/>
                      <a:pt x="64" y="57"/>
                    </a:cubicBezTo>
                    <a:cubicBezTo>
                      <a:pt x="77" y="43"/>
                      <a:pt x="76" y="21"/>
                      <a:pt x="62" y="8"/>
                    </a:cubicBezTo>
                    <a:cubicBezTo>
                      <a:pt x="55" y="3"/>
                      <a:pt x="47"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0" name="Google Shape;587;p5">
                <a:extLst>
                  <a:ext uri="{FF2B5EF4-FFF2-40B4-BE49-F238E27FC236}">
                    <a16:creationId xmlns:a16="http://schemas.microsoft.com/office/drawing/2014/main" id="{712D72EC-C8D3-4074-AFCA-A5CB392D9A1B}"/>
                  </a:ext>
                </a:extLst>
              </p:cNvPr>
              <p:cNvSpPr/>
              <p:nvPr/>
            </p:nvSpPr>
            <p:spPr>
              <a:xfrm>
                <a:off x="5403" y="2553"/>
                <a:ext cx="72" cy="65"/>
              </a:xfrm>
              <a:custGeom>
                <a:avLst/>
                <a:gdLst/>
                <a:ahLst/>
                <a:cxnLst/>
                <a:rect l="l" t="t" r="r" b="b"/>
                <a:pathLst>
                  <a:path w="42" h="38" extrusionOk="0">
                    <a:moveTo>
                      <a:pt x="21" y="0"/>
                    </a:moveTo>
                    <a:cubicBezTo>
                      <a:pt x="16" y="0"/>
                      <a:pt x="10" y="3"/>
                      <a:pt x="7" y="7"/>
                    </a:cubicBezTo>
                    <a:cubicBezTo>
                      <a:pt x="0" y="14"/>
                      <a:pt x="0" y="26"/>
                      <a:pt x="8" y="33"/>
                    </a:cubicBezTo>
                    <a:cubicBezTo>
                      <a:pt x="12" y="37"/>
                      <a:pt x="16" y="38"/>
                      <a:pt x="21" y="38"/>
                    </a:cubicBezTo>
                    <a:cubicBezTo>
                      <a:pt x="26" y="38"/>
                      <a:pt x="31" y="36"/>
                      <a:pt x="35" y="32"/>
                    </a:cubicBezTo>
                    <a:cubicBezTo>
                      <a:pt x="42" y="24"/>
                      <a:pt x="41" y="12"/>
                      <a:pt x="33" y="5"/>
                    </a:cubicBezTo>
                    <a:cubicBezTo>
                      <a:pt x="30" y="2"/>
                      <a:pt x="25"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1" name="Google Shape;588;p5">
                <a:extLst>
                  <a:ext uri="{FF2B5EF4-FFF2-40B4-BE49-F238E27FC236}">
                    <a16:creationId xmlns:a16="http://schemas.microsoft.com/office/drawing/2014/main" id="{244DDD1D-6D1D-4EEC-8F2A-53B0229D3CC9}"/>
                  </a:ext>
                </a:extLst>
              </p:cNvPr>
              <p:cNvSpPr/>
              <p:nvPr/>
            </p:nvSpPr>
            <p:spPr>
              <a:xfrm>
                <a:off x="5311" y="2853"/>
                <a:ext cx="101" cy="91"/>
              </a:xfrm>
              <a:custGeom>
                <a:avLst/>
                <a:gdLst/>
                <a:ahLst/>
                <a:cxnLst/>
                <a:rect l="l" t="t" r="r" b="b"/>
                <a:pathLst>
                  <a:path w="59" h="53" extrusionOk="0">
                    <a:moveTo>
                      <a:pt x="29" y="0"/>
                    </a:moveTo>
                    <a:cubicBezTo>
                      <a:pt x="22" y="0"/>
                      <a:pt x="15" y="3"/>
                      <a:pt x="9" y="8"/>
                    </a:cubicBezTo>
                    <a:cubicBezTo>
                      <a:pt x="0" y="19"/>
                      <a:pt x="1" y="36"/>
                      <a:pt x="12" y="46"/>
                    </a:cubicBezTo>
                    <a:cubicBezTo>
                      <a:pt x="17" y="51"/>
                      <a:pt x="23" y="53"/>
                      <a:pt x="29" y="53"/>
                    </a:cubicBezTo>
                    <a:cubicBezTo>
                      <a:pt x="37" y="53"/>
                      <a:pt x="44" y="50"/>
                      <a:pt x="49" y="44"/>
                    </a:cubicBezTo>
                    <a:cubicBezTo>
                      <a:pt x="59" y="33"/>
                      <a:pt x="58" y="16"/>
                      <a:pt x="47" y="6"/>
                    </a:cubicBezTo>
                    <a:cubicBezTo>
                      <a:pt x="42" y="2"/>
                      <a:pt x="36"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2" name="Google Shape;589;p5">
                <a:extLst>
                  <a:ext uri="{FF2B5EF4-FFF2-40B4-BE49-F238E27FC236}">
                    <a16:creationId xmlns:a16="http://schemas.microsoft.com/office/drawing/2014/main" id="{11415373-6DA7-43E5-9BCF-5E5E78C8055C}"/>
                  </a:ext>
                </a:extLst>
              </p:cNvPr>
              <p:cNvSpPr/>
              <p:nvPr/>
            </p:nvSpPr>
            <p:spPr>
              <a:xfrm>
                <a:off x="5143" y="2517"/>
                <a:ext cx="106" cy="94"/>
              </a:xfrm>
              <a:custGeom>
                <a:avLst/>
                <a:gdLst/>
                <a:ahLst/>
                <a:cxnLst/>
                <a:rect l="l" t="t" r="r" b="b"/>
                <a:pathLst>
                  <a:path w="62" h="55" extrusionOk="0">
                    <a:moveTo>
                      <a:pt x="31" y="0"/>
                    </a:moveTo>
                    <a:cubicBezTo>
                      <a:pt x="24" y="0"/>
                      <a:pt x="16" y="3"/>
                      <a:pt x="11" y="9"/>
                    </a:cubicBezTo>
                    <a:cubicBezTo>
                      <a:pt x="0" y="21"/>
                      <a:pt x="1" y="38"/>
                      <a:pt x="13" y="48"/>
                    </a:cubicBezTo>
                    <a:cubicBezTo>
                      <a:pt x="18" y="53"/>
                      <a:pt x="25" y="55"/>
                      <a:pt x="31" y="55"/>
                    </a:cubicBezTo>
                    <a:cubicBezTo>
                      <a:pt x="39" y="55"/>
                      <a:pt x="46" y="52"/>
                      <a:pt x="52" y="46"/>
                    </a:cubicBezTo>
                    <a:cubicBezTo>
                      <a:pt x="62" y="35"/>
                      <a:pt x="61" y="17"/>
                      <a:pt x="49" y="7"/>
                    </a:cubicBezTo>
                    <a:cubicBezTo>
                      <a:pt x="44" y="3"/>
                      <a:pt x="38"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3" name="Google Shape;590;p5">
                <a:extLst>
                  <a:ext uri="{FF2B5EF4-FFF2-40B4-BE49-F238E27FC236}">
                    <a16:creationId xmlns:a16="http://schemas.microsoft.com/office/drawing/2014/main" id="{2160D7A4-C089-4297-AD4D-04D29FE6A18B}"/>
                  </a:ext>
                </a:extLst>
              </p:cNvPr>
              <p:cNvSpPr/>
              <p:nvPr/>
            </p:nvSpPr>
            <p:spPr>
              <a:xfrm>
                <a:off x="5443" y="2707"/>
                <a:ext cx="51" cy="45"/>
              </a:xfrm>
              <a:custGeom>
                <a:avLst/>
                <a:gdLst/>
                <a:ahLst/>
                <a:cxnLst/>
                <a:rect l="l" t="t" r="r" b="b"/>
                <a:pathLst>
                  <a:path w="30" h="26" extrusionOk="0">
                    <a:moveTo>
                      <a:pt x="15" y="0"/>
                    </a:moveTo>
                    <a:cubicBezTo>
                      <a:pt x="11" y="0"/>
                      <a:pt x="7" y="1"/>
                      <a:pt x="5" y="4"/>
                    </a:cubicBezTo>
                    <a:cubicBezTo>
                      <a:pt x="0" y="10"/>
                      <a:pt x="0" y="18"/>
                      <a:pt x="6" y="23"/>
                    </a:cubicBezTo>
                    <a:cubicBezTo>
                      <a:pt x="8" y="25"/>
                      <a:pt x="12" y="26"/>
                      <a:pt x="15" y="26"/>
                    </a:cubicBezTo>
                    <a:cubicBezTo>
                      <a:pt x="18" y="26"/>
                      <a:pt x="22" y="25"/>
                      <a:pt x="25" y="22"/>
                    </a:cubicBezTo>
                    <a:cubicBezTo>
                      <a:pt x="30" y="16"/>
                      <a:pt x="29" y="8"/>
                      <a:pt x="24" y="3"/>
                    </a:cubicBezTo>
                    <a:cubicBezTo>
                      <a:pt x="21" y="1"/>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4" name="Google Shape;591;p5">
                <a:extLst>
                  <a:ext uri="{FF2B5EF4-FFF2-40B4-BE49-F238E27FC236}">
                    <a16:creationId xmlns:a16="http://schemas.microsoft.com/office/drawing/2014/main" id="{DC8A93F0-BC93-4B41-8FF4-B29CD080AB88}"/>
                  </a:ext>
                </a:extLst>
              </p:cNvPr>
              <p:cNvSpPr/>
              <p:nvPr/>
            </p:nvSpPr>
            <p:spPr>
              <a:xfrm>
                <a:off x="5318" y="2495"/>
                <a:ext cx="26" cy="24"/>
              </a:xfrm>
              <a:custGeom>
                <a:avLst/>
                <a:gdLst/>
                <a:ahLst/>
                <a:cxnLst/>
                <a:rect l="l" t="t" r="r" b="b"/>
                <a:pathLst>
                  <a:path w="15" h="14" extrusionOk="0">
                    <a:moveTo>
                      <a:pt x="7" y="0"/>
                    </a:moveTo>
                    <a:cubicBezTo>
                      <a:pt x="6" y="0"/>
                      <a:pt x="4" y="1"/>
                      <a:pt x="2" y="3"/>
                    </a:cubicBezTo>
                    <a:cubicBezTo>
                      <a:pt x="0" y="6"/>
                      <a:pt x="0" y="10"/>
                      <a:pt x="3" y="13"/>
                    </a:cubicBezTo>
                    <a:cubicBezTo>
                      <a:pt x="4" y="14"/>
                      <a:pt x="6" y="14"/>
                      <a:pt x="7" y="14"/>
                    </a:cubicBezTo>
                    <a:cubicBezTo>
                      <a:pt x="9" y="14"/>
                      <a:pt x="11" y="14"/>
                      <a:pt x="13" y="12"/>
                    </a:cubicBezTo>
                    <a:cubicBezTo>
                      <a:pt x="15" y="9"/>
                      <a:pt x="15" y="5"/>
                      <a:pt x="12" y="2"/>
                    </a:cubicBezTo>
                    <a:cubicBezTo>
                      <a:pt x="11" y="1"/>
                      <a:pt x="9"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5" name="Google Shape;592;p5">
                <a:extLst>
                  <a:ext uri="{FF2B5EF4-FFF2-40B4-BE49-F238E27FC236}">
                    <a16:creationId xmlns:a16="http://schemas.microsoft.com/office/drawing/2014/main" id="{6BF50715-D8CF-4E5D-BECB-7162BE211D2D}"/>
                  </a:ext>
                </a:extLst>
              </p:cNvPr>
              <p:cNvSpPr/>
              <p:nvPr/>
            </p:nvSpPr>
            <p:spPr>
              <a:xfrm>
                <a:off x="5405" y="1985"/>
                <a:ext cx="105" cy="100"/>
              </a:xfrm>
              <a:custGeom>
                <a:avLst/>
                <a:gdLst/>
                <a:ahLst/>
                <a:cxnLst/>
                <a:rect l="l" t="t" r="r" b="b"/>
                <a:pathLst>
                  <a:path w="61" h="58" extrusionOk="0">
                    <a:moveTo>
                      <a:pt x="29" y="0"/>
                    </a:moveTo>
                    <a:cubicBezTo>
                      <a:pt x="27" y="0"/>
                      <a:pt x="25" y="0"/>
                      <a:pt x="22" y="0"/>
                    </a:cubicBezTo>
                    <a:cubicBezTo>
                      <a:pt x="22" y="1"/>
                      <a:pt x="21" y="1"/>
                      <a:pt x="21" y="1"/>
                    </a:cubicBezTo>
                    <a:cubicBezTo>
                      <a:pt x="21" y="2"/>
                      <a:pt x="22" y="2"/>
                      <a:pt x="23" y="3"/>
                    </a:cubicBezTo>
                    <a:cubicBezTo>
                      <a:pt x="29" y="10"/>
                      <a:pt x="29" y="20"/>
                      <a:pt x="22" y="26"/>
                    </a:cubicBezTo>
                    <a:cubicBezTo>
                      <a:pt x="19" y="29"/>
                      <a:pt x="15" y="30"/>
                      <a:pt x="11" y="30"/>
                    </a:cubicBezTo>
                    <a:cubicBezTo>
                      <a:pt x="7" y="30"/>
                      <a:pt x="3" y="29"/>
                      <a:pt x="0" y="26"/>
                    </a:cubicBezTo>
                    <a:cubicBezTo>
                      <a:pt x="0" y="29"/>
                      <a:pt x="0" y="32"/>
                      <a:pt x="1" y="36"/>
                    </a:cubicBezTo>
                    <a:cubicBezTo>
                      <a:pt x="5" y="49"/>
                      <a:pt x="16" y="58"/>
                      <a:pt x="29" y="58"/>
                    </a:cubicBezTo>
                    <a:cubicBezTo>
                      <a:pt x="32" y="58"/>
                      <a:pt x="34" y="57"/>
                      <a:pt x="36" y="57"/>
                    </a:cubicBezTo>
                    <a:cubicBezTo>
                      <a:pt x="52" y="53"/>
                      <a:pt x="61" y="37"/>
                      <a:pt x="57" y="21"/>
                    </a:cubicBezTo>
                    <a:cubicBezTo>
                      <a:pt x="54" y="8"/>
                      <a:pt x="42"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6" name="Google Shape;593;p5">
                <a:extLst>
                  <a:ext uri="{FF2B5EF4-FFF2-40B4-BE49-F238E27FC236}">
                    <a16:creationId xmlns:a16="http://schemas.microsoft.com/office/drawing/2014/main" id="{0BCE4A7F-6539-4C81-892A-C768F1A24370}"/>
                  </a:ext>
                </a:extLst>
              </p:cNvPr>
              <p:cNvSpPr/>
              <p:nvPr/>
            </p:nvSpPr>
            <p:spPr>
              <a:xfrm>
                <a:off x="5594" y="2109"/>
                <a:ext cx="66" cy="60"/>
              </a:xfrm>
              <a:custGeom>
                <a:avLst/>
                <a:gdLst/>
                <a:ahLst/>
                <a:cxnLst/>
                <a:rect l="l" t="t" r="r" b="b"/>
                <a:pathLst>
                  <a:path w="39" h="35" extrusionOk="0">
                    <a:moveTo>
                      <a:pt x="20" y="0"/>
                    </a:moveTo>
                    <a:cubicBezTo>
                      <a:pt x="18" y="0"/>
                      <a:pt x="17" y="0"/>
                      <a:pt x="15" y="0"/>
                    </a:cubicBezTo>
                    <a:cubicBezTo>
                      <a:pt x="6" y="3"/>
                      <a:pt x="0" y="12"/>
                      <a:pt x="3" y="22"/>
                    </a:cubicBezTo>
                    <a:cubicBezTo>
                      <a:pt x="5" y="29"/>
                      <a:pt x="12" y="35"/>
                      <a:pt x="20" y="35"/>
                    </a:cubicBezTo>
                    <a:cubicBezTo>
                      <a:pt x="21" y="35"/>
                      <a:pt x="22" y="35"/>
                      <a:pt x="24" y="34"/>
                    </a:cubicBezTo>
                    <a:cubicBezTo>
                      <a:pt x="33" y="32"/>
                      <a:pt x="39" y="22"/>
                      <a:pt x="37" y="13"/>
                    </a:cubicBezTo>
                    <a:cubicBezTo>
                      <a:pt x="35" y="5"/>
                      <a:pt x="27"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7" name="Google Shape;594;p5">
                <a:extLst>
                  <a:ext uri="{FF2B5EF4-FFF2-40B4-BE49-F238E27FC236}">
                    <a16:creationId xmlns:a16="http://schemas.microsoft.com/office/drawing/2014/main" id="{00D40681-B146-4B00-8181-FC5262ECD584}"/>
                  </a:ext>
                </a:extLst>
              </p:cNvPr>
              <p:cNvSpPr/>
              <p:nvPr/>
            </p:nvSpPr>
            <p:spPr>
              <a:xfrm>
                <a:off x="5395" y="2212"/>
                <a:ext cx="82" cy="132"/>
              </a:xfrm>
              <a:custGeom>
                <a:avLst/>
                <a:gdLst/>
                <a:ahLst/>
                <a:cxnLst/>
                <a:rect l="l" t="t" r="r" b="b"/>
                <a:pathLst>
                  <a:path w="48" h="77" extrusionOk="0">
                    <a:moveTo>
                      <a:pt x="42" y="0"/>
                    </a:moveTo>
                    <a:cubicBezTo>
                      <a:pt x="39" y="0"/>
                      <a:pt x="36" y="0"/>
                      <a:pt x="33" y="1"/>
                    </a:cubicBezTo>
                    <a:cubicBezTo>
                      <a:pt x="12" y="6"/>
                      <a:pt x="0" y="27"/>
                      <a:pt x="5" y="48"/>
                    </a:cubicBezTo>
                    <a:cubicBezTo>
                      <a:pt x="9" y="66"/>
                      <a:pt x="25" y="77"/>
                      <a:pt x="42" y="77"/>
                    </a:cubicBezTo>
                    <a:cubicBezTo>
                      <a:pt x="44" y="77"/>
                      <a:pt x="46" y="77"/>
                      <a:pt x="48" y="77"/>
                    </a:cubicBezTo>
                    <a:cubicBezTo>
                      <a:pt x="40" y="56"/>
                      <a:pt x="38" y="33"/>
                      <a:pt x="45" y="9"/>
                    </a:cubicBezTo>
                    <a:cubicBezTo>
                      <a:pt x="46" y="6"/>
                      <a:pt x="46" y="3"/>
                      <a:pt x="48" y="0"/>
                    </a:cubicBezTo>
                    <a:cubicBezTo>
                      <a:pt x="46" y="0"/>
                      <a:pt x="44" y="0"/>
                      <a:pt x="4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8" name="Google Shape;595;p5">
                <a:extLst>
                  <a:ext uri="{FF2B5EF4-FFF2-40B4-BE49-F238E27FC236}">
                    <a16:creationId xmlns:a16="http://schemas.microsoft.com/office/drawing/2014/main" id="{2E3B5D63-BF61-42FC-97AC-AE013CBE0FC0}"/>
                  </a:ext>
                </a:extLst>
              </p:cNvPr>
              <p:cNvSpPr/>
              <p:nvPr/>
            </p:nvSpPr>
            <p:spPr>
              <a:xfrm>
                <a:off x="5460" y="2212"/>
                <a:ext cx="80" cy="132"/>
              </a:xfrm>
              <a:custGeom>
                <a:avLst/>
                <a:gdLst/>
                <a:ahLst/>
                <a:cxnLst/>
                <a:rect l="l" t="t" r="r" b="b"/>
                <a:pathLst>
                  <a:path w="47" h="77" extrusionOk="0">
                    <a:moveTo>
                      <a:pt x="10" y="0"/>
                    </a:moveTo>
                    <a:cubicBezTo>
                      <a:pt x="8" y="3"/>
                      <a:pt x="8" y="6"/>
                      <a:pt x="7" y="9"/>
                    </a:cubicBezTo>
                    <a:cubicBezTo>
                      <a:pt x="0" y="33"/>
                      <a:pt x="2" y="56"/>
                      <a:pt x="10" y="77"/>
                    </a:cubicBezTo>
                    <a:cubicBezTo>
                      <a:pt x="11" y="77"/>
                      <a:pt x="12" y="76"/>
                      <a:pt x="14" y="76"/>
                    </a:cubicBezTo>
                    <a:cubicBezTo>
                      <a:pt x="34" y="71"/>
                      <a:pt x="47" y="50"/>
                      <a:pt x="42" y="29"/>
                    </a:cubicBezTo>
                    <a:cubicBezTo>
                      <a:pt x="38" y="14"/>
                      <a:pt x="25" y="3"/>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9" name="Google Shape;596;p5">
                <a:extLst>
                  <a:ext uri="{FF2B5EF4-FFF2-40B4-BE49-F238E27FC236}">
                    <a16:creationId xmlns:a16="http://schemas.microsoft.com/office/drawing/2014/main" id="{06AEBFE5-519B-4D30-9AD4-BCF6BA35ECAA}"/>
                  </a:ext>
                </a:extLst>
              </p:cNvPr>
              <p:cNvSpPr/>
              <p:nvPr/>
            </p:nvSpPr>
            <p:spPr>
              <a:xfrm>
                <a:off x="5467" y="2488"/>
                <a:ext cx="79" cy="72"/>
              </a:xfrm>
              <a:custGeom>
                <a:avLst/>
                <a:gdLst/>
                <a:ahLst/>
                <a:cxnLst/>
                <a:rect l="l" t="t" r="r" b="b"/>
                <a:pathLst>
                  <a:path w="46" h="42" extrusionOk="0">
                    <a:moveTo>
                      <a:pt x="23" y="0"/>
                    </a:moveTo>
                    <a:cubicBezTo>
                      <a:pt x="21" y="0"/>
                      <a:pt x="19" y="0"/>
                      <a:pt x="18" y="1"/>
                    </a:cubicBezTo>
                    <a:cubicBezTo>
                      <a:pt x="6" y="4"/>
                      <a:pt x="0" y="15"/>
                      <a:pt x="2" y="26"/>
                    </a:cubicBezTo>
                    <a:cubicBezTo>
                      <a:pt x="5" y="36"/>
                      <a:pt x="13" y="42"/>
                      <a:pt x="23" y="42"/>
                    </a:cubicBezTo>
                    <a:cubicBezTo>
                      <a:pt x="24" y="42"/>
                      <a:pt x="26" y="42"/>
                      <a:pt x="28" y="42"/>
                    </a:cubicBezTo>
                    <a:cubicBezTo>
                      <a:pt x="39" y="39"/>
                      <a:pt x="46" y="27"/>
                      <a:pt x="43" y="16"/>
                    </a:cubicBezTo>
                    <a:cubicBezTo>
                      <a:pt x="41" y="7"/>
                      <a:pt x="32" y="0"/>
                      <a:pt x="2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0" name="Google Shape;597;p5">
                <a:extLst>
                  <a:ext uri="{FF2B5EF4-FFF2-40B4-BE49-F238E27FC236}">
                    <a16:creationId xmlns:a16="http://schemas.microsoft.com/office/drawing/2014/main" id="{0F5E58D0-71AC-44F4-B52A-35A17FF48A47}"/>
                  </a:ext>
                </a:extLst>
              </p:cNvPr>
              <p:cNvSpPr/>
              <p:nvPr/>
            </p:nvSpPr>
            <p:spPr>
              <a:xfrm>
                <a:off x="5210" y="2206"/>
                <a:ext cx="113" cy="102"/>
              </a:xfrm>
              <a:custGeom>
                <a:avLst/>
                <a:gdLst/>
                <a:ahLst/>
                <a:cxnLst/>
                <a:rect l="l" t="t" r="r" b="b"/>
                <a:pathLst>
                  <a:path w="66" h="59" extrusionOk="0">
                    <a:moveTo>
                      <a:pt x="33" y="0"/>
                    </a:moveTo>
                    <a:cubicBezTo>
                      <a:pt x="31" y="0"/>
                      <a:pt x="28" y="0"/>
                      <a:pt x="26" y="1"/>
                    </a:cubicBezTo>
                    <a:cubicBezTo>
                      <a:pt x="10" y="5"/>
                      <a:pt x="0" y="21"/>
                      <a:pt x="4" y="37"/>
                    </a:cubicBezTo>
                    <a:cubicBezTo>
                      <a:pt x="8" y="50"/>
                      <a:pt x="20" y="59"/>
                      <a:pt x="33" y="59"/>
                    </a:cubicBezTo>
                    <a:cubicBezTo>
                      <a:pt x="36" y="59"/>
                      <a:pt x="38" y="59"/>
                      <a:pt x="40" y="58"/>
                    </a:cubicBezTo>
                    <a:cubicBezTo>
                      <a:pt x="56" y="54"/>
                      <a:pt x="66" y="38"/>
                      <a:pt x="62" y="22"/>
                    </a:cubicBezTo>
                    <a:cubicBezTo>
                      <a:pt x="59" y="9"/>
                      <a:pt x="46" y="0"/>
                      <a:pt x="3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1" name="Google Shape;598;p5">
                <a:extLst>
                  <a:ext uri="{FF2B5EF4-FFF2-40B4-BE49-F238E27FC236}">
                    <a16:creationId xmlns:a16="http://schemas.microsoft.com/office/drawing/2014/main" id="{53AC7CEE-604E-43F4-A2A9-4A0BFB6F1CBC}"/>
                  </a:ext>
                </a:extLst>
              </p:cNvPr>
              <p:cNvSpPr/>
              <p:nvPr/>
            </p:nvSpPr>
            <p:spPr>
              <a:xfrm>
                <a:off x="5619" y="2261"/>
                <a:ext cx="117" cy="105"/>
              </a:xfrm>
              <a:custGeom>
                <a:avLst/>
                <a:gdLst/>
                <a:ahLst/>
                <a:cxnLst/>
                <a:rect l="l" t="t" r="r" b="b"/>
                <a:pathLst>
                  <a:path w="68" h="61" extrusionOk="0">
                    <a:moveTo>
                      <a:pt x="34" y="0"/>
                    </a:moveTo>
                    <a:cubicBezTo>
                      <a:pt x="31" y="0"/>
                      <a:pt x="29" y="0"/>
                      <a:pt x="26" y="1"/>
                    </a:cubicBezTo>
                    <a:cubicBezTo>
                      <a:pt x="10" y="5"/>
                      <a:pt x="0" y="21"/>
                      <a:pt x="4" y="38"/>
                    </a:cubicBezTo>
                    <a:cubicBezTo>
                      <a:pt x="8" y="52"/>
                      <a:pt x="20" y="61"/>
                      <a:pt x="34" y="61"/>
                    </a:cubicBezTo>
                    <a:cubicBezTo>
                      <a:pt x="36" y="61"/>
                      <a:pt x="39" y="61"/>
                      <a:pt x="41" y="60"/>
                    </a:cubicBezTo>
                    <a:cubicBezTo>
                      <a:pt x="58" y="56"/>
                      <a:pt x="68" y="39"/>
                      <a:pt x="64" y="23"/>
                    </a:cubicBezTo>
                    <a:cubicBezTo>
                      <a:pt x="60" y="9"/>
                      <a:pt x="48" y="0"/>
                      <a:pt x="34"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2" name="Google Shape;599;p5">
                <a:extLst>
                  <a:ext uri="{FF2B5EF4-FFF2-40B4-BE49-F238E27FC236}">
                    <a16:creationId xmlns:a16="http://schemas.microsoft.com/office/drawing/2014/main" id="{67DEF78B-98F0-4318-A40D-EB0C48AF91E8}"/>
                  </a:ext>
                </a:extLst>
              </p:cNvPr>
              <p:cNvSpPr/>
              <p:nvPr/>
            </p:nvSpPr>
            <p:spPr>
              <a:xfrm>
                <a:off x="5326" y="2436"/>
                <a:ext cx="57" cy="52"/>
              </a:xfrm>
              <a:custGeom>
                <a:avLst/>
                <a:gdLst/>
                <a:ahLst/>
                <a:cxnLst/>
                <a:rect l="l" t="t" r="r" b="b"/>
                <a:pathLst>
                  <a:path w="33" h="30" extrusionOk="0">
                    <a:moveTo>
                      <a:pt x="17" y="0"/>
                    </a:moveTo>
                    <a:cubicBezTo>
                      <a:pt x="16" y="0"/>
                      <a:pt x="14" y="0"/>
                      <a:pt x="13" y="0"/>
                    </a:cubicBezTo>
                    <a:cubicBezTo>
                      <a:pt x="5" y="2"/>
                      <a:pt x="0" y="10"/>
                      <a:pt x="2" y="18"/>
                    </a:cubicBezTo>
                    <a:cubicBezTo>
                      <a:pt x="4" y="25"/>
                      <a:pt x="10" y="30"/>
                      <a:pt x="17" y="30"/>
                    </a:cubicBezTo>
                    <a:cubicBezTo>
                      <a:pt x="18" y="30"/>
                      <a:pt x="19" y="29"/>
                      <a:pt x="20" y="29"/>
                    </a:cubicBezTo>
                    <a:cubicBezTo>
                      <a:pt x="28" y="27"/>
                      <a:pt x="33" y="19"/>
                      <a:pt x="31" y="11"/>
                    </a:cubicBezTo>
                    <a:cubicBezTo>
                      <a:pt x="30" y="4"/>
                      <a:pt x="23"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3" name="Google Shape;600;p5">
                <a:extLst>
                  <a:ext uri="{FF2B5EF4-FFF2-40B4-BE49-F238E27FC236}">
                    <a16:creationId xmlns:a16="http://schemas.microsoft.com/office/drawing/2014/main" id="{1CD569AF-A94E-4377-A301-79F294A2C91C}"/>
                  </a:ext>
                </a:extLst>
              </p:cNvPr>
              <p:cNvSpPr/>
              <p:nvPr/>
            </p:nvSpPr>
            <p:spPr>
              <a:xfrm>
                <a:off x="5631" y="2462"/>
                <a:ext cx="31" cy="24"/>
              </a:xfrm>
              <a:custGeom>
                <a:avLst/>
                <a:gdLst/>
                <a:ahLst/>
                <a:cxnLst/>
                <a:rect l="l" t="t" r="r" b="b"/>
                <a:pathLst>
                  <a:path w="18" h="14" extrusionOk="0">
                    <a:moveTo>
                      <a:pt x="4" y="0"/>
                    </a:moveTo>
                    <a:cubicBezTo>
                      <a:pt x="2" y="2"/>
                      <a:pt x="0" y="5"/>
                      <a:pt x="1" y="8"/>
                    </a:cubicBezTo>
                    <a:cubicBezTo>
                      <a:pt x="2" y="12"/>
                      <a:pt x="5" y="14"/>
                      <a:pt x="9" y="14"/>
                    </a:cubicBezTo>
                    <a:cubicBezTo>
                      <a:pt x="9" y="14"/>
                      <a:pt x="10" y="14"/>
                      <a:pt x="11" y="14"/>
                    </a:cubicBezTo>
                    <a:cubicBezTo>
                      <a:pt x="15" y="13"/>
                      <a:pt x="18" y="9"/>
                      <a:pt x="16" y="5"/>
                    </a:cubicBezTo>
                    <a:cubicBezTo>
                      <a:pt x="16" y="3"/>
                      <a:pt x="15" y="1"/>
                      <a:pt x="14" y="0"/>
                    </a:cubicBezTo>
                    <a:cubicBezTo>
                      <a:pt x="13" y="0"/>
                      <a:pt x="12" y="0"/>
                      <a:pt x="11" y="0"/>
                    </a:cubicBezTo>
                    <a:cubicBezTo>
                      <a:pt x="9" y="0"/>
                      <a:pt x="6" y="0"/>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4" name="Google Shape;601;p5">
                <a:extLst>
                  <a:ext uri="{FF2B5EF4-FFF2-40B4-BE49-F238E27FC236}">
                    <a16:creationId xmlns:a16="http://schemas.microsoft.com/office/drawing/2014/main" id="{02B614CC-6FB0-4195-BF94-31409E6EB146}"/>
                  </a:ext>
                </a:extLst>
              </p:cNvPr>
              <p:cNvSpPr/>
              <p:nvPr/>
            </p:nvSpPr>
            <p:spPr>
              <a:xfrm>
                <a:off x="5638" y="2460"/>
                <a:ext cx="17" cy="2"/>
              </a:xfrm>
              <a:custGeom>
                <a:avLst/>
                <a:gdLst/>
                <a:ahLst/>
                <a:cxnLst/>
                <a:rect l="l" t="t" r="r" b="b"/>
                <a:pathLst>
                  <a:path w="10" h="1" extrusionOk="0">
                    <a:moveTo>
                      <a:pt x="5" y="0"/>
                    </a:moveTo>
                    <a:cubicBezTo>
                      <a:pt x="4" y="0"/>
                      <a:pt x="4" y="0"/>
                      <a:pt x="3" y="0"/>
                    </a:cubicBezTo>
                    <a:cubicBezTo>
                      <a:pt x="2" y="0"/>
                      <a:pt x="1" y="1"/>
                      <a:pt x="0" y="1"/>
                    </a:cubicBezTo>
                    <a:cubicBezTo>
                      <a:pt x="2" y="1"/>
                      <a:pt x="5" y="1"/>
                      <a:pt x="7" y="1"/>
                    </a:cubicBezTo>
                    <a:cubicBezTo>
                      <a:pt x="8" y="1"/>
                      <a:pt x="9" y="1"/>
                      <a:pt x="10" y="1"/>
                    </a:cubicBezTo>
                    <a:cubicBezTo>
                      <a:pt x="8" y="0"/>
                      <a:pt x="7" y="0"/>
                      <a:pt x="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5" name="Google Shape;602;p5">
                <a:extLst>
                  <a:ext uri="{FF2B5EF4-FFF2-40B4-BE49-F238E27FC236}">
                    <a16:creationId xmlns:a16="http://schemas.microsoft.com/office/drawing/2014/main" id="{DCF0C378-EE66-4669-B953-C7989C59E134}"/>
                  </a:ext>
                </a:extLst>
              </p:cNvPr>
              <p:cNvSpPr/>
              <p:nvPr/>
            </p:nvSpPr>
            <p:spPr>
              <a:xfrm>
                <a:off x="5242" y="2042"/>
                <a:ext cx="79" cy="72"/>
              </a:xfrm>
              <a:custGeom>
                <a:avLst/>
                <a:gdLst/>
                <a:ahLst/>
                <a:cxnLst/>
                <a:rect l="l" t="t" r="r" b="b"/>
                <a:pathLst>
                  <a:path w="46" h="42" extrusionOk="0">
                    <a:moveTo>
                      <a:pt x="23" y="0"/>
                    </a:moveTo>
                    <a:cubicBezTo>
                      <a:pt x="21" y="0"/>
                      <a:pt x="20" y="0"/>
                      <a:pt x="18" y="1"/>
                    </a:cubicBezTo>
                    <a:cubicBezTo>
                      <a:pt x="7" y="3"/>
                      <a:pt x="0" y="15"/>
                      <a:pt x="3" y="26"/>
                    </a:cubicBezTo>
                    <a:cubicBezTo>
                      <a:pt x="5" y="36"/>
                      <a:pt x="14" y="42"/>
                      <a:pt x="23" y="42"/>
                    </a:cubicBezTo>
                    <a:cubicBezTo>
                      <a:pt x="25" y="42"/>
                      <a:pt x="26" y="42"/>
                      <a:pt x="28" y="41"/>
                    </a:cubicBezTo>
                    <a:cubicBezTo>
                      <a:pt x="39" y="39"/>
                      <a:pt x="46" y="27"/>
                      <a:pt x="43" y="16"/>
                    </a:cubicBezTo>
                    <a:cubicBezTo>
                      <a:pt x="41" y="6"/>
                      <a:pt x="32"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6" name="Google Shape;603;p5">
                <a:extLst>
                  <a:ext uri="{FF2B5EF4-FFF2-40B4-BE49-F238E27FC236}">
                    <a16:creationId xmlns:a16="http://schemas.microsoft.com/office/drawing/2014/main" id="{EE6A670F-3522-4591-B162-4CD6827A5478}"/>
                  </a:ext>
                </a:extLst>
              </p:cNvPr>
              <p:cNvSpPr/>
              <p:nvPr/>
            </p:nvSpPr>
            <p:spPr>
              <a:xfrm>
                <a:off x="5241" y="1505"/>
                <a:ext cx="113" cy="94"/>
              </a:xfrm>
              <a:custGeom>
                <a:avLst/>
                <a:gdLst/>
                <a:ahLst/>
                <a:cxnLst/>
                <a:rect l="l" t="t" r="r" b="b"/>
                <a:pathLst>
                  <a:path w="66" h="55" extrusionOk="0">
                    <a:moveTo>
                      <a:pt x="19" y="0"/>
                    </a:moveTo>
                    <a:cubicBezTo>
                      <a:pt x="17" y="1"/>
                      <a:pt x="15" y="2"/>
                      <a:pt x="13" y="4"/>
                    </a:cubicBezTo>
                    <a:cubicBezTo>
                      <a:pt x="0" y="16"/>
                      <a:pt x="0" y="36"/>
                      <a:pt x="11" y="48"/>
                    </a:cubicBezTo>
                    <a:cubicBezTo>
                      <a:pt x="14" y="51"/>
                      <a:pt x="17" y="53"/>
                      <a:pt x="20" y="55"/>
                    </a:cubicBezTo>
                    <a:cubicBezTo>
                      <a:pt x="21" y="54"/>
                      <a:pt x="22" y="53"/>
                      <a:pt x="23" y="52"/>
                    </a:cubicBezTo>
                    <a:cubicBezTo>
                      <a:pt x="34" y="39"/>
                      <a:pt x="49" y="32"/>
                      <a:pt x="65" y="31"/>
                    </a:cubicBezTo>
                    <a:cubicBezTo>
                      <a:pt x="66" y="28"/>
                      <a:pt x="66" y="25"/>
                      <a:pt x="65" y="22"/>
                    </a:cubicBezTo>
                    <a:cubicBezTo>
                      <a:pt x="61" y="25"/>
                      <a:pt x="55" y="26"/>
                      <a:pt x="50" y="26"/>
                    </a:cubicBezTo>
                    <a:cubicBezTo>
                      <a:pt x="45" y="26"/>
                      <a:pt x="40" y="25"/>
                      <a:pt x="36" y="23"/>
                    </a:cubicBezTo>
                    <a:cubicBezTo>
                      <a:pt x="26" y="18"/>
                      <a:pt x="21" y="9"/>
                      <a:pt x="1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7" name="Google Shape;604;p5">
                <a:extLst>
                  <a:ext uri="{FF2B5EF4-FFF2-40B4-BE49-F238E27FC236}">
                    <a16:creationId xmlns:a16="http://schemas.microsoft.com/office/drawing/2014/main" id="{9D0DA46D-E53D-4684-BC8E-9601D9039BC6}"/>
                  </a:ext>
                </a:extLst>
              </p:cNvPr>
              <p:cNvSpPr/>
              <p:nvPr/>
            </p:nvSpPr>
            <p:spPr>
              <a:xfrm>
                <a:off x="5481" y="1529"/>
                <a:ext cx="71" cy="65"/>
              </a:xfrm>
              <a:custGeom>
                <a:avLst/>
                <a:gdLst/>
                <a:ahLst/>
                <a:cxnLst/>
                <a:rect l="l" t="t" r="r" b="b"/>
                <a:pathLst>
                  <a:path w="42" h="38" extrusionOk="0">
                    <a:moveTo>
                      <a:pt x="21" y="0"/>
                    </a:moveTo>
                    <a:cubicBezTo>
                      <a:pt x="16" y="0"/>
                      <a:pt x="12" y="2"/>
                      <a:pt x="8" y="5"/>
                    </a:cubicBezTo>
                    <a:cubicBezTo>
                      <a:pt x="0" y="12"/>
                      <a:pt x="0" y="24"/>
                      <a:pt x="7" y="32"/>
                    </a:cubicBezTo>
                    <a:cubicBezTo>
                      <a:pt x="11" y="36"/>
                      <a:pt x="16" y="38"/>
                      <a:pt x="21" y="38"/>
                    </a:cubicBezTo>
                    <a:cubicBezTo>
                      <a:pt x="26" y="38"/>
                      <a:pt x="30" y="36"/>
                      <a:pt x="34" y="33"/>
                    </a:cubicBezTo>
                    <a:cubicBezTo>
                      <a:pt x="42" y="26"/>
                      <a:pt x="42" y="14"/>
                      <a:pt x="35" y="6"/>
                    </a:cubicBezTo>
                    <a:cubicBezTo>
                      <a:pt x="31"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8" name="Google Shape;605;p5">
                <a:extLst>
                  <a:ext uri="{FF2B5EF4-FFF2-40B4-BE49-F238E27FC236}">
                    <a16:creationId xmlns:a16="http://schemas.microsoft.com/office/drawing/2014/main" id="{83382759-EDB3-4517-BE10-1023A8C40C87}"/>
                  </a:ext>
                </a:extLst>
              </p:cNvPr>
              <p:cNvSpPr/>
              <p:nvPr/>
            </p:nvSpPr>
            <p:spPr>
              <a:xfrm>
                <a:off x="5367" y="1705"/>
                <a:ext cx="79" cy="55"/>
              </a:xfrm>
              <a:custGeom>
                <a:avLst/>
                <a:gdLst/>
                <a:ahLst/>
                <a:cxnLst/>
                <a:rect l="l" t="t" r="r" b="b"/>
                <a:pathLst>
                  <a:path w="46" h="32" extrusionOk="0">
                    <a:moveTo>
                      <a:pt x="40" y="0"/>
                    </a:moveTo>
                    <a:cubicBezTo>
                      <a:pt x="30" y="0"/>
                      <a:pt x="20" y="4"/>
                      <a:pt x="12" y="11"/>
                    </a:cubicBezTo>
                    <a:cubicBezTo>
                      <a:pt x="6" y="17"/>
                      <a:pt x="1" y="24"/>
                      <a:pt x="0" y="32"/>
                    </a:cubicBezTo>
                    <a:cubicBezTo>
                      <a:pt x="15" y="30"/>
                      <a:pt x="29" y="23"/>
                      <a:pt x="39" y="11"/>
                    </a:cubicBezTo>
                    <a:cubicBezTo>
                      <a:pt x="42" y="8"/>
                      <a:pt x="44" y="4"/>
                      <a:pt x="46" y="0"/>
                    </a:cubicBezTo>
                    <a:cubicBezTo>
                      <a:pt x="44" y="0"/>
                      <a:pt x="42" y="0"/>
                      <a:pt x="4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9" name="Google Shape;606;p5">
                <a:extLst>
                  <a:ext uri="{FF2B5EF4-FFF2-40B4-BE49-F238E27FC236}">
                    <a16:creationId xmlns:a16="http://schemas.microsoft.com/office/drawing/2014/main" id="{D37D9B54-38B3-4EF1-90C4-56F927A34AD0}"/>
                  </a:ext>
                </a:extLst>
              </p:cNvPr>
              <p:cNvSpPr/>
              <p:nvPr/>
            </p:nvSpPr>
            <p:spPr>
              <a:xfrm>
                <a:off x="5558" y="1953"/>
                <a:ext cx="85" cy="77"/>
              </a:xfrm>
              <a:custGeom>
                <a:avLst/>
                <a:gdLst/>
                <a:ahLst/>
                <a:cxnLst/>
                <a:rect l="l" t="t" r="r" b="b"/>
                <a:pathLst>
                  <a:path w="50" h="45" extrusionOk="0">
                    <a:moveTo>
                      <a:pt x="25" y="0"/>
                    </a:moveTo>
                    <a:cubicBezTo>
                      <a:pt x="19" y="0"/>
                      <a:pt x="14" y="2"/>
                      <a:pt x="9" y="6"/>
                    </a:cubicBezTo>
                    <a:cubicBezTo>
                      <a:pt x="0" y="14"/>
                      <a:pt x="0" y="29"/>
                      <a:pt x="8" y="38"/>
                    </a:cubicBezTo>
                    <a:cubicBezTo>
                      <a:pt x="12" y="43"/>
                      <a:pt x="19" y="45"/>
                      <a:pt x="25" y="45"/>
                    </a:cubicBezTo>
                    <a:cubicBezTo>
                      <a:pt x="30" y="45"/>
                      <a:pt x="36" y="43"/>
                      <a:pt x="40" y="39"/>
                    </a:cubicBezTo>
                    <a:cubicBezTo>
                      <a:pt x="49" y="31"/>
                      <a:pt x="50" y="16"/>
                      <a:pt x="42" y="7"/>
                    </a:cubicBezTo>
                    <a:cubicBezTo>
                      <a:pt x="37" y="2"/>
                      <a:pt x="31"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0" name="Google Shape;607;p5">
                <a:extLst>
                  <a:ext uri="{FF2B5EF4-FFF2-40B4-BE49-F238E27FC236}">
                    <a16:creationId xmlns:a16="http://schemas.microsoft.com/office/drawing/2014/main" id="{E3325217-D2E2-4B8B-A067-4FA787AB9828}"/>
                  </a:ext>
                </a:extLst>
              </p:cNvPr>
              <p:cNvSpPr/>
              <p:nvPr/>
            </p:nvSpPr>
            <p:spPr>
              <a:xfrm>
                <a:off x="5275" y="1822"/>
                <a:ext cx="14" cy="24"/>
              </a:xfrm>
              <a:custGeom>
                <a:avLst/>
                <a:gdLst/>
                <a:ahLst/>
                <a:cxnLst/>
                <a:rect l="l" t="t" r="r" b="b"/>
                <a:pathLst>
                  <a:path w="8" h="14" extrusionOk="0">
                    <a:moveTo>
                      <a:pt x="0" y="0"/>
                    </a:moveTo>
                    <a:cubicBezTo>
                      <a:pt x="3" y="4"/>
                      <a:pt x="6" y="9"/>
                      <a:pt x="8" y="14"/>
                    </a:cubicBezTo>
                    <a:cubicBezTo>
                      <a:pt x="6" y="9"/>
                      <a:pt x="4" y="4"/>
                      <a:pt x="0" y="1"/>
                    </a:cubicBezTo>
                    <a:cubicBezTo>
                      <a:pt x="0" y="1"/>
                      <a:pt x="0" y="0"/>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1" name="Google Shape;608;p5">
                <a:extLst>
                  <a:ext uri="{FF2B5EF4-FFF2-40B4-BE49-F238E27FC236}">
                    <a16:creationId xmlns:a16="http://schemas.microsoft.com/office/drawing/2014/main" id="{822449CB-28B1-418F-B05D-12F02634479E}"/>
                  </a:ext>
                </a:extLst>
              </p:cNvPr>
              <p:cNvSpPr/>
              <p:nvPr/>
            </p:nvSpPr>
            <p:spPr>
              <a:xfrm>
                <a:off x="5595" y="1692"/>
                <a:ext cx="108" cy="67"/>
              </a:xfrm>
              <a:custGeom>
                <a:avLst/>
                <a:gdLst/>
                <a:ahLst/>
                <a:cxnLst/>
                <a:rect l="l" t="t" r="r" b="b"/>
                <a:pathLst>
                  <a:path w="63" h="39" extrusionOk="0">
                    <a:moveTo>
                      <a:pt x="2" y="0"/>
                    </a:moveTo>
                    <a:cubicBezTo>
                      <a:pt x="0" y="10"/>
                      <a:pt x="3" y="20"/>
                      <a:pt x="10" y="28"/>
                    </a:cubicBezTo>
                    <a:cubicBezTo>
                      <a:pt x="17" y="35"/>
                      <a:pt x="26" y="39"/>
                      <a:pt x="35" y="39"/>
                    </a:cubicBezTo>
                    <a:cubicBezTo>
                      <a:pt x="43" y="39"/>
                      <a:pt x="51" y="36"/>
                      <a:pt x="57" y="30"/>
                    </a:cubicBezTo>
                    <a:cubicBezTo>
                      <a:pt x="59" y="28"/>
                      <a:pt x="61" y="26"/>
                      <a:pt x="63" y="24"/>
                    </a:cubicBezTo>
                    <a:cubicBezTo>
                      <a:pt x="62" y="24"/>
                      <a:pt x="61" y="24"/>
                      <a:pt x="60" y="24"/>
                    </a:cubicBezTo>
                    <a:cubicBezTo>
                      <a:pt x="52" y="24"/>
                      <a:pt x="45" y="23"/>
                      <a:pt x="38" y="21"/>
                    </a:cubicBezTo>
                    <a:cubicBezTo>
                      <a:pt x="24" y="17"/>
                      <a:pt x="12" y="10"/>
                      <a:pt x="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2" name="Google Shape;609;p5">
                <a:extLst>
                  <a:ext uri="{FF2B5EF4-FFF2-40B4-BE49-F238E27FC236}">
                    <a16:creationId xmlns:a16="http://schemas.microsoft.com/office/drawing/2014/main" id="{FA187870-1224-4EE9-9926-905A660915C1}"/>
                  </a:ext>
                </a:extLst>
              </p:cNvPr>
              <p:cNvSpPr/>
              <p:nvPr/>
            </p:nvSpPr>
            <p:spPr>
              <a:xfrm>
                <a:off x="5599" y="1645"/>
                <a:ext cx="118" cy="88"/>
              </a:xfrm>
              <a:custGeom>
                <a:avLst/>
                <a:gdLst/>
                <a:ahLst/>
                <a:cxnLst/>
                <a:rect l="l" t="t" r="r" b="b"/>
                <a:pathLst>
                  <a:path w="69" h="51" extrusionOk="0">
                    <a:moveTo>
                      <a:pt x="33" y="0"/>
                    </a:moveTo>
                    <a:cubicBezTo>
                      <a:pt x="25" y="0"/>
                      <a:pt x="16" y="3"/>
                      <a:pt x="10" y="8"/>
                    </a:cubicBezTo>
                    <a:cubicBezTo>
                      <a:pt x="5" y="13"/>
                      <a:pt x="1" y="20"/>
                      <a:pt x="0" y="27"/>
                    </a:cubicBezTo>
                    <a:cubicBezTo>
                      <a:pt x="10" y="37"/>
                      <a:pt x="22" y="44"/>
                      <a:pt x="36" y="48"/>
                    </a:cubicBezTo>
                    <a:cubicBezTo>
                      <a:pt x="43" y="50"/>
                      <a:pt x="50" y="51"/>
                      <a:pt x="58" y="51"/>
                    </a:cubicBezTo>
                    <a:cubicBezTo>
                      <a:pt x="59" y="51"/>
                      <a:pt x="60" y="51"/>
                      <a:pt x="61" y="51"/>
                    </a:cubicBezTo>
                    <a:cubicBezTo>
                      <a:pt x="69" y="38"/>
                      <a:pt x="67" y="22"/>
                      <a:pt x="57" y="10"/>
                    </a:cubicBezTo>
                    <a:cubicBezTo>
                      <a:pt x="51" y="3"/>
                      <a:pt x="42" y="0"/>
                      <a:pt x="3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3" name="Google Shape;610;p5">
                <a:extLst>
                  <a:ext uri="{FF2B5EF4-FFF2-40B4-BE49-F238E27FC236}">
                    <a16:creationId xmlns:a16="http://schemas.microsoft.com/office/drawing/2014/main" id="{E8DD65E5-B698-4114-A13B-9431A453A329}"/>
                  </a:ext>
                </a:extLst>
              </p:cNvPr>
              <p:cNvSpPr/>
              <p:nvPr/>
            </p:nvSpPr>
            <p:spPr>
              <a:xfrm>
                <a:off x="5393" y="1982"/>
                <a:ext cx="48" cy="48"/>
              </a:xfrm>
              <a:custGeom>
                <a:avLst/>
                <a:gdLst/>
                <a:ahLst/>
                <a:cxnLst/>
                <a:rect l="l" t="t" r="r" b="b"/>
                <a:pathLst>
                  <a:path w="28" h="28" extrusionOk="0">
                    <a:moveTo>
                      <a:pt x="18" y="0"/>
                    </a:moveTo>
                    <a:cubicBezTo>
                      <a:pt x="14" y="0"/>
                      <a:pt x="10" y="1"/>
                      <a:pt x="7" y="4"/>
                    </a:cubicBezTo>
                    <a:cubicBezTo>
                      <a:pt x="1" y="10"/>
                      <a:pt x="0" y="20"/>
                      <a:pt x="6" y="27"/>
                    </a:cubicBezTo>
                    <a:cubicBezTo>
                      <a:pt x="7" y="27"/>
                      <a:pt x="7" y="28"/>
                      <a:pt x="7" y="28"/>
                    </a:cubicBezTo>
                    <a:cubicBezTo>
                      <a:pt x="8" y="17"/>
                      <a:pt x="16" y="7"/>
                      <a:pt x="28" y="3"/>
                    </a:cubicBezTo>
                    <a:cubicBezTo>
                      <a:pt x="25" y="1"/>
                      <a:pt x="21"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4" name="Google Shape;611;p5">
                <a:extLst>
                  <a:ext uri="{FF2B5EF4-FFF2-40B4-BE49-F238E27FC236}">
                    <a16:creationId xmlns:a16="http://schemas.microsoft.com/office/drawing/2014/main" id="{4EEE15D0-BD28-46CA-8B1C-A34FEA5FAFA1}"/>
                  </a:ext>
                </a:extLst>
              </p:cNvPr>
              <p:cNvSpPr/>
              <p:nvPr/>
            </p:nvSpPr>
            <p:spPr>
              <a:xfrm>
                <a:off x="5405" y="1987"/>
                <a:ext cx="50" cy="50"/>
              </a:xfrm>
              <a:custGeom>
                <a:avLst/>
                <a:gdLst/>
                <a:ahLst/>
                <a:cxnLst/>
                <a:rect l="l" t="t" r="r" b="b"/>
                <a:pathLst>
                  <a:path w="29" h="29" extrusionOk="0">
                    <a:moveTo>
                      <a:pt x="21" y="0"/>
                    </a:moveTo>
                    <a:cubicBezTo>
                      <a:pt x="9" y="4"/>
                      <a:pt x="1" y="14"/>
                      <a:pt x="0" y="25"/>
                    </a:cubicBezTo>
                    <a:cubicBezTo>
                      <a:pt x="3" y="28"/>
                      <a:pt x="7" y="29"/>
                      <a:pt x="11" y="29"/>
                    </a:cubicBezTo>
                    <a:cubicBezTo>
                      <a:pt x="15" y="29"/>
                      <a:pt x="19" y="28"/>
                      <a:pt x="22" y="25"/>
                    </a:cubicBezTo>
                    <a:cubicBezTo>
                      <a:pt x="29" y="19"/>
                      <a:pt x="29" y="9"/>
                      <a:pt x="23" y="2"/>
                    </a:cubicBezTo>
                    <a:cubicBezTo>
                      <a:pt x="22" y="1"/>
                      <a:pt x="21" y="1"/>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5" name="Google Shape;612;p5">
                <a:extLst>
                  <a:ext uri="{FF2B5EF4-FFF2-40B4-BE49-F238E27FC236}">
                    <a16:creationId xmlns:a16="http://schemas.microsoft.com/office/drawing/2014/main" id="{A18289B7-9223-4407-803D-A2C00B009BA7}"/>
                  </a:ext>
                </a:extLst>
              </p:cNvPr>
              <p:cNvSpPr/>
              <p:nvPr/>
            </p:nvSpPr>
            <p:spPr>
              <a:xfrm>
                <a:off x="5691" y="1855"/>
                <a:ext cx="33" cy="29"/>
              </a:xfrm>
              <a:custGeom>
                <a:avLst/>
                <a:gdLst/>
                <a:ahLst/>
                <a:cxnLst/>
                <a:rect l="l" t="t" r="r" b="b"/>
                <a:pathLst>
                  <a:path w="19" h="17" extrusionOk="0">
                    <a:moveTo>
                      <a:pt x="9" y="0"/>
                    </a:moveTo>
                    <a:cubicBezTo>
                      <a:pt x="7" y="0"/>
                      <a:pt x="5" y="1"/>
                      <a:pt x="4" y="3"/>
                    </a:cubicBezTo>
                    <a:cubicBezTo>
                      <a:pt x="0" y="6"/>
                      <a:pt x="0" y="11"/>
                      <a:pt x="3" y="15"/>
                    </a:cubicBezTo>
                    <a:cubicBezTo>
                      <a:pt x="5" y="17"/>
                      <a:pt x="7" y="17"/>
                      <a:pt x="10" y="17"/>
                    </a:cubicBezTo>
                    <a:cubicBezTo>
                      <a:pt x="12" y="17"/>
                      <a:pt x="14" y="17"/>
                      <a:pt x="15" y="15"/>
                    </a:cubicBezTo>
                    <a:cubicBezTo>
                      <a:pt x="19" y="12"/>
                      <a:pt x="19" y="7"/>
                      <a:pt x="16" y="3"/>
                    </a:cubicBezTo>
                    <a:cubicBezTo>
                      <a:pt x="14" y="1"/>
                      <a:pt x="12"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6" name="Google Shape;613;p5">
                <a:extLst>
                  <a:ext uri="{FF2B5EF4-FFF2-40B4-BE49-F238E27FC236}">
                    <a16:creationId xmlns:a16="http://schemas.microsoft.com/office/drawing/2014/main" id="{65B4D7C1-9633-431C-AA84-F4414EABE4D2}"/>
                  </a:ext>
                </a:extLst>
              </p:cNvPr>
              <p:cNvSpPr/>
              <p:nvPr/>
            </p:nvSpPr>
            <p:spPr>
              <a:xfrm>
                <a:off x="5114" y="1644"/>
                <a:ext cx="86" cy="77"/>
              </a:xfrm>
              <a:custGeom>
                <a:avLst/>
                <a:gdLst/>
                <a:ahLst/>
                <a:cxnLst/>
                <a:rect l="l" t="t" r="r" b="b"/>
                <a:pathLst>
                  <a:path w="50" h="45" extrusionOk="0">
                    <a:moveTo>
                      <a:pt x="25" y="0"/>
                    </a:moveTo>
                    <a:cubicBezTo>
                      <a:pt x="19" y="0"/>
                      <a:pt x="14" y="2"/>
                      <a:pt x="10" y="6"/>
                    </a:cubicBezTo>
                    <a:cubicBezTo>
                      <a:pt x="0" y="14"/>
                      <a:pt x="0" y="29"/>
                      <a:pt x="8" y="38"/>
                    </a:cubicBezTo>
                    <a:cubicBezTo>
                      <a:pt x="13" y="43"/>
                      <a:pt x="19" y="45"/>
                      <a:pt x="25" y="45"/>
                    </a:cubicBezTo>
                    <a:cubicBezTo>
                      <a:pt x="31" y="45"/>
                      <a:pt x="36" y="43"/>
                      <a:pt x="41" y="39"/>
                    </a:cubicBezTo>
                    <a:cubicBezTo>
                      <a:pt x="48" y="32"/>
                      <a:pt x="50" y="21"/>
                      <a:pt x="45" y="12"/>
                    </a:cubicBezTo>
                    <a:cubicBezTo>
                      <a:pt x="45" y="12"/>
                      <a:pt x="45" y="12"/>
                      <a:pt x="44" y="12"/>
                    </a:cubicBezTo>
                    <a:cubicBezTo>
                      <a:pt x="41" y="12"/>
                      <a:pt x="37" y="11"/>
                      <a:pt x="34" y="9"/>
                    </a:cubicBezTo>
                    <a:cubicBezTo>
                      <a:pt x="30" y="7"/>
                      <a:pt x="27" y="4"/>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7" name="Google Shape;614;p5">
                <a:extLst>
                  <a:ext uri="{FF2B5EF4-FFF2-40B4-BE49-F238E27FC236}">
                    <a16:creationId xmlns:a16="http://schemas.microsoft.com/office/drawing/2014/main" id="{D66919F0-14E8-47E3-A62B-0583893FDC4E}"/>
                  </a:ext>
                </a:extLst>
              </p:cNvPr>
              <p:cNvSpPr/>
              <p:nvPr/>
            </p:nvSpPr>
            <p:spPr>
              <a:xfrm>
                <a:off x="4989" y="1488"/>
                <a:ext cx="94" cy="103"/>
              </a:xfrm>
              <a:custGeom>
                <a:avLst/>
                <a:gdLst/>
                <a:ahLst/>
                <a:cxnLst/>
                <a:rect l="l" t="t" r="r" b="b"/>
                <a:pathLst>
                  <a:path w="55" h="60" extrusionOk="0">
                    <a:moveTo>
                      <a:pt x="23" y="0"/>
                    </a:moveTo>
                    <a:cubicBezTo>
                      <a:pt x="22" y="17"/>
                      <a:pt x="16" y="34"/>
                      <a:pt x="4" y="49"/>
                    </a:cubicBezTo>
                    <a:cubicBezTo>
                      <a:pt x="3" y="50"/>
                      <a:pt x="2" y="52"/>
                      <a:pt x="0" y="53"/>
                    </a:cubicBezTo>
                    <a:cubicBezTo>
                      <a:pt x="2" y="54"/>
                      <a:pt x="4" y="56"/>
                      <a:pt x="6" y="57"/>
                    </a:cubicBezTo>
                    <a:cubicBezTo>
                      <a:pt x="11" y="59"/>
                      <a:pt x="16" y="60"/>
                      <a:pt x="20" y="60"/>
                    </a:cubicBezTo>
                    <a:cubicBezTo>
                      <a:pt x="31" y="60"/>
                      <a:pt x="42" y="54"/>
                      <a:pt x="47" y="44"/>
                    </a:cubicBezTo>
                    <a:cubicBezTo>
                      <a:pt x="55" y="29"/>
                      <a:pt x="49" y="11"/>
                      <a:pt x="34" y="3"/>
                    </a:cubicBezTo>
                    <a:cubicBezTo>
                      <a:pt x="31" y="1"/>
                      <a:pt x="27" y="0"/>
                      <a:pt x="2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8" name="Google Shape;615;p5">
                <a:extLst>
                  <a:ext uri="{FF2B5EF4-FFF2-40B4-BE49-F238E27FC236}">
                    <a16:creationId xmlns:a16="http://schemas.microsoft.com/office/drawing/2014/main" id="{09BACE98-1585-4ED2-953A-A8A7425BE5A5}"/>
                  </a:ext>
                </a:extLst>
              </p:cNvPr>
              <p:cNvSpPr/>
              <p:nvPr/>
            </p:nvSpPr>
            <p:spPr>
              <a:xfrm>
                <a:off x="4929" y="1306"/>
                <a:ext cx="69" cy="60"/>
              </a:xfrm>
              <a:custGeom>
                <a:avLst/>
                <a:gdLst/>
                <a:ahLst/>
                <a:cxnLst/>
                <a:rect l="l" t="t" r="r" b="b"/>
                <a:pathLst>
                  <a:path w="40" h="35" extrusionOk="0">
                    <a:moveTo>
                      <a:pt x="19" y="0"/>
                    </a:moveTo>
                    <a:cubicBezTo>
                      <a:pt x="12" y="0"/>
                      <a:pt x="6" y="4"/>
                      <a:pt x="3" y="10"/>
                    </a:cubicBezTo>
                    <a:cubicBezTo>
                      <a:pt x="1" y="14"/>
                      <a:pt x="0" y="18"/>
                      <a:pt x="1" y="22"/>
                    </a:cubicBezTo>
                    <a:cubicBezTo>
                      <a:pt x="10" y="25"/>
                      <a:pt x="19" y="29"/>
                      <a:pt x="27" y="35"/>
                    </a:cubicBezTo>
                    <a:cubicBezTo>
                      <a:pt x="30" y="34"/>
                      <a:pt x="33" y="31"/>
                      <a:pt x="35" y="27"/>
                    </a:cubicBezTo>
                    <a:cubicBezTo>
                      <a:pt x="40" y="18"/>
                      <a:pt x="37" y="7"/>
                      <a:pt x="28" y="3"/>
                    </a:cubicBezTo>
                    <a:cubicBezTo>
                      <a:pt x="25" y="1"/>
                      <a:pt x="22"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9" name="Google Shape;616;p5">
                <a:extLst>
                  <a:ext uri="{FF2B5EF4-FFF2-40B4-BE49-F238E27FC236}">
                    <a16:creationId xmlns:a16="http://schemas.microsoft.com/office/drawing/2014/main" id="{306A9130-7B99-4615-A410-4073C429DABF}"/>
                  </a:ext>
                </a:extLst>
              </p:cNvPr>
              <p:cNvSpPr/>
              <p:nvPr/>
            </p:nvSpPr>
            <p:spPr>
              <a:xfrm>
                <a:off x="5116" y="1271"/>
                <a:ext cx="147" cy="139"/>
              </a:xfrm>
              <a:custGeom>
                <a:avLst/>
                <a:gdLst/>
                <a:ahLst/>
                <a:cxnLst/>
                <a:rect l="l" t="t" r="r" b="b"/>
                <a:pathLst>
                  <a:path w="86" h="81" extrusionOk="0">
                    <a:moveTo>
                      <a:pt x="40" y="0"/>
                    </a:moveTo>
                    <a:cubicBezTo>
                      <a:pt x="25" y="0"/>
                      <a:pt x="11" y="8"/>
                      <a:pt x="4" y="21"/>
                    </a:cubicBezTo>
                    <a:cubicBezTo>
                      <a:pt x="1" y="27"/>
                      <a:pt x="0" y="34"/>
                      <a:pt x="0" y="40"/>
                    </a:cubicBezTo>
                    <a:cubicBezTo>
                      <a:pt x="1" y="40"/>
                      <a:pt x="3" y="40"/>
                      <a:pt x="5" y="40"/>
                    </a:cubicBezTo>
                    <a:cubicBezTo>
                      <a:pt x="11" y="40"/>
                      <a:pt x="18" y="42"/>
                      <a:pt x="24" y="45"/>
                    </a:cubicBezTo>
                    <a:cubicBezTo>
                      <a:pt x="35" y="53"/>
                      <a:pt x="40" y="67"/>
                      <a:pt x="38" y="81"/>
                    </a:cubicBezTo>
                    <a:cubicBezTo>
                      <a:pt x="38" y="81"/>
                      <a:pt x="39" y="81"/>
                      <a:pt x="40" y="81"/>
                    </a:cubicBezTo>
                    <a:cubicBezTo>
                      <a:pt x="54" y="81"/>
                      <a:pt x="69" y="73"/>
                      <a:pt x="76" y="59"/>
                    </a:cubicBezTo>
                    <a:cubicBezTo>
                      <a:pt x="86" y="39"/>
                      <a:pt x="78" y="15"/>
                      <a:pt x="59" y="4"/>
                    </a:cubicBezTo>
                    <a:cubicBezTo>
                      <a:pt x="53" y="1"/>
                      <a:pt x="46"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0" name="Google Shape;617;p5">
                <a:extLst>
                  <a:ext uri="{FF2B5EF4-FFF2-40B4-BE49-F238E27FC236}">
                    <a16:creationId xmlns:a16="http://schemas.microsoft.com/office/drawing/2014/main" id="{EF8726E2-BDCB-4C2E-ACBF-B171628EA954}"/>
                  </a:ext>
                </a:extLst>
              </p:cNvPr>
              <p:cNvSpPr/>
              <p:nvPr/>
            </p:nvSpPr>
            <p:spPr>
              <a:xfrm>
                <a:off x="5282" y="1083"/>
                <a:ext cx="85" cy="75"/>
              </a:xfrm>
              <a:custGeom>
                <a:avLst/>
                <a:gdLst/>
                <a:ahLst/>
                <a:cxnLst/>
                <a:rect l="l" t="t" r="r" b="b"/>
                <a:pathLst>
                  <a:path w="50" h="44" extrusionOk="0">
                    <a:moveTo>
                      <a:pt x="25" y="0"/>
                    </a:moveTo>
                    <a:cubicBezTo>
                      <a:pt x="17" y="0"/>
                      <a:pt x="10" y="4"/>
                      <a:pt x="6" y="12"/>
                    </a:cubicBezTo>
                    <a:cubicBezTo>
                      <a:pt x="0" y="23"/>
                      <a:pt x="4" y="36"/>
                      <a:pt x="15" y="42"/>
                    </a:cubicBezTo>
                    <a:cubicBezTo>
                      <a:pt x="18" y="43"/>
                      <a:pt x="22" y="44"/>
                      <a:pt x="25" y="44"/>
                    </a:cubicBezTo>
                    <a:cubicBezTo>
                      <a:pt x="33" y="44"/>
                      <a:pt x="41" y="40"/>
                      <a:pt x="45" y="32"/>
                    </a:cubicBezTo>
                    <a:cubicBezTo>
                      <a:pt x="50" y="21"/>
                      <a:pt x="46" y="8"/>
                      <a:pt x="35" y="3"/>
                    </a:cubicBezTo>
                    <a:cubicBezTo>
                      <a:pt x="32" y="1"/>
                      <a:pt x="29"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1" name="Google Shape;618;p5">
                <a:extLst>
                  <a:ext uri="{FF2B5EF4-FFF2-40B4-BE49-F238E27FC236}">
                    <a16:creationId xmlns:a16="http://schemas.microsoft.com/office/drawing/2014/main" id="{2B7F8147-8B9C-4655-8C66-231916771261}"/>
                  </a:ext>
                </a:extLst>
              </p:cNvPr>
              <p:cNvSpPr/>
              <p:nvPr/>
            </p:nvSpPr>
            <p:spPr>
              <a:xfrm>
                <a:off x="5004" y="1120"/>
                <a:ext cx="100" cy="95"/>
              </a:xfrm>
              <a:custGeom>
                <a:avLst/>
                <a:gdLst/>
                <a:ahLst/>
                <a:cxnLst/>
                <a:rect l="l" t="t" r="r" b="b"/>
                <a:pathLst>
                  <a:path w="58" h="55" extrusionOk="0">
                    <a:moveTo>
                      <a:pt x="5" y="0"/>
                    </a:moveTo>
                    <a:cubicBezTo>
                      <a:pt x="3" y="1"/>
                      <a:pt x="1" y="3"/>
                      <a:pt x="0" y="5"/>
                    </a:cubicBezTo>
                    <a:cubicBezTo>
                      <a:pt x="7" y="5"/>
                      <a:pt x="14" y="7"/>
                      <a:pt x="20" y="12"/>
                    </a:cubicBezTo>
                    <a:cubicBezTo>
                      <a:pt x="35" y="21"/>
                      <a:pt x="41" y="39"/>
                      <a:pt x="38" y="55"/>
                    </a:cubicBezTo>
                    <a:cubicBezTo>
                      <a:pt x="44" y="52"/>
                      <a:pt x="49" y="47"/>
                      <a:pt x="52" y="41"/>
                    </a:cubicBezTo>
                    <a:cubicBezTo>
                      <a:pt x="58" y="30"/>
                      <a:pt x="56" y="16"/>
                      <a:pt x="48" y="7"/>
                    </a:cubicBezTo>
                    <a:cubicBezTo>
                      <a:pt x="47" y="7"/>
                      <a:pt x="45" y="7"/>
                      <a:pt x="43" y="7"/>
                    </a:cubicBezTo>
                    <a:cubicBezTo>
                      <a:pt x="30" y="7"/>
                      <a:pt x="17" y="4"/>
                      <a:pt x="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2" name="Google Shape;619;p5">
                <a:extLst>
                  <a:ext uri="{FF2B5EF4-FFF2-40B4-BE49-F238E27FC236}">
                    <a16:creationId xmlns:a16="http://schemas.microsoft.com/office/drawing/2014/main" id="{AEC2FA2D-4237-46E4-86D0-14D48D668FEF}"/>
                  </a:ext>
                </a:extLst>
              </p:cNvPr>
              <p:cNvSpPr/>
              <p:nvPr/>
            </p:nvSpPr>
            <p:spPr>
              <a:xfrm>
                <a:off x="5013" y="1110"/>
                <a:ext cx="74" cy="22"/>
              </a:xfrm>
              <a:custGeom>
                <a:avLst/>
                <a:gdLst/>
                <a:ahLst/>
                <a:cxnLst/>
                <a:rect l="l" t="t" r="r" b="b"/>
                <a:pathLst>
                  <a:path w="43" h="13" extrusionOk="0">
                    <a:moveTo>
                      <a:pt x="18" y="0"/>
                    </a:moveTo>
                    <a:cubicBezTo>
                      <a:pt x="12" y="0"/>
                      <a:pt x="6" y="2"/>
                      <a:pt x="0" y="6"/>
                    </a:cubicBezTo>
                    <a:cubicBezTo>
                      <a:pt x="12" y="10"/>
                      <a:pt x="25" y="13"/>
                      <a:pt x="38" y="13"/>
                    </a:cubicBezTo>
                    <a:cubicBezTo>
                      <a:pt x="40" y="13"/>
                      <a:pt x="42" y="13"/>
                      <a:pt x="43" y="13"/>
                    </a:cubicBezTo>
                    <a:cubicBezTo>
                      <a:pt x="41" y="9"/>
                      <a:pt x="37" y="6"/>
                      <a:pt x="33" y="4"/>
                    </a:cubicBezTo>
                    <a:cubicBezTo>
                      <a:pt x="28" y="2"/>
                      <a:pt x="23" y="0"/>
                      <a:pt x="18"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3" name="Google Shape;620;p5">
                <a:extLst>
                  <a:ext uri="{FF2B5EF4-FFF2-40B4-BE49-F238E27FC236}">
                    <a16:creationId xmlns:a16="http://schemas.microsoft.com/office/drawing/2014/main" id="{9E61A7DE-7468-4789-91AB-4459B6D94898}"/>
                  </a:ext>
                </a:extLst>
              </p:cNvPr>
              <p:cNvSpPr/>
              <p:nvPr/>
            </p:nvSpPr>
            <p:spPr>
              <a:xfrm>
                <a:off x="5369" y="1247"/>
                <a:ext cx="60" cy="55"/>
              </a:xfrm>
              <a:custGeom>
                <a:avLst/>
                <a:gdLst/>
                <a:ahLst/>
                <a:cxnLst/>
                <a:rect l="l" t="t" r="r" b="b"/>
                <a:pathLst>
                  <a:path w="35" h="32" extrusionOk="0">
                    <a:moveTo>
                      <a:pt x="18" y="0"/>
                    </a:moveTo>
                    <a:cubicBezTo>
                      <a:pt x="12" y="0"/>
                      <a:pt x="6" y="3"/>
                      <a:pt x="4" y="9"/>
                    </a:cubicBezTo>
                    <a:cubicBezTo>
                      <a:pt x="0" y="16"/>
                      <a:pt x="3" y="26"/>
                      <a:pt x="10" y="30"/>
                    </a:cubicBezTo>
                    <a:cubicBezTo>
                      <a:pt x="13" y="31"/>
                      <a:pt x="15" y="32"/>
                      <a:pt x="17" y="32"/>
                    </a:cubicBezTo>
                    <a:cubicBezTo>
                      <a:pt x="23" y="32"/>
                      <a:pt x="29" y="29"/>
                      <a:pt x="31" y="23"/>
                    </a:cubicBezTo>
                    <a:cubicBezTo>
                      <a:pt x="35" y="16"/>
                      <a:pt x="32" y="6"/>
                      <a:pt x="25" y="2"/>
                    </a:cubicBezTo>
                    <a:cubicBezTo>
                      <a:pt x="22" y="1"/>
                      <a:pt x="20"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4" name="Google Shape;621;p5">
                <a:extLst>
                  <a:ext uri="{FF2B5EF4-FFF2-40B4-BE49-F238E27FC236}">
                    <a16:creationId xmlns:a16="http://schemas.microsoft.com/office/drawing/2014/main" id="{BEB35131-0F73-4D6A-81B9-88504ED4FE25}"/>
                  </a:ext>
                </a:extLst>
              </p:cNvPr>
              <p:cNvSpPr/>
              <p:nvPr/>
            </p:nvSpPr>
            <p:spPr>
              <a:xfrm>
                <a:off x="5165" y="1062"/>
                <a:ext cx="28" cy="14"/>
              </a:xfrm>
              <a:custGeom>
                <a:avLst/>
                <a:gdLst/>
                <a:ahLst/>
                <a:cxnLst/>
                <a:rect l="l" t="t" r="r" b="b"/>
                <a:pathLst>
                  <a:path w="16" h="8" extrusionOk="0">
                    <a:moveTo>
                      <a:pt x="0" y="0"/>
                    </a:moveTo>
                    <a:cubicBezTo>
                      <a:pt x="0" y="3"/>
                      <a:pt x="2" y="6"/>
                      <a:pt x="4" y="8"/>
                    </a:cubicBezTo>
                    <a:cubicBezTo>
                      <a:pt x="6" y="8"/>
                      <a:pt x="7" y="8"/>
                      <a:pt x="8" y="8"/>
                    </a:cubicBezTo>
                    <a:cubicBezTo>
                      <a:pt x="11" y="8"/>
                      <a:pt x="14" y="7"/>
                      <a:pt x="16" y="4"/>
                    </a:cubicBezTo>
                    <a:cubicBezTo>
                      <a:pt x="16" y="4"/>
                      <a:pt x="16" y="3"/>
                      <a:pt x="16" y="3"/>
                    </a:cubicBezTo>
                    <a:cubicBezTo>
                      <a:pt x="15" y="3"/>
                      <a:pt x="14" y="3"/>
                      <a:pt x="13" y="3"/>
                    </a:cubicBezTo>
                    <a:cubicBezTo>
                      <a:pt x="9" y="3"/>
                      <a:pt x="4" y="2"/>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5" name="Google Shape;622;p5">
                <a:extLst>
                  <a:ext uri="{FF2B5EF4-FFF2-40B4-BE49-F238E27FC236}">
                    <a16:creationId xmlns:a16="http://schemas.microsoft.com/office/drawing/2014/main" id="{82F6D90A-1E88-490E-BDA2-B0A37F46A633}"/>
                  </a:ext>
                </a:extLst>
              </p:cNvPr>
              <p:cNvSpPr/>
              <p:nvPr/>
            </p:nvSpPr>
            <p:spPr>
              <a:xfrm>
                <a:off x="5150" y="1589"/>
                <a:ext cx="82" cy="75"/>
              </a:xfrm>
              <a:custGeom>
                <a:avLst/>
                <a:gdLst/>
                <a:ahLst/>
                <a:cxnLst/>
                <a:rect l="l" t="t" r="r" b="b"/>
                <a:pathLst>
                  <a:path w="48" h="44" extrusionOk="0">
                    <a:moveTo>
                      <a:pt x="23" y="0"/>
                    </a:moveTo>
                    <a:cubicBezTo>
                      <a:pt x="15" y="0"/>
                      <a:pt x="8" y="4"/>
                      <a:pt x="4" y="11"/>
                    </a:cubicBezTo>
                    <a:cubicBezTo>
                      <a:pt x="0" y="18"/>
                      <a:pt x="1" y="26"/>
                      <a:pt x="4" y="32"/>
                    </a:cubicBezTo>
                    <a:cubicBezTo>
                      <a:pt x="4" y="32"/>
                      <a:pt x="4" y="32"/>
                      <a:pt x="4" y="32"/>
                    </a:cubicBezTo>
                    <a:cubicBezTo>
                      <a:pt x="10" y="32"/>
                      <a:pt x="16" y="34"/>
                      <a:pt x="21" y="39"/>
                    </a:cubicBezTo>
                    <a:cubicBezTo>
                      <a:pt x="22" y="41"/>
                      <a:pt x="23" y="42"/>
                      <a:pt x="24" y="44"/>
                    </a:cubicBezTo>
                    <a:cubicBezTo>
                      <a:pt x="32" y="43"/>
                      <a:pt x="39" y="39"/>
                      <a:pt x="43" y="32"/>
                    </a:cubicBezTo>
                    <a:cubicBezTo>
                      <a:pt x="48" y="21"/>
                      <a:pt x="44" y="8"/>
                      <a:pt x="34" y="2"/>
                    </a:cubicBezTo>
                    <a:cubicBezTo>
                      <a:pt x="30" y="0"/>
                      <a:pt x="27"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6" name="Google Shape;623;p5">
                <a:extLst>
                  <a:ext uri="{FF2B5EF4-FFF2-40B4-BE49-F238E27FC236}">
                    <a16:creationId xmlns:a16="http://schemas.microsoft.com/office/drawing/2014/main" id="{FF3E00FC-5401-44BE-83FA-23C4BEFEEE80}"/>
                  </a:ext>
                </a:extLst>
              </p:cNvPr>
              <p:cNvSpPr/>
              <p:nvPr/>
            </p:nvSpPr>
            <p:spPr>
              <a:xfrm>
                <a:off x="5157" y="1644"/>
                <a:ext cx="34" cy="20"/>
              </a:xfrm>
              <a:custGeom>
                <a:avLst/>
                <a:gdLst/>
                <a:ahLst/>
                <a:cxnLst/>
                <a:rect l="l" t="t" r="r" b="b"/>
                <a:pathLst>
                  <a:path w="20" h="12" extrusionOk="0">
                    <a:moveTo>
                      <a:pt x="0" y="0"/>
                    </a:moveTo>
                    <a:cubicBezTo>
                      <a:pt x="0" y="0"/>
                      <a:pt x="0" y="0"/>
                      <a:pt x="0" y="0"/>
                    </a:cubicBezTo>
                    <a:cubicBezTo>
                      <a:pt x="2" y="4"/>
                      <a:pt x="5" y="7"/>
                      <a:pt x="9" y="9"/>
                    </a:cubicBezTo>
                    <a:cubicBezTo>
                      <a:pt x="12" y="11"/>
                      <a:pt x="16" y="12"/>
                      <a:pt x="19" y="12"/>
                    </a:cubicBezTo>
                    <a:cubicBezTo>
                      <a:pt x="20" y="12"/>
                      <a:pt x="20" y="12"/>
                      <a:pt x="20" y="12"/>
                    </a:cubicBezTo>
                    <a:cubicBezTo>
                      <a:pt x="19" y="10"/>
                      <a:pt x="18" y="9"/>
                      <a:pt x="17" y="7"/>
                    </a:cubicBezTo>
                    <a:cubicBezTo>
                      <a:pt x="12" y="2"/>
                      <a:pt x="6" y="0"/>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7" name="Google Shape;624;p5">
                <a:extLst>
                  <a:ext uri="{FF2B5EF4-FFF2-40B4-BE49-F238E27FC236}">
                    <a16:creationId xmlns:a16="http://schemas.microsoft.com/office/drawing/2014/main" id="{A18DE003-1AD2-443F-8738-2ECDCA7F3C6D}"/>
                  </a:ext>
                </a:extLst>
              </p:cNvPr>
              <p:cNvSpPr/>
              <p:nvPr/>
            </p:nvSpPr>
            <p:spPr>
              <a:xfrm>
                <a:off x="4712" y="1259"/>
                <a:ext cx="102" cy="91"/>
              </a:xfrm>
              <a:custGeom>
                <a:avLst/>
                <a:gdLst/>
                <a:ahLst/>
                <a:cxnLst/>
                <a:rect l="l" t="t" r="r" b="b"/>
                <a:pathLst>
                  <a:path w="60" h="53" extrusionOk="0">
                    <a:moveTo>
                      <a:pt x="20" y="0"/>
                    </a:moveTo>
                    <a:cubicBezTo>
                      <a:pt x="7" y="5"/>
                      <a:pt x="0" y="18"/>
                      <a:pt x="3" y="32"/>
                    </a:cubicBezTo>
                    <a:cubicBezTo>
                      <a:pt x="6" y="45"/>
                      <a:pt x="17" y="53"/>
                      <a:pt x="30" y="53"/>
                    </a:cubicBezTo>
                    <a:cubicBezTo>
                      <a:pt x="32" y="53"/>
                      <a:pt x="34" y="53"/>
                      <a:pt x="36" y="53"/>
                    </a:cubicBezTo>
                    <a:cubicBezTo>
                      <a:pt x="51" y="49"/>
                      <a:pt x="60" y="34"/>
                      <a:pt x="57" y="20"/>
                    </a:cubicBezTo>
                    <a:cubicBezTo>
                      <a:pt x="55" y="12"/>
                      <a:pt x="51" y="6"/>
                      <a:pt x="45" y="3"/>
                    </a:cubicBezTo>
                    <a:cubicBezTo>
                      <a:pt x="42" y="6"/>
                      <a:pt x="38" y="7"/>
                      <a:pt x="34" y="7"/>
                    </a:cubicBezTo>
                    <a:cubicBezTo>
                      <a:pt x="31" y="7"/>
                      <a:pt x="27" y="6"/>
                      <a:pt x="25" y="4"/>
                    </a:cubicBezTo>
                    <a:cubicBezTo>
                      <a:pt x="23" y="3"/>
                      <a:pt x="21" y="2"/>
                      <a:pt x="2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8" name="Google Shape;625;p5">
                <a:extLst>
                  <a:ext uri="{FF2B5EF4-FFF2-40B4-BE49-F238E27FC236}">
                    <a16:creationId xmlns:a16="http://schemas.microsoft.com/office/drawing/2014/main" id="{B7BA36C6-7987-42C8-AFFF-2EF257FD6D40}"/>
                  </a:ext>
                </a:extLst>
              </p:cNvPr>
              <p:cNvSpPr/>
              <p:nvPr/>
            </p:nvSpPr>
            <p:spPr>
              <a:xfrm>
                <a:off x="4573" y="1172"/>
                <a:ext cx="60" cy="57"/>
              </a:xfrm>
              <a:custGeom>
                <a:avLst/>
                <a:gdLst/>
                <a:ahLst/>
                <a:cxnLst/>
                <a:rect l="l" t="t" r="r" b="b"/>
                <a:pathLst>
                  <a:path w="35" h="33" extrusionOk="0">
                    <a:moveTo>
                      <a:pt x="13" y="0"/>
                    </a:moveTo>
                    <a:cubicBezTo>
                      <a:pt x="13" y="0"/>
                      <a:pt x="13" y="0"/>
                      <a:pt x="13" y="0"/>
                    </a:cubicBezTo>
                    <a:cubicBezTo>
                      <a:pt x="5" y="2"/>
                      <a:pt x="0" y="9"/>
                      <a:pt x="0" y="16"/>
                    </a:cubicBezTo>
                    <a:cubicBezTo>
                      <a:pt x="3" y="19"/>
                      <a:pt x="6" y="23"/>
                      <a:pt x="6" y="27"/>
                    </a:cubicBezTo>
                    <a:cubicBezTo>
                      <a:pt x="6" y="28"/>
                      <a:pt x="6" y="29"/>
                      <a:pt x="6" y="30"/>
                    </a:cubicBezTo>
                    <a:cubicBezTo>
                      <a:pt x="9" y="32"/>
                      <a:pt x="13" y="33"/>
                      <a:pt x="17" y="33"/>
                    </a:cubicBezTo>
                    <a:cubicBezTo>
                      <a:pt x="18" y="33"/>
                      <a:pt x="19" y="33"/>
                      <a:pt x="20" y="33"/>
                    </a:cubicBezTo>
                    <a:cubicBezTo>
                      <a:pt x="29" y="31"/>
                      <a:pt x="35" y="22"/>
                      <a:pt x="33" y="13"/>
                    </a:cubicBezTo>
                    <a:cubicBezTo>
                      <a:pt x="32" y="10"/>
                      <a:pt x="31" y="7"/>
                      <a:pt x="28" y="5"/>
                    </a:cubicBezTo>
                    <a:cubicBezTo>
                      <a:pt x="23" y="4"/>
                      <a:pt x="18" y="3"/>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9" name="Google Shape;626;p5">
                <a:extLst>
                  <a:ext uri="{FF2B5EF4-FFF2-40B4-BE49-F238E27FC236}">
                    <a16:creationId xmlns:a16="http://schemas.microsoft.com/office/drawing/2014/main" id="{B76A9062-530E-4141-AE01-475CF11BFA1C}"/>
                  </a:ext>
                </a:extLst>
              </p:cNvPr>
              <p:cNvSpPr/>
              <p:nvPr/>
            </p:nvSpPr>
            <p:spPr>
              <a:xfrm>
                <a:off x="4595" y="1172"/>
                <a:ext cx="26" cy="8"/>
              </a:xfrm>
              <a:custGeom>
                <a:avLst/>
                <a:gdLst/>
                <a:ahLst/>
                <a:cxnLst/>
                <a:rect l="l" t="t" r="r" b="b"/>
                <a:pathLst>
                  <a:path w="15" h="5" extrusionOk="0">
                    <a:moveTo>
                      <a:pt x="4" y="0"/>
                    </a:moveTo>
                    <a:cubicBezTo>
                      <a:pt x="3" y="0"/>
                      <a:pt x="1" y="0"/>
                      <a:pt x="0" y="0"/>
                    </a:cubicBezTo>
                    <a:cubicBezTo>
                      <a:pt x="5" y="3"/>
                      <a:pt x="10" y="4"/>
                      <a:pt x="15" y="5"/>
                    </a:cubicBezTo>
                    <a:cubicBezTo>
                      <a:pt x="12" y="2"/>
                      <a:pt x="8" y="0"/>
                      <a:pt x="4"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0" name="Google Shape;627;p5">
                <a:extLst>
                  <a:ext uri="{FF2B5EF4-FFF2-40B4-BE49-F238E27FC236}">
                    <a16:creationId xmlns:a16="http://schemas.microsoft.com/office/drawing/2014/main" id="{F7E9939F-3623-4C55-906D-6B444470C830}"/>
                  </a:ext>
                </a:extLst>
              </p:cNvPr>
              <p:cNvSpPr/>
              <p:nvPr/>
            </p:nvSpPr>
            <p:spPr>
              <a:xfrm>
                <a:off x="4701" y="1007"/>
                <a:ext cx="125" cy="127"/>
              </a:xfrm>
              <a:custGeom>
                <a:avLst/>
                <a:gdLst/>
                <a:ahLst/>
                <a:cxnLst/>
                <a:rect l="l" t="t" r="r" b="b"/>
                <a:pathLst>
                  <a:path w="73" h="74" extrusionOk="0">
                    <a:moveTo>
                      <a:pt x="33" y="0"/>
                    </a:moveTo>
                    <a:cubicBezTo>
                      <a:pt x="30" y="0"/>
                      <a:pt x="27" y="0"/>
                      <a:pt x="24" y="1"/>
                    </a:cubicBezTo>
                    <a:cubicBezTo>
                      <a:pt x="21" y="2"/>
                      <a:pt x="17" y="3"/>
                      <a:pt x="14" y="5"/>
                    </a:cubicBezTo>
                    <a:cubicBezTo>
                      <a:pt x="24" y="7"/>
                      <a:pt x="32" y="16"/>
                      <a:pt x="34" y="26"/>
                    </a:cubicBezTo>
                    <a:cubicBezTo>
                      <a:pt x="36" y="40"/>
                      <a:pt x="26" y="54"/>
                      <a:pt x="12" y="56"/>
                    </a:cubicBezTo>
                    <a:cubicBezTo>
                      <a:pt x="11" y="56"/>
                      <a:pt x="9" y="56"/>
                      <a:pt x="8" y="56"/>
                    </a:cubicBezTo>
                    <a:cubicBezTo>
                      <a:pt x="5" y="56"/>
                      <a:pt x="3" y="56"/>
                      <a:pt x="0" y="55"/>
                    </a:cubicBezTo>
                    <a:cubicBezTo>
                      <a:pt x="7" y="66"/>
                      <a:pt x="19" y="74"/>
                      <a:pt x="33" y="74"/>
                    </a:cubicBezTo>
                    <a:cubicBezTo>
                      <a:pt x="35" y="74"/>
                      <a:pt x="38" y="73"/>
                      <a:pt x="41" y="73"/>
                    </a:cubicBezTo>
                    <a:cubicBezTo>
                      <a:pt x="60" y="68"/>
                      <a:pt x="73" y="49"/>
                      <a:pt x="68" y="29"/>
                    </a:cubicBezTo>
                    <a:cubicBezTo>
                      <a:pt x="65" y="12"/>
                      <a:pt x="49" y="0"/>
                      <a:pt x="3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1" name="Google Shape;628;p5">
                <a:extLst>
                  <a:ext uri="{FF2B5EF4-FFF2-40B4-BE49-F238E27FC236}">
                    <a16:creationId xmlns:a16="http://schemas.microsoft.com/office/drawing/2014/main" id="{246E3FA7-D04C-4233-BB3E-A32960699A3B}"/>
                  </a:ext>
                </a:extLst>
              </p:cNvPr>
              <p:cNvSpPr/>
              <p:nvPr/>
            </p:nvSpPr>
            <p:spPr>
              <a:xfrm>
                <a:off x="4688" y="800"/>
                <a:ext cx="75" cy="70"/>
              </a:xfrm>
              <a:custGeom>
                <a:avLst/>
                <a:gdLst/>
                <a:ahLst/>
                <a:cxnLst/>
                <a:rect l="l" t="t" r="r" b="b"/>
                <a:pathLst>
                  <a:path w="44" h="41" extrusionOk="0">
                    <a:moveTo>
                      <a:pt x="22" y="0"/>
                    </a:moveTo>
                    <a:cubicBezTo>
                      <a:pt x="21" y="0"/>
                      <a:pt x="19" y="1"/>
                      <a:pt x="18" y="1"/>
                    </a:cubicBezTo>
                    <a:cubicBezTo>
                      <a:pt x="7" y="3"/>
                      <a:pt x="0" y="14"/>
                      <a:pt x="3" y="25"/>
                    </a:cubicBezTo>
                    <a:cubicBezTo>
                      <a:pt x="5" y="34"/>
                      <a:pt x="13" y="41"/>
                      <a:pt x="22" y="41"/>
                    </a:cubicBezTo>
                    <a:cubicBezTo>
                      <a:pt x="24" y="41"/>
                      <a:pt x="25" y="40"/>
                      <a:pt x="27" y="40"/>
                    </a:cubicBezTo>
                    <a:cubicBezTo>
                      <a:pt x="37" y="38"/>
                      <a:pt x="44" y="27"/>
                      <a:pt x="42" y="16"/>
                    </a:cubicBezTo>
                    <a:cubicBezTo>
                      <a:pt x="40" y="7"/>
                      <a:pt x="31"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2" name="Google Shape;629;p5">
                <a:extLst>
                  <a:ext uri="{FF2B5EF4-FFF2-40B4-BE49-F238E27FC236}">
                    <a16:creationId xmlns:a16="http://schemas.microsoft.com/office/drawing/2014/main" id="{379F6F75-BFFC-4FD4-8523-D37E73571543}"/>
                  </a:ext>
                </a:extLst>
              </p:cNvPr>
              <p:cNvSpPr/>
              <p:nvPr/>
            </p:nvSpPr>
            <p:spPr>
              <a:xfrm>
                <a:off x="4895" y="1052"/>
                <a:ext cx="99" cy="92"/>
              </a:xfrm>
              <a:custGeom>
                <a:avLst/>
                <a:gdLst/>
                <a:ahLst/>
                <a:cxnLst/>
                <a:rect l="l" t="t" r="r" b="b"/>
                <a:pathLst>
                  <a:path w="58" h="54" extrusionOk="0">
                    <a:moveTo>
                      <a:pt x="18" y="0"/>
                    </a:moveTo>
                    <a:cubicBezTo>
                      <a:pt x="7" y="6"/>
                      <a:pt x="0" y="19"/>
                      <a:pt x="3" y="31"/>
                    </a:cubicBezTo>
                    <a:cubicBezTo>
                      <a:pt x="6" y="45"/>
                      <a:pt x="18" y="54"/>
                      <a:pt x="31" y="54"/>
                    </a:cubicBezTo>
                    <a:cubicBezTo>
                      <a:pt x="32" y="54"/>
                      <a:pt x="34" y="53"/>
                      <a:pt x="36" y="53"/>
                    </a:cubicBezTo>
                    <a:cubicBezTo>
                      <a:pt x="40" y="50"/>
                      <a:pt x="45" y="48"/>
                      <a:pt x="50" y="46"/>
                    </a:cubicBezTo>
                    <a:cubicBezTo>
                      <a:pt x="53" y="43"/>
                      <a:pt x="56" y="39"/>
                      <a:pt x="58" y="35"/>
                    </a:cubicBezTo>
                    <a:cubicBezTo>
                      <a:pt x="51" y="31"/>
                      <a:pt x="44" y="27"/>
                      <a:pt x="37" y="21"/>
                    </a:cubicBezTo>
                    <a:cubicBezTo>
                      <a:pt x="30" y="15"/>
                      <a:pt x="23" y="8"/>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3" name="Google Shape;630;p5">
                <a:extLst>
                  <a:ext uri="{FF2B5EF4-FFF2-40B4-BE49-F238E27FC236}">
                    <a16:creationId xmlns:a16="http://schemas.microsoft.com/office/drawing/2014/main" id="{8BD7A0B1-FE47-44B5-A08D-09DBF45F1272}"/>
                  </a:ext>
                </a:extLst>
              </p:cNvPr>
              <p:cNvSpPr/>
              <p:nvPr/>
            </p:nvSpPr>
            <p:spPr>
              <a:xfrm>
                <a:off x="4926" y="1047"/>
                <a:ext cx="72" cy="65"/>
              </a:xfrm>
              <a:custGeom>
                <a:avLst/>
                <a:gdLst/>
                <a:ahLst/>
                <a:cxnLst/>
                <a:rect l="l" t="t" r="r" b="b"/>
                <a:pathLst>
                  <a:path w="42" h="38" extrusionOk="0">
                    <a:moveTo>
                      <a:pt x="13" y="0"/>
                    </a:moveTo>
                    <a:cubicBezTo>
                      <a:pt x="11" y="0"/>
                      <a:pt x="9" y="0"/>
                      <a:pt x="7" y="0"/>
                    </a:cubicBezTo>
                    <a:cubicBezTo>
                      <a:pt x="4" y="1"/>
                      <a:pt x="2" y="2"/>
                      <a:pt x="0" y="3"/>
                    </a:cubicBezTo>
                    <a:cubicBezTo>
                      <a:pt x="5" y="11"/>
                      <a:pt x="12" y="18"/>
                      <a:pt x="19" y="24"/>
                    </a:cubicBezTo>
                    <a:cubicBezTo>
                      <a:pt x="26" y="30"/>
                      <a:pt x="33" y="34"/>
                      <a:pt x="40" y="38"/>
                    </a:cubicBezTo>
                    <a:cubicBezTo>
                      <a:pt x="41" y="33"/>
                      <a:pt x="42" y="27"/>
                      <a:pt x="41" y="22"/>
                    </a:cubicBezTo>
                    <a:cubicBezTo>
                      <a:pt x="38" y="9"/>
                      <a:pt x="26" y="0"/>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4" name="Google Shape;631;p5">
                <a:extLst>
                  <a:ext uri="{FF2B5EF4-FFF2-40B4-BE49-F238E27FC236}">
                    <a16:creationId xmlns:a16="http://schemas.microsoft.com/office/drawing/2014/main" id="{A2E89E7C-4BE8-4BBA-B693-42D174B612CC}"/>
                  </a:ext>
                </a:extLst>
              </p:cNvPr>
              <p:cNvSpPr/>
              <p:nvPr/>
            </p:nvSpPr>
            <p:spPr>
              <a:xfrm>
                <a:off x="4518" y="999"/>
                <a:ext cx="89" cy="84"/>
              </a:xfrm>
              <a:custGeom>
                <a:avLst/>
                <a:gdLst/>
                <a:ahLst/>
                <a:cxnLst/>
                <a:rect l="l" t="t" r="r" b="b"/>
                <a:pathLst>
                  <a:path w="52" h="49" extrusionOk="0">
                    <a:moveTo>
                      <a:pt x="45" y="0"/>
                    </a:moveTo>
                    <a:cubicBezTo>
                      <a:pt x="45" y="1"/>
                      <a:pt x="45" y="2"/>
                      <a:pt x="45" y="3"/>
                    </a:cubicBezTo>
                    <a:cubicBezTo>
                      <a:pt x="48" y="21"/>
                      <a:pt x="36" y="37"/>
                      <a:pt x="18" y="40"/>
                    </a:cubicBezTo>
                    <a:cubicBezTo>
                      <a:pt x="16" y="40"/>
                      <a:pt x="15" y="41"/>
                      <a:pt x="13" y="41"/>
                    </a:cubicBezTo>
                    <a:cubicBezTo>
                      <a:pt x="8" y="41"/>
                      <a:pt x="4" y="40"/>
                      <a:pt x="0" y="38"/>
                    </a:cubicBezTo>
                    <a:cubicBezTo>
                      <a:pt x="5" y="45"/>
                      <a:pt x="14" y="49"/>
                      <a:pt x="23" y="49"/>
                    </a:cubicBezTo>
                    <a:cubicBezTo>
                      <a:pt x="24" y="49"/>
                      <a:pt x="25" y="49"/>
                      <a:pt x="26" y="49"/>
                    </a:cubicBezTo>
                    <a:cubicBezTo>
                      <a:pt x="28" y="45"/>
                      <a:pt x="30" y="41"/>
                      <a:pt x="33" y="37"/>
                    </a:cubicBezTo>
                    <a:cubicBezTo>
                      <a:pt x="38" y="31"/>
                      <a:pt x="45" y="27"/>
                      <a:pt x="52" y="24"/>
                    </a:cubicBezTo>
                    <a:cubicBezTo>
                      <a:pt x="52" y="21"/>
                      <a:pt x="52" y="17"/>
                      <a:pt x="51" y="13"/>
                    </a:cubicBezTo>
                    <a:cubicBezTo>
                      <a:pt x="50" y="8"/>
                      <a:pt x="48" y="4"/>
                      <a:pt x="4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5" name="Google Shape;632;p5">
                <a:extLst>
                  <a:ext uri="{FF2B5EF4-FFF2-40B4-BE49-F238E27FC236}">
                    <a16:creationId xmlns:a16="http://schemas.microsoft.com/office/drawing/2014/main" id="{71512E3F-3221-48C5-A65F-F82661BD4A50}"/>
                  </a:ext>
                </a:extLst>
              </p:cNvPr>
              <p:cNvSpPr/>
              <p:nvPr/>
            </p:nvSpPr>
            <p:spPr>
              <a:xfrm>
                <a:off x="4563" y="1040"/>
                <a:ext cx="44" cy="43"/>
              </a:xfrm>
              <a:custGeom>
                <a:avLst/>
                <a:gdLst/>
                <a:ahLst/>
                <a:cxnLst/>
                <a:rect l="l" t="t" r="r" b="b"/>
                <a:pathLst>
                  <a:path w="26" h="25" extrusionOk="0">
                    <a:moveTo>
                      <a:pt x="26" y="0"/>
                    </a:moveTo>
                    <a:cubicBezTo>
                      <a:pt x="19" y="3"/>
                      <a:pt x="12" y="7"/>
                      <a:pt x="7" y="13"/>
                    </a:cubicBezTo>
                    <a:cubicBezTo>
                      <a:pt x="4" y="17"/>
                      <a:pt x="2" y="21"/>
                      <a:pt x="0" y="25"/>
                    </a:cubicBezTo>
                    <a:cubicBezTo>
                      <a:pt x="1" y="25"/>
                      <a:pt x="2" y="24"/>
                      <a:pt x="3" y="24"/>
                    </a:cubicBezTo>
                    <a:cubicBezTo>
                      <a:pt x="15" y="21"/>
                      <a:pt x="24" y="12"/>
                      <a:pt x="26"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6" name="Google Shape;633;p5">
                <a:extLst>
                  <a:ext uri="{FF2B5EF4-FFF2-40B4-BE49-F238E27FC236}">
                    <a16:creationId xmlns:a16="http://schemas.microsoft.com/office/drawing/2014/main" id="{E3217C87-7213-4746-9FEB-3BF9B116207A}"/>
                  </a:ext>
                </a:extLst>
              </p:cNvPr>
              <p:cNvSpPr/>
              <p:nvPr/>
            </p:nvSpPr>
            <p:spPr>
              <a:xfrm>
                <a:off x="4842" y="873"/>
                <a:ext cx="53" cy="50"/>
              </a:xfrm>
              <a:custGeom>
                <a:avLst/>
                <a:gdLst/>
                <a:ahLst/>
                <a:cxnLst/>
                <a:rect l="l" t="t" r="r" b="b"/>
                <a:pathLst>
                  <a:path w="31" h="29" extrusionOk="0">
                    <a:moveTo>
                      <a:pt x="15" y="0"/>
                    </a:moveTo>
                    <a:cubicBezTo>
                      <a:pt x="14" y="0"/>
                      <a:pt x="13" y="0"/>
                      <a:pt x="12" y="1"/>
                    </a:cubicBezTo>
                    <a:cubicBezTo>
                      <a:pt x="4" y="2"/>
                      <a:pt x="0" y="10"/>
                      <a:pt x="1" y="18"/>
                    </a:cubicBezTo>
                    <a:cubicBezTo>
                      <a:pt x="3" y="24"/>
                      <a:pt x="9" y="29"/>
                      <a:pt x="15" y="29"/>
                    </a:cubicBezTo>
                    <a:cubicBezTo>
                      <a:pt x="16" y="29"/>
                      <a:pt x="17" y="29"/>
                      <a:pt x="18" y="28"/>
                    </a:cubicBezTo>
                    <a:cubicBezTo>
                      <a:pt x="26" y="27"/>
                      <a:pt x="31" y="19"/>
                      <a:pt x="29" y="11"/>
                    </a:cubicBezTo>
                    <a:cubicBezTo>
                      <a:pt x="28" y="5"/>
                      <a:pt x="22"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7" name="Google Shape;634;p5">
                <a:extLst>
                  <a:ext uri="{FF2B5EF4-FFF2-40B4-BE49-F238E27FC236}">
                    <a16:creationId xmlns:a16="http://schemas.microsoft.com/office/drawing/2014/main" id="{D2DA2949-67D1-4760-9945-DABAD8436BD2}"/>
                  </a:ext>
                </a:extLst>
              </p:cNvPr>
              <p:cNvSpPr/>
              <p:nvPr/>
            </p:nvSpPr>
            <p:spPr>
              <a:xfrm>
                <a:off x="4576" y="868"/>
                <a:ext cx="28" cy="26"/>
              </a:xfrm>
              <a:custGeom>
                <a:avLst/>
                <a:gdLst/>
                <a:ahLst/>
                <a:cxnLst/>
                <a:rect l="l" t="t" r="r" b="b"/>
                <a:pathLst>
                  <a:path w="16" h="15" extrusionOk="0">
                    <a:moveTo>
                      <a:pt x="8" y="0"/>
                    </a:moveTo>
                    <a:cubicBezTo>
                      <a:pt x="8" y="0"/>
                      <a:pt x="7" y="0"/>
                      <a:pt x="7" y="0"/>
                    </a:cubicBezTo>
                    <a:cubicBezTo>
                      <a:pt x="2" y="1"/>
                      <a:pt x="0" y="5"/>
                      <a:pt x="1" y="9"/>
                    </a:cubicBezTo>
                    <a:cubicBezTo>
                      <a:pt x="2" y="12"/>
                      <a:pt x="5" y="15"/>
                      <a:pt x="8" y="15"/>
                    </a:cubicBezTo>
                    <a:cubicBezTo>
                      <a:pt x="9" y="15"/>
                      <a:pt x="9" y="15"/>
                      <a:pt x="10" y="14"/>
                    </a:cubicBezTo>
                    <a:cubicBezTo>
                      <a:pt x="14" y="13"/>
                      <a:pt x="16" y="9"/>
                      <a:pt x="16" y="5"/>
                    </a:cubicBezTo>
                    <a:cubicBezTo>
                      <a:pt x="15" y="2"/>
                      <a:pt x="12"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8" name="Google Shape;635;p5">
                <a:extLst>
                  <a:ext uri="{FF2B5EF4-FFF2-40B4-BE49-F238E27FC236}">
                    <a16:creationId xmlns:a16="http://schemas.microsoft.com/office/drawing/2014/main" id="{EF595414-F075-4EF5-AEEB-543259576EDB}"/>
                  </a:ext>
                </a:extLst>
              </p:cNvPr>
              <p:cNvSpPr/>
              <p:nvPr/>
            </p:nvSpPr>
            <p:spPr>
              <a:xfrm>
                <a:off x="4891" y="1230"/>
                <a:ext cx="74" cy="71"/>
              </a:xfrm>
              <a:custGeom>
                <a:avLst/>
                <a:gdLst/>
                <a:ahLst/>
                <a:cxnLst/>
                <a:rect l="l" t="t" r="r" b="b"/>
                <a:pathLst>
                  <a:path w="43" h="41" extrusionOk="0">
                    <a:moveTo>
                      <a:pt x="22" y="0"/>
                    </a:moveTo>
                    <a:cubicBezTo>
                      <a:pt x="21" y="0"/>
                      <a:pt x="19" y="1"/>
                      <a:pt x="18" y="1"/>
                    </a:cubicBezTo>
                    <a:cubicBezTo>
                      <a:pt x="7" y="3"/>
                      <a:pt x="0" y="14"/>
                      <a:pt x="2" y="25"/>
                    </a:cubicBezTo>
                    <a:cubicBezTo>
                      <a:pt x="5" y="34"/>
                      <a:pt x="13" y="41"/>
                      <a:pt x="22" y="41"/>
                    </a:cubicBezTo>
                    <a:cubicBezTo>
                      <a:pt x="24" y="41"/>
                      <a:pt x="25" y="40"/>
                      <a:pt x="27" y="40"/>
                    </a:cubicBezTo>
                    <a:cubicBezTo>
                      <a:pt x="36" y="38"/>
                      <a:pt x="43" y="29"/>
                      <a:pt x="42" y="19"/>
                    </a:cubicBezTo>
                    <a:cubicBezTo>
                      <a:pt x="41" y="19"/>
                      <a:pt x="40" y="18"/>
                      <a:pt x="40" y="18"/>
                    </a:cubicBezTo>
                    <a:cubicBezTo>
                      <a:pt x="33" y="13"/>
                      <a:pt x="28" y="7"/>
                      <a:pt x="25" y="1"/>
                    </a:cubicBezTo>
                    <a:cubicBezTo>
                      <a:pt x="24" y="1"/>
                      <a:pt x="23" y="0"/>
                      <a:pt x="2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9" name="Google Shape;636;p5">
                <a:extLst>
                  <a:ext uri="{FF2B5EF4-FFF2-40B4-BE49-F238E27FC236}">
                    <a16:creationId xmlns:a16="http://schemas.microsoft.com/office/drawing/2014/main" id="{730382EC-B664-4E78-82A4-87CCEF8B8F53}"/>
                  </a:ext>
                </a:extLst>
              </p:cNvPr>
              <p:cNvSpPr/>
              <p:nvPr/>
            </p:nvSpPr>
            <p:spPr>
              <a:xfrm>
                <a:off x="4037" y="945"/>
                <a:ext cx="51" cy="43"/>
              </a:xfrm>
              <a:custGeom>
                <a:avLst/>
                <a:gdLst/>
                <a:ahLst/>
                <a:cxnLst/>
                <a:rect l="l" t="t" r="r" b="b"/>
                <a:pathLst>
                  <a:path w="30" h="25" extrusionOk="0">
                    <a:moveTo>
                      <a:pt x="12" y="0"/>
                    </a:moveTo>
                    <a:cubicBezTo>
                      <a:pt x="9" y="0"/>
                      <a:pt x="6" y="2"/>
                      <a:pt x="4" y="4"/>
                    </a:cubicBezTo>
                    <a:cubicBezTo>
                      <a:pt x="2" y="6"/>
                      <a:pt x="1" y="9"/>
                      <a:pt x="0" y="11"/>
                    </a:cubicBezTo>
                    <a:cubicBezTo>
                      <a:pt x="0" y="11"/>
                      <a:pt x="1" y="11"/>
                      <a:pt x="1" y="11"/>
                    </a:cubicBezTo>
                    <a:cubicBezTo>
                      <a:pt x="11" y="11"/>
                      <a:pt x="20" y="16"/>
                      <a:pt x="27" y="23"/>
                    </a:cubicBezTo>
                    <a:cubicBezTo>
                      <a:pt x="28" y="24"/>
                      <a:pt x="29" y="24"/>
                      <a:pt x="30" y="25"/>
                    </a:cubicBezTo>
                    <a:cubicBezTo>
                      <a:pt x="30" y="25"/>
                      <a:pt x="30" y="25"/>
                      <a:pt x="30" y="25"/>
                    </a:cubicBezTo>
                    <a:cubicBezTo>
                      <a:pt x="27" y="22"/>
                      <a:pt x="24" y="18"/>
                      <a:pt x="24" y="13"/>
                    </a:cubicBezTo>
                    <a:cubicBezTo>
                      <a:pt x="23" y="12"/>
                      <a:pt x="23" y="10"/>
                      <a:pt x="23" y="9"/>
                    </a:cubicBezTo>
                    <a:cubicBezTo>
                      <a:pt x="19" y="7"/>
                      <a:pt x="15" y="4"/>
                      <a:pt x="1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0" name="Google Shape;637;p5">
                <a:extLst>
                  <a:ext uri="{FF2B5EF4-FFF2-40B4-BE49-F238E27FC236}">
                    <a16:creationId xmlns:a16="http://schemas.microsoft.com/office/drawing/2014/main" id="{49D47B05-C36F-41F3-9599-0609899C7B80}"/>
                  </a:ext>
                </a:extLst>
              </p:cNvPr>
              <p:cNvSpPr/>
              <p:nvPr/>
            </p:nvSpPr>
            <p:spPr>
              <a:xfrm>
                <a:off x="4188" y="976"/>
                <a:ext cx="137" cy="119"/>
              </a:xfrm>
              <a:custGeom>
                <a:avLst/>
                <a:gdLst/>
                <a:ahLst/>
                <a:cxnLst/>
                <a:rect l="l" t="t" r="r" b="b"/>
                <a:pathLst>
                  <a:path w="80" h="69" extrusionOk="0">
                    <a:moveTo>
                      <a:pt x="24" y="0"/>
                    </a:moveTo>
                    <a:cubicBezTo>
                      <a:pt x="20" y="1"/>
                      <a:pt x="17" y="4"/>
                      <a:pt x="14" y="7"/>
                    </a:cubicBezTo>
                    <a:cubicBezTo>
                      <a:pt x="0" y="21"/>
                      <a:pt x="1" y="45"/>
                      <a:pt x="16" y="59"/>
                    </a:cubicBezTo>
                    <a:cubicBezTo>
                      <a:pt x="23" y="65"/>
                      <a:pt x="32" y="69"/>
                      <a:pt x="41" y="69"/>
                    </a:cubicBezTo>
                    <a:cubicBezTo>
                      <a:pt x="43" y="68"/>
                      <a:pt x="46" y="67"/>
                      <a:pt x="48" y="67"/>
                    </a:cubicBezTo>
                    <a:cubicBezTo>
                      <a:pt x="50" y="66"/>
                      <a:pt x="51" y="66"/>
                      <a:pt x="52" y="66"/>
                    </a:cubicBezTo>
                    <a:cubicBezTo>
                      <a:pt x="53" y="66"/>
                      <a:pt x="53" y="66"/>
                      <a:pt x="54" y="66"/>
                    </a:cubicBezTo>
                    <a:cubicBezTo>
                      <a:pt x="59" y="65"/>
                      <a:pt x="63" y="62"/>
                      <a:pt x="67" y="57"/>
                    </a:cubicBezTo>
                    <a:cubicBezTo>
                      <a:pt x="77" y="47"/>
                      <a:pt x="80" y="33"/>
                      <a:pt x="76" y="21"/>
                    </a:cubicBezTo>
                    <a:cubicBezTo>
                      <a:pt x="72" y="20"/>
                      <a:pt x="69" y="19"/>
                      <a:pt x="66" y="17"/>
                    </a:cubicBezTo>
                    <a:cubicBezTo>
                      <a:pt x="65" y="17"/>
                      <a:pt x="65" y="18"/>
                      <a:pt x="64" y="18"/>
                    </a:cubicBezTo>
                    <a:cubicBezTo>
                      <a:pt x="65" y="19"/>
                      <a:pt x="65" y="21"/>
                      <a:pt x="65" y="22"/>
                    </a:cubicBezTo>
                    <a:cubicBezTo>
                      <a:pt x="67" y="33"/>
                      <a:pt x="59" y="42"/>
                      <a:pt x="49" y="44"/>
                    </a:cubicBezTo>
                    <a:cubicBezTo>
                      <a:pt x="48" y="44"/>
                      <a:pt x="47" y="44"/>
                      <a:pt x="46" y="44"/>
                    </a:cubicBezTo>
                    <a:cubicBezTo>
                      <a:pt x="37" y="44"/>
                      <a:pt x="28" y="37"/>
                      <a:pt x="27" y="27"/>
                    </a:cubicBezTo>
                    <a:cubicBezTo>
                      <a:pt x="26" y="22"/>
                      <a:pt x="28" y="17"/>
                      <a:pt x="30" y="13"/>
                    </a:cubicBezTo>
                    <a:cubicBezTo>
                      <a:pt x="27" y="10"/>
                      <a:pt x="25" y="5"/>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1" name="Google Shape;638;p5">
                <a:extLst>
                  <a:ext uri="{FF2B5EF4-FFF2-40B4-BE49-F238E27FC236}">
                    <a16:creationId xmlns:a16="http://schemas.microsoft.com/office/drawing/2014/main" id="{C341E8B7-C87E-4B6F-8C2E-230662C59B65}"/>
                  </a:ext>
                </a:extLst>
              </p:cNvPr>
              <p:cNvSpPr/>
              <p:nvPr/>
            </p:nvSpPr>
            <p:spPr>
              <a:xfrm>
                <a:off x="4398" y="841"/>
                <a:ext cx="76" cy="68"/>
              </a:xfrm>
              <a:custGeom>
                <a:avLst/>
                <a:gdLst/>
                <a:ahLst/>
                <a:cxnLst/>
                <a:rect l="l" t="t" r="r" b="b"/>
                <a:pathLst>
                  <a:path w="44" h="40" extrusionOk="0">
                    <a:moveTo>
                      <a:pt x="22" y="0"/>
                    </a:moveTo>
                    <a:cubicBezTo>
                      <a:pt x="20" y="0"/>
                      <a:pt x="19" y="1"/>
                      <a:pt x="17" y="1"/>
                    </a:cubicBezTo>
                    <a:cubicBezTo>
                      <a:pt x="15" y="6"/>
                      <a:pt x="10" y="9"/>
                      <a:pt x="5" y="10"/>
                    </a:cubicBezTo>
                    <a:cubicBezTo>
                      <a:pt x="0" y="18"/>
                      <a:pt x="2" y="28"/>
                      <a:pt x="8" y="35"/>
                    </a:cubicBezTo>
                    <a:cubicBezTo>
                      <a:pt x="12" y="39"/>
                      <a:pt x="17" y="40"/>
                      <a:pt x="22" y="40"/>
                    </a:cubicBezTo>
                    <a:cubicBezTo>
                      <a:pt x="28" y="40"/>
                      <a:pt x="33" y="38"/>
                      <a:pt x="37" y="34"/>
                    </a:cubicBezTo>
                    <a:cubicBezTo>
                      <a:pt x="44" y="26"/>
                      <a:pt x="44" y="14"/>
                      <a:pt x="36" y="6"/>
                    </a:cubicBezTo>
                    <a:cubicBezTo>
                      <a:pt x="32" y="2"/>
                      <a:pt x="27" y="0"/>
                      <a:pt x="22"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2" name="Google Shape;639;p5">
                <a:extLst>
                  <a:ext uri="{FF2B5EF4-FFF2-40B4-BE49-F238E27FC236}">
                    <a16:creationId xmlns:a16="http://schemas.microsoft.com/office/drawing/2014/main" id="{A2199024-6630-46E3-A566-8DD1F40BC77D}"/>
                  </a:ext>
                </a:extLst>
              </p:cNvPr>
              <p:cNvSpPr/>
              <p:nvPr/>
            </p:nvSpPr>
            <p:spPr>
              <a:xfrm>
                <a:off x="4289" y="1155"/>
                <a:ext cx="107" cy="98"/>
              </a:xfrm>
              <a:custGeom>
                <a:avLst/>
                <a:gdLst/>
                <a:ahLst/>
                <a:cxnLst/>
                <a:rect l="l" t="t" r="r" b="b"/>
                <a:pathLst>
                  <a:path w="63" h="57" extrusionOk="0">
                    <a:moveTo>
                      <a:pt x="31" y="0"/>
                    </a:moveTo>
                    <a:cubicBezTo>
                      <a:pt x="26" y="0"/>
                      <a:pt x="20" y="2"/>
                      <a:pt x="16" y="5"/>
                    </a:cubicBezTo>
                    <a:cubicBezTo>
                      <a:pt x="14" y="8"/>
                      <a:pt x="11" y="11"/>
                      <a:pt x="8" y="13"/>
                    </a:cubicBezTo>
                    <a:cubicBezTo>
                      <a:pt x="0" y="24"/>
                      <a:pt x="2" y="39"/>
                      <a:pt x="12" y="49"/>
                    </a:cubicBezTo>
                    <a:cubicBezTo>
                      <a:pt x="17" y="54"/>
                      <a:pt x="24" y="57"/>
                      <a:pt x="31" y="57"/>
                    </a:cubicBezTo>
                    <a:cubicBezTo>
                      <a:pt x="39" y="57"/>
                      <a:pt x="46" y="54"/>
                      <a:pt x="52" y="48"/>
                    </a:cubicBezTo>
                    <a:cubicBezTo>
                      <a:pt x="63" y="37"/>
                      <a:pt x="62" y="19"/>
                      <a:pt x="51" y="8"/>
                    </a:cubicBezTo>
                    <a:cubicBezTo>
                      <a:pt x="45" y="3"/>
                      <a:pt x="38" y="0"/>
                      <a:pt x="3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3" name="Google Shape;640;p5">
                <a:extLst>
                  <a:ext uri="{FF2B5EF4-FFF2-40B4-BE49-F238E27FC236}">
                    <a16:creationId xmlns:a16="http://schemas.microsoft.com/office/drawing/2014/main" id="{BD72512F-220F-4407-AC14-46F479032746}"/>
                  </a:ext>
                </a:extLst>
              </p:cNvPr>
              <p:cNvSpPr/>
              <p:nvPr/>
            </p:nvSpPr>
            <p:spPr>
              <a:xfrm>
                <a:off x="4136" y="794"/>
                <a:ext cx="100" cy="100"/>
              </a:xfrm>
              <a:custGeom>
                <a:avLst/>
                <a:gdLst/>
                <a:ahLst/>
                <a:cxnLst/>
                <a:rect l="l" t="t" r="r" b="b"/>
                <a:pathLst>
                  <a:path w="58" h="58" extrusionOk="0">
                    <a:moveTo>
                      <a:pt x="26" y="38"/>
                    </a:moveTo>
                    <a:cubicBezTo>
                      <a:pt x="19" y="38"/>
                      <a:pt x="13" y="33"/>
                      <a:pt x="13" y="26"/>
                    </a:cubicBezTo>
                    <a:cubicBezTo>
                      <a:pt x="12" y="19"/>
                      <a:pt x="17" y="12"/>
                      <a:pt x="24" y="11"/>
                    </a:cubicBezTo>
                    <a:cubicBezTo>
                      <a:pt x="25" y="11"/>
                      <a:pt x="25" y="11"/>
                      <a:pt x="26" y="11"/>
                    </a:cubicBezTo>
                    <a:cubicBezTo>
                      <a:pt x="32" y="11"/>
                      <a:pt x="38" y="16"/>
                      <a:pt x="39" y="23"/>
                    </a:cubicBezTo>
                    <a:cubicBezTo>
                      <a:pt x="40" y="30"/>
                      <a:pt x="35" y="37"/>
                      <a:pt x="27" y="38"/>
                    </a:cubicBezTo>
                    <a:cubicBezTo>
                      <a:pt x="27" y="38"/>
                      <a:pt x="26" y="38"/>
                      <a:pt x="26" y="38"/>
                    </a:cubicBezTo>
                    <a:moveTo>
                      <a:pt x="26" y="0"/>
                    </a:moveTo>
                    <a:cubicBezTo>
                      <a:pt x="18" y="0"/>
                      <a:pt x="10" y="3"/>
                      <a:pt x="5" y="8"/>
                    </a:cubicBezTo>
                    <a:cubicBezTo>
                      <a:pt x="3" y="10"/>
                      <a:pt x="2" y="11"/>
                      <a:pt x="1" y="13"/>
                    </a:cubicBezTo>
                    <a:cubicBezTo>
                      <a:pt x="2" y="16"/>
                      <a:pt x="3" y="19"/>
                      <a:pt x="3" y="22"/>
                    </a:cubicBezTo>
                    <a:cubicBezTo>
                      <a:pt x="4" y="28"/>
                      <a:pt x="3" y="34"/>
                      <a:pt x="0" y="39"/>
                    </a:cubicBezTo>
                    <a:cubicBezTo>
                      <a:pt x="6" y="43"/>
                      <a:pt x="11" y="48"/>
                      <a:pt x="14" y="55"/>
                    </a:cubicBezTo>
                    <a:cubicBezTo>
                      <a:pt x="17" y="57"/>
                      <a:pt x="22" y="58"/>
                      <a:pt x="26" y="58"/>
                    </a:cubicBezTo>
                    <a:cubicBezTo>
                      <a:pt x="33" y="58"/>
                      <a:pt x="41" y="55"/>
                      <a:pt x="47" y="49"/>
                    </a:cubicBezTo>
                    <a:cubicBezTo>
                      <a:pt x="58" y="37"/>
                      <a:pt x="57" y="19"/>
                      <a:pt x="46" y="8"/>
                    </a:cubicBezTo>
                    <a:cubicBezTo>
                      <a:pt x="40" y="2"/>
                      <a:pt x="33"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4" name="Google Shape;641;p5">
                <a:extLst>
                  <a:ext uri="{FF2B5EF4-FFF2-40B4-BE49-F238E27FC236}">
                    <a16:creationId xmlns:a16="http://schemas.microsoft.com/office/drawing/2014/main" id="{E52624E0-BA97-471F-9BA8-44FD6647186E}"/>
                  </a:ext>
                </a:extLst>
              </p:cNvPr>
              <p:cNvSpPr/>
              <p:nvPr/>
            </p:nvSpPr>
            <p:spPr>
              <a:xfrm>
                <a:off x="4434" y="1005"/>
                <a:ext cx="55" cy="49"/>
              </a:xfrm>
              <a:custGeom>
                <a:avLst/>
                <a:gdLst/>
                <a:ahLst/>
                <a:cxnLst/>
                <a:rect l="l" t="t" r="r" b="b"/>
                <a:pathLst>
                  <a:path w="32" h="28" extrusionOk="0">
                    <a:moveTo>
                      <a:pt x="16" y="0"/>
                    </a:moveTo>
                    <a:cubicBezTo>
                      <a:pt x="12" y="0"/>
                      <a:pt x="9" y="1"/>
                      <a:pt x="6" y="4"/>
                    </a:cubicBezTo>
                    <a:cubicBezTo>
                      <a:pt x="0" y="10"/>
                      <a:pt x="1" y="19"/>
                      <a:pt x="6" y="24"/>
                    </a:cubicBezTo>
                    <a:cubicBezTo>
                      <a:pt x="9" y="27"/>
                      <a:pt x="13" y="28"/>
                      <a:pt x="16" y="28"/>
                    </a:cubicBezTo>
                    <a:cubicBezTo>
                      <a:pt x="20" y="28"/>
                      <a:pt x="24" y="26"/>
                      <a:pt x="26" y="24"/>
                    </a:cubicBezTo>
                    <a:cubicBezTo>
                      <a:pt x="32" y="18"/>
                      <a:pt x="32" y="9"/>
                      <a:pt x="26" y="3"/>
                    </a:cubicBezTo>
                    <a:cubicBezTo>
                      <a:pt x="23" y="1"/>
                      <a:pt x="20" y="0"/>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5" name="Google Shape;642;p5">
                <a:extLst>
                  <a:ext uri="{FF2B5EF4-FFF2-40B4-BE49-F238E27FC236}">
                    <a16:creationId xmlns:a16="http://schemas.microsoft.com/office/drawing/2014/main" id="{25969F47-64AC-4DDB-A39B-885DD4CBF9DA}"/>
                  </a:ext>
                </a:extLst>
              </p:cNvPr>
              <p:cNvSpPr/>
              <p:nvPr/>
            </p:nvSpPr>
            <p:spPr>
              <a:xfrm>
                <a:off x="4311" y="776"/>
                <a:ext cx="19" cy="25"/>
              </a:xfrm>
              <a:custGeom>
                <a:avLst/>
                <a:gdLst/>
                <a:ahLst/>
                <a:cxnLst/>
                <a:rect l="l" t="t" r="r" b="b"/>
                <a:pathLst>
                  <a:path w="11" h="15" extrusionOk="0">
                    <a:moveTo>
                      <a:pt x="8" y="0"/>
                    </a:moveTo>
                    <a:cubicBezTo>
                      <a:pt x="6" y="0"/>
                      <a:pt x="4" y="1"/>
                      <a:pt x="2" y="2"/>
                    </a:cubicBezTo>
                    <a:cubicBezTo>
                      <a:pt x="0" y="5"/>
                      <a:pt x="0" y="10"/>
                      <a:pt x="3" y="13"/>
                    </a:cubicBezTo>
                    <a:cubicBezTo>
                      <a:pt x="4" y="14"/>
                      <a:pt x="6" y="15"/>
                      <a:pt x="8" y="15"/>
                    </a:cubicBezTo>
                    <a:cubicBezTo>
                      <a:pt x="9" y="15"/>
                      <a:pt x="10" y="15"/>
                      <a:pt x="11" y="14"/>
                    </a:cubicBezTo>
                    <a:cubicBezTo>
                      <a:pt x="9" y="12"/>
                      <a:pt x="8" y="9"/>
                      <a:pt x="8" y="6"/>
                    </a:cubicBezTo>
                    <a:cubicBezTo>
                      <a:pt x="8" y="4"/>
                      <a:pt x="8" y="2"/>
                      <a:pt x="8" y="0"/>
                    </a:cubicBezTo>
                    <a:cubicBezTo>
                      <a:pt x="8" y="0"/>
                      <a:pt x="8"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6" name="Google Shape;643;p5">
                <a:extLst>
                  <a:ext uri="{FF2B5EF4-FFF2-40B4-BE49-F238E27FC236}">
                    <a16:creationId xmlns:a16="http://schemas.microsoft.com/office/drawing/2014/main" id="{36976452-48C6-4745-9A9D-8548F4DD395C}"/>
                  </a:ext>
                </a:extLst>
              </p:cNvPr>
              <p:cNvSpPr/>
              <p:nvPr/>
            </p:nvSpPr>
            <p:spPr>
              <a:xfrm>
                <a:off x="4152" y="1247"/>
                <a:ext cx="77" cy="69"/>
              </a:xfrm>
              <a:custGeom>
                <a:avLst/>
                <a:gdLst/>
                <a:ahLst/>
                <a:cxnLst/>
                <a:rect l="l" t="t" r="r" b="b"/>
                <a:pathLst>
                  <a:path w="45" h="40" extrusionOk="0">
                    <a:moveTo>
                      <a:pt x="23" y="0"/>
                    </a:moveTo>
                    <a:cubicBezTo>
                      <a:pt x="17" y="0"/>
                      <a:pt x="12" y="2"/>
                      <a:pt x="8" y="6"/>
                    </a:cubicBezTo>
                    <a:cubicBezTo>
                      <a:pt x="0" y="14"/>
                      <a:pt x="1" y="27"/>
                      <a:pt x="9" y="34"/>
                    </a:cubicBezTo>
                    <a:cubicBezTo>
                      <a:pt x="13" y="38"/>
                      <a:pt x="18" y="40"/>
                      <a:pt x="23" y="40"/>
                    </a:cubicBezTo>
                    <a:cubicBezTo>
                      <a:pt x="28" y="40"/>
                      <a:pt x="33" y="38"/>
                      <a:pt x="37" y="34"/>
                    </a:cubicBezTo>
                    <a:cubicBezTo>
                      <a:pt x="45" y="26"/>
                      <a:pt x="44" y="13"/>
                      <a:pt x="36" y="6"/>
                    </a:cubicBezTo>
                    <a:cubicBezTo>
                      <a:pt x="33" y="2"/>
                      <a:pt x="28"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7" name="Google Shape;644;p5">
                <a:extLst>
                  <a:ext uri="{FF2B5EF4-FFF2-40B4-BE49-F238E27FC236}">
                    <a16:creationId xmlns:a16="http://schemas.microsoft.com/office/drawing/2014/main" id="{48467BC9-C14A-41FC-87C7-4FD904E9798A}"/>
                  </a:ext>
                </a:extLst>
              </p:cNvPr>
              <p:cNvSpPr/>
              <p:nvPr/>
            </p:nvSpPr>
            <p:spPr>
              <a:xfrm>
                <a:off x="3747" y="1462"/>
                <a:ext cx="103" cy="58"/>
              </a:xfrm>
              <a:custGeom>
                <a:avLst/>
                <a:gdLst/>
                <a:ahLst/>
                <a:cxnLst/>
                <a:rect l="l" t="t" r="r" b="b"/>
                <a:pathLst>
                  <a:path w="60" h="34" extrusionOk="0">
                    <a:moveTo>
                      <a:pt x="0" y="0"/>
                    </a:moveTo>
                    <a:cubicBezTo>
                      <a:pt x="0" y="4"/>
                      <a:pt x="0" y="7"/>
                      <a:pt x="1" y="11"/>
                    </a:cubicBezTo>
                    <a:cubicBezTo>
                      <a:pt x="4" y="25"/>
                      <a:pt x="16" y="34"/>
                      <a:pt x="30" y="34"/>
                    </a:cubicBezTo>
                    <a:cubicBezTo>
                      <a:pt x="32" y="34"/>
                      <a:pt x="34" y="34"/>
                      <a:pt x="37" y="33"/>
                    </a:cubicBezTo>
                    <a:cubicBezTo>
                      <a:pt x="50" y="30"/>
                      <a:pt x="59" y="19"/>
                      <a:pt x="60" y="6"/>
                    </a:cubicBezTo>
                    <a:cubicBezTo>
                      <a:pt x="53" y="15"/>
                      <a:pt x="43" y="21"/>
                      <a:pt x="32" y="21"/>
                    </a:cubicBezTo>
                    <a:cubicBezTo>
                      <a:pt x="28" y="21"/>
                      <a:pt x="24" y="20"/>
                      <a:pt x="20" y="19"/>
                    </a:cubicBezTo>
                    <a:cubicBezTo>
                      <a:pt x="11" y="16"/>
                      <a:pt x="4" y="9"/>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8" name="Google Shape;645;p5">
                <a:extLst>
                  <a:ext uri="{FF2B5EF4-FFF2-40B4-BE49-F238E27FC236}">
                    <a16:creationId xmlns:a16="http://schemas.microsoft.com/office/drawing/2014/main" id="{72191B53-A711-470D-BEE9-0E16921B6079}"/>
                  </a:ext>
                </a:extLst>
              </p:cNvPr>
              <p:cNvSpPr/>
              <p:nvPr/>
            </p:nvSpPr>
            <p:spPr>
              <a:xfrm>
                <a:off x="3602" y="1340"/>
                <a:ext cx="55" cy="48"/>
              </a:xfrm>
              <a:custGeom>
                <a:avLst/>
                <a:gdLst/>
                <a:ahLst/>
                <a:cxnLst/>
                <a:rect l="l" t="t" r="r" b="b"/>
                <a:pathLst>
                  <a:path w="32" h="28" extrusionOk="0">
                    <a:moveTo>
                      <a:pt x="27" y="0"/>
                    </a:moveTo>
                    <a:cubicBezTo>
                      <a:pt x="24" y="2"/>
                      <a:pt x="21" y="3"/>
                      <a:pt x="18" y="4"/>
                    </a:cubicBezTo>
                    <a:cubicBezTo>
                      <a:pt x="18" y="6"/>
                      <a:pt x="17" y="8"/>
                      <a:pt x="17" y="11"/>
                    </a:cubicBezTo>
                    <a:cubicBezTo>
                      <a:pt x="14" y="17"/>
                      <a:pt x="9" y="21"/>
                      <a:pt x="3" y="23"/>
                    </a:cubicBezTo>
                    <a:cubicBezTo>
                      <a:pt x="3" y="23"/>
                      <a:pt x="2" y="23"/>
                      <a:pt x="2" y="23"/>
                    </a:cubicBezTo>
                    <a:cubicBezTo>
                      <a:pt x="1" y="24"/>
                      <a:pt x="1" y="24"/>
                      <a:pt x="0" y="24"/>
                    </a:cubicBezTo>
                    <a:cubicBezTo>
                      <a:pt x="4" y="27"/>
                      <a:pt x="8" y="28"/>
                      <a:pt x="12" y="28"/>
                    </a:cubicBezTo>
                    <a:cubicBezTo>
                      <a:pt x="13" y="28"/>
                      <a:pt x="15" y="28"/>
                      <a:pt x="16" y="28"/>
                    </a:cubicBezTo>
                    <a:cubicBezTo>
                      <a:pt x="26" y="26"/>
                      <a:pt x="32" y="16"/>
                      <a:pt x="30" y="6"/>
                    </a:cubicBezTo>
                    <a:cubicBezTo>
                      <a:pt x="29" y="4"/>
                      <a:pt x="28" y="2"/>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9" name="Google Shape;646;p5">
                <a:extLst>
                  <a:ext uri="{FF2B5EF4-FFF2-40B4-BE49-F238E27FC236}">
                    <a16:creationId xmlns:a16="http://schemas.microsoft.com/office/drawing/2014/main" id="{5475047F-AC5E-46B2-AB1A-B6F4700ED025}"/>
                  </a:ext>
                </a:extLst>
              </p:cNvPr>
              <p:cNvSpPr/>
              <p:nvPr/>
            </p:nvSpPr>
            <p:spPr>
              <a:xfrm>
                <a:off x="3722" y="1148"/>
                <a:ext cx="137" cy="135"/>
              </a:xfrm>
              <a:custGeom>
                <a:avLst/>
                <a:gdLst/>
                <a:ahLst/>
                <a:cxnLst/>
                <a:rect l="l" t="t" r="r" b="b"/>
                <a:pathLst>
                  <a:path w="80" h="79" extrusionOk="0">
                    <a:moveTo>
                      <a:pt x="0" y="39"/>
                    </a:moveTo>
                    <a:cubicBezTo>
                      <a:pt x="0" y="42"/>
                      <a:pt x="1" y="45"/>
                      <a:pt x="1" y="49"/>
                    </a:cubicBezTo>
                    <a:cubicBezTo>
                      <a:pt x="2" y="51"/>
                      <a:pt x="3" y="53"/>
                      <a:pt x="3" y="54"/>
                    </a:cubicBezTo>
                    <a:cubicBezTo>
                      <a:pt x="7" y="52"/>
                      <a:pt x="11" y="50"/>
                      <a:pt x="16" y="49"/>
                    </a:cubicBezTo>
                    <a:cubicBezTo>
                      <a:pt x="10" y="47"/>
                      <a:pt x="4" y="44"/>
                      <a:pt x="0" y="39"/>
                    </a:cubicBezTo>
                    <a:moveTo>
                      <a:pt x="50" y="24"/>
                    </a:moveTo>
                    <a:cubicBezTo>
                      <a:pt x="49" y="32"/>
                      <a:pt x="45" y="39"/>
                      <a:pt x="38" y="44"/>
                    </a:cubicBezTo>
                    <a:cubicBezTo>
                      <a:pt x="35" y="47"/>
                      <a:pt x="31" y="48"/>
                      <a:pt x="27" y="49"/>
                    </a:cubicBezTo>
                    <a:cubicBezTo>
                      <a:pt x="40" y="52"/>
                      <a:pt x="49" y="64"/>
                      <a:pt x="48" y="78"/>
                    </a:cubicBezTo>
                    <a:cubicBezTo>
                      <a:pt x="48" y="78"/>
                      <a:pt x="48" y="79"/>
                      <a:pt x="48" y="79"/>
                    </a:cubicBezTo>
                    <a:cubicBezTo>
                      <a:pt x="48" y="79"/>
                      <a:pt x="49" y="79"/>
                      <a:pt x="50" y="79"/>
                    </a:cubicBezTo>
                    <a:cubicBezTo>
                      <a:pt x="56" y="77"/>
                      <a:pt x="62" y="74"/>
                      <a:pt x="67" y="70"/>
                    </a:cubicBezTo>
                    <a:cubicBezTo>
                      <a:pt x="66" y="69"/>
                      <a:pt x="65" y="68"/>
                      <a:pt x="64" y="66"/>
                    </a:cubicBezTo>
                    <a:cubicBezTo>
                      <a:pt x="58" y="57"/>
                      <a:pt x="61" y="46"/>
                      <a:pt x="70" y="40"/>
                    </a:cubicBezTo>
                    <a:cubicBezTo>
                      <a:pt x="73" y="38"/>
                      <a:pt x="76" y="38"/>
                      <a:pt x="79" y="38"/>
                    </a:cubicBezTo>
                    <a:cubicBezTo>
                      <a:pt x="80" y="38"/>
                      <a:pt x="80" y="38"/>
                      <a:pt x="80" y="38"/>
                    </a:cubicBezTo>
                    <a:cubicBezTo>
                      <a:pt x="80" y="35"/>
                      <a:pt x="80" y="33"/>
                      <a:pt x="79" y="31"/>
                    </a:cubicBezTo>
                    <a:cubicBezTo>
                      <a:pt x="79" y="30"/>
                      <a:pt x="79" y="29"/>
                      <a:pt x="79" y="29"/>
                    </a:cubicBezTo>
                    <a:cubicBezTo>
                      <a:pt x="76" y="31"/>
                      <a:pt x="73" y="33"/>
                      <a:pt x="69" y="33"/>
                    </a:cubicBezTo>
                    <a:cubicBezTo>
                      <a:pt x="68" y="33"/>
                      <a:pt x="67" y="33"/>
                      <a:pt x="66" y="33"/>
                    </a:cubicBezTo>
                    <a:cubicBezTo>
                      <a:pt x="59" y="33"/>
                      <a:pt x="53" y="30"/>
                      <a:pt x="50" y="24"/>
                    </a:cubicBezTo>
                    <a:moveTo>
                      <a:pt x="40" y="0"/>
                    </a:moveTo>
                    <a:cubicBezTo>
                      <a:pt x="40" y="0"/>
                      <a:pt x="39" y="0"/>
                      <a:pt x="38" y="0"/>
                    </a:cubicBezTo>
                    <a:cubicBezTo>
                      <a:pt x="41" y="1"/>
                      <a:pt x="43" y="3"/>
                      <a:pt x="44" y="6"/>
                    </a:cubicBezTo>
                    <a:cubicBezTo>
                      <a:pt x="46" y="7"/>
                      <a:pt x="47" y="9"/>
                      <a:pt x="47" y="11"/>
                    </a:cubicBezTo>
                    <a:cubicBezTo>
                      <a:pt x="48" y="8"/>
                      <a:pt x="49" y="6"/>
                      <a:pt x="50" y="3"/>
                    </a:cubicBezTo>
                    <a:cubicBezTo>
                      <a:pt x="49" y="2"/>
                      <a:pt x="48" y="1"/>
                      <a:pt x="47" y="0"/>
                    </a:cubicBezTo>
                    <a:cubicBezTo>
                      <a:pt x="45" y="0"/>
                      <a:pt x="43"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0" name="Google Shape;647;p5">
                <a:extLst>
                  <a:ext uri="{FF2B5EF4-FFF2-40B4-BE49-F238E27FC236}">
                    <a16:creationId xmlns:a16="http://schemas.microsoft.com/office/drawing/2014/main" id="{02EC86AF-E6CA-41A9-877E-CD37DDD3DDA3}"/>
                  </a:ext>
                </a:extLst>
              </p:cNvPr>
              <p:cNvSpPr/>
              <p:nvPr/>
            </p:nvSpPr>
            <p:spPr>
              <a:xfrm>
                <a:off x="3723" y="923"/>
                <a:ext cx="71" cy="74"/>
              </a:xfrm>
              <a:custGeom>
                <a:avLst/>
                <a:gdLst/>
                <a:ahLst/>
                <a:cxnLst/>
                <a:rect l="l" t="t" r="r" b="b"/>
                <a:pathLst>
                  <a:path w="41" h="43" extrusionOk="0">
                    <a:moveTo>
                      <a:pt x="19" y="0"/>
                    </a:moveTo>
                    <a:cubicBezTo>
                      <a:pt x="17" y="0"/>
                      <a:pt x="15" y="0"/>
                      <a:pt x="14" y="0"/>
                    </a:cubicBezTo>
                    <a:cubicBezTo>
                      <a:pt x="8" y="2"/>
                      <a:pt x="3" y="5"/>
                      <a:pt x="0" y="10"/>
                    </a:cubicBezTo>
                    <a:cubicBezTo>
                      <a:pt x="1" y="10"/>
                      <a:pt x="1" y="10"/>
                      <a:pt x="2" y="10"/>
                    </a:cubicBezTo>
                    <a:cubicBezTo>
                      <a:pt x="3" y="10"/>
                      <a:pt x="3" y="10"/>
                      <a:pt x="3" y="10"/>
                    </a:cubicBezTo>
                    <a:cubicBezTo>
                      <a:pt x="11" y="11"/>
                      <a:pt x="16" y="17"/>
                      <a:pt x="15" y="25"/>
                    </a:cubicBezTo>
                    <a:cubicBezTo>
                      <a:pt x="15" y="31"/>
                      <a:pt x="10" y="36"/>
                      <a:pt x="3" y="37"/>
                    </a:cubicBezTo>
                    <a:cubicBezTo>
                      <a:pt x="7" y="41"/>
                      <a:pt x="13" y="43"/>
                      <a:pt x="19" y="43"/>
                    </a:cubicBezTo>
                    <a:cubicBezTo>
                      <a:pt x="20" y="43"/>
                      <a:pt x="22" y="43"/>
                      <a:pt x="24" y="43"/>
                    </a:cubicBezTo>
                    <a:cubicBezTo>
                      <a:pt x="25" y="42"/>
                      <a:pt x="27" y="42"/>
                      <a:pt x="29" y="41"/>
                    </a:cubicBezTo>
                    <a:cubicBezTo>
                      <a:pt x="31" y="35"/>
                      <a:pt x="35" y="30"/>
                      <a:pt x="40" y="27"/>
                    </a:cubicBezTo>
                    <a:cubicBezTo>
                      <a:pt x="41" y="24"/>
                      <a:pt x="41" y="20"/>
                      <a:pt x="40" y="16"/>
                    </a:cubicBezTo>
                    <a:cubicBezTo>
                      <a:pt x="38" y="6"/>
                      <a:pt x="29"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1" name="Google Shape;648;p5">
                <a:extLst>
                  <a:ext uri="{FF2B5EF4-FFF2-40B4-BE49-F238E27FC236}">
                    <a16:creationId xmlns:a16="http://schemas.microsoft.com/office/drawing/2014/main" id="{2484AC9E-AC56-4451-B605-0EAD7E7301AC}"/>
                  </a:ext>
                </a:extLst>
              </p:cNvPr>
              <p:cNvSpPr/>
              <p:nvPr/>
            </p:nvSpPr>
            <p:spPr>
              <a:xfrm>
                <a:off x="3948" y="1258"/>
                <a:ext cx="60" cy="36"/>
              </a:xfrm>
              <a:custGeom>
                <a:avLst/>
                <a:gdLst/>
                <a:ahLst/>
                <a:cxnLst/>
                <a:rect l="l" t="t" r="r" b="b"/>
                <a:pathLst>
                  <a:path w="35" h="21" extrusionOk="0">
                    <a:moveTo>
                      <a:pt x="0" y="0"/>
                    </a:moveTo>
                    <a:cubicBezTo>
                      <a:pt x="4" y="13"/>
                      <a:pt x="16" y="21"/>
                      <a:pt x="30" y="21"/>
                    </a:cubicBezTo>
                    <a:cubicBezTo>
                      <a:pt x="31" y="21"/>
                      <a:pt x="33" y="21"/>
                      <a:pt x="35" y="21"/>
                    </a:cubicBezTo>
                    <a:cubicBezTo>
                      <a:pt x="22" y="17"/>
                      <a:pt x="10" y="10"/>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2" name="Google Shape;649;p5">
                <a:extLst>
                  <a:ext uri="{FF2B5EF4-FFF2-40B4-BE49-F238E27FC236}">
                    <a16:creationId xmlns:a16="http://schemas.microsoft.com/office/drawing/2014/main" id="{31C621DF-ABEA-4899-8C9D-6523551910D0}"/>
                  </a:ext>
                </a:extLst>
              </p:cNvPr>
              <p:cNvSpPr/>
              <p:nvPr/>
            </p:nvSpPr>
            <p:spPr>
              <a:xfrm>
                <a:off x="3580" y="1120"/>
                <a:ext cx="48" cy="76"/>
              </a:xfrm>
              <a:custGeom>
                <a:avLst/>
                <a:gdLst/>
                <a:ahLst/>
                <a:cxnLst/>
                <a:rect l="l" t="t" r="r" b="b"/>
                <a:pathLst>
                  <a:path w="28" h="44" extrusionOk="0">
                    <a:moveTo>
                      <a:pt x="10" y="21"/>
                    </a:moveTo>
                    <a:cubicBezTo>
                      <a:pt x="10" y="24"/>
                      <a:pt x="9" y="27"/>
                      <a:pt x="8" y="30"/>
                    </a:cubicBezTo>
                    <a:cubicBezTo>
                      <a:pt x="14" y="32"/>
                      <a:pt x="20" y="36"/>
                      <a:pt x="24" y="42"/>
                    </a:cubicBezTo>
                    <a:cubicBezTo>
                      <a:pt x="25" y="42"/>
                      <a:pt x="25" y="43"/>
                      <a:pt x="26" y="44"/>
                    </a:cubicBezTo>
                    <a:cubicBezTo>
                      <a:pt x="26" y="44"/>
                      <a:pt x="26" y="44"/>
                      <a:pt x="26" y="44"/>
                    </a:cubicBezTo>
                    <a:cubicBezTo>
                      <a:pt x="27" y="41"/>
                      <a:pt x="28" y="39"/>
                      <a:pt x="28" y="36"/>
                    </a:cubicBezTo>
                    <a:cubicBezTo>
                      <a:pt x="21" y="33"/>
                      <a:pt x="14" y="29"/>
                      <a:pt x="10" y="22"/>
                    </a:cubicBezTo>
                    <a:cubicBezTo>
                      <a:pt x="10" y="21"/>
                      <a:pt x="10" y="21"/>
                      <a:pt x="10" y="21"/>
                    </a:cubicBezTo>
                    <a:moveTo>
                      <a:pt x="0" y="0"/>
                    </a:moveTo>
                    <a:cubicBezTo>
                      <a:pt x="2" y="2"/>
                      <a:pt x="4" y="3"/>
                      <a:pt x="5" y="5"/>
                    </a:cubicBezTo>
                    <a:cubicBezTo>
                      <a:pt x="5" y="4"/>
                      <a:pt x="5" y="3"/>
                      <a:pt x="5" y="1"/>
                    </a:cubicBezTo>
                    <a:cubicBezTo>
                      <a:pt x="3" y="1"/>
                      <a:pt x="2" y="0"/>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3" name="Google Shape;650;p5">
                <a:extLst>
                  <a:ext uri="{FF2B5EF4-FFF2-40B4-BE49-F238E27FC236}">
                    <a16:creationId xmlns:a16="http://schemas.microsoft.com/office/drawing/2014/main" id="{B7E87CF3-556F-44C4-A311-C347E7D9AD30}"/>
                  </a:ext>
                </a:extLst>
              </p:cNvPr>
              <p:cNvSpPr/>
              <p:nvPr/>
            </p:nvSpPr>
            <p:spPr>
              <a:xfrm>
                <a:off x="3881" y="1002"/>
                <a:ext cx="58" cy="52"/>
              </a:xfrm>
              <a:custGeom>
                <a:avLst/>
                <a:gdLst/>
                <a:ahLst/>
                <a:cxnLst/>
                <a:rect l="l" t="t" r="r" b="b"/>
                <a:pathLst>
                  <a:path w="34" h="30" extrusionOk="0">
                    <a:moveTo>
                      <a:pt x="17" y="0"/>
                    </a:moveTo>
                    <a:cubicBezTo>
                      <a:pt x="16" y="0"/>
                      <a:pt x="15" y="0"/>
                      <a:pt x="14" y="0"/>
                    </a:cubicBezTo>
                    <a:cubicBezTo>
                      <a:pt x="5" y="2"/>
                      <a:pt x="0" y="10"/>
                      <a:pt x="2" y="19"/>
                    </a:cubicBezTo>
                    <a:cubicBezTo>
                      <a:pt x="4" y="26"/>
                      <a:pt x="10" y="30"/>
                      <a:pt x="17" y="30"/>
                    </a:cubicBezTo>
                    <a:cubicBezTo>
                      <a:pt x="18" y="30"/>
                      <a:pt x="20" y="30"/>
                      <a:pt x="21" y="30"/>
                    </a:cubicBezTo>
                    <a:cubicBezTo>
                      <a:pt x="29" y="28"/>
                      <a:pt x="34" y="21"/>
                      <a:pt x="33" y="13"/>
                    </a:cubicBezTo>
                    <a:cubicBezTo>
                      <a:pt x="25" y="13"/>
                      <a:pt x="18" y="7"/>
                      <a:pt x="17" y="0"/>
                    </a:cubicBezTo>
                    <a:cubicBezTo>
                      <a:pt x="17" y="0"/>
                      <a:pt x="17"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4" name="Google Shape;651;p5">
                <a:extLst>
                  <a:ext uri="{FF2B5EF4-FFF2-40B4-BE49-F238E27FC236}">
                    <a16:creationId xmlns:a16="http://schemas.microsoft.com/office/drawing/2014/main" id="{922222E4-C89F-4697-AD6F-1C5858C97028}"/>
                  </a:ext>
                </a:extLst>
              </p:cNvPr>
              <p:cNvSpPr/>
              <p:nvPr/>
            </p:nvSpPr>
            <p:spPr>
              <a:xfrm>
                <a:off x="3593" y="995"/>
                <a:ext cx="31" cy="29"/>
              </a:xfrm>
              <a:custGeom>
                <a:avLst/>
                <a:gdLst/>
                <a:ahLst/>
                <a:cxnLst/>
                <a:rect l="l" t="t" r="r" b="b"/>
                <a:pathLst>
                  <a:path w="18" h="17" extrusionOk="0">
                    <a:moveTo>
                      <a:pt x="9" y="0"/>
                    </a:moveTo>
                    <a:cubicBezTo>
                      <a:pt x="9" y="0"/>
                      <a:pt x="8" y="1"/>
                      <a:pt x="7" y="1"/>
                    </a:cubicBezTo>
                    <a:cubicBezTo>
                      <a:pt x="3" y="2"/>
                      <a:pt x="0" y="6"/>
                      <a:pt x="1" y="10"/>
                    </a:cubicBezTo>
                    <a:cubicBezTo>
                      <a:pt x="2" y="14"/>
                      <a:pt x="5" y="17"/>
                      <a:pt x="9" y="17"/>
                    </a:cubicBezTo>
                    <a:cubicBezTo>
                      <a:pt x="10" y="17"/>
                      <a:pt x="10" y="17"/>
                      <a:pt x="11" y="17"/>
                    </a:cubicBezTo>
                    <a:cubicBezTo>
                      <a:pt x="15" y="16"/>
                      <a:pt x="18" y="11"/>
                      <a:pt x="17" y="7"/>
                    </a:cubicBezTo>
                    <a:cubicBezTo>
                      <a:pt x="16" y="3"/>
                      <a:pt x="13" y="0"/>
                      <a:pt x="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5" name="Google Shape;652;p5">
                <a:extLst>
                  <a:ext uri="{FF2B5EF4-FFF2-40B4-BE49-F238E27FC236}">
                    <a16:creationId xmlns:a16="http://schemas.microsoft.com/office/drawing/2014/main" id="{800194AD-6253-4CDC-A170-53CB855BB93C}"/>
                  </a:ext>
                </a:extLst>
              </p:cNvPr>
              <p:cNvSpPr/>
              <p:nvPr/>
            </p:nvSpPr>
            <p:spPr>
              <a:xfrm>
                <a:off x="3938" y="1390"/>
                <a:ext cx="82" cy="74"/>
              </a:xfrm>
              <a:custGeom>
                <a:avLst/>
                <a:gdLst/>
                <a:ahLst/>
                <a:cxnLst/>
                <a:rect l="l" t="t" r="r" b="b"/>
                <a:pathLst>
                  <a:path w="48" h="43" extrusionOk="0">
                    <a:moveTo>
                      <a:pt x="24" y="0"/>
                    </a:moveTo>
                    <a:cubicBezTo>
                      <a:pt x="23" y="0"/>
                      <a:pt x="21" y="0"/>
                      <a:pt x="19" y="0"/>
                    </a:cubicBezTo>
                    <a:cubicBezTo>
                      <a:pt x="8" y="3"/>
                      <a:pt x="0" y="15"/>
                      <a:pt x="3" y="26"/>
                    </a:cubicBezTo>
                    <a:cubicBezTo>
                      <a:pt x="5" y="37"/>
                      <a:pt x="14" y="43"/>
                      <a:pt x="24" y="43"/>
                    </a:cubicBezTo>
                    <a:cubicBezTo>
                      <a:pt x="26" y="43"/>
                      <a:pt x="28" y="43"/>
                      <a:pt x="29" y="43"/>
                    </a:cubicBezTo>
                    <a:cubicBezTo>
                      <a:pt x="41" y="40"/>
                      <a:pt x="48" y="29"/>
                      <a:pt x="46" y="17"/>
                    </a:cubicBezTo>
                    <a:cubicBezTo>
                      <a:pt x="44" y="15"/>
                      <a:pt x="42" y="11"/>
                      <a:pt x="42" y="8"/>
                    </a:cubicBezTo>
                    <a:cubicBezTo>
                      <a:pt x="37" y="3"/>
                      <a:pt x="31"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6" name="Google Shape;653;p5">
                <a:extLst>
                  <a:ext uri="{FF2B5EF4-FFF2-40B4-BE49-F238E27FC236}">
                    <a16:creationId xmlns:a16="http://schemas.microsoft.com/office/drawing/2014/main" id="{2566DF64-CB4B-4752-A88E-0FEEA377517D}"/>
                  </a:ext>
                </a:extLst>
              </p:cNvPr>
              <p:cNvSpPr/>
              <p:nvPr/>
            </p:nvSpPr>
            <p:spPr>
              <a:xfrm>
                <a:off x="3628" y="1452"/>
                <a:ext cx="116" cy="97"/>
              </a:xfrm>
              <a:custGeom>
                <a:avLst/>
                <a:gdLst/>
                <a:ahLst/>
                <a:cxnLst/>
                <a:rect l="l" t="t" r="r" b="b"/>
                <a:pathLst>
                  <a:path w="68" h="57" extrusionOk="0">
                    <a:moveTo>
                      <a:pt x="34" y="0"/>
                    </a:moveTo>
                    <a:cubicBezTo>
                      <a:pt x="29" y="0"/>
                      <a:pt x="23" y="2"/>
                      <a:pt x="18" y="5"/>
                    </a:cubicBezTo>
                    <a:cubicBezTo>
                      <a:pt x="4" y="14"/>
                      <a:pt x="0" y="33"/>
                      <a:pt x="9" y="47"/>
                    </a:cubicBezTo>
                    <a:cubicBezTo>
                      <a:pt x="10" y="48"/>
                      <a:pt x="11" y="49"/>
                      <a:pt x="12" y="50"/>
                    </a:cubicBezTo>
                    <a:cubicBezTo>
                      <a:pt x="17" y="48"/>
                      <a:pt x="22" y="47"/>
                      <a:pt x="27" y="47"/>
                    </a:cubicBezTo>
                    <a:cubicBezTo>
                      <a:pt x="29" y="47"/>
                      <a:pt x="32" y="47"/>
                      <a:pt x="35" y="48"/>
                    </a:cubicBezTo>
                    <a:cubicBezTo>
                      <a:pt x="40" y="50"/>
                      <a:pt x="45" y="53"/>
                      <a:pt x="48" y="57"/>
                    </a:cubicBezTo>
                    <a:cubicBezTo>
                      <a:pt x="49" y="56"/>
                      <a:pt x="50" y="56"/>
                      <a:pt x="51" y="55"/>
                    </a:cubicBezTo>
                    <a:cubicBezTo>
                      <a:pt x="65" y="46"/>
                      <a:pt x="68" y="27"/>
                      <a:pt x="59" y="14"/>
                    </a:cubicBezTo>
                    <a:cubicBezTo>
                      <a:pt x="54" y="5"/>
                      <a:pt x="44" y="0"/>
                      <a:pt x="3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7" name="Google Shape;654;p5">
                <a:extLst>
                  <a:ext uri="{FF2B5EF4-FFF2-40B4-BE49-F238E27FC236}">
                    <a16:creationId xmlns:a16="http://schemas.microsoft.com/office/drawing/2014/main" id="{8FF6FAD0-06B8-44C0-A72D-5A73348F70EA}"/>
                  </a:ext>
                </a:extLst>
              </p:cNvPr>
              <p:cNvSpPr/>
              <p:nvPr/>
            </p:nvSpPr>
            <p:spPr>
              <a:xfrm>
                <a:off x="3609" y="1675"/>
                <a:ext cx="70" cy="63"/>
              </a:xfrm>
              <a:custGeom>
                <a:avLst/>
                <a:gdLst/>
                <a:ahLst/>
                <a:cxnLst/>
                <a:rect l="l" t="t" r="r" b="b"/>
                <a:pathLst>
                  <a:path w="41" h="37" extrusionOk="0">
                    <a:moveTo>
                      <a:pt x="20" y="0"/>
                    </a:moveTo>
                    <a:cubicBezTo>
                      <a:pt x="17" y="0"/>
                      <a:pt x="14" y="1"/>
                      <a:pt x="11" y="3"/>
                    </a:cubicBezTo>
                    <a:cubicBezTo>
                      <a:pt x="2" y="9"/>
                      <a:pt x="0" y="20"/>
                      <a:pt x="5" y="28"/>
                    </a:cubicBezTo>
                    <a:cubicBezTo>
                      <a:pt x="9" y="34"/>
                      <a:pt x="15" y="37"/>
                      <a:pt x="21" y="37"/>
                    </a:cubicBezTo>
                    <a:cubicBezTo>
                      <a:pt x="24" y="37"/>
                      <a:pt x="27" y="36"/>
                      <a:pt x="30" y="34"/>
                    </a:cubicBezTo>
                    <a:cubicBezTo>
                      <a:pt x="39" y="28"/>
                      <a:pt x="41" y="17"/>
                      <a:pt x="36" y="8"/>
                    </a:cubicBezTo>
                    <a:cubicBezTo>
                      <a:pt x="32" y="3"/>
                      <a:pt x="26"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8" name="Google Shape;655;p5">
                <a:extLst>
                  <a:ext uri="{FF2B5EF4-FFF2-40B4-BE49-F238E27FC236}">
                    <a16:creationId xmlns:a16="http://schemas.microsoft.com/office/drawing/2014/main" id="{384BCE0A-E719-4758-BD70-E0DD4AA9C277}"/>
                  </a:ext>
                </a:extLst>
              </p:cNvPr>
              <p:cNvSpPr/>
              <p:nvPr/>
            </p:nvSpPr>
            <p:spPr>
              <a:xfrm>
                <a:off x="3391" y="1529"/>
                <a:ext cx="134" cy="130"/>
              </a:xfrm>
              <a:custGeom>
                <a:avLst/>
                <a:gdLst/>
                <a:ahLst/>
                <a:cxnLst/>
                <a:rect l="l" t="t" r="r" b="b"/>
                <a:pathLst>
                  <a:path w="78" h="76" extrusionOk="0">
                    <a:moveTo>
                      <a:pt x="76" y="34"/>
                    </a:moveTo>
                    <a:cubicBezTo>
                      <a:pt x="75" y="41"/>
                      <a:pt x="71" y="48"/>
                      <a:pt x="65" y="53"/>
                    </a:cubicBezTo>
                    <a:cubicBezTo>
                      <a:pt x="60" y="57"/>
                      <a:pt x="54" y="59"/>
                      <a:pt x="49" y="59"/>
                    </a:cubicBezTo>
                    <a:cubicBezTo>
                      <a:pt x="48" y="59"/>
                      <a:pt x="47" y="59"/>
                      <a:pt x="47" y="59"/>
                    </a:cubicBezTo>
                    <a:cubicBezTo>
                      <a:pt x="52" y="63"/>
                      <a:pt x="54" y="69"/>
                      <a:pt x="54" y="76"/>
                    </a:cubicBezTo>
                    <a:cubicBezTo>
                      <a:pt x="56" y="75"/>
                      <a:pt x="57" y="74"/>
                      <a:pt x="58" y="73"/>
                    </a:cubicBezTo>
                    <a:cubicBezTo>
                      <a:pt x="72" y="65"/>
                      <a:pt x="78" y="49"/>
                      <a:pt x="76" y="34"/>
                    </a:cubicBezTo>
                    <a:moveTo>
                      <a:pt x="36" y="0"/>
                    </a:moveTo>
                    <a:cubicBezTo>
                      <a:pt x="29" y="0"/>
                      <a:pt x="21" y="3"/>
                      <a:pt x="14" y="7"/>
                    </a:cubicBezTo>
                    <a:cubicBezTo>
                      <a:pt x="8" y="11"/>
                      <a:pt x="3" y="18"/>
                      <a:pt x="0" y="25"/>
                    </a:cubicBezTo>
                    <a:cubicBezTo>
                      <a:pt x="0" y="25"/>
                      <a:pt x="1" y="25"/>
                      <a:pt x="1" y="25"/>
                    </a:cubicBezTo>
                    <a:cubicBezTo>
                      <a:pt x="9" y="25"/>
                      <a:pt x="16" y="27"/>
                      <a:pt x="21" y="32"/>
                    </a:cubicBezTo>
                    <a:cubicBezTo>
                      <a:pt x="21" y="23"/>
                      <a:pt x="25" y="15"/>
                      <a:pt x="32" y="10"/>
                    </a:cubicBezTo>
                    <a:cubicBezTo>
                      <a:pt x="37" y="6"/>
                      <a:pt x="43" y="4"/>
                      <a:pt x="48" y="4"/>
                    </a:cubicBezTo>
                    <a:cubicBezTo>
                      <a:pt x="51" y="4"/>
                      <a:pt x="53" y="4"/>
                      <a:pt x="55" y="5"/>
                    </a:cubicBezTo>
                    <a:cubicBezTo>
                      <a:pt x="49" y="2"/>
                      <a:pt x="43" y="0"/>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9" name="Google Shape;656;p5">
                <a:extLst>
                  <a:ext uri="{FF2B5EF4-FFF2-40B4-BE49-F238E27FC236}">
                    <a16:creationId xmlns:a16="http://schemas.microsoft.com/office/drawing/2014/main" id="{C9286BB9-701D-4C9F-81A6-DF9FDA53ADF7}"/>
                  </a:ext>
                </a:extLst>
              </p:cNvPr>
              <p:cNvSpPr/>
              <p:nvPr/>
            </p:nvSpPr>
            <p:spPr>
              <a:xfrm>
                <a:off x="3186" y="1681"/>
                <a:ext cx="82" cy="76"/>
              </a:xfrm>
              <a:custGeom>
                <a:avLst/>
                <a:gdLst/>
                <a:ahLst/>
                <a:cxnLst/>
                <a:rect l="l" t="t" r="r" b="b"/>
                <a:pathLst>
                  <a:path w="48" h="44" extrusionOk="0">
                    <a:moveTo>
                      <a:pt x="24" y="0"/>
                    </a:moveTo>
                    <a:cubicBezTo>
                      <a:pt x="20" y="0"/>
                      <a:pt x="16" y="2"/>
                      <a:pt x="12" y="4"/>
                    </a:cubicBezTo>
                    <a:cubicBezTo>
                      <a:pt x="2" y="11"/>
                      <a:pt x="0" y="24"/>
                      <a:pt x="6" y="34"/>
                    </a:cubicBezTo>
                    <a:cubicBezTo>
                      <a:pt x="9" y="38"/>
                      <a:pt x="12" y="41"/>
                      <a:pt x="17" y="42"/>
                    </a:cubicBezTo>
                    <a:cubicBezTo>
                      <a:pt x="20" y="43"/>
                      <a:pt x="24" y="43"/>
                      <a:pt x="28" y="44"/>
                    </a:cubicBezTo>
                    <a:cubicBezTo>
                      <a:pt x="31" y="43"/>
                      <a:pt x="34" y="42"/>
                      <a:pt x="36" y="40"/>
                    </a:cubicBezTo>
                    <a:cubicBezTo>
                      <a:pt x="45" y="35"/>
                      <a:pt x="48" y="25"/>
                      <a:pt x="45" y="16"/>
                    </a:cubicBezTo>
                    <a:cubicBezTo>
                      <a:pt x="42" y="16"/>
                      <a:pt x="38" y="15"/>
                      <a:pt x="36" y="12"/>
                    </a:cubicBezTo>
                    <a:cubicBezTo>
                      <a:pt x="32" y="10"/>
                      <a:pt x="30" y="5"/>
                      <a:pt x="30" y="1"/>
                    </a:cubicBezTo>
                    <a:cubicBezTo>
                      <a:pt x="28" y="1"/>
                      <a:pt x="26" y="0"/>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0" name="Google Shape;657;p5">
                <a:extLst>
                  <a:ext uri="{FF2B5EF4-FFF2-40B4-BE49-F238E27FC236}">
                    <a16:creationId xmlns:a16="http://schemas.microsoft.com/office/drawing/2014/main" id="{DB80A47F-755D-4315-AA27-87961C11F787}"/>
                  </a:ext>
                </a:extLst>
              </p:cNvPr>
              <p:cNvSpPr/>
              <p:nvPr/>
            </p:nvSpPr>
            <p:spPr>
              <a:xfrm>
                <a:off x="3215" y="1754"/>
                <a:ext cx="19" cy="3"/>
              </a:xfrm>
              <a:custGeom>
                <a:avLst/>
                <a:gdLst/>
                <a:ahLst/>
                <a:cxnLst/>
                <a:rect l="l" t="t" r="r" b="b"/>
                <a:pathLst>
                  <a:path w="11" h="2" extrusionOk="0">
                    <a:moveTo>
                      <a:pt x="0" y="0"/>
                    </a:moveTo>
                    <a:cubicBezTo>
                      <a:pt x="2" y="1"/>
                      <a:pt x="5" y="2"/>
                      <a:pt x="7" y="2"/>
                    </a:cubicBezTo>
                    <a:cubicBezTo>
                      <a:pt x="8" y="2"/>
                      <a:pt x="9" y="2"/>
                      <a:pt x="11" y="2"/>
                    </a:cubicBezTo>
                    <a:cubicBezTo>
                      <a:pt x="7" y="1"/>
                      <a:pt x="3"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1" name="Google Shape;658;p5">
                <a:extLst>
                  <a:ext uri="{FF2B5EF4-FFF2-40B4-BE49-F238E27FC236}">
                    <a16:creationId xmlns:a16="http://schemas.microsoft.com/office/drawing/2014/main" id="{D1BF51D3-3EA1-4767-AFF4-70570558B2FD}"/>
                  </a:ext>
                </a:extLst>
              </p:cNvPr>
              <p:cNvSpPr/>
              <p:nvPr/>
            </p:nvSpPr>
            <p:spPr>
              <a:xfrm>
                <a:off x="3352" y="1378"/>
                <a:ext cx="19" cy="32"/>
              </a:xfrm>
              <a:custGeom>
                <a:avLst/>
                <a:gdLst/>
                <a:ahLst/>
                <a:cxnLst/>
                <a:rect l="l" t="t" r="r" b="b"/>
                <a:pathLst>
                  <a:path w="11" h="19" extrusionOk="0">
                    <a:moveTo>
                      <a:pt x="2" y="0"/>
                    </a:moveTo>
                    <a:cubicBezTo>
                      <a:pt x="0" y="6"/>
                      <a:pt x="0" y="13"/>
                      <a:pt x="2" y="19"/>
                    </a:cubicBezTo>
                    <a:cubicBezTo>
                      <a:pt x="4" y="17"/>
                      <a:pt x="8" y="16"/>
                      <a:pt x="11" y="15"/>
                    </a:cubicBezTo>
                    <a:cubicBezTo>
                      <a:pt x="11" y="15"/>
                      <a:pt x="11" y="14"/>
                      <a:pt x="11" y="13"/>
                    </a:cubicBezTo>
                    <a:cubicBezTo>
                      <a:pt x="7" y="10"/>
                      <a:pt x="4" y="6"/>
                      <a:pt x="3" y="1"/>
                    </a:cubicBezTo>
                    <a:cubicBezTo>
                      <a:pt x="3" y="1"/>
                      <a:pt x="2" y="0"/>
                      <a:pt x="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2" name="Google Shape;659;p5">
                <a:extLst>
                  <a:ext uri="{FF2B5EF4-FFF2-40B4-BE49-F238E27FC236}">
                    <a16:creationId xmlns:a16="http://schemas.microsoft.com/office/drawing/2014/main" id="{B5935F58-9FC9-4304-BD28-EF523272E77F}"/>
                  </a:ext>
                </a:extLst>
              </p:cNvPr>
              <p:cNvSpPr/>
              <p:nvPr/>
            </p:nvSpPr>
            <p:spPr>
              <a:xfrm>
                <a:off x="3429" y="1760"/>
                <a:ext cx="115" cy="102"/>
              </a:xfrm>
              <a:custGeom>
                <a:avLst/>
                <a:gdLst/>
                <a:ahLst/>
                <a:cxnLst/>
                <a:rect l="l" t="t" r="r" b="b"/>
                <a:pathLst>
                  <a:path w="67" h="59" extrusionOk="0">
                    <a:moveTo>
                      <a:pt x="36" y="0"/>
                    </a:moveTo>
                    <a:cubicBezTo>
                      <a:pt x="30" y="0"/>
                      <a:pt x="24" y="2"/>
                      <a:pt x="19" y="5"/>
                    </a:cubicBezTo>
                    <a:cubicBezTo>
                      <a:pt x="4" y="15"/>
                      <a:pt x="0" y="35"/>
                      <a:pt x="10" y="49"/>
                    </a:cubicBezTo>
                    <a:cubicBezTo>
                      <a:pt x="12" y="53"/>
                      <a:pt x="16" y="57"/>
                      <a:pt x="20" y="59"/>
                    </a:cubicBezTo>
                    <a:cubicBezTo>
                      <a:pt x="19" y="42"/>
                      <a:pt x="31" y="26"/>
                      <a:pt x="49" y="23"/>
                    </a:cubicBezTo>
                    <a:cubicBezTo>
                      <a:pt x="51" y="23"/>
                      <a:pt x="52" y="23"/>
                      <a:pt x="54" y="23"/>
                    </a:cubicBezTo>
                    <a:cubicBezTo>
                      <a:pt x="59" y="23"/>
                      <a:pt x="63" y="24"/>
                      <a:pt x="67" y="25"/>
                    </a:cubicBezTo>
                    <a:cubicBezTo>
                      <a:pt x="66" y="21"/>
                      <a:pt x="65" y="18"/>
                      <a:pt x="63" y="14"/>
                    </a:cubicBezTo>
                    <a:cubicBezTo>
                      <a:pt x="56" y="5"/>
                      <a:pt x="46" y="0"/>
                      <a:pt x="3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3" name="Google Shape;660;p5">
                <a:extLst>
                  <a:ext uri="{FF2B5EF4-FFF2-40B4-BE49-F238E27FC236}">
                    <a16:creationId xmlns:a16="http://schemas.microsoft.com/office/drawing/2014/main" id="{860C0E4F-CCEF-4FD9-BF79-A457FA3E432D}"/>
                  </a:ext>
                </a:extLst>
              </p:cNvPr>
              <p:cNvSpPr/>
              <p:nvPr/>
            </p:nvSpPr>
            <p:spPr>
              <a:xfrm>
                <a:off x="3247" y="1541"/>
                <a:ext cx="19" cy="34"/>
              </a:xfrm>
              <a:custGeom>
                <a:avLst/>
                <a:gdLst/>
                <a:ahLst/>
                <a:cxnLst/>
                <a:rect l="l" t="t" r="r" b="b"/>
                <a:pathLst>
                  <a:path w="11" h="20" extrusionOk="0">
                    <a:moveTo>
                      <a:pt x="8" y="0"/>
                    </a:moveTo>
                    <a:cubicBezTo>
                      <a:pt x="6" y="2"/>
                      <a:pt x="4" y="3"/>
                      <a:pt x="2" y="3"/>
                    </a:cubicBezTo>
                    <a:cubicBezTo>
                      <a:pt x="3" y="9"/>
                      <a:pt x="2" y="15"/>
                      <a:pt x="0" y="20"/>
                    </a:cubicBezTo>
                    <a:cubicBezTo>
                      <a:pt x="1" y="20"/>
                      <a:pt x="2" y="20"/>
                      <a:pt x="2" y="19"/>
                    </a:cubicBezTo>
                    <a:cubicBezTo>
                      <a:pt x="9" y="15"/>
                      <a:pt x="11" y="7"/>
                      <a:pt x="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4" name="Google Shape;661;p5">
                <a:extLst>
                  <a:ext uri="{FF2B5EF4-FFF2-40B4-BE49-F238E27FC236}">
                    <a16:creationId xmlns:a16="http://schemas.microsoft.com/office/drawing/2014/main" id="{B33909B7-DA35-4483-92B8-5B7888122A97}"/>
                  </a:ext>
                </a:extLst>
              </p:cNvPr>
              <p:cNvSpPr/>
              <p:nvPr/>
            </p:nvSpPr>
            <p:spPr>
              <a:xfrm>
                <a:off x="3311" y="1831"/>
                <a:ext cx="29" cy="22"/>
              </a:xfrm>
              <a:custGeom>
                <a:avLst/>
                <a:gdLst/>
                <a:ahLst/>
                <a:cxnLst/>
                <a:rect l="l" t="t" r="r" b="b"/>
                <a:pathLst>
                  <a:path w="17" h="13" extrusionOk="0">
                    <a:moveTo>
                      <a:pt x="2" y="0"/>
                    </a:moveTo>
                    <a:cubicBezTo>
                      <a:pt x="0" y="2"/>
                      <a:pt x="0" y="5"/>
                      <a:pt x="0" y="7"/>
                    </a:cubicBezTo>
                    <a:cubicBezTo>
                      <a:pt x="4" y="8"/>
                      <a:pt x="7" y="10"/>
                      <a:pt x="9" y="13"/>
                    </a:cubicBezTo>
                    <a:cubicBezTo>
                      <a:pt x="10" y="13"/>
                      <a:pt x="11" y="13"/>
                      <a:pt x="13" y="12"/>
                    </a:cubicBezTo>
                    <a:cubicBezTo>
                      <a:pt x="15" y="10"/>
                      <a:pt x="17" y="7"/>
                      <a:pt x="16" y="4"/>
                    </a:cubicBezTo>
                    <a:cubicBezTo>
                      <a:pt x="16" y="4"/>
                      <a:pt x="16" y="4"/>
                      <a:pt x="16" y="4"/>
                    </a:cubicBezTo>
                    <a:cubicBezTo>
                      <a:pt x="11" y="4"/>
                      <a:pt x="6" y="3"/>
                      <a:pt x="2"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5" name="Google Shape;662;p5">
                <a:extLst>
                  <a:ext uri="{FF2B5EF4-FFF2-40B4-BE49-F238E27FC236}">
                    <a16:creationId xmlns:a16="http://schemas.microsoft.com/office/drawing/2014/main" id="{17B8FAD5-47D6-41AC-8BDC-5EE5A8515CFC}"/>
                  </a:ext>
                </a:extLst>
              </p:cNvPr>
              <p:cNvSpPr/>
              <p:nvPr/>
            </p:nvSpPr>
            <p:spPr>
              <a:xfrm>
                <a:off x="3547" y="1313"/>
                <a:ext cx="55" cy="73"/>
              </a:xfrm>
              <a:custGeom>
                <a:avLst/>
                <a:gdLst/>
                <a:ahLst/>
                <a:cxnLst/>
                <a:rect l="l" t="t" r="r" b="b"/>
                <a:pathLst>
                  <a:path w="32" h="43" extrusionOk="0">
                    <a:moveTo>
                      <a:pt x="13" y="16"/>
                    </a:moveTo>
                    <a:cubicBezTo>
                      <a:pt x="11" y="18"/>
                      <a:pt x="9" y="19"/>
                      <a:pt x="7" y="19"/>
                    </a:cubicBezTo>
                    <a:cubicBezTo>
                      <a:pt x="5" y="20"/>
                      <a:pt x="3" y="20"/>
                      <a:pt x="1" y="20"/>
                    </a:cubicBezTo>
                    <a:cubicBezTo>
                      <a:pt x="1" y="20"/>
                      <a:pt x="1" y="20"/>
                      <a:pt x="0" y="20"/>
                    </a:cubicBezTo>
                    <a:cubicBezTo>
                      <a:pt x="0" y="25"/>
                      <a:pt x="1" y="29"/>
                      <a:pt x="4" y="33"/>
                    </a:cubicBezTo>
                    <a:cubicBezTo>
                      <a:pt x="8" y="40"/>
                      <a:pt x="15" y="43"/>
                      <a:pt x="22" y="43"/>
                    </a:cubicBezTo>
                    <a:cubicBezTo>
                      <a:pt x="26" y="43"/>
                      <a:pt x="29" y="42"/>
                      <a:pt x="32" y="40"/>
                    </a:cubicBezTo>
                    <a:cubicBezTo>
                      <a:pt x="32" y="40"/>
                      <a:pt x="32" y="40"/>
                      <a:pt x="31" y="39"/>
                    </a:cubicBezTo>
                    <a:cubicBezTo>
                      <a:pt x="31" y="39"/>
                      <a:pt x="31" y="39"/>
                      <a:pt x="31" y="39"/>
                    </a:cubicBezTo>
                    <a:cubicBezTo>
                      <a:pt x="29" y="39"/>
                      <a:pt x="27" y="39"/>
                      <a:pt x="25" y="38"/>
                    </a:cubicBezTo>
                    <a:cubicBezTo>
                      <a:pt x="16" y="35"/>
                      <a:pt x="11" y="26"/>
                      <a:pt x="13" y="16"/>
                    </a:cubicBezTo>
                    <a:moveTo>
                      <a:pt x="20" y="0"/>
                    </a:moveTo>
                    <a:cubicBezTo>
                      <a:pt x="20" y="0"/>
                      <a:pt x="20" y="0"/>
                      <a:pt x="20" y="0"/>
                    </a:cubicBezTo>
                    <a:cubicBezTo>
                      <a:pt x="20" y="2"/>
                      <a:pt x="20" y="4"/>
                      <a:pt x="19" y="6"/>
                    </a:cubicBezTo>
                    <a:cubicBezTo>
                      <a:pt x="20" y="5"/>
                      <a:pt x="21" y="5"/>
                      <a:pt x="21" y="4"/>
                    </a:cubicBezTo>
                    <a:cubicBezTo>
                      <a:pt x="21" y="3"/>
                      <a:pt x="20" y="1"/>
                      <a:pt x="2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6" name="Google Shape;663;p5">
                <a:extLst>
                  <a:ext uri="{FF2B5EF4-FFF2-40B4-BE49-F238E27FC236}">
                    <a16:creationId xmlns:a16="http://schemas.microsoft.com/office/drawing/2014/main" id="{5BA950BA-C93E-4BDE-A501-9BE86B4F7B14}"/>
                  </a:ext>
                </a:extLst>
              </p:cNvPr>
              <p:cNvSpPr/>
              <p:nvPr/>
            </p:nvSpPr>
            <p:spPr>
              <a:xfrm>
                <a:off x="3600" y="1379"/>
                <a:ext cx="7" cy="2"/>
              </a:xfrm>
              <a:custGeom>
                <a:avLst/>
                <a:gdLst/>
                <a:ahLst/>
                <a:cxnLst/>
                <a:rect l="l" t="t" r="r" b="b"/>
                <a:pathLst>
                  <a:path w="4" h="1" extrusionOk="0">
                    <a:moveTo>
                      <a:pt x="4" y="0"/>
                    </a:moveTo>
                    <a:cubicBezTo>
                      <a:pt x="3" y="0"/>
                      <a:pt x="1" y="0"/>
                      <a:pt x="0" y="0"/>
                    </a:cubicBezTo>
                    <a:cubicBezTo>
                      <a:pt x="1" y="1"/>
                      <a:pt x="1" y="1"/>
                      <a:pt x="1" y="1"/>
                    </a:cubicBezTo>
                    <a:cubicBezTo>
                      <a:pt x="2" y="1"/>
                      <a:pt x="2" y="1"/>
                      <a:pt x="3" y="0"/>
                    </a:cubicBezTo>
                    <a:cubicBezTo>
                      <a:pt x="3" y="0"/>
                      <a:pt x="4" y="0"/>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7" name="Google Shape;664;p5">
                <a:extLst>
                  <a:ext uri="{FF2B5EF4-FFF2-40B4-BE49-F238E27FC236}">
                    <a16:creationId xmlns:a16="http://schemas.microsoft.com/office/drawing/2014/main" id="{B2EF9E76-673C-4ED9-853B-6C254850E1A9}"/>
                  </a:ext>
                </a:extLst>
              </p:cNvPr>
              <p:cNvSpPr/>
              <p:nvPr/>
            </p:nvSpPr>
            <p:spPr>
              <a:xfrm>
                <a:off x="3506" y="2043"/>
                <a:ext cx="89" cy="67"/>
              </a:xfrm>
              <a:custGeom>
                <a:avLst/>
                <a:gdLst/>
                <a:ahLst/>
                <a:cxnLst/>
                <a:rect l="l" t="t" r="r" b="b"/>
                <a:pathLst>
                  <a:path w="52" h="39" extrusionOk="0">
                    <a:moveTo>
                      <a:pt x="25" y="0"/>
                    </a:moveTo>
                    <a:cubicBezTo>
                      <a:pt x="24" y="0"/>
                      <a:pt x="22" y="0"/>
                      <a:pt x="20" y="1"/>
                    </a:cubicBezTo>
                    <a:cubicBezTo>
                      <a:pt x="15" y="2"/>
                      <a:pt x="11" y="4"/>
                      <a:pt x="7" y="8"/>
                    </a:cubicBezTo>
                    <a:cubicBezTo>
                      <a:pt x="6" y="11"/>
                      <a:pt x="4" y="15"/>
                      <a:pt x="1" y="18"/>
                    </a:cubicBezTo>
                    <a:cubicBezTo>
                      <a:pt x="0" y="21"/>
                      <a:pt x="0" y="25"/>
                      <a:pt x="0" y="29"/>
                    </a:cubicBezTo>
                    <a:cubicBezTo>
                      <a:pt x="1" y="27"/>
                      <a:pt x="3" y="26"/>
                      <a:pt x="4" y="24"/>
                    </a:cubicBezTo>
                    <a:cubicBezTo>
                      <a:pt x="9" y="20"/>
                      <a:pt x="15" y="18"/>
                      <a:pt x="21" y="18"/>
                    </a:cubicBezTo>
                    <a:cubicBezTo>
                      <a:pt x="29" y="18"/>
                      <a:pt x="36" y="21"/>
                      <a:pt x="41" y="27"/>
                    </a:cubicBezTo>
                    <a:cubicBezTo>
                      <a:pt x="44" y="31"/>
                      <a:pt x="46" y="35"/>
                      <a:pt x="47" y="39"/>
                    </a:cubicBezTo>
                    <a:cubicBezTo>
                      <a:pt x="50" y="34"/>
                      <a:pt x="52" y="27"/>
                      <a:pt x="50" y="20"/>
                    </a:cubicBezTo>
                    <a:cubicBezTo>
                      <a:pt x="48" y="8"/>
                      <a:pt x="37"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8" name="Google Shape;665;p5">
                <a:extLst>
                  <a:ext uri="{FF2B5EF4-FFF2-40B4-BE49-F238E27FC236}">
                    <a16:creationId xmlns:a16="http://schemas.microsoft.com/office/drawing/2014/main" id="{A1CFB8F8-89DA-43E6-9508-7FBEEB72E241}"/>
                  </a:ext>
                </a:extLst>
              </p:cNvPr>
              <p:cNvSpPr/>
              <p:nvPr/>
            </p:nvSpPr>
            <p:spPr>
              <a:xfrm>
                <a:off x="3506" y="2074"/>
                <a:ext cx="80" cy="57"/>
              </a:xfrm>
              <a:custGeom>
                <a:avLst/>
                <a:gdLst/>
                <a:ahLst/>
                <a:cxnLst/>
                <a:rect l="l" t="t" r="r" b="b"/>
                <a:pathLst>
                  <a:path w="47" h="33" extrusionOk="0">
                    <a:moveTo>
                      <a:pt x="21" y="0"/>
                    </a:moveTo>
                    <a:cubicBezTo>
                      <a:pt x="15" y="0"/>
                      <a:pt x="9" y="2"/>
                      <a:pt x="4" y="6"/>
                    </a:cubicBezTo>
                    <a:cubicBezTo>
                      <a:pt x="3" y="8"/>
                      <a:pt x="1" y="9"/>
                      <a:pt x="0" y="11"/>
                    </a:cubicBezTo>
                    <a:cubicBezTo>
                      <a:pt x="0" y="11"/>
                      <a:pt x="0" y="12"/>
                      <a:pt x="0" y="13"/>
                    </a:cubicBezTo>
                    <a:cubicBezTo>
                      <a:pt x="3" y="25"/>
                      <a:pt x="14" y="33"/>
                      <a:pt x="25" y="33"/>
                    </a:cubicBezTo>
                    <a:cubicBezTo>
                      <a:pt x="27" y="33"/>
                      <a:pt x="29" y="33"/>
                      <a:pt x="30" y="33"/>
                    </a:cubicBezTo>
                    <a:cubicBezTo>
                      <a:pt x="38" y="31"/>
                      <a:pt x="43" y="27"/>
                      <a:pt x="47" y="21"/>
                    </a:cubicBezTo>
                    <a:cubicBezTo>
                      <a:pt x="46" y="17"/>
                      <a:pt x="44" y="13"/>
                      <a:pt x="41" y="9"/>
                    </a:cubicBezTo>
                    <a:cubicBezTo>
                      <a:pt x="36" y="3"/>
                      <a:pt x="29" y="0"/>
                      <a:pt x="2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9" name="Google Shape;666;p5">
                <a:extLst>
                  <a:ext uri="{FF2B5EF4-FFF2-40B4-BE49-F238E27FC236}">
                    <a16:creationId xmlns:a16="http://schemas.microsoft.com/office/drawing/2014/main" id="{022037D8-6826-49B8-9CDE-6D01C1B460D1}"/>
                  </a:ext>
                </a:extLst>
              </p:cNvPr>
              <p:cNvSpPr/>
              <p:nvPr/>
            </p:nvSpPr>
            <p:spPr>
              <a:xfrm>
                <a:off x="3422" y="2208"/>
                <a:ext cx="58" cy="53"/>
              </a:xfrm>
              <a:custGeom>
                <a:avLst/>
                <a:gdLst/>
                <a:ahLst/>
                <a:cxnLst/>
                <a:rect l="l" t="t" r="r" b="b"/>
                <a:pathLst>
                  <a:path w="34" h="31" extrusionOk="0">
                    <a:moveTo>
                      <a:pt x="17" y="0"/>
                    </a:moveTo>
                    <a:cubicBezTo>
                      <a:pt x="16" y="0"/>
                      <a:pt x="15" y="0"/>
                      <a:pt x="14" y="0"/>
                    </a:cubicBezTo>
                    <a:cubicBezTo>
                      <a:pt x="6" y="2"/>
                      <a:pt x="0" y="10"/>
                      <a:pt x="2" y="18"/>
                    </a:cubicBezTo>
                    <a:cubicBezTo>
                      <a:pt x="3" y="26"/>
                      <a:pt x="10" y="31"/>
                      <a:pt x="17" y="31"/>
                    </a:cubicBezTo>
                    <a:cubicBezTo>
                      <a:pt x="18" y="31"/>
                      <a:pt x="19" y="31"/>
                      <a:pt x="20" y="30"/>
                    </a:cubicBezTo>
                    <a:cubicBezTo>
                      <a:pt x="28" y="29"/>
                      <a:pt x="34" y="21"/>
                      <a:pt x="32" y="12"/>
                    </a:cubicBezTo>
                    <a:cubicBezTo>
                      <a:pt x="31" y="5"/>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0" name="Google Shape;667;p5">
                <a:extLst>
                  <a:ext uri="{FF2B5EF4-FFF2-40B4-BE49-F238E27FC236}">
                    <a16:creationId xmlns:a16="http://schemas.microsoft.com/office/drawing/2014/main" id="{C60596E2-A5A5-470B-8BC5-625747E7D5E4}"/>
                  </a:ext>
                </a:extLst>
              </p:cNvPr>
              <p:cNvSpPr/>
              <p:nvPr/>
            </p:nvSpPr>
            <p:spPr>
              <a:xfrm>
                <a:off x="3282" y="2037"/>
                <a:ext cx="116" cy="109"/>
              </a:xfrm>
              <a:custGeom>
                <a:avLst/>
                <a:gdLst/>
                <a:ahLst/>
                <a:cxnLst/>
                <a:rect l="l" t="t" r="r" b="b"/>
                <a:pathLst>
                  <a:path w="68" h="64" extrusionOk="0">
                    <a:moveTo>
                      <a:pt x="2" y="41"/>
                    </a:moveTo>
                    <a:cubicBezTo>
                      <a:pt x="1" y="41"/>
                      <a:pt x="0" y="42"/>
                      <a:pt x="0" y="42"/>
                    </a:cubicBezTo>
                    <a:cubicBezTo>
                      <a:pt x="0" y="43"/>
                      <a:pt x="0" y="43"/>
                      <a:pt x="0" y="43"/>
                    </a:cubicBezTo>
                    <a:cubicBezTo>
                      <a:pt x="1" y="42"/>
                      <a:pt x="1" y="42"/>
                      <a:pt x="2" y="41"/>
                    </a:cubicBezTo>
                    <a:moveTo>
                      <a:pt x="47" y="0"/>
                    </a:moveTo>
                    <a:cubicBezTo>
                      <a:pt x="41" y="10"/>
                      <a:pt x="34" y="18"/>
                      <a:pt x="25" y="26"/>
                    </a:cubicBezTo>
                    <a:cubicBezTo>
                      <a:pt x="24" y="28"/>
                      <a:pt x="22" y="30"/>
                      <a:pt x="20" y="32"/>
                    </a:cubicBezTo>
                    <a:cubicBezTo>
                      <a:pt x="18" y="34"/>
                      <a:pt x="16" y="35"/>
                      <a:pt x="13" y="36"/>
                    </a:cubicBezTo>
                    <a:cubicBezTo>
                      <a:pt x="14" y="36"/>
                      <a:pt x="14" y="36"/>
                      <a:pt x="15" y="36"/>
                    </a:cubicBezTo>
                    <a:cubicBezTo>
                      <a:pt x="22" y="36"/>
                      <a:pt x="30" y="41"/>
                      <a:pt x="32" y="48"/>
                    </a:cubicBezTo>
                    <a:cubicBezTo>
                      <a:pt x="34" y="54"/>
                      <a:pt x="34" y="59"/>
                      <a:pt x="31" y="64"/>
                    </a:cubicBezTo>
                    <a:cubicBezTo>
                      <a:pt x="31" y="64"/>
                      <a:pt x="31" y="64"/>
                      <a:pt x="31" y="64"/>
                    </a:cubicBezTo>
                    <a:cubicBezTo>
                      <a:pt x="33" y="64"/>
                      <a:pt x="36" y="64"/>
                      <a:pt x="38" y="63"/>
                    </a:cubicBezTo>
                    <a:cubicBezTo>
                      <a:pt x="56" y="59"/>
                      <a:pt x="68" y="41"/>
                      <a:pt x="64" y="23"/>
                    </a:cubicBezTo>
                    <a:cubicBezTo>
                      <a:pt x="62" y="13"/>
                      <a:pt x="56" y="4"/>
                      <a:pt x="4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1" name="Google Shape;668;p5">
                <a:extLst>
                  <a:ext uri="{FF2B5EF4-FFF2-40B4-BE49-F238E27FC236}">
                    <a16:creationId xmlns:a16="http://schemas.microsoft.com/office/drawing/2014/main" id="{673F84F3-529E-443D-983C-CEBF217DA106}"/>
                  </a:ext>
                </a:extLst>
              </p:cNvPr>
              <p:cNvSpPr/>
              <p:nvPr/>
            </p:nvSpPr>
            <p:spPr>
              <a:xfrm>
                <a:off x="3278" y="2030"/>
                <a:ext cx="84" cy="79"/>
              </a:xfrm>
              <a:custGeom>
                <a:avLst/>
                <a:gdLst/>
                <a:ahLst/>
                <a:cxnLst/>
                <a:rect l="l" t="t" r="r" b="b"/>
                <a:pathLst>
                  <a:path w="49" h="46" extrusionOk="0">
                    <a:moveTo>
                      <a:pt x="0" y="42"/>
                    </a:moveTo>
                    <a:cubicBezTo>
                      <a:pt x="1" y="44"/>
                      <a:pt x="1" y="45"/>
                      <a:pt x="2" y="46"/>
                    </a:cubicBezTo>
                    <a:cubicBezTo>
                      <a:pt x="2" y="46"/>
                      <a:pt x="3" y="45"/>
                      <a:pt x="4" y="45"/>
                    </a:cubicBezTo>
                    <a:cubicBezTo>
                      <a:pt x="5" y="44"/>
                      <a:pt x="7" y="43"/>
                      <a:pt x="8" y="42"/>
                    </a:cubicBezTo>
                    <a:cubicBezTo>
                      <a:pt x="7" y="42"/>
                      <a:pt x="6" y="42"/>
                      <a:pt x="4" y="42"/>
                    </a:cubicBezTo>
                    <a:cubicBezTo>
                      <a:pt x="3" y="42"/>
                      <a:pt x="2" y="42"/>
                      <a:pt x="0" y="42"/>
                    </a:cubicBezTo>
                    <a:moveTo>
                      <a:pt x="33" y="0"/>
                    </a:moveTo>
                    <a:cubicBezTo>
                      <a:pt x="31" y="0"/>
                      <a:pt x="29" y="0"/>
                      <a:pt x="27" y="0"/>
                    </a:cubicBezTo>
                    <a:cubicBezTo>
                      <a:pt x="33" y="9"/>
                      <a:pt x="33" y="21"/>
                      <a:pt x="27" y="30"/>
                    </a:cubicBezTo>
                    <a:cubicBezTo>
                      <a:pt x="36" y="22"/>
                      <a:pt x="43" y="14"/>
                      <a:pt x="49" y="4"/>
                    </a:cubicBezTo>
                    <a:cubicBezTo>
                      <a:pt x="44" y="1"/>
                      <a:pt x="39" y="0"/>
                      <a:pt x="3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2" name="Google Shape;669;p5">
                <a:extLst>
                  <a:ext uri="{FF2B5EF4-FFF2-40B4-BE49-F238E27FC236}">
                    <a16:creationId xmlns:a16="http://schemas.microsoft.com/office/drawing/2014/main" id="{98C4312B-B0B2-494C-9400-1DF6E4C05227}"/>
                  </a:ext>
                </a:extLst>
              </p:cNvPr>
              <p:cNvSpPr/>
              <p:nvPr/>
            </p:nvSpPr>
            <p:spPr>
              <a:xfrm>
                <a:off x="3299" y="2081"/>
                <a:ext cx="25" cy="19"/>
              </a:xfrm>
              <a:custGeom>
                <a:avLst/>
                <a:gdLst/>
                <a:ahLst/>
                <a:cxnLst/>
                <a:rect l="l" t="t" r="r" b="b"/>
                <a:pathLst>
                  <a:path w="15" h="11" extrusionOk="0">
                    <a:moveTo>
                      <a:pt x="15" y="0"/>
                    </a:moveTo>
                    <a:cubicBezTo>
                      <a:pt x="10" y="4"/>
                      <a:pt x="5" y="7"/>
                      <a:pt x="0" y="11"/>
                    </a:cubicBezTo>
                    <a:cubicBezTo>
                      <a:pt x="1" y="10"/>
                      <a:pt x="2" y="10"/>
                      <a:pt x="3" y="10"/>
                    </a:cubicBezTo>
                    <a:cubicBezTo>
                      <a:pt x="6" y="9"/>
                      <a:pt x="8" y="8"/>
                      <a:pt x="10" y="6"/>
                    </a:cubicBezTo>
                    <a:cubicBezTo>
                      <a:pt x="12" y="4"/>
                      <a:pt x="14" y="2"/>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3" name="Google Shape;670;p5">
                <a:extLst>
                  <a:ext uri="{FF2B5EF4-FFF2-40B4-BE49-F238E27FC236}">
                    <a16:creationId xmlns:a16="http://schemas.microsoft.com/office/drawing/2014/main" id="{72A6E458-8CF3-4969-B81D-EAC14D63F2FA}"/>
                  </a:ext>
                </a:extLst>
              </p:cNvPr>
              <p:cNvSpPr/>
              <p:nvPr/>
            </p:nvSpPr>
            <p:spPr>
              <a:xfrm>
                <a:off x="3271" y="2030"/>
                <a:ext cx="64" cy="72"/>
              </a:xfrm>
              <a:custGeom>
                <a:avLst/>
                <a:gdLst/>
                <a:ahLst/>
                <a:cxnLst/>
                <a:rect l="l" t="t" r="r" b="b"/>
                <a:pathLst>
                  <a:path w="37" h="42" extrusionOk="0">
                    <a:moveTo>
                      <a:pt x="31" y="0"/>
                    </a:moveTo>
                    <a:cubicBezTo>
                      <a:pt x="31" y="1"/>
                      <a:pt x="31" y="1"/>
                      <a:pt x="30" y="1"/>
                    </a:cubicBezTo>
                    <a:cubicBezTo>
                      <a:pt x="12" y="4"/>
                      <a:pt x="0" y="22"/>
                      <a:pt x="4" y="41"/>
                    </a:cubicBezTo>
                    <a:cubicBezTo>
                      <a:pt x="4" y="41"/>
                      <a:pt x="4" y="42"/>
                      <a:pt x="4" y="42"/>
                    </a:cubicBezTo>
                    <a:cubicBezTo>
                      <a:pt x="6" y="42"/>
                      <a:pt x="7" y="42"/>
                      <a:pt x="8" y="42"/>
                    </a:cubicBezTo>
                    <a:cubicBezTo>
                      <a:pt x="10" y="42"/>
                      <a:pt x="11" y="42"/>
                      <a:pt x="12" y="42"/>
                    </a:cubicBezTo>
                    <a:cubicBezTo>
                      <a:pt x="13" y="42"/>
                      <a:pt x="14" y="41"/>
                      <a:pt x="15" y="41"/>
                    </a:cubicBezTo>
                    <a:cubicBezTo>
                      <a:pt x="15" y="41"/>
                      <a:pt x="16" y="41"/>
                      <a:pt x="16" y="41"/>
                    </a:cubicBezTo>
                    <a:cubicBezTo>
                      <a:pt x="21" y="37"/>
                      <a:pt x="26" y="34"/>
                      <a:pt x="31" y="30"/>
                    </a:cubicBezTo>
                    <a:cubicBezTo>
                      <a:pt x="37" y="21"/>
                      <a:pt x="37" y="9"/>
                      <a:pt x="31"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4" name="Google Shape;671;p5">
                <a:extLst>
                  <a:ext uri="{FF2B5EF4-FFF2-40B4-BE49-F238E27FC236}">
                    <a16:creationId xmlns:a16="http://schemas.microsoft.com/office/drawing/2014/main" id="{9F50015B-B383-4C46-B65F-6BD2B2EF7880}"/>
                  </a:ext>
                </a:extLst>
              </p:cNvPr>
              <p:cNvSpPr/>
              <p:nvPr/>
            </p:nvSpPr>
            <p:spPr>
              <a:xfrm>
                <a:off x="3085" y="2090"/>
                <a:ext cx="63" cy="53"/>
              </a:xfrm>
              <a:custGeom>
                <a:avLst/>
                <a:gdLst/>
                <a:ahLst/>
                <a:cxnLst/>
                <a:rect l="l" t="t" r="r" b="b"/>
                <a:pathLst>
                  <a:path w="37" h="31" extrusionOk="0">
                    <a:moveTo>
                      <a:pt x="6" y="0"/>
                    </a:moveTo>
                    <a:cubicBezTo>
                      <a:pt x="2" y="4"/>
                      <a:pt x="0" y="10"/>
                      <a:pt x="1" y="17"/>
                    </a:cubicBezTo>
                    <a:cubicBezTo>
                      <a:pt x="3" y="25"/>
                      <a:pt x="10" y="31"/>
                      <a:pt x="19" y="31"/>
                    </a:cubicBezTo>
                    <a:cubicBezTo>
                      <a:pt x="20" y="31"/>
                      <a:pt x="21" y="31"/>
                      <a:pt x="23" y="31"/>
                    </a:cubicBezTo>
                    <a:cubicBezTo>
                      <a:pt x="30" y="30"/>
                      <a:pt x="36" y="23"/>
                      <a:pt x="37" y="16"/>
                    </a:cubicBezTo>
                    <a:cubicBezTo>
                      <a:pt x="26" y="13"/>
                      <a:pt x="15" y="7"/>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5" name="Google Shape;672;p5">
                <a:extLst>
                  <a:ext uri="{FF2B5EF4-FFF2-40B4-BE49-F238E27FC236}">
                    <a16:creationId xmlns:a16="http://schemas.microsoft.com/office/drawing/2014/main" id="{5921BDC3-23B1-4FF5-AD4B-D37F5379DE49}"/>
                  </a:ext>
                </a:extLst>
              </p:cNvPr>
              <p:cNvSpPr/>
              <p:nvPr/>
            </p:nvSpPr>
            <p:spPr>
              <a:xfrm>
                <a:off x="3095" y="2079"/>
                <a:ext cx="55" cy="38"/>
              </a:xfrm>
              <a:custGeom>
                <a:avLst/>
                <a:gdLst/>
                <a:ahLst/>
                <a:cxnLst/>
                <a:rect l="l" t="t" r="r" b="b"/>
                <a:pathLst>
                  <a:path w="32" h="22" extrusionOk="0">
                    <a:moveTo>
                      <a:pt x="13" y="0"/>
                    </a:moveTo>
                    <a:cubicBezTo>
                      <a:pt x="12" y="0"/>
                      <a:pt x="11" y="1"/>
                      <a:pt x="9" y="1"/>
                    </a:cubicBezTo>
                    <a:cubicBezTo>
                      <a:pt x="5" y="2"/>
                      <a:pt x="2" y="3"/>
                      <a:pt x="0" y="6"/>
                    </a:cubicBezTo>
                    <a:cubicBezTo>
                      <a:pt x="9" y="13"/>
                      <a:pt x="20" y="19"/>
                      <a:pt x="31" y="22"/>
                    </a:cubicBezTo>
                    <a:cubicBezTo>
                      <a:pt x="32" y="20"/>
                      <a:pt x="32" y="18"/>
                      <a:pt x="31" y="15"/>
                    </a:cubicBezTo>
                    <a:cubicBezTo>
                      <a:pt x="29" y="6"/>
                      <a:pt x="22" y="0"/>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6" name="Google Shape;673;p5">
                <a:extLst>
                  <a:ext uri="{FF2B5EF4-FFF2-40B4-BE49-F238E27FC236}">
                    <a16:creationId xmlns:a16="http://schemas.microsoft.com/office/drawing/2014/main" id="{38DAC504-3BFD-42A2-BAA1-BB847E2DC17A}"/>
                  </a:ext>
                </a:extLst>
              </p:cNvPr>
              <p:cNvSpPr/>
              <p:nvPr/>
            </p:nvSpPr>
            <p:spPr>
              <a:xfrm>
                <a:off x="3376" y="1870"/>
                <a:ext cx="32" cy="69"/>
              </a:xfrm>
              <a:custGeom>
                <a:avLst/>
                <a:gdLst/>
                <a:ahLst/>
                <a:cxnLst/>
                <a:rect l="l" t="t" r="r" b="b"/>
                <a:pathLst>
                  <a:path w="19" h="40" extrusionOk="0">
                    <a:moveTo>
                      <a:pt x="0" y="0"/>
                    </a:moveTo>
                    <a:cubicBezTo>
                      <a:pt x="4" y="9"/>
                      <a:pt x="6" y="20"/>
                      <a:pt x="7" y="31"/>
                    </a:cubicBezTo>
                    <a:cubicBezTo>
                      <a:pt x="7" y="31"/>
                      <a:pt x="7" y="32"/>
                      <a:pt x="8" y="32"/>
                    </a:cubicBezTo>
                    <a:cubicBezTo>
                      <a:pt x="9" y="33"/>
                      <a:pt x="10" y="35"/>
                      <a:pt x="11" y="37"/>
                    </a:cubicBezTo>
                    <a:cubicBezTo>
                      <a:pt x="12" y="38"/>
                      <a:pt x="12" y="39"/>
                      <a:pt x="13" y="40"/>
                    </a:cubicBezTo>
                    <a:cubicBezTo>
                      <a:pt x="17" y="34"/>
                      <a:pt x="19" y="27"/>
                      <a:pt x="17" y="19"/>
                    </a:cubicBezTo>
                    <a:cubicBezTo>
                      <a:pt x="15" y="10"/>
                      <a:pt x="8"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7" name="Google Shape;674;p5">
                <a:extLst>
                  <a:ext uri="{FF2B5EF4-FFF2-40B4-BE49-F238E27FC236}">
                    <a16:creationId xmlns:a16="http://schemas.microsoft.com/office/drawing/2014/main" id="{CE71869F-154D-4081-8407-9AA99032BD5B}"/>
                  </a:ext>
                </a:extLst>
              </p:cNvPr>
              <p:cNvSpPr/>
              <p:nvPr/>
            </p:nvSpPr>
            <p:spPr>
              <a:xfrm>
                <a:off x="3316" y="1867"/>
                <a:ext cx="74" cy="72"/>
              </a:xfrm>
              <a:custGeom>
                <a:avLst/>
                <a:gdLst/>
                <a:ahLst/>
                <a:cxnLst/>
                <a:rect l="l" t="t" r="r" b="b"/>
                <a:pathLst>
                  <a:path w="43" h="42" extrusionOk="0">
                    <a:moveTo>
                      <a:pt x="27" y="0"/>
                    </a:moveTo>
                    <a:cubicBezTo>
                      <a:pt x="25" y="0"/>
                      <a:pt x="23" y="0"/>
                      <a:pt x="21" y="1"/>
                    </a:cubicBezTo>
                    <a:cubicBezTo>
                      <a:pt x="17" y="2"/>
                      <a:pt x="13" y="4"/>
                      <a:pt x="10" y="6"/>
                    </a:cubicBezTo>
                    <a:cubicBezTo>
                      <a:pt x="9" y="12"/>
                      <a:pt x="6" y="17"/>
                      <a:pt x="1" y="20"/>
                    </a:cubicBezTo>
                    <a:cubicBezTo>
                      <a:pt x="0" y="24"/>
                      <a:pt x="0" y="28"/>
                      <a:pt x="1" y="32"/>
                    </a:cubicBezTo>
                    <a:cubicBezTo>
                      <a:pt x="1" y="33"/>
                      <a:pt x="1" y="34"/>
                      <a:pt x="2" y="35"/>
                    </a:cubicBezTo>
                    <a:cubicBezTo>
                      <a:pt x="6" y="37"/>
                      <a:pt x="9" y="39"/>
                      <a:pt x="13" y="42"/>
                    </a:cubicBezTo>
                    <a:cubicBezTo>
                      <a:pt x="14" y="38"/>
                      <a:pt x="17" y="34"/>
                      <a:pt x="21" y="32"/>
                    </a:cubicBezTo>
                    <a:cubicBezTo>
                      <a:pt x="24" y="30"/>
                      <a:pt x="27" y="29"/>
                      <a:pt x="30" y="29"/>
                    </a:cubicBezTo>
                    <a:cubicBezTo>
                      <a:pt x="35" y="29"/>
                      <a:pt x="39" y="31"/>
                      <a:pt x="43" y="34"/>
                    </a:cubicBezTo>
                    <a:cubicBezTo>
                      <a:pt x="42" y="34"/>
                      <a:pt x="42" y="33"/>
                      <a:pt x="42" y="33"/>
                    </a:cubicBezTo>
                    <a:cubicBezTo>
                      <a:pt x="41" y="22"/>
                      <a:pt x="39" y="11"/>
                      <a:pt x="35" y="2"/>
                    </a:cubicBezTo>
                    <a:cubicBezTo>
                      <a:pt x="32" y="1"/>
                      <a:pt x="29" y="0"/>
                      <a:pt x="2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8" name="Google Shape;675;p5">
                <a:extLst>
                  <a:ext uri="{FF2B5EF4-FFF2-40B4-BE49-F238E27FC236}">
                    <a16:creationId xmlns:a16="http://schemas.microsoft.com/office/drawing/2014/main" id="{E840B844-A05B-4A8C-B7E0-7FA77A8039FB}"/>
                  </a:ext>
                </a:extLst>
              </p:cNvPr>
              <p:cNvSpPr/>
              <p:nvPr/>
            </p:nvSpPr>
            <p:spPr>
              <a:xfrm>
                <a:off x="3270" y="2225"/>
                <a:ext cx="70" cy="93"/>
              </a:xfrm>
              <a:custGeom>
                <a:avLst/>
                <a:gdLst/>
                <a:ahLst/>
                <a:cxnLst/>
                <a:rect l="l" t="t" r="r" b="b"/>
                <a:pathLst>
                  <a:path w="41" h="54" extrusionOk="0">
                    <a:moveTo>
                      <a:pt x="12" y="0"/>
                    </a:moveTo>
                    <a:cubicBezTo>
                      <a:pt x="11" y="0"/>
                      <a:pt x="10" y="0"/>
                      <a:pt x="10" y="1"/>
                    </a:cubicBezTo>
                    <a:cubicBezTo>
                      <a:pt x="6" y="1"/>
                      <a:pt x="3" y="3"/>
                      <a:pt x="0" y="5"/>
                    </a:cubicBezTo>
                    <a:cubicBezTo>
                      <a:pt x="5" y="7"/>
                      <a:pt x="9" y="12"/>
                      <a:pt x="12" y="18"/>
                    </a:cubicBezTo>
                    <a:cubicBezTo>
                      <a:pt x="17" y="30"/>
                      <a:pt x="12" y="44"/>
                      <a:pt x="1" y="50"/>
                    </a:cubicBezTo>
                    <a:cubicBezTo>
                      <a:pt x="5" y="53"/>
                      <a:pt x="10" y="54"/>
                      <a:pt x="15" y="54"/>
                    </a:cubicBezTo>
                    <a:cubicBezTo>
                      <a:pt x="17" y="54"/>
                      <a:pt x="19" y="54"/>
                      <a:pt x="20" y="53"/>
                    </a:cubicBezTo>
                    <a:cubicBezTo>
                      <a:pt x="30" y="52"/>
                      <a:pt x="38" y="44"/>
                      <a:pt x="41" y="36"/>
                    </a:cubicBezTo>
                    <a:cubicBezTo>
                      <a:pt x="33" y="34"/>
                      <a:pt x="26" y="30"/>
                      <a:pt x="20" y="24"/>
                    </a:cubicBezTo>
                    <a:cubicBezTo>
                      <a:pt x="14" y="17"/>
                      <a:pt x="12" y="9"/>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9" name="Google Shape;676;p5">
                <a:extLst>
                  <a:ext uri="{FF2B5EF4-FFF2-40B4-BE49-F238E27FC236}">
                    <a16:creationId xmlns:a16="http://schemas.microsoft.com/office/drawing/2014/main" id="{23CC5E68-70A1-4CD4-A8D8-CC3AC773C553}"/>
                  </a:ext>
                </a:extLst>
              </p:cNvPr>
              <p:cNvSpPr/>
              <p:nvPr/>
            </p:nvSpPr>
            <p:spPr>
              <a:xfrm>
                <a:off x="3290" y="2225"/>
                <a:ext cx="52" cy="62"/>
              </a:xfrm>
              <a:custGeom>
                <a:avLst/>
                <a:gdLst/>
                <a:ahLst/>
                <a:cxnLst/>
                <a:rect l="l" t="t" r="r" b="b"/>
                <a:pathLst>
                  <a:path w="30" h="36" extrusionOk="0">
                    <a:moveTo>
                      <a:pt x="3" y="0"/>
                    </a:moveTo>
                    <a:cubicBezTo>
                      <a:pt x="2" y="0"/>
                      <a:pt x="1" y="0"/>
                      <a:pt x="0" y="0"/>
                    </a:cubicBezTo>
                    <a:cubicBezTo>
                      <a:pt x="0" y="9"/>
                      <a:pt x="2" y="17"/>
                      <a:pt x="8" y="24"/>
                    </a:cubicBezTo>
                    <a:cubicBezTo>
                      <a:pt x="14" y="30"/>
                      <a:pt x="21" y="34"/>
                      <a:pt x="29" y="36"/>
                    </a:cubicBezTo>
                    <a:cubicBezTo>
                      <a:pt x="30" y="33"/>
                      <a:pt x="30" y="29"/>
                      <a:pt x="30" y="26"/>
                    </a:cubicBezTo>
                    <a:cubicBezTo>
                      <a:pt x="29" y="27"/>
                      <a:pt x="28" y="27"/>
                      <a:pt x="26" y="27"/>
                    </a:cubicBezTo>
                    <a:cubicBezTo>
                      <a:pt x="25" y="28"/>
                      <a:pt x="25" y="28"/>
                      <a:pt x="24" y="28"/>
                    </a:cubicBezTo>
                    <a:cubicBezTo>
                      <a:pt x="17" y="28"/>
                      <a:pt x="12" y="23"/>
                      <a:pt x="11" y="17"/>
                    </a:cubicBezTo>
                    <a:cubicBezTo>
                      <a:pt x="10" y="11"/>
                      <a:pt x="12" y="6"/>
                      <a:pt x="16" y="3"/>
                    </a:cubicBezTo>
                    <a:cubicBezTo>
                      <a:pt x="12" y="1"/>
                      <a:pt x="8"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0" name="Google Shape;677;p5">
                <a:extLst>
                  <a:ext uri="{FF2B5EF4-FFF2-40B4-BE49-F238E27FC236}">
                    <a16:creationId xmlns:a16="http://schemas.microsoft.com/office/drawing/2014/main" id="{8A3D2B2D-CB0C-4A3D-A68B-5E3EFA432087}"/>
                  </a:ext>
                </a:extLst>
              </p:cNvPr>
              <p:cNvSpPr/>
              <p:nvPr/>
            </p:nvSpPr>
            <p:spPr>
              <a:xfrm>
                <a:off x="3174" y="1959"/>
                <a:ext cx="29" cy="45"/>
              </a:xfrm>
              <a:custGeom>
                <a:avLst/>
                <a:gdLst/>
                <a:ahLst/>
                <a:cxnLst/>
                <a:rect l="l" t="t" r="r" b="b"/>
                <a:pathLst>
                  <a:path w="17" h="26" extrusionOk="0">
                    <a:moveTo>
                      <a:pt x="6" y="0"/>
                    </a:moveTo>
                    <a:cubicBezTo>
                      <a:pt x="8" y="10"/>
                      <a:pt x="5" y="19"/>
                      <a:pt x="0" y="26"/>
                    </a:cubicBezTo>
                    <a:cubicBezTo>
                      <a:pt x="1" y="26"/>
                      <a:pt x="2" y="26"/>
                      <a:pt x="3" y="26"/>
                    </a:cubicBezTo>
                    <a:cubicBezTo>
                      <a:pt x="4" y="26"/>
                      <a:pt x="5" y="26"/>
                      <a:pt x="5" y="26"/>
                    </a:cubicBezTo>
                    <a:cubicBezTo>
                      <a:pt x="12" y="25"/>
                      <a:pt x="17" y="18"/>
                      <a:pt x="16" y="10"/>
                    </a:cubicBezTo>
                    <a:cubicBezTo>
                      <a:pt x="15" y="5"/>
                      <a:pt x="11" y="2"/>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1" name="Google Shape;678;p5">
                <a:extLst>
                  <a:ext uri="{FF2B5EF4-FFF2-40B4-BE49-F238E27FC236}">
                    <a16:creationId xmlns:a16="http://schemas.microsoft.com/office/drawing/2014/main" id="{E93A19A3-D312-480B-92F5-CE85E5439E29}"/>
                  </a:ext>
                </a:extLst>
              </p:cNvPr>
              <p:cNvSpPr/>
              <p:nvPr/>
            </p:nvSpPr>
            <p:spPr>
              <a:xfrm>
                <a:off x="3145" y="2232"/>
                <a:ext cx="24" cy="17"/>
              </a:xfrm>
              <a:custGeom>
                <a:avLst/>
                <a:gdLst/>
                <a:ahLst/>
                <a:cxnLst/>
                <a:rect l="l" t="t" r="r" b="b"/>
                <a:pathLst>
                  <a:path w="14" h="10" extrusionOk="0">
                    <a:moveTo>
                      <a:pt x="13" y="0"/>
                    </a:moveTo>
                    <a:cubicBezTo>
                      <a:pt x="11" y="1"/>
                      <a:pt x="9" y="1"/>
                      <a:pt x="7" y="1"/>
                    </a:cubicBezTo>
                    <a:cubicBezTo>
                      <a:pt x="5" y="1"/>
                      <a:pt x="3" y="1"/>
                      <a:pt x="1" y="0"/>
                    </a:cubicBezTo>
                    <a:cubicBezTo>
                      <a:pt x="0" y="1"/>
                      <a:pt x="0" y="3"/>
                      <a:pt x="0" y="5"/>
                    </a:cubicBezTo>
                    <a:cubicBezTo>
                      <a:pt x="1" y="8"/>
                      <a:pt x="4" y="10"/>
                      <a:pt x="7" y="10"/>
                    </a:cubicBezTo>
                    <a:cubicBezTo>
                      <a:pt x="7" y="10"/>
                      <a:pt x="8" y="10"/>
                      <a:pt x="8" y="10"/>
                    </a:cubicBezTo>
                    <a:cubicBezTo>
                      <a:pt x="12" y="9"/>
                      <a:pt x="14" y="6"/>
                      <a:pt x="14" y="2"/>
                    </a:cubicBezTo>
                    <a:cubicBezTo>
                      <a:pt x="13" y="1"/>
                      <a:pt x="13" y="0"/>
                      <a:pt x="1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2" name="Google Shape;679;p5">
                <a:extLst>
                  <a:ext uri="{FF2B5EF4-FFF2-40B4-BE49-F238E27FC236}">
                    <a16:creationId xmlns:a16="http://schemas.microsoft.com/office/drawing/2014/main" id="{83C7854D-D5DF-4796-8EF0-F93C525C59B7}"/>
                  </a:ext>
                </a:extLst>
              </p:cNvPr>
              <p:cNvSpPr/>
              <p:nvPr/>
            </p:nvSpPr>
            <p:spPr>
              <a:xfrm>
                <a:off x="3146" y="2227"/>
                <a:ext cx="21" cy="7"/>
              </a:xfrm>
              <a:custGeom>
                <a:avLst/>
                <a:gdLst/>
                <a:ahLst/>
                <a:cxnLst/>
                <a:rect l="l" t="t" r="r" b="b"/>
                <a:pathLst>
                  <a:path w="12" h="4" extrusionOk="0">
                    <a:moveTo>
                      <a:pt x="2" y="0"/>
                    </a:moveTo>
                    <a:cubicBezTo>
                      <a:pt x="1" y="1"/>
                      <a:pt x="0" y="2"/>
                      <a:pt x="0" y="3"/>
                    </a:cubicBezTo>
                    <a:cubicBezTo>
                      <a:pt x="2" y="4"/>
                      <a:pt x="4" y="4"/>
                      <a:pt x="6" y="4"/>
                    </a:cubicBezTo>
                    <a:cubicBezTo>
                      <a:pt x="8" y="4"/>
                      <a:pt x="10" y="4"/>
                      <a:pt x="12" y="3"/>
                    </a:cubicBezTo>
                    <a:cubicBezTo>
                      <a:pt x="11" y="2"/>
                      <a:pt x="10" y="1"/>
                      <a:pt x="9" y="0"/>
                    </a:cubicBezTo>
                    <a:cubicBezTo>
                      <a:pt x="8" y="0"/>
                      <a:pt x="7" y="1"/>
                      <a:pt x="6" y="1"/>
                    </a:cubicBezTo>
                    <a:cubicBezTo>
                      <a:pt x="5" y="1"/>
                      <a:pt x="4"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3" name="Google Shape;680;p5">
                <a:extLst>
                  <a:ext uri="{FF2B5EF4-FFF2-40B4-BE49-F238E27FC236}">
                    <a16:creationId xmlns:a16="http://schemas.microsoft.com/office/drawing/2014/main" id="{E2EC6401-B04D-4C1A-A01B-8E0CD4CBDD19}"/>
                  </a:ext>
                </a:extLst>
              </p:cNvPr>
              <p:cNvSpPr/>
              <p:nvPr/>
            </p:nvSpPr>
            <p:spPr>
              <a:xfrm>
                <a:off x="3485" y="1911"/>
                <a:ext cx="67" cy="54"/>
              </a:xfrm>
              <a:custGeom>
                <a:avLst/>
                <a:gdLst/>
                <a:ahLst/>
                <a:cxnLst/>
                <a:rect l="l" t="t" r="r" b="b"/>
                <a:pathLst>
                  <a:path w="39" h="31" extrusionOk="0">
                    <a:moveTo>
                      <a:pt x="6" y="0"/>
                    </a:moveTo>
                    <a:cubicBezTo>
                      <a:pt x="2" y="4"/>
                      <a:pt x="0" y="10"/>
                      <a:pt x="1" y="16"/>
                    </a:cubicBezTo>
                    <a:cubicBezTo>
                      <a:pt x="3" y="25"/>
                      <a:pt x="10" y="31"/>
                      <a:pt x="19" y="31"/>
                    </a:cubicBezTo>
                    <a:cubicBezTo>
                      <a:pt x="20" y="31"/>
                      <a:pt x="22" y="31"/>
                      <a:pt x="23" y="31"/>
                    </a:cubicBezTo>
                    <a:cubicBezTo>
                      <a:pt x="33" y="29"/>
                      <a:pt x="39" y="19"/>
                      <a:pt x="37" y="9"/>
                    </a:cubicBezTo>
                    <a:cubicBezTo>
                      <a:pt x="37" y="6"/>
                      <a:pt x="35" y="3"/>
                      <a:pt x="33" y="1"/>
                    </a:cubicBezTo>
                    <a:cubicBezTo>
                      <a:pt x="31" y="2"/>
                      <a:pt x="29" y="2"/>
                      <a:pt x="27" y="3"/>
                    </a:cubicBezTo>
                    <a:cubicBezTo>
                      <a:pt x="25" y="3"/>
                      <a:pt x="23" y="3"/>
                      <a:pt x="21" y="3"/>
                    </a:cubicBezTo>
                    <a:cubicBezTo>
                      <a:pt x="16" y="3"/>
                      <a:pt x="11" y="2"/>
                      <a:pt x="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4" name="Google Shape;681;p5">
                <a:extLst>
                  <a:ext uri="{FF2B5EF4-FFF2-40B4-BE49-F238E27FC236}">
                    <a16:creationId xmlns:a16="http://schemas.microsoft.com/office/drawing/2014/main" id="{E16E9D80-107B-4474-9E59-66F6B6E4EB3C}"/>
                  </a:ext>
                </a:extLst>
              </p:cNvPr>
              <p:cNvSpPr/>
              <p:nvPr/>
            </p:nvSpPr>
            <p:spPr>
              <a:xfrm>
                <a:off x="3939" y="1505"/>
                <a:ext cx="100" cy="89"/>
              </a:xfrm>
              <a:custGeom>
                <a:avLst/>
                <a:gdLst/>
                <a:ahLst/>
                <a:cxnLst/>
                <a:rect l="l" t="t" r="r" b="b"/>
                <a:pathLst>
                  <a:path w="58" h="52" extrusionOk="0">
                    <a:moveTo>
                      <a:pt x="29" y="0"/>
                    </a:moveTo>
                    <a:cubicBezTo>
                      <a:pt x="18" y="0"/>
                      <a:pt x="8" y="7"/>
                      <a:pt x="4" y="17"/>
                    </a:cubicBezTo>
                    <a:cubicBezTo>
                      <a:pt x="0" y="31"/>
                      <a:pt x="7" y="46"/>
                      <a:pt x="20" y="50"/>
                    </a:cubicBezTo>
                    <a:cubicBezTo>
                      <a:pt x="23" y="51"/>
                      <a:pt x="26" y="52"/>
                      <a:pt x="29" y="52"/>
                    </a:cubicBezTo>
                    <a:cubicBezTo>
                      <a:pt x="39" y="52"/>
                      <a:pt x="49" y="45"/>
                      <a:pt x="53" y="34"/>
                    </a:cubicBezTo>
                    <a:cubicBezTo>
                      <a:pt x="58" y="21"/>
                      <a:pt x="50" y="6"/>
                      <a:pt x="37" y="2"/>
                    </a:cubicBezTo>
                    <a:cubicBezTo>
                      <a:pt x="34" y="1"/>
                      <a:pt x="31"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5" name="Google Shape;682;p5">
                <a:extLst>
                  <a:ext uri="{FF2B5EF4-FFF2-40B4-BE49-F238E27FC236}">
                    <a16:creationId xmlns:a16="http://schemas.microsoft.com/office/drawing/2014/main" id="{B7F37C70-4658-49B2-9BD3-6D0A893539FD}"/>
                  </a:ext>
                </a:extLst>
              </p:cNvPr>
              <p:cNvSpPr/>
              <p:nvPr/>
            </p:nvSpPr>
            <p:spPr>
              <a:xfrm>
                <a:off x="3797" y="1599"/>
                <a:ext cx="60" cy="53"/>
              </a:xfrm>
              <a:custGeom>
                <a:avLst/>
                <a:gdLst/>
                <a:ahLst/>
                <a:cxnLst/>
                <a:rect l="l" t="t" r="r" b="b"/>
                <a:pathLst>
                  <a:path w="35" h="31" extrusionOk="0">
                    <a:moveTo>
                      <a:pt x="18" y="0"/>
                    </a:moveTo>
                    <a:cubicBezTo>
                      <a:pt x="11" y="0"/>
                      <a:pt x="5" y="4"/>
                      <a:pt x="3" y="11"/>
                    </a:cubicBezTo>
                    <a:cubicBezTo>
                      <a:pt x="0" y="19"/>
                      <a:pt x="4" y="28"/>
                      <a:pt x="13" y="31"/>
                    </a:cubicBezTo>
                    <a:cubicBezTo>
                      <a:pt x="14" y="31"/>
                      <a:pt x="16" y="31"/>
                      <a:pt x="18" y="31"/>
                    </a:cubicBezTo>
                    <a:cubicBezTo>
                      <a:pt x="24" y="31"/>
                      <a:pt x="30" y="27"/>
                      <a:pt x="32" y="21"/>
                    </a:cubicBezTo>
                    <a:cubicBezTo>
                      <a:pt x="35" y="13"/>
                      <a:pt x="31" y="4"/>
                      <a:pt x="23" y="1"/>
                    </a:cubicBezTo>
                    <a:cubicBezTo>
                      <a:pt x="21" y="1"/>
                      <a:pt x="19"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6" name="Google Shape;683;p5">
                <a:extLst>
                  <a:ext uri="{FF2B5EF4-FFF2-40B4-BE49-F238E27FC236}">
                    <a16:creationId xmlns:a16="http://schemas.microsoft.com/office/drawing/2014/main" id="{DB2FD2E3-5744-49E1-9F2B-8AF4947D82E6}"/>
                  </a:ext>
                </a:extLst>
              </p:cNvPr>
              <p:cNvSpPr/>
              <p:nvPr/>
            </p:nvSpPr>
            <p:spPr>
              <a:xfrm>
                <a:off x="3741" y="1379"/>
                <a:ext cx="126" cy="93"/>
              </a:xfrm>
              <a:custGeom>
                <a:avLst/>
                <a:gdLst/>
                <a:ahLst/>
                <a:cxnLst/>
                <a:rect l="l" t="t" r="r" b="b"/>
                <a:pathLst>
                  <a:path w="74" h="54" extrusionOk="0">
                    <a:moveTo>
                      <a:pt x="36" y="0"/>
                    </a:moveTo>
                    <a:cubicBezTo>
                      <a:pt x="22" y="0"/>
                      <a:pt x="8" y="9"/>
                      <a:pt x="3" y="23"/>
                    </a:cubicBezTo>
                    <a:cubicBezTo>
                      <a:pt x="0" y="32"/>
                      <a:pt x="1" y="41"/>
                      <a:pt x="4" y="48"/>
                    </a:cubicBezTo>
                    <a:cubicBezTo>
                      <a:pt x="6" y="36"/>
                      <a:pt x="15" y="26"/>
                      <a:pt x="27" y="23"/>
                    </a:cubicBezTo>
                    <a:cubicBezTo>
                      <a:pt x="29" y="22"/>
                      <a:pt x="32" y="22"/>
                      <a:pt x="34" y="22"/>
                    </a:cubicBezTo>
                    <a:cubicBezTo>
                      <a:pt x="48" y="22"/>
                      <a:pt x="60" y="31"/>
                      <a:pt x="63" y="45"/>
                    </a:cubicBezTo>
                    <a:cubicBezTo>
                      <a:pt x="64" y="48"/>
                      <a:pt x="64" y="51"/>
                      <a:pt x="64" y="54"/>
                    </a:cubicBezTo>
                    <a:cubicBezTo>
                      <a:pt x="66" y="52"/>
                      <a:pt x="67" y="49"/>
                      <a:pt x="68" y="46"/>
                    </a:cubicBezTo>
                    <a:cubicBezTo>
                      <a:pt x="74" y="28"/>
                      <a:pt x="65" y="8"/>
                      <a:pt x="47" y="2"/>
                    </a:cubicBezTo>
                    <a:cubicBezTo>
                      <a:pt x="43" y="1"/>
                      <a:pt x="39" y="0"/>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7" name="Google Shape;684;p5">
                <a:extLst>
                  <a:ext uri="{FF2B5EF4-FFF2-40B4-BE49-F238E27FC236}">
                    <a16:creationId xmlns:a16="http://schemas.microsoft.com/office/drawing/2014/main" id="{B9C3B015-54A3-4CA0-AE44-3B91FED1FE82}"/>
                  </a:ext>
                </a:extLst>
              </p:cNvPr>
              <p:cNvSpPr/>
              <p:nvPr/>
            </p:nvSpPr>
            <p:spPr>
              <a:xfrm>
                <a:off x="3747" y="1417"/>
                <a:ext cx="103" cy="81"/>
              </a:xfrm>
              <a:custGeom>
                <a:avLst/>
                <a:gdLst/>
                <a:ahLst/>
                <a:cxnLst/>
                <a:rect l="l" t="t" r="r" b="b"/>
                <a:pathLst>
                  <a:path w="60" h="47" extrusionOk="0">
                    <a:moveTo>
                      <a:pt x="30" y="0"/>
                    </a:moveTo>
                    <a:cubicBezTo>
                      <a:pt x="28" y="0"/>
                      <a:pt x="25" y="0"/>
                      <a:pt x="23" y="1"/>
                    </a:cubicBezTo>
                    <a:cubicBezTo>
                      <a:pt x="11" y="4"/>
                      <a:pt x="2" y="14"/>
                      <a:pt x="0" y="26"/>
                    </a:cubicBezTo>
                    <a:cubicBezTo>
                      <a:pt x="4" y="35"/>
                      <a:pt x="11" y="42"/>
                      <a:pt x="20" y="45"/>
                    </a:cubicBezTo>
                    <a:cubicBezTo>
                      <a:pt x="24" y="46"/>
                      <a:pt x="28" y="47"/>
                      <a:pt x="32" y="47"/>
                    </a:cubicBezTo>
                    <a:cubicBezTo>
                      <a:pt x="43" y="47"/>
                      <a:pt x="53" y="41"/>
                      <a:pt x="60" y="32"/>
                    </a:cubicBezTo>
                    <a:cubicBezTo>
                      <a:pt x="60" y="29"/>
                      <a:pt x="60" y="26"/>
                      <a:pt x="59" y="23"/>
                    </a:cubicBezTo>
                    <a:cubicBezTo>
                      <a:pt x="56" y="9"/>
                      <a:pt x="44" y="0"/>
                      <a:pt x="3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8" name="Google Shape;685;p5">
                <a:extLst>
                  <a:ext uri="{FF2B5EF4-FFF2-40B4-BE49-F238E27FC236}">
                    <a16:creationId xmlns:a16="http://schemas.microsoft.com/office/drawing/2014/main" id="{719D871B-518D-47F3-9624-8AA43415201D}"/>
                  </a:ext>
                </a:extLst>
              </p:cNvPr>
              <p:cNvSpPr/>
              <p:nvPr/>
            </p:nvSpPr>
            <p:spPr>
              <a:xfrm>
                <a:off x="3607" y="1347"/>
                <a:ext cx="26" cy="32"/>
              </a:xfrm>
              <a:custGeom>
                <a:avLst/>
                <a:gdLst/>
                <a:ahLst/>
                <a:cxnLst/>
                <a:rect l="l" t="t" r="r" b="b"/>
                <a:pathLst>
                  <a:path w="15" h="19" extrusionOk="0">
                    <a:moveTo>
                      <a:pt x="15" y="0"/>
                    </a:moveTo>
                    <a:cubicBezTo>
                      <a:pt x="13" y="0"/>
                      <a:pt x="12" y="0"/>
                      <a:pt x="10" y="0"/>
                    </a:cubicBezTo>
                    <a:cubicBezTo>
                      <a:pt x="10" y="0"/>
                      <a:pt x="9" y="0"/>
                      <a:pt x="9" y="0"/>
                    </a:cubicBezTo>
                    <a:cubicBezTo>
                      <a:pt x="9" y="7"/>
                      <a:pt x="6" y="14"/>
                      <a:pt x="0" y="19"/>
                    </a:cubicBezTo>
                    <a:cubicBezTo>
                      <a:pt x="6" y="17"/>
                      <a:pt x="11" y="13"/>
                      <a:pt x="14" y="7"/>
                    </a:cubicBezTo>
                    <a:cubicBezTo>
                      <a:pt x="14" y="4"/>
                      <a:pt x="15" y="2"/>
                      <a:pt x="15"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9" name="Google Shape;686;p5">
                <a:extLst>
                  <a:ext uri="{FF2B5EF4-FFF2-40B4-BE49-F238E27FC236}">
                    <a16:creationId xmlns:a16="http://schemas.microsoft.com/office/drawing/2014/main" id="{F7A664C5-D519-4F67-A66F-39297894A930}"/>
                  </a:ext>
                </a:extLst>
              </p:cNvPr>
              <p:cNvSpPr/>
              <p:nvPr/>
            </p:nvSpPr>
            <p:spPr>
              <a:xfrm>
                <a:off x="3566" y="1319"/>
                <a:ext cx="34" cy="60"/>
              </a:xfrm>
              <a:custGeom>
                <a:avLst/>
                <a:gdLst/>
                <a:ahLst/>
                <a:cxnLst/>
                <a:rect l="l" t="t" r="r" b="b"/>
                <a:pathLst>
                  <a:path w="20" h="35" extrusionOk="0">
                    <a:moveTo>
                      <a:pt x="10" y="0"/>
                    </a:moveTo>
                    <a:cubicBezTo>
                      <a:pt x="10" y="1"/>
                      <a:pt x="9" y="1"/>
                      <a:pt x="8" y="2"/>
                    </a:cubicBezTo>
                    <a:cubicBezTo>
                      <a:pt x="8" y="6"/>
                      <a:pt x="5" y="10"/>
                      <a:pt x="2" y="12"/>
                    </a:cubicBezTo>
                    <a:cubicBezTo>
                      <a:pt x="0" y="22"/>
                      <a:pt x="5" y="31"/>
                      <a:pt x="14" y="34"/>
                    </a:cubicBezTo>
                    <a:cubicBezTo>
                      <a:pt x="16" y="35"/>
                      <a:pt x="18" y="35"/>
                      <a:pt x="20" y="35"/>
                    </a:cubicBezTo>
                    <a:cubicBezTo>
                      <a:pt x="20" y="35"/>
                      <a:pt x="20" y="35"/>
                      <a:pt x="20" y="35"/>
                    </a:cubicBezTo>
                    <a:cubicBezTo>
                      <a:pt x="18" y="33"/>
                      <a:pt x="16" y="30"/>
                      <a:pt x="15" y="26"/>
                    </a:cubicBezTo>
                    <a:cubicBezTo>
                      <a:pt x="14" y="21"/>
                      <a:pt x="15" y="15"/>
                      <a:pt x="19" y="11"/>
                    </a:cubicBezTo>
                    <a:cubicBezTo>
                      <a:pt x="17" y="10"/>
                      <a:pt x="15" y="8"/>
                      <a:pt x="14" y="6"/>
                    </a:cubicBezTo>
                    <a:cubicBezTo>
                      <a:pt x="12" y="4"/>
                      <a:pt x="11" y="2"/>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0" name="Google Shape;687;p5">
                <a:extLst>
                  <a:ext uri="{FF2B5EF4-FFF2-40B4-BE49-F238E27FC236}">
                    <a16:creationId xmlns:a16="http://schemas.microsoft.com/office/drawing/2014/main" id="{91EB504A-F873-492F-AD21-E83B55E13BFC}"/>
                  </a:ext>
                </a:extLst>
              </p:cNvPr>
              <p:cNvSpPr/>
              <p:nvPr/>
            </p:nvSpPr>
            <p:spPr>
              <a:xfrm>
                <a:off x="3590" y="1338"/>
                <a:ext cx="32" cy="41"/>
              </a:xfrm>
              <a:custGeom>
                <a:avLst/>
                <a:gdLst/>
                <a:ahLst/>
                <a:cxnLst/>
                <a:rect l="l" t="t" r="r" b="b"/>
                <a:pathLst>
                  <a:path w="19" h="24" extrusionOk="0">
                    <a:moveTo>
                      <a:pt x="5" y="0"/>
                    </a:moveTo>
                    <a:cubicBezTo>
                      <a:pt x="1" y="4"/>
                      <a:pt x="0" y="10"/>
                      <a:pt x="1" y="15"/>
                    </a:cubicBezTo>
                    <a:cubicBezTo>
                      <a:pt x="2" y="19"/>
                      <a:pt x="4" y="22"/>
                      <a:pt x="6" y="24"/>
                    </a:cubicBezTo>
                    <a:cubicBezTo>
                      <a:pt x="7" y="24"/>
                      <a:pt x="9" y="24"/>
                      <a:pt x="10" y="24"/>
                    </a:cubicBezTo>
                    <a:cubicBezTo>
                      <a:pt x="16" y="19"/>
                      <a:pt x="19" y="12"/>
                      <a:pt x="19" y="5"/>
                    </a:cubicBezTo>
                    <a:cubicBezTo>
                      <a:pt x="14" y="5"/>
                      <a:pt x="9" y="3"/>
                      <a:pt x="5"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1" name="Google Shape;688;p5">
                <a:extLst>
                  <a:ext uri="{FF2B5EF4-FFF2-40B4-BE49-F238E27FC236}">
                    <a16:creationId xmlns:a16="http://schemas.microsoft.com/office/drawing/2014/main" id="{38377C63-711F-4F12-9928-FD2C82A070DA}"/>
                  </a:ext>
                </a:extLst>
              </p:cNvPr>
              <p:cNvSpPr/>
              <p:nvPr/>
            </p:nvSpPr>
            <p:spPr>
              <a:xfrm>
                <a:off x="3864" y="1254"/>
                <a:ext cx="103" cy="91"/>
              </a:xfrm>
              <a:custGeom>
                <a:avLst/>
                <a:gdLst/>
                <a:ahLst/>
                <a:cxnLst/>
                <a:rect l="l" t="t" r="r" b="b"/>
                <a:pathLst>
                  <a:path w="60" h="53" extrusionOk="0">
                    <a:moveTo>
                      <a:pt x="32" y="35"/>
                    </a:moveTo>
                    <a:cubicBezTo>
                      <a:pt x="31" y="35"/>
                      <a:pt x="31" y="35"/>
                      <a:pt x="30" y="34"/>
                    </a:cubicBezTo>
                    <a:cubicBezTo>
                      <a:pt x="22" y="34"/>
                      <a:pt x="15" y="26"/>
                      <a:pt x="16" y="18"/>
                    </a:cubicBezTo>
                    <a:cubicBezTo>
                      <a:pt x="17" y="9"/>
                      <a:pt x="24" y="3"/>
                      <a:pt x="32" y="3"/>
                    </a:cubicBezTo>
                    <a:cubicBezTo>
                      <a:pt x="32" y="3"/>
                      <a:pt x="33" y="3"/>
                      <a:pt x="33" y="3"/>
                    </a:cubicBezTo>
                    <a:cubicBezTo>
                      <a:pt x="42" y="4"/>
                      <a:pt x="48" y="12"/>
                      <a:pt x="47" y="20"/>
                    </a:cubicBezTo>
                    <a:cubicBezTo>
                      <a:pt x="47" y="28"/>
                      <a:pt x="40" y="35"/>
                      <a:pt x="32" y="35"/>
                    </a:cubicBezTo>
                    <a:moveTo>
                      <a:pt x="30" y="0"/>
                    </a:moveTo>
                    <a:cubicBezTo>
                      <a:pt x="19" y="0"/>
                      <a:pt x="8" y="7"/>
                      <a:pt x="5" y="18"/>
                    </a:cubicBezTo>
                    <a:cubicBezTo>
                      <a:pt x="0" y="32"/>
                      <a:pt x="7" y="47"/>
                      <a:pt x="21" y="52"/>
                    </a:cubicBezTo>
                    <a:cubicBezTo>
                      <a:pt x="24" y="53"/>
                      <a:pt x="27" y="53"/>
                      <a:pt x="30" y="53"/>
                    </a:cubicBezTo>
                    <a:cubicBezTo>
                      <a:pt x="41" y="53"/>
                      <a:pt x="51" y="46"/>
                      <a:pt x="55" y="35"/>
                    </a:cubicBezTo>
                    <a:cubicBezTo>
                      <a:pt x="60" y="21"/>
                      <a:pt x="52" y="6"/>
                      <a:pt x="38" y="2"/>
                    </a:cubicBezTo>
                    <a:cubicBezTo>
                      <a:pt x="36" y="1"/>
                      <a:pt x="33"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2" name="Google Shape;689;p5">
                <a:extLst>
                  <a:ext uri="{FF2B5EF4-FFF2-40B4-BE49-F238E27FC236}">
                    <a16:creationId xmlns:a16="http://schemas.microsoft.com/office/drawing/2014/main" id="{A7111820-11E7-4858-830B-49F7AE77AB82}"/>
                  </a:ext>
                </a:extLst>
              </p:cNvPr>
              <p:cNvSpPr/>
              <p:nvPr/>
            </p:nvSpPr>
            <p:spPr>
              <a:xfrm>
                <a:off x="3621" y="1537"/>
                <a:ext cx="101" cy="88"/>
              </a:xfrm>
              <a:custGeom>
                <a:avLst/>
                <a:gdLst/>
                <a:ahLst/>
                <a:cxnLst/>
                <a:rect l="l" t="t" r="r" b="b"/>
                <a:pathLst>
                  <a:path w="59" h="51" extrusionOk="0">
                    <a:moveTo>
                      <a:pt x="16" y="0"/>
                    </a:moveTo>
                    <a:cubicBezTo>
                      <a:pt x="11" y="4"/>
                      <a:pt x="7" y="9"/>
                      <a:pt x="5" y="15"/>
                    </a:cubicBezTo>
                    <a:cubicBezTo>
                      <a:pt x="0" y="29"/>
                      <a:pt x="7" y="45"/>
                      <a:pt x="22" y="50"/>
                    </a:cubicBezTo>
                    <a:cubicBezTo>
                      <a:pt x="24" y="51"/>
                      <a:pt x="27" y="51"/>
                      <a:pt x="30" y="51"/>
                    </a:cubicBezTo>
                    <a:cubicBezTo>
                      <a:pt x="42" y="51"/>
                      <a:pt x="52" y="44"/>
                      <a:pt x="56" y="33"/>
                    </a:cubicBezTo>
                    <a:cubicBezTo>
                      <a:pt x="59" y="24"/>
                      <a:pt x="57" y="14"/>
                      <a:pt x="52" y="7"/>
                    </a:cubicBezTo>
                    <a:cubicBezTo>
                      <a:pt x="47" y="9"/>
                      <a:pt x="43" y="10"/>
                      <a:pt x="38" y="10"/>
                    </a:cubicBezTo>
                    <a:cubicBezTo>
                      <a:pt x="30" y="10"/>
                      <a:pt x="22" y="7"/>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3" name="Google Shape;690;p5">
                <a:extLst>
                  <a:ext uri="{FF2B5EF4-FFF2-40B4-BE49-F238E27FC236}">
                    <a16:creationId xmlns:a16="http://schemas.microsoft.com/office/drawing/2014/main" id="{317B4C55-AE8A-44EF-ACA4-6D42CEC7E103}"/>
                  </a:ext>
                </a:extLst>
              </p:cNvPr>
              <p:cNvSpPr/>
              <p:nvPr/>
            </p:nvSpPr>
            <p:spPr>
              <a:xfrm>
                <a:off x="3648" y="1532"/>
                <a:ext cx="62" cy="22"/>
              </a:xfrm>
              <a:custGeom>
                <a:avLst/>
                <a:gdLst/>
                <a:ahLst/>
                <a:cxnLst/>
                <a:rect l="l" t="t" r="r" b="b"/>
                <a:pathLst>
                  <a:path w="36" h="13" extrusionOk="0">
                    <a:moveTo>
                      <a:pt x="15" y="0"/>
                    </a:moveTo>
                    <a:cubicBezTo>
                      <a:pt x="10" y="0"/>
                      <a:pt x="5" y="1"/>
                      <a:pt x="0" y="3"/>
                    </a:cubicBezTo>
                    <a:cubicBezTo>
                      <a:pt x="6" y="10"/>
                      <a:pt x="14" y="13"/>
                      <a:pt x="22" y="13"/>
                    </a:cubicBezTo>
                    <a:cubicBezTo>
                      <a:pt x="27" y="13"/>
                      <a:pt x="31" y="12"/>
                      <a:pt x="36" y="10"/>
                    </a:cubicBezTo>
                    <a:cubicBezTo>
                      <a:pt x="33" y="6"/>
                      <a:pt x="28" y="3"/>
                      <a:pt x="23" y="1"/>
                    </a:cubicBezTo>
                    <a:cubicBezTo>
                      <a:pt x="20" y="0"/>
                      <a:pt x="17" y="0"/>
                      <a:pt x="1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4" name="Google Shape;691;p5">
                <a:extLst>
                  <a:ext uri="{FF2B5EF4-FFF2-40B4-BE49-F238E27FC236}">
                    <a16:creationId xmlns:a16="http://schemas.microsoft.com/office/drawing/2014/main" id="{65703CFD-3AF6-4FDC-B502-DB5BB7BDC890}"/>
                  </a:ext>
                </a:extLst>
              </p:cNvPr>
              <p:cNvSpPr/>
              <p:nvPr/>
            </p:nvSpPr>
            <p:spPr>
              <a:xfrm>
                <a:off x="3694" y="1244"/>
                <a:ext cx="31" cy="43"/>
              </a:xfrm>
              <a:custGeom>
                <a:avLst/>
                <a:gdLst/>
                <a:ahLst/>
                <a:cxnLst/>
                <a:rect l="l" t="t" r="r" b="b"/>
                <a:pathLst>
                  <a:path w="18" h="25" extrusionOk="0">
                    <a:moveTo>
                      <a:pt x="15" y="0"/>
                    </a:moveTo>
                    <a:cubicBezTo>
                      <a:pt x="10" y="0"/>
                      <a:pt x="4" y="3"/>
                      <a:pt x="3" y="9"/>
                    </a:cubicBezTo>
                    <a:cubicBezTo>
                      <a:pt x="0" y="15"/>
                      <a:pt x="3" y="22"/>
                      <a:pt x="10" y="25"/>
                    </a:cubicBezTo>
                    <a:cubicBezTo>
                      <a:pt x="10" y="25"/>
                      <a:pt x="10" y="25"/>
                      <a:pt x="10" y="25"/>
                    </a:cubicBezTo>
                    <a:cubicBezTo>
                      <a:pt x="9" y="22"/>
                      <a:pt x="9" y="20"/>
                      <a:pt x="9" y="17"/>
                    </a:cubicBezTo>
                    <a:cubicBezTo>
                      <a:pt x="10" y="10"/>
                      <a:pt x="13" y="4"/>
                      <a:pt x="18" y="0"/>
                    </a:cubicBezTo>
                    <a:cubicBezTo>
                      <a:pt x="17" y="0"/>
                      <a:pt x="16"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5" name="Google Shape;692;p5">
                <a:extLst>
                  <a:ext uri="{FF2B5EF4-FFF2-40B4-BE49-F238E27FC236}">
                    <a16:creationId xmlns:a16="http://schemas.microsoft.com/office/drawing/2014/main" id="{8460EA48-4051-4833-85D0-D10E6C697770}"/>
                  </a:ext>
                </a:extLst>
              </p:cNvPr>
              <p:cNvSpPr/>
              <p:nvPr/>
            </p:nvSpPr>
            <p:spPr>
              <a:xfrm>
                <a:off x="3556" y="1465"/>
                <a:ext cx="20" cy="24"/>
              </a:xfrm>
              <a:custGeom>
                <a:avLst/>
                <a:gdLst/>
                <a:ahLst/>
                <a:cxnLst/>
                <a:rect l="l" t="t" r="r" b="b"/>
                <a:pathLst>
                  <a:path w="12" h="14" extrusionOk="0">
                    <a:moveTo>
                      <a:pt x="8" y="0"/>
                    </a:moveTo>
                    <a:cubicBezTo>
                      <a:pt x="5" y="0"/>
                      <a:pt x="2" y="2"/>
                      <a:pt x="1" y="5"/>
                    </a:cubicBezTo>
                    <a:cubicBezTo>
                      <a:pt x="0" y="8"/>
                      <a:pt x="2" y="12"/>
                      <a:pt x="6" y="14"/>
                    </a:cubicBezTo>
                    <a:cubicBezTo>
                      <a:pt x="6" y="14"/>
                      <a:pt x="7" y="14"/>
                      <a:pt x="8" y="14"/>
                    </a:cubicBezTo>
                    <a:cubicBezTo>
                      <a:pt x="9" y="14"/>
                      <a:pt x="10" y="14"/>
                      <a:pt x="11" y="13"/>
                    </a:cubicBezTo>
                    <a:cubicBezTo>
                      <a:pt x="9" y="9"/>
                      <a:pt x="10" y="5"/>
                      <a:pt x="12" y="1"/>
                    </a:cubicBezTo>
                    <a:cubicBezTo>
                      <a:pt x="11" y="1"/>
                      <a:pt x="11" y="1"/>
                      <a:pt x="10"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23" name="Google Shape;693;p5">
              <a:extLst>
                <a:ext uri="{FF2B5EF4-FFF2-40B4-BE49-F238E27FC236}">
                  <a16:creationId xmlns:a16="http://schemas.microsoft.com/office/drawing/2014/main" id="{6CA74837-E5A4-43A4-A8A7-2659BCBC887C}"/>
                </a:ext>
              </a:extLst>
            </p:cNvPr>
            <p:cNvGrpSpPr/>
            <p:nvPr/>
          </p:nvGrpSpPr>
          <p:grpSpPr>
            <a:xfrm>
              <a:off x="2468" y="764"/>
              <a:ext cx="2798" cy="2803"/>
              <a:chOff x="2468" y="764"/>
              <a:chExt cx="2798" cy="2803"/>
            </a:xfrm>
          </p:grpSpPr>
          <p:sp>
            <p:nvSpPr>
              <p:cNvPr id="446" name="Google Shape;694;p5">
                <a:extLst>
                  <a:ext uri="{FF2B5EF4-FFF2-40B4-BE49-F238E27FC236}">
                    <a16:creationId xmlns:a16="http://schemas.microsoft.com/office/drawing/2014/main" id="{C4973AA8-5F4F-4428-B196-E5C37F01F5C9}"/>
                  </a:ext>
                </a:extLst>
              </p:cNvPr>
              <p:cNvSpPr/>
              <p:nvPr/>
            </p:nvSpPr>
            <p:spPr>
              <a:xfrm>
                <a:off x="4008" y="1366"/>
                <a:ext cx="68" cy="65"/>
              </a:xfrm>
              <a:custGeom>
                <a:avLst/>
                <a:gdLst/>
                <a:ahLst/>
                <a:cxnLst/>
                <a:rect l="l" t="t" r="r" b="b"/>
                <a:pathLst>
                  <a:path w="40" h="38" extrusionOk="0">
                    <a:moveTo>
                      <a:pt x="19" y="0"/>
                    </a:moveTo>
                    <a:cubicBezTo>
                      <a:pt x="11" y="0"/>
                      <a:pt x="4" y="5"/>
                      <a:pt x="1" y="13"/>
                    </a:cubicBezTo>
                    <a:cubicBezTo>
                      <a:pt x="0" y="16"/>
                      <a:pt x="0" y="19"/>
                      <a:pt x="1" y="22"/>
                    </a:cubicBezTo>
                    <a:cubicBezTo>
                      <a:pt x="2" y="25"/>
                      <a:pt x="4" y="27"/>
                      <a:pt x="5" y="31"/>
                    </a:cubicBezTo>
                    <a:cubicBezTo>
                      <a:pt x="5" y="31"/>
                      <a:pt x="5" y="31"/>
                      <a:pt x="5" y="31"/>
                    </a:cubicBezTo>
                    <a:cubicBezTo>
                      <a:pt x="7" y="34"/>
                      <a:pt x="10" y="36"/>
                      <a:pt x="13" y="37"/>
                    </a:cubicBezTo>
                    <a:cubicBezTo>
                      <a:pt x="15" y="38"/>
                      <a:pt x="17" y="38"/>
                      <a:pt x="19" y="38"/>
                    </a:cubicBezTo>
                    <a:cubicBezTo>
                      <a:pt x="27" y="38"/>
                      <a:pt x="34" y="33"/>
                      <a:pt x="37" y="25"/>
                    </a:cubicBezTo>
                    <a:cubicBezTo>
                      <a:pt x="40" y="16"/>
                      <a:pt x="35" y="5"/>
                      <a:pt x="25" y="1"/>
                    </a:cubicBezTo>
                    <a:cubicBezTo>
                      <a:pt x="23" y="1"/>
                      <a:pt x="21"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7" name="Google Shape;695;p5">
                <a:extLst>
                  <a:ext uri="{FF2B5EF4-FFF2-40B4-BE49-F238E27FC236}">
                    <a16:creationId xmlns:a16="http://schemas.microsoft.com/office/drawing/2014/main" id="{F279EBED-BE95-4C9A-B7C4-4667D0E67932}"/>
                  </a:ext>
                </a:extLst>
              </p:cNvPr>
              <p:cNvSpPr/>
              <p:nvPr/>
            </p:nvSpPr>
            <p:spPr>
              <a:xfrm>
                <a:off x="4009" y="1404"/>
                <a:ext cx="7" cy="15"/>
              </a:xfrm>
              <a:custGeom>
                <a:avLst/>
                <a:gdLst/>
                <a:ahLst/>
                <a:cxnLst/>
                <a:rect l="l" t="t" r="r" b="b"/>
                <a:pathLst>
                  <a:path w="4" h="9" extrusionOk="0">
                    <a:moveTo>
                      <a:pt x="0" y="0"/>
                    </a:moveTo>
                    <a:cubicBezTo>
                      <a:pt x="0" y="3"/>
                      <a:pt x="2" y="7"/>
                      <a:pt x="4" y="9"/>
                    </a:cubicBezTo>
                    <a:cubicBezTo>
                      <a:pt x="4" y="9"/>
                      <a:pt x="4" y="9"/>
                      <a:pt x="4" y="9"/>
                    </a:cubicBezTo>
                    <a:cubicBezTo>
                      <a:pt x="3" y="5"/>
                      <a:pt x="1" y="3"/>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8" name="Google Shape;696;p5">
                <a:extLst>
                  <a:ext uri="{FF2B5EF4-FFF2-40B4-BE49-F238E27FC236}">
                    <a16:creationId xmlns:a16="http://schemas.microsoft.com/office/drawing/2014/main" id="{14EB59D4-32C2-463F-8D25-4D33F0A11D6C}"/>
                  </a:ext>
                </a:extLst>
              </p:cNvPr>
              <p:cNvSpPr/>
              <p:nvPr/>
            </p:nvSpPr>
            <p:spPr>
              <a:xfrm>
                <a:off x="3691" y="1822"/>
                <a:ext cx="94" cy="89"/>
              </a:xfrm>
              <a:custGeom>
                <a:avLst/>
                <a:gdLst/>
                <a:ahLst/>
                <a:cxnLst/>
                <a:rect l="l" t="t" r="r" b="b"/>
                <a:pathLst>
                  <a:path w="55" h="52" extrusionOk="0">
                    <a:moveTo>
                      <a:pt x="28" y="0"/>
                    </a:moveTo>
                    <a:cubicBezTo>
                      <a:pt x="26" y="0"/>
                      <a:pt x="25" y="0"/>
                      <a:pt x="23" y="0"/>
                    </a:cubicBezTo>
                    <a:cubicBezTo>
                      <a:pt x="9" y="3"/>
                      <a:pt x="0" y="16"/>
                      <a:pt x="2" y="30"/>
                    </a:cubicBezTo>
                    <a:cubicBezTo>
                      <a:pt x="4" y="42"/>
                      <a:pt x="15" y="52"/>
                      <a:pt x="28" y="52"/>
                    </a:cubicBezTo>
                    <a:cubicBezTo>
                      <a:pt x="29" y="52"/>
                      <a:pt x="30" y="51"/>
                      <a:pt x="32" y="51"/>
                    </a:cubicBezTo>
                    <a:cubicBezTo>
                      <a:pt x="46" y="49"/>
                      <a:pt x="55" y="36"/>
                      <a:pt x="53" y="22"/>
                    </a:cubicBezTo>
                    <a:cubicBezTo>
                      <a:pt x="51" y="9"/>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9" name="Google Shape;697;p5">
                <a:extLst>
                  <a:ext uri="{FF2B5EF4-FFF2-40B4-BE49-F238E27FC236}">
                    <a16:creationId xmlns:a16="http://schemas.microsoft.com/office/drawing/2014/main" id="{2933CCDC-E8EB-4453-861F-F20DEFD712F8}"/>
                  </a:ext>
                </a:extLst>
              </p:cNvPr>
              <p:cNvSpPr/>
              <p:nvPr/>
            </p:nvSpPr>
            <p:spPr>
              <a:xfrm>
                <a:off x="3604" y="1983"/>
                <a:ext cx="58" cy="55"/>
              </a:xfrm>
              <a:custGeom>
                <a:avLst/>
                <a:gdLst/>
                <a:ahLst/>
                <a:cxnLst/>
                <a:rect l="l" t="t" r="r" b="b"/>
                <a:pathLst>
                  <a:path w="34" h="32" extrusionOk="0">
                    <a:moveTo>
                      <a:pt x="17" y="0"/>
                    </a:moveTo>
                    <a:cubicBezTo>
                      <a:pt x="16" y="0"/>
                      <a:pt x="15" y="0"/>
                      <a:pt x="15" y="1"/>
                    </a:cubicBezTo>
                    <a:cubicBezTo>
                      <a:pt x="6" y="2"/>
                      <a:pt x="0" y="10"/>
                      <a:pt x="2" y="18"/>
                    </a:cubicBezTo>
                    <a:cubicBezTo>
                      <a:pt x="3" y="26"/>
                      <a:pt x="10" y="32"/>
                      <a:pt x="17" y="32"/>
                    </a:cubicBezTo>
                    <a:cubicBezTo>
                      <a:pt x="18" y="32"/>
                      <a:pt x="19" y="31"/>
                      <a:pt x="20" y="31"/>
                    </a:cubicBezTo>
                    <a:cubicBezTo>
                      <a:pt x="28" y="30"/>
                      <a:pt x="34" y="22"/>
                      <a:pt x="33" y="13"/>
                    </a:cubicBezTo>
                    <a:cubicBezTo>
                      <a:pt x="31" y="6"/>
                      <a:pt x="25"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0" name="Google Shape;698;p5">
                <a:extLst>
                  <a:ext uri="{FF2B5EF4-FFF2-40B4-BE49-F238E27FC236}">
                    <a16:creationId xmlns:a16="http://schemas.microsoft.com/office/drawing/2014/main" id="{CE1188A9-020D-43C8-B014-148DC96D6C23}"/>
                  </a:ext>
                </a:extLst>
              </p:cNvPr>
              <p:cNvSpPr/>
              <p:nvPr/>
            </p:nvSpPr>
            <p:spPr>
              <a:xfrm>
                <a:off x="3463" y="1803"/>
                <a:ext cx="122" cy="110"/>
              </a:xfrm>
              <a:custGeom>
                <a:avLst/>
                <a:gdLst/>
                <a:ahLst/>
                <a:cxnLst/>
                <a:rect l="l" t="t" r="r" b="b"/>
                <a:pathLst>
                  <a:path w="71" h="64" extrusionOk="0">
                    <a:moveTo>
                      <a:pt x="47" y="0"/>
                    </a:moveTo>
                    <a:cubicBezTo>
                      <a:pt x="50" y="13"/>
                      <a:pt x="45" y="26"/>
                      <a:pt x="34" y="33"/>
                    </a:cubicBezTo>
                    <a:cubicBezTo>
                      <a:pt x="28" y="37"/>
                      <a:pt x="22" y="38"/>
                      <a:pt x="16" y="38"/>
                    </a:cubicBezTo>
                    <a:cubicBezTo>
                      <a:pt x="11" y="38"/>
                      <a:pt x="5" y="37"/>
                      <a:pt x="0" y="34"/>
                    </a:cubicBezTo>
                    <a:cubicBezTo>
                      <a:pt x="0" y="35"/>
                      <a:pt x="0" y="36"/>
                      <a:pt x="0" y="37"/>
                    </a:cubicBezTo>
                    <a:cubicBezTo>
                      <a:pt x="2" y="49"/>
                      <a:pt x="9" y="58"/>
                      <a:pt x="19" y="63"/>
                    </a:cubicBezTo>
                    <a:cubicBezTo>
                      <a:pt x="21" y="60"/>
                      <a:pt x="25" y="58"/>
                      <a:pt x="28" y="57"/>
                    </a:cubicBezTo>
                    <a:cubicBezTo>
                      <a:pt x="30" y="57"/>
                      <a:pt x="31" y="57"/>
                      <a:pt x="32" y="57"/>
                    </a:cubicBezTo>
                    <a:cubicBezTo>
                      <a:pt x="38" y="57"/>
                      <a:pt x="43" y="60"/>
                      <a:pt x="46" y="64"/>
                    </a:cubicBezTo>
                    <a:cubicBezTo>
                      <a:pt x="61" y="58"/>
                      <a:pt x="71" y="43"/>
                      <a:pt x="68" y="26"/>
                    </a:cubicBezTo>
                    <a:cubicBezTo>
                      <a:pt x="66" y="14"/>
                      <a:pt x="58" y="5"/>
                      <a:pt x="4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1" name="Google Shape;699;p5">
                <a:extLst>
                  <a:ext uri="{FF2B5EF4-FFF2-40B4-BE49-F238E27FC236}">
                    <a16:creationId xmlns:a16="http://schemas.microsoft.com/office/drawing/2014/main" id="{1A73BA29-6874-45EC-BA73-6C6FB1E8F4B0}"/>
                  </a:ext>
                </a:extLst>
              </p:cNvPr>
              <p:cNvSpPr/>
              <p:nvPr/>
            </p:nvSpPr>
            <p:spPr>
              <a:xfrm>
                <a:off x="3461" y="1800"/>
                <a:ext cx="88" cy="68"/>
              </a:xfrm>
              <a:custGeom>
                <a:avLst/>
                <a:gdLst/>
                <a:ahLst/>
                <a:cxnLst/>
                <a:rect l="l" t="t" r="r" b="b"/>
                <a:pathLst>
                  <a:path w="51" h="40" extrusionOk="0">
                    <a:moveTo>
                      <a:pt x="35" y="0"/>
                    </a:moveTo>
                    <a:cubicBezTo>
                      <a:pt x="33" y="0"/>
                      <a:pt x="32" y="0"/>
                      <a:pt x="30" y="0"/>
                    </a:cubicBezTo>
                    <a:cubicBezTo>
                      <a:pt x="12" y="3"/>
                      <a:pt x="0" y="19"/>
                      <a:pt x="1" y="36"/>
                    </a:cubicBezTo>
                    <a:cubicBezTo>
                      <a:pt x="6" y="39"/>
                      <a:pt x="12" y="40"/>
                      <a:pt x="17" y="40"/>
                    </a:cubicBezTo>
                    <a:cubicBezTo>
                      <a:pt x="23" y="40"/>
                      <a:pt x="29" y="39"/>
                      <a:pt x="35" y="35"/>
                    </a:cubicBezTo>
                    <a:cubicBezTo>
                      <a:pt x="46" y="28"/>
                      <a:pt x="51" y="15"/>
                      <a:pt x="48" y="2"/>
                    </a:cubicBezTo>
                    <a:cubicBezTo>
                      <a:pt x="44" y="1"/>
                      <a:pt x="40" y="0"/>
                      <a:pt x="35"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2" name="Google Shape;700;p5">
                <a:extLst>
                  <a:ext uri="{FF2B5EF4-FFF2-40B4-BE49-F238E27FC236}">
                    <a16:creationId xmlns:a16="http://schemas.microsoft.com/office/drawing/2014/main" id="{0DEF09FA-50AB-4D93-BF41-D27376BB5C66}"/>
                  </a:ext>
                </a:extLst>
              </p:cNvPr>
              <p:cNvSpPr/>
              <p:nvPr/>
            </p:nvSpPr>
            <p:spPr>
              <a:xfrm>
                <a:off x="3496" y="1901"/>
                <a:ext cx="46" cy="15"/>
              </a:xfrm>
              <a:custGeom>
                <a:avLst/>
                <a:gdLst/>
                <a:ahLst/>
                <a:cxnLst/>
                <a:rect l="l" t="t" r="r" b="b"/>
                <a:pathLst>
                  <a:path w="27" h="9" extrusionOk="0">
                    <a:moveTo>
                      <a:pt x="13" y="0"/>
                    </a:moveTo>
                    <a:cubicBezTo>
                      <a:pt x="12" y="0"/>
                      <a:pt x="11" y="0"/>
                      <a:pt x="9" y="0"/>
                    </a:cubicBezTo>
                    <a:cubicBezTo>
                      <a:pt x="6" y="1"/>
                      <a:pt x="2" y="3"/>
                      <a:pt x="0" y="6"/>
                    </a:cubicBezTo>
                    <a:cubicBezTo>
                      <a:pt x="5" y="8"/>
                      <a:pt x="10" y="9"/>
                      <a:pt x="15" y="9"/>
                    </a:cubicBezTo>
                    <a:cubicBezTo>
                      <a:pt x="17" y="9"/>
                      <a:pt x="19" y="9"/>
                      <a:pt x="21" y="9"/>
                    </a:cubicBezTo>
                    <a:cubicBezTo>
                      <a:pt x="23" y="8"/>
                      <a:pt x="25" y="8"/>
                      <a:pt x="27" y="7"/>
                    </a:cubicBezTo>
                    <a:cubicBezTo>
                      <a:pt x="24" y="3"/>
                      <a:pt x="19" y="0"/>
                      <a:pt x="1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3" name="Google Shape;701;p5">
                <a:extLst>
                  <a:ext uri="{FF2B5EF4-FFF2-40B4-BE49-F238E27FC236}">
                    <a16:creationId xmlns:a16="http://schemas.microsoft.com/office/drawing/2014/main" id="{B205BA17-4D2E-4E84-BA91-436A0A4C8F09}"/>
                  </a:ext>
                </a:extLst>
              </p:cNvPr>
              <p:cNvSpPr/>
              <p:nvPr/>
            </p:nvSpPr>
            <p:spPr>
              <a:xfrm>
                <a:off x="3266" y="1841"/>
                <a:ext cx="67" cy="65"/>
              </a:xfrm>
              <a:custGeom>
                <a:avLst/>
                <a:gdLst/>
                <a:ahLst/>
                <a:cxnLst/>
                <a:rect l="l" t="t" r="r" b="b"/>
                <a:pathLst>
                  <a:path w="39" h="38" extrusionOk="0">
                    <a:moveTo>
                      <a:pt x="20" y="0"/>
                    </a:moveTo>
                    <a:cubicBezTo>
                      <a:pt x="19" y="0"/>
                      <a:pt x="18" y="0"/>
                      <a:pt x="17" y="0"/>
                    </a:cubicBezTo>
                    <a:cubicBezTo>
                      <a:pt x="7" y="2"/>
                      <a:pt x="0" y="12"/>
                      <a:pt x="2" y="22"/>
                    </a:cubicBezTo>
                    <a:cubicBezTo>
                      <a:pt x="3" y="31"/>
                      <a:pt x="11" y="38"/>
                      <a:pt x="20" y="38"/>
                    </a:cubicBezTo>
                    <a:cubicBezTo>
                      <a:pt x="21" y="38"/>
                      <a:pt x="22" y="38"/>
                      <a:pt x="23" y="37"/>
                    </a:cubicBezTo>
                    <a:cubicBezTo>
                      <a:pt x="26" y="37"/>
                      <a:pt x="28" y="36"/>
                      <a:pt x="30" y="35"/>
                    </a:cubicBezTo>
                    <a:cubicBezTo>
                      <a:pt x="32" y="29"/>
                      <a:pt x="35" y="25"/>
                      <a:pt x="39" y="21"/>
                    </a:cubicBezTo>
                    <a:cubicBezTo>
                      <a:pt x="39" y="19"/>
                      <a:pt x="39" y="18"/>
                      <a:pt x="39" y="16"/>
                    </a:cubicBezTo>
                    <a:cubicBezTo>
                      <a:pt x="38" y="13"/>
                      <a:pt x="37" y="10"/>
                      <a:pt x="35" y="7"/>
                    </a:cubicBezTo>
                    <a:cubicBezTo>
                      <a:pt x="35" y="7"/>
                      <a:pt x="34" y="7"/>
                      <a:pt x="34" y="7"/>
                    </a:cubicBezTo>
                    <a:cubicBezTo>
                      <a:pt x="32" y="7"/>
                      <a:pt x="29" y="6"/>
                      <a:pt x="27" y="3"/>
                    </a:cubicBezTo>
                    <a:cubicBezTo>
                      <a:pt x="27" y="3"/>
                      <a:pt x="27" y="2"/>
                      <a:pt x="26" y="1"/>
                    </a:cubicBezTo>
                    <a:cubicBezTo>
                      <a:pt x="24" y="1"/>
                      <a:pt x="22"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4" name="Google Shape;702;p5">
                <a:extLst>
                  <a:ext uri="{FF2B5EF4-FFF2-40B4-BE49-F238E27FC236}">
                    <a16:creationId xmlns:a16="http://schemas.microsoft.com/office/drawing/2014/main" id="{84560EDD-7A8D-4AD5-AA6D-343E06C409AB}"/>
                  </a:ext>
                </a:extLst>
              </p:cNvPr>
              <p:cNvSpPr/>
              <p:nvPr/>
            </p:nvSpPr>
            <p:spPr>
              <a:xfrm>
                <a:off x="3311" y="1843"/>
                <a:ext cx="15" cy="10"/>
              </a:xfrm>
              <a:custGeom>
                <a:avLst/>
                <a:gdLst/>
                <a:ahLst/>
                <a:cxnLst/>
                <a:rect l="l" t="t" r="r" b="b"/>
                <a:pathLst>
                  <a:path w="9" h="6" extrusionOk="0">
                    <a:moveTo>
                      <a:pt x="0" y="0"/>
                    </a:moveTo>
                    <a:cubicBezTo>
                      <a:pt x="1" y="1"/>
                      <a:pt x="1" y="2"/>
                      <a:pt x="1" y="2"/>
                    </a:cubicBezTo>
                    <a:cubicBezTo>
                      <a:pt x="3" y="5"/>
                      <a:pt x="6" y="6"/>
                      <a:pt x="8" y="6"/>
                    </a:cubicBezTo>
                    <a:cubicBezTo>
                      <a:pt x="8" y="6"/>
                      <a:pt x="9" y="6"/>
                      <a:pt x="9" y="6"/>
                    </a:cubicBezTo>
                    <a:cubicBezTo>
                      <a:pt x="7" y="3"/>
                      <a:pt x="4" y="1"/>
                      <a:pt x="0"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5" name="Google Shape;703;p5">
                <a:extLst>
                  <a:ext uri="{FF2B5EF4-FFF2-40B4-BE49-F238E27FC236}">
                    <a16:creationId xmlns:a16="http://schemas.microsoft.com/office/drawing/2014/main" id="{3B00BA8A-2EE7-4AF8-8C91-07B5DB2B9764}"/>
                  </a:ext>
                </a:extLst>
              </p:cNvPr>
              <p:cNvSpPr/>
              <p:nvPr/>
            </p:nvSpPr>
            <p:spPr>
              <a:xfrm>
                <a:off x="3318" y="1877"/>
                <a:ext cx="15" cy="24"/>
              </a:xfrm>
              <a:custGeom>
                <a:avLst/>
                <a:gdLst/>
                <a:ahLst/>
                <a:cxnLst/>
                <a:rect l="l" t="t" r="r" b="b"/>
                <a:pathLst>
                  <a:path w="9" h="14" extrusionOk="0">
                    <a:moveTo>
                      <a:pt x="9" y="0"/>
                    </a:moveTo>
                    <a:cubicBezTo>
                      <a:pt x="5" y="4"/>
                      <a:pt x="2" y="8"/>
                      <a:pt x="0" y="14"/>
                    </a:cubicBezTo>
                    <a:cubicBezTo>
                      <a:pt x="5" y="11"/>
                      <a:pt x="8" y="6"/>
                      <a:pt x="9"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6" name="Google Shape;704;p5">
                <a:extLst>
                  <a:ext uri="{FF2B5EF4-FFF2-40B4-BE49-F238E27FC236}">
                    <a16:creationId xmlns:a16="http://schemas.microsoft.com/office/drawing/2014/main" id="{46C0466A-244A-4E8B-9D8E-0C1C574AA464}"/>
                  </a:ext>
                </a:extLst>
              </p:cNvPr>
              <p:cNvSpPr/>
              <p:nvPr/>
            </p:nvSpPr>
            <p:spPr>
              <a:xfrm>
                <a:off x="3506" y="1637"/>
                <a:ext cx="98" cy="91"/>
              </a:xfrm>
              <a:custGeom>
                <a:avLst/>
                <a:gdLst/>
                <a:ahLst/>
                <a:cxnLst/>
                <a:rect l="l" t="t" r="r" b="b"/>
                <a:pathLst>
                  <a:path w="57" h="53" extrusionOk="0">
                    <a:moveTo>
                      <a:pt x="29" y="0"/>
                    </a:moveTo>
                    <a:cubicBezTo>
                      <a:pt x="28" y="0"/>
                      <a:pt x="26" y="0"/>
                      <a:pt x="25" y="0"/>
                    </a:cubicBezTo>
                    <a:cubicBezTo>
                      <a:pt x="10" y="2"/>
                      <a:pt x="0" y="16"/>
                      <a:pt x="3" y="30"/>
                    </a:cubicBezTo>
                    <a:cubicBezTo>
                      <a:pt x="5" y="43"/>
                      <a:pt x="16" y="53"/>
                      <a:pt x="29" y="53"/>
                    </a:cubicBezTo>
                    <a:cubicBezTo>
                      <a:pt x="30" y="53"/>
                      <a:pt x="32" y="53"/>
                      <a:pt x="33" y="52"/>
                    </a:cubicBezTo>
                    <a:cubicBezTo>
                      <a:pt x="48" y="50"/>
                      <a:pt x="57" y="36"/>
                      <a:pt x="55" y="22"/>
                    </a:cubicBezTo>
                    <a:cubicBezTo>
                      <a:pt x="53" y="9"/>
                      <a:pt x="42"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7" name="Google Shape;705;p5">
                <a:extLst>
                  <a:ext uri="{FF2B5EF4-FFF2-40B4-BE49-F238E27FC236}">
                    <a16:creationId xmlns:a16="http://schemas.microsoft.com/office/drawing/2014/main" id="{C34E7F33-36A0-4F0D-A5C7-4EA996AF140E}"/>
                  </a:ext>
                </a:extLst>
              </p:cNvPr>
              <p:cNvSpPr/>
              <p:nvPr/>
            </p:nvSpPr>
            <p:spPr>
              <a:xfrm>
                <a:off x="3427" y="1995"/>
                <a:ext cx="94" cy="93"/>
              </a:xfrm>
              <a:custGeom>
                <a:avLst/>
                <a:gdLst/>
                <a:ahLst/>
                <a:cxnLst/>
                <a:rect l="l" t="t" r="r" b="b"/>
                <a:pathLst>
                  <a:path w="55" h="54" extrusionOk="0">
                    <a:moveTo>
                      <a:pt x="27" y="0"/>
                    </a:moveTo>
                    <a:cubicBezTo>
                      <a:pt x="27" y="0"/>
                      <a:pt x="26" y="0"/>
                      <a:pt x="25" y="0"/>
                    </a:cubicBezTo>
                    <a:cubicBezTo>
                      <a:pt x="25" y="5"/>
                      <a:pt x="23" y="11"/>
                      <a:pt x="18" y="15"/>
                    </a:cubicBezTo>
                    <a:cubicBezTo>
                      <a:pt x="14" y="18"/>
                      <a:pt x="10" y="19"/>
                      <a:pt x="6" y="19"/>
                    </a:cubicBezTo>
                    <a:cubicBezTo>
                      <a:pt x="4" y="19"/>
                      <a:pt x="3" y="19"/>
                      <a:pt x="1" y="19"/>
                    </a:cubicBezTo>
                    <a:cubicBezTo>
                      <a:pt x="0" y="23"/>
                      <a:pt x="0" y="27"/>
                      <a:pt x="1" y="31"/>
                    </a:cubicBezTo>
                    <a:cubicBezTo>
                      <a:pt x="3" y="45"/>
                      <a:pt x="14" y="54"/>
                      <a:pt x="27" y="54"/>
                    </a:cubicBezTo>
                    <a:cubicBezTo>
                      <a:pt x="29" y="54"/>
                      <a:pt x="30" y="54"/>
                      <a:pt x="32" y="54"/>
                    </a:cubicBezTo>
                    <a:cubicBezTo>
                      <a:pt x="38" y="53"/>
                      <a:pt x="43" y="50"/>
                      <a:pt x="47" y="46"/>
                    </a:cubicBezTo>
                    <a:cubicBezTo>
                      <a:pt x="48" y="42"/>
                      <a:pt x="50" y="38"/>
                      <a:pt x="53" y="36"/>
                    </a:cubicBezTo>
                    <a:cubicBezTo>
                      <a:pt x="55" y="32"/>
                      <a:pt x="55" y="27"/>
                      <a:pt x="54" y="23"/>
                    </a:cubicBezTo>
                    <a:cubicBezTo>
                      <a:pt x="52" y="9"/>
                      <a:pt x="4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8" name="Google Shape;706;p5">
                <a:extLst>
                  <a:ext uri="{FF2B5EF4-FFF2-40B4-BE49-F238E27FC236}">
                    <a16:creationId xmlns:a16="http://schemas.microsoft.com/office/drawing/2014/main" id="{8D0E8B85-0DF3-4D85-9531-BADE8F893481}"/>
                  </a:ext>
                </a:extLst>
              </p:cNvPr>
              <p:cNvSpPr/>
              <p:nvPr/>
            </p:nvSpPr>
            <p:spPr>
              <a:xfrm>
                <a:off x="3429" y="1995"/>
                <a:ext cx="41" cy="33"/>
              </a:xfrm>
              <a:custGeom>
                <a:avLst/>
                <a:gdLst/>
                <a:ahLst/>
                <a:cxnLst/>
                <a:rect l="l" t="t" r="r" b="b"/>
                <a:pathLst>
                  <a:path w="24" h="19" extrusionOk="0">
                    <a:moveTo>
                      <a:pt x="24" y="0"/>
                    </a:moveTo>
                    <a:cubicBezTo>
                      <a:pt x="23" y="0"/>
                      <a:pt x="23" y="0"/>
                      <a:pt x="22" y="0"/>
                    </a:cubicBezTo>
                    <a:cubicBezTo>
                      <a:pt x="12" y="2"/>
                      <a:pt x="3" y="9"/>
                      <a:pt x="0" y="19"/>
                    </a:cubicBezTo>
                    <a:cubicBezTo>
                      <a:pt x="2" y="19"/>
                      <a:pt x="3" y="19"/>
                      <a:pt x="5" y="19"/>
                    </a:cubicBezTo>
                    <a:cubicBezTo>
                      <a:pt x="9" y="19"/>
                      <a:pt x="13" y="18"/>
                      <a:pt x="17" y="15"/>
                    </a:cubicBezTo>
                    <a:cubicBezTo>
                      <a:pt x="22" y="11"/>
                      <a:pt x="24" y="5"/>
                      <a:pt x="2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9" name="Google Shape;707;p5">
                <a:extLst>
                  <a:ext uri="{FF2B5EF4-FFF2-40B4-BE49-F238E27FC236}">
                    <a16:creationId xmlns:a16="http://schemas.microsoft.com/office/drawing/2014/main" id="{C1D8598D-28AC-400F-BCCD-2E679BCC42C9}"/>
                  </a:ext>
                </a:extLst>
              </p:cNvPr>
              <p:cNvSpPr/>
              <p:nvPr/>
            </p:nvSpPr>
            <p:spPr>
              <a:xfrm>
                <a:off x="3508" y="2057"/>
                <a:ext cx="10" cy="17"/>
              </a:xfrm>
              <a:custGeom>
                <a:avLst/>
                <a:gdLst/>
                <a:ahLst/>
                <a:cxnLst/>
                <a:rect l="l" t="t" r="r" b="b"/>
                <a:pathLst>
                  <a:path w="6" h="10" extrusionOk="0">
                    <a:moveTo>
                      <a:pt x="6" y="0"/>
                    </a:moveTo>
                    <a:cubicBezTo>
                      <a:pt x="3" y="2"/>
                      <a:pt x="1" y="6"/>
                      <a:pt x="0" y="10"/>
                    </a:cubicBezTo>
                    <a:cubicBezTo>
                      <a:pt x="3" y="7"/>
                      <a:pt x="5" y="3"/>
                      <a:pt x="6"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0" name="Google Shape;708;p5">
                <a:extLst>
                  <a:ext uri="{FF2B5EF4-FFF2-40B4-BE49-F238E27FC236}">
                    <a16:creationId xmlns:a16="http://schemas.microsoft.com/office/drawing/2014/main" id="{66D56DC8-F379-490B-BE62-91BFAD2A25B8}"/>
                  </a:ext>
                </a:extLst>
              </p:cNvPr>
              <p:cNvSpPr/>
              <p:nvPr/>
            </p:nvSpPr>
            <p:spPr>
              <a:xfrm>
                <a:off x="3343" y="1723"/>
                <a:ext cx="50" cy="43"/>
              </a:xfrm>
              <a:custGeom>
                <a:avLst/>
                <a:gdLst/>
                <a:ahLst/>
                <a:cxnLst/>
                <a:rect l="l" t="t" r="r" b="b"/>
                <a:pathLst>
                  <a:path w="29" h="25" extrusionOk="0">
                    <a:moveTo>
                      <a:pt x="15" y="0"/>
                    </a:moveTo>
                    <a:cubicBezTo>
                      <a:pt x="14" y="0"/>
                      <a:pt x="13" y="0"/>
                      <a:pt x="12" y="0"/>
                    </a:cubicBezTo>
                    <a:cubicBezTo>
                      <a:pt x="5" y="1"/>
                      <a:pt x="0" y="7"/>
                      <a:pt x="1" y="14"/>
                    </a:cubicBezTo>
                    <a:cubicBezTo>
                      <a:pt x="8" y="16"/>
                      <a:pt x="14" y="20"/>
                      <a:pt x="19" y="25"/>
                    </a:cubicBezTo>
                    <a:cubicBezTo>
                      <a:pt x="25" y="24"/>
                      <a:pt x="29" y="17"/>
                      <a:pt x="28" y="11"/>
                    </a:cubicBezTo>
                    <a:cubicBezTo>
                      <a:pt x="27"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1" name="Google Shape;709;p5">
                <a:extLst>
                  <a:ext uri="{FF2B5EF4-FFF2-40B4-BE49-F238E27FC236}">
                    <a16:creationId xmlns:a16="http://schemas.microsoft.com/office/drawing/2014/main" id="{050188F6-8EE5-4B84-AB4C-4E4EBA4601AA}"/>
                  </a:ext>
                </a:extLst>
              </p:cNvPr>
              <p:cNvSpPr/>
              <p:nvPr/>
            </p:nvSpPr>
            <p:spPr>
              <a:xfrm>
                <a:off x="3326" y="1994"/>
                <a:ext cx="22" cy="20"/>
              </a:xfrm>
              <a:custGeom>
                <a:avLst/>
                <a:gdLst/>
                <a:ahLst/>
                <a:cxnLst/>
                <a:rect l="l" t="t" r="r" b="b"/>
                <a:pathLst>
                  <a:path w="13" h="12" extrusionOk="0">
                    <a:moveTo>
                      <a:pt x="11" y="0"/>
                    </a:moveTo>
                    <a:cubicBezTo>
                      <a:pt x="8" y="4"/>
                      <a:pt x="5" y="8"/>
                      <a:pt x="0" y="10"/>
                    </a:cubicBezTo>
                    <a:cubicBezTo>
                      <a:pt x="2" y="11"/>
                      <a:pt x="3" y="12"/>
                      <a:pt x="5" y="12"/>
                    </a:cubicBezTo>
                    <a:cubicBezTo>
                      <a:pt x="6" y="12"/>
                      <a:pt x="6" y="12"/>
                      <a:pt x="6" y="12"/>
                    </a:cubicBezTo>
                    <a:cubicBezTo>
                      <a:pt x="10" y="11"/>
                      <a:pt x="13" y="8"/>
                      <a:pt x="12" y="4"/>
                    </a:cubicBezTo>
                    <a:cubicBezTo>
                      <a:pt x="12" y="2"/>
                      <a:pt x="11" y="1"/>
                      <a:pt x="1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2" name="Google Shape;710;p5">
                <a:extLst>
                  <a:ext uri="{FF2B5EF4-FFF2-40B4-BE49-F238E27FC236}">
                    <a16:creationId xmlns:a16="http://schemas.microsoft.com/office/drawing/2014/main" id="{7BB28F90-CA9A-48E4-8175-CE6B56676F21}"/>
                  </a:ext>
                </a:extLst>
              </p:cNvPr>
              <p:cNvSpPr/>
              <p:nvPr/>
            </p:nvSpPr>
            <p:spPr>
              <a:xfrm>
                <a:off x="3679" y="1676"/>
                <a:ext cx="68" cy="65"/>
              </a:xfrm>
              <a:custGeom>
                <a:avLst/>
                <a:gdLst/>
                <a:ahLst/>
                <a:cxnLst/>
                <a:rect l="l" t="t" r="r" b="b"/>
                <a:pathLst>
                  <a:path w="40" h="38" extrusionOk="0">
                    <a:moveTo>
                      <a:pt x="20" y="0"/>
                    </a:moveTo>
                    <a:cubicBezTo>
                      <a:pt x="19" y="0"/>
                      <a:pt x="18" y="1"/>
                      <a:pt x="17" y="1"/>
                    </a:cubicBezTo>
                    <a:cubicBezTo>
                      <a:pt x="7" y="2"/>
                      <a:pt x="0" y="12"/>
                      <a:pt x="1" y="22"/>
                    </a:cubicBezTo>
                    <a:cubicBezTo>
                      <a:pt x="3" y="31"/>
                      <a:pt x="11" y="38"/>
                      <a:pt x="20" y="38"/>
                    </a:cubicBezTo>
                    <a:cubicBezTo>
                      <a:pt x="21" y="38"/>
                      <a:pt x="22" y="38"/>
                      <a:pt x="23" y="38"/>
                    </a:cubicBezTo>
                    <a:cubicBezTo>
                      <a:pt x="33" y="36"/>
                      <a:pt x="40" y="26"/>
                      <a:pt x="38" y="16"/>
                    </a:cubicBezTo>
                    <a:cubicBezTo>
                      <a:pt x="37" y="7"/>
                      <a:pt x="29" y="0"/>
                      <a:pt x="2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3" name="Google Shape;711;p5">
                <a:extLst>
                  <a:ext uri="{FF2B5EF4-FFF2-40B4-BE49-F238E27FC236}">
                    <a16:creationId xmlns:a16="http://schemas.microsoft.com/office/drawing/2014/main" id="{4F5FD940-EDE6-45E9-95F1-1A010D6848D1}"/>
                  </a:ext>
                </a:extLst>
              </p:cNvPr>
              <p:cNvSpPr/>
              <p:nvPr/>
            </p:nvSpPr>
            <p:spPr>
              <a:xfrm>
                <a:off x="3655" y="2321"/>
                <a:ext cx="96" cy="88"/>
              </a:xfrm>
              <a:custGeom>
                <a:avLst/>
                <a:gdLst/>
                <a:ahLst/>
                <a:cxnLst/>
                <a:rect l="l" t="t" r="r" b="b"/>
                <a:pathLst>
                  <a:path w="56" h="51" extrusionOk="0">
                    <a:moveTo>
                      <a:pt x="28" y="0"/>
                    </a:moveTo>
                    <a:cubicBezTo>
                      <a:pt x="27" y="0"/>
                      <a:pt x="25" y="0"/>
                      <a:pt x="24" y="0"/>
                    </a:cubicBezTo>
                    <a:cubicBezTo>
                      <a:pt x="10" y="3"/>
                      <a:pt x="0" y="16"/>
                      <a:pt x="3" y="30"/>
                    </a:cubicBezTo>
                    <a:cubicBezTo>
                      <a:pt x="5" y="42"/>
                      <a:pt x="16" y="51"/>
                      <a:pt x="28" y="51"/>
                    </a:cubicBezTo>
                    <a:cubicBezTo>
                      <a:pt x="30" y="51"/>
                      <a:pt x="31" y="51"/>
                      <a:pt x="33" y="51"/>
                    </a:cubicBezTo>
                    <a:cubicBezTo>
                      <a:pt x="47" y="48"/>
                      <a:pt x="56" y="35"/>
                      <a:pt x="53" y="21"/>
                    </a:cubicBezTo>
                    <a:cubicBezTo>
                      <a:pt x="51" y="8"/>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4" name="Google Shape;712;p5">
                <a:extLst>
                  <a:ext uri="{FF2B5EF4-FFF2-40B4-BE49-F238E27FC236}">
                    <a16:creationId xmlns:a16="http://schemas.microsoft.com/office/drawing/2014/main" id="{219E6594-BF26-4370-A19E-3BCD3032F6FA}"/>
                  </a:ext>
                </a:extLst>
              </p:cNvPr>
              <p:cNvSpPr/>
              <p:nvPr/>
            </p:nvSpPr>
            <p:spPr>
              <a:xfrm>
                <a:off x="3571" y="2484"/>
                <a:ext cx="58" cy="54"/>
              </a:xfrm>
              <a:custGeom>
                <a:avLst/>
                <a:gdLst/>
                <a:ahLst/>
                <a:cxnLst/>
                <a:rect l="l" t="t" r="r" b="b"/>
                <a:pathLst>
                  <a:path w="34" h="31" extrusionOk="0">
                    <a:moveTo>
                      <a:pt x="17" y="0"/>
                    </a:moveTo>
                    <a:cubicBezTo>
                      <a:pt x="16" y="0"/>
                      <a:pt x="15" y="0"/>
                      <a:pt x="14" y="0"/>
                    </a:cubicBezTo>
                    <a:cubicBezTo>
                      <a:pt x="6" y="2"/>
                      <a:pt x="0" y="10"/>
                      <a:pt x="2" y="18"/>
                    </a:cubicBezTo>
                    <a:cubicBezTo>
                      <a:pt x="3" y="26"/>
                      <a:pt x="10" y="31"/>
                      <a:pt x="17" y="31"/>
                    </a:cubicBezTo>
                    <a:cubicBezTo>
                      <a:pt x="18" y="31"/>
                      <a:pt x="19" y="31"/>
                      <a:pt x="20" y="31"/>
                    </a:cubicBezTo>
                    <a:cubicBezTo>
                      <a:pt x="28" y="29"/>
                      <a:pt x="34" y="21"/>
                      <a:pt x="33" y="13"/>
                    </a:cubicBezTo>
                    <a:cubicBezTo>
                      <a:pt x="31" y="5"/>
                      <a:pt x="25"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5" name="Google Shape;713;p5">
                <a:extLst>
                  <a:ext uri="{FF2B5EF4-FFF2-40B4-BE49-F238E27FC236}">
                    <a16:creationId xmlns:a16="http://schemas.microsoft.com/office/drawing/2014/main" id="{BBA0B350-DCA8-4A49-8323-DA6E785C422B}"/>
                  </a:ext>
                </a:extLst>
              </p:cNvPr>
              <p:cNvSpPr/>
              <p:nvPr/>
            </p:nvSpPr>
            <p:spPr>
              <a:xfrm>
                <a:off x="3432" y="2302"/>
                <a:ext cx="118" cy="117"/>
              </a:xfrm>
              <a:custGeom>
                <a:avLst/>
                <a:gdLst/>
                <a:ahLst/>
                <a:cxnLst/>
                <a:rect l="l" t="t" r="r" b="b"/>
                <a:pathLst>
                  <a:path w="69" h="68" extrusionOk="0">
                    <a:moveTo>
                      <a:pt x="32" y="0"/>
                    </a:moveTo>
                    <a:cubicBezTo>
                      <a:pt x="30" y="0"/>
                      <a:pt x="28" y="0"/>
                      <a:pt x="26" y="0"/>
                    </a:cubicBezTo>
                    <a:cubicBezTo>
                      <a:pt x="14" y="2"/>
                      <a:pt x="5" y="10"/>
                      <a:pt x="0" y="20"/>
                    </a:cubicBezTo>
                    <a:cubicBezTo>
                      <a:pt x="18" y="28"/>
                      <a:pt x="32" y="46"/>
                      <a:pt x="34" y="67"/>
                    </a:cubicBezTo>
                    <a:cubicBezTo>
                      <a:pt x="34" y="68"/>
                      <a:pt x="34" y="68"/>
                      <a:pt x="34" y="68"/>
                    </a:cubicBezTo>
                    <a:cubicBezTo>
                      <a:pt x="35" y="68"/>
                      <a:pt x="36" y="68"/>
                      <a:pt x="38" y="68"/>
                    </a:cubicBezTo>
                    <a:cubicBezTo>
                      <a:pt x="56" y="64"/>
                      <a:pt x="69" y="46"/>
                      <a:pt x="65" y="28"/>
                    </a:cubicBezTo>
                    <a:cubicBezTo>
                      <a:pt x="65" y="23"/>
                      <a:pt x="63" y="18"/>
                      <a:pt x="60" y="14"/>
                    </a:cubicBezTo>
                    <a:cubicBezTo>
                      <a:pt x="59" y="15"/>
                      <a:pt x="57" y="15"/>
                      <a:pt x="56" y="15"/>
                    </a:cubicBezTo>
                    <a:cubicBezTo>
                      <a:pt x="51" y="15"/>
                      <a:pt x="47" y="13"/>
                      <a:pt x="44" y="10"/>
                    </a:cubicBezTo>
                    <a:cubicBezTo>
                      <a:pt x="41" y="7"/>
                      <a:pt x="40" y="4"/>
                      <a:pt x="40" y="1"/>
                    </a:cubicBezTo>
                    <a:cubicBezTo>
                      <a:pt x="37" y="0"/>
                      <a:pt x="34" y="0"/>
                      <a:pt x="3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6" name="Google Shape;714;p5">
                <a:extLst>
                  <a:ext uri="{FF2B5EF4-FFF2-40B4-BE49-F238E27FC236}">
                    <a16:creationId xmlns:a16="http://schemas.microsoft.com/office/drawing/2014/main" id="{0F7B1A77-BB3E-433C-B9B5-5B6842B74D66}"/>
                  </a:ext>
                </a:extLst>
              </p:cNvPr>
              <p:cNvSpPr/>
              <p:nvPr/>
            </p:nvSpPr>
            <p:spPr>
              <a:xfrm>
                <a:off x="3427" y="2337"/>
                <a:ext cx="64" cy="82"/>
              </a:xfrm>
              <a:custGeom>
                <a:avLst/>
                <a:gdLst/>
                <a:ahLst/>
                <a:cxnLst/>
                <a:rect l="l" t="t" r="r" b="b"/>
                <a:pathLst>
                  <a:path w="37" h="48" extrusionOk="0">
                    <a:moveTo>
                      <a:pt x="3" y="0"/>
                    </a:moveTo>
                    <a:cubicBezTo>
                      <a:pt x="1" y="6"/>
                      <a:pt x="0" y="13"/>
                      <a:pt x="1" y="20"/>
                    </a:cubicBezTo>
                    <a:cubicBezTo>
                      <a:pt x="4" y="21"/>
                      <a:pt x="7" y="23"/>
                      <a:pt x="9" y="26"/>
                    </a:cubicBezTo>
                    <a:cubicBezTo>
                      <a:pt x="13" y="31"/>
                      <a:pt x="15" y="36"/>
                      <a:pt x="15" y="42"/>
                    </a:cubicBezTo>
                    <a:cubicBezTo>
                      <a:pt x="21" y="46"/>
                      <a:pt x="28" y="48"/>
                      <a:pt x="35" y="48"/>
                    </a:cubicBezTo>
                    <a:cubicBezTo>
                      <a:pt x="35" y="48"/>
                      <a:pt x="36" y="48"/>
                      <a:pt x="37" y="48"/>
                    </a:cubicBezTo>
                    <a:cubicBezTo>
                      <a:pt x="37" y="48"/>
                      <a:pt x="37" y="48"/>
                      <a:pt x="37" y="47"/>
                    </a:cubicBezTo>
                    <a:cubicBezTo>
                      <a:pt x="35" y="26"/>
                      <a:pt x="21" y="8"/>
                      <a:pt x="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7" name="Google Shape;715;p5">
                <a:extLst>
                  <a:ext uri="{FF2B5EF4-FFF2-40B4-BE49-F238E27FC236}">
                    <a16:creationId xmlns:a16="http://schemas.microsoft.com/office/drawing/2014/main" id="{517DA169-6F76-4D8B-B4DB-14934C1ACB8F}"/>
                  </a:ext>
                </a:extLst>
              </p:cNvPr>
              <p:cNvSpPr/>
              <p:nvPr/>
            </p:nvSpPr>
            <p:spPr>
              <a:xfrm>
                <a:off x="3501" y="2304"/>
                <a:ext cx="34" cy="24"/>
              </a:xfrm>
              <a:custGeom>
                <a:avLst/>
                <a:gdLst/>
                <a:ahLst/>
                <a:cxnLst/>
                <a:rect l="l" t="t" r="r" b="b"/>
                <a:pathLst>
                  <a:path w="20" h="14" extrusionOk="0">
                    <a:moveTo>
                      <a:pt x="0" y="0"/>
                    </a:moveTo>
                    <a:cubicBezTo>
                      <a:pt x="0" y="3"/>
                      <a:pt x="1" y="6"/>
                      <a:pt x="4" y="9"/>
                    </a:cubicBezTo>
                    <a:cubicBezTo>
                      <a:pt x="7" y="12"/>
                      <a:pt x="11" y="14"/>
                      <a:pt x="16" y="14"/>
                    </a:cubicBezTo>
                    <a:cubicBezTo>
                      <a:pt x="17" y="14"/>
                      <a:pt x="19" y="14"/>
                      <a:pt x="20" y="13"/>
                    </a:cubicBezTo>
                    <a:cubicBezTo>
                      <a:pt x="15" y="7"/>
                      <a:pt x="8" y="2"/>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8" name="Google Shape;716;p5">
                <a:extLst>
                  <a:ext uri="{FF2B5EF4-FFF2-40B4-BE49-F238E27FC236}">
                    <a16:creationId xmlns:a16="http://schemas.microsoft.com/office/drawing/2014/main" id="{2B1BF844-820D-4D30-9C84-5800A62FB4D5}"/>
                  </a:ext>
                </a:extLst>
              </p:cNvPr>
              <p:cNvSpPr/>
              <p:nvPr/>
            </p:nvSpPr>
            <p:spPr>
              <a:xfrm>
                <a:off x="3429" y="2371"/>
                <a:ext cx="24" cy="38"/>
              </a:xfrm>
              <a:custGeom>
                <a:avLst/>
                <a:gdLst/>
                <a:ahLst/>
                <a:cxnLst/>
                <a:rect l="l" t="t" r="r" b="b"/>
                <a:pathLst>
                  <a:path w="14" h="22" extrusionOk="0">
                    <a:moveTo>
                      <a:pt x="0" y="0"/>
                    </a:moveTo>
                    <a:cubicBezTo>
                      <a:pt x="0" y="0"/>
                      <a:pt x="0" y="0"/>
                      <a:pt x="0" y="0"/>
                    </a:cubicBezTo>
                    <a:cubicBezTo>
                      <a:pt x="2" y="9"/>
                      <a:pt x="7" y="17"/>
                      <a:pt x="14" y="22"/>
                    </a:cubicBezTo>
                    <a:cubicBezTo>
                      <a:pt x="14" y="16"/>
                      <a:pt x="12" y="11"/>
                      <a:pt x="8" y="6"/>
                    </a:cubicBezTo>
                    <a:cubicBezTo>
                      <a:pt x="6" y="3"/>
                      <a:pt x="3" y="1"/>
                      <a:pt x="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9" name="Google Shape;717;p5">
                <a:extLst>
                  <a:ext uri="{FF2B5EF4-FFF2-40B4-BE49-F238E27FC236}">
                    <a16:creationId xmlns:a16="http://schemas.microsoft.com/office/drawing/2014/main" id="{63094E0F-9702-4B25-B72C-AC02DA9BA8C7}"/>
                  </a:ext>
                </a:extLst>
              </p:cNvPr>
              <p:cNvSpPr/>
              <p:nvPr/>
            </p:nvSpPr>
            <p:spPr>
              <a:xfrm>
                <a:off x="3232" y="2347"/>
                <a:ext cx="67" cy="65"/>
              </a:xfrm>
              <a:custGeom>
                <a:avLst/>
                <a:gdLst/>
                <a:ahLst/>
                <a:cxnLst/>
                <a:rect l="l" t="t" r="r" b="b"/>
                <a:pathLst>
                  <a:path w="39" h="38" extrusionOk="0">
                    <a:moveTo>
                      <a:pt x="20" y="0"/>
                    </a:moveTo>
                    <a:cubicBezTo>
                      <a:pt x="19" y="0"/>
                      <a:pt x="18" y="1"/>
                      <a:pt x="17" y="1"/>
                    </a:cubicBezTo>
                    <a:cubicBezTo>
                      <a:pt x="6" y="3"/>
                      <a:pt x="0" y="12"/>
                      <a:pt x="2" y="23"/>
                    </a:cubicBezTo>
                    <a:cubicBezTo>
                      <a:pt x="3" y="32"/>
                      <a:pt x="11" y="38"/>
                      <a:pt x="20" y="38"/>
                    </a:cubicBezTo>
                    <a:cubicBezTo>
                      <a:pt x="21" y="38"/>
                      <a:pt x="22" y="38"/>
                      <a:pt x="23" y="38"/>
                    </a:cubicBezTo>
                    <a:cubicBezTo>
                      <a:pt x="28" y="37"/>
                      <a:pt x="32" y="34"/>
                      <a:pt x="35" y="30"/>
                    </a:cubicBezTo>
                    <a:cubicBezTo>
                      <a:pt x="36" y="27"/>
                      <a:pt x="37" y="24"/>
                      <a:pt x="39" y="21"/>
                    </a:cubicBezTo>
                    <a:cubicBezTo>
                      <a:pt x="39" y="20"/>
                      <a:pt x="39" y="18"/>
                      <a:pt x="38" y="16"/>
                    </a:cubicBezTo>
                    <a:cubicBezTo>
                      <a:pt x="37" y="7"/>
                      <a:pt x="29"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0" name="Google Shape;718;p5">
                <a:extLst>
                  <a:ext uri="{FF2B5EF4-FFF2-40B4-BE49-F238E27FC236}">
                    <a16:creationId xmlns:a16="http://schemas.microsoft.com/office/drawing/2014/main" id="{2D2C949E-0218-4CD4-858B-9BB31CBCF24B}"/>
                  </a:ext>
                </a:extLst>
              </p:cNvPr>
              <p:cNvSpPr/>
              <p:nvPr/>
            </p:nvSpPr>
            <p:spPr>
              <a:xfrm>
                <a:off x="3292" y="2383"/>
                <a:ext cx="7" cy="16"/>
              </a:xfrm>
              <a:custGeom>
                <a:avLst/>
                <a:gdLst/>
                <a:ahLst/>
                <a:cxnLst/>
                <a:rect l="l" t="t" r="r" b="b"/>
                <a:pathLst>
                  <a:path w="4" h="9" extrusionOk="0">
                    <a:moveTo>
                      <a:pt x="4" y="0"/>
                    </a:moveTo>
                    <a:cubicBezTo>
                      <a:pt x="2" y="3"/>
                      <a:pt x="1" y="6"/>
                      <a:pt x="0" y="9"/>
                    </a:cubicBezTo>
                    <a:cubicBezTo>
                      <a:pt x="2" y="7"/>
                      <a:pt x="3" y="4"/>
                      <a:pt x="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1" name="Google Shape;719;p5">
                <a:extLst>
                  <a:ext uri="{FF2B5EF4-FFF2-40B4-BE49-F238E27FC236}">
                    <a16:creationId xmlns:a16="http://schemas.microsoft.com/office/drawing/2014/main" id="{1934C425-EEA5-4BD3-91E9-7432C8F58F37}"/>
                  </a:ext>
                </a:extLst>
              </p:cNvPr>
              <p:cNvSpPr/>
              <p:nvPr/>
            </p:nvSpPr>
            <p:spPr>
              <a:xfrm>
                <a:off x="3472" y="2141"/>
                <a:ext cx="94" cy="88"/>
              </a:xfrm>
              <a:custGeom>
                <a:avLst/>
                <a:gdLst/>
                <a:ahLst/>
                <a:cxnLst/>
                <a:rect l="l" t="t" r="r" b="b"/>
                <a:pathLst>
                  <a:path w="55" h="51" extrusionOk="0">
                    <a:moveTo>
                      <a:pt x="18" y="0"/>
                    </a:moveTo>
                    <a:cubicBezTo>
                      <a:pt x="17" y="0"/>
                      <a:pt x="16" y="0"/>
                      <a:pt x="15" y="1"/>
                    </a:cubicBezTo>
                    <a:cubicBezTo>
                      <a:pt x="15" y="10"/>
                      <a:pt x="9" y="19"/>
                      <a:pt x="0" y="22"/>
                    </a:cubicBezTo>
                    <a:cubicBezTo>
                      <a:pt x="0" y="24"/>
                      <a:pt x="0" y="27"/>
                      <a:pt x="0" y="29"/>
                    </a:cubicBezTo>
                    <a:cubicBezTo>
                      <a:pt x="3" y="42"/>
                      <a:pt x="14" y="51"/>
                      <a:pt x="26" y="51"/>
                    </a:cubicBezTo>
                    <a:cubicBezTo>
                      <a:pt x="28" y="51"/>
                      <a:pt x="30" y="51"/>
                      <a:pt x="31" y="51"/>
                    </a:cubicBezTo>
                    <a:cubicBezTo>
                      <a:pt x="46" y="48"/>
                      <a:pt x="55" y="34"/>
                      <a:pt x="53" y="20"/>
                    </a:cubicBezTo>
                    <a:cubicBezTo>
                      <a:pt x="52" y="17"/>
                      <a:pt x="51" y="14"/>
                      <a:pt x="50" y="12"/>
                    </a:cubicBezTo>
                    <a:cubicBezTo>
                      <a:pt x="47" y="13"/>
                      <a:pt x="44" y="13"/>
                      <a:pt x="41" y="13"/>
                    </a:cubicBezTo>
                    <a:cubicBezTo>
                      <a:pt x="34" y="13"/>
                      <a:pt x="27" y="10"/>
                      <a:pt x="21" y="4"/>
                    </a:cubicBezTo>
                    <a:cubicBezTo>
                      <a:pt x="20" y="3"/>
                      <a:pt x="19" y="1"/>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2" name="Google Shape;720;p5">
                <a:extLst>
                  <a:ext uri="{FF2B5EF4-FFF2-40B4-BE49-F238E27FC236}">
                    <a16:creationId xmlns:a16="http://schemas.microsoft.com/office/drawing/2014/main" id="{CA514B96-4377-49B4-8BDA-757425B0D2D8}"/>
                  </a:ext>
                </a:extLst>
              </p:cNvPr>
              <p:cNvSpPr/>
              <p:nvPr/>
            </p:nvSpPr>
            <p:spPr>
              <a:xfrm>
                <a:off x="3503" y="2138"/>
                <a:ext cx="54" cy="26"/>
              </a:xfrm>
              <a:custGeom>
                <a:avLst/>
                <a:gdLst/>
                <a:ahLst/>
                <a:cxnLst/>
                <a:rect l="l" t="t" r="r" b="b"/>
                <a:pathLst>
                  <a:path w="32" h="15" extrusionOk="0">
                    <a:moveTo>
                      <a:pt x="8" y="0"/>
                    </a:moveTo>
                    <a:cubicBezTo>
                      <a:pt x="7" y="0"/>
                      <a:pt x="5" y="0"/>
                      <a:pt x="4" y="1"/>
                    </a:cubicBezTo>
                    <a:cubicBezTo>
                      <a:pt x="3" y="1"/>
                      <a:pt x="1" y="1"/>
                      <a:pt x="0" y="2"/>
                    </a:cubicBezTo>
                    <a:cubicBezTo>
                      <a:pt x="1" y="3"/>
                      <a:pt x="2" y="5"/>
                      <a:pt x="3" y="6"/>
                    </a:cubicBezTo>
                    <a:cubicBezTo>
                      <a:pt x="9" y="12"/>
                      <a:pt x="16" y="15"/>
                      <a:pt x="23" y="15"/>
                    </a:cubicBezTo>
                    <a:cubicBezTo>
                      <a:pt x="26" y="15"/>
                      <a:pt x="29" y="15"/>
                      <a:pt x="32" y="14"/>
                    </a:cubicBezTo>
                    <a:cubicBezTo>
                      <a:pt x="27" y="6"/>
                      <a:pt x="18" y="0"/>
                      <a:pt x="8"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3" name="Google Shape;721;p5">
                <a:extLst>
                  <a:ext uri="{FF2B5EF4-FFF2-40B4-BE49-F238E27FC236}">
                    <a16:creationId xmlns:a16="http://schemas.microsoft.com/office/drawing/2014/main" id="{104B56D3-7914-4472-89B0-451F6BF9009F}"/>
                  </a:ext>
                </a:extLst>
              </p:cNvPr>
              <p:cNvSpPr/>
              <p:nvPr/>
            </p:nvSpPr>
            <p:spPr>
              <a:xfrm>
                <a:off x="3398" y="2514"/>
                <a:ext cx="94" cy="78"/>
              </a:xfrm>
              <a:custGeom>
                <a:avLst/>
                <a:gdLst/>
                <a:ahLst/>
                <a:cxnLst/>
                <a:rect l="l" t="t" r="r" b="b"/>
                <a:pathLst>
                  <a:path w="55" h="46" extrusionOk="0">
                    <a:moveTo>
                      <a:pt x="46" y="0"/>
                    </a:moveTo>
                    <a:cubicBezTo>
                      <a:pt x="45" y="6"/>
                      <a:pt x="43" y="13"/>
                      <a:pt x="38" y="19"/>
                    </a:cubicBezTo>
                    <a:cubicBezTo>
                      <a:pt x="32" y="26"/>
                      <a:pt x="23" y="30"/>
                      <a:pt x="14" y="30"/>
                    </a:cubicBezTo>
                    <a:cubicBezTo>
                      <a:pt x="9" y="30"/>
                      <a:pt x="4" y="28"/>
                      <a:pt x="0" y="26"/>
                    </a:cubicBezTo>
                    <a:cubicBezTo>
                      <a:pt x="3" y="38"/>
                      <a:pt x="14" y="46"/>
                      <a:pt x="26" y="46"/>
                    </a:cubicBezTo>
                    <a:cubicBezTo>
                      <a:pt x="28" y="46"/>
                      <a:pt x="29" y="46"/>
                      <a:pt x="31" y="45"/>
                    </a:cubicBezTo>
                    <a:cubicBezTo>
                      <a:pt x="46" y="43"/>
                      <a:pt x="55" y="28"/>
                      <a:pt x="53" y="14"/>
                    </a:cubicBezTo>
                    <a:cubicBezTo>
                      <a:pt x="52" y="8"/>
                      <a:pt x="49" y="4"/>
                      <a:pt x="4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4" name="Google Shape;722;p5">
                <a:extLst>
                  <a:ext uri="{FF2B5EF4-FFF2-40B4-BE49-F238E27FC236}">
                    <a16:creationId xmlns:a16="http://schemas.microsoft.com/office/drawing/2014/main" id="{11D60187-3FD2-4359-84F9-B338FF1F2C63}"/>
                  </a:ext>
                </a:extLst>
              </p:cNvPr>
              <p:cNvSpPr/>
              <p:nvPr/>
            </p:nvSpPr>
            <p:spPr>
              <a:xfrm>
                <a:off x="3395" y="2502"/>
                <a:ext cx="82" cy="63"/>
              </a:xfrm>
              <a:custGeom>
                <a:avLst/>
                <a:gdLst/>
                <a:ahLst/>
                <a:cxnLst/>
                <a:rect l="l" t="t" r="r" b="b"/>
                <a:pathLst>
                  <a:path w="48" h="37" extrusionOk="0">
                    <a:moveTo>
                      <a:pt x="37" y="0"/>
                    </a:moveTo>
                    <a:cubicBezTo>
                      <a:pt x="28" y="9"/>
                      <a:pt x="16" y="14"/>
                      <a:pt x="2" y="16"/>
                    </a:cubicBezTo>
                    <a:cubicBezTo>
                      <a:pt x="1" y="20"/>
                      <a:pt x="0" y="25"/>
                      <a:pt x="1" y="30"/>
                    </a:cubicBezTo>
                    <a:cubicBezTo>
                      <a:pt x="1" y="31"/>
                      <a:pt x="1" y="32"/>
                      <a:pt x="2" y="33"/>
                    </a:cubicBezTo>
                    <a:cubicBezTo>
                      <a:pt x="6" y="35"/>
                      <a:pt x="11" y="37"/>
                      <a:pt x="16" y="37"/>
                    </a:cubicBezTo>
                    <a:cubicBezTo>
                      <a:pt x="25" y="37"/>
                      <a:pt x="34" y="33"/>
                      <a:pt x="40" y="26"/>
                    </a:cubicBezTo>
                    <a:cubicBezTo>
                      <a:pt x="45" y="20"/>
                      <a:pt x="47" y="13"/>
                      <a:pt x="48" y="7"/>
                    </a:cubicBezTo>
                    <a:cubicBezTo>
                      <a:pt x="45" y="4"/>
                      <a:pt x="41" y="1"/>
                      <a:pt x="3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5" name="Google Shape;723;p5">
                <a:extLst>
                  <a:ext uri="{FF2B5EF4-FFF2-40B4-BE49-F238E27FC236}">
                    <a16:creationId xmlns:a16="http://schemas.microsoft.com/office/drawing/2014/main" id="{C25EE196-85EC-496B-BD34-1D0B3611EE45}"/>
                  </a:ext>
                </a:extLst>
              </p:cNvPr>
              <p:cNvSpPr/>
              <p:nvPr/>
            </p:nvSpPr>
            <p:spPr>
              <a:xfrm>
                <a:off x="3398" y="2498"/>
                <a:ext cx="60" cy="31"/>
              </a:xfrm>
              <a:custGeom>
                <a:avLst/>
                <a:gdLst/>
                <a:ahLst/>
                <a:cxnLst/>
                <a:rect l="l" t="t" r="r" b="b"/>
                <a:pathLst>
                  <a:path w="35" h="18" extrusionOk="0">
                    <a:moveTo>
                      <a:pt x="26" y="0"/>
                    </a:moveTo>
                    <a:cubicBezTo>
                      <a:pt x="24" y="0"/>
                      <a:pt x="23" y="0"/>
                      <a:pt x="21" y="1"/>
                    </a:cubicBezTo>
                    <a:cubicBezTo>
                      <a:pt x="11" y="2"/>
                      <a:pt x="4" y="9"/>
                      <a:pt x="0" y="18"/>
                    </a:cubicBezTo>
                    <a:cubicBezTo>
                      <a:pt x="14" y="16"/>
                      <a:pt x="26" y="11"/>
                      <a:pt x="35" y="2"/>
                    </a:cubicBezTo>
                    <a:cubicBezTo>
                      <a:pt x="32" y="1"/>
                      <a:pt x="29" y="0"/>
                      <a:pt x="26"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6" name="Google Shape;724;p5">
                <a:extLst>
                  <a:ext uri="{FF2B5EF4-FFF2-40B4-BE49-F238E27FC236}">
                    <a16:creationId xmlns:a16="http://schemas.microsoft.com/office/drawing/2014/main" id="{DAD966E8-8B4C-4BB7-BB6F-5822C0E94A71}"/>
                  </a:ext>
                </a:extLst>
              </p:cNvPr>
              <p:cNvSpPr/>
              <p:nvPr/>
            </p:nvSpPr>
            <p:spPr>
              <a:xfrm>
                <a:off x="3318" y="2227"/>
                <a:ext cx="37" cy="43"/>
              </a:xfrm>
              <a:custGeom>
                <a:avLst/>
                <a:gdLst/>
                <a:ahLst/>
                <a:cxnLst/>
                <a:rect l="l" t="t" r="r" b="b"/>
                <a:pathLst>
                  <a:path w="22" h="25" extrusionOk="0">
                    <a:moveTo>
                      <a:pt x="8" y="0"/>
                    </a:moveTo>
                    <a:cubicBezTo>
                      <a:pt x="7" y="0"/>
                      <a:pt x="6" y="0"/>
                      <a:pt x="5" y="0"/>
                    </a:cubicBezTo>
                    <a:cubicBezTo>
                      <a:pt x="4" y="1"/>
                      <a:pt x="2" y="1"/>
                      <a:pt x="0" y="2"/>
                    </a:cubicBezTo>
                    <a:cubicBezTo>
                      <a:pt x="7" y="6"/>
                      <a:pt x="12" y="13"/>
                      <a:pt x="14" y="21"/>
                    </a:cubicBezTo>
                    <a:cubicBezTo>
                      <a:pt x="14" y="22"/>
                      <a:pt x="14" y="24"/>
                      <a:pt x="14" y="25"/>
                    </a:cubicBezTo>
                    <a:cubicBezTo>
                      <a:pt x="19" y="22"/>
                      <a:pt x="22" y="17"/>
                      <a:pt x="21" y="11"/>
                    </a:cubicBezTo>
                    <a:cubicBezTo>
                      <a:pt x="20" y="5"/>
                      <a:pt x="14" y="0"/>
                      <a:pt x="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7" name="Google Shape;725;p5">
                <a:extLst>
                  <a:ext uri="{FF2B5EF4-FFF2-40B4-BE49-F238E27FC236}">
                    <a16:creationId xmlns:a16="http://schemas.microsoft.com/office/drawing/2014/main" id="{4F790B00-7BC6-402E-B7D2-19DD9C6AA892}"/>
                  </a:ext>
                </a:extLst>
              </p:cNvPr>
              <p:cNvSpPr/>
              <p:nvPr/>
            </p:nvSpPr>
            <p:spPr>
              <a:xfrm>
                <a:off x="3307" y="2230"/>
                <a:ext cx="35" cy="43"/>
              </a:xfrm>
              <a:custGeom>
                <a:avLst/>
                <a:gdLst/>
                <a:ahLst/>
                <a:cxnLst/>
                <a:rect l="l" t="t" r="r" b="b"/>
                <a:pathLst>
                  <a:path w="20" h="25" extrusionOk="0">
                    <a:moveTo>
                      <a:pt x="6" y="0"/>
                    </a:moveTo>
                    <a:cubicBezTo>
                      <a:pt x="2" y="3"/>
                      <a:pt x="0" y="8"/>
                      <a:pt x="1" y="14"/>
                    </a:cubicBezTo>
                    <a:cubicBezTo>
                      <a:pt x="2" y="20"/>
                      <a:pt x="7" y="25"/>
                      <a:pt x="14" y="25"/>
                    </a:cubicBezTo>
                    <a:cubicBezTo>
                      <a:pt x="15" y="25"/>
                      <a:pt x="15" y="25"/>
                      <a:pt x="16" y="24"/>
                    </a:cubicBezTo>
                    <a:cubicBezTo>
                      <a:pt x="18" y="24"/>
                      <a:pt x="19" y="24"/>
                      <a:pt x="20" y="23"/>
                    </a:cubicBezTo>
                    <a:cubicBezTo>
                      <a:pt x="20" y="22"/>
                      <a:pt x="20" y="20"/>
                      <a:pt x="20" y="19"/>
                    </a:cubicBezTo>
                    <a:cubicBezTo>
                      <a:pt x="18" y="11"/>
                      <a:pt x="13" y="4"/>
                      <a:pt x="6"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8" name="Google Shape;726;p5">
                <a:extLst>
                  <a:ext uri="{FF2B5EF4-FFF2-40B4-BE49-F238E27FC236}">
                    <a16:creationId xmlns:a16="http://schemas.microsoft.com/office/drawing/2014/main" id="{4E0AAD6B-67CC-4CCA-A0C4-C1C48B95245A}"/>
                  </a:ext>
                </a:extLst>
              </p:cNvPr>
              <p:cNvSpPr/>
              <p:nvPr/>
            </p:nvSpPr>
            <p:spPr>
              <a:xfrm>
                <a:off x="3290" y="2496"/>
                <a:ext cx="26" cy="24"/>
              </a:xfrm>
              <a:custGeom>
                <a:avLst/>
                <a:gdLst/>
                <a:ahLst/>
                <a:cxnLst/>
                <a:rect l="l" t="t" r="r" b="b"/>
                <a:pathLst>
                  <a:path w="15" h="14" extrusionOk="0">
                    <a:moveTo>
                      <a:pt x="7" y="0"/>
                    </a:moveTo>
                    <a:cubicBezTo>
                      <a:pt x="7" y="0"/>
                      <a:pt x="7" y="0"/>
                      <a:pt x="6" y="0"/>
                    </a:cubicBezTo>
                    <a:cubicBezTo>
                      <a:pt x="2" y="1"/>
                      <a:pt x="0" y="4"/>
                      <a:pt x="0" y="8"/>
                    </a:cubicBezTo>
                    <a:cubicBezTo>
                      <a:pt x="1" y="11"/>
                      <a:pt x="4" y="14"/>
                      <a:pt x="7" y="14"/>
                    </a:cubicBezTo>
                    <a:cubicBezTo>
                      <a:pt x="8" y="14"/>
                      <a:pt x="8" y="14"/>
                      <a:pt x="9" y="14"/>
                    </a:cubicBezTo>
                    <a:cubicBezTo>
                      <a:pt x="12" y="13"/>
                      <a:pt x="15" y="9"/>
                      <a:pt x="14" y="6"/>
                    </a:cubicBezTo>
                    <a:cubicBezTo>
                      <a:pt x="14" y="2"/>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9" name="Google Shape;727;p5">
                <a:extLst>
                  <a:ext uri="{FF2B5EF4-FFF2-40B4-BE49-F238E27FC236}">
                    <a16:creationId xmlns:a16="http://schemas.microsoft.com/office/drawing/2014/main" id="{49EED55A-1FDA-44C7-84E0-ABF4E910A3DA}"/>
                  </a:ext>
                </a:extLst>
              </p:cNvPr>
              <p:cNvSpPr/>
              <p:nvPr/>
            </p:nvSpPr>
            <p:spPr>
              <a:xfrm>
                <a:off x="3640" y="2176"/>
                <a:ext cx="70" cy="65"/>
              </a:xfrm>
              <a:custGeom>
                <a:avLst/>
                <a:gdLst/>
                <a:ahLst/>
                <a:cxnLst/>
                <a:rect l="l" t="t" r="r" b="b"/>
                <a:pathLst>
                  <a:path w="41" h="38" extrusionOk="0">
                    <a:moveTo>
                      <a:pt x="21" y="0"/>
                    </a:moveTo>
                    <a:cubicBezTo>
                      <a:pt x="19" y="0"/>
                      <a:pt x="18" y="0"/>
                      <a:pt x="17" y="1"/>
                    </a:cubicBezTo>
                    <a:cubicBezTo>
                      <a:pt x="7" y="2"/>
                      <a:pt x="0" y="12"/>
                      <a:pt x="2" y="22"/>
                    </a:cubicBezTo>
                    <a:cubicBezTo>
                      <a:pt x="4" y="31"/>
                      <a:pt x="12" y="38"/>
                      <a:pt x="21" y="38"/>
                    </a:cubicBezTo>
                    <a:cubicBezTo>
                      <a:pt x="22" y="38"/>
                      <a:pt x="23" y="38"/>
                      <a:pt x="24" y="37"/>
                    </a:cubicBezTo>
                    <a:cubicBezTo>
                      <a:pt x="34" y="36"/>
                      <a:pt x="41" y="26"/>
                      <a:pt x="39" y="16"/>
                    </a:cubicBezTo>
                    <a:cubicBezTo>
                      <a:pt x="37" y="7"/>
                      <a:pt x="29"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0" name="Google Shape;728;p5">
                <a:extLst>
                  <a:ext uri="{FF2B5EF4-FFF2-40B4-BE49-F238E27FC236}">
                    <a16:creationId xmlns:a16="http://schemas.microsoft.com/office/drawing/2014/main" id="{B2543478-A132-4A4B-A73F-6A66B8F30177}"/>
                  </a:ext>
                </a:extLst>
              </p:cNvPr>
              <p:cNvSpPr/>
              <p:nvPr/>
            </p:nvSpPr>
            <p:spPr>
              <a:xfrm>
                <a:off x="3907" y="2670"/>
                <a:ext cx="101" cy="87"/>
              </a:xfrm>
              <a:custGeom>
                <a:avLst/>
                <a:gdLst/>
                <a:ahLst/>
                <a:cxnLst/>
                <a:rect l="l" t="t" r="r" b="b"/>
                <a:pathLst>
                  <a:path w="59" h="51" extrusionOk="0">
                    <a:moveTo>
                      <a:pt x="29" y="0"/>
                    </a:moveTo>
                    <a:cubicBezTo>
                      <a:pt x="25" y="0"/>
                      <a:pt x="21" y="1"/>
                      <a:pt x="17" y="3"/>
                    </a:cubicBezTo>
                    <a:cubicBezTo>
                      <a:pt x="4" y="10"/>
                      <a:pt x="0" y="26"/>
                      <a:pt x="7" y="38"/>
                    </a:cubicBezTo>
                    <a:cubicBezTo>
                      <a:pt x="12" y="47"/>
                      <a:pt x="21" y="51"/>
                      <a:pt x="29" y="51"/>
                    </a:cubicBezTo>
                    <a:cubicBezTo>
                      <a:pt x="34" y="51"/>
                      <a:pt x="38" y="50"/>
                      <a:pt x="42" y="48"/>
                    </a:cubicBezTo>
                    <a:cubicBezTo>
                      <a:pt x="54" y="41"/>
                      <a:pt x="59" y="25"/>
                      <a:pt x="52" y="13"/>
                    </a:cubicBezTo>
                    <a:cubicBezTo>
                      <a:pt x="47" y="4"/>
                      <a:pt x="38"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1" name="Google Shape;729;p5">
                <a:extLst>
                  <a:ext uri="{FF2B5EF4-FFF2-40B4-BE49-F238E27FC236}">
                    <a16:creationId xmlns:a16="http://schemas.microsoft.com/office/drawing/2014/main" id="{11E12E1E-20BA-4D0F-B9B5-486ACDD6434E}"/>
                  </a:ext>
                </a:extLst>
              </p:cNvPr>
              <p:cNvSpPr/>
              <p:nvPr/>
            </p:nvSpPr>
            <p:spPr>
              <a:xfrm>
                <a:off x="3879" y="2858"/>
                <a:ext cx="62" cy="55"/>
              </a:xfrm>
              <a:custGeom>
                <a:avLst/>
                <a:gdLst/>
                <a:ahLst/>
                <a:cxnLst/>
                <a:rect l="l" t="t" r="r" b="b"/>
                <a:pathLst>
                  <a:path w="36" h="32" extrusionOk="0">
                    <a:moveTo>
                      <a:pt x="18" y="0"/>
                    </a:moveTo>
                    <a:cubicBezTo>
                      <a:pt x="15" y="0"/>
                      <a:pt x="12" y="1"/>
                      <a:pt x="10" y="3"/>
                    </a:cubicBezTo>
                    <a:cubicBezTo>
                      <a:pt x="2" y="7"/>
                      <a:pt x="0" y="16"/>
                      <a:pt x="4" y="24"/>
                    </a:cubicBezTo>
                    <a:cubicBezTo>
                      <a:pt x="7" y="29"/>
                      <a:pt x="12" y="32"/>
                      <a:pt x="18" y="32"/>
                    </a:cubicBezTo>
                    <a:cubicBezTo>
                      <a:pt x="20" y="32"/>
                      <a:pt x="23" y="31"/>
                      <a:pt x="25" y="30"/>
                    </a:cubicBezTo>
                    <a:cubicBezTo>
                      <a:pt x="33" y="25"/>
                      <a:pt x="36" y="16"/>
                      <a:pt x="31" y="8"/>
                    </a:cubicBezTo>
                    <a:cubicBezTo>
                      <a:pt x="28" y="3"/>
                      <a:pt x="23"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2" name="Google Shape;730;p5">
                <a:extLst>
                  <a:ext uri="{FF2B5EF4-FFF2-40B4-BE49-F238E27FC236}">
                    <a16:creationId xmlns:a16="http://schemas.microsoft.com/office/drawing/2014/main" id="{D7062C07-0E2D-4C01-BA37-26B421EF86B7}"/>
                  </a:ext>
                </a:extLst>
              </p:cNvPr>
              <p:cNvSpPr/>
              <p:nvPr/>
            </p:nvSpPr>
            <p:spPr>
              <a:xfrm>
                <a:off x="3684" y="2726"/>
                <a:ext cx="127" cy="112"/>
              </a:xfrm>
              <a:custGeom>
                <a:avLst/>
                <a:gdLst/>
                <a:ahLst/>
                <a:cxnLst/>
                <a:rect l="l" t="t" r="r" b="b"/>
                <a:pathLst>
                  <a:path w="74" h="65" extrusionOk="0">
                    <a:moveTo>
                      <a:pt x="24" y="2"/>
                    </a:moveTo>
                    <a:cubicBezTo>
                      <a:pt x="23" y="3"/>
                      <a:pt x="23" y="3"/>
                      <a:pt x="22" y="3"/>
                    </a:cubicBezTo>
                    <a:cubicBezTo>
                      <a:pt x="6" y="12"/>
                      <a:pt x="0" y="34"/>
                      <a:pt x="10" y="50"/>
                    </a:cubicBezTo>
                    <a:cubicBezTo>
                      <a:pt x="14" y="57"/>
                      <a:pt x="20" y="62"/>
                      <a:pt x="27" y="65"/>
                    </a:cubicBezTo>
                    <a:cubicBezTo>
                      <a:pt x="25" y="55"/>
                      <a:pt x="28" y="43"/>
                      <a:pt x="36" y="36"/>
                    </a:cubicBezTo>
                    <a:cubicBezTo>
                      <a:pt x="37" y="35"/>
                      <a:pt x="38" y="35"/>
                      <a:pt x="39" y="34"/>
                    </a:cubicBezTo>
                    <a:cubicBezTo>
                      <a:pt x="38" y="34"/>
                      <a:pt x="38" y="34"/>
                      <a:pt x="37" y="34"/>
                    </a:cubicBezTo>
                    <a:cubicBezTo>
                      <a:pt x="33" y="34"/>
                      <a:pt x="29" y="32"/>
                      <a:pt x="25" y="29"/>
                    </a:cubicBezTo>
                    <a:cubicBezTo>
                      <a:pt x="17" y="23"/>
                      <a:pt x="16" y="11"/>
                      <a:pt x="23" y="3"/>
                    </a:cubicBezTo>
                    <a:cubicBezTo>
                      <a:pt x="23" y="3"/>
                      <a:pt x="23" y="3"/>
                      <a:pt x="24" y="2"/>
                    </a:cubicBezTo>
                    <a:moveTo>
                      <a:pt x="48" y="0"/>
                    </a:moveTo>
                    <a:cubicBezTo>
                      <a:pt x="48" y="0"/>
                      <a:pt x="49" y="0"/>
                      <a:pt x="50" y="1"/>
                    </a:cubicBezTo>
                    <a:cubicBezTo>
                      <a:pt x="57" y="8"/>
                      <a:pt x="58" y="20"/>
                      <a:pt x="52" y="27"/>
                    </a:cubicBezTo>
                    <a:cubicBezTo>
                      <a:pt x="51" y="28"/>
                      <a:pt x="50" y="29"/>
                      <a:pt x="50" y="29"/>
                    </a:cubicBezTo>
                    <a:cubicBezTo>
                      <a:pt x="52" y="29"/>
                      <a:pt x="54" y="29"/>
                      <a:pt x="56" y="29"/>
                    </a:cubicBezTo>
                    <a:cubicBezTo>
                      <a:pt x="62" y="29"/>
                      <a:pt x="68" y="31"/>
                      <a:pt x="74" y="35"/>
                    </a:cubicBezTo>
                    <a:cubicBezTo>
                      <a:pt x="74" y="28"/>
                      <a:pt x="73" y="22"/>
                      <a:pt x="69" y="16"/>
                    </a:cubicBezTo>
                    <a:cubicBezTo>
                      <a:pt x="64" y="7"/>
                      <a:pt x="56" y="2"/>
                      <a:pt x="4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3" name="Google Shape;731;p5">
                <a:extLst>
                  <a:ext uri="{FF2B5EF4-FFF2-40B4-BE49-F238E27FC236}">
                    <a16:creationId xmlns:a16="http://schemas.microsoft.com/office/drawing/2014/main" id="{ACA525DA-8E56-4CE1-956B-F03D63BA5FC3}"/>
                  </a:ext>
                </a:extLst>
              </p:cNvPr>
              <p:cNvSpPr/>
              <p:nvPr/>
            </p:nvSpPr>
            <p:spPr>
              <a:xfrm>
                <a:off x="3711" y="2725"/>
                <a:ext cx="72" cy="60"/>
              </a:xfrm>
              <a:custGeom>
                <a:avLst/>
                <a:gdLst/>
                <a:ahLst/>
                <a:cxnLst/>
                <a:rect l="l" t="t" r="r" b="b"/>
                <a:pathLst>
                  <a:path w="42" h="35" extrusionOk="0">
                    <a:moveTo>
                      <a:pt x="23" y="0"/>
                    </a:moveTo>
                    <a:cubicBezTo>
                      <a:pt x="18" y="0"/>
                      <a:pt x="13" y="1"/>
                      <a:pt x="8" y="3"/>
                    </a:cubicBezTo>
                    <a:cubicBezTo>
                      <a:pt x="7" y="4"/>
                      <a:pt x="7" y="4"/>
                      <a:pt x="7" y="4"/>
                    </a:cubicBezTo>
                    <a:cubicBezTo>
                      <a:pt x="0" y="12"/>
                      <a:pt x="1" y="24"/>
                      <a:pt x="9" y="30"/>
                    </a:cubicBezTo>
                    <a:cubicBezTo>
                      <a:pt x="13" y="33"/>
                      <a:pt x="17" y="35"/>
                      <a:pt x="21" y="35"/>
                    </a:cubicBezTo>
                    <a:cubicBezTo>
                      <a:pt x="22" y="35"/>
                      <a:pt x="22" y="35"/>
                      <a:pt x="23" y="35"/>
                    </a:cubicBezTo>
                    <a:cubicBezTo>
                      <a:pt x="26" y="33"/>
                      <a:pt x="30" y="31"/>
                      <a:pt x="34" y="30"/>
                    </a:cubicBezTo>
                    <a:cubicBezTo>
                      <a:pt x="34" y="30"/>
                      <a:pt x="35" y="29"/>
                      <a:pt x="36" y="28"/>
                    </a:cubicBezTo>
                    <a:cubicBezTo>
                      <a:pt x="42" y="21"/>
                      <a:pt x="41" y="9"/>
                      <a:pt x="34" y="2"/>
                    </a:cubicBezTo>
                    <a:cubicBezTo>
                      <a:pt x="33" y="1"/>
                      <a:pt x="32" y="1"/>
                      <a:pt x="32" y="1"/>
                    </a:cubicBezTo>
                    <a:cubicBezTo>
                      <a:pt x="29" y="0"/>
                      <a:pt x="26" y="0"/>
                      <a:pt x="2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4" name="Google Shape;732;p5">
                <a:extLst>
                  <a:ext uri="{FF2B5EF4-FFF2-40B4-BE49-F238E27FC236}">
                    <a16:creationId xmlns:a16="http://schemas.microsoft.com/office/drawing/2014/main" id="{8BB3D80E-61D2-42C1-B422-8CBC6566E5C2}"/>
                  </a:ext>
                </a:extLst>
              </p:cNvPr>
              <p:cNvSpPr/>
              <p:nvPr/>
            </p:nvSpPr>
            <p:spPr>
              <a:xfrm>
                <a:off x="3727" y="2776"/>
                <a:ext cx="84" cy="65"/>
              </a:xfrm>
              <a:custGeom>
                <a:avLst/>
                <a:gdLst/>
                <a:ahLst/>
                <a:cxnLst/>
                <a:rect l="l" t="t" r="r" b="b"/>
                <a:pathLst>
                  <a:path w="49" h="38" extrusionOk="0">
                    <a:moveTo>
                      <a:pt x="31" y="0"/>
                    </a:moveTo>
                    <a:cubicBezTo>
                      <a:pt x="29" y="0"/>
                      <a:pt x="27" y="0"/>
                      <a:pt x="25" y="0"/>
                    </a:cubicBezTo>
                    <a:cubicBezTo>
                      <a:pt x="22" y="3"/>
                      <a:pt x="18" y="5"/>
                      <a:pt x="14" y="5"/>
                    </a:cubicBezTo>
                    <a:cubicBezTo>
                      <a:pt x="13" y="6"/>
                      <a:pt x="12" y="6"/>
                      <a:pt x="11" y="7"/>
                    </a:cubicBezTo>
                    <a:cubicBezTo>
                      <a:pt x="3" y="14"/>
                      <a:pt x="0" y="26"/>
                      <a:pt x="2" y="36"/>
                    </a:cubicBezTo>
                    <a:cubicBezTo>
                      <a:pt x="6" y="37"/>
                      <a:pt x="10" y="38"/>
                      <a:pt x="15" y="38"/>
                    </a:cubicBezTo>
                    <a:cubicBezTo>
                      <a:pt x="20" y="38"/>
                      <a:pt x="26" y="37"/>
                      <a:pt x="32" y="34"/>
                    </a:cubicBezTo>
                    <a:cubicBezTo>
                      <a:pt x="42" y="28"/>
                      <a:pt x="48" y="17"/>
                      <a:pt x="49" y="6"/>
                    </a:cubicBezTo>
                    <a:cubicBezTo>
                      <a:pt x="43" y="2"/>
                      <a:pt x="37" y="0"/>
                      <a:pt x="3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5" name="Google Shape;733;p5">
                <a:extLst>
                  <a:ext uri="{FF2B5EF4-FFF2-40B4-BE49-F238E27FC236}">
                    <a16:creationId xmlns:a16="http://schemas.microsoft.com/office/drawing/2014/main" id="{4D959A98-3208-45F4-9138-1F2ABB52EF4C}"/>
                  </a:ext>
                </a:extLst>
              </p:cNvPr>
              <p:cNvSpPr/>
              <p:nvPr/>
            </p:nvSpPr>
            <p:spPr>
              <a:xfrm>
                <a:off x="3751" y="2776"/>
                <a:ext cx="19" cy="9"/>
              </a:xfrm>
              <a:custGeom>
                <a:avLst/>
                <a:gdLst/>
                <a:ahLst/>
                <a:cxnLst/>
                <a:rect l="l" t="t" r="r" b="b"/>
                <a:pathLst>
                  <a:path w="11" h="5" extrusionOk="0">
                    <a:moveTo>
                      <a:pt x="11" y="0"/>
                    </a:moveTo>
                    <a:cubicBezTo>
                      <a:pt x="7" y="1"/>
                      <a:pt x="3" y="3"/>
                      <a:pt x="0" y="5"/>
                    </a:cubicBezTo>
                    <a:cubicBezTo>
                      <a:pt x="4" y="5"/>
                      <a:pt x="8" y="3"/>
                      <a:pt x="11"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6" name="Google Shape;734;p5">
                <a:extLst>
                  <a:ext uri="{FF2B5EF4-FFF2-40B4-BE49-F238E27FC236}">
                    <a16:creationId xmlns:a16="http://schemas.microsoft.com/office/drawing/2014/main" id="{4CFFCD45-C3D0-4C05-970F-6037522821AB}"/>
                  </a:ext>
                </a:extLst>
              </p:cNvPr>
              <p:cNvSpPr/>
              <p:nvPr/>
            </p:nvSpPr>
            <p:spPr>
              <a:xfrm>
                <a:off x="3515" y="2843"/>
                <a:ext cx="66" cy="65"/>
              </a:xfrm>
              <a:custGeom>
                <a:avLst/>
                <a:gdLst/>
                <a:ahLst/>
                <a:cxnLst/>
                <a:rect l="l" t="t" r="r" b="b"/>
                <a:pathLst>
                  <a:path w="39" h="38" extrusionOk="0">
                    <a:moveTo>
                      <a:pt x="21" y="0"/>
                    </a:moveTo>
                    <a:cubicBezTo>
                      <a:pt x="18" y="0"/>
                      <a:pt x="15" y="1"/>
                      <a:pt x="12" y="3"/>
                    </a:cubicBezTo>
                    <a:cubicBezTo>
                      <a:pt x="3" y="8"/>
                      <a:pt x="0" y="19"/>
                      <a:pt x="5" y="28"/>
                    </a:cubicBezTo>
                    <a:cubicBezTo>
                      <a:pt x="8" y="34"/>
                      <a:pt x="15" y="38"/>
                      <a:pt x="21" y="38"/>
                    </a:cubicBezTo>
                    <a:cubicBezTo>
                      <a:pt x="24" y="38"/>
                      <a:pt x="28" y="37"/>
                      <a:pt x="30" y="35"/>
                    </a:cubicBezTo>
                    <a:cubicBezTo>
                      <a:pt x="31" y="35"/>
                      <a:pt x="32" y="34"/>
                      <a:pt x="32" y="34"/>
                    </a:cubicBezTo>
                    <a:cubicBezTo>
                      <a:pt x="33" y="27"/>
                      <a:pt x="35" y="21"/>
                      <a:pt x="39" y="15"/>
                    </a:cubicBezTo>
                    <a:cubicBezTo>
                      <a:pt x="39" y="13"/>
                      <a:pt x="38" y="11"/>
                      <a:pt x="37" y="10"/>
                    </a:cubicBezTo>
                    <a:cubicBezTo>
                      <a:pt x="34" y="4"/>
                      <a:pt x="28" y="0"/>
                      <a:pt x="2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7" name="Google Shape;735;p5">
                <a:extLst>
                  <a:ext uri="{FF2B5EF4-FFF2-40B4-BE49-F238E27FC236}">
                    <a16:creationId xmlns:a16="http://schemas.microsoft.com/office/drawing/2014/main" id="{A52BD505-D5EC-4827-9932-9FC2C119D925}"/>
                  </a:ext>
                </a:extLst>
              </p:cNvPr>
              <p:cNvSpPr/>
              <p:nvPr/>
            </p:nvSpPr>
            <p:spPr>
              <a:xfrm>
                <a:off x="3569" y="2869"/>
                <a:ext cx="16" cy="32"/>
              </a:xfrm>
              <a:custGeom>
                <a:avLst/>
                <a:gdLst/>
                <a:ahLst/>
                <a:cxnLst/>
                <a:rect l="l" t="t" r="r" b="b"/>
                <a:pathLst>
                  <a:path w="9" h="19" extrusionOk="0">
                    <a:moveTo>
                      <a:pt x="7" y="0"/>
                    </a:moveTo>
                    <a:cubicBezTo>
                      <a:pt x="3" y="6"/>
                      <a:pt x="1" y="12"/>
                      <a:pt x="0" y="19"/>
                    </a:cubicBezTo>
                    <a:cubicBezTo>
                      <a:pt x="6" y="14"/>
                      <a:pt x="9" y="7"/>
                      <a:pt x="7"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8" name="Google Shape;736;p5">
                <a:extLst>
                  <a:ext uri="{FF2B5EF4-FFF2-40B4-BE49-F238E27FC236}">
                    <a16:creationId xmlns:a16="http://schemas.microsoft.com/office/drawing/2014/main" id="{A08690AB-D435-485F-B4FE-49660F4EEFB9}"/>
                  </a:ext>
                </a:extLst>
              </p:cNvPr>
              <p:cNvSpPr/>
              <p:nvPr/>
            </p:nvSpPr>
            <p:spPr>
              <a:xfrm>
                <a:off x="3670" y="2570"/>
                <a:ext cx="103" cy="81"/>
              </a:xfrm>
              <a:custGeom>
                <a:avLst/>
                <a:gdLst/>
                <a:ahLst/>
                <a:cxnLst/>
                <a:rect l="l" t="t" r="r" b="b"/>
                <a:pathLst>
                  <a:path w="60" h="47" extrusionOk="0">
                    <a:moveTo>
                      <a:pt x="12" y="0"/>
                    </a:moveTo>
                    <a:cubicBezTo>
                      <a:pt x="3" y="9"/>
                      <a:pt x="0" y="23"/>
                      <a:pt x="7" y="34"/>
                    </a:cubicBezTo>
                    <a:cubicBezTo>
                      <a:pt x="11" y="42"/>
                      <a:pt x="20" y="47"/>
                      <a:pt x="30" y="47"/>
                    </a:cubicBezTo>
                    <a:cubicBezTo>
                      <a:pt x="34" y="47"/>
                      <a:pt x="39" y="46"/>
                      <a:pt x="43" y="44"/>
                    </a:cubicBezTo>
                    <a:cubicBezTo>
                      <a:pt x="55" y="36"/>
                      <a:pt x="60" y="20"/>
                      <a:pt x="53" y="8"/>
                    </a:cubicBezTo>
                    <a:cubicBezTo>
                      <a:pt x="48" y="11"/>
                      <a:pt x="42" y="12"/>
                      <a:pt x="37" y="12"/>
                    </a:cubicBezTo>
                    <a:cubicBezTo>
                      <a:pt x="29" y="12"/>
                      <a:pt x="22" y="10"/>
                      <a:pt x="16" y="5"/>
                    </a:cubicBezTo>
                    <a:cubicBezTo>
                      <a:pt x="15" y="3"/>
                      <a:pt x="14" y="2"/>
                      <a:pt x="1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9" name="Google Shape;737;p5">
                <a:extLst>
                  <a:ext uri="{FF2B5EF4-FFF2-40B4-BE49-F238E27FC236}">
                    <a16:creationId xmlns:a16="http://schemas.microsoft.com/office/drawing/2014/main" id="{B2C5C49F-5E01-4309-AE35-AE9ACDEADE9B}"/>
                  </a:ext>
                </a:extLst>
              </p:cNvPr>
              <p:cNvSpPr/>
              <p:nvPr/>
            </p:nvSpPr>
            <p:spPr>
              <a:xfrm>
                <a:off x="3691" y="2560"/>
                <a:ext cx="70" cy="31"/>
              </a:xfrm>
              <a:custGeom>
                <a:avLst/>
                <a:gdLst/>
                <a:ahLst/>
                <a:cxnLst/>
                <a:rect l="l" t="t" r="r" b="b"/>
                <a:pathLst>
                  <a:path w="41" h="18" extrusionOk="0">
                    <a:moveTo>
                      <a:pt x="17" y="0"/>
                    </a:moveTo>
                    <a:cubicBezTo>
                      <a:pt x="13" y="0"/>
                      <a:pt x="8" y="1"/>
                      <a:pt x="4" y="4"/>
                    </a:cubicBezTo>
                    <a:cubicBezTo>
                      <a:pt x="3" y="5"/>
                      <a:pt x="2" y="5"/>
                      <a:pt x="0" y="6"/>
                    </a:cubicBezTo>
                    <a:cubicBezTo>
                      <a:pt x="2" y="8"/>
                      <a:pt x="3" y="9"/>
                      <a:pt x="4" y="11"/>
                    </a:cubicBezTo>
                    <a:cubicBezTo>
                      <a:pt x="10" y="16"/>
                      <a:pt x="17" y="18"/>
                      <a:pt x="25" y="18"/>
                    </a:cubicBezTo>
                    <a:cubicBezTo>
                      <a:pt x="30" y="18"/>
                      <a:pt x="36" y="17"/>
                      <a:pt x="41" y="14"/>
                    </a:cubicBezTo>
                    <a:cubicBezTo>
                      <a:pt x="41" y="14"/>
                      <a:pt x="41" y="14"/>
                      <a:pt x="41" y="14"/>
                    </a:cubicBezTo>
                    <a:cubicBezTo>
                      <a:pt x="36" y="5"/>
                      <a:pt x="27" y="0"/>
                      <a:pt x="17"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0" name="Google Shape;738;p5">
                <a:extLst>
                  <a:ext uri="{FF2B5EF4-FFF2-40B4-BE49-F238E27FC236}">
                    <a16:creationId xmlns:a16="http://schemas.microsoft.com/office/drawing/2014/main" id="{30561989-04A0-460E-A730-6DCEA1D16621}"/>
                  </a:ext>
                </a:extLst>
              </p:cNvPr>
              <p:cNvSpPr/>
              <p:nvPr/>
            </p:nvSpPr>
            <p:spPr>
              <a:xfrm>
                <a:off x="3718" y="2925"/>
                <a:ext cx="108" cy="93"/>
              </a:xfrm>
              <a:custGeom>
                <a:avLst/>
                <a:gdLst/>
                <a:ahLst/>
                <a:cxnLst/>
                <a:rect l="l" t="t" r="r" b="b"/>
                <a:pathLst>
                  <a:path w="63" h="54" extrusionOk="0">
                    <a:moveTo>
                      <a:pt x="31" y="0"/>
                    </a:moveTo>
                    <a:cubicBezTo>
                      <a:pt x="27" y="0"/>
                      <a:pt x="22" y="1"/>
                      <a:pt x="18" y="3"/>
                    </a:cubicBezTo>
                    <a:cubicBezTo>
                      <a:pt x="5" y="11"/>
                      <a:pt x="0" y="27"/>
                      <a:pt x="8" y="40"/>
                    </a:cubicBezTo>
                    <a:cubicBezTo>
                      <a:pt x="8" y="41"/>
                      <a:pt x="8" y="41"/>
                      <a:pt x="8" y="41"/>
                    </a:cubicBezTo>
                    <a:cubicBezTo>
                      <a:pt x="10" y="43"/>
                      <a:pt x="12" y="44"/>
                      <a:pt x="13" y="46"/>
                    </a:cubicBezTo>
                    <a:cubicBezTo>
                      <a:pt x="13" y="46"/>
                      <a:pt x="13" y="47"/>
                      <a:pt x="13" y="47"/>
                    </a:cubicBezTo>
                    <a:cubicBezTo>
                      <a:pt x="18" y="52"/>
                      <a:pt x="25" y="54"/>
                      <a:pt x="32" y="54"/>
                    </a:cubicBezTo>
                    <a:cubicBezTo>
                      <a:pt x="36" y="54"/>
                      <a:pt x="41" y="53"/>
                      <a:pt x="45" y="50"/>
                    </a:cubicBezTo>
                    <a:cubicBezTo>
                      <a:pt x="58" y="43"/>
                      <a:pt x="63" y="26"/>
                      <a:pt x="55" y="13"/>
                    </a:cubicBezTo>
                    <a:cubicBezTo>
                      <a:pt x="50" y="4"/>
                      <a:pt x="41"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1" name="Google Shape;739;p5">
                <a:extLst>
                  <a:ext uri="{FF2B5EF4-FFF2-40B4-BE49-F238E27FC236}">
                    <a16:creationId xmlns:a16="http://schemas.microsoft.com/office/drawing/2014/main" id="{953420B2-35D3-43D3-8D48-05583D6CEEBA}"/>
                  </a:ext>
                </a:extLst>
              </p:cNvPr>
              <p:cNvSpPr/>
              <p:nvPr/>
            </p:nvSpPr>
            <p:spPr>
              <a:xfrm>
                <a:off x="3571" y="2730"/>
                <a:ext cx="21" cy="24"/>
              </a:xfrm>
              <a:custGeom>
                <a:avLst/>
                <a:gdLst/>
                <a:ahLst/>
                <a:cxnLst/>
                <a:rect l="l" t="t" r="r" b="b"/>
                <a:pathLst>
                  <a:path w="12" h="14" extrusionOk="0">
                    <a:moveTo>
                      <a:pt x="11" y="0"/>
                    </a:moveTo>
                    <a:cubicBezTo>
                      <a:pt x="10" y="3"/>
                      <a:pt x="8" y="6"/>
                      <a:pt x="6" y="9"/>
                    </a:cubicBezTo>
                    <a:cubicBezTo>
                      <a:pt x="4" y="11"/>
                      <a:pt x="2" y="12"/>
                      <a:pt x="0" y="14"/>
                    </a:cubicBezTo>
                    <a:cubicBezTo>
                      <a:pt x="2" y="14"/>
                      <a:pt x="3" y="13"/>
                      <a:pt x="5" y="12"/>
                    </a:cubicBezTo>
                    <a:cubicBezTo>
                      <a:pt x="9" y="10"/>
                      <a:pt x="12" y="5"/>
                      <a:pt x="11"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2" name="Google Shape;740;p5">
                <a:extLst>
                  <a:ext uri="{FF2B5EF4-FFF2-40B4-BE49-F238E27FC236}">
                    <a16:creationId xmlns:a16="http://schemas.microsoft.com/office/drawing/2014/main" id="{945A3F2B-FEBB-4758-AF59-EE68A7A03242}"/>
                  </a:ext>
                </a:extLst>
              </p:cNvPr>
              <p:cNvSpPr/>
              <p:nvPr/>
            </p:nvSpPr>
            <p:spPr>
              <a:xfrm>
                <a:off x="3542" y="2709"/>
                <a:ext cx="48" cy="45"/>
              </a:xfrm>
              <a:custGeom>
                <a:avLst/>
                <a:gdLst/>
                <a:ahLst/>
                <a:cxnLst/>
                <a:rect l="l" t="t" r="r" b="b"/>
                <a:pathLst>
                  <a:path w="28" h="26" extrusionOk="0">
                    <a:moveTo>
                      <a:pt x="15" y="0"/>
                    </a:moveTo>
                    <a:cubicBezTo>
                      <a:pt x="13" y="0"/>
                      <a:pt x="11" y="0"/>
                      <a:pt x="9" y="1"/>
                    </a:cubicBezTo>
                    <a:cubicBezTo>
                      <a:pt x="2" y="5"/>
                      <a:pt x="0" y="13"/>
                      <a:pt x="4" y="19"/>
                    </a:cubicBezTo>
                    <a:cubicBezTo>
                      <a:pt x="6" y="24"/>
                      <a:pt x="11" y="26"/>
                      <a:pt x="15" y="26"/>
                    </a:cubicBezTo>
                    <a:cubicBezTo>
                      <a:pt x="16" y="26"/>
                      <a:pt x="17" y="26"/>
                      <a:pt x="17" y="26"/>
                    </a:cubicBezTo>
                    <a:cubicBezTo>
                      <a:pt x="19" y="24"/>
                      <a:pt x="21" y="23"/>
                      <a:pt x="23" y="21"/>
                    </a:cubicBezTo>
                    <a:cubicBezTo>
                      <a:pt x="25" y="18"/>
                      <a:pt x="27" y="15"/>
                      <a:pt x="28" y="12"/>
                    </a:cubicBezTo>
                    <a:cubicBezTo>
                      <a:pt x="28" y="10"/>
                      <a:pt x="28" y="8"/>
                      <a:pt x="27" y="6"/>
                    </a:cubicBezTo>
                    <a:cubicBezTo>
                      <a:pt x="24" y="2"/>
                      <a:pt x="20" y="0"/>
                      <a:pt x="15"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3" name="Google Shape;741;p5">
                <a:extLst>
                  <a:ext uri="{FF2B5EF4-FFF2-40B4-BE49-F238E27FC236}">
                    <a16:creationId xmlns:a16="http://schemas.microsoft.com/office/drawing/2014/main" id="{31F5BD20-6D5E-4B99-BCF0-43EF8F02B281}"/>
                  </a:ext>
                </a:extLst>
              </p:cNvPr>
              <p:cNvSpPr/>
              <p:nvPr/>
            </p:nvSpPr>
            <p:spPr>
              <a:xfrm>
                <a:off x="3616" y="2975"/>
                <a:ext cx="24" cy="21"/>
              </a:xfrm>
              <a:custGeom>
                <a:avLst/>
                <a:gdLst/>
                <a:ahLst/>
                <a:cxnLst/>
                <a:rect l="l" t="t" r="r" b="b"/>
                <a:pathLst>
                  <a:path w="14" h="12" extrusionOk="0">
                    <a:moveTo>
                      <a:pt x="2" y="0"/>
                    </a:moveTo>
                    <a:cubicBezTo>
                      <a:pt x="0" y="2"/>
                      <a:pt x="0" y="6"/>
                      <a:pt x="1" y="8"/>
                    </a:cubicBezTo>
                    <a:cubicBezTo>
                      <a:pt x="3" y="11"/>
                      <a:pt x="5" y="12"/>
                      <a:pt x="7" y="12"/>
                    </a:cubicBezTo>
                    <a:cubicBezTo>
                      <a:pt x="9" y="12"/>
                      <a:pt x="10" y="12"/>
                      <a:pt x="11" y="11"/>
                    </a:cubicBezTo>
                    <a:cubicBezTo>
                      <a:pt x="13" y="10"/>
                      <a:pt x="14" y="7"/>
                      <a:pt x="14" y="5"/>
                    </a:cubicBezTo>
                    <a:cubicBezTo>
                      <a:pt x="10" y="5"/>
                      <a:pt x="6" y="3"/>
                      <a:pt x="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4" name="Google Shape;742;p5">
                <a:extLst>
                  <a:ext uri="{FF2B5EF4-FFF2-40B4-BE49-F238E27FC236}">
                    <a16:creationId xmlns:a16="http://schemas.microsoft.com/office/drawing/2014/main" id="{2EB240BD-F40A-4E6D-B8FE-C9C8AED0186C}"/>
                  </a:ext>
                </a:extLst>
              </p:cNvPr>
              <p:cNvSpPr/>
              <p:nvPr/>
            </p:nvSpPr>
            <p:spPr>
              <a:xfrm>
                <a:off x="3619" y="2972"/>
                <a:ext cx="21" cy="12"/>
              </a:xfrm>
              <a:custGeom>
                <a:avLst/>
                <a:gdLst/>
                <a:ahLst/>
                <a:cxnLst/>
                <a:rect l="l" t="t" r="r" b="b"/>
                <a:pathLst>
                  <a:path w="12" h="7" extrusionOk="0">
                    <a:moveTo>
                      <a:pt x="5" y="0"/>
                    </a:moveTo>
                    <a:cubicBezTo>
                      <a:pt x="4" y="0"/>
                      <a:pt x="3" y="0"/>
                      <a:pt x="2" y="1"/>
                    </a:cubicBezTo>
                    <a:cubicBezTo>
                      <a:pt x="1" y="1"/>
                      <a:pt x="1" y="2"/>
                      <a:pt x="0" y="2"/>
                    </a:cubicBezTo>
                    <a:cubicBezTo>
                      <a:pt x="4" y="5"/>
                      <a:pt x="8" y="7"/>
                      <a:pt x="12" y="7"/>
                    </a:cubicBezTo>
                    <a:cubicBezTo>
                      <a:pt x="12" y="6"/>
                      <a:pt x="12" y="4"/>
                      <a:pt x="11" y="3"/>
                    </a:cubicBezTo>
                    <a:cubicBezTo>
                      <a:pt x="10" y="1"/>
                      <a:pt x="8" y="0"/>
                      <a:pt x="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5" name="Google Shape;743;p5">
                <a:extLst>
                  <a:ext uri="{FF2B5EF4-FFF2-40B4-BE49-F238E27FC236}">
                    <a16:creationId xmlns:a16="http://schemas.microsoft.com/office/drawing/2014/main" id="{94E8D0D8-5E71-4ECB-A265-5B403CAB27BB}"/>
                  </a:ext>
                </a:extLst>
              </p:cNvPr>
              <p:cNvSpPr/>
              <p:nvPr/>
            </p:nvSpPr>
            <p:spPr>
              <a:xfrm>
                <a:off x="3842" y="2543"/>
                <a:ext cx="72" cy="65"/>
              </a:xfrm>
              <a:custGeom>
                <a:avLst/>
                <a:gdLst/>
                <a:ahLst/>
                <a:cxnLst/>
                <a:rect l="l" t="t" r="r" b="b"/>
                <a:pathLst>
                  <a:path w="42" h="38" extrusionOk="0">
                    <a:moveTo>
                      <a:pt x="21" y="0"/>
                    </a:moveTo>
                    <a:cubicBezTo>
                      <a:pt x="18" y="0"/>
                      <a:pt x="15" y="1"/>
                      <a:pt x="12" y="3"/>
                    </a:cubicBezTo>
                    <a:cubicBezTo>
                      <a:pt x="3" y="8"/>
                      <a:pt x="0" y="20"/>
                      <a:pt x="5" y="28"/>
                    </a:cubicBezTo>
                    <a:cubicBezTo>
                      <a:pt x="8" y="35"/>
                      <a:pt x="15" y="38"/>
                      <a:pt x="21" y="38"/>
                    </a:cubicBezTo>
                    <a:cubicBezTo>
                      <a:pt x="24" y="38"/>
                      <a:pt x="27" y="37"/>
                      <a:pt x="30" y="35"/>
                    </a:cubicBezTo>
                    <a:cubicBezTo>
                      <a:pt x="39" y="30"/>
                      <a:pt x="42" y="19"/>
                      <a:pt x="37" y="10"/>
                    </a:cubicBezTo>
                    <a:cubicBezTo>
                      <a:pt x="34" y="4"/>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6" name="Google Shape;744;p5">
                <a:extLst>
                  <a:ext uri="{FF2B5EF4-FFF2-40B4-BE49-F238E27FC236}">
                    <a16:creationId xmlns:a16="http://schemas.microsoft.com/office/drawing/2014/main" id="{9459C128-F26F-4698-BBC0-CF9C956CE8AA}"/>
                  </a:ext>
                </a:extLst>
              </p:cNvPr>
              <p:cNvSpPr/>
              <p:nvPr/>
            </p:nvSpPr>
            <p:spPr>
              <a:xfrm>
                <a:off x="4456" y="3442"/>
                <a:ext cx="143" cy="125"/>
              </a:xfrm>
              <a:custGeom>
                <a:avLst/>
                <a:gdLst/>
                <a:ahLst/>
                <a:cxnLst/>
                <a:rect l="l" t="t" r="r" b="b"/>
                <a:pathLst>
                  <a:path w="83" h="73" extrusionOk="0">
                    <a:moveTo>
                      <a:pt x="41" y="0"/>
                    </a:moveTo>
                    <a:cubicBezTo>
                      <a:pt x="28" y="0"/>
                      <a:pt x="15" y="8"/>
                      <a:pt x="9" y="21"/>
                    </a:cubicBezTo>
                    <a:cubicBezTo>
                      <a:pt x="0" y="39"/>
                      <a:pt x="7" y="61"/>
                      <a:pt x="25" y="70"/>
                    </a:cubicBezTo>
                    <a:cubicBezTo>
                      <a:pt x="30" y="72"/>
                      <a:pt x="36" y="73"/>
                      <a:pt x="41" y="73"/>
                    </a:cubicBezTo>
                    <a:cubicBezTo>
                      <a:pt x="55" y="73"/>
                      <a:pt x="68" y="66"/>
                      <a:pt x="74" y="53"/>
                    </a:cubicBezTo>
                    <a:cubicBezTo>
                      <a:pt x="83" y="35"/>
                      <a:pt x="76" y="13"/>
                      <a:pt x="57" y="4"/>
                    </a:cubicBezTo>
                    <a:cubicBezTo>
                      <a:pt x="52" y="1"/>
                      <a:pt x="47" y="0"/>
                      <a:pt x="4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7" name="Google Shape;745;p5">
                <a:extLst>
                  <a:ext uri="{FF2B5EF4-FFF2-40B4-BE49-F238E27FC236}">
                    <a16:creationId xmlns:a16="http://schemas.microsoft.com/office/drawing/2014/main" id="{7BD16A10-7888-4734-951B-41986E624C36}"/>
                  </a:ext>
                </a:extLst>
              </p:cNvPr>
              <p:cNvSpPr/>
              <p:nvPr/>
            </p:nvSpPr>
            <p:spPr>
              <a:xfrm>
                <a:off x="4109" y="3013"/>
                <a:ext cx="127" cy="111"/>
              </a:xfrm>
              <a:custGeom>
                <a:avLst/>
                <a:gdLst/>
                <a:ahLst/>
                <a:cxnLst/>
                <a:rect l="l" t="t" r="r" b="b"/>
                <a:pathLst>
                  <a:path w="74" h="65" extrusionOk="0">
                    <a:moveTo>
                      <a:pt x="25" y="0"/>
                    </a:moveTo>
                    <a:cubicBezTo>
                      <a:pt x="24" y="0"/>
                      <a:pt x="22" y="1"/>
                      <a:pt x="21" y="2"/>
                    </a:cubicBezTo>
                    <a:cubicBezTo>
                      <a:pt x="20" y="3"/>
                      <a:pt x="19" y="4"/>
                      <a:pt x="17" y="4"/>
                    </a:cubicBezTo>
                    <a:cubicBezTo>
                      <a:pt x="14" y="7"/>
                      <a:pt x="11" y="11"/>
                      <a:pt x="8" y="16"/>
                    </a:cubicBezTo>
                    <a:cubicBezTo>
                      <a:pt x="0" y="33"/>
                      <a:pt x="7" y="53"/>
                      <a:pt x="24" y="62"/>
                    </a:cubicBezTo>
                    <a:cubicBezTo>
                      <a:pt x="25" y="62"/>
                      <a:pt x="26" y="62"/>
                      <a:pt x="26" y="63"/>
                    </a:cubicBezTo>
                    <a:cubicBezTo>
                      <a:pt x="27" y="63"/>
                      <a:pt x="27" y="63"/>
                      <a:pt x="28" y="63"/>
                    </a:cubicBezTo>
                    <a:cubicBezTo>
                      <a:pt x="30" y="63"/>
                      <a:pt x="32" y="63"/>
                      <a:pt x="34" y="65"/>
                    </a:cubicBezTo>
                    <a:cubicBezTo>
                      <a:pt x="35" y="65"/>
                      <a:pt x="37" y="65"/>
                      <a:pt x="39" y="65"/>
                    </a:cubicBezTo>
                    <a:cubicBezTo>
                      <a:pt x="52" y="65"/>
                      <a:pt x="64" y="58"/>
                      <a:pt x="70" y="46"/>
                    </a:cubicBezTo>
                    <a:cubicBezTo>
                      <a:pt x="73" y="41"/>
                      <a:pt x="74" y="35"/>
                      <a:pt x="73" y="29"/>
                    </a:cubicBezTo>
                    <a:cubicBezTo>
                      <a:pt x="68" y="35"/>
                      <a:pt x="60" y="39"/>
                      <a:pt x="52" y="39"/>
                    </a:cubicBezTo>
                    <a:cubicBezTo>
                      <a:pt x="48" y="39"/>
                      <a:pt x="44" y="38"/>
                      <a:pt x="40" y="37"/>
                    </a:cubicBezTo>
                    <a:cubicBezTo>
                      <a:pt x="26" y="30"/>
                      <a:pt x="19" y="14"/>
                      <a:pt x="2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8" name="Google Shape;746;p5">
                <a:extLst>
                  <a:ext uri="{FF2B5EF4-FFF2-40B4-BE49-F238E27FC236}">
                    <a16:creationId xmlns:a16="http://schemas.microsoft.com/office/drawing/2014/main" id="{3769E5BB-2E2E-4827-8761-ADDD1FEF6144}"/>
                  </a:ext>
                </a:extLst>
              </p:cNvPr>
              <p:cNvSpPr/>
              <p:nvPr/>
            </p:nvSpPr>
            <p:spPr>
              <a:xfrm>
                <a:off x="4138" y="3016"/>
                <a:ext cx="7" cy="4"/>
              </a:xfrm>
              <a:custGeom>
                <a:avLst/>
                <a:gdLst/>
                <a:ahLst/>
                <a:cxnLst/>
                <a:rect l="l" t="t" r="r" b="b"/>
                <a:pathLst>
                  <a:path w="4" h="2" extrusionOk="0">
                    <a:moveTo>
                      <a:pt x="4" y="0"/>
                    </a:moveTo>
                    <a:cubicBezTo>
                      <a:pt x="3" y="1"/>
                      <a:pt x="1" y="2"/>
                      <a:pt x="0" y="2"/>
                    </a:cubicBezTo>
                    <a:cubicBezTo>
                      <a:pt x="2" y="2"/>
                      <a:pt x="3" y="1"/>
                      <a:pt x="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9" name="Google Shape;747;p5">
                <a:extLst>
                  <a:ext uri="{FF2B5EF4-FFF2-40B4-BE49-F238E27FC236}">
                    <a16:creationId xmlns:a16="http://schemas.microsoft.com/office/drawing/2014/main" id="{454633B1-163F-4FB5-95FB-C9DD3C53C6B5}"/>
                  </a:ext>
                </a:extLst>
              </p:cNvPr>
              <p:cNvSpPr/>
              <p:nvPr/>
            </p:nvSpPr>
            <p:spPr>
              <a:xfrm>
                <a:off x="4153" y="3121"/>
                <a:ext cx="14" cy="3"/>
              </a:xfrm>
              <a:custGeom>
                <a:avLst/>
                <a:gdLst/>
                <a:ahLst/>
                <a:cxnLst/>
                <a:rect l="l" t="t" r="r" b="b"/>
                <a:pathLst>
                  <a:path w="8" h="2" extrusionOk="0">
                    <a:moveTo>
                      <a:pt x="2" y="0"/>
                    </a:moveTo>
                    <a:cubicBezTo>
                      <a:pt x="1" y="0"/>
                      <a:pt x="1" y="0"/>
                      <a:pt x="0" y="0"/>
                    </a:cubicBezTo>
                    <a:cubicBezTo>
                      <a:pt x="3" y="1"/>
                      <a:pt x="5" y="1"/>
                      <a:pt x="8" y="2"/>
                    </a:cubicBezTo>
                    <a:cubicBezTo>
                      <a:pt x="6" y="0"/>
                      <a:pt x="4" y="0"/>
                      <a:pt x="2"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0" name="Google Shape;748;p5">
                <a:extLst>
                  <a:ext uri="{FF2B5EF4-FFF2-40B4-BE49-F238E27FC236}">
                    <a16:creationId xmlns:a16="http://schemas.microsoft.com/office/drawing/2014/main" id="{7C9EB7F0-AC63-4D90-AE88-5D7830748FA7}"/>
                  </a:ext>
                </a:extLst>
              </p:cNvPr>
              <p:cNvSpPr/>
              <p:nvPr/>
            </p:nvSpPr>
            <p:spPr>
              <a:xfrm>
                <a:off x="4141" y="3008"/>
                <a:ext cx="93" cy="72"/>
              </a:xfrm>
              <a:custGeom>
                <a:avLst/>
                <a:gdLst/>
                <a:ahLst/>
                <a:cxnLst/>
                <a:rect l="l" t="t" r="r" b="b"/>
                <a:pathLst>
                  <a:path w="54" h="42" extrusionOk="0">
                    <a:moveTo>
                      <a:pt x="20" y="0"/>
                    </a:moveTo>
                    <a:cubicBezTo>
                      <a:pt x="15" y="0"/>
                      <a:pt x="11" y="1"/>
                      <a:pt x="6" y="3"/>
                    </a:cubicBezTo>
                    <a:cubicBezTo>
                      <a:pt x="0" y="17"/>
                      <a:pt x="7" y="33"/>
                      <a:pt x="21" y="40"/>
                    </a:cubicBezTo>
                    <a:cubicBezTo>
                      <a:pt x="25" y="41"/>
                      <a:pt x="29" y="42"/>
                      <a:pt x="33" y="42"/>
                    </a:cubicBezTo>
                    <a:cubicBezTo>
                      <a:pt x="41" y="42"/>
                      <a:pt x="49" y="38"/>
                      <a:pt x="54" y="32"/>
                    </a:cubicBezTo>
                    <a:cubicBezTo>
                      <a:pt x="54" y="20"/>
                      <a:pt x="47" y="9"/>
                      <a:pt x="35" y="3"/>
                    </a:cubicBezTo>
                    <a:cubicBezTo>
                      <a:pt x="30" y="1"/>
                      <a:pt x="25" y="0"/>
                      <a:pt x="2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1" name="Google Shape;749;p5">
                <a:extLst>
                  <a:ext uri="{FF2B5EF4-FFF2-40B4-BE49-F238E27FC236}">
                    <a16:creationId xmlns:a16="http://schemas.microsoft.com/office/drawing/2014/main" id="{041CB307-CF49-4D6D-9748-45B880E29F30}"/>
                  </a:ext>
                </a:extLst>
              </p:cNvPr>
              <p:cNvSpPr/>
              <p:nvPr/>
            </p:nvSpPr>
            <p:spPr>
              <a:xfrm>
                <a:off x="3950" y="2918"/>
                <a:ext cx="73" cy="64"/>
              </a:xfrm>
              <a:custGeom>
                <a:avLst/>
                <a:gdLst/>
                <a:ahLst/>
                <a:cxnLst/>
                <a:rect l="l" t="t" r="r" b="b"/>
                <a:pathLst>
                  <a:path w="43" h="37" extrusionOk="0">
                    <a:moveTo>
                      <a:pt x="22" y="0"/>
                    </a:moveTo>
                    <a:cubicBezTo>
                      <a:pt x="15" y="0"/>
                      <a:pt x="8" y="4"/>
                      <a:pt x="5" y="10"/>
                    </a:cubicBezTo>
                    <a:cubicBezTo>
                      <a:pt x="0" y="20"/>
                      <a:pt x="4" y="31"/>
                      <a:pt x="13" y="36"/>
                    </a:cubicBezTo>
                    <a:cubicBezTo>
                      <a:pt x="16" y="37"/>
                      <a:pt x="19" y="37"/>
                      <a:pt x="22" y="37"/>
                    </a:cubicBezTo>
                    <a:cubicBezTo>
                      <a:pt x="29" y="37"/>
                      <a:pt x="35" y="34"/>
                      <a:pt x="39" y="27"/>
                    </a:cubicBezTo>
                    <a:cubicBezTo>
                      <a:pt x="43" y="18"/>
                      <a:pt x="39" y="6"/>
                      <a:pt x="30" y="2"/>
                    </a:cubicBezTo>
                    <a:cubicBezTo>
                      <a:pt x="27" y="1"/>
                      <a:pt x="25"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2" name="Google Shape;750;p5">
                <a:extLst>
                  <a:ext uri="{FF2B5EF4-FFF2-40B4-BE49-F238E27FC236}">
                    <a16:creationId xmlns:a16="http://schemas.microsoft.com/office/drawing/2014/main" id="{E11FA697-8DCD-4E93-AB21-BA40030AB2AD}"/>
                  </a:ext>
                </a:extLst>
              </p:cNvPr>
              <p:cNvSpPr/>
              <p:nvPr/>
            </p:nvSpPr>
            <p:spPr>
              <a:xfrm>
                <a:off x="4259" y="2900"/>
                <a:ext cx="98" cy="87"/>
              </a:xfrm>
              <a:custGeom>
                <a:avLst/>
                <a:gdLst/>
                <a:ahLst/>
                <a:cxnLst/>
                <a:rect l="l" t="t" r="r" b="b"/>
                <a:pathLst>
                  <a:path w="57" h="51" extrusionOk="0">
                    <a:moveTo>
                      <a:pt x="36" y="0"/>
                    </a:moveTo>
                    <a:cubicBezTo>
                      <a:pt x="42" y="5"/>
                      <a:pt x="44" y="14"/>
                      <a:pt x="41" y="22"/>
                    </a:cubicBezTo>
                    <a:cubicBezTo>
                      <a:pt x="38" y="31"/>
                      <a:pt x="30" y="37"/>
                      <a:pt x="20" y="37"/>
                    </a:cubicBezTo>
                    <a:cubicBezTo>
                      <a:pt x="18" y="37"/>
                      <a:pt x="16" y="37"/>
                      <a:pt x="14" y="36"/>
                    </a:cubicBezTo>
                    <a:cubicBezTo>
                      <a:pt x="7" y="34"/>
                      <a:pt x="3" y="30"/>
                      <a:pt x="0" y="24"/>
                    </a:cubicBezTo>
                    <a:cubicBezTo>
                      <a:pt x="0" y="34"/>
                      <a:pt x="6" y="44"/>
                      <a:pt x="15" y="48"/>
                    </a:cubicBezTo>
                    <a:cubicBezTo>
                      <a:pt x="19" y="50"/>
                      <a:pt x="23" y="51"/>
                      <a:pt x="27" y="51"/>
                    </a:cubicBezTo>
                    <a:cubicBezTo>
                      <a:pt x="36" y="51"/>
                      <a:pt x="46" y="46"/>
                      <a:pt x="50" y="36"/>
                    </a:cubicBezTo>
                    <a:cubicBezTo>
                      <a:pt x="57" y="23"/>
                      <a:pt x="51" y="7"/>
                      <a:pt x="38" y="1"/>
                    </a:cubicBezTo>
                    <a:cubicBezTo>
                      <a:pt x="38" y="0"/>
                      <a:pt x="37" y="0"/>
                      <a:pt x="3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3" name="Google Shape;751;p5">
                <a:extLst>
                  <a:ext uri="{FF2B5EF4-FFF2-40B4-BE49-F238E27FC236}">
                    <a16:creationId xmlns:a16="http://schemas.microsoft.com/office/drawing/2014/main" id="{B1983B1C-28CD-41DD-8B4E-3BD6AF06F884}"/>
                  </a:ext>
                </a:extLst>
              </p:cNvPr>
              <p:cNvSpPr/>
              <p:nvPr/>
            </p:nvSpPr>
            <p:spPr>
              <a:xfrm>
                <a:off x="4259" y="2896"/>
                <a:ext cx="76" cy="67"/>
              </a:xfrm>
              <a:custGeom>
                <a:avLst/>
                <a:gdLst/>
                <a:ahLst/>
                <a:cxnLst/>
                <a:rect l="l" t="t" r="r" b="b"/>
                <a:pathLst>
                  <a:path w="44" h="39" extrusionOk="0">
                    <a:moveTo>
                      <a:pt x="27" y="0"/>
                    </a:moveTo>
                    <a:cubicBezTo>
                      <a:pt x="17" y="0"/>
                      <a:pt x="7" y="6"/>
                      <a:pt x="3" y="15"/>
                    </a:cubicBezTo>
                    <a:cubicBezTo>
                      <a:pt x="1" y="19"/>
                      <a:pt x="0" y="23"/>
                      <a:pt x="0" y="26"/>
                    </a:cubicBezTo>
                    <a:cubicBezTo>
                      <a:pt x="3" y="32"/>
                      <a:pt x="7" y="36"/>
                      <a:pt x="14" y="38"/>
                    </a:cubicBezTo>
                    <a:cubicBezTo>
                      <a:pt x="16" y="39"/>
                      <a:pt x="18" y="39"/>
                      <a:pt x="20" y="39"/>
                    </a:cubicBezTo>
                    <a:cubicBezTo>
                      <a:pt x="30" y="39"/>
                      <a:pt x="38" y="33"/>
                      <a:pt x="41" y="24"/>
                    </a:cubicBezTo>
                    <a:cubicBezTo>
                      <a:pt x="44" y="16"/>
                      <a:pt x="42" y="7"/>
                      <a:pt x="36" y="2"/>
                    </a:cubicBezTo>
                    <a:cubicBezTo>
                      <a:pt x="33" y="1"/>
                      <a:pt x="30" y="0"/>
                      <a:pt x="2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4" name="Google Shape;752;p5">
                <a:extLst>
                  <a:ext uri="{FF2B5EF4-FFF2-40B4-BE49-F238E27FC236}">
                    <a16:creationId xmlns:a16="http://schemas.microsoft.com/office/drawing/2014/main" id="{0FDC8844-7591-4D79-BD1D-F8CBB9F6BB7A}"/>
                  </a:ext>
                </a:extLst>
              </p:cNvPr>
              <p:cNvSpPr/>
              <p:nvPr/>
            </p:nvSpPr>
            <p:spPr>
              <a:xfrm>
                <a:off x="3977" y="3141"/>
                <a:ext cx="108" cy="93"/>
              </a:xfrm>
              <a:custGeom>
                <a:avLst/>
                <a:gdLst/>
                <a:ahLst/>
                <a:cxnLst/>
                <a:rect l="l" t="t" r="r" b="b"/>
                <a:pathLst>
                  <a:path w="63" h="54" extrusionOk="0">
                    <a:moveTo>
                      <a:pt x="32" y="0"/>
                    </a:moveTo>
                    <a:cubicBezTo>
                      <a:pt x="21" y="0"/>
                      <a:pt x="12" y="6"/>
                      <a:pt x="7" y="15"/>
                    </a:cubicBezTo>
                    <a:cubicBezTo>
                      <a:pt x="0" y="29"/>
                      <a:pt x="6" y="45"/>
                      <a:pt x="19" y="52"/>
                    </a:cubicBezTo>
                    <a:cubicBezTo>
                      <a:pt x="21" y="53"/>
                      <a:pt x="23" y="53"/>
                      <a:pt x="24" y="54"/>
                    </a:cubicBezTo>
                    <a:cubicBezTo>
                      <a:pt x="26" y="50"/>
                      <a:pt x="28" y="47"/>
                      <a:pt x="30" y="45"/>
                    </a:cubicBezTo>
                    <a:cubicBezTo>
                      <a:pt x="35" y="41"/>
                      <a:pt x="40" y="39"/>
                      <a:pt x="45" y="39"/>
                    </a:cubicBezTo>
                    <a:cubicBezTo>
                      <a:pt x="48" y="39"/>
                      <a:pt x="52" y="40"/>
                      <a:pt x="55" y="42"/>
                    </a:cubicBezTo>
                    <a:cubicBezTo>
                      <a:pt x="55" y="41"/>
                      <a:pt x="56" y="40"/>
                      <a:pt x="56" y="39"/>
                    </a:cubicBezTo>
                    <a:cubicBezTo>
                      <a:pt x="63" y="26"/>
                      <a:pt x="57" y="9"/>
                      <a:pt x="44" y="3"/>
                    </a:cubicBezTo>
                    <a:cubicBezTo>
                      <a:pt x="40" y="1"/>
                      <a:pt x="36" y="0"/>
                      <a:pt x="3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5" name="Google Shape;753;p5">
                <a:extLst>
                  <a:ext uri="{FF2B5EF4-FFF2-40B4-BE49-F238E27FC236}">
                    <a16:creationId xmlns:a16="http://schemas.microsoft.com/office/drawing/2014/main" id="{8C514C32-A36E-4A72-86AB-056EF5369A5C}"/>
                  </a:ext>
                </a:extLst>
              </p:cNvPr>
              <p:cNvSpPr/>
              <p:nvPr/>
            </p:nvSpPr>
            <p:spPr>
              <a:xfrm>
                <a:off x="4018" y="3208"/>
                <a:ext cx="53" cy="28"/>
              </a:xfrm>
              <a:custGeom>
                <a:avLst/>
                <a:gdLst/>
                <a:ahLst/>
                <a:cxnLst/>
                <a:rect l="l" t="t" r="r" b="b"/>
                <a:pathLst>
                  <a:path w="31" h="16" extrusionOk="0">
                    <a:moveTo>
                      <a:pt x="21" y="0"/>
                    </a:moveTo>
                    <a:cubicBezTo>
                      <a:pt x="16" y="0"/>
                      <a:pt x="11" y="2"/>
                      <a:pt x="6" y="6"/>
                    </a:cubicBezTo>
                    <a:cubicBezTo>
                      <a:pt x="4" y="8"/>
                      <a:pt x="2" y="11"/>
                      <a:pt x="0" y="15"/>
                    </a:cubicBezTo>
                    <a:cubicBezTo>
                      <a:pt x="3" y="15"/>
                      <a:pt x="5" y="16"/>
                      <a:pt x="7" y="16"/>
                    </a:cubicBezTo>
                    <a:cubicBezTo>
                      <a:pt x="17" y="16"/>
                      <a:pt x="26" y="11"/>
                      <a:pt x="31" y="3"/>
                    </a:cubicBezTo>
                    <a:cubicBezTo>
                      <a:pt x="28" y="1"/>
                      <a:pt x="24" y="0"/>
                      <a:pt x="2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6" name="Google Shape;754;p5">
                <a:extLst>
                  <a:ext uri="{FF2B5EF4-FFF2-40B4-BE49-F238E27FC236}">
                    <a16:creationId xmlns:a16="http://schemas.microsoft.com/office/drawing/2014/main" id="{D0C8F3E1-C514-463D-81C2-17073FEAB290}"/>
                  </a:ext>
                </a:extLst>
              </p:cNvPr>
              <p:cNvSpPr/>
              <p:nvPr/>
            </p:nvSpPr>
            <p:spPr>
              <a:xfrm>
                <a:off x="4090" y="2862"/>
                <a:ext cx="51" cy="44"/>
              </a:xfrm>
              <a:custGeom>
                <a:avLst/>
                <a:gdLst/>
                <a:ahLst/>
                <a:cxnLst/>
                <a:rect l="l" t="t" r="r" b="b"/>
                <a:pathLst>
                  <a:path w="30" h="26" extrusionOk="0">
                    <a:moveTo>
                      <a:pt x="15" y="0"/>
                    </a:moveTo>
                    <a:cubicBezTo>
                      <a:pt x="10" y="0"/>
                      <a:pt x="6" y="3"/>
                      <a:pt x="3" y="7"/>
                    </a:cubicBezTo>
                    <a:cubicBezTo>
                      <a:pt x="0" y="14"/>
                      <a:pt x="3" y="22"/>
                      <a:pt x="9" y="25"/>
                    </a:cubicBezTo>
                    <a:cubicBezTo>
                      <a:pt x="11" y="26"/>
                      <a:pt x="13" y="26"/>
                      <a:pt x="15" y="26"/>
                    </a:cubicBezTo>
                    <a:cubicBezTo>
                      <a:pt x="20" y="26"/>
                      <a:pt x="25" y="24"/>
                      <a:pt x="27" y="19"/>
                    </a:cubicBezTo>
                    <a:cubicBezTo>
                      <a:pt x="30" y="12"/>
                      <a:pt x="28" y="4"/>
                      <a:pt x="21" y="1"/>
                    </a:cubicBezTo>
                    <a:cubicBezTo>
                      <a:pt x="19" y="0"/>
                      <a:pt x="17"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7" name="Google Shape;755;p5">
                <a:extLst>
                  <a:ext uri="{FF2B5EF4-FFF2-40B4-BE49-F238E27FC236}">
                    <a16:creationId xmlns:a16="http://schemas.microsoft.com/office/drawing/2014/main" id="{0A34845C-3937-4228-85BB-9BCD516DC4DF}"/>
                  </a:ext>
                </a:extLst>
              </p:cNvPr>
              <p:cNvSpPr/>
              <p:nvPr/>
            </p:nvSpPr>
            <p:spPr>
              <a:xfrm>
                <a:off x="4381" y="3023"/>
                <a:ext cx="74" cy="64"/>
              </a:xfrm>
              <a:custGeom>
                <a:avLst/>
                <a:gdLst/>
                <a:ahLst/>
                <a:cxnLst/>
                <a:rect l="l" t="t" r="r" b="b"/>
                <a:pathLst>
                  <a:path w="43" h="37" extrusionOk="0">
                    <a:moveTo>
                      <a:pt x="21" y="0"/>
                    </a:moveTo>
                    <a:cubicBezTo>
                      <a:pt x="14" y="0"/>
                      <a:pt x="8" y="4"/>
                      <a:pt x="4" y="10"/>
                    </a:cubicBezTo>
                    <a:cubicBezTo>
                      <a:pt x="0" y="20"/>
                      <a:pt x="4" y="31"/>
                      <a:pt x="13" y="35"/>
                    </a:cubicBezTo>
                    <a:cubicBezTo>
                      <a:pt x="16" y="37"/>
                      <a:pt x="18" y="37"/>
                      <a:pt x="21" y="37"/>
                    </a:cubicBezTo>
                    <a:cubicBezTo>
                      <a:pt x="28" y="37"/>
                      <a:pt x="35" y="34"/>
                      <a:pt x="38" y="27"/>
                    </a:cubicBezTo>
                    <a:cubicBezTo>
                      <a:pt x="43" y="18"/>
                      <a:pt x="39" y="6"/>
                      <a:pt x="30" y="2"/>
                    </a:cubicBezTo>
                    <a:cubicBezTo>
                      <a:pt x="27" y="1"/>
                      <a:pt x="24"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8" name="Google Shape;756;p5">
                <a:extLst>
                  <a:ext uri="{FF2B5EF4-FFF2-40B4-BE49-F238E27FC236}">
                    <a16:creationId xmlns:a16="http://schemas.microsoft.com/office/drawing/2014/main" id="{51512E6B-1CFA-4603-9F1C-8D31E63917A2}"/>
                  </a:ext>
                </a:extLst>
              </p:cNvPr>
              <p:cNvSpPr/>
              <p:nvPr/>
            </p:nvSpPr>
            <p:spPr>
              <a:xfrm>
                <a:off x="2811" y="1759"/>
                <a:ext cx="61" cy="89"/>
              </a:xfrm>
              <a:custGeom>
                <a:avLst/>
                <a:gdLst/>
                <a:ahLst/>
                <a:cxnLst/>
                <a:rect l="l" t="t" r="r" b="b"/>
                <a:pathLst>
                  <a:path w="36" h="52" extrusionOk="0">
                    <a:moveTo>
                      <a:pt x="15" y="0"/>
                    </a:moveTo>
                    <a:cubicBezTo>
                      <a:pt x="17" y="18"/>
                      <a:pt x="11" y="37"/>
                      <a:pt x="0" y="51"/>
                    </a:cubicBezTo>
                    <a:cubicBezTo>
                      <a:pt x="2" y="52"/>
                      <a:pt x="5" y="52"/>
                      <a:pt x="7" y="52"/>
                    </a:cubicBezTo>
                    <a:cubicBezTo>
                      <a:pt x="13" y="52"/>
                      <a:pt x="20" y="50"/>
                      <a:pt x="25" y="45"/>
                    </a:cubicBezTo>
                    <a:cubicBezTo>
                      <a:pt x="36" y="35"/>
                      <a:pt x="36" y="18"/>
                      <a:pt x="26" y="7"/>
                    </a:cubicBezTo>
                    <a:cubicBezTo>
                      <a:pt x="23" y="3"/>
                      <a:pt x="19" y="1"/>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9" name="Google Shape;757;p5">
                <a:extLst>
                  <a:ext uri="{FF2B5EF4-FFF2-40B4-BE49-F238E27FC236}">
                    <a16:creationId xmlns:a16="http://schemas.microsoft.com/office/drawing/2014/main" id="{7A71308E-6573-484B-A0CA-BC202E7EABCC}"/>
                  </a:ext>
                </a:extLst>
              </p:cNvPr>
              <p:cNvSpPr/>
              <p:nvPr/>
            </p:nvSpPr>
            <p:spPr>
              <a:xfrm>
                <a:off x="2771" y="1755"/>
                <a:ext cx="69" cy="91"/>
              </a:xfrm>
              <a:custGeom>
                <a:avLst/>
                <a:gdLst/>
                <a:ahLst/>
                <a:cxnLst/>
                <a:rect l="l" t="t" r="r" b="b"/>
                <a:pathLst>
                  <a:path w="40" h="53" extrusionOk="0">
                    <a:moveTo>
                      <a:pt x="30" y="0"/>
                    </a:moveTo>
                    <a:cubicBezTo>
                      <a:pt x="23" y="0"/>
                      <a:pt x="16" y="3"/>
                      <a:pt x="11" y="8"/>
                    </a:cubicBezTo>
                    <a:cubicBezTo>
                      <a:pt x="0" y="18"/>
                      <a:pt x="0" y="35"/>
                      <a:pt x="10" y="46"/>
                    </a:cubicBezTo>
                    <a:cubicBezTo>
                      <a:pt x="14" y="50"/>
                      <a:pt x="18" y="52"/>
                      <a:pt x="23" y="53"/>
                    </a:cubicBezTo>
                    <a:cubicBezTo>
                      <a:pt x="34" y="39"/>
                      <a:pt x="40" y="20"/>
                      <a:pt x="38" y="2"/>
                    </a:cubicBezTo>
                    <a:cubicBezTo>
                      <a:pt x="35" y="1"/>
                      <a:pt x="32" y="0"/>
                      <a:pt x="3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0" name="Google Shape;758;p5">
                <a:extLst>
                  <a:ext uri="{FF2B5EF4-FFF2-40B4-BE49-F238E27FC236}">
                    <a16:creationId xmlns:a16="http://schemas.microsoft.com/office/drawing/2014/main" id="{B7666E03-A4F9-459C-9AE5-4CF348795214}"/>
                  </a:ext>
                </a:extLst>
              </p:cNvPr>
              <p:cNvSpPr/>
              <p:nvPr/>
            </p:nvSpPr>
            <p:spPr>
              <a:xfrm>
                <a:off x="2984" y="1781"/>
                <a:ext cx="56" cy="55"/>
              </a:xfrm>
              <a:custGeom>
                <a:avLst/>
                <a:gdLst/>
                <a:ahLst/>
                <a:cxnLst/>
                <a:rect l="l" t="t" r="r" b="b"/>
                <a:pathLst>
                  <a:path w="33" h="32" extrusionOk="0">
                    <a:moveTo>
                      <a:pt x="14" y="0"/>
                    </a:moveTo>
                    <a:cubicBezTo>
                      <a:pt x="10" y="0"/>
                      <a:pt x="6" y="2"/>
                      <a:pt x="3" y="4"/>
                    </a:cubicBezTo>
                    <a:cubicBezTo>
                      <a:pt x="2" y="6"/>
                      <a:pt x="1" y="8"/>
                      <a:pt x="0" y="9"/>
                    </a:cubicBezTo>
                    <a:cubicBezTo>
                      <a:pt x="7" y="11"/>
                      <a:pt x="13" y="16"/>
                      <a:pt x="17" y="22"/>
                    </a:cubicBezTo>
                    <a:cubicBezTo>
                      <a:pt x="19" y="25"/>
                      <a:pt x="20" y="28"/>
                      <a:pt x="20" y="32"/>
                    </a:cubicBezTo>
                    <a:cubicBezTo>
                      <a:pt x="22" y="31"/>
                      <a:pt x="24" y="30"/>
                      <a:pt x="26" y="28"/>
                    </a:cubicBezTo>
                    <a:cubicBezTo>
                      <a:pt x="32" y="22"/>
                      <a:pt x="33" y="12"/>
                      <a:pt x="26" y="5"/>
                    </a:cubicBezTo>
                    <a:cubicBezTo>
                      <a:pt x="23" y="2"/>
                      <a:pt x="19" y="0"/>
                      <a:pt x="1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1" name="Google Shape;759;p5">
                <a:extLst>
                  <a:ext uri="{FF2B5EF4-FFF2-40B4-BE49-F238E27FC236}">
                    <a16:creationId xmlns:a16="http://schemas.microsoft.com/office/drawing/2014/main" id="{18D55E10-4CED-4EFD-BD96-641689B1E8D6}"/>
                  </a:ext>
                </a:extLst>
              </p:cNvPr>
              <p:cNvSpPr/>
              <p:nvPr/>
            </p:nvSpPr>
            <p:spPr>
              <a:xfrm>
                <a:off x="2874" y="1951"/>
                <a:ext cx="125" cy="106"/>
              </a:xfrm>
              <a:custGeom>
                <a:avLst/>
                <a:gdLst/>
                <a:ahLst/>
                <a:cxnLst/>
                <a:rect l="l" t="t" r="r" b="b"/>
                <a:pathLst>
                  <a:path w="73" h="62" extrusionOk="0">
                    <a:moveTo>
                      <a:pt x="10" y="5"/>
                    </a:moveTo>
                    <a:cubicBezTo>
                      <a:pt x="0" y="19"/>
                      <a:pt x="1" y="38"/>
                      <a:pt x="13" y="50"/>
                    </a:cubicBezTo>
                    <a:cubicBezTo>
                      <a:pt x="20" y="58"/>
                      <a:pt x="30" y="62"/>
                      <a:pt x="39" y="62"/>
                    </a:cubicBezTo>
                    <a:cubicBezTo>
                      <a:pt x="48" y="62"/>
                      <a:pt x="57" y="58"/>
                      <a:pt x="64" y="52"/>
                    </a:cubicBezTo>
                    <a:cubicBezTo>
                      <a:pt x="68" y="48"/>
                      <a:pt x="72" y="42"/>
                      <a:pt x="73" y="37"/>
                    </a:cubicBezTo>
                    <a:cubicBezTo>
                      <a:pt x="72" y="37"/>
                      <a:pt x="70" y="37"/>
                      <a:pt x="69" y="37"/>
                    </a:cubicBezTo>
                    <a:cubicBezTo>
                      <a:pt x="64" y="37"/>
                      <a:pt x="59" y="35"/>
                      <a:pt x="56" y="32"/>
                    </a:cubicBezTo>
                    <a:cubicBezTo>
                      <a:pt x="54" y="30"/>
                      <a:pt x="53" y="28"/>
                      <a:pt x="52" y="26"/>
                    </a:cubicBezTo>
                    <a:cubicBezTo>
                      <a:pt x="50" y="27"/>
                      <a:pt x="48" y="28"/>
                      <a:pt x="46" y="28"/>
                    </a:cubicBezTo>
                    <a:cubicBezTo>
                      <a:pt x="43" y="30"/>
                      <a:pt x="40" y="30"/>
                      <a:pt x="37" y="30"/>
                    </a:cubicBezTo>
                    <a:cubicBezTo>
                      <a:pt x="26" y="30"/>
                      <a:pt x="15" y="23"/>
                      <a:pt x="11" y="12"/>
                    </a:cubicBezTo>
                    <a:cubicBezTo>
                      <a:pt x="10" y="10"/>
                      <a:pt x="10" y="7"/>
                      <a:pt x="10" y="5"/>
                    </a:cubicBezTo>
                    <a:moveTo>
                      <a:pt x="64" y="0"/>
                    </a:moveTo>
                    <a:cubicBezTo>
                      <a:pt x="64" y="0"/>
                      <a:pt x="64" y="0"/>
                      <a:pt x="64" y="0"/>
                    </a:cubicBezTo>
                    <a:cubicBezTo>
                      <a:pt x="64" y="0"/>
                      <a:pt x="64" y="0"/>
                      <a:pt x="64" y="0"/>
                    </a:cubicBezTo>
                    <a:cubicBezTo>
                      <a:pt x="64" y="0"/>
                      <a:pt x="64" y="0"/>
                      <a:pt x="6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2" name="Google Shape;760;p5">
                <a:extLst>
                  <a:ext uri="{FF2B5EF4-FFF2-40B4-BE49-F238E27FC236}">
                    <a16:creationId xmlns:a16="http://schemas.microsoft.com/office/drawing/2014/main" id="{8DF54E0D-6F76-46EA-B3CB-04DD90A6B3B9}"/>
                  </a:ext>
                </a:extLst>
              </p:cNvPr>
              <p:cNvSpPr/>
              <p:nvPr/>
            </p:nvSpPr>
            <p:spPr>
              <a:xfrm>
                <a:off x="3050" y="2145"/>
                <a:ext cx="66" cy="67"/>
              </a:xfrm>
              <a:custGeom>
                <a:avLst/>
                <a:gdLst/>
                <a:ahLst/>
                <a:cxnLst/>
                <a:rect l="l" t="t" r="r" b="b"/>
                <a:pathLst>
                  <a:path w="38" h="39" extrusionOk="0">
                    <a:moveTo>
                      <a:pt x="19" y="0"/>
                    </a:moveTo>
                    <a:cubicBezTo>
                      <a:pt x="17" y="0"/>
                      <a:pt x="15" y="0"/>
                      <a:pt x="13" y="1"/>
                    </a:cubicBezTo>
                    <a:cubicBezTo>
                      <a:pt x="12" y="8"/>
                      <a:pt x="7" y="16"/>
                      <a:pt x="0" y="20"/>
                    </a:cubicBezTo>
                    <a:cubicBezTo>
                      <a:pt x="0" y="24"/>
                      <a:pt x="1" y="29"/>
                      <a:pt x="5" y="33"/>
                    </a:cubicBezTo>
                    <a:cubicBezTo>
                      <a:pt x="9" y="37"/>
                      <a:pt x="14" y="39"/>
                      <a:pt x="19" y="39"/>
                    </a:cubicBezTo>
                    <a:cubicBezTo>
                      <a:pt x="24" y="39"/>
                      <a:pt x="29" y="37"/>
                      <a:pt x="33" y="34"/>
                    </a:cubicBezTo>
                    <a:cubicBezTo>
                      <a:pt x="35" y="32"/>
                      <a:pt x="36" y="30"/>
                      <a:pt x="37" y="27"/>
                    </a:cubicBezTo>
                    <a:cubicBezTo>
                      <a:pt x="36" y="23"/>
                      <a:pt x="37" y="18"/>
                      <a:pt x="38" y="14"/>
                    </a:cubicBezTo>
                    <a:cubicBezTo>
                      <a:pt x="37" y="11"/>
                      <a:pt x="36" y="8"/>
                      <a:pt x="34" y="6"/>
                    </a:cubicBezTo>
                    <a:cubicBezTo>
                      <a:pt x="30" y="2"/>
                      <a:pt x="24"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3" name="Google Shape;761;p5">
                <a:extLst>
                  <a:ext uri="{FF2B5EF4-FFF2-40B4-BE49-F238E27FC236}">
                    <a16:creationId xmlns:a16="http://schemas.microsoft.com/office/drawing/2014/main" id="{C30E95A0-DBBD-4BD6-869D-8D1B27952384}"/>
                  </a:ext>
                </a:extLst>
              </p:cNvPr>
              <p:cNvSpPr/>
              <p:nvPr/>
            </p:nvSpPr>
            <p:spPr>
              <a:xfrm>
                <a:off x="2720" y="2021"/>
                <a:ext cx="101" cy="94"/>
              </a:xfrm>
              <a:custGeom>
                <a:avLst/>
                <a:gdLst/>
                <a:ahLst/>
                <a:cxnLst/>
                <a:rect l="l" t="t" r="r" b="b"/>
                <a:pathLst>
                  <a:path w="59" h="55" extrusionOk="0">
                    <a:moveTo>
                      <a:pt x="29" y="0"/>
                    </a:moveTo>
                    <a:cubicBezTo>
                      <a:pt x="22" y="0"/>
                      <a:pt x="15" y="2"/>
                      <a:pt x="10" y="7"/>
                    </a:cubicBezTo>
                    <a:cubicBezTo>
                      <a:pt x="3" y="14"/>
                      <a:pt x="0" y="23"/>
                      <a:pt x="1" y="32"/>
                    </a:cubicBezTo>
                    <a:cubicBezTo>
                      <a:pt x="3" y="34"/>
                      <a:pt x="4" y="37"/>
                      <a:pt x="4" y="39"/>
                    </a:cubicBezTo>
                    <a:cubicBezTo>
                      <a:pt x="9" y="43"/>
                      <a:pt x="13" y="47"/>
                      <a:pt x="17" y="53"/>
                    </a:cubicBezTo>
                    <a:cubicBezTo>
                      <a:pt x="21" y="54"/>
                      <a:pt x="25" y="55"/>
                      <a:pt x="29" y="55"/>
                    </a:cubicBezTo>
                    <a:cubicBezTo>
                      <a:pt x="35" y="55"/>
                      <a:pt x="42" y="53"/>
                      <a:pt x="48" y="48"/>
                    </a:cubicBezTo>
                    <a:cubicBezTo>
                      <a:pt x="59" y="37"/>
                      <a:pt x="59" y="20"/>
                      <a:pt x="49" y="9"/>
                    </a:cubicBezTo>
                    <a:cubicBezTo>
                      <a:pt x="43" y="3"/>
                      <a:pt x="36" y="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4" name="Google Shape;762;p5">
                <a:extLst>
                  <a:ext uri="{FF2B5EF4-FFF2-40B4-BE49-F238E27FC236}">
                    <a16:creationId xmlns:a16="http://schemas.microsoft.com/office/drawing/2014/main" id="{3D90D276-CE6E-4CCB-A1E4-7D91486B3C6F}"/>
                  </a:ext>
                </a:extLst>
              </p:cNvPr>
              <p:cNvSpPr/>
              <p:nvPr/>
            </p:nvSpPr>
            <p:spPr>
              <a:xfrm>
                <a:off x="3078" y="1880"/>
                <a:ext cx="101" cy="57"/>
              </a:xfrm>
              <a:custGeom>
                <a:avLst/>
                <a:gdLst/>
                <a:ahLst/>
                <a:cxnLst/>
                <a:rect l="l" t="t" r="r" b="b"/>
                <a:pathLst>
                  <a:path w="59" h="33" extrusionOk="0">
                    <a:moveTo>
                      <a:pt x="29" y="0"/>
                    </a:moveTo>
                    <a:cubicBezTo>
                      <a:pt x="22" y="0"/>
                      <a:pt x="15" y="2"/>
                      <a:pt x="10" y="7"/>
                    </a:cubicBezTo>
                    <a:cubicBezTo>
                      <a:pt x="3" y="14"/>
                      <a:pt x="0" y="22"/>
                      <a:pt x="1" y="31"/>
                    </a:cubicBezTo>
                    <a:cubicBezTo>
                      <a:pt x="5" y="26"/>
                      <a:pt x="10" y="22"/>
                      <a:pt x="17" y="19"/>
                    </a:cubicBezTo>
                    <a:cubicBezTo>
                      <a:pt x="21" y="18"/>
                      <a:pt x="24" y="17"/>
                      <a:pt x="28" y="17"/>
                    </a:cubicBezTo>
                    <a:cubicBezTo>
                      <a:pt x="40" y="17"/>
                      <a:pt x="51" y="23"/>
                      <a:pt x="57" y="33"/>
                    </a:cubicBezTo>
                    <a:cubicBezTo>
                      <a:pt x="59" y="25"/>
                      <a:pt x="57" y="15"/>
                      <a:pt x="50" y="9"/>
                    </a:cubicBezTo>
                    <a:cubicBezTo>
                      <a:pt x="45" y="3"/>
                      <a:pt x="37"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5" name="Google Shape;763;p5">
                <a:extLst>
                  <a:ext uri="{FF2B5EF4-FFF2-40B4-BE49-F238E27FC236}">
                    <a16:creationId xmlns:a16="http://schemas.microsoft.com/office/drawing/2014/main" id="{6692EFB0-BD80-4164-AC4C-FD8E20764384}"/>
                  </a:ext>
                </a:extLst>
              </p:cNvPr>
              <p:cNvSpPr/>
              <p:nvPr/>
            </p:nvSpPr>
            <p:spPr>
              <a:xfrm>
                <a:off x="2907" y="2170"/>
                <a:ext cx="53" cy="48"/>
              </a:xfrm>
              <a:custGeom>
                <a:avLst/>
                <a:gdLst/>
                <a:ahLst/>
                <a:cxnLst/>
                <a:rect l="l" t="t" r="r" b="b"/>
                <a:pathLst>
                  <a:path w="31" h="28" extrusionOk="0">
                    <a:moveTo>
                      <a:pt x="15" y="0"/>
                    </a:moveTo>
                    <a:cubicBezTo>
                      <a:pt x="12" y="0"/>
                      <a:pt x="8" y="1"/>
                      <a:pt x="6" y="4"/>
                    </a:cubicBezTo>
                    <a:cubicBezTo>
                      <a:pt x="0" y="9"/>
                      <a:pt x="0" y="18"/>
                      <a:pt x="5" y="24"/>
                    </a:cubicBezTo>
                    <a:cubicBezTo>
                      <a:pt x="8" y="26"/>
                      <a:pt x="12" y="28"/>
                      <a:pt x="15" y="28"/>
                    </a:cubicBezTo>
                    <a:cubicBezTo>
                      <a:pt x="19" y="28"/>
                      <a:pt x="22" y="27"/>
                      <a:pt x="25" y="24"/>
                    </a:cubicBezTo>
                    <a:cubicBezTo>
                      <a:pt x="30" y="19"/>
                      <a:pt x="31" y="10"/>
                      <a:pt x="25" y="5"/>
                    </a:cubicBezTo>
                    <a:cubicBezTo>
                      <a:pt x="23"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6" name="Google Shape;764;p5">
                <a:extLst>
                  <a:ext uri="{FF2B5EF4-FFF2-40B4-BE49-F238E27FC236}">
                    <a16:creationId xmlns:a16="http://schemas.microsoft.com/office/drawing/2014/main" id="{516DA06C-0400-4C9E-AE05-B59922E2701A}"/>
                  </a:ext>
                </a:extLst>
              </p:cNvPr>
              <p:cNvSpPr/>
              <p:nvPr/>
            </p:nvSpPr>
            <p:spPr>
              <a:xfrm>
                <a:off x="3160" y="2061"/>
                <a:ext cx="29" cy="24"/>
              </a:xfrm>
              <a:custGeom>
                <a:avLst/>
                <a:gdLst/>
                <a:ahLst/>
                <a:cxnLst/>
                <a:rect l="l" t="t" r="r" b="b"/>
                <a:pathLst>
                  <a:path w="17" h="14" extrusionOk="0">
                    <a:moveTo>
                      <a:pt x="9" y="0"/>
                    </a:moveTo>
                    <a:cubicBezTo>
                      <a:pt x="7" y="0"/>
                      <a:pt x="5" y="0"/>
                      <a:pt x="4" y="2"/>
                    </a:cubicBezTo>
                    <a:cubicBezTo>
                      <a:pt x="1" y="5"/>
                      <a:pt x="0" y="9"/>
                      <a:pt x="3" y="12"/>
                    </a:cubicBezTo>
                    <a:cubicBezTo>
                      <a:pt x="5" y="14"/>
                      <a:pt x="7" y="14"/>
                      <a:pt x="9" y="14"/>
                    </a:cubicBezTo>
                    <a:cubicBezTo>
                      <a:pt x="10" y="14"/>
                      <a:pt x="12" y="14"/>
                      <a:pt x="14" y="12"/>
                    </a:cubicBezTo>
                    <a:cubicBezTo>
                      <a:pt x="17" y="10"/>
                      <a:pt x="17" y="5"/>
                      <a:pt x="14" y="2"/>
                    </a:cubicBezTo>
                    <a:cubicBezTo>
                      <a:pt x="12" y="1"/>
                      <a:pt x="11"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7" name="Google Shape;765;p5">
                <a:extLst>
                  <a:ext uri="{FF2B5EF4-FFF2-40B4-BE49-F238E27FC236}">
                    <a16:creationId xmlns:a16="http://schemas.microsoft.com/office/drawing/2014/main" id="{CE99F0E4-6308-48FD-80D9-08FDA8B33CF7}"/>
                  </a:ext>
                </a:extLst>
              </p:cNvPr>
              <p:cNvSpPr/>
              <p:nvPr/>
            </p:nvSpPr>
            <p:spPr>
              <a:xfrm>
                <a:off x="2665" y="1898"/>
                <a:ext cx="46" cy="51"/>
              </a:xfrm>
              <a:custGeom>
                <a:avLst/>
                <a:gdLst/>
                <a:ahLst/>
                <a:cxnLst/>
                <a:rect l="l" t="t" r="r" b="b"/>
                <a:pathLst>
                  <a:path w="27" h="30" extrusionOk="0">
                    <a:moveTo>
                      <a:pt x="4" y="0"/>
                    </a:moveTo>
                    <a:cubicBezTo>
                      <a:pt x="0" y="7"/>
                      <a:pt x="0" y="17"/>
                      <a:pt x="6" y="24"/>
                    </a:cubicBezTo>
                    <a:cubicBezTo>
                      <a:pt x="10" y="28"/>
                      <a:pt x="16" y="30"/>
                      <a:pt x="21" y="30"/>
                    </a:cubicBezTo>
                    <a:cubicBezTo>
                      <a:pt x="23" y="30"/>
                      <a:pt x="25" y="30"/>
                      <a:pt x="27" y="29"/>
                    </a:cubicBezTo>
                    <a:cubicBezTo>
                      <a:pt x="22" y="21"/>
                      <a:pt x="20" y="11"/>
                      <a:pt x="22" y="2"/>
                    </a:cubicBezTo>
                    <a:cubicBezTo>
                      <a:pt x="16" y="2"/>
                      <a:pt x="10" y="1"/>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8" name="Google Shape;766;p5">
                <a:extLst>
                  <a:ext uri="{FF2B5EF4-FFF2-40B4-BE49-F238E27FC236}">
                    <a16:creationId xmlns:a16="http://schemas.microsoft.com/office/drawing/2014/main" id="{01D91763-3446-41FE-A1A1-B79887F49083}"/>
                  </a:ext>
                </a:extLst>
              </p:cNvPr>
              <p:cNvSpPr/>
              <p:nvPr/>
            </p:nvSpPr>
            <p:spPr>
              <a:xfrm>
                <a:off x="2672" y="1882"/>
                <a:ext cx="38" cy="19"/>
              </a:xfrm>
              <a:custGeom>
                <a:avLst/>
                <a:gdLst/>
                <a:ahLst/>
                <a:cxnLst/>
                <a:rect l="l" t="t" r="r" b="b"/>
                <a:pathLst>
                  <a:path w="22" h="11" extrusionOk="0">
                    <a:moveTo>
                      <a:pt x="17" y="0"/>
                    </a:moveTo>
                    <a:cubicBezTo>
                      <a:pt x="12" y="0"/>
                      <a:pt x="7" y="2"/>
                      <a:pt x="3" y="5"/>
                    </a:cubicBezTo>
                    <a:cubicBezTo>
                      <a:pt x="2" y="6"/>
                      <a:pt x="1" y="8"/>
                      <a:pt x="0" y="9"/>
                    </a:cubicBezTo>
                    <a:cubicBezTo>
                      <a:pt x="6" y="10"/>
                      <a:pt x="12" y="11"/>
                      <a:pt x="18" y="11"/>
                    </a:cubicBezTo>
                    <a:cubicBezTo>
                      <a:pt x="19" y="8"/>
                      <a:pt x="20" y="4"/>
                      <a:pt x="22" y="1"/>
                    </a:cubicBezTo>
                    <a:cubicBezTo>
                      <a:pt x="20" y="0"/>
                      <a:pt x="18"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9" name="Google Shape;767;p5">
                <a:extLst>
                  <a:ext uri="{FF2B5EF4-FFF2-40B4-BE49-F238E27FC236}">
                    <a16:creationId xmlns:a16="http://schemas.microsoft.com/office/drawing/2014/main" id="{8A173AE0-CB93-4F1A-9F53-77A4D58113EF}"/>
                  </a:ext>
                </a:extLst>
              </p:cNvPr>
              <p:cNvSpPr/>
              <p:nvPr/>
            </p:nvSpPr>
            <p:spPr>
              <a:xfrm>
                <a:off x="3191" y="1244"/>
                <a:ext cx="68" cy="24"/>
              </a:xfrm>
              <a:custGeom>
                <a:avLst/>
                <a:gdLst/>
                <a:ahLst/>
                <a:cxnLst/>
                <a:rect l="l" t="t" r="r" b="b"/>
                <a:pathLst>
                  <a:path w="40" h="14" extrusionOk="0">
                    <a:moveTo>
                      <a:pt x="14" y="0"/>
                    </a:moveTo>
                    <a:cubicBezTo>
                      <a:pt x="14" y="0"/>
                      <a:pt x="13" y="0"/>
                      <a:pt x="12" y="0"/>
                    </a:cubicBezTo>
                    <a:cubicBezTo>
                      <a:pt x="8" y="0"/>
                      <a:pt x="3" y="2"/>
                      <a:pt x="0" y="4"/>
                    </a:cubicBezTo>
                    <a:cubicBezTo>
                      <a:pt x="7" y="5"/>
                      <a:pt x="14" y="8"/>
                      <a:pt x="20" y="11"/>
                    </a:cubicBezTo>
                    <a:cubicBezTo>
                      <a:pt x="21" y="10"/>
                      <a:pt x="22" y="10"/>
                      <a:pt x="23" y="9"/>
                    </a:cubicBezTo>
                    <a:cubicBezTo>
                      <a:pt x="25" y="9"/>
                      <a:pt x="27" y="9"/>
                      <a:pt x="28" y="9"/>
                    </a:cubicBezTo>
                    <a:cubicBezTo>
                      <a:pt x="33" y="9"/>
                      <a:pt x="37" y="11"/>
                      <a:pt x="40" y="14"/>
                    </a:cubicBezTo>
                    <a:cubicBezTo>
                      <a:pt x="35" y="6"/>
                      <a:pt x="25" y="0"/>
                      <a:pt x="1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0" name="Google Shape;768;p5">
                <a:extLst>
                  <a:ext uri="{FF2B5EF4-FFF2-40B4-BE49-F238E27FC236}">
                    <a16:creationId xmlns:a16="http://schemas.microsoft.com/office/drawing/2014/main" id="{6D18A38E-0FA0-4A69-ACDD-29557CD89598}"/>
                  </a:ext>
                </a:extLst>
              </p:cNvPr>
              <p:cNvSpPr/>
              <p:nvPr/>
            </p:nvSpPr>
            <p:spPr>
              <a:xfrm>
                <a:off x="3162" y="1251"/>
                <a:ext cx="99" cy="98"/>
              </a:xfrm>
              <a:custGeom>
                <a:avLst/>
                <a:gdLst/>
                <a:ahLst/>
                <a:cxnLst/>
                <a:rect l="l" t="t" r="r" b="b"/>
                <a:pathLst>
                  <a:path w="58" h="57" extrusionOk="0">
                    <a:moveTo>
                      <a:pt x="17" y="0"/>
                    </a:moveTo>
                    <a:cubicBezTo>
                      <a:pt x="7" y="5"/>
                      <a:pt x="0" y="16"/>
                      <a:pt x="1" y="28"/>
                    </a:cubicBezTo>
                    <a:cubicBezTo>
                      <a:pt x="2" y="44"/>
                      <a:pt x="16" y="57"/>
                      <a:pt x="31" y="57"/>
                    </a:cubicBezTo>
                    <a:cubicBezTo>
                      <a:pt x="32" y="57"/>
                      <a:pt x="33" y="57"/>
                      <a:pt x="33" y="57"/>
                    </a:cubicBezTo>
                    <a:cubicBezTo>
                      <a:pt x="44" y="56"/>
                      <a:pt x="53" y="50"/>
                      <a:pt x="58" y="41"/>
                    </a:cubicBezTo>
                    <a:cubicBezTo>
                      <a:pt x="56" y="39"/>
                      <a:pt x="55" y="36"/>
                      <a:pt x="55" y="33"/>
                    </a:cubicBezTo>
                    <a:cubicBezTo>
                      <a:pt x="53" y="34"/>
                      <a:pt x="52" y="34"/>
                      <a:pt x="50" y="35"/>
                    </a:cubicBezTo>
                    <a:cubicBezTo>
                      <a:pt x="49" y="35"/>
                      <a:pt x="47" y="36"/>
                      <a:pt x="45" y="36"/>
                    </a:cubicBezTo>
                    <a:cubicBezTo>
                      <a:pt x="39" y="36"/>
                      <a:pt x="33" y="32"/>
                      <a:pt x="30" y="25"/>
                    </a:cubicBezTo>
                    <a:cubicBezTo>
                      <a:pt x="28" y="18"/>
                      <a:pt x="31" y="10"/>
                      <a:pt x="37" y="7"/>
                    </a:cubicBezTo>
                    <a:cubicBezTo>
                      <a:pt x="31" y="4"/>
                      <a:pt x="24" y="1"/>
                      <a:pt x="17"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1" name="Google Shape;769;p5">
                <a:extLst>
                  <a:ext uri="{FF2B5EF4-FFF2-40B4-BE49-F238E27FC236}">
                    <a16:creationId xmlns:a16="http://schemas.microsoft.com/office/drawing/2014/main" id="{CA00D16F-6D1D-4308-8C91-82065AC128A6}"/>
                  </a:ext>
                </a:extLst>
              </p:cNvPr>
              <p:cNvSpPr/>
              <p:nvPr/>
            </p:nvSpPr>
            <p:spPr>
              <a:xfrm>
                <a:off x="3266" y="1282"/>
                <a:ext cx="0" cy="5"/>
              </a:xfrm>
              <a:custGeom>
                <a:avLst/>
                <a:gdLst/>
                <a:ahLst/>
                <a:cxnLst/>
                <a:rect l="l" t="t" r="r" b="b"/>
                <a:pathLst>
                  <a:path w="120000" h="3" extrusionOk="0">
                    <a:moveTo>
                      <a:pt x="0" y="0"/>
                    </a:moveTo>
                    <a:cubicBezTo>
                      <a:pt x="0" y="1"/>
                      <a:pt x="0" y="2"/>
                      <a:pt x="0" y="3"/>
                    </a:cubicBezTo>
                    <a:cubicBezTo>
                      <a:pt x="0" y="3"/>
                      <a:pt x="0" y="3"/>
                      <a:pt x="0" y="3"/>
                    </a:cubicBezTo>
                    <a:cubicBezTo>
                      <a:pt x="0" y="2"/>
                      <a:pt x="0" y="1"/>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2" name="Google Shape;770;p5">
                <a:extLst>
                  <a:ext uri="{FF2B5EF4-FFF2-40B4-BE49-F238E27FC236}">
                    <a16:creationId xmlns:a16="http://schemas.microsoft.com/office/drawing/2014/main" id="{E1A19F4F-0A1A-4B3A-91A1-C40F5CBC21C4}"/>
                  </a:ext>
                </a:extLst>
              </p:cNvPr>
              <p:cNvSpPr/>
              <p:nvPr/>
            </p:nvSpPr>
            <p:spPr>
              <a:xfrm>
                <a:off x="3342" y="1410"/>
                <a:ext cx="60" cy="57"/>
              </a:xfrm>
              <a:custGeom>
                <a:avLst/>
                <a:gdLst/>
                <a:ahLst/>
                <a:cxnLst/>
                <a:rect l="l" t="t" r="r" b="b"/>
                <a:pathLst>
                  <a:path w="35" h="33" extrusionOk="0">
                    <a:moveTo>
                      <a:pt x="8" y="0"/>
                    </a:moveTo>
                    <a:cubicBezTo>
                      <a:pt x="3" y="4"/>
                      <a:pt x="0" y="10"/>
                      <a:pt x="0" y="16"/>
                    </a:cubicBezTo>
                    <a:cubicBezTo>
                      <a:pt x="1" y="26"/>
                      <a:pt x="9" y="33"/>
                      <a:pt x="19" y="33"/>
                    </a:cubicBezTo>
                    <a:cubicBezTo>
                      <a:pt x="19" y="33"/>
                      <a:pt x="20" y="33"/>
                      <a:pt x="20" y="33"/>
                    </a:cubicBezTo>
                    <a:cubicBezTo>
                      <a:pt x="27" y="33"/>
                      <a:pt x="32" y="29"/>
                      <a:pt x="35" y="23"/>
                    </a:cubicBezTo>
                    <a:cubicBezTo>
                      <a:pt x="34" y="23"/>
                      <a:pt x="33" y="22"/>
                      <a:pt x="33" y="22"/>
                    </a:cubicBezTo>
                    <a:cubicBezTo>
                      <a:pt x="24" y="20"/>
                      <a:pt x="17" y="16"/>
                      <a:pt x="12" y="8"/>
                    </a:cubicBezTo>
                    <a:cubicBezTo>
                      <a:pt x="10" y="6"/>
                      <a:pt x="9" y="3"/>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3" name="Google Shape;771;p5">
                <a:extLst>
                  <a:ext uri="{FF2B5EF4-FFF2-40B4-BE49-F238E27FC236}">
                    <a16:creationId xmlns:a16="http://schemas.microsoft.com/office/drawing/2014/main" id="{3F4F06E9-DA70-4F91-A335-73FB61C8CB94}"/>
                  </a:ext>
                </a:extLst>
              </p:cNvPr>
              <p:cNvSpPr/>
              <p:nvPr/>
            </p:nvSpPr>
            <p:spPr>
              <a:xfrm>
                <a:off x="3355" y="1404"/>
                <a:ext cx="43" cy="44"/>
              </a:xfrm>
              <a:custGeom>
                <a:avLst/>
                <a:gdLst/>
                <a:ahLst/>
                <a:cxnLst/>
                <a:rect l="l" t="t" r="r" b="b"/>
                <a:pathLst>
                  <a:path w="25" h="26" extrusionOk="0">
                    <a:moveTo>
                      <a:pt x="9" y="0"/>
                    </a:moveTo>
                    <a:cubicBezTo>
                      <a:pt x="6" y="1"/>
                      <a:pt x="2" y="2"/>
                      <a:pt x="0" y="4"/>
                    </a:cubicBezTo>
                    <a:cubicBezTo>
                      <a:pt x="1" y="7"/>
                      <a:pt x="2" y="10"/>
                      <a:pt x="4" y="12"/>
                    </a:cubicBezTo>
                    <a:cubicBezTo>
                      <a:pt x="9" y="20"/>
                      <a:pt x="16" y="24"/>
                      <a:pt x="25" y="26"/>
                    </a:cubicBezTo>
                    <a:cubicBezTo>
                      <a:pt x="21" y="23"/>
                      <a:pt x="19" y="21"/>
                      <a:pt x="16" y="18"/>
                    </a:cubicBezTo>
                    <a:cubicBezTo>
                      <a:pt x="12" y="12"/>
                      <a:pt x="10" y="6"/>
                      <a:pt x="9"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4" name="Google Shape;772;p5">
                <a:extLst>
                  <a:ext uri="{FF2B5EF4-FFF2-40B4-BE49-F238E27FC236}">
                    <a16:creationId xmlns:a16="http://schemas.microsoft.com/office/drawing/2014/main" id="{E2DDF751-9BA3-4B4B-9D05-35B011692025}"/>
                  </a:ext>
                </a:extLst>
              </p:cNvPr>
              <p:cNvSpPr/>
              <p:nvPr/>
            </p:nvSpPr>
            <p:spPr>
              <a:xfrm>
                <a:off x="3114" y="1536"/>
                <a:ext cx="133" cy="84"/>
              </a:xfrm>
              <a:custGeom>
                <a:avLst/>
                <a:gdLst/>
                <a:ahLst/>
                <a:cxnLst/>
                <a:rect l="l" t="t" r="r" b="b"/>
                <a:pathLst>
                  <a:path w="78" h="49" extrusionOk="0">
                    <a:moveTo>
                      <a:pt x="21" y="4"/>
                    </a:moveTo>
                    <a:cubicBezTo>
                      <a:pt x="23" y="5"/>
                      <a:pt x="26" y="6"/>
                      <a:pt x="28" y="8"/>
                    </a:cubicBezTo>
                    <a:cubicBezTo>
                      <a:pt x="40" y="17"/>
                      <a:pt x="42" y="34"/>
                      <a:pt x="32" y="46"/>
                    </a:cubicBezTo>
                    <a:cubicBezTo>
                      <a:pt x="32" y="47"/>
                      <a:pt x="31" y="47"/>
                      <a:pt x="31" y="48"/>
                    </a:cubicBezTo>
                    <a:cubicBezTo>
                      <a:pt x="34" y="49"/>
                      <a:pt x="37" y="49"/>
                      <a:pt x="40" y="49"/>
                    </a:cubicBezTo>
                    <a:cubicBezTo>
                      <a:pt x="41" y="49"/>
                      <a:pt x="42" y="49"/>
                      <a:pt x="43" y="49"/>
                    </a:cubicBezTo>
                    <a:cubicBezTo>
                      <a:pt x="59" y="48"/>
                      <a:pt x="72" y="37"/>
                      <a:pt x="78" y="23"/>
                    </a:cubicBezTo>
                    <a:cubicBezTo>
                      <a:pt x="76" y="24"/>
                      <a:pt x="74" y="24"/>
                      <a:pt x="72" y="24"/>
                    </a:cubicBezTo>
                    <a:cubicBezTo>
                      <a:pt x="67" y="24"/>
                      <a:pt x="62" y="22"/>
                      <a:pt x="59" y="18"/>
                    </a:cubicBezTo>
                    <a:cubicBezTo>
                      <a:pt x="59" y="17"/>
                      <a:pt x="58" y="16"/>
                      <a:pt x="58" y="15"/>
                    </a:cubicBezTo>
                    <a:cubicBezTo>
                      <a:pt x="56" y="16"/>
                      <a:pt x="54" y="17"/>
                      <a:pt x="51" y="17"/>
                    </a:cubicBezTo>
                    <a:cubicBezTo>
                      <a:pt x="46" y="17"/>
                      <a:pt x="41" y="15"/>
                      <a:pt x="38" y="11"/>
                    </a:cubicBezTo>
                    <a:cubicBezTo>
                      <a:pt x="36" y="9"/>
                      <a:pt x="35" y="6"/>
                      <a:pt x="34" y="4"/>
                    </a:cubicBezTo>
                    <a:cubicBezTo>
                      <a:pt x="32" y="4"/>
                      <a:pt x="30" y="4"/>
                      <a:pt x="27" y="4"/>
                    </a:cubicBezTo>
                    <a:cubicBezTo>
                      <a:pt x="25" y="4"/>
                      <a:pt x="23" y="4"/>
                      <a:pt x="21" y="4"/>
                    </a:cubicBezTo>
                    <a:moveTo>
                      <a:pt x="0" y="0"/>
                    </a:moveTo>
                    <a:cubicBezTo>
                      <a:pt x="0" y="1"/>
                      <a:pt x="0" y="3"/>
                      <a:pt x="0" y="5"/>
                    </a:cubicBezTo>
                    <a:cubicBezTo>
                      <a:pt x="2" y="3"/>
                      <a:pt x="6" y="3"/>
                      <a:pt x="9" y="2"/>
                    </a:cubicBezTo>
                    <a:cubicBezTo>
                      <a:pt x="6" y="2"/>
                      <a:pt x="3" y="1"/>
                      <a:pt x="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5" name="Google Shape;773;p5">
                <a:extLst>
                  <a:ext uri="{FF2B5EF4-FFF2-40B4-BE49-F238E27FC236}">
                    <a16:creationId xmlns:a16="http://schemas.microsoft.com/office/drawing/2014/main" id="{D41E446F-5F9B-45E1-8AA1-A5E58480579A}"/>
                  </a:ext>
                </a:extLst>
              </p:cNvPr>
              <p:cNvSpPr/>
              <p:nvPr/>
            </p:nvSpPr>
            <p:spPr>
              <a:xfrm>
                <a:off x="3114" y="1481"/>
                <a:ext cx="106" cy="61"/>
              </a:xfrm>
              <a:custGeom>
                <a:avLst/>
                <a:gdLst/>
                <a:ahLst/>
                <a:cxnLst/>
                <a:rect l="l" t="t" r="r" b="b"/>
                <a:pathLst>
                  <a:path w="62" h="36" extrusionOk="0">
                    <a:moveTo>
                      <a:pt x="40" y="0"/>
                    </a:moveTo>
                    <a:cubicBezTo>
                      <a:pt x="39" y="0"/>
                      <a:pt x="38" y="0"/>
                      <a:pt x="37" y="0"/>
                    </a:cubicBezTo>
                    <a:cubicBezTo>
                      <a:pt x="19" y="1"/>
                      <a:pt x="4" y="15"/>
                      <a:pt x="0" y="32"/>
                    </a:cubicBezTo>
                    <a:cubicBezTo>
                      <a:pt x="3" y="33"/>
                      <a:pt x="6" y="34"/>
                      <a:pt x="9" y="34"/>
                    </a:cubicBezTo>
                    <a:cubicBezTo>
                      <a:pt x="9" y="34"/>
                      <a:pt x="10" y="34"/>
                      <a:pt x="11" y="34"/>
                    </a:cubicBezTo>
                    <a:cubicBezTo>
                      <a:pt x="14" y="34"/>
                      <a:pt x="18" y="35"/>
                      <a:pt x="21" y="36"/>
                    </a:cubicBezTo>
                    <a:cubicBezTo>
                      <a:pt x="23" y="36"/>
                      <a:pt x="25" y="36"/>
                      <a:pt x="27" y="36"/>
                    </a:cubicBezTo>
                    <a:cubicBezTo>
                      <a:pt x="30" y="36"/>
                      <a:pt x="32" y="36"/>
                      <a:pt x="34" y="36"/>
                    </a:cubicBezTo>
                    <a:cubicBezTo>
                      <a:pt x="31" y="29"/>
                      <a:pt x="33" y="21"/>
                      <a:pt x="39" y="16"/>
                    </a:cubicBezTo>
                    <a:cubicBezTo>
                      <a:pt x="42" y="13"/>
                      <a:pt x="47" y="11"/>
                      <a:pt x="51" y="11"/>
                    </a:cubicBezTo>
                    <a:cubicBezTo>
                      <a:pt x="54" y="11"/>
                      <a:pt x="56" y="12"/>
                      <a:pt x="58" y="12"/>
                    </a:cubicBezTo>
                    <a:cubicBezTo>
                      <a:pt x="59" y="10"/>
                      <a:pt x="61" y="8"/>
                      <a:pt x="62" y="7"/>
                    </a:cubicBezTo>
                    <a:cubicBezTo>
                      <a:pt x="56" y="2"/>
                      <a:pt x="48" y="0"/>
                      <a:pt x="4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6" name="Google Shape;774;p5">
                <a:extLst>
                  <a:ext uri="{FF2B5EF4-FFF2-40B4-BE49-F238E27FC236}">
                    <a16:creationId xmlns:a16="http://schemas.microsoft.com/office/drawing/2014/main" id="{B35AB769-AD6B-42AF-9BE5-0B6256251A90}"/>
                  </a:ext>
                </a:extLst>
              </p:cNvPr>
              <p:cNvSpPr/>
              <p:nvPr/>
            </p:nvSpPr>
            <p:spPr>
              <a:xfrm>
                <a:off x="3213" y="1546"/>
                <a:ext cx="40" cy="31"/>
              </a:xfrm>
              <a:custGeom>
                <a:avLst/>
                <a:gdLst/>
                <a:ahLst/>
                <a:cxnLst/>
                <a:rect l="l" t="t" r="r" b="b"/>
                <a:pathLst>
                  <a:path w="23" h="18" extrusionOk="0">
                    <a:moveTo>
                      <a:pt x="10" y="0"/>
                    </a:moveTo>
                    <a:cubicBezTo>
                      <a:pt x="9" y="2"/>
                      <a:pt x="8" y="4"/>
                      <a:pt x="6" y="6"/>
                    </a:cubicBezTo>
                    <a:cubicBezTo>
                      <a:pt x="4" y="7"/>
                      <a:pt x="2" y="9"/>
                      <a:pt x="0" y="9"/>
                    </a:cubicBezTo>
                    <a:cubicBezTo>
                      <a:pt x="0" y="10"/>
                      <a:pt x="1" y="11"/>
                      <a:pt x="1" y="12"/>
                    </a:cubicBezTo>
                    <a:cubicBezTo>
                      <a:pt x="4" y="16"/>
                      <a:pt x="9" y="18"/>
                      <a:pt x="14" y="18"/>
                    </a:cubicBezTo>
                    <a:cubicBezTo>
                      <a:pt x="16" y="18"/>
                      <a:pt x="18" y="18"/>
                      <a:pt x="20" y="17"/>
                    </a:cubicBezTo>
                    <a:cubicBezTo>
                      <a:pt x="22" y="12"/>
                      <a:pt x="23" y="6"/>
                      <a:pt x="22" y="0"/>
                    </a:cubicBezTo>
                    <a:cubicBezTo>
                      <a:pt x="21" y="1"/>
                      <a:pt x="19" y="1"/>
                      <a:pt x="17" y="1"/>
                    </a:cubicBezTo>
                    <a:cubicBezTo>
                      <a:pt x="15" y="1"/>
                      <a:pt x="12" y="1"/>
                      <a:pt x="1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7" name="Google Shape;775;p5">
                <a:extLst>
                  <a:ext uri="{FF2B5EF4-FFF2-40B4-BE49-F238E27FC236}">
                    <a16:creationId xmlns:a16="http://schemas.microsoft.com/office/drawing/2014/main" id="{40A8BD97-9A24-447C-AD70-EE54EC51FE03}"/>
                  </a:ext>
                </a:extLst>
              </p:cNvPr>
              <p:cNvSpPr/>
              <p:nvPr/>
            </p:nvSpPr>
            <p:spPr>
              <a:xfrm>
                <a:off x="2970" y="1472"/>
                <a:ext cx="65" cy="72"/>
              </a:xfrm>
              <a:custGeom>
                <a:avLst/>
                <a:gdLst/>
                <a:ahLst/>
                <a:cxnLst/>
                <a:rect l="l" t="t" r="r" b="b"/>
                <a:pathLst>
                  <a:path w="38" h="42" extrusionOk="0">
                    <a:moveTo>
                      <a:pt x="34" y="0"/>
                    </a:moveTo>
                    <a:cubicBezTo>
                      <a:pt x="33" y="5"/>
                      <a:pt x="29" y="11"/>
                      <a:pt x="25" y="15"/>
                    </a:cubicBezTo>
                    <a:cubicBezTo>
                      <a:pt x="18" y="21"/>
                      <a:pt x="10" y="24"/>
                      <a:pt x="1" y="24"/>
                    </a:cubicBezTo>
                    <a:cubicBezTo>
                      <a:pt x="1" y="24"/>
                      <a:pt x="0" y="24"/>
                      <a:pt x="0" y="24"/>
                    </a:cubicBezTo>
                    <a:cubicBezTo>
                      <a:pt x="4" y="29"/>
                      <a:pt x="8" y="35"/>
                      <a:pt x="10" y="42"/>
                    </a:cubicBezTo>
                    <a:cubicBezTo>
                      <a:pt x="26" y="40"/>
                      <a:pt x="38" y="25"/>
                      <a:pt x="36" y="9"/>
                    </a:cubicBezTo>
                    <a:cubicBezTo>
                      <a:pt x="36" y="6"/>
                      <a:pt x="36" y="2"/>
                      <a:pt x="3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8" name="Google Shape;776;p5">
                <a:extLst>
                  <a:ext uri="{FF2B5EF4-FFF2-40B4-BE49-F238E27FC236}">
                    <a16:creationId xmlns:a16="http://schemas.microsoft.com/office/drawing/2014/main" id="{8AF9BFED-8295-464A-ABD9-A18E0CE7015F}"/>
                  </a:ext>
                </a:extLst>
              </p:cNvPr>
              <p:cNvSpPr/>
              <p:nvPr/>
            </p:nvSpPr>
            <p:spPr>
              <a:xfrm>
                <a:off x="3338" y="1572"/>
                <a:ext cx="64" cy="109"/>
              </a:xfrm>
              <a:custGeom>
                <a:avLst/>
                <a:gdLst/>
                <a:ahLst/>
                <a:cxnLst/>
                <a:rect l="l" t="t" r="r" b="b"/>
                <a:pathLst>
                  <a:path w="37" h="64" extrusionOk="0">
                    <a:moveTo>
                      <a:pt x="31" y="0"/>
                    </a:moveTo>
                    <a:cubicBezTo>
                      <a:pt x="30" y="0"/>
                      <a:pt x="30" y="0"/>
                      <a:pt x="30" y="0"/>
                    </a:cubicBezTo>
                    <a:cubicBezTo>
                      <a:pt x="17" y="0"/>
                      <a:pt x="7" y="9"/>
                      <a:pt x="2" y="20"/>
                    </a:cubicBezTo>
                    <a:cubicBezTo>
                      <a:pt x="2" y="20"/>
                      <a:pt x="2" y="20"/>
                      <a:pt x="3" y="20"/>
                    </a:cubicBezTo>
                    <a:cubicBezTo>
                      <a:pt x="5" y="23"/>
                      <a:pt x="4" y="27"/>
                      <a:pt x="1" y="30"/>
                    </a:cubicBezTo>
                    <a:cubicBezTo>
                      <a:pt x="1" y="30"/>
                      <a:pt x="0" y="30"/>
                      <a:pt x="0" y="31"/>
                    </a:cubicBezTo>
                    <a:cubicBezTo>
                      <a:pt x="0" y="32"/>
                      <a:pt x="0" y="33"/>
                      <a:pt x="0" y="34"/>
                    </a:cubicBezTo>
                    <a:cubicBezTo>
                      <a:pt x="1" y="51"/>
                      <a:pt x="15" y="64"/>
                      <a:pt x="32" y="64"/>
                    </a:cubicBezTo>
                    <a:cubicBezTo>
                      <a:pt x="33" y="64"/>
                      <a:pt x="33" y="64"/>
                      <a:pt x="34" y="64"/>
                    </a:cubicBezTo>
                    <a:cubicBezTo>
                      <a:pt x="35" y="64"/>
                      <a:pt x="36" y="64"/>
                      <a:pt x="37" y="64"/>
                    </a:cubicBezTo>
                    <a:cubicBezTo>
                      <a:pt x="33" y="57"/>
                      <a:pt x="33" y="48"/>
                      <a:pt x="37" y="41"/>
                    </a:cubicBezTo>
                    <a:cubicBezTo>
                      <a:pt x="36" y="39"/>
                      <a:pt x="35" y="38"/>
                      <a:pt x="34" y="37"/>
                    </a:cubicBezTo>
                    <a:cubicBezTo>
                      <a:pt x="26" y="26"/>
                      <a:pt x="26" y="11"/>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9" name="Google Shape;777;p5">
                <a:extLst>
                  <a:ext uri="{FF2B5EF4-FFF2-40B4-BE49-F238E27FC236}">
                    <a16:creationId xmlns:a16="http://schemas.microsoft.com/office/drawing/2014/main" id="{1BD56E11-A8FB-4918-BD86-CDD2DA2C2C62}"/>
                  </a:ext>
                </a:extLst>
              </p:cNvPr>
              <p:cNvSpPr/>
              <p:nvPr/>
            </p:nvSpPr>
            <p:spPr>
              <a:xfrm>
                <a:off x="3383" y="1572"/>
                <a:ext cx="60" cy="70"/>
              </a:xfrm>
              <a:custGeom>
                <a:avLst/>
                <a:gdLst/>
                <a:ahLst/>
                <a:cxnLst/>
                <a:rect l="l" t="t" r="r" b="b"/>
                <a:pathLst>
                  <a:path w="35" h="41" extrusionOk="0">
                    <a:moveTo>
                      <a:pt x="6" y="0"/>
                    </a:moveTo>
                    <a:cubicBezTo>
                      <a:pt x="6" y="0"/>
                      <a:pt x="5" y="0"/>
                      <a:pt x="5" y="0"/>
                    </a:cubicBezTo>
                    <a:cubicBezTo>
                      <a:pt x="0" y="11"/>
                      <a:pt x="0" y="26"/>
                      <a:pt x="8" y="37"/>
                    </a:cubicBezTo>
                    <a:cubicBezTo>
                      <a:pt x="9" y="38"/>
                      <a:pt x="10" y="39"/>
                      <a:pt x="11" y="41"/>
                    </a:cubicBezTo>
                    <a:cubicBezTo>
                      <a:pt x="11" y="39"/>
                      <a:pt x="12" y="37"/>
                      <a:pt x="13" y="36"/>
                    </a:cubicBezTo>
                    <a:cubicBezTo>
                      <a:pt x="18" y="30"/>
                      <a:pt x="26" y="26"/>
                      <a:pt x="34" y="26"/>
                    </a:cubicBezTo>
                    <a:cubicBezTo>
                      <a:pt x="34" y="26"/>
                      <a:pt x="34" y="26"/>
                      <a:pt x="35" y="26"/>
                    </a:cubicBezTo>
                    <a:cubicBezTo>
                      <a:pt x="34" y="25"/>
                      <a:pt x="33" y="24"/>
                      <a:pt x="32" y="23"/>
                    </a:cubicBezTo>
                    <a:cubicBezTo>
                      <a:pt x="28" y="18"/>
                      <a:pt x="26" y="12"/>
                      <a:pt x="26" y="7"/>
                    </a:cubicBezTo>
                    <a:cubicBezTo>
                      <a:pt x="21" y="2"/>
                      <a:pt x="14" y="0"/>
                      <a:pt x="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0" name="Google Shape;778;p5">
                <a:extLst>
                  <a:ext uri="{FF2B5EF4-FFF2-40B4-BE49-F238E27FC236}">
                    <a16:creationId xmlns:a16="http://schemas.microsoft.com/office/drawing/2014/main" id="{8698C425-768A-4FE3-A3E8-F1855B209011}"/>
                  </a:ext>
                </a:extLst>
              </p:cNvPr>
              <p:cNvSpPr/>
              <p:nvPr/>
            </p:nvSpPr>
            <p:spPr>
              <a:xfrm>
                <a:off x="3004" y="1692"/>
                <a:ext cx="55" cy="53"/>
              </a:xfrm>
              <a:custGeom>
                <a:avLst/>
                <a:gdLst/>
                <a:ahLst/>
                <a:cxnLst/>
                <a:rect l="l" t="t" r="r" b="b"/>
                <a:pathLst>
                  <a:path w="32" h="31" extrusionOk="0">
                    <a:moveTo>
                      <a:pt x="16" y="0"/>
                    </a:moveTo>
                    <a:cubicBezTo>
                      <a:pt x="16" y="0"/>
                      <a:pt x="16" y="0"/>
                      <a:pt x="15" y="0"/>
                    </a:cubicBezTo>
                    <a:cubicBezTo>
                      <a:pt x="7" y="1"/>
                      <a:pt x="0" y="8"/>
                      <a:pt x="1" y="17"/>
                    </a:cubicBezTo>
                    <a:cubicBezTo>
                      <a:pt x="1" y="25"/>
                      <a:pt x="8" y="31"/>
                      <a:pt x="16" y="31"/>
                    </a:cubicBezTo>
                    <a:cubicBezTo>
                      <a:pt x="17" y="31"/>
                      <a:pt x="17" y="31"/>
                      <a:pt x="17" y="31"/>
                    </a:cubicBezTo>
                    <a:cubicBezTo>
                      <a:pt x="19" y="31"/>
                      <a:pt x="20" y="31"/>
                      <a:pt x="22" y="31"/>
                    </a:cubicBezTo>
                    <a:cubicBezTo>
                      <a:pt x="23" y="26"/>
                      <a:pt x="27" y="22"/>
                      <a:pt x="32" y="19"/>
                    </a:cubicBezTo>
                    <a:cubicBezTo>
                      <a:pt x="32" y="18"/>
                      <a:pt x="32" y="16"/>
                      <a:pt x="32" y="15"/>
                    </a:cubicBezTo>
                    <a:cubicBezTo>
                      <a:pt x="31" y="6"/>
                      <a:pt x="25" y="0"/>
                      <a:pt x="1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1" name="Google Shape;779;p5">
                <a:extLst>
                  <a:ext uri="{FF2B5EF4-FFF2-40B4-BE49-F238E27FC236}">
                    <a16:creationId xmlns:a16="http://schemas.microsoft.com/office/drawing/2014/main" id="{F585F1A8-4C94-4AB7-9610-01BCB38E8188}"/>
                  </a:ext>
                </a:extLst>
              </p:cNvPr>
              <p:cNvSpPr/>
              <p:nvPr/>
            </p:nvSpPr>
            <p:spPr>
              <a:xfrm>
                <a:off x="2989" y="1271"/>
                <a:ext cx="70" cy="74"/>
              </a:xfrm>
              <a:custGeom>
                <a:avLst/>
                <a:gdLst/>
                <a:ahLst/>
                <a:cxnLst/>
                <a:rect l="l" t="t" r="r" b="b"/>
                <a:pathLst>
                  <a:path w="41" h="43" extrusionOk="0">
                    <a:moveTo>
                      <a:pt x="23" y="0"/>
                    </a:moveTo>
                    <a:cubicBezTo>
                      <a:pt x="23" y="0"/>
                      <a:pt x="22" y="0"/>
                      <a:pt x="22" y="0"/>
                    </a:cubicBezTo>
                    <a:cubicBezTo>
                      <a:pt x="9" y="0"/>
                      <a:pt x="0" y="11"/>
                      <a:pt x="1" y="23"/>
                    </a:cubicBezTo>
                    <a:cubicBezTo>
                      <a:pt x="2" y="33"/>
                      <a:pt x="9" y="42"/>
                      <a:pt x="19" y="43"/>
                    </a:cubicBezTo>
                    <a:cubicBezTo>
                      <a:pt x="24" y="31"/>
                      <a:pt x="31" y="19"/>
                      <a:pt x="41" y="9"/>
                    </a:cubicBezTo>
                    <a:cubicBezTo>
                      <a:pt x="37" y="3"/>
                      <a:pt x="31" y="0"/>
                      <a:pt x="2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2" name="Google Shape;780;p5">
                <a:extLst>
                  <a:ext uri="{FF2B5EF4-FFF2-40B4-BE49-F238E27FC236}">
                    <a16:creationId xmlns:a16="http://schemas.microsoft.com/office/drawing/2014/main" id="{37BC52CD-D44C-432D-9EF9-9E5E08B3A9BA}"/>
                  </a:ext>
                </a:extLst>
              </p:cNvPr>
              <p:cNvSpPr/>
              <p:nvPr/>
            </p:nvSpPr>
            <p:spPr>
              <a:xfrm>
                <a:off x="3021" y="1287"/>
                <a:ext cx="47" cy="60"/>
              </a:xfrm>
              <a:custGeom>
                <a:avLst/>
                <a:gdLst/>
                <a:ahLst/>
                <a:cxnLst/>
                <a:rect l="l" t="t" r="r" b="b"/>
                <a:pathLst>
                  <a:path w="27" h="35" extrusionOk="0">
                    <a:moveTo>
                      <a:pt x="22" y="0"/>
                    </a:moveTo>
                    <a:cubicBezTo>
                      <a:pt x="12" y="10"/>
                      <a:pt x="5" y="22"/>
                      <a:pt x="0" y="34"/>
                    </a:cubicBezTo>
                    <a:cubicBezTo>
                      <a:pt x="1" y="35"/>
                      <a:pt x="3" y="35"/>
                      <a:pt x="4" y="35"/>
                    </a:cubicBezTo>
                    <a:cubicBezTo>
                      <a:pt x="5" y="35"/>
                      <a:pt x="5" y="35"/>
                      <a:pt x="6" y="35"/>
                    </a:cubicBezTo>
                    <a:cubicBezTo>
                      <a:pt x="18" y="34"/>
                      <a:pt x="27" y="23"/>
                      <a:pt x="26" y="11"/>
                    </a:cubicBezTo>
                    <a:cubicBezTo>
                      <a:pt x="26" y="7"/>
                      <a:pt x="24" y="3"/>
                      <a:pt x="22"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3" name="Google Shape;781;p5">
                <a:extLst>
                  <a:ext uri="{FF2B5EF4-FFF2-40B4-BE49-F238E27FC236}">
                    <a16:creationId xmlns:a16="http://schemas.microsoft.com/office/drawing/2014/main" id="{02C5CB18-2183-49ED-8A21-8AA44D669115}"/>
                  </a:ext>
                </a:extLst>
              </p:cNvPr>
              <p:cNvSpPr/>
              <p:nvPr/>
            </p:nvSpPr>
            <p:spPr>
              <a:xfrm>
                <a:off x="3437" y="985"/>
                <a:ext cx="95" cy="87"/>
              </a:xfrm>
              <a:custGeom>
                <a:avLst/>
                <a:gdLst/>
                <a:ahLst/>
                <a:cxnLst/>
                <a:rect l="l" t="t" r="r" b="b"/>
                <a:pathLst>
                  <a:path w="55" h="51" extrusionOk="0">
                    <a:moveTo>
                      <a:pt x="26" y="0"/>
                    </a:moveTo>
                    <a:cubicBezTo>
                      <a:pt x="26" y="0"/>
                      <a:pt x="26" y="0"/>
                      <a:pt x="25" y="0"/>
                    </a:cubicBezTo>
                    <a:cubicBezTo>
                      <a:pt x="24" y="4"/>
                      <a:pt x="21" y="8"/>
                      <a:pt x="16" y="10"/>
                    </a:cubicBezTo>
                    <a:cubicBezTo>
                      <a:pt x="15" y="10"/>
                      <a:pt x="14" y="11"/>
                      <a:pt x="12" y="11"/>
                    </a:cubicBezTo>
                    <a:cubicBezTo>
                      <a:pt x="10" y="11"/>
                      <a:pt x="8" y="10"/>
                      <a:pt x="6" y="9"/>
                    </a:cubicBezTo>
                    <a:cubicBezTo>
                      <a:pt x="7" y="10"/>
                      <a:pt x="8" y="10"/>
                      <a:pt x="8" y="11"/>
                    </a:cubicBezTo>
                    <a:cubicBezTo>
                      <a:pt x="10" y="15"/>
                      <a:pt x="9" y="19"/>
                      <a:pt x="6" y="21"/>
                    </a:cubicBezTo>
                    <a:cubicBezTo>
                      <a:pt x="5" y="22"/>
                      <a:pt x="4" y="22"/>
                      <a:pt x="2" y="22"/>
                    </a:cubicBezTo>
                    <a:cubicBezTo>
                      <a:pt x="2" y="22"/>
                      <a:pt x="1" y="22"/>
                      <a:pt x="0" y="22"/>
                    </a:cubicBezTo>
                    <a:cubicBezTo>
                      <a:pt x="0" y="28"/>
                      <a:pt x="1" y="35"/>
                      <a:pt x="5" y="41"/>
                    </a:cubicBezTo>
                    <a:cubicBezTo>
                      <a:pt x="10" y="48"/>
                      <a:pt x="18" y="51"/>
                      <a:pt x="26" y="51"/>
                    </a:cubicBezTo>
                    <a:cubicBezTo>
                      <a:pt x="31" y="51"/>
                      <a:pt x="37" y="50"/>
                      <a:pt x="41" y="46"/>
                    </a:cubicBezTo>
                    <a:cubicBezTo>
                      <a:pt x="53" y="38"/>
                      <a:pt x="55" y="22"/>
                      <a:pt x="47" y="10"/>
                    </a:cubicBezTo>
                    <a:cubicBezTo>
                      <a:pt x="42" y="3"/>
                      <a:pt x="34"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4" name="Google Shape;782;p5">
                <a:extLst>
                  <a:ext uri="{FF2B5EF4-FFF2-40B4-BE49-F238E27FC236}">
                    <a16:creationId xmlns:a16="http://schemas.microsoft.com/office/drawing/2014/main" id="{BE77B010-8696-4F01-9FD2-2EB1AEDA6C1D}"/>
                  </a:ext>
                </a:extLst>
              </p:cNvPr>
              <p:cNvSpPr/>
              <p:nvPr/>
            </p:nvSpPr>
            <p:spPr>
              <a:xfrm>
                <a:off x="3638" y="1030"/>
                <a:ext cx="51" cy="48"/>
              </a:xfrm>
              <a:custGeom>
                <a:avLst/>
                <a:gdLst/>
                <a:ahLst/>
                <a:cxnLst/>
                <a:rect l="l" t="t" r="r" b="b"/>
                <a:pathLst>
                  <a:path w="30" h="28" extrusionOk="0">
                    <a:moveTo>
                      <a:pt x="13" y="0"/>
                    </a:moveTo>
                    <a:cubicBezTo>
                      <a:pt x="9" y="0"/>
                      <a:pt x="6" y="1"/>
                      <a:pt x="3" y="3"/>
                    </a:cubicBezTo>
                    <a:cubicBezTo>
                      <a:pt x="2" y="4"/>
                      <a:pt x="1" y="5"/>
                      <a:pt x="0" y="6"/>
                    </a:cubicBezTo>
                    <a:cubicBezTo>
                      <a:pt x="8" y="8"/>
                      <a:pt x="14" y="15"/>
                      <a:pt x="14" y="23"/>
                    </a:cubicBezTo>
                    <a:cubicBezTo>
                      <a:pt x="18" y="24"/>
                      <a:pt x="21" y="26"/>
                      <a:pt x="24" y="28"/>
                    </a:cubicBezTo>
                    <a:cubicBezTo>
                      <a:pt x="29" y="22"/>
                      <a:pt x="30" y="13"/>
                      <a:pt x="25" y="7"/>
                    </a:cubicBezTo>
                    <a:cubicBezTo>
                      <a:pt x="22" y="3"/>
                      <a:pt x="18" y="0"/>
                      <a:pt x="13"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5" name="Google Shape;783;p5">
                <a:extLst>
                  <a:ext uri="{FF2B5EF4-FFF2-40B4-BE49-F238E27FC236}">
                    <a16:creationId xmlns:a16="http://schemas.microsoft.com/office/drawing/2014/main" id="{E47F0190-708F-4E27-95FD-A537653FBC41}"/>
                  </a:ext>
                </a:extLst>
              </p:cNvPr>
              <p:cNvSpPr/>
              <p:nvPr/>
            </p:nvSpPr>
            <p:spPr>
              <a:xfrm>
                <a:off x="3511" y="1205"/>
                <a:ext cx="123" cy="82"/>
              </a:xfrm>
              <a:custGeom>
                <a:avLst/>
                <a:gdLst/>
                <a:ahLst/>
                <a:cxnLst/>
                <a:rect l="l" t="t" r="r" b="b"/>
                <a:pathLst>
                  <a:path w="72" h="48" extrusionOk="0">
                    <a:moveTo>
                      <a:pt x="64" y="0"/>
                    </a:moveTo>
                    <a:cubicBezTo>
                      <a:pt x="59" y="7"/>
                      <a:pt x="52" y="12"/>
                      <a:pt x="44" y="14"/>
                    </a:cubicBezTo>
                    <a:cubicBezTo>
                      <a:pt x="41" y="14"/>
                      <a:pt x="39" y="15"/>
                      <a:pt x="37" y="15"/>
                    </a:cubicBezTo>
                    <a:cubicBezTo>
                      <a:pt x="27" y="15"/>
                      <a:pt x="17" y="10"/>
                      <a:pt x="11" y="2"/>
                    </a:cubicBezTo>
                    <a:cubicBezTo>
                      <a:pt x="11" y="2"/>
                      <a:pt x="10" y="2"/>
                      <a:pt x="10" y="2"/>
                    </a:cubicBezTo>
                    <a:cubicBezTo>
                      <a:pt x="8" y="2"/>
                      <a:pt x="6" y="2"/>
                      <a:pt x="4" y="1"/>
                    </a:cubicBezTo>
                    <a:cubicBezTo>
                      <a:pt x="0" y="12"/>
                      <a:pt x="2" y="24"/>
                      <a:pt x="9" y="33"/>
                    </a:cubicBezTo>
                    <a:cubicBezTo>
                      <a:pt x="10" y="35"/>
                      <a:pt x="11" y="36"/>
                      <a:pt x="12" y="37"/>
                    </a:cubicBezTo>
                    <a:cubicBezTo>
                      <a:pt x="13" y="37"/>
                      <a:pt x="13" y="36"/>
                      <a:pt x="14" y="36"/>
                    </a:cubicBezTo>
                    <a:cubicBezTo>
                      <a:pt x="17" y="34"/>
                      <a:pt x="20" y="33"/>
                      <a:pt x="22" y="33"/>
                    </a:cubicBezTo>
                    <a:cubicBezTo>
                      <a:pt x="28" y="33"/>
                      <a:pt x="33" y="36"/>
                      <a:pt x="36" y="41"/>
                    </a:cubicBezTo>
                    <a:cubicBezTo>
                      <a:pt x="37" y="43"/>
                      <a:pt x="38" y="45"/>
                      <a:pt x="38" y="48"/>
                    </a:cubicBezTo>
                    <a:cubicBezTo>
                      <a:pt x="40" y="47"/>
                      <a:pt x="41" y="47"/>
                      <a:pt x="43" y="47"/>
                    </a:cubicBezTo>
                    <a:cubicBezTo>
                      <a:pt x="44" y="43"/>
                      <a:pt x="47" y="40"/>
                      <a:pt x="51" y="37"/>
                    </a:cubicBezTo>
                    <a:cubicBezTo>
                      <a:pt x="55" y="34"/>
                      <a:pt x="60" y="32"/>
                      <a:pt x="65" y="32"/>
                    </a:cubicBezTo>
                    <a:cubicBezTo>
                      <a:pt x="70" y="25"/>
                      <a:pt x="72" y="16"/>
                      <a:pt x="70" y="7"/>
                    </a:cubicBezTo>
                    <a:cubicBezTo>
                      <a:pt x="70" y="7"/>
                      <a:pt x="70" y="7"/>
                      <a:pt x="70" y="7"/>
                    </a:cubicBezTo>
                    <a:cubicBezTo>
                      <a:pt x="66" y="7"/>
                      <a:pt x="63" y="3"/>
                      <a:pt x="6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6" name="Google Shape;784;p5">
                <a:extLst>
                  <a:ext uri="{FF2B5EF4-FFF2-40B4-BE49-F238E27FC236}">
                    <a16:creationId xmlns:a16="http://schemas.microsoft.com/office/drawing/2014/main" id="{B7715E0D-78A7-47BC-A1EF-171BECF879DB}"/>
                  </a:ext>
                </a:extLst>
              </p:cNvPr>
              <p:cNvSpPr/>
              <p:nvPr/>
            </p:nvSpPr>
            <p:spPr>
              <a:xfrm>
                <a:off x="3530" y="1172"/>
                <a:ext cx="94" cy="58"/>
              </a:xfrm>
              <a:custGeom>
                <a:avLst/>
                <a:gdLst/>
                <a:ahLst/>
                <a:cxnLst/>
                <a:rect l="l" t="t" r="r" b="b"/>
                <a:pathLst>
                  <a:path w="55" h="34" extrusionOk="0">
                    <a:moveTo>
                      <a:pt x="37" y="0"/>
                    </a:moveTo>
                    <a:cubicBezTo>
                      <a:pt x="34" y="7"/>
                      <a:pt x="28" y="13"/>
                      <a:pt x="20" y="16"/>
                    </a:cubicBezTo>
                    <a:cubicBezTo>
                      <a:pt x="18" y="16"/>
                      <a:pt x="15" y="17"/>
                      <a:pt x="12" y="17"/>
                    </a:cubicBezTo>
                    <a:cubicBezTo>
                      <a:pt x="12" y="17"/>
                      <a:pt x="11" y="17"/>
                      <a:pt x="11" y="17"/>
                    </a:cubicBezTo>
                    <a:cubicBezTo>
                      <a:pt x="11" y="17"/>
                      <a:pt x="11" y="17"/>
                      <a:pt x="10" y="18"/>
                    </a:cubicBezTo>
                    <a:cubicBezTo>
                      <a:pt x="7" y="20"/>
                      <a:pt x="4" y="21"/>
                      <a:pt x="0" y="21"/>
                    </a:cubicBezTo>
                    <a:cubicBezTo>
                      <a:pt x="6" y="29"/>
                      <a:pt x="16" y="34"/>
                      <a:pt x="26" y="34"/>
                    </a:cubicBezTo>
                    <a:cubicBezTo>
                      <a:pt x="28" y="34"/>
                      <a:pt x="30" y="33"/>
                      <a:pt x="33" y="33"/>
                    </a:cubicBezTo>
                    <a:cubicBezTo>
                      <a:pt x="41" y="31"/>
                      <a:pt x="48" y="26"/>
                      <a:pt x="53" y="19"/>
                    </a:cubicBezTo>
                    <a:cubicBezTo>
                      <a:pt x="53" y="19"/>
                      <a:pt x="53" y="19"/>
                      <a:pt x="53" y="18"/>
                    </a:cubicBezTo>
                    <a:cubicBezTo>
                      <a:pt x="53" y="17"/>
                      <a:pt x="54" y="15"/>
                      <a:pt x="55" y="14"/>
                    </a:cubicBezTo>
                    <a:cubicBezTo>
                      <a:pt x="54" y="13"/>
                      <a:pt x="54" y="12"/>
                      <a:pt x="53" y="12"/>
                    </a:cubicBezTo>
                    <a:cubicBezTo>
                      <a:pt x="49" y="6"/>
                      <a:pt x="43" y="2"/>
                      <a:pt x="3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7" name="Google Shape;785;p5">
                <a:extLst>
                  <a:ext uri="{FF2B5EF4-FFF2-40B4-BE49-F238E27FC236}">
                    <a16:creationId xmlns:a16="http://schemas.microsoft.com/office/drawing/2014/main" id="{1ACEC1D2-6649-49DF-947B-B4A86419607F}"/>
                  </a:ext>
                </a:extLst>
              </p:cNvPr>
              <p:cNvSpPr/>
              <p:nvPr/>
            </p:nvSpPr>
            <p:spPr>
              <a:xfrm>
                <a:off x="3652" y="1386"/>
                <a:ext cx="73" cy="64"/>
              </a:xfrm>
              <a:custGeom>
                <a:avLst/>
                <a:gdLst/>
                <a:ahLst/>
                <a:cxnLst/>
                <a:rect l="l" t="t" r="r" b="b"/>
                <a:pathLst>
                  <a:path w="43" h="37" extrusionOk="0">
                    <a:moveTo>
                      <a:pt x="21" y="0"/>
                    </a:moveTo>
                    <a:cubicBezTo>
                      <a:pt x="17" y="0"/>
                      <a:pt x="14" y="1"/>
                      <a:pt x="10" y="3"/>
                    </a:cubicBezTo>
                    <a:cubicBezTo>
                      <a:pt x="2" y="10"/>
                      <a:pt x="0" y="21"/>
                      <a:pt x="6" y="30"/>
                    </a:cubicBezTo>
                    <a:cubicBezTo>
                      <a:pt x="10" y="35"/>
                      <a:pt x="16" y="37"/>
                      <a:pt x="21" y="37"/>
                    </a:cubicBezTo>
                    <a:cubicBezTo>
                      <a:pt x="25" y="37"/>
                      <a:pt x="29" y="36"/>
                      <a:pt x="32" y="34"/>
                    </a:cubicBezTo>
                    <a:cubicBezTo>
                      <a:pt x="41" y="28"/>
                      <a:pt x="43" y="16"/>
                      <a:pt x="37" y="8"/>
                    </a:cubicBezTo>
                    <a:cubicBezTo>
                      <a:pt x="33" y="2"/>
                      <a:pt x="27"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8" name="Google Shape;786;p5">
                <a:extLst>
                  <a:ext uri="{FF2B5EF4-FFF2-40B4-BE49-F238E27FC236}">
                    <a16:creationId xmlns:a16="http://schemas.microsoft.com/office/drawing/2014/main" id="{1A0E0530-89E9-4B79-B018-F09E1490B2D8}"/>
                  </a:ext>
                </a:extLst>
              </p:cNvPr>
              <p:cNvSpPr/>
              <p:nvPr/>
            </p:nvSpPr>
            <p:spPr>
              <a:xfrm>
                <a:off x="3354" y="1268"/>
                <a:ext cx="18" cy="46"/>
              </a:xfrm>
              <a:custGeom>
                <a:avLst/>
                <a:gdLst/>
                <a:ahLst/>
                <a:cxnLst/>
                <a:rect l="l" t="t" r="r" b="b"/>
                <a:pathLst>
                  <a:path w="11" h="27" extrusionOk="0">
                    <a:moveTo>
                      <a:pt x="1" y="0"/>
                    </a:moveTo>
                    <a:cubicBezTo>
                      <a:pt x="0" y="7"/>
                      <a:pt x="1" y="15"/>
                      <a:pt x="6" y="21"/>
                    </a:cubicBezTo>
                    <a:cubicBezTo>
                      <a:pt x="7" y="23"/>
                      <a:pt x="9" y="25"/>
                      <a:pt x="11" y="27"/>
                    </a:cubicBezTo>
                    <a:cubicBezTo>
                      <a:pt x="8" y="18"/>
                      <a:pt x="8" y="10"/>
                      <a:pt x="10" y="2"/>
                    </a:cubicBezTo>
                    <a:cubicBezTo>
                      <a:pt x="7" y="2"/>
                      <a:pt x="4" y="1"/>
                      <a:pt x="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39" name="Google Shape;787;p5">
                <a:extLst>
                  <a:ext uri="{FF2B5EF4-FFF2-40B4-BE49-F238E27FC236}">
                    <a16:creationId xmlns:a16="http://schemas.microsoft.com/office/drawing/2014/main" id="{3877813D-9817-455C-887D-521903A769F0}"/>
                  </a:ext>
                </a:extLst>
              </p:cNvPr>
              <p:cNvSpPr/>
              <p:nvPr/>
            </p:nvSpPr>
            <p:spPr>
              <a:xfrm>
                <a:off x="3367" y="1235"/>
                <a:ext cx="84" cy="88"/>
              </a:xfrm>
              <a:custGeom>
                <a:avLst/>
                <a:gdLst/>
                <a:ahLst/>
                <a:cxnLst/>
                <a:rect l="l" t="t" r="r" b="b"/>
                <a:pathLst>
                  <a:path w="49" h="51" extrusionOk="0">
                    <a:moveTo>
                      <a:pt x="31" y="0"/>
                    </a:moveTo>
                    <a:cubicBezTo>
                      <a:pt x="30" y="6"/>
                      <a:pt x="27" y="12"/>
                      <a:pt x="21" y="16"/>
                    </a:cubicBezTo>
                    <a:cubicBezTo>
                      <a:pt x="17" y="20"/>
                      <a:pt x="11" y="21"/>
                      <a:pt x="5" y="21"/>
                    </a:cubicBezTo>
                    <a:cubicBezTo>
                      <a:pt x="4" y="21"/>
                      <a:pt x="3" y="21"/>
                      <a:pt x="2" y="21"/>
                    </a:cubicBezTo>
                    <a:cubicBezTo>
                      <a:pt x="0" y="29"/>
                      <a:pt x="0" y="37"/>
                      <a:pt x="3" y="46"/>
                    </a:cubicBezTo>
                    <a:cubicBezTo>
                      <a:pt x="7" y="48"/>
                      <a:pt x="11" y="50"/>
                      <a:pt x="15" y="51"/>
                    </a:cubicBezTo>
                    <a:cubicBezTo>
                      <a:pt x="16" y="50"/>
                      <a:pt x="17" y="50"/>
                      <a:pt x="18" y="50"/>
                    </a:cubicBezTo>
                    <a:cubicBezTo>
                      <a:pt x="20" y="50"/>
                      <a:pt x="21" y="50"/>
                      <a:pt x="22" y="51"/>
                    </a:cubicBezTo>
                    <a:cubicBezTo>
                      <a:pt x="27" y="50"/>
                      <a:pt x="31" y="49"/>
                      <a:pt x="35" y="46"/>
                    </a:cubicBezTo>
                    <a:cubicBezTo>
                      <a:pt x="47" y="37"/>
                      <a:pt x="49" y="20"/>
                      <a:pt x="41" y="8"/>
                    </a:cubicBezTo>
                    <a:cubicBezTo>
                      <a:pt x="38" y="5"/>
                      <a:pt x="35" y="2"/>
                      <a:pt x="3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0" name="Google Shape;788;p5">
                <a:extLst>
                  <a:ext uri="{FF2B5EF4-FFF2-40B4-BE49-F238E27FC236}">
                    <a16:creationId xmlns:a16="http://schemas.microsoft.com/office/drawing/2014/main" id="{66037DE1-EA64-4FAA-81E8-EA2B6B399BC8}"/>
                  </a:ext>
                </a:extLst>
              </p:cNvPr>
              <p:cNvSpPr/>
              <p:nvPr/>
            </p:nvSpPr>
            <p:spPr>
              <a:xfrm>
                <a:off x="3706" y="1139"/>
                <a:ext cx="81" cy="76"/>
              </a:xfrm>
              <a:custGeom>
                <a:avLst/>
                <a:gdLst/>
                <a:ahLst/>
                <a:cxnLst/>
                <a:rect l="l" t="t" r="r" b="b"/>
                <a:pathLst>
                  <a:path w="47" h="44" extrusionOk="0">
                    <a:moveTo>
                      <a:pt x="31" y="0"/>
                    </a:moveTo>
                    <a:cubicBezTo>
                      <a:pt x="26" y="0"/>
                      <a:pt x="20" y="1"/>
                      <a:pt x="15" y="5"/>
                    </a:cubicBezTo>
                    <a:cubicBezTo>
                      <a:pt x="3" y="14"/>
                      <a:pt x="0" y="31"/>
                      <a:pt x="9" y="43"/>
                    </a:cubicBezTo>
                    <a:cubicBezTo>
                      <a:pt x="9" y="43"/>
                      <a:pt x="9" y="44"/>
                      <a:pt x="9" y="44"/>
                    </a:cubicBezTo>
                    <a:cubicBezTo>
                      <a:pt x="10" y="26"/>
                      <a:pt x="22" y="10"/>
                      <a:pt x="40" y="6"/>
                    </a:cubicBezTo>
                    <a:cubicBezTo>
                      <a:pt x="43" y="5"/>
                      <a:pt x="45" y="5"/>
                      <a:pt x="47" y="5"/>
                    </a:cubicBezTo>
                    <a:cubicBezTo>
                      <a:pt x="43" y="1"/>
                      <a:pt x="37"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1" name="Google Shape;789;p5">
                <a:extLst>
                  <a:ext uri="{FF2B5EF4-FFF2-40B4-BE49-F238E27FC236}">
                    <a16:creationId xmlns:a16="http://schemas.microsoft.com/office/drawing/2014/main" id="{805080D8-B17A-4AAC-86B9-58D43BF5ADE2}"/>
                  </a:ext>
                </a:extLst>
              </p:cNvPr>
              <p:cNvSpPr/>
              <p:nvPr/>
            </p:nvSpPr>
            <p:spPr>
              <a:xfrm>
                <a:off x="3722" y="1148"/>
                <a:ext cx="85" cy="84"/>
              </a:xfrm>
              <a:custGeom>
                <a:avLst/>
                <a:gdLst/>
                <a:ahLst/>
                <a:cxnLst/>
                <a:rect l="l" t="t" r="r" b="b"/>
                <a:pathLst>
                  <a:path w="50" h="49" extrusionOk="0">
                    <a:moveTo>
                      <a:pt x="38" y="0"/>
                    </a:moveTo>
                    <a:cubicBezTo>
                      <a:pt x="36" y="0"/>
                      <a:pt x="34" y="0"/>
                      <a:pt x="31" y="1"/>
                    </a:cubicBezTo>
                    <a:cubicBezTo>
                      <a:pt x="13" y="5"/>
                      <a:pt x="1" y="21"/>
                      <a:pt x="0" y="39"/>
                    </a:cubicBezTo>
                    <a:cubicBezTo>
                      <a:pt x="4" y="44"/>
                      <a:pt x="10" y="47"/>
                      <a:pt x="16" y="49"/>
                    </a:cubicBezTo>
                    <a:cubicBezTo>
                      <a:pt x="17" y="48"/>
                      <a:pt x="19" y="48"/>
                      <a:pt x="20" y="48"/>
                    </a:cubicBezTo>
                    <a:cubicBezTo>
                      <a:pt x="21" y="48"/>
                      <a:pt x="22" y="48"/>
                      <a:pt x="23" y="48"/>
                    </a:cubicBezTo>
                    <a:cubicBezTo>
                      <a:pt x="24" y="49"/>
                      <a:pt x="26" y="49"/>
                      <a:pt x="27" y="49"/>
                    </a:cubicBezTo>
                    <a:cubicBezTo>
                      <a:pt x="31" y="48"/>
                      <a:pt x="35" y="47"/>
                      <a:pt x="38" y="44"/>
                    </a:cubicBezTo>
                    <a:cubicBezTo>
                      <a:pt x="45" y="39"/>
                      <a:pt x="49" y="32"/>
                      <a:pt x="50" y="24"/>
                    </a:cubicBezTo>
                    <a:cubicBezTo>
                      <a:pt x="48" y="22"/>
                      <a:pt x="47" y="19"/>
                      <a:pt x="47" y="17"/>
                    </a:cubicBezTo>
                    <a:cubicBezTo>
                      <a:pt x="47" y="15"/>
                      <a:pt x="47" y="13"/>
                      <a:pt x="47" y="11"/>
                    </a:cubicBezTo>
                    <a:cubicBezTo>
                      <a:pt x="47" y="9"/>
                      <a:pt x="46" y="7"/>
                      <a:pt x="44" y="6"/>
                    </a:cubicBezTo>
                    <a:cubicBezTo>
                      <a:pt x="43" y="3"/>
                      <a:pt x="41" y="1"/>
                      <a:pt x="3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2" name="Google Shape;790;p5">
                <a:extLst>
                  <a:ext uri="{FF2B5EF4-FFF2-40B4-BE49-F238E27FC236}">
                    <a16:creationId xmlns:a16="http://schemas.microsoft.com/office/drawing/2014/main" id="{CDD08D39-20A7-4AE2-B9B7-B53FC3F2F155}"/>
                  </a:ext>
                </a:extLst>
              </p:cNvPr>
              <p:cNvSpPr/>
              <p:nvPr/>
            </p:nvSpPr>
            <p:spPr>
              <a:xfrm>
                <a:off x="3516" y="1393"/>
                <a:ext cx="52" cy="47"/>
              </a:xfrm>
              <a:custGeom>
                <a:avLst/>
                <a:gdLst/>
                <a:ahLst/>
                <a:cxnLst/>
                <a:rect l="l" t="t" r="r" b="b"/>
                <a:pathLst>
                  <a:path w="30" h="27" extrusionOk="0">
                    <a:moveTo>
                      <a:pt x="15" y="0"/>
                    </a:moveTo>
                    <a:cubicBezTo>
                      <a:pt x="12" y="0"/>
                      <a:pt x="10" y="1"/>
                      <a:pt x="7" y="3"/>
                    </a:cubicBezTo>
                    <a:cubicBezTo>
                      <a:pt x="1" y="7"/>
                      <a:pt x="0" y="16"/>
                      <a:pt x="4" y="22"/>
                    </a:cubicBezTo>
                    <a:cubicBezTo>
                      <a:pt x="7" y="25"/>
                      <a:pt x="11" y="27"/>
                      <a:pt x="15" y="27"/>
                    </a:cubicBezTo>
                    <a:cubicBezTo>
                      <a:pt x="18" y="27"/>
                      <a:pt x="21" y="26"/>
                      <a:pt x="23" y="24"/>
                    </a:cubicBezTo>
                    <a:cubicBezTo>
                      <a:pt x="29" y="20"/>
                      <a:pt x="30" y="12"/>
                      <a:pt x="26" y="6"/>
                    </a:cubicBezTo>
                    <a:cubicBezTo>
                      <a:pt x="23"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3" name="Google Shape;791;p5">
                <a:extLst>
                  <a:ext uri="{FF2B5EF4-FFF2-40B4-BE49-F238E27FC236}">
                    <a16:creationId xmlns:a16="http://schemas.microsoft.com/office/drawing/2014/main" id="{42ED5F80-06CC-4FB3-AFFB-14BE78EAF767}"/>
                  </a:ext>
                </a:extLst>
              </p:cNvPr>
              <p:cNvSpPr/>
              <p:nvPr/>
            </p:nvSpPr>
            <p:spPr>
              <a:xfrm>
                <a:off x="3773" y="1316"/>
                <a:ext cx="28" cy="24"/>
              </a:xfrm>
              <a:custGeom>
                <a:avLst/>
                <a:gdLst/>
                <a:ahLst/>
                <a:cxnLst/>
                <a:rect l="l" t="t" r="r" b="b"/>
                <a:pathLst>
                  <a:path w="16" h="14" extrusionOk="0">
                    <a:moveTo>
                      <a:pt x="8" y="0"/>
                    </a:moveTo>
                    <a:cubicBezTo>
                      <a:pt x="7" y="0"/>
                      <a:pt x="6" y="1"/>
                      <a:pt x="4" y="2"/>
                    </a:cubicBezTo>
                    <a:cubicBezTo>
                      <a:pt x="1" y="4"/>
                      <a:pt x="0" y="8"/>
                      <a:pt x="3" y="12"/>
                    </a:cubicBezTo>
                    <a:cubicBezTo>
                      <a:pt x="4" y="13"/>
                      <a:pt x="6" y="14"/>
                      <a:pt x="8" y="14"/>
                    </a:cubicBezTo>
                    <a:cubicBezTo>
                      <a:pt x="10" y="14"/>
                      <a:pt x="11" y="14"/>
                      <a:pt x="13" y="13"/>
                    </a:cubicBezTo>
                    <a:cubicBezTo>
                      <a:pt x="16" y="11"/>
                      <a:pt x="16" y="6"/>
                      <a:pt x="14" y="3"/>
                    </a:cubicBezTo>
                    <a:cubicBezTo>
                      <a:pt x="13" y="1"/>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4" name="Google Shape;792;p5">
                <a:extLst>
                  <a:ext uri="{FF2B5EF4-FFF2-40B4-BE49-F238E27FC236}">
                    <a16:creationId xmlns:a16="http://schemas.microsoft.com/office/drawing/2014/main" id="{627B5B02-A21C-4979-9A35-FF91AFEEE110}"/>
                  </a:ext>
                </a:extLst>
              </p:cNvPr>
              <p:cNvSpPr/>
              <p:nvPr/>
            </p:nvSpPr>
            <p:spPr>
              <a:xfrm>
                <a:off x="3321" y="1091"/>
                <a:ext cx="43" cy="29"/>
              </a:xfrm>
              <a:custGeom>
                <a:avLst/>
                <a:gdLst/>
                <a:ahLst/>
                <a:cxnLst/>
                <a:rect l="l" t="t" r="r" b="b"/>
                <a:pathLst>
                  <a:path w="25" h="17" extrusionOk="0">
                    <a:moveTo>
                      <a:pt x="19" y="0"/>
                    </a:moveTo>
                    <a:cubicBezTo>
                      <a:pt x="15" y="0"/>
                      <a:pt x="11" y="1"/>
                      <a:pt x="8" y="3"/>
                    </a:cubicBezTo>
                    <a:cubicBezTo>
                      <a:pt x="3" y="7"/>
                      <a:pt x="0" y="12"/>
                      <a:pt x="0" y="17"/>
                    </a:cubicBezTo>
                    <a:cubicBezTo>
                      <a:pt x="4" y="10"/>
                      <a:pt x="10" y="5"/>
                      <a:pt x="19" y="2"/>
                    </a:cubicBezTo>
                    <a:cubicBezTo>
                      <a:pt x="21" y="1"/>
                      <a:pt x="23" y="1"/>
                      <a:pt x="25" y="1"/>
                    </a:cubicBezTo>
                    <a:cubicBezTo>
                      <a:pt x="23" y="0"/>
                      <a:pt x="21"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5" name="Google Shape;793;p5">
                <a:extLst>
                  <a:ext uri="{FF2B5EF4-FFF2-40B4-BE49-F238E27FC236}">
                    <a16:creationId xmlns:a16="http://schemas.microsoft.com/office/drawing/2014/main" id="{9448CBD3-AB24-4BBF-BA4C-329A4D9AFE97}"/>
                  </a:ext>
                </a:extLst>
              </p:cNvPr>
              <p:cNvSpPr/>
              <p:nvPr/>
            </p:nvSpPr>
            <p:spPr>
              <a:xfrm>
                <a:off x="3770" y="963"/>
                <a:ext cx="92" cy="87"/>
              </a:xfrm>
              <a:custGeom>
                <a:avLst/>
                <a:gdLst/>
                <a:ahLst/>
                <a:cxnLst/>
                <a:rect l="l" t="t" r="r" b="b"/>
                <a:pathLst>
                  <a:path w="54" h="51" extrusionOk="0">
                    <a:moveTo>
                      <a:pt x="27" y="0"/>
                    </a:moveTo>
                    <a:cubicBezTo>
                      <a:pt x="25" y="0"/>
                      <a:pt x="24" y="1"/>
                      <a:pt x="23" y="1"/>
                    </a:cubicBezTo>
                    <a:cubicBezTo>
                      <a:pt x="19" y="1"/>
                      <a:pt x="16" y="2"/>
                      <a:pt x="13" y="4"/>
                    </a:cubicBezTo>
                    <a:cubicBezTo>
                      <a:pt x="11" y="10"/>
                      <a:pt x="7" y="15"/>
                      <a:pt x="2" y="18"/>
                    </a:cubicBezTo>
                    <a:cubicBezTo>
                      <a:pt x="0" y="22"/>
                      <a:pt x="0" y="26"/>
                      <a:pt x="0" y="30"/>
                    </a:cubicBezTo>
                    <a:cubicBezTo>
                      <a:pt x="1" y="40"/>
                      <a:pt x="8" y="48"/>
                      <a:pt x="16" y="51"/>
                    </a:cubicBezTo>
                    <a:cubicBezTo>
                      <a:pt x="16" y="51"/>
                      <a:pt x="16" y="51"/>
                      <a:pt x="16" y="51"/>
                    </a:cubicBezTo>
                    <a:cubicBezTo>
                      <a:pt x="21" y="48"/>
                      <a:pt x="25" y="47"/>
                      <a:pt x="30" y="47"/>
                    </a:cubicBezTo>
                    <a:cubicBezTo>
                      <a:pt x="34" y="47"/>
                      <a:pt x="38" y="48"/>
                      <a:pt x="41" y="49"/>
                    </a:cubicBezTo>
                    <a:cubicBezTo>
                      <a:pt x="49" y="44"/>
                      <a:pt x="54" y="34"/>
                      <a:pt x="53" y="24"/>
                    </a:cubicBezTo>
                    <a:cubicBezTo>
                      <a:pt x="51" y="10"/>
                      <a:pt x="40"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6" name="Google Shape;794;p5">
                <a:extLst>
                  <a:ext uri="{FF2B5EF4-FFF2-40B4-BE49-F238E27FC236}">
                    <a16:creationId xmlns:a16="http://schemas.microsoft.com/office/drawing/2014/main" id="{998C7A4E-FFA0-499D-8AB0-5E76A01D7800}"/>
                  </a:ext>
                </a:extLst>
              </p:cNvPr>
              <p:cNvSpPr/>
              <p:nvPr/>
            </p:nvSpPr>
            <p:spPr>
              <a:xfrm>
                <a:off x="3773" y="969"/>
                <a:ext cx="19" cy="24"/>
              </a:xfrm>
              <a:custGeom>
                <a:avLst/>
                <a:gdLst/>
                <a:ahLst/>
                <a:cxnLst/>
                <a:rect l="l" t="t" r="r" b="b"/>
                <a:pathLst>
                  <a:path w="11" h="14" extrusionOk="0">
                    <a:moveTo>
                      <a:pt x="11" y="0"/>
                    </a:moveTo>
                    <a:cubicBezTo>
                      <a:pt x="6" y="3"/>
                      <a:pt x="2" y="8"/>
                      <a:pt x="0" y="14"/>
                    </a:cubicBezTo>
                    <a:cubicBezTo>
                      <a:pt x="5" y="11"/>
                      <a:pt x="9" y="6"/>
                      <a:pt x="1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7" name="Google Shape;795;p5">
                <a:extLst>
                  <a:ext uri="{FF2B5EF4-FFF2-40B4-BE49-F238E27FC236}">
                    <a16:creationId xmlns:a16="http://schemas.microsoft.com/office/drawing/2014/main" id="{FF9B49C1-3D95-446F-8FAE-FEE5FECFBD59}"/>
                  </a:ext>
                </a:extLst>
              </p:cNvPr>
              <p:cNvSpPr/>
              <p:nvPr/>
            </p:nvSpPr>
            <p:spPr>
              <a:xfrm>
                <a:off x="3903" y="875"/>
                <a:ext cx="52" cy="17"/>
              </a:xfrm>
              <a:custGeom>
                <a:avLst/>
                <a:gdLst/>
                <a:ahLst/>
                <a:cxnLst/>
                <a:rect l="l" t="t" r="r" b="b"/>
                <a:pathLst>
                  <a:path w="30" h="10" extrusionOk="0">
                    <a:moveTo>
                      <a:pt x="0" y="0"/>
                    </a:moveTo>
                    <a:cubicBezTo>
                      <a:pt x="3" y="6"/>
                      <a:pt x="9" y="10"/>
                      <a:pt x="15" y="10"/>
                    </a:cubicBezTo>
                    <a:cubicBezTo>
                      <a:pt x="16" y="10"/>
                      <a:pt x="16" y="10"/>
                      <a:pt x="17" y="9"/>
                    </a:cubicBezTo>
                    <a:cubicBezTo>
                      <a:pt x="23" y="9"/>
                      <a:pt x="27" y="5"/>
                      <a:pt x="30" y="0"/>
                    </a:cubicBezTo>
                    <a:cubicBezTo>
                      <a:pt x="26" y="3"/>
                      <a:pt x="21" y="4"/>
                      <a:pt x="16" y="4"/>
                    </a:cubicBezTo>
                    <a:cubicBezTo>
                      <a:pt x="16" y="4"/>
                      <a:pt x="16" y="4"/>
                      <a:pt x="15" y="4"/>
                    </a:cubicBezTo>
                    <a:cubicBezTo>
                      <a:pt x="10" y="4"/>
                      <a:pt x="5" y="3"/>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8" name="Google Shape;796;p5">
                <a:extLst>
                  <a:ext uri="{FF2B5EF4-FFF2-40B4-BE49-F238E27FC236}">
                    <a16:creationId xmlns:a16="http://schemas.microsoft.com/office/drawing/2014/main" id="{C642F426-DB25-4757-BD97-957D661B9C73}"/>
                  </a:ext>
                </a:extLst>
              </p:cNvPr>
              <p:cNvSpPr/>
              <p:nvPr/>
            </p:nvSpPr>
            <p:spPr>
              <a:xfrm>
                <a:off x="3975" y="964"/>
                <a:ext cx="70" cy="69"/>
              </a:xfrm>
              <a:custGeom>
                <a:avLst/>
                <a:gdLst/>
                <a:ahLst/>
                <a:cxnLst/>
                <a:rect l="l" t="t" r="r" b="b"/>
                <a:pathLst>
                  <a:path w="41" h="40" extrusionOk="0">
                    <a:moveTo>
                      <a:pt x="36" y="0"/>
                    </a:moveTo>
                    <a:cubicBezTo>
                      <a:pt x="35" y="0"/>
                      <a:pt x="34" y="1"/>
                      <a:pt x="32" y="1"/>
                    </a:cubicBezTo>
                    <a:cubicBezTo>
                      <a:pt x="13" y="3"/>
                      <a:pt x="0" y="20"/>
                      <a:pt x="2" y="40"/>
                    </a:cubicBezTo>
                    <a:cubicBezTo>
                      <a:pt x="5" y="38"/>
                      <a:pt x="9" y="36"/>
                      <a:pt x="13" y="34"/>
                    </a:cubicBezTo>
                    <a:cubicBezTo>
                      <a:pt x="21" y="31"/>
                      <a:pt x="29" y="29"/>
                      <a:pt x="37" y="28"/>
                    </a:cubicBezTo>
                    <a:cubicBezTo>
                      <a:pt x="37" y="28"/>
                      <a:pt x="37" y="28"/>
                      <a:pt x="37" y="27"/>
                    </a:cubicBezTo>
                    <a:cubicBezTo>
                      <a:pt x="37" y="24"/>
                      <a:pt x="39" y="20"/>
                      <a:pt x="41" y="17"/>
                    </a:cubicBezTo>
                    <a:cubicBezTo>
                      <a:pt x="41" y="17"/>
                      <a:pt x="41" y="17"/>
                      <a:pt x="41" y="17"/>
                    </a:cubicBezTo>
                    <a:cubicBezTo>
                      <a:pt x="36" y="13"/>
                      <a:pt x="35" y="6"/>
                      <a:pt x="3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9" name="Google Shape;797;p5">
                <a:extLst>
                  <a:ext uri="{FF2B5EF4-FFF2-40B4-BE49-F238E27FC236}">
                    <a16:creationId xmlns:a16="http://schemas.microsoft.com/office/drawing/2014/main" id="{7D3F47E7-B4D3-458F-871B-8F61BA8D3E03}"/>
                  </a:ext>
                </a:extLst>
              </p:cNvPr>
              <p:cNvSpPr/>
              <p:nvPr/>
            </p:nvSpPr>
            <p:spPr>
              <a:xfrm>
                <a:off x="4035" y="964"/>
                <a:ext cx="48" cy="29"/>
              </a:xfrm>
              <a:custGeom>
                <a:avLst/>
                <a:gdLst/>
                <a:ahLst/>
                <a:cxnLst/>
                <a:rect l="l" t="t" r="r" b="b"/>
                <a:pathLst>
                  <a:path w="28" h="17" extrusionOk="0">
                    <a:moveTo>
                      <a:pt x="2" y="0"/>
                    </a:moveTo>
                    <a:cubicBezTo>
                      <a:pt x="2" y="0"/>
                      <a:pt x="1" y="0"/>
                      <a:pt x="1" y="0"/>
                    </a:cubicBezTo>
                    <a:cubicBezTo>
                      <a:pt x="0" y="6"/>
                      <a:pt x="1" y="13"/>
                      <a:pt x="6" y="17"/>
                    </a:cubicBezTo>
                    <a:cubicBezTo>
                      <a:pt x="6" y="17"/>
                      <a:pt x="6" y="17"/>
                      <a:pt x="6" y="17"/>
                    </a:cubicBezTo>
                    <a:cubicBezTo>
                      <a:pt x="9" y="13"/>
                      <a:pt x="15" y="10"/>
                      <a:pt x="20" y="10"/>
                    </a:cubicBezTo>
                    <a:cubicBezTo>
                      <a:pt x="21" y="10"/>
                      <a:pt x="21" y="10"/>
                      <a:pt x="22" y="11"/>
                    </a:cubicBezTo>
                    <a:cubicBezTo>
                      <a:pt x="24" y="11"/>
                      <a:pt x="26" y="11"/>
                      <a:pt x="28" y="12"/>
                    </a:cubicBezTo>
                    <a:cubicBezTo>
                      <a:pt x="21" y="5"/>
                      <a:pt x="12" y="0"/>
                      <a:pt x="2"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0" name="Google Shape;798;p5">
                <a:extLst>
                  <a:ext uri="{FF2B5EF4-FFF2-40B4-BE49-F238E27FC236}">
                    <a16:creationId xmlns:a16="http://schemas.microsoft.com/office/drawing/2014/main" id="{5C226C9A-FF9A-4456-8DAD-BDAE52B1C605}"/>
                  </a:ext>
                </a:extLst>
              </p:cNvPr>
              <p:cNvSpPr/>
              <p:nvPr/>
            </p:nvSpPr>
            <p:spPr>
              <a:xfrm>
                <a:off x="4232" y="999"/>
                <a:ext cx="70" cy="53"/>
              </a:xfrm>
              <a:custGeom>
                <a:avLst/>
                <a:gdLst/>
                <a:ahLst/>
                <a:cxnLst/>
                <a:rect l="l" t="t" r="r" b="b"/>
                <a:pathLst>
                  <a:path w="41" h="31" extrusionOk="0">
                    <a:moveTo>
                      <a:pt x="4" y="0"/>
                    </a:moveTo>
                    <a:cubicBezTo>
                      <a:pt x="2" y="4"/>
                      <a:pt x="0" y="9"/>
                      <a:pt x="1" y="14"/>
                    </a:cubicBezTo>
                    <a:cubicBezTo>
                      <a:pt x="2" y="24"/>
                      <a:pt x="11" y="31"/>
                      <a:pt x="20" y="31"/>
                    </a:cubicBezTo>
                    <a:cubicBezTo>
                      <a:pt x="21" y="31"/>
                      <a:pt x="22" y="31"/>
                      <a:pt x="23" y="31"/>
                    </a:cubicBezTo>
                    <a:cubicBezTo>
                      <a:pt x="33" y="29"/>
                      <a:pt x="41" y="20"/>
                      <a:pt x="39" y="9"/>
                    </a:cubicBezTo>
                    <a:cubicBezTo>
                      <a:pt x="39" y="8"/>
                      <a:pt x="39" y="6"/>
                      <a:pt x="38" y="5"/>
                    </a:cubicBezTo>
                    <a:cubicBezTo>
                      <a:pt x="34" y="8"/>
                      <a:pt x="30" y="9"/>
                      <a:pt x="25" y="9"/>
                    </a:cubicBezTo>
                    <a:cubicBezTo>
                      <a:pt x="24" y="9"/>
                      <a:pt x="24" y="9"/>
                      <a:pt x="24" y="9"/>
                    </a:cubicBezTo>
                    <a:cubicBezTo>
                      <a:pt x="16" y="9"/>
                      <a:pt x="9" y="6"/>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1" name="Google Shape;799;p5">
                <a:extLst>
                  <a:ext uri="{FF2B5EF4-FFF2-40B4-BE49-F238E27FC236}">
                    <a16:creationId xmlns:a16="http://schemas.microsoft.com/office/drawing/2014/main" id="{322C6A31-0DB3-49B4-998A-CB35D6BD5689}"/>
                  </a:ext>
                </a:extLst>
              </p:cNvPr>
              <p:cNvSpPr/>
              <p:nvPr/>
            </p:nvSpPr>
            <p:spPr>
              <a:xfrm>
                <a:off x="4044" y="789"/>
                <a:ext cx="94" cy="83"/>
              </a:xfrm>
              <a:custGeom>
                <a:avLst/>
                <a:gdLst/>
                <a:ahLst/>
                <a:cxnLst/>
                <a:rect l="l" t="t" r="r" b="b"/>
                <a:pathLst>
                  <a:path w="55" h="48" extrusionOk="0">
                    <a:moveTo>
                      <a:pt x="30" y="0"/>
                    </a:moveTo>
                    <a:cubicBezTo>
                      <a:pt x="28" y="0"/>
                      <a:pt x="27" y="0"/>
                      <a:pt x="26" y="0"/>
                    </a:cubicBezTo>
                    <a:cubicBezTo>
                      <a:pt x="11" y="2"/>
                      <a:pt x="0" y="16"/>
                      <a:pt x="2" y="32"/>
                    </a:cubicBezTo>
                    <a:cubicBezTo>
                      <a:pt x="2" y="38"/>
                      <a:pt x="5" y="44"/>
                      <a:pt x="9" y="48"/>
                    </a:cubicBezTo>
                    <a:cubicBezTo>
                      <a:pt x="15" y="41"/>
                      <a:pt x="25" y="36"/>
                      <a:pt x="35" y="36"/>
                    </a:cubicBezTo>
                    <a:cubicBezTo>
                      <a:pt x="35" y="36"/>
                      <a:pt x="35" y="36"/>
                      <a:pt x="35" y="36"/>
                    </a:cubicBezTo>
                    <a:cubicBezTo>
                      <a:pt x="41" y="36"/>
                      <a:pt x="47" y="37"/>
                      <a:pt x="52" y="40"/>
                    </a:cubicBezTo>
                    <a:cubicBezTo>
                      <a:pt x="49" y="32"/>
                      <a:pt x="50" y="23"/>
                      <a:pt x="55" y="16"/>
                    </a:cubicBezTo>
                    <a:cubicBezTo>
                      <a:pt x="50" y="7"/>
                      <a:pt x="40"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2" name="Google Shape;800;p5">
                <a:extLst>
                  <a:ext uri="{FF2B5EF4-FFF2-40B4-BE49-F238E27FC236}">
                    <a16:creationId xmlns:a16="http://schemas.microsoft.com/office/drawing/2014/main" id="{B8272F11-5267-4334-89A5-E274A22DD632}"/>
                  </a:ext>
                </a:extLst>
              </p:cNvPr>
              <p:cNvSpPr/>
              <p:nvPr/>
            </p:nvSpPr>
            <p:spPr>
              <a:xfrm>
                <a:off x="4128" y="817"/>
                <a:ext cx="15" cy="44"/>
              </a:xfrm>
              <a:custGeom>
                <a:avLst/>
                <a:gdLst/>
                <a:ahLst/>
                <a:cxnLst/>
                <a:rect l="l" t="t" r="r" b="b"/>
                <a:pathLst>
                  <a:path w="9" h="26" extrusionOk="0">
                    <a:moveTo>
                      <a:pt x="6" y="0"/>
                    </a:moveTo>
                    <a:cubicBezTo>
                      <a:pt x="1" y="7"/>
                      <a:pt x="0" y="16"/>
                      <a:pt x="3" y="24"/>
                    </a:cubicBezTo>
                    <a:cubicBezTo>
                      <a:pt x="4" y="24"/>
                      <a:pt x="4" y="25"/>
                      <a:pt x="5" y="26"/>
                    </a:cubicBezTo>
                    <a:cubicBezTo>
                      <a:pt x="8" y="21"/>
                      <a:pt x="9" y="15"/>
                      <a:pt x="8" y="9"/>
                    </a:cubicBezTo>
                    <a:cubicBezTo>
                      <a:pt x="8" y="6"/>
                      <a:pt x="7" y="3"/>
                      <a:pt x="6"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3" name="Google Shape;801;p5">
                <a:extLst>
                  <a:ext uri="{FF2B5EF4-FFF2-40B4-BE49-F238E27FC236}">
                    <a16:creationId xmlns:a16="http://schemas.microsoft.com/office/drawing/2014/main" id="{DC54CCEE-310A-4FC4-8534-9577479948DB}"/>
                  </a:ext>
                </a:extLst>
              </p:cNvPr>
              <p:cNvSpPr/>
              <p:nvPr/>
            </p:nvSpPr>
            <p:spPr>
              <a:xfrm>
                <a:off x="4191" y="1126"/>
                <a:ext cx="24" cy="46"/>
              </a:xfrm>
              <a:custGeom>
                <a:avLst/>
                <a:gdLst/>
                <a:ahLst/>
                <a:cxnLst/>
                <a:rect l="l" t="t" r="r" b="b"/>
                <a:pathLst>
                  <a:path w="14" h="27" extrusionOk="0">
                    <a:moveTo>
                      <a:pt x="0" y="0"/>
                    </a:moveTo>
                    <a:cubicBezTo>
                      <a:pt x="0" y="0"/>
                      <a:pt x="0" y="0"/>
                      <a:pt x="0" y="0"/>
                    </a:cubicBezTo>
                    <a:cubicBezTo>
                      <a:pt x="2" y="9"/>
                      <a:pt x="2" y="18"/>
                      <a:pt x="1" y="27"/>
                    </a:cubicBezTo>
                    <a:cubicBezTo>
                      <a:pt x="1" y="27"/>
                      <a:pt x="2" y="27"/>
                      <a:pt x="2" y="27"/>
                    </a:cubicBezTo>
                    <a:cubicBezTo>
                      <a:pt x="9" y="26"/>
                      <a:pt x="14" y="21"/>
                      <a:pt x="14" y="15"/>
                    </a:cubicBezTo>
                    <a:cubicBezTo>
                      <a:pt x="7" y="14"/>
                      <a:pt x="1" y="7"/>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4" name="Google Shape;802;p5">
                <a:extLst>
                  <a:ext uri="{FF2B5EF4-FFF2-40B4-BE49-F238E27FC236}">
                    <a16:creationId xmlns:a16="http://schemas.microsoft.com/office/drawing/2014/main" id="{FE400491-2689-46E7-AA24-4B3E121AE7B6}"/>
                  </a:ext>
                </a:extLst>
              </p:cNvPr>
              <p:cNvSpPr/>
              <p:nvPr/>
            </p:nvSpPr>
            <p:spPr>
              <a:xfrm>
                <a:off x="4224" y="872"/>
                <a:ext cx="25" cy="25"/>
              </a:xfrm>
              <a:custGeom>
                <a:avLst/>
                <a:gdLst/>
                <a:ahLst/>
                <a:cxnLst/>
                <a:rect l="l" t="t" r="r" b="b"/>
                <a:pathLst>
                  <a:path w="15" h="15" extrusionOk="0">
                    <a:moveTo>
                      <a:pt x="7" y="0"/>
                    </a:moveTo>
                    <a:cubicBezTo>
                      <a:pt x="7" y="0"/>
                      <a:pt x="7" y="0"/>
                      <a:pt x="6" y="0"/>
                    </a:cubicBezTo>
                    <a:cubicBezTo>
                      <a:pt x="3" y="1"/>
                      <a:pt x="0" y="4"/>
                      <a:pt x="0" y="8"/>
                    </a:cubicBezTo>
                    <a:cubicBezTo>
                      <a:pt x="1" y="12"/>
                      <a:pt x="4" y="15"/>
                      <a:pt x="7" y="15"/>
                    </a:cubicBezTo>
                    <a:cubicBezTo>
                      <a:pt x="8" y="15"/>
                      <a:pt x="8" y="15"/>
                      <a:pt x="8" y="15"/>
                    </a:cubicBezTo>
                    <a:cubicBezTo>
                      <a:pt x="12" y="14"/>
                      <a:pt x="15" y="10"/>
                      <a:pt x="15" y="7"/>
                    </a:cubicBezTo>
                    <a:cubicBezTo>
                      <a:pt x="14" y="3"/>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5" name="Google Shape;803;p5">
                <a:extLst>
                  <a:ext uri="{FF2B5EF4-FFF2-40B4-BE49-F238E27FC236}">
                    <a16:creationId xmlns:a16="http://schemas.microsoft.com/office/drawing/2014/main" id="{2294C23A-E8FC-4FBC-9C8F-12A289E5E152}"/>
                  </a:ext>
                </a:extLst>
              </p:cNvPr>
              <p:cNvSpPr/>
              <p:nvPr/>
            </p:nvSpPr>
            <p:spPr>
              <a:xfrm>
                <a:off x="3842" y="1167"/>
                <a:ext cx="27" cy="31"/>
              </a:xfrm>
              <a:custGeom>
                <a:avLst/>
                <a:gdLst/>
                <a:ahLst/>
                <a:cxnLst/>
                <a:rect l="l" t="t" r="r" b="b"/>
                <a:pathLst>
                  <a:path w="16" h="18" extrusionOk="0">
                    <a:moveTo>
                      <a:pt x="15" y="0"/>
                    </a:moveTo>
                    <a:cubicBezTo>
                      <a:pt x="12" y="1"/>
                      <a:pt x="8" y="2"/>
                      <a:pt x="4" y="2"/>
                    </a:cubicBezTo>
                    <a:cubicBezTo>
                      <a:pt x="3" y="2"/>
                      <a:pt x="2" y="2"/>
                      <a:pt x="1" y="2"/>
                    </a:cubicBezTo>
                    <a:cubicBezTo>
                      <a:pt x="1" y="2"/>
                      <a:pt x="0" y="2"/>
                      <a:pt x="0" y="2"/>
                    </a:cubicBezTo>
                    <a:cubicBezTo>
                      <a:pt x="4" y="6"/>
                      <a:pt x="7" y="12"/>
                      <a:pt x="9" y="18"/>
                    </a:cubicBezTo>
                    <a:cubicBezTo>
                      <a:pt x="14" y="14"/>
                      <a:pt x="16" y="7"/>
                      <a:pt x="15" y="1"/>
                    </a:cubicBezTo>
                    <a:cubicBezTo>
                      <a:pt x="15" y="0"/>
                      <a:pt x="15" y="0"/>
                      <a:pt x="1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6" name="Google Shape;804;p5">
                <a:extLst>
                  <a:ext uri="{FF2B5EF4-FFF2-40B4-BE49-F238E27FC236}">
                    <a16:creationId xmlns:a16="http://schemas.microsoft.com/office/drawing/2014/main" id="{43EC6ECC-B33F-475E-88B1-24842824FE58}"/>
                  </a:ext>
                </a:extLst>
              </p:cNvPr>
              <p:cNvSpPr/>
              <p:nvPr/>
            </p:nvSpPr>
            <p:spPr>
              <a:xfrm>
                <a:off x="3802" y="1153"/>
                <a:ext cx="55" cy="52"/>
              </a:xfrm>
              <a:custGeom>
                <a:avLst/>
                <a:gdLst/>
                <a:ahLst/>
                <a:cxnLst/>
                <a:rect l="l" t="t" r="r" b="b"/>
                <a:pathLst>
                  <a:path w="32" h="30" extrusionOk="0">
                    <a:moveTo>
                      <a:pt x="3" y="0"/>
                    </a:moveTo>
                    <a:cubicBezTo>
                      <a:pt x="2" y="3"/>
                      <a:pt x="1" y="5"/>
                      <a:pt x="0" y="8"/>
                    </a:cubicBezTo>
                    <a:cubicBezTo>
                      <a:pt x="2" y="12"/>
                      <a:pt x="3" y="16"/>
                      <a:pt x="3" y="21"/>
                    </a:cubicBezTo>
                    <a:cubicBezTo>
                      <a:pt x="6" y="27"/>
                      <a:pt x="12" y="30"/>
                      <a:pt x="19" y="30"/>
                    </a:cubicBezTo>
                    <a:cubicBezTo>
                      <a:pt x="20" y="30"/>
                      <a:pt x="21" y="30"/>
                      <a:pt x="22" y="30"/>
                    </a:cubicBezTo>
                    <a:cubicBezTo>
                      <a:pt x="26" y="30"/>
                      <a:pt x="29" y="28"/>
                      <a:pt x="32" y="26"/>
                    </a:cubicBezTo>
                    <a:cubicBezTo>
                      <a:pt x="30" y="20"/>
                      <a:pt x="27" y="14"/>
                      <a:pt x="23" y="10"/>
                    </a:cubicBezTo>
                    <a:cubicBezTo>
                      <a:pt x="15" y="9"/>
                      <a:pt x="8" y="6"/>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7" name="Google Shape;805;p5">
                <a:extLst>
                  <a:ext uri="{FF2B5EF4-FFF2-40B4-BE49-F238E27FC236}">
                    <a16:creationId xmlns:a16="http://schemas.microsoft.com/office/drawing/2014/main" id="{C610C48D-48C1-4117-8FBF-C5945FA162D6}"/>
                  </a:ext>
                </a:extLst>
              </p:cNvPr>
              <p:cNvSpPr/>
              <p:nvPr/>
            </p:nvSpPr>
            <p:spPr>
              <a:xfrm>
                <a:off x="3802" y="1167"/>
                <a:ext cx="5" cy="22"/>
              </a:xfrm>
              <a:custGeom>
                <a:avLst/>
                <a:gdLst/>
                <a:ahLst/>
                <a:cxnLst/>
                <a:rect l="l" t="t" r="r" b="b"/>
                <a:pathLst>
                  <a:path w="3" h="13" extrusionOk="0">
                    <a:moveTo>
                      <a:pt x="0" y="0"/>
                    </a:moveTo>
                    <a:cubicBezTo>
                      <a:pt x="0" y="2"/>
                      <a:pt x="0" y="4"/>
                      <a:pt x="0" y="6"/>
                    </a:cubicBezTo>
                    <a:cubicBezTo>
                      <a:pt x="0" y="8"/>
                      <a:pt x="1" y="11"/>
                      <a:pt x="3" y="13"/>
                    </a:cubicBezTo>
                    <a:cubicBezTo>
                      <a:pt x="3" y="8"/>
                      <a:pt x="2" y="4"/>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8" name="Google Shape;806;p5">
                <a:extLst>
                  <a:ext uri="{FF2B5EF4-FFF2-40B4-BE49-F238E27FC236}">
                    <a16:creationId xmlns:a16="http://schemas.microsoft.com/office/drawing/2014/main" id="{39001B6D-25C2-49B1-8EEB-A9B937738577}"/>
                  </a:ext>
                </a:extLst>
              </p:cNvPr>
              <p:cNvSpPr/>
              <p:nvPr/>
            </p:nvSpPr>
            <p:spPr>
              <a:xfrm>
                <a:off x="4520" y="764"/>
                <a:ext cx="75" cy="84"/>
              </a:xfrm>
              <a:custGeom>
                <a:avLst/>
                <a:gdLst/>
                <a:ahLst/>
                <a:cxnLst/>
                <a:rect l="l" t="t" r="r" b="b"/>
                <a:pathLst>
                  <a:path w="44" h="49" extrusionOk="0">
                    <a:moveTo>
                      <a:pt x="18" y="0"/>
                    </a:moveTo>
                    <a:cubicBezTo>
                      <a:pt x="16" y="0"/>
                      <a:pt x="15" y="0"/>
                      <a:pt x="14" y="0"/>
                    </a:cubicBezTo>
                    <a:cubicBezTo>
                      <a:pt x="8" y="1"/>
                      <a:pt x="4" y="4"/>
                      <a:pt x="0" y="7"/>
                    </a:cubicBezTo>
                    <a:cubicBezTo>
                      <a:pt x="1" y="8"/>
                      <a:pt x="1" y="9"/>
                      <a:pt x="1" y="10"/>
                    </a:cubicBezTo>
                    <a:cubicBezTo>
                      <a:pt x="2" y="10"/>
                      <a:pt x="3" y="10"/>
                      <a:pt x="4" y="10"/>
                    </a:cubicBezTo>
                    <a:cubicBezTo>
                      <a:pt x="13" y="10"/>
                      <a:pt x="21" y="17"/>
                      <a:pt x="22" y="26"/>
                    </a:cubicBezTo>
                    <a:cubicBezTo>
                      <a:pt x="23" y="36"/>
                      <a:pt x="17" y="45"/>
                      <a:pt x="7" y="47"/>
                    </a:cubicBezTo>
                    <a:cubicBezTo>
                      <a:pt x="11" y="48"/>
                      <a:pt x="14" y="49"/>
                      <a:pt x="17" y="49"/>
                    </a:cubicBezTo>
                    <a:cubicBezTo>
                      <a:pt x="19" y="49"/>
                      <a:pt x="20" y="49"/>
                      <a:pt x="21" y="49"/>
                    </a:cubicBezTo>
                    <a:cubicBezTo>
                      <a:pt x="35" y="47"/>
                      <a:pt x="44" y="34"/>
                      <a:pt x="42" y="21"/>
                    </a:cubicBezTo>
                    <a:cubicBezTo>
                      <a:pt x="40" y="9"/>
                      <a:pt x="29" y="0"/>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9" name="Google Shape;807;p5">
                <a:extLst>
                  <a:ext uri="{FF2B5EF4-FFF2-40B4-BE49-F238E27FC236}">
                    <a16:creationId xmlns:a16="http://schemas.microsoft.com/office/drawing/2014/main" id="{AB30152C-189C-4150-971A-6CCB3E92E275}"/>
                  </a:ext>
                </a:extLst>
              </p:cNvPr>
              <p:cNvSpPr/>
              <p:nvPr/>
            </p:nvSpPr>
            <p:spPr>
              <a:xfrm>
                <a:off x="4515" y="776"/>
                <a:ext cx="6" cy="6"/>
              </a:xfrm>
              <a:custGeom>
                <a:avLst/>
                <a:gdLst/>
                <a:ahLst/>
                <a:cxnLst/>
                <a:rect l="l" t="t" r="r" b="b"/>
                <a:pathLst>
                  <a:path w="4" h="4" extrusionOk="0">
                    <a:moveTo>
                      <a:pt x="3" y="0"/>
                    </a:moveTo>
                    <a:cubicBezTo>
                      <a:pt x="2" y="1"/>
                      <a:pt x="1" y="3"/>
                      <a:pt x="0" y="4"/>
                    </a:cubicBezTo>
                    <a:cubicBezTo>
                      <a:pt x="1" y="3"/>
                      <a:pt x="3" y="3"/>
                      <a:pt x="4" y="3"/>
                    </a:cubicBezTo>
                    <a:cubicBezTo>
                      <a:pt x="4" y="3"/>
                      <a:pt x="4" y="3"/>
                      <a:pt x="4" y="3"/>
                    </a:cubicBezTo>
                    <a:cubicBezTo>
                      <a:pt x="4" y="2"/>
                      <a:pt x="4" y="1"/>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0" name="Google Shape;808;p5">
                <a:extLst>
                  <a:ext uri="{FF2B5EF4-FFF2-40B4-BE49-F238E27FC236}">
                    <a16:creationId xmlns:a16="http://schemas.microsoft.com/office/drawing/2014/main" id="{5E2B3591-ADE7-415D-B7A9-56A8EDB9B3C8}"/>
                  </a:ext>
                </a:extLst>
              </p:cNvPr>
              <p:cNvSpPr/>
              <p:nvPr/>
            </p:nvSpPr>
            <p:spPr>
              <a:xfrm>
                <a:off x="4659" y="882"/>
                <a:ext cx="54" cy="50"/>
              </a:xfrm>
              <a:custGeom>
                <a:avLst/>
                <a:gdLst/>
                <a:ahLst/>
                <a:cxnLst/>
                <a:rect l="l" t="t" r="r" b="b"/>
                <a:pathLst>
                  <a:path w="32" h="29" extrusionOk="0">
                    <a:moveTo>
                      <a:pt x="16" y="0"/>
                    </a:moveTo>
                    <a:cubicBezTo>
                      <a:pt x="16" y="0"/>
                      <a:pt x="15" y="0"/>
                      <a:pt x="14" y="0"/>
                    </a:cubicBezTo>
                    <a:cubicBezTo>
                      <a:pt x="6" y="1"/>
                      <a:pt x="0" y="9"/>
                      <a:pt x="2" y="17"/>
                    </a:cubicBezTo>
                    <a:cubicBezTo>
                      <a:pt x="3" y="24"/>
                      <a:pt x="9" y="29"/>
                      <a:pt x="16" y="29"/>
                    </a:cubicBezTo>
                    <a:cubicBezTo>
                      <a:pt x="17" y="29"/>
                      <a:pt x="18" y="29"/>
                      <a:pt x="19" y="29"/>
                    </a:cubicBezTo>
                    <a:cubicBezTo>
                      <a:pt x="27" y="28"/>
                      <a:pt x="32" y="20"/>
                      <a:pt x="31" y="12"/>
                    </a:cubicBezTo>
                    <a:cubicBezTo>
                      <a:pt x="30" y="5"/>
                      <a:pt x="24"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1" name="Google Shape;809;p5">
                <a:extLst>
                  <a:ext uri="{FF2B5EF4-FFF2-40B4-BE49-F238E27FC236}">
                    <a16:creationId xmlns:a16="http://schemas.microsoft.com/office/drawing/2014/main" id="{DE335B23-8E53-4F61-9957-2BDF56A092D8}"/>
                  </a:ext>
                </a:extLst>
              </p:cNvPr>
              <p:cNvSpPr/>
              <p:nvPr/>
            </p:nvSpPr>
            <p:spPr>
              <a:xfrm>
                <a:off x="4482" y="971"/>
                <a:ext cx="113" cy="93"/>
              </a:xfrm>
              <a:custGeom>
                <a:avLst/>
                <a:gdLst/>
                <a:ahLst/>
                <a:cxnLst/>
                <a:rect l="l" t="t" r="r" b="b"/>
                <a:pathLst>
                  <a:path w="66" h="54" extrusionOk="0">
                    <a:moveTo>
                      <a:pt x="62" y="7"/>
                    </a:moveTo>
                    <a:cubicBezTo>
                      <a:pt x="62" y="8"/>
                      <a:pt x="61" y="10"/>
                      <a:pt x="60" y="11"/>
                    </a:cubicBezTo>
                    <a:cubicBezTo>
                      <a:pt x="62" y="13"/>
                      <a:pt x="64" y="14"/>
                      <a:pt x="66" y="16"/>
                    </a:cubicBezTo>
                    <a:cubicBezTo>
                      <a:pt x="65" y="13"/>
                      <a:pt x="64" y="10"/>
                      <a:pt x="62" y="7"/>
                    </a:cubicBezTo>
                    <a:moveTo>
                      <a:pt x="12" y="0"/>
                    </a:moveTo>
                    <a:cubicBezTo>
                      <a:pt x="4" y="7"/>
                      <a:pt x="0" y="18"/>
                      <a:pt x="2" y="29"/>
                    </a:cubicBezTo>
                    <a:cubicBezTo>
                      <a:pt x="3" y="40"/>
                      <a:pt x="11" y="50"/>
                      <a:pt x="21" y="54"/>
                    </a:cubicBezTo>
                    <a:cubicBezTo>
                      <a:pt x="18" y="51"/>
                      <a:pt x="16" y="47"/>
                      <a:pt x="15" y="42"/>
                    </a:cubicBezTo>
                    <a:cubicBezTo>
                      <a:pt x="13" y="34"/>
                      <a:pt x="15" y="25"/>
                      <a:pt x="20" y="19"/>
                    </a:cubicBezTo>
                    <a:cubicBezTo>
                      <a:pt x="16" y="15"/>
                      <a:pt x="13" y="9"/>
                      <a:pt x="12" y="3"/>
                    </a:cubicBezTo>
                    <a:cubicBezTo>
                      <a:pt x="12" y="2"/>
                      <a:pt x="12" y="1"/>
                      <a:pt x="1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2" name="Google Shape;810;p5">
                <a:extLst>
                  <a:ext uri="{FF2B5EF4-FFF2-40B4-BE49-F238E27FC236}">
                    <a16:creationId xmlns:a16="http://schemas.microsoft.com/office/drawing/2014/main" id="{827C1FB5-98F3-4CAD-868A-37B7B58A75AB}"/>
                  </a:ext>
                </a:extLst>
              </p:cNvPr>
              <p:cNvSpPr/>
              <p:nvPr/>
            </p:nvSpPr>
            <p:spPr>
              <a:xfrm>
                <a:off x="4504" y="990"/>
                <a:ext cx="96" cy="79"/>
              </a:xfrm>
              <a:custGeom>
                <a:avLst/>
                <a:gdLst/>
                <a:ahLst/>
                <a:cxnLst/>
                <a:rect l="l" t="t" r="r" b="b"/>
                <a:pathLst>
                  <a:path w="56" h="46" extrusionOk="0">
                    <a:moveTo>
                      <a:pt x="47" y="0"/>
                    </a:moveTo>
                    <a:cubicBezTo>
                      <a:pt x="43" y="8"/>
                      <a:pt x="36" y="13"/>
                      <a:pt x="28" y="14"/>
                    </a:cubicBezTo>
                    <a:cubicBezTo>
                      <a:pt x="26" y="14"/>
                      <a:pt x="25" y="14"/>
                      <a:pt x="24" y="14"/>
                    </a:cubicBezTo>
                    <a:cubicBezTo>
                      <a:pt x="18" y="14"/>
                      <a:pt x="12" y="12"/>
                      <a:pt x="7" y="8"/>
                    </a:cubicBezTo>
                    <a:cubicBezTo>
                      <a:pt x="2" y="14"/>
                      <a:pt x="0" y="23"/>
                      <a:pt x="2" y="31"/>
                    </a:cubicBezTo>
                    <a:cubicBezTo>
                      <a:pt x="3" y="36"/>
                      <a:pt x="5" y="40"/>
                      <a:pt x="8" y="43"/>
                    </a:cubicBezTo>
                    <a:cubicBezTo>
                      <a:pt x="12" y="45"/>
                      <a:pt x="16" y="46"/>
                      <a:pt x="21" y="46"/>
                    </a:cubicBezTo>
                    <a:cubicBezTo>
                      <a:pt x="23" y="46"/>
                      <a:pt x="24" y="45"/>
                      <a:pt x="26" y="45"/>
                    </a:cubicBezTo>
                    <a:cubicBezTo>
                      <a:pt x="44" y="42"/>
                      <a:pt x="56" y="26"/>
                      <a:pt x="53" y="8"/>
                    </a:cubicBezTo>
                    <a:cubicBezTo>
                      <a:pt x="53" y="7"/>
                      <a:pt x="53" y="6"/>
                      <a:pt x="53" y="5"/>
                    </a:cubicBezTo>
                    <a:cubicBezTo>
                      <a:pt x="51" y="3"/>
                      <a:pt x="49" y="2"/>
                      <a:pt x="4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3" name="Google Shape;811;p5">
                <a:extLst>
                  <a:ext uri="{FF2B5EF4-FFF2-40B4-BE49-F238E27FC236}">
                    <a16:creationId xmlns:a16="http://schemas.microsoft.com/office/drawing/2014/main" id="{586A4EE7-064E-4E96-B070-E72C713FB1DE}"/>
                  </a:ext>
                </a:extLst>
              </p:cNvPr>
              <p:cNvSpPr/>
              <p:nvPr/>
            </p:nvSpPr>
            <p:spPr>
              <a:xfrm>
                <a:off x="4521" y="1192"/>
                <a:ext cx="62" cy="62"/>
              </a:xfrm>
              <a:custGeom>
                <a:avLst/>
                <a:gdLst/>
                <a:ahLst/>
                <a:cxnLst/>
                <a:rect l="l" t="t" r="r" b="b"/>
                <a:pathLst>
                  <a:path w="36" h="36" extrusionOk="0">
                    <a:moveTo>
                      <a:pt x="19" y="0"/>
                    </a:moveTo>
                    <a:cubicBezTo>
                      <a:pt x="18" y="0"/>
                      <a:pt x="17" y="0"/>
                      <a:pt x="16" y="0"/>
                    </a:cubicBezTo>
                    <a:cubicBezTo>
                      <a:pt x="6" y="2"/>
                      <a:pt x="0" y="11"/>
                      <a:pt x="1" y="21"/>
                    </a:cubicBezTo>
                    <a:cubicBezTo>
                      <a:pt x="2" y="29"/>
                      <a:pt x="10" y="36"/>
                      <a:pt x="19" y="36"/>
                    </a:cubicBezTo>
                    <a:cubicBezTo>
                      <a:pt x="20" y="36"/>
                      <a:pt x="20" y="36"/>
                      <a:pt x="21" y="35"/>
                    </a:cubicBezTo>
                    <a:cubicBezTo>
                      <a:pt x="30" y="34"/>
                      <a:pt x="36" y="27"/>
                      <a:pt x="36" y="18"/>
                    </a:cubicBezTo>
                    <a:cubicBezTo>
                      <a:pt x="33" y="16"/>
                      <a:pt x="31" y="12"/>
                      <a:pt x="30" y="8"/>
                    </a:cubicBezTo>
                    <a:cubicBezTo>
                      <a:pt x="30" y="7"/>
                      <a:pt x="30" y="5"/>
                      <a:pt x="30" y="4"/>
                    </a:cubicBezTo>
                    <a:cubicBezTo>
                      <a:pt x="27" y="1"/>
                      <a:pt x="23"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4" name="Google Shape;812;p5">
                <a:extLst>
                  <a:ext uri="{FF2B5EF4-FFF2-40B4-BE49-F238E27FC236}">
                    <a16:creationId xmlns:a16="http://schemas.microsoft.com/office/drawing/2014/main" id="{3D4F1E3A-160E-4B71-A946-E4E1F97E084D}"/>
                  </a:ext>
                </a:extLst>
              </p:cNvPr>
              <p:cNvSpPr/>
              <p:nvPr/>
            </p:nvSpPr>
            <p:spPr>
              <a:xfrm>
                <a:off x="4573" y="1199"/>
                <a:ext cx="10" cy="24"/>
              </a:xfrm>
              <a:custGeom>
                <a:avLst/>
                <a:gdLst/>
                <a:ahLst/>
                <a:cxnLst/>
                <a:rect l="l" t="t" r="r" b="b"/>
                <a:pathLst>
                  <a:path w="6" h="14" extrusionOk="0">
                    <a:moveTo>
                      <a:pt x="0" y="0"/>
                    </a:moveTo>
                    <a:cubicBezTo>
                      <a:pt x="0" y="1"/>
                      <a:pt x="0" y="3"/>
                      <a:pt x="0" y="4"/>
                    </a:cubicBezTo>
                    <a:cubicBezTo>
                      <a:pt x="1" y="8"/>
                      <a:pt x="3" y="12"/>
                      <a:pt x="6" y="14"/>
                    </a:cubicBezTo>
                    <a:cubicBezTo>
                      <a:pt x="6" y="13"/>
                      <a:pt x="6" y="12"/>
                      <a:pt x="6" y="11"/>
                    </a:cubicBezTo>
                    <a:cubicBezTo>
                      <a:pt x="6" y="7"/>
                      <a:pt x="3" y="3"/>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5" name="Google Shape;813;p5">
                <a:extLst>
                  <a:ext uri="{FF2B5EF4-FFF2-40B4-BE49-F238E27FC236}">
                    <a16:creationId xmlns:a16="http://schemas.microsoft.com/office/drawing/2014/main" id="{73EBED56-167F-4AAA-A17A-581785C86D5E}"/>
                  </a:ext>
                </a:extLst>
              </p:cNvPr>
              <p:cNvSpPr/>
              <p:nvPr/>
            </p:nvSpPr>
            <p:spPr>
              <a:xfrm>
                <a:off x="4345" y="937"/>
                <a:ext cx="74" cy="86"/>
              </a:xfrm>
              <a:custGeom>
                <a:avLst/>
                <a:gdLst/>
                <a:ahLst/>
                <a:cxnLst/>
                <a:rect l="l" t="t" r="r" b="b"/>
                <a:pathLst>
                  <a:path w="43" h="50" extrusionOk="0">
                    <a:moveTo>
                      <a:pt x="24" y="0"/>
                    </a:moveTo>
                    <a:cubicBezTo>
                      <a:pt x="25" y="2"/>
                      <a:pt x="25" y="4"/>
                      <a:pt x="25" y="6"/>
                    </a:cubicBezTo>
                    <a:cubicBezTo>
                      <a:pt x="27" y="23"/>
                      <a:pt x="16" y="39"/>
                      <a:pt x="0" y="44"/>
                    </a:cubicBezTo>
                    <a:cubicBezTo>
                      <a:pt x="4" y="47"/>
                      <a:pt x="10" y="50"/>
                      <a:pt x="16" y="50"/>
                    </a:cubicBezTo>
                    <a:cubicBezTo>
                      <a:pt x="17" y="50"/>
                      <a:pt x="19" y="50"/>
                      <a:pt x="20" y="49"/>
                    </a:cubicBezTo>
                    <a:cubicBezTo>
                      <a:pt x="34" y="47"/>
                      <a:pt x="43" y="34"/>
                      <a:pt x="41" y="20"/>
                    </a:cubicBezTo>
                    <a:cubicBezTo>
                      <a:pt x="40" y="11"/>
                      <a:pt x="33" y="3"/>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6" name="Google Shape;814;p5">
                <a:extLst>
                  <a:ext uri="{FF2B5EF4-FFF2-40B4-BE49-F238E27FC236}">
                    <a16:creationId xmlns:a16="http://schemas.microsoft.com/office/drawing/2014/main" id="{3D7F282C-CF83-4668-A11D-722CE733581A}"/>
                  </a:ext>
                </a:extLst>
              </p:cNvPr>
              <p:cNvSpPr/>
              <p:nvPr/>
            </p:nvSpPr>
            <p:spPr>
              <a:xfrm>
                <a:off x="4670" y="1014"/>
                <a:ext cx="55" cy="88"/>
              </a:xfrm>
              <a:custGeom>
                <a:avLst/>
                <a:gdLst/>
                <a:ahLst/>
                <a:cxnLst/>
                <a:rect l="l" t="t" r="r" b="b"/>
                <a:pathLst>
                  <a:path w="32" h="51" extrusionOk="0">
                    <a:moveTo>
                      <a:pt x="17" y="49"/>
                    </a:moveTo>
                    <a:cubicBezTo>
                      <a:pt x="17" y="50"/>
                      <a:pt x="18" y="50"/>
                      <a:pt x="18" y="51"/>
                    </a:cubicBezTo>
                    <a:cubicBezTo>
                      <a:pt x="18" y="51"/>
                      <a:pt x="18" y="51"/>
                      <a:pt x="18" y="51"/>
                    </a:cubicBezTo>
                    <a:cubicBezTo>
                      <a:pt x="18" y="50"/>
                      <a:pt x="18" y="50"/>
                      <a:pt x="17" y="49"/>
                    </a:cubicBezTo>
                    <a:moveTo>
                      <a:pt x="26" y="0"/>
                    </a:moveTo>
                    <a:cubicBezTo>
                      <a:pt x="25" y="0"/>
                      <a:pt x="23" y="0"/>
                      <a:pt x="22" y="0"/>
                    </a:cubicBezTo>
                    <a:cubicBezTo>
                      <a:pt x="11" y="2"/>
                      <a:pt x="2" y="11"/>
                      <a:pt x="0" y="21"/>
                    </a:cubicBezTo>
                    <a:cubicBezTo>
                      <a:pt x="1" y="22"/>
                      <a:pt x="2" y="22"/>
                      <a:pt x="3" y="23"/>
                    </a:cubicBezTo>
                    <a:cubicBezTo>
                      <a:pt x="8" y="27"/>
                      <a:pt x="11" y="32"/>
                      <a:pt x="14" y="38"/>
                    </a:cubicBezTo>
                    <a:cubicBezTo>
                      <a:pt x="12" y="23"/>
                      <a:pt x="20" y="8"/>
                      <a:pt x="32" y="1"/>
                    </a:cubicBezTo>
                    <a:cubicBezTo>
                      <a:pt x="30" y="0"/>
                      <a:pt x="28"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7" name="Google Shape;815;p5">
                <a:extLst>
                  <a:ext uri="{FF2B5EF4-FFF2-40B4-BE49-F238E27FC236}">
                    <a16:creationId xmlns:a16="http://schemas.microsoft.com/office/drawing/2014/main" id="{BE2BBE70-736F-4EB8-9244-3DEF5FF869C7}"/>
                  </a:ext>
                </a:extLst>
              </p:cNvPr>
              <p:cNvSpPr/>
              <p:nvPr/>
            </p:nvSpPr>
            <p:spPr>
              <a:xfrm>
                <a:off x="4670" y="1050"/>
                <a:ext cx="31" cy="52"/>
              </a:xfrm>
              <a:custGeom>
                <a:avLst/>
                <a:gdLst/>
                <a:ahLst/>
                <a:cxnLst/>
                <a:rect l="l" t="t" r="r" b="b"/>
                <a:pathLst>
                  <a:path w="18" h="30" extrusionOk="0">
                    <a:moveTo>
                      <a:pt x="0" y="0"/>
                    </a:moveTo>
                    <a:cubicBezTo>
                      <a:pt x="0" y="3"/>
                      <a:pt x="0" y="6"/>
                      <a:pt x="0" y="9"/>
                    </a:cubicBezTo>
                    <a:cubicBezTo>
                      <a:pt x="2" y="19"/>
                      <a:pt x="9" y="27"/>
                      <a:pt x="18" y="30"/>
                    </a:cubicBezTo>
                    <a:cubicBezTo>
                      <a:pt x="18" y="29"/>
                      <a:pt x="17" y="29"/>
                      <a:pt x="17" y="28"/>
                    </a:cubicBezTo>
                    <a:cubicBezTo>
                      <a:pt x="16" y="26"/>
                      <a:pt x="15" y="23"/>
                      <a:pt x="15" y="20"/>
                    </a:cubicBezTo>
                    <a:cubicBezTo>
                      <a:pt x="14" y="19"/>
                      <a:pt x="14" y="18"/>
                      <a:pt x="14" y="17"/>
                    </a:cubicBezTo>
                    <a:cubicBezTo>
                      <a:pt x="11" y="11"/>
                      <a:pt x="8" y="6"/>
                      <a:pt x="3" y="2"/>
                    </a:cubicBezTo>
                    <a:cubicBezTo>
                      <a:pt x="2" y="1"/>
                      <a:pt x="1" y="1"/>
                      <a:pt x="0"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8" name="Google Shape;816;p5">
                <a:extLst>
                  <a:ext uri="{FF2B5EF4-FFF2-40B4-BE49-F238E27FC236}">
                    <a16:creationId xmlns:a16="http://schemas.microsoft.com/office/drawing/2014/main" id="{09C67387-4FA0-4F13-A91F-4169FA9CCFFF}"/>
                  </a:ext>
                </a:extLst>
              </p:cNvPr>
              <p:cNvSpPr/>
              <p:nvPr/>
            </p:nvSpPr>
            <p:spPr>
              <a:xfrm>
                <a:off x="4691" y="1016"/>
                <a:ext cx="72" cy="87"/>
              </a:xfrm>
              <a:custGeom>
                <a:avLst/>
                <a:gdLst/>
                <a:ahLst/>
                <a:cxnLst/>
                <a:rect l="l" t="t" r="r" b="b"/>
                <a:pathLst>
                  <a:path w="42" h="51" extrusionOk="0">
                    <a:moveTo>
                      <a:pt x="20" y="0"/>
                    </a:moveTo>
                    <a:cubicBezTo>
                      <a:pt x="8" y="7"/>
                      <a:pt x="0" y="22"/>
                      <a:pt x="2" y="37"/>
                    </a:cubicBezTo>
                    <a:cubicBezTo>
                      <a:pt x="4" y="40"/>
                      <a:pt x="5" y="44"/>
                      <a:pt x="5" y="48"/>
                    </a:cubicBezTo>
                    <a:cubicBezTo>
                      <a:pt x="6" y="49"/>
                      <a:pt x="6" y="49"/>
                      <a:pt x="6" y="50"/>
                    </a:cubicBezTo>
                    <a:cubicBezTo>
                      <a:pt x="9" y="51"/>
                      <a:pt x="11" y="51"/>
                      <a:pt x="14" y="51"/>
                    </a:cubicBezTo>
                    <a:cubicBezTo>
                      <a:pt x="15" y="51"/>
                      <a:pt x="17" y="51"/>
                      <a:pt x="18" y="51"/>
                    </a:cubicBezTo>
                    <a:cubicBezTo>
                      <a:pt x="32" y="49"/>
                      <a:pt x="42" y="35"/>
                      <a:pt x="40" y="21"/>
                    </a:cubicBezTo>
                    <a:cubicBezTo>
                      <a:pt x="38" y="11"/>
                      <a:pt x="30" y="2"/>
                      <a:pt x="2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9" name="Google Shape;817;p5">
                <a:extLst>
                  <a:ext uri="{FF2B5EF4-FFF2-40B4-BE49-F238E27FC236}">
                    <a16:creationId xmlns:a16="http://schemas.microsoft.com/office/drawing/2014/main" id="{BAB8C1A3-2B74-4799-A998-97C1D91D72BE}"/>
                  </a:ext>
                </a:extLst>
              </p:cNvPr>
              <p:cNvSpPr/>
              <p:nvPr/>
            </p:nvSpPr>
            <p:spPr>
              <a:xfrm>
                <a:off x="4694" y="1079"/>
                <a:ext cx="6" cy="19"/>
              </a:xfrm>
              <a:custGeom>
                <a:avLst/>
                <a:gdLst/>
                <a:ahLst/>
                <a:cxnLst/>
                <a:rect l="l" t="t" r="r" b="b"/>
                <a:pathLst>
                  <a:path w="3" h="11" extrusionOk="0">
                    <a:moveTo>
                      <a:pt x="0" y="0"/>
                    </a:moveTo>
                    <a:cubicBezTo>
                      <a:pt x="0" y="1"/>
                      <a:pt x="0" y="2"/>
                      <a:pt x="1" y="3"/>
                    </a:cubicBezTo>
                    <a:cubicBezTo>
                      <a:pt x="1" y="6"/>
                      <a:pt x="2" y="9"/>
                      <a:pt x="3" y="11"/>
                    </a:cubicBezTo>
                    <a:cubicBezTo>
                      <a:pt x="3" y="7"/>
                      <a:pt x="2" y="3"/>
                      <a:pt x="0"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0" name="Google Shape;818;p5">
                <a:extLst>
                  <a:ext uri="{FF2B5EF4-FFF2-40B4-BE49-F238E27FC236}">
                    <a16:creationId xmlns:a16="http://schemas.microsoft.com/office/drawing/2014/main" id="{4378C75B-05F1-4F66-A016-AA0116DCFECB}"/>
                  </a:ext>
                </a:extLst>
              </p:cNvPr>
              <p:cNvSpPr/>
              <p:nvPr/>
            </p:nvSpPr>
            <p:spPr>
              <a:xfrm>
                <a:off x="4408" y="1136"/>
                <a:ext cx="47" cy="44"/>
              </a:xfrm>
              <a:custGeom>
                <a:avLst/>
                <a:gdLst/>
                <a:ahLst/>
                <a:cxnLst/>
                <a:rect l="l" t="t" r="r" b="b"/>
                <a:pathLst>
                  <a:path w="27" h="26" extrusionOk="0">
                    <a:moveTo>
                      <a:pt x="11" y="0"/>
                    </a:moveTo>
                    <a:cubicBezTo>
                      <a:pt x="4" y="2"/>
                      <a:pt x="0" y="8"/>
                      <a:pt x="1" y="15"/>
                    </a:cubicBezTo>
                    <a:cubicBezTo>
                      <a:pt x="2" y="21"/>
                      <a:pt x="7" y="26"/>
                      <a:pt x="13" y="26"/>
                    </a:cubicBezTo>
                    <a:cubicBezTo>
                      <a:pt x="14" y="26"/>
                      <a:pt x="15" y="26"/>
                      <a:pt x="15" y="25"/>
                    </a:cubicBezTo>
                    <a:cubicBezTo>
                      <a:pt x="22" y="24"/>
                      <a:pt x="27" y="18"/>
                      <a:pt x="26" y="11"/>
                    </a:cubicBezTo>
                    <a:cubicBezTo>
                      <a:pt x="25" y="6"/>
                      <a:pt x="22" y="3"/>
                      <a:pt x="18" y="1"/>
                    </a:cubicBezTo>
                    <a:cubicBezTo>
                      <a:pt x="17" y="1"/>
                      <a:pt x="17" y="1"/>
                      <a:pt x="16" y="1"/>
                    </a:cubicBezTo>
                    <a:cubicBezTo>
                      <a:pt x="14" y="1"/>
                      <a:pt x="13" y="1"/>
                      <a:pt x="1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1" name="Google Shape;819;p5">
                <a:extLst>
                  <a:ext uri="{FF2B5EF4-FFF2-40B4-BE49-F238E27FC236}">
                    <a16:creationId xmlns:a16="http://schemas.microsoft.com/office/drawing/2014/main" id="{75F2F244-3BD6-40A1-BD83-55B4DE707468}"/>
                  </a:ext>
                </a:extLst>
              </p:cNvPr>
              <p:cNvSpPr/>
              <p:nvPr/>
            </p:nvSpPr>
            <p:spPr>
              <a:xfrm>
                <a:off x="4664" y="1180"/>
                <a:ext cx="24" cy="23"/>
              </a:xfrm>
              <a:custGeom>
                <a:avLst/>
                <a:gdLst/>
                <a:ahLst/>
                <a:cxnLst/>
                <a:rect l="l" t="t" r="r" b="b"/>
                <a:pathLst>
                  <a:path w="14" h="13" extrusionOk="0">
                    <a:moveTo>
                      <a:pt x="7" y="0"/>
                    </a:moveTo>
                    <a:cubicBezTo>
                      <a:pt x="7" y="0"/>
                      <a:pt x="7" y="0"/>
                      <a:pt x="6" y="0"/>
                    </a:cubicBezTo>
                    <a:cubicBezTo>
                      <a:pt x="3" y="0"/>
                      <a:pt x="0" y="4"/>
                      <a:pt x="1" y="7"/>
                    </a:cubicBezTo>
                    <a:cubicBezTo>
                      <a:pt x="1" y="11"/>
                      <a:pt x="4" y="13"/>
                      <a:pt x="7" y="13"/>
                    </a:cubicBezTo>
                    <a:cubicBezTo>
                      <a:pt x="8" y="13"/>
                      <a:pt x="8" y="13"/>
                      <a:pt x="8" y="13"/>
                    </a:cubicBezTo>
                    <a:cubicBezTo>
                      <a:pt x="12" y="12"/>
                      <a:pt x="14" y="9"/>
                      <a:pt x="14" y="5"/>
                    </a:cubicBezTo>
                    <a:cubicBezTo>
                      <a:pt x="13" y="2"/>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2" name="Google Shape;820;p5">
                <a:extLst>
                  <a:ext uri="{FF2B5EF4-FFF2-40B4-BE49-F238E27FC236}">
                    <a16:creationId xmlns:a16="http://schemas.microsoft.com/office/drawing/2014/main" id="{602629CB-160E-4388-B0BD-DF5B66814D3D}"/>
                  </a:ext>
                </a:extLst>
              </p:cNvPr>
              <p:cNvSpPr/>
              <p:nvPr/>
            </p:nvSpPr>
            <p:spPr>
              <a:xfrm>
                <a:off x="4369" y="800"/>
                <a:ext cx="62" cy="60"/>
              </a:xfrm>
              <a:custGeom>
                <a:avLst/>
                <a:gdLst/>
                <a:ahLst/>
                <a:cxnLst/>
                <a:rect l="l" t="t" r="r" b="b"/>
                <a:pathLst>
                  <a:path w="36" h="35" extrusionOk="0">
                    <a:moveTo>
                      <a:pt x="24" y="0"/>
                    </a:moveTo>
                    <a:cubicBezTo>
                      <a:pt x="20" y="8"/>
                      <a:pt x="13" y="14"/>
                      <a:pt x="4" y="15"/>
                    </a:cubicBezTo>
                    <a:cubicBezTo>
                      <a:pt x="3" y="15"/>
                      <a:pt x="1" y="15"/>
                      <a:pt x="0" y="15"/>
                    </a:cubicBezTo>
                    <a:cubicBezTo>
                      <a:pt x="0" y="17"/>
                      <a:pt x="0" y="18"/>
                      <a:pt x="0" y="20"/>
                    </a:cubicBezTo>
                    <a:cubicBezTo>
                      <a:pt x="2" y="28"/>
                      <a:pt x="9" y="35"/>
                      <a:pt x="18" y="35"/>
                    </a:cubicBezTo>
                    <a:cubicBezTo>
                      <a:pt x="19" y="35"/>
                      <a:pt x="20" y="35"/>
                      <a:pt x="21" y="35"/>
                    </a:cubicBezTo>
                    <a:cubicBezTo>
                      <a:pt x="21" y="34"/>
                      <a:pt x="22" y="34"/>
                      <a:pt x="22" y="34"/>
                    </a:cubicBezTo>
                    <a:cubicBezTo>
                      <a:pt x="23" y="33"/>
                      <a:pt x="24" y="32"/>
                      <a:pt x="25" y="31"/>
                    </a:cubicBezTo>
                    <a:cubicBezTo>
                      <a:pt x="27" y="28"/>
                      <a:pt x="31" y="26"/>
                      <a:pt x="34" y="25"/>
                    </a:cubicBezTo>
                    <a:cubicBezTo>
                      <a:pt x="36" y="22"/>
                      <a:pt x="36" y="18"/>
                      <a:pt x="36" y="14"/>
                    </a:cubicBezTo>
                    <a:cubicBezTo>
                      <a:pt x="35" y="8"/>
                      <a:pt x="30" y="2"/>
                      <a:pt x="2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3" name="Google Shape;821;p5">
                <a:extLst>
                  <a:ext uri="{FF2B5EF4-FFF2-40B4-BE49-F238E27FC236}">
                    <a16:creationId xmlns:a16="http://schemas.microsoft.com/office/drawing/2014/main" id="{892F251B-8925-4BEB-97BB-2D8760F82AD9}"/>
                  </a:ext>
                </a:extLst>
              </p:cNvPr>
              <p:cNvSpPr/>
              <p:nvPr/>
            </p:nvSpPr>
            <p:spPr>
              <a:xfrm>
                <a:off x="4407" y="843"/>
                <a:ext cx="20" cy="15"/>
              </a:xfrm>
              <a:custGeom>
                <a:avLst/>
                <a:gdLst/>
                <a:ahLst/>
                <a:cxnLst/>
                <a:rect l="l" t="t" r="r" b="b"/>
                <a:pathLst>
                  <a:path w="12" h="9" extrusionOk="0">
                    <a:moveTo>
                      <a:pt x="12" y="0"/>
                    </a:moveTo>
                    <a:cubicBezTo>
                      <a:pt x="9" y="1"/>
                      <a:pt x="5" y="3"/>
                      <a:pt x="3" y="6"/>
                    </a:cubicBezTo>
                    <a:cubicBezTo>
                      <a:pt x="2" y="7"/>
                      <a:pt x="1" y="8"/>
                      <a:pt x="0" y="9"/>
                    </a:cubicBezTo>
                    <a:cubicBezTo>
                      <a:pt x="5" y="8"/>
                      <a:pt x="10" y="5"/>
                      <a:pt x="1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4" name="Google Shape;822;p5">
                <a:extLst>
                  <a:ext uri="{FF2B5EF4-FFF2-40B4-BE49-F238E27FC236}">
                    <a16:creationId xmlns:a16="http://schemas.microsoft.com/office/drawing/2014/main" id="{AD7EBFEE-924B-4F8F-A52D-23E5AEBB38E7}"/>
                  </a:ext>
                </a:extLst>
              </p:cNvPr>
              <p:cNvSpPr/>
              <p:nvPr/>
            </p:nvSpPr>
            <p:spPr>
              <a:xfrm>
                <a:off x="5126" y="959"/>
                <a:ext cx="123" cy="108"/>
              </a:xfrm>
              <a:custGeom>
                <a:avLst/>
                <a:gdLst/>
                <a:ahLst/>
                <a:cxnLst/>
                <a:rect l="l" t="t" r="r" b="b"/>
                <a:pathLst>
                  <a:path w="72" h="63" extrusionOk="0">
                    <a:moveTo>
                      <a:pt x="36" y="0"/>
                    </a:moveTo>
                    <a:cubicBezTo>
                      <a:pt x="26" y="0"/>
                      <a:pt x="16" y="5"/>
                      <a:pt x="10" y="14"/>
                    </a:cubicBezTo>
                    <a:cubicBezTo>
                      <a:pt x="0" y="28"/>
                      <a:pt x="4" y="48"/>
                      <a:pt x="18" y="58"/>
                    </a:cubicBezTo>
                    <a:cubicBezTo>
                      <a:pt x="20" y="59"/>
                      <a:pt x="21" y="59"/>
                      <a:pt x="23" y="60"/>
                    </a:cubicBezTo>
                    <a:cubicBezTo>
                      <a:pt x="23" y="59"/>
                      <a:pt x="23" y="58"/>
                      <a:pt x="24" y="56"/>
                    </a:cubicBezTo>
                    <a:cubicBezTo>
                      <a:pt x="25" y="54"/>
                      <a:pt x="28" y="52"/>
                      <a:pt x="31" y="52"/>
                    </a:cubicBezTo>
                    <a:cubicBezTo>
                      <a:pt x="33" y="52"/>
                      <a:pt x="34" y="52"/>
                      <a:pt x="35" y="53"/>
                    </a:cubicBezTo>
                    <a:cubicBezTo>
                      <a:pt x="39" y="55"/>
                      <a:pt x="40" y="59"/>
                      <a:pt x="39" y="63"/>
                    </a:cubicBezTo>
                    <a:cubicBezTo>
                      <a:pt x="48" y="62"/>
                      <a:pt x="57" y="57"/>
                      <a:pt x="62" y="49"/>
                    </a:cubicBezTo>
                    <a:cubicBezTo>
                      <a:pt x="72" y="35"/>
                      <a:pt x="68" y="15"/>
                      <a:pt x="53" y="5"/>
                    </a:cubicBezTo>
                    <a:cubicBezTo>
                      <a:pt x="48" y="2"/>
                      <a:pt x="42" y="0"/>
                      <a:pt x="3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5" name="Google Shape;823;p5">
                <a:extLst>
                  <a:ext uri="{FF2B5EF4-FFF2-40B4-BE49-F238E27FC236}">
                    <a16:creationId xmlns:a16="http://schemas.microsoft.com/office/drawing/2014/main" id="{4349CADA-BA3E-427D-8EEE-C41FFBAAC103}"/>
                  </a:ext>
                </a:extLst>
              </p:cNvPr>
              <p:cNvSpPr/>
              <p:nvPr/>
            </p:nvSpPr>
            <p:spPr>
              <a:xfrm>
                <a:off x="5165" y="1048"/>
                <a:ext cx="30" cy="19"/>
              </a:xfrm>
              <a:custGeom>
                <a:avLst/>
                <a:gdLst/>
                <a:ahLst/>
                <a:cxnLst/>
                <a:rect l="l" t="t" r="r" b="b"/>
                <a:pathLst>
                  <a:path w="17" h="11" extrusionOk="0">
                    <a:moveTo>
                      <a:pt x="8" y="0"/>
                    </a:moveTo>
                    <a:cubicBezTo>
                      <a:pt x="5" y="0"/>
                      <a:pt x="2" y="2"/>
                      <a:pt x="1" y="4"/>
                    </a:cubicBezTo>
                    <a:cubicBezTo>
                      <a:pt x="0" y="6"/>
                      <a:pt x="0" y="7"/>
                      <a:pt x="0" y="8"/>
                    </a:cubicBezTo>
                    <a:cubicBezTo>
                      <a:pt x="4" y="10"/>
                      <a:pt x="9" y="11"/>
                      <a:pt x="13" y="11"/>
                    </a:cubicBezTo>
                    <a:cubicBezTo>
                      <a:pt x="14" y="11"/>
                      <a:pt x="15" y="11"/>
                      <a:pt x="16" y="11"/>
                    </a:cubicBezTo>
                    <a:cubicBezTo>
                      <a:pt x="17" y="7"/>
                      <a:pt x="16" y="3"/>
                      <a:pt x="12" y="1"/>
                    </a:cubicBezTo>
                    <a:cubicBezTo>
                      <a:pt x="11" y="0"/>
                      <a:pt x="10" y="0"/>
                      <a:pt x="8"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6" name="Google Shape;824;p5">
                <a:extLst>
                  <a:ext uri="{FF2B5EF4-FFF2-40B4-BE49-F238E27FC236}">
                    <a16:creationId xmlns:a16="http://schemas.microsoft.com/office/drawing/2014/main" id="{BFDE919A-6B00-4BBC-99AF-C911413EC9DB}"/>
                  </a:ext>
                </a:extLst>
              </p:cNvPr>
              <p:cNvSpPr/>
              <p:nvPr/>
            </p:nvSpPr>
            <p:spPr>
              <a:xfrm>
                <a:off x="5191" y="1196"/>
                <a:ext cx="75" cy="65"/>
              </a:xfrm>
              <a:custGeom>
                <a:avLst/>
                <a:gdLst/>
                <a:ahLst/>
                <a:cxnLst/>
                <a:rect l="l" t="t" r="r" b="b"/>
                <a:pathLst>
                  <a:path w="44" h="38" extrusionOk="0">
                    <a:moveTo>
                      <a:pt x="22" y="0"/>
                    </a:moveTo>
                    <a:cubicBezTo>
                      <a:pt x="16" y="0"/>
                      <a:pt x="10" y="3"/>
                      <a:pt x="6" y="8"/>
                    </a:cubicBezTo>
                    <a:cubicBezTo>
                      <a:pt x="0" y="17"/>
                      <a:pt x="3" y="29"/>
                      <a:pt x="11" y="35"/>
                    </a:cubicBezTo>
                    <a:cubicBezTo>
                      <a:pt x="15" y="37"/>
                      <a:pt x="18" y="38"/>
                      <a:pt x="22" y="38"/>
                    </a:cubicBezTo>
                    <a:cubicBezTo>
                      <a:pt x="28" y="38"/>
                      <a:pt x="34" y="35"/>
                      <a:pt x="38" y="30"/>
                    </a:cubicBezTo>
                    <a:cubicBezTo>
                      <a:pt x="44" y="21"/>
                      <a:pt x="41" y="9"/>
                      <a:pt x="33" y="3"/>
                    </a:cubicBezTo>
                    <a:cubicBezTo>
                      <a:pt x="29" y="1"/>
                      <a:pt x="26"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7" name="Google Shape;825;p5">
                <a:extLst>
                  <a:ext uri="{FF2B5EF4-FFF2-40B4-BE49-F238E27FC236}">
                    <a16:creationId xmlns:a16="http://schemas.microsoft.com/office/drawing/2014/main" id="{C9C15C3C-88C2-4FB2-A3E6-B96A3D1E922B}"/>
                  </a:ext>
                </a:extLst>
              </p:cNvPr>
              <p:cNvSpPr/>
              <p:nvPr/>
            </p:nvSpPr>
            <p:spPr>
              <a:xfrm>
                <a:off x="4924" y="1129"/>
                <a:ext cx="146" cy="144"/>
              </a:xfrm>
              <a:custGeom>
                <a:avLst/>
                <a:gdLst/>
                <a:ahLst/>
                <a:cxnLst/>
                <a:rect l="l" t="t" r="r" b="b"/>
                <a:pathLst>
                  <a:path w="85" h="84" extrusionOk="0">
                    <a:moveTo>
                      <a:pt x="44" y="0"/>
                    </a:moveTo>
                    <a:cubicBezTo>
                      <a:pt x="40" y="0"/>
                      <a:pt x="37" y="0"/>
                      <a:pt x="33" y="1"/>
                    </a:cubicBezTo>
                    <a:cubicBezTo>
                      <a:pt x="30" y="4"/>
                      <a:pt x="25" y="7"/>
                      <a:pt x="20" y="8"/>
                    </a:cubicBezTo>
                    <a:cubicBezTo>
                      <a:pt x="20" y="8"/>
                      <a:pt x="19" y="8"/>
                      <a:pt x="19" y="8"/>
                    </a:cubicBezTo>
                    <a:cubicBezTo>
                      <a:pt x="15" y="11"/>
                      <a:pt x="12" y="14"/>
                      <a:pt x="9" y="18"/>
                    </a:cubicBezTo>
                    <a:cubicBezTo>
                      <a:pt x="1" y="31"/>
                      <a:pt x="0" y="47"/>
                      <a:pt x="6" y="60"/>
                    </a:cubicBezTo>
                    <a:cubicBezTo>
                      <a:pt x="14" y="61"/>
                      <a:pt x="21" y="67"/>
                      <a:pt x="23" y="75"/>
                    </a:cubicBezTo>
                    <a:cubicBezTo>
                      <a:pt x="23" y="76"/>
                      <a:pt x="23" y="77"/>
                      <a:pt x="23" y="78"/>
                    </a:cubicBezTo>
                    <a:cubicBezTo>
                      <a:pt x="30" y="82"/>
                      <a:pt x="37" y="84"/>
                      <a:pt x="44" y="84"/>
                    </a:cubicBezTo>
                    <a:cubicBezTo>
                      <a:pt x="57" y="84"/>
                      <a:pt x="71" y="77"/>
                      <a:pt x="79" y="65"/>
                    </a:cubicBezTo>
                    <a:cubicBezTo>
                      <a:pt x="82" y="60"/>
                      <a:pt x="84" y="55"/>
                      <a:pt x="85" y="50"/>
                    </a:cubicBezTo>
                    <a:cubicBezTo>
                      <a:pt x="81" y="52"/>
                      <a:pt x="75" y="54"/>
                      <a:pt x="70" y="54"/>
                    </a:cubicBezTo>
                    <a:cubicBezTo>
                      <a:pt x="65" y="54"/>
                      <a:pt x="60" y="53"/>
                      <a:pt x="55" y="50"/>
                    </a:cubicBezTo>
                    <a:cubicBezTo>
                      <a:pt x="40" y="42"/>
                      <a:pt x="33" y="22"/>
                      <a:pt x="42" y="7"/>
                    </a:cubicBezTo>
                    <a:cubicBezTo>
                      <a:pt x="43" y="4"/>
                      <a:pt x="45" y="2"/>
                      <a:pt x="47" y="0"/>
                    </a:cubicBezTo>
                    <a:cubicBezTo>
                      <a:pt x="46" y="0"/>
                      <a:pt x="45" y="0"/>
                      <a:pt x="4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8" name="Google Shape;826;p5">
                <a:extLst>
                  <a:ext uri="{FF2B5EF4-FFF2-40B4-BE49-F238E27FC236}">
                    <a16:creationId xmlns:a16="http://schemas.microsoft.com/office/drawing/2014/main" id="{1515EC87-9043-47A8-A60D-7897E1508B99}"/>
                  </a:ext>
                </a:extLst>
              </p:cNvPr>
              <p:cNvSpPr/>
              <p:nvPr/>
            </p:nvSpPr>
            <p:spPr>
              <a:xfrm>
                <a:off x="4980" y="1129"/>
                <a:ext cx="95" cy="93"/>
              </a:xfrm>
              <a:custGeom>
                <a:avLst/>
                <a:gdLst/>
                <a:ahLst/>
                <a:cxnLst/>
                <a:rect l="l" t="t" r="r" b="b"/>
                <a:pathLst>
                  <a:path w="55" h="54" extrusionOk="0">
                    <a:moveTo>
                      <a:pt x="14" y="0"/>
                    </a:moveTo>
                    <a:cubicBezTo>
                      <a:pt x="12" y="2"/>
                      <a:pt x="10" y="4"/>
                      <a:pt x="9" y="7"/>
                    </a:cubicBezTo>
                    <a:cubicBezTo>
                      <a:pt x="0" y="22"/>
                      <a:pt x="7" y="42"/>
                      <a:pt x="22" y="50"/>
                    </a:cubicBezTo>
                    <a:cubicBezTo>
                      <a:pt x="27" y="53"/>
                      <a:pt x="32" y="54"/>
                      <a:pt x="37" y="54"/>
                    </a:cubicBezTo>
                    <a:cubicBezTo>
                      <a:pt x="42" y="54"/>
                      <a:pt x="48" y="52"/>
                      <a:pt x="52" y="50"/>
                    </a:cubicBezTo>
                    <a:cubicBezTo>
                      <a:pt x="55" y="34"/>
                      <a:pt x="49" y="16"/>
                      <a:pt x="34" y="7"/>
                    </a:cubicBezTo>
                    <a:cubicBezTo>
                      <a:pt x="28" y="2"/>
                      <a:pt x="21" y="0"/>
                      <a:pt x="14"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9" name="Google Shape;827;p5">
                <a:extLst>
                  <a:ext uri="{FF2B5EF4-FFF2-40B4-BE49-F238E27FC236}">
                    <a16:creationId xmlns:a16="http://schemas.microsoft.com/office/drawing/2014/main" id="{2425D08E-4600-4801-A295-4A00043089B9}"/>
                  </a:ext>
                </a:extLst>
              </p:cNvPr>
              <p:cNvSpPr/>
              <p:nvPr/>
            </p:nvSpPr>
            <p:spPr>
              <a:xfrm>
                <a:off x="4956" y="1131"/>
                <a:ext cx="24" cy="12"/>
              </a:xfrm>
              <a:custGeom>
                <a:avLst/>
                <a:gdLst/>
                <a:ahLst/>
                <a:cxnLst/>
                <a:rect l="l" t="t" r="r" b="b"/>
                <a:pathLst>
                  <a:path w="14" h="7" extrusionOk="0">
                    <a:moveTo>
                      <a:pt x="14" y="0"/>
                    </a:moveTo>
                    <a:cubicBezTo>
                      <a:pt x="9" y="2"/>
                      <a:pt x="4" y="4"/>
                      <a:pt x="0" y="7"/>
                    </a:cubicBezTo>
                    <a:cubicBezTo>
                      <a:pt x="0" y="7"/>
                      <a:pt x="1" y="7"/>
                      <a:pt x="1" y="7"/>
                    </a:cubicBezTo>
                    <a:cubicBezTo>
                      <a:pt x="6" y="6"/>
                      <a:pt x="11" y="3"/>
                      <a:pt x="1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0" name="Google Shape;828;p5">
                <a:extLst>
                  <a:ext uri="{FF2B5EF4-FFF2-40B4-BE49-F238E27FC236}">
                    <a16:creationId xmlns:a16="http://schemas.microsoft.com/office/drawing/2014/main" id="{AC96BAD8-CFA3-4D9A-98CB-5AA13F8CDE50}"/>
                  </a:ext>
                </a:extLst>
              </p:cNvPr>
              <p:cNvSpPr/>
              <p:nvPr/>
            </p:nvSpPr>
            <p:spPr>
              <a:xfrm>
                <a:off x="4934" y="1232"/>
                <a:ext cx="29" cy="31"/>
              </a:xfrm>
              <a:custGeom>
                <a:avLst/>
                <a:gdLst/>
                <a:ahLst/>
                <a:cxnLst/>
                <a:rect l="l" t="t" r="r" b="b"/>
                <a:pathLst>
                  <a:path w="17" h="18" extrusionOk="0">
                    <a:moveTo>
                      <a:pt x="0" y="0"/>
                    </a:moveTo>
                    <a:cubicBezTo>
                      <a:pt x="3" y="6"/>
                      <a:pt x="8" y="12"/>
                      <a:pt x="15" y="17"/>
                    </a:cubicBezTo>
                    <a:cubicBezTo>
                      <a:pt x="15" y="17"/>
                      <a:pt x="16" y="18"/>
                      <a:pt x="17" y="18"/>
                    </a:cubicBezTo>
                    <a:cubicBezTo>
                      <a:pt x="17" y="17"/>
                      <a:pt x="17" y="16"/>
                      <a:pt x="17" y="15"/>
                    </a:cubicBezTo>
                    <a:cubicBezTo>
                      <a:pt x="15" y="7"/>
                      <a:pt x="8" y="1"/>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1" name="Google Shape;829;p5">
                <a:extLst>
                  <a:ext uri="{FF2B5EF4-FFF2-40B4-BE49-F238E27FC236}">
                    <a16:creationId xmlns:a16="http://schemas.microsoft.com/office/drawing/2014/main" id="{46ED87E1-51AB-4586-87BB-6042F6F55C00}"/>
                  </a:ext>
                </a:extLst>
              </p:cNvPr>
              <p:cNvSpPr/>
              <p:nvPr/>
            </p:nvSpPr>
            <p:spPr>
              <a:xfrm>
                <a:off x="4806" y="968"/>
                <a:ext cx="115" cy="111"/>
              </a:xfrm>
              <a:custGeom>
                <a:avLst/>
                <a:gdLst/>
                <a:ahLst/>
                <a:cxnLst/>
                <a:rect l="l" t="t" r="r" b="b"/>
                <a:pathLst>
                  <a:path w="67" h="65" extrusionOk="0">
                    <a:moveTo>
                      <a:pt x="37" y="0"/>
                    </a:moveTo>
                    <a:cubicBezTo>
                      <a:pt x="27" y="0"/>
                      <a:pt x="17" y="5"/>
                      <a:pt x="10" y="14"/>
                    </a:cubicBezTo>
                    <a:cubicBezTo>
                      <a:pt x="0" y="29"/>
                      <a:pt x="4" y="49"/>
                      <a:pt x="19" y="59"/>
                    </a:cubicBezTo>
                    <a:cubicBezTo>
                      <a:pt x="25" y="63"/>
                      <a:pt x="31" y="65"/>
                      <a:pt x="37" y="65"/>
                    </a:cubicBezTo>
                    <a:cubicBezTo>
                      <a:pt x="48" y="65"/>
                      <a:pt x="58" y="60"/>
                      <a:pt x="64" y="50"/>
                    </a:cubicBezTo>
                    <a:cubicBezTo>
                      <a:pt x="65" y="49"/>
                      <a:pt x="66" y="47"/>
                      <a:pt x="67" y="45"/>
                    </a:cubicBezTo>
                    <a:cubicBezTo>
                      <a:pt x="59" y="32"/>
                      <a:pt x="54" y="18"/>
                      <a:pt x="52" y="3"/>
                    </a:cubicBezTo>
                    <a:cubicBezTo>
                      <a:pt x="47" y="1"/>
                      <a:pt x="42" y="0"/>
                      <a:pt x="3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2" name="Google Shape;830;p5">
                <a:extLst>
                  <a:ext uri="{FF2B5EF4-FFF2-40B4-BE49-F238E27FC236}">
                    <a16:creationId xmlns:a16="http://schemas.microsoft.com/office/drawing/2014/main" id="{F8D23DAC-42B8-4C07-8879-C75A95C42742}"/>
                  </a:ext>
                </a:extLst>
              </p:cNvPr>
              <p:cNvSpPr/>
              <p:nvPr/>
            </p:nvSpPr>
            <p:spPr>
              <a:xfrm>
                <a:off x="4895" y="973"/>
                <a:ext cx="36" cy="72"/>
              </a:xfrm>
              <a:custGeom>
                <a:avLst/>
                <a:gdLst/>
                <a:ahLst/>
                <a:cxnLst/>
                <a:rect l="l" t="t" r="r" b="b"/>
                <a:pathLst>
                  <a:path w="21" h="42" extrusionOk="0">
                    <a:moveTo>
                      <a:pt x="0" y="0"/>
                    </a:moveTo>
                    <a:cubicBezTo>
                      <a:pt x="2" y="15"/>
                      <a:pt x="7" y="29"/>
                      <a:pt x="15" y="42"/>
                    </a:cubicBezTo>
                    <a:cubicBezTo>
                      <a:pt x="21" y="28"/>
                      <a:pt x="17" y="11"/>
                      <a:pt x="3" y="2"/>
                    </a:cubicBezTo>
                    <a:cubicBezTo>
                      <a:pt x="2" y="1"/>
                      <a:pt x="1"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3" name="Google Shape;831;p5">
                <a:extLst>
                  <a:ext uri="{FF2B5EF4-FFF2-40B4-BE49-F238E27FC236}">
                    <a16:creationId xmlns:a16="http://schemas.microsoft.com/office/drawing/2014/main" id="{46950722-C91F-47E9-90C8-C45406C2042B}"/>
                  </a:ext>
                </a:extLst>
              </p:cNvPr>
              <p:cNvSpPr/>
              <p:nvPr/>
            </p:nvSpPr>
            <p:spPr>
              <a:xfrm>
                <a:off x="5059" y="1340"/>
                <a:ext cx="122" cy="115"/>
              </a:xfrm>
              <a:custGeom>
                <a:avLst/>
                <a:gdLst/>
                <a:ahLst/>
                <a:cxnLst/>
                <a:rect l="l" t="t" r="r" b="b"/>
                <a:pathLst>
                  <a:path w="71" h="67" extrusionOk="0">
                    <a:moveTo>
                      <a:pt x="33" y="0"/>
                    </a:moveTo>
                    <a:cubicBezTo>
                      <a:pt x="24" y="2"/>
                      <a:pt x="15" y="7"/>
                      <a:pt x="10" y="15"/>
                    </a:cubicBezTo>
                    <a:cubicBezTo>
                      <a:pt x="0" y="30"/>
                      <a:pt x="4" y="51"/>
                      <a:pt x="19" y="61"/>
                    </a:cubicBezTo>
                    <a:cubicBezTo>
                      <a:pt x="25" y="65"/>
                      <a:pt x="31" y="67"/>
                      <a:pt x="38" y="67"/>
                    </a:cubicBezTo>
                    <a:cubicBezTo>
                      <a:pt x="49" y="67"/>
                      <a:pt x="59" y="61"/>
                      <a:pt x="66" y="52"/>
                    </a:cubicBezTo>
                    <a:cubicBezTo>
                      <a:pt x="68" y="48"/>
                      <a:pt x="70" y="44"/>
                      <a:pt x="71" y="41"/>
                    </a:cubicBezTo>
                    <a:cubicBezTo>
                      <a:pt x="65" y="40"/>
                      <a:pt x="59" y="39"/>
                      <a:pt x="54" y="36"/>
                    </a:cubicBezTo>
                    <a:cubicBezTo>
                      <a:pt x="40" y="29"/>
                      <a:pt x="33" y="15"/>
                      <a:pt x="3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4" name="Google Shape;832;p5">
                <a:extLst>
                  <a:ext uri="{FF2B5EF4-FFF2-40B4-BE49-F238E27FC236}">
                    <a16:creationId xmlns:a16="http://schemas.microsoft.com/office/drawing/2014/main" id="{3CB164E2-2A69-4423-B375-9B4546D09059}"/>
                  </a:ext>
                </a:extLst>
              </p:cNvPr>
              <p:cNvSpPr/>
              <p:nvPr/>
            </p:nvSpPr>
            <p:spPr>
              <a:xfrm>
                <a:off x="5116" y="1340"/>
                <a:ext cx="68" cy="70"/>
              </a:xfrm>
              <a:custGeom>
                <a:avLst/>
                <a:gdLst/>
                <a:ahLst/>
                <a:cxnLst/>
                <a:rect l="l" t="t" r="r" b="b"/>
                <a:pathLst>
                  <a:path w="40" h="41" extrusionOk="0">
                    <a:moveTo>
                      <a:pt x="5" y="0"/>
                    </a:moveTo>
                    <a:cubicBezTo>
                      <a:pt x="3" y="0"/>
                      <a:pt x="1" y="0"/>
                      <a:pt x="0" y="0"/>
                    </a:cubicBezTo>
                    <a:cubicBezTo>
                      <a:pt x="0" y="15"/>
                      <a:pt x="7" y="29"/>
                      <a:pt x="21" y="36"/>
                    </a:cubicBezTo>
                    <a:cubicBezTo>
                      <a:pt x="26" y="39"/>
                      <a:pt x="32" y="40"/>
                      <a:pt x="38" y="41"/>
                    </a:cubicBezTo>
                    <a:cubicBezTo>
                      <a:pt x="40" y="27"/>
                      <a:pt x="35" y="13"/>
                      <a:pt x="24" y="5"/>
                    </a:cubicBezTo>
                    <a:cubicBezTo>
                      <a:pt x="18" y="2"/>
                      <a:pt x="11" y="0"/>
                      <a:pt x="5"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5" name="Google Shape;833;p5">
                <a:extLst>
                  <a:ext uri="{FF2B5EF4-FFF2-40B4-BE49-F238E27FC236}">
                    <a16:creationId xmlns:a16="http://schemas.microsoft.com/office/drawing/2014/main" id="{F6449EF3-CFD2-4B3F-917A-BADDC7098E39}"/>
                  </a:ext>
                </a:extLst>
              </p:cNvPr>
              <p:cNvSpPr/>
              <p:nvPr/>
            </p:nvSpPr>
            <p:spPr>
              <a:xfrm>
                <a:off x="4741" y="1217"/>
                <a:ext cx="60" cy="48"/>
              </a:xfrm>
              <a:custGeom>
                <a:avLst/>
                <a:gdLst/>
                <a:ahLst/>
                <a:cxnLst/>
                <a:rect l="l" t="t" r="r" b="b"/>
                <a:pathLst>
                  <a:path w="35" h="28" extrusionOk="0">
                    <a:moveTo>
                      <a:pt x="17" y="0"/>
                    </a:moveTo>
                    <a:cubicBezTo>
                      <a:pt x="12" y="0"/>
                      <a:pt x="6" y="2"/>
                      <a:pt x="3" y="7"/>
                    </a:cubicBezTo>
                    <a:cubicBezTo>
                      <a:pt x="0" y="12"/>
                      <a:pt x="0" y="20"/>
                      <a:pt x="3" y="25"/>
                    </a:cubicBezTo>
                    <a:cubicBezTo>
                      <a:pt x="4" y="24"/>
                      <a:pt x="6" y="24"/>
                      <a:pt x="7" y="24"/>
                    </a:cubicBezTo>
                    <a:cubicBezTo>
                      <a:pt x="9" y="23"/>
                      <a:pt x="11" y="23"/>
                      <a:pt x="13" y="23"/>
                    </a:cubicBezTo>
                    <a:cubicBezTo>
                      <a:pt x="18" y="23"/>
                      <a:pt x="24" y="25"/>
                      <a:pt x="28" y="28"/>
                    </a:cubicBezTo>
                    <a:cubicBezTo>
                      <a:pt x="29" y="27"/>
                      <a:pt x="30" y="26"/>
                      <a:pt x="30" y="25"/>
                    </a:cubicBezTo>
                    <a:cubicBezTo>
                      <a:pt x="35" y="18"/>
                      <a:pt x="33" y="7"/>
                      <a:pt x="26" y="2"/>
                    </a:cubicBezTo>
                    <a:cubicBezTo>
                      <a:pt x="23" y="1"/>
                      <a:pt x="20"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6" name="Google Shape;834;p5">
                <a:extLst>
                  <a:ext uri="{FF2B5EF4-FFF2-40B4-BE49-F238E27FC236}">
                    <a16:creationId xmlns:a16="http://schemas.microsoft.com/office/drawing/2014/main" id="{2C9EC783-F639-46AC-B363-BADEDEE2E28C}"/>
                  </a:ext>
                </a:extLst>
              </p:cNvPr>
              <p:cNvSpPr/>
              <p:nvPr/>
            </p:nvSpPr>
            <p:spPr>
              <a:xfrm>
                <a:off x="4746" y="1256"/>
                <a:ext cx="43" cy="15"/>
              </a:xfrm>
              <a:custGeom>
                <a:avLst/>
                <a:gdLst/>
                <a:ahLst/>
                <a:cxnLst/>
                <a:rect l="l" t="t" r="r" b="b"/>
                <a:pathLst>
                  <a:path w="25" h="9" extrusionOk="0">
                    <a:moveTo>
                      <a:pt x="10" y="0"/>
                    </a:moveTo>
                    <a:cubicBezTo>
                      <a:pt x="8" y="0"/>
                      <a:pt x="6" y="0"/>
                      <a:pt x="4" y="1"/>
                    </a:cubicBezTo>
                    <a:cubicBezTo>
                      <a:pt x="3" y="1"/>
                      <a:pt x="1" y="1"/>
                      <a:pt x="0" y="2"/>
                    </a:cubicBezTo>
                    <a:cubicBezTo>
                      <a:pt x="1" y="4"/>
                      <a:pt x="3" y="5"/>
                      <a:pt x="5" y="6"/>
                    </a:cubicBezTo>
                    <a:cubicBezTo>
                      <a:pt x="7" y="8"/>
                      <a:pt x="11" y="9"/>
                      <a:pt x="14" y="9"/>
                    </a:cubicBezTo>
                    <a:cubicBezTo>
                      <a:pt x="18" y="9"/>
                      <a:pt x="22" y="8"/>
                      <a:pt x="25" y="5"/>
                    </a:cubicBezTo>
                    <a:cubicBezTo>
                      <a:pt x="21" y="2"/>
                      <a:pt x="15" y="0"/>
                      <a:pt x="1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7" name="Google Shape;835;p5">
                <a:extLst>
                  <a:ext uri="{FF2B5EF4-FFF2-40B4-BE49-F238E27FC236}">
                    <a16:creationId xmlns:a16="http://schemas.microsoft.com/office/drawing/2014/main" id="{570846D5-9583-4236-BCBE-326DF5E28031}"/>
                  </a:ext>
                </a:extLst>
              </p:cNvPr>
              <p:cNvSpPr/>
              <p:nvPr/>
            </p:nvSpPr>
            <p:spPr>
              <a:xfrm>
                <a:off x="4980" y="865"/>
                <a:ext cx="90" cy="79"/>
              </a:xfrm>
              <a:custGeom>
                <a:avLst/>
                <a:gdLst/>
                <a:ahLst/>
                <a:cxnLst/>
                <a:rect l="l" t="t" r="r" b="b"/>
                <a:pathLst>
                  <a:path w="52" h="46" extrusionOk="0">
                    <a:moveTo>
                      <a:pt x="26" y="0"/>
                    </a:moveTo>
                    <a:cubicBezTo>
                      <a:pt x="19" y="0"/>
                      <a:pt x="12" y="4"/>
                      <a:pt x="7" y="10"/>
                    </a:cubicBezTo>
                    <a:cubicBezTo>
                      <a:pt x="0" y="21"/>
                      <a:pt x="3" y="35"/>
                      <a:pt x="14" y="42"/>
                    </a:cubicBezTo>
                    <a:cubicBezTo>
                      <a:pt x="18" y="45"/>
                      <a:pt x="22" y="46"/>
                      <a:pt x="26" y="46"/>
                    </a:cubicBezTo>
                    <a:cubicBezTo>
                      <a:pt x="34" y="46"/>
                      <a:pt x="41" y="43"/>
                      <a:pt x="45" y="36"/>
                    </a:cubicBezTo>
                    <a:cubicBezTo>
                      <a:pt x="52" y="25"/>
                      <a:pt x="50" y="11"/>
                      <a:pt x="39" y="4"/>
                    </a:cubicBezTo>
                    <a:cubicBezTo>
                      <a:pt x="35" y="1"/>
                      <a:pt x="31" y="0"/>
                      <a:pt x="2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8" name="Google Shape;836;p5">
                <a:extLst>
                  <a:ext uri="{FF2B5EF4-FFF2-40B4-BE49-F238E27FC236}">
                    <a16:creationId xmlns:a16="http://schemas.microsoft.com/office/drawing/2014/main" id="{9E536504-1070-4177-8B3F-D788AFF93268}"/>
                  </a:ext>
                </a:extLst>
              </p:cNvPr>
              <p:cNvSpPr/>
              <p:nvPr/>
            </p:nvSpPr>
            <p:spPr>
              <a:xfrm>
                <a:off x="2953" y="2851"/>
                <a:ext cx="92" cy="88"/>
              </a:xfrm>
              <a:custGeom>
                <a:avLst/>
                <a:gdLst/>
                <a:ahLst/>
                <a:cxnLst/>
                <a:rect l="l" t="t" r="r" b="b"/>
                <a:pathLst>
                  <a:path w="54" h="51" extrusionOk="0">
                    <a:moveTo>
                      <a:pt x="29" y="0"/>
                    </a:moveTo>
                    <a:cubicBezTo>
                      <a:pt x="26" y="0"/>
                      <a:pt x="23" y="0"/>
                      <a:pt x="21" y="1"/>
                    </a:cubicBezTo>
                    <a:cubicBezTo>
                      <a:pt x="7" y="6"/>
                      <a:pt x="0" y="20"/>
                      <a:pt x="4" y="34"/>
                    </a:cubicBezTo>
                    <a:cubicBezTo>
                      <a:pt x="8" y="44"/>
                      <a:pt x="18" y="51"/>
                      <a:pt x="29" y="51"/>
                    </a:cubicBezTo>
                    <a:cubicBezTo>
                      <a:pt x="32" y="51"/>
                      <a:pt x="34" y="51"/>
                      <a:pt x="37" y="50"/>
                    </a:cubicBezTo>
                    <a:cubicBezTo>
                      <a:pt x="46" y="47"/>
                      <a:pt x="53" y="39"/>
                      <a:pt x="54" y="30"/>
                    </a:cubicBezTo>
                    <a:cubicBezTo>
                      <a:pt x="52" y="30"/>
                      <a:pt x="50" y="30"/>
                      <a:pt x="49" y="29"/>
                    </a:cubicBezTo>
                    <a:cubicBezTo>
                      <a:pt x="39" y="25"/>
                      <a:pt x="35" y="14"/>
                      <a:pt x="39" y="4"/>
                    </a:cubicBezTo>
                    <a:cubicBezTo>
                      <a:pt x="39" y="4"/>
                      <a:pt x="39" y="3"/>
                      <a:pt x="40" y="2"/>
                    </a:cubicBezTo>
                    <a:cubicBezTo>
                      <a:pt x="36"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9" name="Google Shape;837;p5">
                <a:extLst>
                  <a:ext uri="{FF2B5EF4-FFF2-40B4-BE49-F238E27FC236}">
                    <a16:creationId xmlns:a16="http://schemas.microsoft.com/office/drawing/2014/main" id="{EC09D849-7726-4017-8FFA-43856BA82308}"/>
                  </a:ext>
                </a:extLst>
              </p:cNvPr>
              <p:cNvSpPr/>
              <p:nvPr/>
            </p:nvSpPr>
            <p:spPr>
              <a:xfrm>
                <a:off x="2893" y="3028"/>
                <a:ext cx="60" cy="53"/>
              </a:xfrm>
              <a:custGeom>
                <a:avLst/>
                <a:gdLst/>
                <a:ahLst/>
                <a:cxnLst/>
                <a:rect l="l" t="t" r="r" b="b"/>
                <a:pathLst>
                  <a:path w="35" h="31" extrusionOk="0">
                    <a:moveTo>
                      <a:pt x="17" y="0"/>
                    </a:moveTo>
                    <a:cubicBezTo>
                      <a:pt x="15" y="0"/>
                      <a:pt x="14" y="0"/>
                      <a:pt x="12" y="1"/>
                    </a:cubicBezTo>
                    <a:cubicBezTo>
                      <a:pt x="4" y="4"/>
                      <a:pt x="0" y="12"/>
                      <a:pt x="2" y="21"/>
                    </a:cubicBezTo>
                    <a:cubicBezTo>
                      <a:pt x="5" y="27"/>
                      <a:pt x="11" y="31"/>
                      <a:pt x="17" y="31"/>
                    </a:cubicBezTo>
                    <a:cubicBezTo>
                      <a:pt x="19" y="31"/>
                      <a:pt x="20" y="31"/>
                      <a:pt x="22" y="30"/>
                    </a:cubicBezTo>
                    <a:cubicBezTo>
                      <a:pt x="30" y="28"/>
                      <a:pt x="35" y="19"/>
                      <a:pt x="32" y="11"/>
                    </a:cubicBezTo>
                    <a:cubicBezTo>
                      <a:pt x="30" y="4"/>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0" name="Google Shape;838;p5">
                <a:extLst>
                  <a:ext uri="{FF2B5EF4-FFF2-40B4-BE49-F238E27FC236}">
                    <a16:creationId xmlns:a16="http://schemas.microsoft.com/office/drawing/2014/main" id="{A43D31AB-91B3-4A89-80CC-1EE55A673017}"/>
                  </a:ext>
                </a:extLst>
              </p:cNvPr>
              <p:cNvSpPr/>
              <p:nvPr/>
            </p:nvSpPr>
            <p:spPr>
              <a:xfrm>
                <a:off x="2728" y="2864"/>
                <a:ext cx="119" cy="54"/>
              </a:xfrm>
              <a:custGeom>
                <a:avLst/>
                <a:gdLst/>
                <a:ahLst/>
                <a:cxnLst/>
                <a:rect l="l" t="t" r="r" b="b"/>
                <a:pathLst>
                  <a:path w="69" h="32" extrusionOk="0">
                    <a:moveTo>
                      <a:pt x="34" y="0"/>
                    </a:moveTo>
                    <a:cubicBezTo>
                      <a:pt x="31" y="0"/>
                      <a:pt x="27" y="1"/>
                      <a:pt x="23" y="2"/>
                    </a:cubicBezTo>
                    <a:cubicBezTo>
                      <a:pt x="10" y="7"/>
                      <a:pt x="1" y="19"/>
                      <a:pt x="0" y="32"/>
                    </a:cubicBezTo>
                    <a:cubicBezTo>
                      <a:pt x="10" y="25"/>
                      <a:pt x="22" y="21"/>
                      <a:pt x="34" y="21"/>
                    </a:cubicBezTo>
                    <a:cubicBezTo>
                      <a:pt x="46" y="21"/>
                      <a:pt x="58" y="25"/>
                      <a:pt x="69" y="32"/>
                    </a:cubicBezTo>
                    <a:cubicBezTo>
                      <a:pt x="68" y="29"/>
                      <a:pt x="68" y="26"/>
                      <a:pt x="67" y="24"/>
                    </a:cubicBezTo>
                    <a:cubicBezTo>
                      <a:pt x="62" y="9"/>
                      <a:pt x="49"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1" name="Google Shape;839;p5">
                <a:extLst>
                  <a:ext uri="{FF2B5EF4-FFF2-40B4-BE49-F238E27FC236}">
                    <a16:creationId xmlns:a16="http://schemas.microsoft.com/office/drawing/2014/main" id="{81B1F642-C9CD-44F1-953D-02B56A21A75E}"/>
                  </a:ext>
                </a:extLst>
              </p:cNvPr>
              <p:cNvSpPr/>
              <p:nvPr/>
            </p:nvSpPr>
            <p:spPr>
              <a:xfrm>
                <a:off x="2537" y="2942"/>
                <a:ext cx="72" cy="64"/>
              </a:xfrm>
              <a:custGeom>
                <a:avLst/>
                <a:gdLst/>
                <a:ahLst/>
                <a:cxnLst/>
                <a:rect l="l" t="t" r="r" b="b"/>
                <a:pathLst>
                  <a:path w="42" h="37" extrusionOk="0">
                    <a:moveTo>
                      <a:pt x="21" y="0"/>
                    </a:moveTo>
                    <a:cubicBezTo>
                      <a:pt x="19" y="0"/>
                      <a:pt x="17" y="0"/>
                      <a:pt x="15" y="1"/>
                    </a:cubicBezTo>
                    <a:cubicBezTo>
                      <a:pt x="5" y="4"/>
                      <a:pt x="0" y="15"/>
                      <a:pt x="3" y="25"/>
                    </a:cubicBezTo>
                    <a:cubicBezTo>
                      <a:pt x="6" y="32"/>
                      <a:pt x="13" y="37"/>
                      <a:pt x="21" y="37"/>
                    </a:cubicBezTo>
                    <a:cubicBezTo>
                      <a:pt x="23" y="37"/>
                      <a:pt x="25" y="37"/>
                      <a:pt x="27" y="36"/>
                    </a:cubicBezTo>
                    <a:cubicBezTo>
                      <a:pt x="37" y="33"/>
                      <a:pt x="42" y="22"/>
                      <a:pt x="39" y="13"/>
                    </a:cubicBezTo>
                    <a:cubicBezTo>
                      <a:pt x="36" y="5"/>
                      <a:pt x="29"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2" name="Google Shape;840;p5">
                <a:extLst>
                  <a:ext uri="{FF2B5EF4-FFF2-40B4-BE49-F238E27FC236}">
                    <a16:creationId xmlns:a16="http://schemas.microsoft.com/office/drawing/2014/main" id="{8E33DF35-C671-42F3-9663-84EA4E60DEDA}"/>
                  </a:ext>
                </a:extLst>
              </p:cNvPr>
              <p:cNvSpPr/>
              <p:nvPr/>
            </p:nvSpPr>
            <p:spPr>
              <a:xfrm>
                <a:off x="2740" y="2697"/>
                <a:ext cx="69" cy="91"/>
              </a:xfrm>
              <a:custGeom>
                <a:avLst/>
                <a:gdLst/>
                <a:ahLst/>
                <a:cxnLst/>
                <a:rect l="l" t="t" r="r" b="b"/>
                <a:pathLst>
                  <a:path w="40" h="53" extrusionOk="0">
                    <a:moveTo>
                      <a:pt x="30" y="0"/>
                    </a:moveTo>
                    <a:cubicBezTo>
                      <a:pt x="27" y="0"/>
                      <a:pt x="24" y="1"/>
                      <a:pt x="21" y="2"/>
                    </a:cubicBezTo>
                    <a:cubicBezTo>
                      <a:pt x="8" y="6"/>
                      <a:pt x="0" y="22"/>
                      <a:pt x="5" y="35"/>
                    </a:cubicBezTo>
                    <a:cubicBezTo>
                      <a:pt x="9" y="46"/>
                      <a:pt x="19" y="53"/>
                      <a:pt x="30" y="53"/>
                    </a:cubicBezTo>
                    <a:cubicBezTo>
                      <a:pt x="33" y="53"/>
                      <a:pt x="36" y="53"/>
                      <a:pt x="38" y="52"/>
                    </a:cubicBezTo>
                    <a:cubicBezTo>
                      <a:pt x="39" y="52"/>
                      <a:pt x="40" y="52"/>
                      <a:pt x="40" y="51"/>
                    </a:cubicBezTo>
                    <a:cubicBezTo>
                      <a:pt x="35" y="42"/>
                      <a:pt x="31" y="31"/>
                      <a:pt x="30" y="19"/>
                    </a:cubicBezTo>
                    <a:cubicBezTo>
                      <a:pt x="30" y="13"/>
                      <a:pt x="30" y="7"/>
                      <a:pt x="31" y="0"/>
                    </a:cubicBezTo>
                    <a:cubicBezTo>
                      <a:pt x="30" y="0"/>
                      <a:pt x="30"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3" name="Google Shape;841;p5">
                <a:extLst>
                  <a:ext uri="{FF2B5EF4-FFF2-40B4-BE49-F238E27FC236}">
                    <a16:creationId xmlns:a16="http://schemas.microsoft.com/office/drawing/2014/main" id="{B4F06FDF-8B4A-4EE0-8592-3A6E5F4B501F}"/>
                  </a:ext>
                </a:extLst>
              </p:cNvPr>
              <p:cNvSpPr/>
              <p:nvPr/>
            </p:nvSpPr>
            <p:spPr>
              <a:xfrm>
                <a:off x="2722" y="3087"/>
                <a:ext cx="101" cy="72"/>
              </a:xfrm>
              <a:custGeom>
                <a:avLst/>
                <a:gdLst/>
                <a:ahLst/>
                <a:cxnLst/>
                <a:rect l="l" t="t" r="r" b="b"/>
                <a:pathLst>
                  <a:path w="59" h="42" extrusionOk="0">
                    <a:moveTo>
                      <a:pt x="6" y="0"/>
                    </a:moveTo>
                    <a:cubicBezTo>
                      <a:pt x="1" y="7"/>
                      <a:pt x="0" y="15"/>
                      <a:pt x="3" y="24"/>
                    </a:cubicBezTo>
                    <a:cubicBezTo>
                      <a:pt x="7" y="35"/>
                      <a:pt x="17" y="42"/>
                      <a:pt x="29" y="42"/>
                    </a:cubicBezTo>
                    <a:cubicBezTo>
                      <a:pt x="32" y="42"/>
                      <a:pt x="35" y="42"/>
                      <a:pt x="37" y="41"/>
                    </a:cubicBezTo>
                    <a:cubicBezTo>
                      <a:pt x="51" y="36"/>
                      <a:pt x="59" y="21"/>
                      <a:pt x="55" y="7"/>
                    </a:cubicBezTo>
                    <a:cubicBezTo>
                      <a:pt x="50" y="9"/>
                      <a:pt x="44" y="10"/>
                      <a:pt x="38" y="10"/>
                    </a:cubicBezTo>
                    <a:cubicBezTo>
                      <a:pt x="27" y="10"/>
                      <a:pt x="16" y="6"/>
                      <a:pt x="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4" name="Google Shape;842;p5">
                <a:extLst>
                  <a:ext uri="{FF2B5EF4-FFF2-40B4-BE49-F238E27FC236}">
                    <a16:creationId xmlns:a16="http://schemas.microsoft.com/office/drawing/2014/main" id="{C92C99EC-40F9-4E77-B517-26D30578B1B6}"/>
                  </a:ext>
                </a:extLst>
              </p:cNvPr>
              <p:cNvSpPr/>
              <p:nvPr/>
            </p:nvSpPr>
            <p:spPr>
              <a:xfrm>
                <a:off x="2591" y="2814"/>
                <a:ext cx="52" cy="44"/>
              </a:xfrm>
              <a:custGeom>
                <a:avLst/>
                <a:gdLst/>
                <a:ahLst/>
                <a:cxnLst/>
                <a:rect l="l" t="t" r="r" b="b"/>
                <a:pathLst>
                  <a:path w="30" h="26" extrusionOk="0">
                    <a:moveTo>
                      <a:pt x="15" y="0"/>
                    </a:moveTo>
                    <a:cubicBezTo>
                      <a:pt x="14" y="0"/>
                      <a:pt x="12" y="0"/>
                      <a:pt x="11" y="1"/>
                    </a:cubicBezTo>
                    <a:cubicBezTo>
                      <a:pt x="4" y="3"/>
                      <a:pt x="0" y="10"/>
                      <a:pt x="3" y="17"/>
                    </a:cubicBezTo>
                    <a:cubicBezTo>
                      <a:pt x="4" y="23"/>
                      <a:pt x="10" y="26"/>
                      <a:pt x="15" y="26"/>
                    </a:cubicBezTo>
                    <a:cubicBezTo>
                      <a:pt x="17" y="26"/>
                      <a:pt x="18" y="26"/>
                      <a:pt x="19" y="26"/>
                    </a:cubicBezTo>
                    <a:cubicBezTo>
                      <a:pt x="26" y="23"/>
                      <a:pt x="30" y="16"/>
                      <a:pt x="28" y="9"/>
                    </a:cubicBezTo>
                    <a:cubicBezTo>
                      <a:pt x="26" y="3"/>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5" name="Google Shape;843;p5">
                <a:extLst>
                  <a:ext uri="{FF2B5EF4-FFF2-40B4-BE49-F238E27FC236}">
                    <a16:creationId xmlns:a16="http://schemas.microsoft.com/office/drawing/2014/main" id="{A88D4249-BBD7-4AE3-8ED6-F6194E019856}"/>
                  </a:ext>
                </a:extLst>
              </p:cNvPr>
              <p:cNvSpPr/>
              <p:nvPr/>
            </p:nvSpPr>
            <p:spPr>
              <a:xfrm>
                <a:off x="2614" y="3083"/>
                <a:ext cx="27" cy="24"/>
              </a:xfrm>
              <a:custGeom>
                <a:avLst/>
                <a:gdLst/>
                <a:ahLst/>
                <a:cxnLst/>
                <a:rect l="l" t="t" r="r" b="b"/>
                <a:pathLst>
                  <a:path w="16" h="14" extrusionOk="0">
                    <a:moveTo>
                      <a:pt x="8" y="0"/>
                    </a:moveTo>
                    <a:cubicBezTo>
                      <a:pt x="7" y="0"/>
                      <a:pt x="6" y="0"/>
                      <a:pt x="6" y="1"/>
                    </a:cubicBezTo>
                    <a:cubicBezTo>
                      <a:pt x="2" y="2"/>
                      <a:pt x="0" y="6"/>
                      <a:pt x="1" y="9"/>
                    </a:cubicBezTo>
                    <a:cubicBezTo>
                      <a:pt x="2" y="12"/>
                      <a:pt x="5" y="14"/>
                      <a:pt x="8" y="14"/>
                    </a:cubicBezTo>
                    <a:cubicBezTo>
                      <a:pt x="9" y="14"/>
                      <a:pt x="9" y="14"/>
                      <a:pt x="10" y="14"/>
                    </a:cubicBezTo>
                    <a:cubicBezTo>
                      <a:pt x="14" y="13"/>
                      <a:pt x="16" y="9"/>
                      <a:pt x="14" y="5"/>
                    </a:cubicBezTo>
                    <a:cubicBezTo>
                      <a:pt x="14" y="2"/>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6" name="Google Shape;844;p5">
                <a:extLst>
                  <a:ext uri="{FF2B5EF4-FFF2-40B4-BE49-F238E27FC236}">
                    <a16:creationId xmlns:a16="http://schemas.microsoft.com/office/drawing/2014/main" id="{4EB148F1-6B03-4BFF-BFDD-2E707A9724B0}"/>
                  </a:ext>
                </a:extLst>
              </p:cNvPr>
              <p:cNvSpPr/>
              <p:nvPr/>
            </p:nvSpPr>
            <p:spPr>
              <a:xfrm>
                <a:off x="2830" y="2520"/>
                <a:ext cx="95" cy="79"/>
              </a:xfrm>
              <a:custGeom>
                <a:avLst/>
                <a:gdLst/>
                <a:ahLst/>
                <a:cxnLst/>
                <a:rect l="l" t="t" r="r" b="b"/>
                <a:pathLst>
                  <a:path w="56" h="46" extrusionOk="0">
                    <a:moveTo>
                      <a:pt x="29" y="0"/>
                    </a:moveTo>
                    <a:cubicBezTo>
                      <a:pt x="20" y="0"/>
                      <a:pt x="11" y="4"/>
                      <a:pt x="7" y="12"/>
                    </a:cubicBezTo>
                    <a:cubicBezTo>
                      <a:pt x="0" y="24"/>
                      <a:pt x="3" y="38"/>
                      <a:pt x="13" y="46"/>
                    </a:cubicBezTo>
                    <a:cubicBezTo>
                      <a:pt x="25" y="38"/>
                      <a:pt x="39" y="32"/>
                      <a:pt x="54" y="31"/>
                    </a:cubicBezTo>
                    <a:cubicBezTo>
                      <a:pt x="54" y="31"/>
                      <a:pt x="54" y="31"/>
                      <a:pt x="54" y="31"/>
                    </a:cubicBezTo>
                    <a:cubicBezTo>
                      <a:pt x="56" y="20"/>
                      <a:pt x="52" y="9"/>
                      <a:pt x="42" y="3"/>
                    </a:cubicBezTo>
                    <a:cubicBezTo>
                      <a:pt x="38"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7" name="Google Shape;845;p5">
                <a:extLst>
                  <a:ext uri="{FF2B5EF4-FFF2-40B4-BE49-F238E27FC236}">
                    <a16:creationId xmlns:a16="http://schemas.microsoft.com/office/drawing/2014/main" id="{ABD02267-8865-4931-BCA5-DF5E04316B18}"/>
                  </a:ext>
                </a:extLst>
              </p:cNvPr>
              <p:cNvSpPr/>
              <p:nvPr/>
            </p:nvSpPr>
            <p:spPr>
              <a:xfrm>
                <a:off x="2675" y="2580"/>
                <a:ext cx="62" cy="55"/>
              </a:xfrm>
              <a:custGeom>
                <a:avLst/>
                <a:gdLst/>
                <a:ahLst/>
                <a:cxnLst/>
                <a:rect l="l" t="t" r="r" b="b"/>
                <a:pathLst>
                  <a:path w="36" h="32" extrusionOk="0">
                    <a:moveTo>
                      <a:pt x="18" y="0"/>
                    </a:moveTo>
                    <a:cubicBezTo>
                      <a:pt x="12" y="0"/>
                      <a:pt x="7" y="3"/>
                      <a:pt x="4" y="8"/>
                    </a:cubicBezTo>
                    <a:cubicBezTo>
                      <a:pt x="0" y="16"/>
                      <a:pt x="3" y="25"/>
                      <a:pt x="10" y="29"/>
                    </a:cubicBezTo>
                    <a:cubicBezTo>
                      <a:pt x="12" y="31"/>
                      <a:pt x="15" y="32"/>
                      <a:pt x="18" y="32"/>
                    </a:cubicBezTo>
                    <a:cubicBezTo>
                      <a:pt x="23" y="32"/>
                      <a:pt x="28" y="29"/>
                      <a:pt x="31" y="24"/>
                    </a:cubicBezTo>
                    <a:cubicBezTo>
                      <a:pt x="36" y="16"/>
                      <a:pt x="33" y="7"/>
                      <a:pt x="26" y="3"/>
                    </a:cubicBezTo>
                    <a:cubicBezTo>
                      <a:pt x="23" y="1"/>
                      <a:pt x="21"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8" name="Google Shape;846;p5">
                <a:extLst>
                  <a:ext uri="{FF2B5EF4-FFF2-40B4-BE49-F238E27FC236}">
                    <a16:creationId xmlns:a16="http://schemas.microsoft.com/office/drawing/2014/main" id="{16A75900-320F-4667-B115-5185E4D731B1}"/>
                  </a:ext>
                </a:extLst>
              </p:cNvPr>
              <p:cNvSpPr/>
              <p:nvPr/>
            </p:nvSpPr>
            <p:spPr>
              <a:xfrm>
                <a:off x="2650" y="2361"/>
                <a:ext cx="135" cy="116"/>
              </a:xfrm>
              <a:custGeom>
                <a:avLst/>
                <a:gdLst/>
                <a:ahLst/>
                <a:cxnLst/>
                <a:rect l="l" t="t" r="r" b="b"/>
                <a:pathLst>
                  <a:path w="79" h="68" extrusionOk="0">
                    <a:moveTo>
                      <a:pt x="40" y="0"/>
                    </a:moveTo>
                    <a:cubicBezTo>
                      <a:pt x="28" y="0"/>
                      <a:pt x="16" y="6"/>
                      <a:pt x="10" y="17"/>
                    </a:cubicBezTo>
                    <a:cubicBezTo>
                      <a:pt x="0" y="33"/>
                      <a:pt x="6" y="54"/>
                      <a:pt x="22" y="64"/>
                    </a:cubicBezTo>
                    <a:cubicBezTo>
                      <a:pt x="28" y="67"/>
                      <a:pt x="34" y="68"/>
                      <a:pt x="39" y="68"/>
                    </a:cubicBezTo>
                    <a:cubicBezTo>
                      <a:pt x="51" y="68"/>
                      <a:pt x="63" y="62"/>
                      <a:pt x="69" y="51"/>
                    </a:cubicBezTo>
                    <a:cubicBezTo>
                      <a:pt x="79" y="35"/>
                      <a:pt x="73" y="14"/>
                      <a:pt x="57" y="4"/>
                    </a:cubicBezTo>
                    <a:cubicBezTo>
                      <a:pt x="51" y="1"/>
                      <a:pt x="45" y="0"/>
                      <a:pt x="4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9" name="Google Shape;847;p5">
                <a:extLst>
                  <a:ext uri="{FF2B5EF4-FFF2-40B4-BE49-F238E27FC236}">
                    <a16:creationId xmlns:a16="http://schemas.microsoft.com/office/drawing/2014/main" id="{A272E822-9C3C-4B01-8BA5-24159FA74908}"/>
                  </a:ext>
                </a:extLst>
              </p:cNvPr>
              <p:cNvSpPr/>
              <p:nvPr/>
            </p:nvSpPr>
            <p:spPr>
              <a:xfrm>
                <a:off x="2501" y="2258"/>
                <a:ext cx="73" cy="65"/>
              </a:xfrm>
              <a:custGeom>
                <a:avLst/>
                <a:gdLst/>
                <a:ahLst/>
                <a:cxnLst/>
                <a:rect l="l" t="t" r="r" b="b"/>
                <a:pathLst>
                  <a:path w="43" h="38" extrusionOk="0">
                    <a:moveTo>
                      <a:pt x="21" y="0"/>
                    </a:moveTo>
                    <a:cubicBezTo>
                      <a:pt x="15" y="0"/>
                      <a:pt x="9" y="3"/>
                      <a:pt x="5" y="9"/>
                    </a:cubicBezTo>
                    <a:cubicBezTo>
                      <a:pt x="0" y="18"/>
                      <a:pt x="3" y="30"/>
                      <a:pt x="12" y="35"/>
                    </a:cubicBezTo>
                    <a:cubicBezTo>
                      <a:pt x="15" y="37"/>
                      <a:pt x="18" y="38"/>
                      <a:pt x="21" y="38"/>
                    </a:cubicBezTo>
                    <a:cubicBezTo>
                      <a:pt x="28" y="38"/>
                      <a:pt x="34" y="34"/>
                      <a:pt x="38" y="28"/>
                    </a:cubicBezTo>
                    <a:cubicBezTo>
                      <a:pt x="43" y="19"/>
                      <a:pt x="40" y="8"/>
                      <a:pt x="31" y="3"/>
                    </a:cubicBezTo>
                    <a:cubicBezTo>
                      <a:pt x="28" y="1"/>
                      <a:pt x="25"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0" name="Google Shape;848;p5">
                <a:extLst>
                  <a:ext uri="{FF2B5EF4-FFF2-40B4-BE49-F238E27FC236}">
                    <a16:creationId xmlns:a16="http://schemas.microsoft.com/office/drawing/2014/main" id="{AB327680-38C8-49F1-B4C2-70FE63680DEA}"/>
                  </a:ext>
                </a:extLst>
              </p:cNvPr>
              <p:cNvSpPr/>
              <p:nvPr/>
            </p:nvSpPr>
            <p:spPr>
              <a:xfrm>
                <a:off x="2804" y="2261"/>
                <a:ext cx="103" cy="90"/>
              </a:xfrm>
              <a:custGeom>
                <a:avLst/>
                <a:gdLst/>
                <a:ahLst/>
                <a:cxnLst/>
                <a:rect l="l" t="t" r="r" b="b"/>
                <a:pathLst>
                  <a:path w="60" h="52" extrusionOk="0">
                    <a:moveTo>
                      <a:pt x="24" y="0"/>
                    </a:moveTo>
                    <a:cubicBezTo>
                      <a:pt x="17" y="1"/>
                      <a:pt x="11" y="6"/>
                      <a:pt x="7" y="12"/>
                    </a:cubicBezTo>
                    <a:cubicBezTo>
                      <a:pt x="0" y="25"/>
                      <a:pt x="4" y="41"/>
                      <a:pt x="17" y="48"/>
                    </a:cubicBezTo>
                    <a:cubicBezTo>
                      <a:pt x="21" y="51"/>
                      <a:pt x="26" y="52"/>
                      <a:pt x="30" y="52"/>
                    </a:cubicBezTo>
                    <a:cubicBezTo>
                      <a:pt x="39" y="52"/>
                      <a:pt x="48" y="47"/>
                      <a:pt x="53" y="39"/>
                    </a:cubicBezTo>
                    <a:cubicBezTo>
                      <a:pt x="60" y="26"/>
                      <a:pt x="56" y="10"/>
                      <a:pt x="44" y="3"/>
                    </a:cubicBezTo>
                    <a:cubicBezTo>
                      <a:pt x="43" y="2"/>
                      <a:pt x="42" y="2"/>
                      <a:pt x="41" y="1"/>
                    </a:cubicBezTo>
                    <a:cubicBezTo>
                      <a:pt x="40" y="2"/>
                      <a:pt x="40" y="2"/>
                      <a:pt x="39" y="3"/>
                    </a:cubicBezTo>
                    <a:cubicBezTo>
                      <a:pt x="37" y="3"/>
                      <a:pt x="35" y="4"/>
                      <a:pt x="34" y="4"/>
                    </a:cubicBezTo>
                    <a:cubicBezTo>
                      <a:pt x="30" y="4"/>
                      <a:pt x="27" y="2"/>
                      <a:pt x="2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1" name="Google Shape;849;p5">
                <a:extLst>
                  <a:ext uri="{FF2B5EF4-FFF2-40B4-BE49-F238E27FC236}">
                    <a16:creationId xmlns:a16="http://schemas.microsoft.com/office/drawing/2014/main" id="{52BF896E-3EE7-49B9-ACD3-304166EDBCAD}"/>
                  </a:ext>
                </a:extLst>
              </p:cNvPr>
              <p:cNvSpPr/>
              <p:nvPr/>
            </p:nvSpPr>
            <p:spPr>
              <a:xfrm>
                <a:off x="2511" y="2484"/>
                <a:ext cx="106" cy="93"/>
              </a:xfrm>
              <a:custGeom>
                <a:avLst/>
                <a:gdLst/>
                <a:ahLst/>
                <a:cxnLst/>
                <a:rect l="l" t="t" r="r" b="b"/>
                <a:pathLst>
                  <a:path w="62" h="54" extrusionOk="0">
                    <a:moveTo>
                      <a:pt x="31" y="0"/>
                    </a:moveTo>
                    <a:cubicBezTo>
                      <a:pt x="22" y="0"/>
                      <a:pt x="12" y="5"/>
                      <a:pt x="7" y="13"/>
                    </a:cubicBezTo>
                    <a:cubicBezTo>
                      <a:pt x="0" y="26"/>
                      <a:pt x="4" y="43"/>
                      <a:pt x="17" y="51"/>
                    </a:cubicBezTo>
                    <a:cubicBezTo>
                      <a:pt x="21" y="53"/>
                      <a:pt x="26" y="54"/>
                      <a:pt x="31" y="54"/>
                    </a:cubicBezTo>
                    <a:cubicBezTo>
                      <a:pt x="40" y="54"/>
                      <a:pt x="49" y="49"/>
                      <a:pt x="54" y="41"/>
                    </a:cubicBezTo>
                    <a:cubicBezTo>
                      <a:pt x="62" y="28"/>
                      <a:pt x="58" y="11"/>
                      <a:pt x="45" y="3"/>
                    </a:cubicBezTo>
                    <a:cubicBezTo>
                      <a:pt x="40" y="1"/>
                      <a:pt x="36" y="0"/>
                      <a:pt x="3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2" name="Google Shape;850;p5">
                <a:extLst>
                  <a:ext uri="{FF2B5EF4-FFF2-40B4-BE49-F238E27FC236}">
                    <a16:creationId xmlns:a16="http://schemas.microsoft.com/office/drawing/2014/main" id="{37C14EC0-FD7F-4404-96C8-771A0FFD8AAD}"/>
                  </a:ext>
                </a:extLst>
              </p:cNvPr>
              <p:cNvSpPr/>
              <p:nvPr/>
            </p:nvSpPr>
            <p:spPr>
              <a:xfrm>
                <a:off x="2468" y="2399"/>
                <a:ext cx="28" cy="24"/>
              </a:xfrm>
              <a:custGeom>
                <a:avLst/>
                <a:gdLst/>
                <a:ahLst/>
                <a:cxnLst/>
                <a:rect l="l" t="t" r="r" b="b"/>
                <a:pathLst>
                  <a:path w="16" h="14" extrusionOk="0">
                    <a:moveTo>
                      <a:pt x="8" y="0"/>
                    </a:moveTo>
                    <a:cubicBezTo>
                      <a:pt x="6" y="0"/>
                      <a:pt x="3" y="2"/>
                      <a:pt x="2" y="4"/>
                    </a:cubicBezTo>
                    <a:cubicBezTo>
                      <a:pt x="0" y="7"/>
                      <a:pt x="1" y="11"/>
                      <a:pt x="5" y="13"/>
                    </a:cubicBezTo>
                    <a:cubicBezTo>
                      <a:pt x="6" y="14"/>
                      <a:pt x="7" y="14"/>
                      <a:pt x="8" y="14"/>
                    </a:cubicBezTo>
                    <a:cubicBezTo>
                      <a:pt x="10" y="14"/>
                      <a:pt x="13" y="13"/>
                      <a:pt x="14" y="11"/>
                    </a:cubicBezTo>
                    <a:cubicBezTo>
                      <a:pt x="16" y="8"/>
                      <a:pt x="15" y="3"/>
                      <a:pt x="12" y="1"/>
                    </a:cubicBezTo>
                    <a:cubicBezTo>
                      <a:pt x="11" y="1"/>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3" name="Google Shape;851;p5">
                <a:extLst>
                  <a:ext uri="{FF2B5EF4-FFF2-40B4-BE49-F238E27FC236}">
                    <a16:creationId xmlns:a16="http://schemas.microsoft.com/office/drawing/2014/main" id="{0F3BDF86-7BB3-4793-A390-A7F76CF182C5}"/>
                  </a:ext>
                </a:extLst>
              </p:cNvPr>
              <p:cNvSpPr/>
              <p:nvPr/>
            </p:nvSpPr>
            <p:spPr>
              <a:xfrm>
                <a:off x="2924" y="2395"/>
                <a:ext cx="72" cy="55"/>
              </a:xfrm>
              <a:custGeom>
                <a:avLst/>
                <a:gdLst/>
                <a:ahLst/>
                <a:cxnLst/>
                <a:rect l="l" t="t" r="r" b="b"/>
                <a:pathLst>
                  <a:path w="42" h="32" extrusionOk="0">
                    <a:moveTo>
                      <a:pt x="21" y="0"/>
                    </a:moveTo>
                    <a:cubicBezTo>
                      <a:pt x="14" y="0"/>
                      <a:pt x="8" y="3"/>
                      <a:pt x="5" y="9"/>
                    </a:cubicBezTo>
                    <a:cubicBezTo>
                      <a:pt x="0" y="16"/>
                      <a:pt x="2" y="26"/>
                      <a:pt x="8" y="32"/>
                    </a:cubicBezTo>
                    <a:cubicBezTo>
                      <a:pt x="8" y="31"/>
                      <a:pt x="9" y="31"/>
                      <a:pt x="10" y="31"/>
                    </a:cubicBezTo>
                    <a:cubicBezTo>
                      <a:pt x="14" y="28"/>
                      <a:pt x="18" y="27"/>
                      <a:pt x="22" y="27"/>
                    </a:cubicBezTo>
                    <a:cubicBezTo>
                      <a:pt x="27" y="27"/>
                      <a:pt x="31" y="28"/>
                      <a:pt x="35" y="30"/>
                    </a:cubicBezTo>
                    <a:cubicBezTo>
                      <a:pt x="36" y="30"/>
                      <a:pt x="36" y="29"/>
                      <a:pt x="37" y="28"/>
                    </a:cubicBezTo>
                    <a:cubicBezTo>
                      <a:pt x="42" y="19"/>
                      <a:pt x="39" y="7"/>
                      <a:pt x="30" y="2"/>
                    </a:cubicBezTo>
                    <a:cubicBezTo>
                      <a:pt x="27" y="0"/>
                      <a:pt x="24" y="0"/>
                      <a:pt x="21"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4" name="Google Shape;852;p5">
                <a:extLst>
                  <a:ext uri="{FF2B5EF4-FFF2-40B4-BE49-F238E27FC236}">
                    <a16:creationId xmlns:a16="http://schemas.microsoft.com/office/drawing/2014/main" id="{F3CFD43E-CE0A-4E08-9791-2BDC07A348BC}"/>
                  </a:ext>
                </a:extLst>
              </p:cNvPr>
              <p:cNvSpPr/>
              <p:nvPr/>
            </p:nvSpPr>
            <p:spPr>
              <a:xfrm>
                <a:off x="2831" y="2050"/>
                <a:ext cx="96" cy="88"/>
              </a:xfrm>
              <a:custGeom>
                <a:avLst/>
                <a:gdLst/>
                <a:ahLst/>
                <a:cxnLst/>
                <a:rect l="l" t="t" r="r" b="b"/>
                <a:pathLst>
                  <a:path w="56" h="51" extrusionOk="0">
                    <a:moveTo>
                      <a:pt x="28" y="0"/>
                    </a:moveTo>
                    <a:cubicBezTo>
                      <a:pt x="22" y="0"/>
                      <a:pt x="15" y="2"/>
                      <a:pt x="10" y="7"/>
                    </a:cubicBezTo>
                    <a:cubicBezTo>
                      <a:pt x="0" y="17"/>
                      <a:pt x="0" y="34"/>
                      <a:pt x="10" y="44"/>
                    </a:cubicBezTo>
                    <a:cubicBezTo>
                      <a:pt x="15" y="49"/>
                      <a:pt x="21" y="51"/>
                      <a:pt x="28" y="51"/>
                    </a:cubicBezTo>
                    <a:cubicBezTo>
                      <a:pt x="35" y="51"/>
                      <a:pt x="41" y="49"/>
                      <a:pt x="46" y="44"/>
                    </a:cubicBezTo>
                    <a:cubicBezTo>
                      <a:pt x="56" y="34"/>
                      <a:pt x="56" y="18"/>
                      <a:pt x="46" y="8"/>
                    </a:cubicBezTo>
                    <a:cubicBezTo>
                      <a:pt x="41" y="3"/>
                      <a:pt x="35"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5" name="Google Shape;853;p5">
                <a:extLst>
                  <a:ext uri="{FF2B5EF4-FFF2-40B4-BE49-F238E27FC236}">
                    <a16:creationId xmlns:a16="http://schemas.microsoft.com/office/drawing/2014/main" id="{7602E0BD-8F6E-49E2-8937-8D1B53462EB2}"/>
                  </a:ext>
                </a:extLst>
              </p:cNvPr>
              <p:cNvSpPr/>
              <p:nvPr/>
            </p:nvSpPr>
            <p:spPr>
              <a:xfrm>
                <a:off x="2687" y="2066"/>
                <a:ext cx="38" cy="20"/>
              </a:xfrm>
              <a:custGeom>
                <a:avLst/>
                <a:gdLst/>
                <a:ahLst/>
                <a:cxnLst/>
                <a:rect l="l" t="t" r="r" b="b"/>
                <a:pathLst>
                  <a:path w="22" h="12" extrusionOk="0">
                    <a:moveTo>
                      <a:pt x="8" y="0"/>
                    </a:moveTo>
                    <a:cubicBezTo>
                      <a:pt x="5" y="0"/>
                      <a:pt x="2" y="1"/>
                      <a:pt x="0" y="2"/>
                    </a:cubicBezTo>
                    <a:cubicBezTo>
                      <a:pt x="8" y="4"/>
                      <a:pt x="15" y="7"/>
                      <a:pt x="22" y="12"/>
                    </a:cubicBezTo>
                    <a:cubicBezTo>
                      <a:pt x="21" y="10"/>
                      <a:pt x="21" y="8"/>
                      <a:pt x="20" y="6"/>
                    </a:cubicBezTo>
                    <a:cubicBezTo>
                      <a:pt x="20" y="6"/>
                      <a:pt x="19" y="5"/>
                      <a:pt x="19" y="5"/>
                    </a:cubicBezTo>
                    <a:cubicBezTo>
                      <a:pt x="16" y="2"/>
                      <a:pt x="12" y="0"/>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6" name="Google Shape;854;p5">
                <a:extLst>
                  <a:ext uri="{FF2B5EF4-FFF2-40B4-BE49-F238E27FC236}">
                    <a16:creationId xmlns:a16="http://schemas.microsoft.com/office/drawing/2014/main" id="{D8E6DE11-1148-4F98-B6F8-DF5C9DF625D6}"/>
                  </a:ext>
                </a:extLst>
              </p:cNvPr>
              <p:cNvSpPr/>
              <p:nvPr/>
            </p:nvSpPr>
            <p:spPr>
              <a:xfrm>
                <a:off x="2722" y="2076"/>
                <a:ext cx="5" cy="12"/>
              </a:xfrm>
              <a:custGeom>
                <a:avLst/>
                <a:gdLst/>
                <a:ahLst/>
                <a:cxnLst/>
                <a:rect l="l" t="t" r="r" b="b"/>
                <a:pathLst>
                  <a:path w="3" h="7" extrusionOk="0">
                    <a:moveTo>
                      <a:pt x="0" y="0"/>
                    </a:moveTo>
                    <a:cubicBezTo>
                      <a:pt x="1" y="2"/>
                      <a:pt x="1" y="4"/>
                      <a:pt x="2" y="6"/>
                    </a:cubicBezTo>
                    <a:cubicBezTo>
                      <a:pt x="2" y="6"/>
                      <a:pt x="3" y="7"/>
                      <a:pt x="3" y="7"/>
                    </a:cubicBezTo>
                    <a:cubicBezTo>
                      <a:pt x="3" y="5"/>
                      <a:pt x="2" y="2"/>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7" name="Google Shape;855;p5">
                <a:extLst>
                  <a:ext uri="{FF2B5EF4-FFF2-40B4-BE49-F238E27FC236}">
                    <a16:creationId xmlns:a16="http://schemas.microsoft.com/office/drawing/2014/main" id="{CB8A37EE-B1AB-4DAD-A3D8-7AA30C7FBFF1}"/>
                  </a:ext>
                </a:extLst>
              </p:cNvPr>
              <p:cNvSpPr/>
              <p:nvPr/>
            </p:nvSpPr>
            <p:spPr>
              <a:xfrm>
                <a:off x="2711" y="1865"/>
                <a:ext cx="113" cy="106"/>
              </a:xfrm>
              <a:custGeom>
                <a:avLst/>
                <a:gdLst/>
                <a:ahLst/>
                <a:cxnLst/>
                <a:rect l="l" t="t" r="r" b="b"/>
                <a:pathLst>
                  <a:path w="66" h="62" extrusionOk="0">
                    <a:moveTo>
                      <a:pt x="49" y="0"/>
                    </a:moveTo>
                    <a:cubicBezTo>
                      <a:pt x="41" y="8"/>
                      <a:pt x="31" y="14"/>
                      <a:pt x="20" y="17"/>
                    </a:cubicBezTo>
                    <a:cubicBezTo>
                      <a:pt x="17" y="18"/>
                      <a:pt x="14" y="19"/>
                      <a:pt x="11" y="20"/>
                    </a:cubicBezTo>
                    <a:cubicBezTo>
                      <a:pt x="15" y="28"/>
                      <a:pt x="14" y="38"/>
                      <a:pt x="7" y="44"/>
                    </a:cubicBezTo>
                    <a:cubicBezTo>
                      <a:pt x="5" y="46"/>
                      <a:pt x="3" y="47"/>
                      <a:pt x="0" y="48"/>
                    </a:cubicBezTo>
                    <a:cubicBezTo>
                      <a:pt x="2" y="49"/>
                      <a:pt x="3" y="51"/>
                      <a:pt x="4" y="52"/>
                    </a:cubicBezTo>
                    <a:cubicBezTo>
                      <a:pt x="11" y="59"/>
                      <a:pt x="20" y="62"/>
                      <a:pt x="28" y="62"/>
                    </a:cubicBezTo>
                    <a:cubicBezTo>
                      <a:pt x="37" y="62"/>
                      <a:pt x="46" y="59"/>
                      <a:pt x="53" y="52"/>
                    </a:cubicBezTo>
                    <a:cubicBezTo>
                      <a:pt x="66" y="39"/>
                      <a:pt x="66" y="17"/>
                      <a:pt x="53" y="4"/>
                    </a:cubicBezTo>
                    <a:cubicBezTo>
                      <a:pt x="52" y="3"/>
                      <a:pt x="50" y="2"/>
                      <a:pt x="4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8" name="Google Shape;856;p5">
                <a:extLst>
                  <a:ext uri="{FF2B5EF4-FFF2-40B4-BE49-F238E27FC236}">
                    <a16:creationId xmlns:a16="http://schemas.microsoft.com/office/drawing/2014/main" id="{52DEA2A8-F3FD-48E2-9BB0-CD7FA34FE55E}"/>
                  </a:ext>
                </a:extLst>
              </p:cNvPr>
              <p:cNvSpPr/>
              <p:nvPr/>
            </p:nvSpPr>
            <p:spPr>
              <a:xfrm>
                <a:off x="2710" y="1855"/>
                <a:ext cx="85" cy="44"/>
              </a:xfrm>
              <a:custGeom>
                <a:avLst/>
                <a:gdLst/>
                <a:ahLst/>
                <a:cxnLst/>
                <a:rect l="l" t="t" r="r" b="b"/>
                <a:pathLst>
                  <a:path w="50" h="26" extrusionOk="0">
                    <a:moveTo>
                      <a:pt x="30" y="0"/>
                    </a:moveTo>
                    <a:cubicBezTo>
                      <a:pt x="21" y="0"/>
                      <a:pt x="12" y="3"/>
                      <a:pt x="5" y="10"/>
                    </a:cubicBezTo>
                    <a:cubicBezTo>
                      <a:pt x="3" y="12"/>
                      <a:pt x="1" y="14"/>
                      <a:pt x="0" y="17"/>
                    </a:cubicBezTo>
                    <a:cubicBezTo>
                      <a:pt x="3" y="18"/>
                      <a:pt x="6" y="19"/>
                      <a:pt x="9" y="22"/>
                    </a:cubicBezTo>
                    <a:cubicBezTo>
                      <a:pt x="10" y="23"/>
                      <a:pt x="11" y="25"/>
                      <a:pt x="12" y="26"/>
                    </a:cubicBezTo>
                    <a:cubicBezTo>
                      <a:pt x="15" y="25"/>
                      <a:pt x="18" y="24"/>
                      <a:pt x="21" y="23"/>
                    </a:cubicBezTo>
                    <a:cubicBezTo>
                      <a:pt x="32" y="20"/>
                      <a:pt x="42" y="14"/>
                      <a:pt x="50" y="6"/>
                    </a:cubicBezTo>
                    <a:cubicBezTo>
                      <a:pt x="44" y="2"/>
                      <a:pt x="37" y="0"/>
                      <a:pt x="3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9" name="Google Shape;857;p5">
                <a:extLst>
                  <a:ext uri="{FF2B5EF4-FFF2-40B4-BE49-F238E27FC236}">
                    <a16:creationId xmlns:a16="http://schemas.microsoft.com/office/drawing/2014/main" id="{C97CF7EB-FA03-4939-8A0D-8AC04318B1B4}"/>
                  </a:ext>
                </a:extLst>
              </p:cNvPr>
              <p:cNvSpPr/>
              <p:nvPr/>
            </p:nvSpPr>
            <p:spPr>
              <a:xfrm>
                <a:off x="2699" y="1899"/>
                <a:ext cx="38" cy="48"/>
              </a:xfrm>
              <a:custGeom>
                <a:avLst/>
                <a:gdLst/>
                <a:ahLst/>
                <a:cxnLst/>
                <a:rect l="l" t="t" r="r" b="b"/>
                <a:pathLst>
                  <a:path w="22" h="28" extrusionOk="0">
                    <a:moveTo>
                      <a:pt x="18" y="0"/>
                    </a:moveTo>
                    <a:cubicBezTo>
                      <a:pt x="13" y="1"/>
                      <a:pt x="8" y="1"/>
                      <a:pt x="3" y="1"/>
                    </a:cubicBezTo>
                    <a:cubicBezTo>
                      <a:pt x="3" y="1"/>
                      <a:pt x="2" y="1"/>
                      <a:pt x="2" y="1"/>
                    </a:cubicBezTo>
                    <a:cubicBezTo>
                      <a:pt x="0" y="10"/>
                      <a:pt x="2" y="20"/>
                      <a:pt x="7" y="28"/>
                    </a:cubicBezTo>
                    <a:cubicBezTo>
                      <a:pt x="10" y="27"/>
                      <a:pt x="12" y="26"/>
                      <a:pt x="14" y="24"/>
                    </a:cubicBezTo>
                    <a:cubicBezTo>
                      <a:pt x="21" y="18"/>
                      <a:pt x="22" y="8"/>
                      <a:pt x="18"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0" name="Google Shape;858;p5">
                <a:extLst>
                  <a:ext uri="{FF2B5EF4-FFF2-40B4-BE49-F238E27FC236}">
                    <a16:creationId xmlns:a16="http://schemas.microsoft.com/office/drawing/2014/main" id="{FA8F8187-691B-463E-B1E5-75D9CF51B694}"/>
                  </a:ext>
                </a:extLst>
              </p:cNvPr>
              <p:cNvSpPr/>
              <p:nvPr/>
            </p:nvSpPr>
            <p:spPr>
              <a:xfrm>
                <a:off x="2703" y="1884"/>
                <a:ext cx="27" cy="17"/>
              </a:xfrm>
              <a:custGeom>
                <a:avLst/>
                <a:gdLst/>
                <a:ahLst/>
                <a:cxnLst/>
                <a:rect l="l" t="t" r="r" b="b"/>
                <a:pathLst>
                  <a:path w="16" h="10" extrusionOk="0">
                    <a:moveTo>
                      <a:pt x="4" y="0"/>
                    </a:moveTo>
                    <a:cubicBezTo>
                      <a:pt x="2" y="3"/>
                      <a:pt x="1" y="7"/>
                      <a:pt x="0" y="10"/>
                    </a:cubicBezTo>
                    <a:cubicBezTo>
                      <a:pt x="0" y="10"/>
                      <a:pt x="1" y="10"/>
                      <a:pt x="1" y="10"/>
                    </a:cubicBezTo>
                    <a:cubicBezTo>
                      <a:pt x="6" y="10"/>
                      <a:pt x="11" y="10"/>
                      <a:pt x="16" y="9"/>
                    </a:cubicBezTo>
                    <a:cubicBezTo>
                      <a:pt x="15" y="8"/>
                      <a:pt x="14" y="6"/>
                      <a:pt x="13" y="5"/>
                    </a:cubicBezTo>
                    <a:cubicBezTo>
                      <a:pt x="10" y="2"/>
                      <a:pt x="7" y="1"/>
                      <a:pt x="4"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1" name="Google Shape;859;p5">
                <a:extLst>
                  <a:ext uri="{FF2B5EF4-FFF2-40B4-BE49-F238E27FC236}">
                    <a16:creationId xmlns:a16="http://schemas.microsoft.com/office/drawing/2014/main" id="{FB172A50-E63F-4958-A4C8-3E9568F2BE18}"/>
                  </a:ext>
                </a:extLst>
              </p:cNvPr>
              <p:cNvSpPr/>
              <p:nvPr/>
            </p:nvSpPr>
            <p:spPr>
              <a:xfrm>
                <a:off x="2585" y="1711"/>
                <a:ext cx="70" cy="63"/>
              </a:xfrm>
              <a:custGeom>
                <a:avLst/>
                <a:gdLst/>
                <a:ahLst/>
                <a:cxnLst/>
                <a:rect l="l" t="t" r="r" b="b"/>
                <a:pathLst>
                  <a:path w="41" h="37" extrusionOk="0">
                    <a:moveTo>
                      <a:pt x="20" y="0"/>
                    </a:moveTo>
                    <a:cubicBezTo>
                      <a:pt x="15" y="0"/>
                      <a:pt x="11" y="2"/>
                      <a:pt x="7" y="5"/>
                    </a:cubicBezTo>
                    <a:cubicBezTo>
                      <a:pt x="0" y="13"/>
                      <a:pt x="0" y="24"/>
                      <a:pt x="7" y="32"/>
                    </a:cubicBezTo>
                    <a:cubicBezTo>
                      <a:pt x="11" y="35"/>
                      <a:pt x="15" y="37"/>
                      <a:pt x="20" y="37"/>
                    </a:cubicBezTo>
                    <a:cubicBezTo>
                      <a:pt x="25" y="37"/>
                      <a:pt x="30" y="35"/>
                      <a:pt x="33" y="32"/>
                    </a:cubicBezTo>
                    <a:cubicBezTo>
                      <a:pt x="41" y="25"/>
                      <a:pt x="41" y="13"/>
                      <a:pt x="33" y="5"/>
                    </a:cubicBezTo>
                    <a:cubicBezTo>
                      <a:pt x="30" y="2"/>
                      <a:pt x="25" y="0"/>
                      <a:pt x="2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2" name="Google Shape;860;p5">
                <a:extLst>
                  <a:ext uri="{FF2B5EF4-FFF2-40B4-BE49-F238E27FC236}">
                    <a16:creationId xmlns:a16="http://schemas.microsoft.com/office/drawing/2014/main" id="{0226E151-158A-4D42-837A-2CDEEC4F2B51}"/>
                  </a:ext>
                </a:extLst>
              </p:cNvPr>
              <p:cNvSpPr/>
              <p:nvPr/>
            </p:nvSpPr>
            <p:spPr>
              <a:xfrm>
                <a:off x="2872" y="1793"/>
                <a:ext cx="76" cy="91"/>
              </a:xfrm>
              <a:custGeom>
                <a:avLst/>
                <a:gdLst/>
                <a:ahLst/>
                <a:cxnLst/>
                <a:rect l="l" t="t" r="r" b="b"/>
                <a:pathLst>
                  <a:path w="44" h="53" extrusionOk="0">
                    <a:moveTo>
                      <a:pt x="30" y="0"/>
                    </a:moveTo>
                    <a:cubicBezTo>
                      <a:pt x="23" y="0"/>
                      <a:pt x="16" y="2"/>
                      <a:pt x="11" y="8"/>
                    </a:cubicBezTo>
                    <a:cubicBezTo>
                      <a:pt x="0" y="18"/>
                      <a:pt x="0" y="35"/>
                      <a:pt x="11" y="45"/>
                    </a:cubicBezTo>
                    <a:cubicBezTo>
                      <a:pt x="16" y="50"/>
                      <a:pt x="23" y="53"/>
                      <a:pt x="30" y="53"/>
                    </a:cubicBezTo>
                    <a:cubicBezTo>
                      <a:pt x="34" y="53"/>
                      <a:pt x="38" y="52"/>
                      <a:pt x="41" y="50"/>
                    </a:cubicBezTo>
                    <a:cubicBezTo>
                      <a:pt x="39" y="48"/>
                      <a:pt x="37" y="46"/>
                      <a:pt x="35" y="43"/>
                    </a:cubicBezTo>
                    <a:cubicBezTo>
                      <a:pt x="29" y="32"/>
                      <a:pt x="31" y="18"/>
                      <a:pt x="39" y="10"/>
                    </a:cubicBezTo>
                    <a:cubicBezTo>
                      <a:pt x="40" y="7"/>
                      <a:pt x="41" y="5"/>
                      <a:pt x="44" y="4"/>
                    </a:cubicBezTo>
                    <a:cubicBezTo>
                      <a:pt x="44" y="4"/>
                      <a:pt x="44" y="4"/>
                      <a:pt x="44" y="4"/>
                    </a:cubicBezTo>
                    <a:cubicBezTo>
                      <a:pt x="39" y="1"/>
                      <a:pt x="34" y="0"/>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3" name="Google Shape;861;p5">
                <a:extLst>
                  <a:ext uri="{FF2B5EF4-FFF2-40B4-BE49-F238E27FC236}">
                    <a16:creationId xmlns:a16="http://schemas.microsoft.com/office/drawing/2014/main" id="{99476AC3-FEB1-4782-B750-706AB8B985FF}"/>
                  </a:ext>
                </a:extLst>
              </p:cNvPr>
              <p:cNvSpPr/>
              <p:nvPr/>
            </p:nvSpPr>
            <p:spPr>
              <a:xfrm>
                <a:off x="2532" y="1935"/>
                <a:ext cx="102" cy="93"/>
              </a:xfrm>
              <a:custGeom>
                <a:avLst/>
                <a:gdLst/>
                <a:ahLst/>
                <a:cxnLst/>
                <a:rect l="l" t="t" r="r" b="b"/>
                <a:pathLst>
                  <a:path w="60" h="54" extrusionOk="0">
                    <a:moveTo>
                      <a:pt x="30" y="0"/>
                    </a:moveTo>
                    <a:cubicBezTo>
                      <a:pt x="23" y="0"/>
                      <a:pt x="16" y="2"/>
                      <a:pt x="11" y="8"/>
                    </a:cubicBezTo>
                    <a:cubicBezTo>
                      <a:pt x="0" y="18"/>
                      <a:pt x="0" y="36"/>
                      <a:pt x="11" y="46"/>
                    </a:cubicBezTo>
                    <a:cubicBezTo>
                      <a:pt x="16" y="52"/>
                      <a:pt x="23" y="54"/>
                      <a:pt x="30" y="54"/>
                    </a:cubicBezTo>
                    <a:cubicBezTo>
                      <a:pt x="37" y="54"/>
                      <a:pt x="44" y="52"/>
                      <a:pt x="49" y="46"/>
                    </a:cubicBezTo>
                    <a:cubicBezTo>
                      <a:pt x="60" y="36"/>
                      <a:pt x="60" y="18"/>
                      <a:pt x="50" y="8"/>
                    </a:cubicBezTo>
                    <a:cubicBezTo>
                      <a:pt x="44" y="2"/>
                      <a:pt x="37"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4" name="Google Shape;862;p5">
                <a:extLst>
                  <a:ext uri="{FF2B5EF4-FFF2-40B4-BE49-F238E27FC236}">
                    <a16:creationId xmlns:a16="http://schemas.microsoft.com/office/drawing/2014/main" id="{CB4DFC2B-9779-4EFF-B8A8-E16B6573AB8C}"/>
                  </a:ext>
                </a:extLst>
              </p:cNvPr>
              <p:cNvSpPr/>
              <p:nvPr/>
            </p:nvSpPr>
            <p:spPr>
              <a:xfrm>
                <a:off x="2737" y="1700"/>
                <a:ext cx="51" cy="45"/>
              </a:xfrm>
              <a:custGeom>
                <a:avLst/>
                <a:gdLst/>
                <a:ahLst/>
                <a:cxnLst/>
                <a:rect l="l" t="t" r="r" b="b"/>
                <a:pathLst>
                  <a:path w="30" h="26" extrusionOk="0">
                    <a:moveTo>
                      <a:pt x="15" y="0"/>
                    </a:moveTo>
                    <a:cubicBezTo>
                      <a:pt x="12" y="0"/>
                      <a:pt x="8" y="1"/>
                      <a:pt x="6" y="3"/>
                    </a:cubicBezTo>
                    <a:cubicBezTo>
                      <a:pt x="1" y="8"/>
                      <a:pt x="0" y="17"/>
                      <a:pt x="6" y="22"/>
                    </a:cubicBezTo>
                    <a:cubicBezTo>
                      <a:pt x="8" y="25"/>
                      <a:pt x="12" y="26"/>
                      <a:pt x="15" y="26"/>
                    </a:cubicBezTo>
                    <a:cubicBezTo>
                      <a:pt x="18" y="26"/>
                      <a:pt x="22" y="25"/>
                      <a:pt x="24" y="22"/>
                    </a:cubicBezTo>
                    <a:cubicBezTo>
                      <a:pt x="30" y="17"/>
                      <a:pt x="30" y="9"/>
                      <a:pt x="24" y="3"/>
                    </a:cubicBezTo>
                    <a:cubicBezTo>
                      <a:pt x="22" y="1"/>
                      <a:pt x="18" y="0"/>
                      <a:pt x="1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5" name="Google Shape;863;p5">
                <a:extLst>
                  <a:ext uri="{FF2B5EF4-FFF2-40B4-BE49-F238E27FC236}">
                    <a16:creationId xmlns:a16="http://schemas.microsoft.com/office/drawing/2014/main" id="{EA7E285F-B715-4079-BA2A-2D16D50984D2}"/>
                  </a:ext>
                </a:extLst>
              </p:cNvPr>
              <p:cNvSpPr/>
              <p:nvPr/>
            </p:nvSpPr>
            <p:spPr>
              <a:xfrm>
                <a:off x="2521" y="1832"/>
                <a:ext cx="28" cy="26"/>
              </a:xfrm>
              <a:custGeom>
                <a:avLst/>
                <a:gdLst/>
                <a:ahLst/>
                <a:cxnLst/>
                <a:rect l="l" t="t" r="r" b="b"/>
                <a:pathLst>
                  <a:path w="16" h="15" extrusionOk="0">
                    <a:moveTo>
                      <a:pt x="8" y="0"/>
                    </a:moveTo>
                    <a:cubicBezTo>
                      <a:pt x="6" y="0"/>
                      <a:pt x="4" y="1"/>
                      <a:pt x="3" y="3"/>
                    </a:cubicBezTo>
                    <a:cubicBezTo>
                      <a:pt x="0" y="5"/>
                      <a:pt x="0" y="10"/>
                      <a:pt x="3" y="12"/>
                    </a:cubicBezTo>
                    <a:cubicBezTo>
                      <a:pt x="4" y="14"/>
                      <a:pt x="6" y="15"/>
                      <a:pt x="8" y="15"/>
                    </a:cubicBezTo>
                    <a:cubicBezTo>
                      <a:pt x="10" y="15"/>
                      <a:pt x="11" y="14"/>
                      <a:pt x="13" y="12"/>
                    </a:cubicBezTo>
                    <a:cubicBezTo>
                      <a:pt x="16" y="10"/>
                      <a:pt x="16" y="5"/>
                      <a:pt x="13" y="3"/>
                    </a:cubicBezTo>
                    <a:cubicBezTo>
                      <a:pt x="11"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6" name="Google Shape;864;p5">
                <a:extLst>
                  <a:ext uri="{FF2B5EF4-FFF2-40B4-BE49-F238E27FC236}">
                    <a16:creationId xmlns:a16="http://schemas.microsoft.com/office/drawing/2014/main" id="{B968F992-1E57-4F16-9BBB-546A224F2BD0}"/>
                  </a:ext>
                </a:extLst>
              </p:cNvPr>
              <p:cNvSpPr/>
              <p:nvPr/>
            </p:nvSpPr>
            <p:spPr>
              <a:xfrm>
                <a:off x="2984" y="1951"/>
                <a:ext cx="41" cy="63"/>
              </a:xfrm>
              <a:custGeom>
                <a:avLst/>
                <a:gdLst/>
                <a:ahLst/>
                <a:cxnLst/>
                <a:rect l="l" t="t" r="r" b="b"/>
                <a:pathLst>
                  <a:path w="24" h="37" extrusionOk="0">
                    <a:moveTo>
                      <a:pt x="5" y="0"/>
                    </a:moveTo>
                    <a:cubicBezTo>
                      <a:pt x="3" y="0"/>
                      <a:pt x="2" y="0"/>
                      <a:pt x="0" y="0"/>
                    </a:cubicBezTo>
                    <a:cubicBezTo>
                      <a:pt x="1" y="1"/>
                      <a:pt x="1" y="1"/>
                      <a:pt x="1" y="1"/>
                    </a:cubicBezTo>
                    <a:cubicBezTo>
                      <a:pt x="11" y="11"/>
                      <a:pt x="13" y="25"/>
                      <a:pt x="9" y="37"/>
                    </a:cubicBezTo>
                    <a:cubicBezTo>
                      <a:pt x="13" y="36"/>
                      <a:pt x="16" y="34"/>
                      <a:pt x="18" y="32"/>
                    </a:cubicBezTo>
                    <a:cubicBezTo>
                      <a:pt x="21" y="29"/>
                      <a:pt x="23" y="25"/>
                      <a:pt x="24" y="21"/>
                    </a:cubicBezTo>
                    <a:cubicBezTo>
                      <a:pt x="23" y="17"/>
                      <a:pt x="22" y="13"/>
                      <a:pt x="21" y="9"/>
                    </a:cubicBezTo>
                    <a:cubicBezTo>
                      <a:pt x="20" y="8"/>
                      <a:pt x="19" y="6"/>
                      <a:pt x="18" y="5"/>
                    </a:cubicBezTo>
                    <a:cubicBezTo>
                      <a:pt x="15" y="2"/>
                      <a:pt x="10" y="0"/>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7" name="Google Shape;865;p5">
                <a:extLst>
                  <a:ext uri="{FF2B5EF4-FFF2-40B4-BE49-F238E27FC236}">
                    <a16:creationId xmlns:a16="http://schemas.microsoft.com/office/drawing/2014/main" id="{38727206-57F2-4A9B-BC73-92378D009A98}"/>
                  </a:ext>
                </a:extLst>
              </p:cNvPr>
              <p:cNvSpPr/>
              <p:nvPr/>
            </p:nvSpPr>
            <p:spPr>
              <a:xfrm>
                <a:off x="3020" y="1966"/>
                <a:ext cx="5" cy="21"/>
              </a:xfrm>
              <a:custGeom>
                <a:avLst/>
                <a:gdLst/>
                <a:ahLst/>
                <a:cxnLst/>
                <a:rect l="l" t="t" r="r" b="b"/>
                <a:pathLst>
                  <a:path w="3" h="12" extrusionOk="0">
                    <a:moveTo>
                      <a:pt x="0" y="0"/>
                    </a:moveTo>
                    <a:cubicBezTo>
                      <a:pt x="1" y="4"/>
                      <a:pt x="2" y="8"/>
                      <a:pt x="3" y="12"/>
                    </a:cubicBezTo>
                    <a:cubicBezTo>
                      <a:pt x="3" y="8"/>
                      <a:pt x="2" y="4"/>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8" name="Google Shape;866;p5">
                <a:extLst>
                  <a:ext uri="{FF2B5EF4-FFF2-40B4-BE49-F238E27FC236}">
                    <a16:creationId xmlns:a16="http://schemas.microsoft.com/office/drawing/2014/main" id="{71D98454-BBB1-4518-BA7A-4210CBF6FA73}"/>
                  </a:ext>
                </a:extLst>
              </p:cNvPr>
              <p:cNvSpPr/>
              <p:nvPr/>
            </p:nvSpPr>
            <p:spPr>
              <a:xfrm>
                <a:off x="2963" y="1951"/>
                <a:ext cx="43" cy="63"/>
              </a:xfrm>
              <a:custGeom>
                <a:avLst/>
                <a:gdLst/>
                <a:ahLst/>
                <a:cxnLst/>
                <a:rect l="l" t="t" r="r" b="b"/>
                <a:pathLst>
                  <a:path w="25" h="37" extrusionOk="0">
                    <a:moveTo>
                      <a:pt x="12" y="0"/>
                    </a:moveTo>
                    <a:cubicBezTo>
                      <a:pt x="12" y="0"/>
                      <a:pt x="12" y="0"/>
                      <a:pt x="12" y="0"/>
                    </a:cubicBezTo>
                    <a:cubicBezTo>
                      <a:pt x="13" y="10"/>
                      <a:pt x="8" y="20"/>
                      <a:pt x="0" y="26"/>
                    </a:cubicBezTo>
                    <a:cubicBezTo>
                      <a:pt x="1" y="28"/>
                      <a:pt x="2" y="30"/>
                      <a:pt x="4" y="32"/>
                    </a:cubicBezTo>
                    <a:cubicBezTo>
                      <a:pt x="7" y="35"/>
                      <a:pt x="12" y="37"/>
                      <a:pt x="17" y="37"/>
                    </a:cubicBezTo>
                    <a:cubicBezTo>
                      <a:pt x="18" y="37"/>
                      <a:pt x="20" y="37"/>
                      <a:pt x="21" y="37"/>
                    </a:cubicBezTo>
                    <a:cubicBezTo>
                      <a:pt x="25" y="25"/>
                      <a:pt x="23" y="11"/>
                      <a:pt x="13" y="1"/>
                    </a:cubicBezTo>
                    <a:cubicBezTo>
                      <a:pt x="13" y="1"/>
                      <a:pt x="13" y="1"/>
                      <a:pt x="12"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9" name="Google Shape;867;p5">
                <a:extLst>
                  <a:ext uri="{FF2B5EF4-FFF2-40B4-BE49-F238E27FC236}">
                    <a16:creationId xmlns:a16="http://schemas.microsoft.com/office/drawing/2014/main" id="{22A65B17-7B3D-4198-9466-76CBAB5B6A14}"/>
                  </a:ext>
                </a:extLst>
              </p:cNvPr>
              <p:cNvSpPr/>
              <p:nvPr/>
            </p:nvSpPr>
            <p:spPr>
              <a:xfrm>
                <a:off x="3040" y="1621"/>
                <a:ext cx="91" cy="64"/>
              </a:xfrm>
              <a:custGeom>
                <a:avLst/>
                <a:gdLst/>
                <a:ahLst/>
                <a:cxnLst/>
                <a:rect l="l" t="t" r="r" b="b"/>
                <a:pathLst>
                  <a:path w="53" h="37" extrusionOk="0">
                    <a:moveTo>
                      <a:pt x="36" y="0"/>
                    </a:moveTo>
                    <a:cubicBezTo>
                      <a:pt x="36" y="6"/>
                      <a:pt x="32" y="13"/>
                      <a:pt x="26" y="16"/>
                    </a:cubicBezTo>
                    <a:cubicBezTo>
                      <a:pt x="23" y="18"/>
                      <a:pt x="20" y="18"/>
                      <a:pt x="17" y="18"/>
                    </a:cubicBezTo>
                    <a:cubicBezTo>
                      <a:pt x="10" y="18"/>
                      <a:pt x="4" y="15"/>
                      <a:pt x="1" y="9"/>
                    </a:cubicBezTo>
                    <a:cubicBezTo>
                      <a:pt x="0" y="16"/>
                      <a:pt x="2" y="23"/>
                      <a:pt x="7" y="28"/>
                    </a:cubicBezTo>
                    <a:cubicBezTo>
                      <a:pt x="12" y="34"/>
                      <a:pt x="19" y="37"/>
                      <a:pt x="26" y="37"/>
                    </a:cubicBezTo>
                    <a:cubicBezTo>
                      <a:pt x="33" y="37"/>
                      <a:pt x="39" y="34"/>
                      <a:pt x="44" y="30"/>
                    </a:cubicBezTo>
                    <a:cubicBezTo>
                      <a:pt x="50" y="24"/>
                      <a:pt x="53" y="15"/>
                      <a:pt x="52" y="7"/>
                    </a:cubicBezTo>
                    <a:cubicBezTo>
                      <a:pt x="47" y="6"/>
                      <a:pt x="41" y="4"/>
                      <a:pt x="37" y="1"/>
                    </a:cubicBezTo>
                    <a:cubicBezTo>
                      <a:pt x="37" y="1"/>
                      <a:pt x="36" y="0"/>
                      <a:pt x="3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0" name="Google Shape;868;p5">
                <a:extLst>
                  <a:ext uri="{FF2B5EF4-FFF2-40B4-BE49-F238E27FC236}">
                    <a16:creationId xmlns:a16="http://schemas.microsoft.com/office/drawing/2014/main" id="{D34E9055-B828-4847-974E-AD289A1514B6}"/>
                  </a:ext>
                </a:extLst>
              </p:cNvPr>
              <p:cNvSpPr/>
              <p:nvPr/>
            </p:nvSpPr>
            <p:spPr>
              <a:xfrm>
                <a:off x="2889" y="1651"/>
                <a:ext cx="36" cy="8"/>
              </a:xfrm>
              <a:custGeom>
                <a:avLst/>
                <a:gdLst/>
                <a:ahLst/>
                <a:cxnLst/>
                <a:rect l="l" t="t" r="r" b="b"/>
                <a:pathLst>
                  <a:path w="21" h="5" extrusionOk="0">
                    <a:moveTo>
                      <a:pt x="21" y="0"/>
                    </a:moveTo>
                    <a:cubicBezTo>
                      <a:pt x="19" y="1"/>
                      <a:pt x="17" y="1"/>
                      <a:pt x="14" y="1"/>
                    </a:cubicBezTo>
                    <a:cubicBezTo>
                      <a:pt x="13" y="2"/>
                      <a:pt x="11" y="2"/>
                      <a:pt x="10" y="2"/>
                    </a:cubicBezTo>
                    <a:cubicBezTo>
                      <a:pt x="6" y="2"/>
                      <a:pt x="3" y="1"/>
                      <a:pt x="0" y="1"/>
                    </a:cubicBezTo>
                    <a:cubicBezTo>
                      <a:pt x="3" y="3"/>
                      <a:pt x="6" y="5"/>
                      <a:pt x="10" y="5"/>
                    </a:cubicBezTo>
                    <a:cubicBezTo>
                      <a:pt x="14" y="5"/>
                      <a:pt x="18" y="3"/>
                      <a:pt x="21" y="1"/>
                    </a:cubicBezTo>
                    <a:cubicBezTo>
                      <a:pt x="21" y="1"/>
                      <a:pt x="21"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1" name="Google Shape;869;p5">
                <a:extLst>
                  <a:ext uri="{FF2B5EF4-FFF2-40B4-BE49-F238E27FC236}">
                    <a16:creationId xmlns:a16="http://schemas.microsoft.com/office/drawing/2014/main" id="{53CE2BE9-F24B-494A-8BA5-E3DD50EC5C4B}"/>
                  </a:ext>
                </a:extLst>
              </p:cNvPr>
              <p:cNvSpPr/>
              <p:nvPr/>
            </p:nvSpPr>
            <p:spPr>
              <a:xfrm>
                <a:off x="2908" y="1397"/>
                <a:ext cx="122" cy="89"/>
              </a:xfrm>
              <a:custGeom>
                <a:avLst/>
                <a:gdLst/>
                <a:ahLst/>
                <a:cxnLst/>
                <a:rect l="l" t="t" r="r" b="b"/>
                <a:pathLst>
                  <a:path w="71" h="52" extrusionOk="0">
                    <a:moveTo>
                      <a:pt x="37" y="0"/>
                    </a:moveTo>
                    <a:cubicBezTo>
                      <a:pt x="29" y="0"/>
                      <a:pt x="21" y="3"/>
                      <a:pt x="14" y="9"/>
                    </a:cubicBezTo>
                    <a:cubicBezTo>
                      <a:pt x="2" y="20"/>
                      <a:pt x="0" y="38"/>
                      <a:pt x="8" y="52"/>
                    </a:cubicBezTo>
                    <a:cubicBezTo>
                      <a:pt x="9" y="52"/>
                      <a:pt x="9" y="52"/>
                      <a:pt x="10" y="52"/>
                    </a:cubicBezTo>
                    <a:cubicBezTo>
                      <a:pt x="11" y="37"/>
                      <a:pt x="23" y="25"/>
                      <a:pt x="39" y="24"/>
                    </a:cubicBezTo>
                    <a:cubicBezTo>
                      <a:pt x="40" y="24"/>
                      <a:pt x="41" y="24"/>
                      <a:pt x="41" y="24"/>
                    </a:cubicBezTo>
                    <a:cubicBezTo>
                      <a:pt x="54" y="24"/>
                      <a:pt x="66" y="32"/>
                      <a:pt x="70" y="44"/>
                    </a:cubicBezTo>
                    <a:cubicBezTo>
                      <a:pt x="71" y="42"/>
                      <a:pt x="71" y="41"/>
                      <a:pt x="71" y="40"/>
                    </a:cubicBezTo>
                    <a:cubicBezTo>
                      <a:pt x="69" y="35"/>
                      <a:pt x="67" y="31"/>
                      <a:pt x="65" y="26"/>
                    </a:cubicBezTo>
                    <a:cubicBezTo>
                      <a:pt x="64" y="21"/>
                      <a:pt x="62" y="15"/>
                      <a:pt x="62" y="10"/>
                    </a:cubicBezTo>
                    <a:cubicBezTo>
                      <a:pt x="55" y="3"/>
                      <a:pt x="46" y="0"/>
                      <a:pt x="3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2" name="Google Shape;870;p5">
                <a:extLst>
                  <a:ext uri="{FF2B5EF4-FFF2-40B4-BE49-F238E27FC236}">
                    <a16:creationId xmlns:a16="http://schemas.microsoft.com/office/drawing/2014/main" id="{FC161DC6-FC50-4609-842B-53359EA535DE}"/>
                  </a:ext>
                </a:extLst>
              </p:cNvPr>
              <p:cNvSpPr/>
              <p:nvPr/>
            </p:nvSpPr>
            <p:spPr>
              <a:xfrm>
                <a:off x="3014" y="1414"/>
                <a:ext cx="19" cy="51"/>
              </a:xfrm>
              <a:custGeom>
                <a:avLst/>
                <a:gdLst/>
                <a:ahLst/>
                <a:cxnLst/>
                <a:rect l="l" t="t" r="r" b="b"/>
                <a:pathLst>
                  <a:path w="11" h="30" extrusionOk="0">
                    <a:moveTo>
                      <a:pt x="0" y="0"/>
                    </a:moveTo>
                    <a:cubicBezTo>
                      <a:pt x="0" y="5"/>
                      <a:pt x="2" y="11"/>
                      <a:pt x="3" y="16"/>
                    </a:cubicBezTo>
                    <a:cubicBezTo>
                      <a:pt x="5" y="21"/>
                      <a:pt x="7" y="25"/>
                      <a:pt x="9" y="30"/>
                    </a:cubicBezTo>
                    <a:cubicBezTo>
                      <a:pt x="11" y="20"/>
                      <a:pt x="8" y="9"/>
                      <a:pt x="1" y="1"/>
                    </a:cubicBezTo>
                    <a:cubicBezTo>
                      <a:pt x="0" y="0"/>
                      <a:pt x="0" y="0"/>
                      <a:pt x="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3" name="Google Shape;871;p5">
                <a:extLst>
                  <a:ext uri="{FF2B5EF4-FFF2-40B4-BE49-F238E27FC236}">
                    <a16:creationId xmlns:a16="http://schemas.microsoft.com/office/drawing/2014/main" id="{2657A90C-A4C9-4347-8609-A3562818D360}"/>
                  </a:ext>
                </a:extLst>
              </p:cNvPr>
              <p:cNvSpPr/>
              <p:nvPr/>
            </p:nvSpPr>
            <p:spPr>
              <a:xfrm>
                <a:off x="2925" y="1438"/>
                <a:ext cx="103" cy="75"/>
              </a:xfrm>
              <a:custGeom>
                <a:avLst/>
                <a:gdLst/>
                <a:ahLst/>
                <a:cxnLst/>
                <a:rect l="l" t="t" r="r" b="b"/>
                <a:pathLst>
                  <a:path w="60" h="44" extrusionOk="0">
                    <a:moveTo>
                      <a:pt x="31" y="0"/>
                    </a:moveTo>
                    <a:cubicBezTo>
                      <a:pt x="31" y="0"/>
                      <a:pt x="30" y="0"/>
                      <a:pt x="29" y="0"/>
                    </a:cubicBezTo>
                    <a:cubicBezTo>
                      <a:pt x="13" y="1"/>
                      <a:pt x="1" y="13"/>
                      <a:pt x="0" y="28"/>
                    </a:cubicBezTo>
                    <a:cubicBezTo>
                      <a:pt x="10" y="31"/>
                      <a:pt x="19" y="36"/>
                      <a:pt x="26" y="44"/>
                    </a:cubicBezTo>
                    <a:cubicBezTo>
                      <a:pt x="26" y="44"/>
                      <a:pt x="27" y="44"/>
                      <a:pt x="27" y="44"/>
                    </a:cubicBezTo>
                    <a:cubicBezTo>
                      <a:pt x="36" y="44"/>
                      <a:pt x="44" y="41"/>
                      <a:pt x="51" y="35"/>
                    </a:cubicBezTo>
                    <a:cubicBezTo>
                      <a:pt x="55" y="31"/>
                      <a:pt x="59" y="25"/>
                      <a:pt x="60" y="20"/>
                    </a:cubicBezTo>
                    <a:cubicBezTo>
                      <a:pt x="56" y="8"/>
                      <a:pt x="44" y="0"/>
                      <a:pt x="3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4" name="Google Shape;872;p5">
                <a:extLst>
                  <a:ext uri="{FF2B5EF4-FFF2-40B4-BE49-F238E27FC236}">
                    <a16:creationId xmlns:a16="http://schemas.microsoft.com/office/drawing/2014/main" id="{F6DFD43B-B525-4553-BBFE-D7FD0A5FCF32}"/>
                  </a:ext>
                </a:extLst>
              </p:cNvPr>
              <p:cNvSpPr/>
              <p:nvPr/>
            </p:nvSpPr>
            <p:spPr>
              <a:xfrm>
                <a:off x="2802" y="1247"/>
                <a:ext cx="70" cy="64"/>
              </a:xfrm>
              <a:custGeom>
                <a:avLst/>
                <a:gdLst/>
                <a:ahLst/>
                <a:cxnLst/>
                <a:rect l="l" t="t" r="r" b="b"/>
                <a:pathLst>
                  <a:path w="41" h="37" extrusionOk="0">
                    <a:moveTo>
                      <a:pt x="21" y="0"/>
                    </a:moveTo>
                    <a:cubicBezTo>
                      <a:pt x="16" y="0"/>
                      <a:pt x="12" y="1"/>
                      <a:pt x="8" y="5"/>
                    </a:cubicBezTo>
                    <a:cubicBezTo>
                      <a:pt x="0" y="12"/>
                      <a:pt x="0" y="24"/>
                      <a:pt x="7" y="31"/>
                    </a:cubicBezTo>
                    <a:cubicBezTo>
                      <a:pt x="11" y="35"/>
                      <a:pt x="16" y="37"/>
                      <a:pt x="21" y="37"/>
                    </a:cubicBezTo>
                    <a:cubicBezTo>
                      <a:pt x="25" y="37"/>
                      <a:pt x="30" y="36"/>
                      <a:pt x="33" y="32"/>
                    </a:cubicBezTo>
                    <a:cubicBezTo>
                      <a:pt x="41" y="25"/>
                      <a:pt x="41" y="13"/>
                      <a:pt x="34" y="6"/>
                    </a:cubicBezTo>
                    <a:cubicBezTo>
                      <a:pt x="31"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5" name="Google Shape;873;p5">
                <a:extLst>
                  <a:ext uri="{FF2B5EF4-FFF2-40B4-BE49-F238E27FC236}">
                    <a16:creationId xmlns:a16="http://schemas.microsoft.com/office/drawing/2014/main" id="{F1FE7A2B-0454-4126-BC89-23FD2B8BEBFD}"/>
                  </a:ext>
                </a:extLst>
              </p:cNvPr>
              <p:cNvSpPr/>
              <p:nvPr/>
            </p:nvSpPr>
            <p:spPr>
              <a:xfrm>
                <a:off x="3088" y="1352"/>
                <a:ext cx="99" cy="79"/>
              </a:xfrm>
              <a:custGeom>
                <a:avLst/>
                <a:gdLst/>
                <a:ahLst/>
                <a:cxnLst/>
                <a:rect l="l" t="t" r="r" b="b"/>
                <a:pathLst>
                  <a:path w="58" h="46" extrusionOk="0">
                    <a:moveTo>
                      <a:pt x="11" y="0"/>
                    </a:moveTo>
                    <a:cubicBezTo>
                      <a:pt x="0" y="10"/>
                      <a:pt x="0" y="27"/>
                      <a:pt x="9" y="38"/>
                    </a:cubicBezTo>
                    <a:cubicBezTo>
                      <a:pt x="15" y="43"/>
                      <a:pt x="22" y="46"/>
                      <a:pt x="29" y="46"/>
                    </a:cubicBezTo>
                    <a:cubicBezTo>
                      <a:pt x="35" y="46"/>
                      <a:pt x="42" y="44"/>
                      <a:pt x="47" y="39"/>
                    </a:cubicBezTo>
                    <a:cubicBezTo>
                      <a:pt x="58" y="29"/>
                      <a:pt x="58" y="12"/>
                      <a:pt x="48" y="2"/>
                    </a:cubicBezTo>
                    <a:cubicBezTo>
                      <a:pt x="48" y="1"/>
                      <a:pt x="48" y="1"/>
                      <a:pt x="47" y="0"/>
                    </a:cubicBezTo>
                    <a:cubicBezTo>
                      <a:pt x="47" y="3"/>
                      <a:pt x="45" y="5"/>
                      <a:pt x="44" y="7"/>
                    </a:cubicBezTo>
                    <a:cubicBezTo>
                      <a:pt x="40" y="12"/>
                      <a:pt x="35" y="14"/>
                      <a:pt x="29" y="14"/>
                    </a:cubicBezTo>
                    <a:cubicBezTo>
                      <a:pt x="25" y="14"/>
                      <a:pt x="21" y="13"/>
                      <a:pt x="18" y="10"/>
                    </a:cubicBezTo>
                    <a:cubicBezTo>
                      <a:pt x="14" y="8"/>
                      <a:pt x="12" y="4"/>
                      <a:pt x="1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6" name="Google Shape;874;p5">
                <a:extLst>
                  <a:ext uri="{FF2B5EF4-FFF2-40B4-BE49-F238E27FC236}">
                    <a16:creationId xmlns:a16="http://schemas.microsoft.com/office/drawing/2014/main" id="{CD50A5DB-B3A1-44DB-8F84-47513E1544F3}"/>
                  </a:ext>
                </a:extLst>
              </p:cNvPr>
              <p:cNvSpPr/>
              <p:nvPr/>
            </p:nvSpPr>
            <p:spPr>
              <a:xfrm>
                <a:off x="2742" y="1470"/>
                <a:ext cx="98" cy="93"/>
              </a:xfrm>
              <a:custGeom>
                <a:avLst/>
                <a:gdLst/>
                <a:ahLst/>
                <a:cxnLst/>
                <a:rect l="l" t="t" r="r" b="b"/>
                <a:pathLst>
                  <a:path w="57" h="54" extrusionOk="0">
                    <a:moveTo>
                      <a:pt x="30" y="0"/>
                    </a:moveTo>
                    <a:cubicBezTo>
                      <a:pt x="23" y="0"/>
                      <a:pt x="17" y="2"/>
                      <a:pt x="11" y="7"/>
                    </a:cubicBezTo>
                    <a:cubicBezTo>
                      <a:pt x="0" y="17"/>
                      <a:pt x="0" y="35"/>
                      <a:pt x="10" y="46"/>
                    </a:cubicBezTo>
                    <a:cubicBezTo>
                      <a:pt x="15" y="51"/>
                      <a:pt x="23" y="54"/>
                      <a:pt x="30" y="54"/>
                    </a:cubicBezTo>
                    <a:cubicBezTo>
                      <a:pt x="36" y="54"/>
                      <a:pt x="42" y="52"/>
                      <a:pt x="47" y="48"/>
                    </a:cubicBezTo>
                    <a:cubicBezTo>
                      <a:pt x="49" y="40"/>
                      <a:pt x="52" y="33"/>
                      <a:pt x="57" y="27"/>
                    </a:cubicBezTo>
                    <a:cubicBezTo>
                      <a:pt x="57" y="20"/>
                      <a:pt x="55" y="14"/>
                      <a:pt x="50" y="9"/>
                    </a:cubicBezTo>
                    <a:cubicBezTo>
                      <a:pt x="45" y="3"/>
                      <a:pt x="37"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7" name="Google Shape;875;p5">
                <a:extLst>
                  <a:ext uri="{FF2B5EF4-FFF2-40B4-BE49-F238E27FC236}">
                    <a16:creationId xmlns:a16="http://schemas.microsoft.com/office/drawing/2014/main" id="{FF81B34F-FDB1-40B1-B50C-3829AB293E85}"/>
                  </a:ext>
                </a:extLst>
              </p:cNvPr>
              <p:cNvSpPr/>
              <p:nvPr/>
            </p:nvSpPr>
            <p:spPr>
              <a:xfrm>
                <a:off x="2956" y="1241"/>
                <a:ext cx="52" cy="46"/>
              </a:xfrm>
              <a:custGeom>
                <a:avLst/>
                <a:gdLst/>
                <a:ahLst/>
                <a:cxnLst/>
                <a:rect l="l" t="t" r="r" b="b"/>
                <a:pathLst>
                  <a:path w="30" h="27" extrusionOk="0">
                    <a:moveTo>
                      <a:pt x="15" y="0"/>
                    </a:moveTo>
                    <a:cubicBezTo>
                      <a:pt x="12" y="0"/>
                      <a:pt x="8" y="2"/>
                      <a:pt x="6" y="4"/>
                    </a:cubicBezTo>
                    <a:cubicBezTo>
                      <a:pt x="1" y="9"/>
                      <a:pt x="0" y="17"/>
                      <a:pt x="5" y="23"/>
                    </a:cubicBezTo>
                    <a:cubicBezTo>
                      <a:pt x="8" y="25"/>
                      <a:pt x="11" y="27"/>
                      <a:pt x="15" y="27"/>
                    </a:cubicBezTo>
                    <a:cubicBezTo>
                      <a:pt x="18" y="27"/>
                      <a:pt x="21" y="26"/>
                      <a:pt x="24" y="23"/>
                    </a:cubicBezTo>
                    <a:cubicBezTo>
                      <a:pt x="29" y="18"/>
                      <a:pt x="30" y="10"/>
                      <a:pt x="25" y="5"/>
                    </a:cubicBezTo>
                    <a:cubicBezTo>
                      <a:pt x="22" y="2"/>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8" name="Google Shape;876;p5">
                <a:extLst>
                  <a:ext uri="{FF2B5EF4-FFF2-40B4-BE49-F238E27FC236}">
                    <a16:creationId xmlns:a16="http://schemas.microsoft.com/office/drawing/2014/main" id="{3ADA735B-6F08-4C7F-B58A-404218725A90}"/>
                  </a:ext>
                </a:extLst>
              </p:cNvPr>
              <p:cNvSpPr/>
              <p:nvPr/>
            </p:nvSpPr>
            <p:spPr>
              <a:xfrm>
                <a:off x="2737" y="1367"/>
                <a:ext cx="26" cy="25"/>
              </a:xfrm>
              <a:custGeom>
                <a:avLst/>
                <a:gdLst/>
                <a:ahLst/>
                <a:cxnLst/>
                <a:rect l="l" t="t" r="r" b="b"/>
                <a:pathLst>
                  <a:path w="15" h="14" extrusionOk="0">
                    <a:moveTo>
                      <a:pt x="7" y="0"/>
                    </a:moveTo>
                    <a:cubicBezTo>
                      <a:pt x="6" y="0"/>
                      <a:pt x="4" y="0"/>
                      <a:pt x="3" y="1"/>
                    </a:cubicBezTo>
                    <a:cubicBezTo>
                      <a:pt x="0" y="4"/>
                      <a:pt x="0" y="9"/>
                      <a:pt x="2" y="11"/>
                    </a:cubicBezTo>
                    <a:cubicBezTo>
                      <a:pt x="4" y="13"/>
                      <a:pt x="5" y="14"/>
                      <a:pt x="7" y="14"/>
                    </a:cubicBezTo>
                    <a:cubicBezTo>
                      <a:pt x="9" y="14"/>
                      <a:pt x="11" y="13"/>
                      <a:pt x="12" y="12"/>
                    </a:cubicBezTo>
                    <a:cubicBezTo>
                      <a:pt x="15" y="9"/>
                      <a:pt x="15" y="5"/>
                      <a:pt x="12" y="2"/>
                    </a:cubicBezTo>
                    <a:cubicBezTo>
                      <a:pt x="11" y="0"/>
                      <a:pt x="9"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9" name="Google Shape;877;p5">
                <a:extLst>
                  <a:ext uri="{FF2B5EF4-FFF2-40B4-BE49-F238E27FC236}">
                    <a16:creationId xmlns:a16="http://schemas.microsoft.com/office/drawing/2014/main" id="{BB807688-7083-4220-882D-749FAB7B2643}"/>
                  </a:ext>
                </a:extLst>
              </p:cNvPr>
              <p:cNvSpPr/>
              <p:nvPr/>
            </p:nvSpPr>
            <p:spPr>
              <a:xfrm>
                <a:off x="3172" y="1532"/>
                <a:ext cx="45" cy="33"/>
              </a:xfrm>
              <a:custGeom>
                <a:avLst/>
                <a:gdLst/>
                <a:ahLst/>
                <a:cxnLst/>
                <a:rect l="l" t="t" r="r" b="b"/>
                <a:pathLst>
                  <a:path w="26" h="19" extrusionOk="0">
                    <a:moveTo>
                      <a:pt x="25" y="0"/>
                    </a:moveTo>
                    <a:cubicBezTo>
                      <a:pt x="23" y="1"/>
                      <a:pt x="22" y="1"/>
                      <a:pt x="20" y="2"/>
                    </a:cubicBezTo>
                    <a:cubicBezTo>
                      <a:pt x="14" y="4"/>
                      <a:pt x="7" y="6"/>
                      <a:pt x="0" y="6"/>
                    </a:cubicBezTo>
                    <a:cubicBezTo>
                      <a:pt x="1" y="8"/>
                      <a:pt x="2" y="11"/>
                      <a:pt x="4" y="13"/>
                    </a:cubicBezTo>
                    <a:cubicBezTo>
                      <a:pt x="7" y="17"/>
                      <a:pt x="12" y="19"/>
                      <a:pt x="17" y="19"/>
                    </a:cubicBezTo>
                    <a:cubicBezTo>
                      <a:pt x="20" y="19"/>
                      <a:pt x="22" y="18"/>
                      <a:pt x="24" y="17"/>
                    </a:cubicBezTo>
                    <a:cubicBezTo>
                      <a:pt x="22" y="12"/>
                      <a:pt x="22" y="6"/>
                      <a:pt x="26" y="2"/>
                    </a:cubicBezTo>
                    <a:cubicBezTo>
                      <a:pt x="26" y="1"/>
                      <a:pt x="25" y="1"/>
                      <a:pt x="2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0" name="Google Shape;878;p5">
                <a:extLst>
                  <a:ext uri="{FF2B5EF4-FFF2-40B4-BE49-F238E27FC236}">
                    <a16:creationId xmlns:a16="http://schemas.microsoft.com/office/drawing/2014/main" id="{2E7A0A58-46AF-480A-9AE7-C7B5B5653341}"/>
                  </a:ext>
                </a:extLst>
              </p:cNvPr>
              <p:cNvSpPr/>
              <p:nvPr/>
            </p:nvSpPr>
            <p:spPr>
              <a:xfrm>
                <a:off x="3167" y="1500"/>
                <a:ext cx="48" cy="42"/>
              </a:xfrm>
              <a:custGeom>
                <a:avLst/>
                <a:gdLst/>
                <a:ahLst/>
                <a:cxnLst/>
                <a:rect l="l" t="t" r="r" b="b"/>
                <a:pathLst>
                  <a:path w="28" h="25" extrusionOk="0">
                    <a:moveTo>
                      <a:pt x="20" y="0"/>
                    </a:moveTo>
                    <a:cubicBezTo>
                      <a:pt x="16" y="0"/>
                      <a:pt x="11" y="2"/>
                      <a:pt x="8" y="5"/>
                    </a:cubicBezTo>
                    <a:cubicBezTo>
                      <a:pt x="2" y="10"/>
                      <a:pt x="0" y="18"/>
                      <a:pt x="3" y="25"/>
                    </a:cubicBezTo>
                    <a:cubicBezTo>
                      <a:pt x="10" y="25"/>
                      <a:pt x="17" y="23"/>
                      <a:pt x="23" y="21"/>
                    </a:cubicBezTo>
                    <a:cubicBezTo>
                      <a:pt x="25" y="20"/>
                      <a:pt x="26" y="20"/>
                      <a:pt x="28" y="19"/>
                    </a:cubicBezTo>
                    <a:cubicBezTo>
                      <a:pt x="25" y="14"/>
                      <a:pt x="24" y="7"/>
                      <a:pt x="27" y="1"/>
                    </a:cubicBezTo>
                    <a:cubicBezTo>
                      <a:pt x="25" y="1"/>
                      <a:pt x="23" y="0"/>
                      <a:pt x="20" y="0"/>
                    </a:cubicBezTo>
                  </a:path>
                </a:pathLst>
              </a:custGeom>
              <a:solidFill>
                <a:srgbClr val="26272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1" name="Google Shape;879;p5">
                <a:extLst>
                  <a:ext uri="{FF2B5EF4-FFF2-40B4-BE49-F238E27FC236}">
                    <a16:creationId xmlns:a16="http://schemas.microsoft.com/office/drawing/2014/main" id="{0D6ED3C4-4CFA-43D3-BD96-A28A3A8CA987}"/>
                  </a:ext>
                </a:extLst>
              </p:cNvPr>
              <p:cNvSpPr/>
              <p:nvPr/>
            </p:nvSpPr>
            <p:spPr>
              <a:xfrm>
                <a:off x="3210" y="1536"/>
                <a:ext cx="20" cy="25"/>
              </a:xfrm>
              <a:custGeom>
                <a:avLst/>
                <a:gdLst/>
                <a:ahLst/>
                <a:cxnLst/>
                <a:rect l="l" t="t" r="r" b="b"/>
                <a:pathLst>
                  <a:path w="12" h="15" extrusionOk="0">
                    <a:moveTo>
                      <a:pt x="4" y="0"/>
                    </a:moveTo>
                    <a:cubicBezTo>
                      <a:pt x="0" y="4"/>
                      <a:pt x="0" y="10"/>
                      <a:pt x="2" y="15"/>
                    </a:cubicBezTo>
                    <a:cubicBezTo>
                      <a:pt x="4" y="15"/>
                      <a:pt x="6" y="13"/>
                      <a:pt x="8" y="12"/>
                    </a:cubicBezTo>
                    <a:cubicBezTo>
                      <a:pt x="10" y="10"/>
                      <a:pt x="11" y="8"/>
                      <a:pt x="12" y="6"/>
                    </a:cubicBezTo>
                    <a:cubicBezTo>
                      <a:pt x="9" y="5"/>
                      <a:pt x="6" y="3"/>
                      <a:pt x="4" y="0"/>
                    </a:cubicBezTo>
                    <a:cubicBezTo>
                      <a:pt x="4" y="0"/>
                      <a:pt x="4" y="0"/>
                      <a:pt x="4"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2" name="Google Shape;880;p5">
                <a:extLst>
                  <a:ext uri="{FF2B5EF4-FFF2-40B4-BE49-F238E27FC236}">
                    <a16:creationId xmlns:a16="http://schemas.microsoft.com/office/drawing/2014/main" id="{B6CB6FBA-77FA-41EB-B694-F8E8E9706049}"/>
                  </a:ext>
                </a:extLst>
              </p:cNvPr>
              <p:cNvSpPr/>
              <p:nvPr/>
            </p:nvSpPr>
            <p:spPr>
              <a:xfrm>
                <a:off x="3350" y="1326"/>
                <a:ext cx="43" cy="52"/>
              </a:xfrm>
              <a:custGeom>
                <a:avLst/>
                <a:gdLst/>
                <a:ahLst/>
                <a:cxnLst/>
                <a:rect l="l" t="t" r="r" b="b"/>
                <a:pathLst>
                  <a:path w="25" h="30" extrusionOk="0">
                    <a:moveTo>
                      <a:pt x="17" y="0"/>
                    </a:moveTo>
                    <a:cubicBezTo>
                      <a:pt x="6" y="6"/>
                      <a:pt x="0" y="18"/>
                      <a:pt x="3" y="30"/>
                    </a:cubicBezTo>
                    <a:cubicBezTo>
                      <a:pt x="6" y="24"/>
                      <a:pt x="10" y="18"/>
                      <a:pt x="15" y="14"/>
                    </a:cubicBezTo>
                    <a:cubicBezTo>
                      <a:pt x="18" y="12"/>
                      <a:pt x="22" y="11"/>
                      <a:pt x="25" y="10"/>
                    </a:cubicBezTo>
                    <a:cubicBezTo>
                      <a:pt x="22" y="7"/>
                      <a:pt x="19" y="4"/>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3" name="Google Shape;881;p5">
                <a:extLst>
                  <a:ext uri="{FF2B5EF4-FFF2-40B4-BE49-F238E27FC236}">
                    <a16:creationId xmlns:a16="http://schemas.microsoft.com/office/drawing/2014/main" id="{8B2D5FAA-9EB1-4790-8D74-0E0F0FB38374}"/>
                  </a:ext>
                </a:extLst>
              </p:cNvPr>
              <p:cNvSpPr/>
              <p:nvPr/>
            </p:nvSpPr>
            <p:spPr>
              <a:xfrm>
                <a:off x="3379" y="1323"/>
                <a:ext cx="55" cy="20"/>
              </a:xfrm>
              <a:custGeom>
                <a:avLst/>
                <a:gdLst/>
                <a:ahLst/>
                <a:cxnLst/>
                <a:rect l="l" t="t" r="r" b="b"/>
                <a:pathLst>
                  <a:path w="32" h="12" extrusionOk="0">
                    <a:moveTo>
                      <a:pt x="8" y="0"/>
                    </a:moveTo>
                    <a:cubicBezTo>
                      <a:pt x="6" y="0"/>
                      <a:pt x="5" y="0"/>
                      <a:pt x="3" y="1"/>
                    </a:cubicBezTo>
                    <a:cubicBezTo>
                      <a:pt x="2" y="1"/>
                      <a:pt x="1" y="2"/>
                      <a:pt x="0" y="2"/>
                    </a:cubicBezTo>
                    <a:cubicBezTo>
                      <a:pt x="2" y="6"/>
                      <a:pt x="5" y="9"/>
                      <a:pt x="8" y="12"/>
                    </a:cubicBezTo>
                    <a:cubicBezTo>
                      <a:pt x="10" y="12"/>
                      <a:pt x="13" y="11"/>
                      <a:pt x="15" y="11"/>
                    </a:cubicBezTo>
                    <a:cubicBezTo>
                      <a:pt x="16" y="11"/>
                      <a:pt x="17" y="11"/>
                      <a:pt x="18" y="12"/>
                    </a:cubicBezTo>
                    <a:cubicBezTo>
                      <a:pt x="22" y="10"/>
                      <a:pt x="25" y="10"/>
                      <a:pt x="29" y="10"/>
                    </a:cubicBezTo>
                    <a:cubicBezTo>
                      <a:pt x="30" y="10"/>
                      <a:pt x="31" y="10"/>
                      <a:pt x="32" y="10"/>
                    </a:cubicBezTo>
                    <a:cubicBezTo>
                      <a:pt x="28" y="4"/>
                      <a:pt x="22" y="1"/>
                      <a:pt x="15" y="0"/>
                    </a:cubicBezTo>
                    <a:cubicBezTo>
                      <a:pt x="14" y="0"/>
                      <a:pt x="13" y="0"/>
                      <a:pt x="12" y="0"/>
                    </a:cubicBezTo>
                    <a:cubicBezTo>
                      <a:pt x="11" y="0"/>
                      <a:pt x="9" y="0"/>
                      <a:pt x="8"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4" name="Google Shape;882;p5">
                <a:extLst>
                  <a:ext uri="{FF2B5EF4-FFF2-40B4-BE49-F238E27FC236}">
                    <a16:creationId xmlns:a16="http://schemas.microsoft.com/office/drawing/2014/main" id="{EA6DF77B-FD25-43E1-BC2E-7B14D7A07B31}"/>
                  </a:ext>
                </a:extLst>
              </p:cNvPr>
              <p:cNvSpPr/>
              <p:nvPr/>
            </p:nvSpPr>
            <p:spPr>
              <a:xfrm>
                <a:off x="3355" y="1343"/>
                <a:ext cx="43" cy="57"/>
              </a:xfrm>
              <a:custGeom>
                <a:avLst/>
                <a:gdLst/>
                <a:ahLst/>
                <a:cxnLst/>
                <a:rect l="l" t="t" r="r" b="b"/>
                <a:pathLst>
                  <a:path w="25" h="33" extrusionOk="0">
                    <a:moveTo>
                      <a:pt x="22" y="0"/>
                    </a:moveTo>
                    <a:cubicBezTo>
                      <a:pt x="19" y="1"/>
                      <a:pt x="15" y="2"/>
                      <a:pt x="12" y="4"/>
                    </a:cubicBezTo>
                    <a:cubicBezTo>
                      <a:pt x="7" y="8"/>
                      <a:pt x="3" y="14"/>
                      <a:pt x="0" y="20"/>
                    </a:cubicBezTo>
                    <a:cubicBezTo>
                      <a:pt x="0" y="20"/>
                      <a:pt x="1" y="21"/>
                      <a:pt x="1" y="21"/>
                    </a:cubicBezTo>
                    <a:cubicBezTo>
                      <a:pt x="2" y="26"/>
                      <a:pt x="5" y="30"/>
                      <a:pt x="9" y="33"/>
                    </a:cubicBezTo>
                    <a:cubicBezTo>
                      <a:pt x="9" y="22"/>
                      <a:pt x="13" y="12"/>
                      <a:pt x="23" y="5"/>
                    </a:cubicBezTo>
                    <a:cubicBezTo>
                      <a:pt x="23" y="4"/>
                      <a:pt x="24" y="3"/>
                      <a:pt x="25" y="3"/>
                    </a:cubicBezTo>
                    <a:cubicBezTo>
                      <a:pt x="24" y="2"/>
                      <a:pt x="23" y="1"/>
                      <a:pt x="22"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5" name="Google Shape;883;p5">
                <a:extLst>
                  <a:ext uri="{FF2B5EF4-FFF2-40B4-BE49-F238E27FC236}">
                    <a16:creationId xmlns:a16="http://schemas.microsoft.com/office/drawing/2014/main" id="{5EFCF4B6-CB5D-4F29-8EA4-1AB7006CFDC7}"/>
                  </a:ext>
                </a:extLst>
              </p:cNvPr>
              <p:cNvSpPr/>
              <p:nvPr/>
            </p:nvSpPr>
            <p:spPr>
              <a:xfrm>
                <a:off x="3393" y="1342"/>
                <a:ext cx="17" cy="7"/>
              </a:xfrm>
              <a:custGeom>
                <a:avLst/>
                <a:gdLst/>
                <a:ahLst/>
                <a:cxnLst/>
                <a:rect l="l" t="t" r="r" b="b"/>
                <a:pathLst>
                  <a:path w="10" h="4" extrusionOk="0">
                    <a:moveTo>
                      <a:pt x="7" y="0"/>
                    </a:moveTo>
                    <a:cubicBezTo>
                      <a:pt x="5" y="0"/>
                      <a:pt x="2" y="1"/>
                      <a:pt x="0" y="1"/>
                    </a:cubicBezTo>
                    <a:cubicBezTo>
                      <a:pt x="1" y="2"/>
                      <a:pt x="2" y="3"/>
                      <a:pt x="3" y="4"/>
                    </a:cubicBezTo>
                    <a:cubicBezTo>
                      <a:pt x="5" y="2"/>
                      <a:pt x="8" y="1"/>
                      <a:pt x="10" y="1"/>
                    </a:cubicBezTo>
                    <a:cubicBezTo>
                      <a:pt x="9" y="0"/>
                      <a:pt x="8" y="0"/>
                      <a:pt x="7"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6" name="Google Shape;884;p5">
                <a:extLst>
                  <a:ext uri="{FF2B5EF4-FFF2-40B4-BE49-F238E27FC236}">
                    <a16:creationId xmlns:a16="http://schemas.microsoft.com/office/drawing/2014/main" id="{DB39122F-66F0-4763-90E8-780617683AE6}"/>
                  </a:ext>
                </a:extLst>
              </p:cNvPr>
              <p:cNvSpPr/>
              <p:nvPr/>
            </p:nvSpPr>
            <p:spPr>
              <a:xfrm>
                <a:off x="3393" y="1321"/>
                <a:ext cx="12" cy="2"/>
              </a:xfrm>
              <a:custGeom>
                <a:avLst/>
                <a:gdLst/>
                <a:ahLst/>
                <a:cxnLst/>
                <a:rect l="l" t="t" r="r" b="b"/>
                <a:pathLst>
                  <a:path w="7" h="1" extrusionOk="0">
                    <a:moveTo>
                      <a:pt x="3" y="0"/>
                    </a:moveTo>
                    <a:cubicBezTo>
                      <a:pt x="2" y="0"/>
                      <a:pt x="1" y="0"/>
                      <a:pt x="0" y="1"/>
                    </a:cubicBezTo>
                    <a:cubicBezTo>
                      <a:pt x="1" y="1"/>
                      <a:pt x="3" y="1"/>
                      <a:pt x="4" y="1"/>
                    </a:cubicBezTo>
                    <a:cubicBezTo>
                      <a:pt x="5" y="1"/>
                      <a:pt x="6" y="1"/>
                      <a:pt x="7" y="1"/>
                    </a:cubicBezTo>
                    <a:cubicBezTo>
                      <a:pt x="6" y="0"/>
                      <a:pt x="5" y="0"/>
                      <a:pt x="3"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7" name="Google Shape;885;p5">
                <a:extLst>
                  <a:ext uri="{FF2B5EF4-FFF2-40B4-BE49-F238E27FC236}">
                    <a16:creationId xmlns:a16="http://schemas.microsoft.com/office/drawing/2014/main" id="{6558EABA-6228-4760-8321-633E27A28B36}"/>
                  </a:ext>
                </a:extLst>
              </p:cNvPr>
              <p:cNvSpPr/>
              <p:nvPr/>
            </p:nvSpPr>
            <p:spPr>
              <a:xfrm>
                <a:off x="3259" y="1268"/>
                <a:ext cx="7" cy="14"/>
              </a:xfrm>
              <a:custGeom>
                <a:avLst/>
                <a:gdLst/>
                <a:ahLst/>
                <a:cxnLst/>
                <a:rect l="l" t="t" r="r" b="b"/>
                <a:pathLst>
                  <a:path w="4" h="8" extrusionOk="0">
                    <a:moveTo>
                      <a:pt x="0" y="0"/>
                    </a:moveTo>
                    <a:cubicBezTo>
                      <a:pt x="2" y="2"/>
                      <a:pt x="3" y="5"/>
                      <a:pt x="4" y="8"/>
                    </a:cubicBezTo>
                    <a:cubicBezTo>
                      <a:pt x="3" y="7"/>
                      <a:pt x="3" y="6"/>
                      <a:pt x="3" y="5"/>
                    </a:cubicBezTo>
                    <a:cubicBezTo>
                      <a:pt x="2" y="3"/>
                      <a:pt x="1"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8" name="Google Shape;886;p5">
                <a:extLst>
                  <a:ext uri="{FF2B5EF4-FFF2-40B4-BE49-F238E27FC236}">
                    <a16:creationId xmlns:a16="http://schemas.microsoft.com/office/drawing/2014/main" id="{BE4CEDC4-9674-48B2-A30B-9D4F6522BC2E}"/>
                  </a:ext>
                </a:extLst>
              </p:cNvPr>
              <p:cNvSpPr/>
              <p:nvPr/>
            </p:nvSpPr>
            <p:spPr>
              <a:xfrm>
                <a:off x="3225" y="1259"/>
                <a:ext cx="41" cy="30"/>
              </a:xfrm>
              <a:custGeom>
                <a:avLst/>
                <a:gdLst/>
                <a:ahLst/>
                <a:cxnLst/>
                <a:rect l="l" t="t" r="r" b="b"/>
                <a:pathLst>
                  <a:path w="24" h="17" extrusionOk="0">
                    <a:moveTo>
                      <a:pt x="8" y="0"/>
                    </a:moveTo>
                    <a:cubicBezTo>
                      <a:pt x="7" y="0"/>
                      <a:pt x="5" y="0"/>
                      <a:pt x="3" y="0"/>
                    </a:cubicBezTo>
                    <a:cubicBezTo>
                      <a:pt x="2" y="1"/>
                      <a:pt x="1" y="1"/>
                      <a:pt x="0" y="2"/>
                    </a:cubicBezTo>
                    <a:cubicBezTo>
                      <a:pt x="8" y="6"/>
                      <a:pt x="16" y="11"/>
                      <a:pt x="22" y="17"/>
                    </a:cubicBezTo>
                    <a:cubicBezTo>
                      <a:pt x="23" y="17"/>
                      <a:pt x="23" y="16"/>
                      <a:pt x="24" y="16"/>
                    </a:cubicBezTo>
                    <a:cubicBezTo>
                      <a:pt x="24" y="15"/>
                      <a:pt x="24" y="14"/>
                      <a:pt x="24" y="13"/>
                    </a:cubicBezTo>
                    <a:cubicBezTo>
                      <a:pt x="23" y="10"/>
                      <a:pt x="22" y="7"/>
                      <a:pt x="20" y="5"/>
                    </a:cubicBezTo>
                    <a:cubicBezTo>
                      <a:pt x="17" y="2"/>
                      <a:pt x="13" y="0"/>
                      <a:pt x="8"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9" name="Google Shape;887;p5">
                <a:extLst>
                  <a:ext uri="{FF2B5EF4-FFF2-40B4-BE49-F238E27FC236}">
                    <a16:creationId xmlns:a16="http://schemas.microsoft.com/office/drawing/2014/main" id="{2FA10D6E-3B93-4E63-99C4-E5338B0367FA}"/>
                  </a:ext>
                </a:extLst>
              </p:cNvPr>
              <p:cNvSpPr/>
              <p:nvPr/>
            </p:nvSpPr>
            <p:spPr>
              <a:xfrm>
                <a:off x="3210" y="1263"/>
                <a:ext cx="53" cy="50"/>
              </a:xfrm>
              <a:custGeom>
                <a:avLst/>
                <a:gdLst/>
                <a:ahLst/>
                <a:cxnLst/>
                <a:rect l="l" t="t" r="r" b="b"/>
                <a:pathLst>
                  <a:path w="31" h="29" extrusionOk="0">
                    <a:moveTo>
                      <a:pt x="9" y="0"/>
                    </a:moveTo>
                    <a:cubicBezTo>
                      <a:pt x="3" y="3"/>
                      <a:pt x="0" y="11"/>
                      <a:pt x="2" y="18"/>
                    </a:cubicBezTo>
                    <a:cubicBezTo>
                      <a:pt x="5" y="25"/>
                      <a:pt x="11" y="29"/>
                      <a:pt x="17" y="29"/>
                    </a:cubicBezTo>
                    <a:cubicBezTo>
                      <a:pt x="19" y="29"/>
                      <a:pt x="21" y="28"/>
                      <a:pt x="22" y="28"/>
                    </a:cubicBezTo>
                    <a:cubicBezTo>
                      <a:pt x="24" y="27"/>
                      <a:pt x="25" y="27"/>
                      <a:pt x="27" y="26"/>
                    </a:cubicBezTo>
                    <a:cubicBezTo>
                      <a:pt x="26" y="23"/>
                      <a:pt x="27" y="20"/>
                      <a:pt x="29" y="17"/>
                    </a:cubicBezTo>
                    <a:cubicBezTo>
                      <a:pt x="30" y="16"/>
                      <a:pt x="30" y="16"/>
                      <a:pt x="31" y="15"/>
                    </a:cubicBezTo>
                    <a:cubicBezTo>
                      <a:pt x="25" y="9"/>
                      <a:pt x="17" y="4"/>
                      <a:pt x="9" y="0"/>
                    </a:cubicBezTo>
                  </a:path>
                </a:pathLst>
              </a:custGeom>
              <a:solidFill>
                <a:srgbClr val="41424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0" name="Google Shape;888;p5">
                <a:extLst>
                  <a:ext uri="{FF2B5EF4-FFF2-40B4-BE49-F238E27FC236}">
                    <a16:creationId xmlns:a16="http://schemas.microsoft.com/office/drawing/2014/main" id="{0D6C85B3-585F-4E9C-860A-BC6A80E8ABF9}"/>
                  </a:ext>
                </a:extLst>
              </p:cNvPr>
              <p:cNvSpPr/>
              <p:nvPr/>
            </p:nvSpPr>
            <p:spPr>
              <a:xfrm>
                <a:off x="3311" y="1091"/>
                <a:ext cx="113" cy="108"/>
              </a:xfrm>
              <a:custGeom>
                <a:avLst/>
                <a:gdLst/>
                <a:ahLst/>
                <a:cxnLst/>
                <a:rect l="l" t="t" r="r" b="b"/>
                <a:pathLst>
                  <a:path w="66" h="63" extrusionOk="0">
                    <a:moveTo>
                      <a:pt x="35" y="0"/>
                    </a:moveTo>
                    <a:cubicBezTo>
                      <a:pt x="34" y="0"/>
                      <a:pt x="32" y="0"/>
                      <a:pt x="31" y="1"/>
                    </a:cubicBezTo>
                    <a:cubicBezTo>
                      <a:pt x="34" y="2"/>
                      <a:pt x="37" y="4"/>
                      <a:pt x="40" y="7"/>
                    </a:cubicBezTo>
                    <a:cubicBezTo>
                      <a:pt x="46" y="16"/>
                      <a:pt x="44" y="28"/>
                      <a:pt x="36" y="34"/>
                    </a:cubicBezTo>
                    <a:cubicBezTo>
                      <a:pt x="32" y="36"/>
                      <a:pt x="29" y="37"/>
                      <a:pt x="25" y="37"/>
                    </a:cubicBezTo>
                    <a:cubicBezTo>
                      <a:pt x="19" y="37"/>
                      <a:pt x="13" y="35"/>
                      <a:pt x="9" y="30"/>
                    </a:cubicBezTo>
                    <a:cubicBezTo>
                      <a:pt x="7" y="26"/>
                      <a:pt x="6" y="22"/>
                      <a:pt x="6" y="17"/>
                    </a:cubicBezTo>
                    <a:cubicBezTo>
                      <a:pt x="1" y="26"/>
                      <a:pt x="0" y="36"/>
                      <a:pt x="3" y="45"/>
                    </a:cubicBezTo>
                    <a:cubicBezTo>
                      <a:pt x="6" y="53"/>
                      <a:pt x="11" y="59"/>
                      <a:pt x="17" y="63"/>
                    </a:cubicBezTo>
                    <a:cubicBezTo>
                      <a:pt x="18" y="61"/>
                      <a:pt x="20" y="59"/>
                      <a:pt x="22" y="58"/>
                    </a:cubicBezTo>
                    <a:cubicBezTo>
                      <a:pt x="27" y="54"/>
                      <a:pt x="33" y="52"/>
                      <a:pt x="38" y="52"/>
                    </a:cubicBezTo>
                    <a:cubicBezTo>
                      <a:pt x="45" y="52"/>
                      <a:pt x="53" y="55"/>
                      <a:pt x="58" y="61"/>
                    </a:cubicBezTo>
                    <a:cubicBezTo>
                      <a:pt x="60" y="58"/>
                      <a:pt x="63" y="56"/>
                      <a:pt x="65" y="53"/>
                    </a:cubicBezTo>
                    <a:cubicBezTo>
                      <a:pt x="64" y="52"/>
                      <a:pt x="64" y="52"/>
                      <a:pt x="63" y="51"/>
                    </a:cubicBezTo>
                    <a:cubicBezTo>
                      <a:pt x="57" y="41"/>
                      <a:pt x="58" y="28"/>
                      <a:pt x="66" y="19"/>
                    </a:cubicBezTo>
                    <a:cubicBezTo>
                      <a:pt x="60" y="7"/>
                      <a:pt x="48" y="0"/>
                      <a:pt x="3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1" name="Google Shape;889;p5">
                <a:extLst>
                  <a:ext uri="{FF2B5EF4-FFF2-40B4-BE49-F238E27FC236}">
                    <a16:creationId xmlns:a16="http://schemas.microsoft.com/office/drawing/2014/main" id="{57F3EB0F-B73B-438E-9FCE-062D9D740BCE}"/>
                  </a:ext>
                </a:extLst>
              </p:cNvPr>
              <p:cNvSpPr/>
              <p:nvPr/>
            </p:nvSpPr>
            <p:spPr>
              <a:xfrm>
                <a:off x="3321" y="1093"/>
                <a:ext cx="69" cy="62"/>
              </a:xfrm>
              <a:custGeom>
                <a:avLst/>
                <a:gdLst/>
                <a:ahLst/>
                <a:cxnLst/>
                <a:rect l="l" t="t" r="r" b="b"/>
                <a:pathLst>
                  <a:path w="40" h="36" extrusionOk="0">
                    <a:moveTo>
                      <a:pt x="25" y="0"/>
                    </a:moveTo>
                    <a:cubicBezTo>
                      <a:pt x="23" y="0"/>
                      <a:pt x="21" y="0"/>
                      <a:pt x="19" y="1"/>
                    </a:cubicBezTo>
                    <a:cubicBezTo>
                      <a:pt x="10" y="4"/>
                      <a:pt x="4" y="9"/>
                      <a:pt x="0" y="16"/>
                    </a:cubicBezTo>
                    <a:cubicBezTo>
                      <a:pt x="0" y="21"/>
                      <a:pt x="1" y="25"/>
                      <a:pt x="3" y="29"/>
                    </a:cubicBezTo>
                    <a:cubicBezTo>
                      <a:pt x="7" y="34"/>
                      <a:pt x="13" y="36"/>
                      <a:pt x="19" y="36"/>
                    </a:cubicBezTo>
                    <a:cubicBezTo>
                      <a:pt x="23" y="36"/>
                      <a:pt x="26" y="35"/>
                      <a:pt x="30" y="33"/>
                    </a:cubicBezTo>
                    <a:cubicBezTo>
                      <a:pt x="38" y="27"/>
                      <a:pt x="40" y="15"/>
                      <a:pt x="34" y="6"/>
                    </a:cubicBezTo>
                    <a:cubicBezTo>
                      <a:pt x="31" y="3"/>
                      <a:pt x="28" y="1"/>
                      <a:pt x="2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2" name="Google Shape;890;p5">
                <a:extLst>
                  <a:ext uri="{FF2B5EF4-FFF2-40B4-BE49-F238E27FC236}">
                    <a16:creationId xmlns:a16="http://schemas.microsoft.com/office/drawing/2014/main" id="{F000A4BB-D83D-41A3-A9B8-C26B41CD2B17}"/>
                  </a:ext>
                </a:extLst>
              </p:cNvPr>
              <p:cNvSpPr/>
              <p:nvPr/>
            </p:nvSpPr>
            <p:spPr>
              <a:xfrm>
                <a:off x="3285" y="903"/>
                <a:ext cx="72" cy="65"/>
              </a:xfrm>
              <a:custGeom>
                <a:avLst/>
                <a:gdLst/>
                <a:ahLst/>
                <a:cxnLst/>
                <a:rect l="l" t="t" r="r" b="b"/>
                <a:pathLst>
                  <a:path w="42" h="38" extrusionOk="0">
                    <a:moveTo>
                      <a:pt x="21" y="0"/>
                    </a:moveTo>
                    <a:cubicBezTo>
                      <a:pt x="19" y="0"/>
                      <a:pt x="17" y="0"/>
                      <a:pt x="15" y="1"/>
                    </a:cubicBezTo>
                    <a:cubicBezTo>
                      <a:pt x="5" y="4"/>
                      <a:pt x="0" y="15"/>
                      <a:pt x="3" y="25"/>
                    </a:cubicBezTo>
                    <a:cubicBezTo>
                      <a:pt x="6" y="33"/>
                      <a:pt x="13" y="38"/>
                      <a:pt x="21" y="38"/>
                    </a:cubicBezTo>
                    <a:cubicBezTo>
                      <a:pt x="23" y="38"/>
                      <a:pt x="25" y="37"/>
                      <a:pt x="27" y="37"/>
                    </a:cubicBezTo>
                    <a:cubicBezTo>
                      <a:pt x="36" y="33"/>
                      <a:pt x="42" y="23"/>
                      <a:pt x="38" y="13"/>
                    </a:cubicBezTo>
                    <a:cubicBezTo>
                      <a:pt x="36" y="5"/>
                      <a:pt x="29"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3" name="Google Shape;891;p5">
                <a:extLst>
                  <a:ext uri="{FF2B5EF4-FFF2-40B4-BE49-F238E27FC236}">
                    <a16:creationId xmlns:a16="http://schemas.microsoft.com/office/drawing/2014/main" id="{DAD09A6F-FBDC-4569-980B-1F33B91BA617}"/>
                  </a:ext>
                </a:extLst>
              </p:cNvPr>
              <p:cNvSpPr/>
              <p:nvPr/>
            </p:nvSpPr>
            <p:spPr>
              <a:xfrm>
                <a:off x="3506" y="1110"/>
                <a:ext cx="74" cy="43"/>
              </a:xfrm>
              <a:custGeom>
                <a:avLst/>
                <a:gdLst/>
                <a:ahLst/>
                <a:cxnLst/>
                <a:rect l="l" t="t" r="r" b="b"/>
                <a:pathLst>
                  <a:path w="43" h="25" extrusionOk="0">
                    <a:moveTo>
                      <a:pt x="26" y="0"/>
                    </a:moveTo>
                    <a:cubicBezTo>
                      <a:pt x="23" y="0"/>
                      <a:pt x="20" y="0"/>
                      <a:pt x="18" y="1"/>
                    </a:cubicBezTo>
                    <a:cubicBezTo>
                      <a:pt x="8" y="5"/>
                      <a:pt x="1" y="13"/>
                      <a:pt x="0" y="23"/>
                    </a:cubicBezTo>
                    <a:cubicBezTo>
                      <a:pt x="0" y="24"/>
                      <a:pt x="0" y="25"/>
                      <a:pt x="0" y="25"/>
                    </a:cubicBezTo>
                    <a:cubicBezTo>
                      <a:pt x="0" y="25"/>
                      <a:pt x="1" y="24"/>
                      <a:pt x="2" y="24"/>
                    </a:cubicBezTo>
                    <a:cubicBezTo>
                      <a:pt x="5" y="21"/>
                      <a:pt x="9" y="20"/>
                      <a:pt x="13" y="20"/>
                    </a:cubicBezTo>
                    <a:cubicBezTo>
                      <a:pt x="13" y="20"/>
                      <a:pt x="13" y="20"/>
                      <a:pt x="13" y="20"/>
                    </a:cubicBezTo>
                    <a:cubicBezTo>
                      <a:pt x="18" y="14"/>
                      <a:pt x="24" y="9"/>
                      <a:pt x="32" y="7"/>
                    </a:cubicBezTo>
                    <a:cubicBezTo>
                      <a:pt x="35" y="6"/>
                      <a:pt x="37" y="6"/>
                      <a:pt x="40" y="6"/>
                    </a:cubicBezTo>
                    <a:cubicBezTo>
                      <a:pt x="41" y="6"/>
                      <a:pt x="42" y="6"/>
                      <a:pt x="43" y="6"/>
                    </a:cubicBezTo>
                    <a:cubicBezTo>
                      <a:pt x="39" y="2"/>
                      <a:pt x="32"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4" name="Google Shape;892;p5">
                <a:extLst>
                  <a:ext uri="{FF2B5EF4-FFF2-40B4-BE49-F238E27FC236}">
                    <a16:creationId xmlns:a16="http://schemas.microsoft.com/office/drawing/2014/main" id="{9BC23F24-C21A-4981-BB7C-7EE1F2A2AE3A}"/>
                  </a:ext>
                </a:extLst>
              </p:cNvPr>
              <p:cNvSpPr/>
              <p:nvPr/>
            </p:nvSpPr>
            <p:spPr>
              <a:xfrm>
                <a:off x="3528" y="1120"/>
                <a:ext cx="69" cy="52"/>
              </a:xfrm>
              <a:custGeom>
                <a:avLst/>
                <a:gdLst/>
                <a:ahLst/>
                <a:cxnLst/>
                <a:rect l="l" t="t" r="r" b="b"/>
                <a:pathLst>
                  <a:path w="40" h="30" extrusionOk="0">
                    <a:moveTo>
                      <a:pt x="27" y="0"/>
                    </a:moveTo>
                    <a:cubicBezTo>
                      <a:pt x="24" y="0"/>
                      <a:pt x="22" y="0"/>
                      <a:pt x="19" y="1"/>
                    </a:cubicBezTo>
                    <a:cubicBezTo>
                      <a:pt x="11" y="3"/>
                      <a:pt x="5" y="8"/>
                      <a:pt x="0" y="14"/>
                    </a:cubicBezTo>
                    <a:cubicBezTo>
                      <a:pt x="6" y="14"/>
                      <a:pt x="11" y="17"/>
                      <a:pt x="15" y="21"/>
                    </a:cubicBezTo>
                    <a:cubicBezTo>
                      <a:pt x="16" y="24"/>
                      <a:pt x="18" y="26"/>
                      <a:pt x="18" y="29"/>
                    </a:cubicBezTo>
                    <a:cubicBezTo>
                      <a:pt x="21" y="28"/>
                      <a:pt x="24" y="28"/>
                      <a:pt x="26" y="28"/>
                    </a:cubicBezTo>
                    <a:cubicBezTo>
                      <a:pt x="30" y="28"/>
                      <a:pt x="34" y="28"/>
                      <a:pt x="38" y="30"/>
                    </a:cubicBezTo>
                    <a:cubicBezTo>
                      <a:pt x="39" y="27"/>
                      <a:pt x="40" y="24"/>
                      <a:pt x="40" y="21"/>
                    </a:cubicBezTo>
                    <a:cubicBezTo>
                      <a:pt x="37" y="16"/>
                      <a:pt x="35" y="11"/>
                      <a:pt x="35" y="5"/>
                    </a:cubicBezTo>
                    <a:cubicBezTo>
                      <a:pt x="34" y="3"/>
                      <a:pt x="32" y="2"/>
                      <a:pt x="30" y="0"/>
                    </a:cubicBezTo>
                    <a:cubicBezTo>
                      <a:pt x="29" y="0"/>
                      <a:pt x="28" y="0"/>
                      <a:pt x="27"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5" name="Google Shape;893;p5">
                <a:extLst>
                  <a:ext uri="{FF2B5EF4-FFF2-40B4-BE49-F238E27FC236}">
                    <a16:creationId xmlns:a16="http://schemas.microsoft.com/office/drawing/2014/main" id="{BA2F269D-9C03-441B-B074-89EC272F6E51}"/>
                  </a:ext>
                </a:extLst>
              </p:cNvPr>
              <p:cNvSpPr/>
              <p:nvPr/>
            </p:nvSpPr>
            <p:spPr>
              <a:xfrm>
                <a:off x="3549" y="1168"/>
                <a:ext cx="44" cy="33"/>
              </a:xfrm>
              <a:custGeom>
                <a:avLst/>
                <a:gdLst/>
                <a:ahLst/>
                <a:cxnLst/>
                <a:rect l="l" t="t" r="r" b="b"/>
                <a:pathLst>
                  <a:path w="26" h="19" extrusionOk="0">
                    <a:moveTo>
                      <a:pt x="14" y="0"/>
                    </a:moveTo>
                    <a:cubicBezTo>
                      <a:pt x="12" y="0"/>
                      <a:pt x="9" y="0"/>
                      <a:pt x="6" y="1"/>
                    </a:cubicBezTo>
                    <a:cubicBezTo>
                      <a:pt x="8" y="7"/>
                      <a:pt x="5" y="14"/>
                      <a:pt x="0" y="19"/>
                    </a:cubicBezTo>
                    <a:cubicBezTo>
                      <a:pt x="0" y="19"/>
                      <a:pt x="1" y="19"/>
                      <a:pt x="1" y="19"/>
                    </a:cubicBezTo>
                    <a:cubicBezTo>
                      <a:pt x="4" y="19"/>
                      <a:pt x="7" y="18"/>
                      <a:pt x="9" y="18"/>
                    </a:cubicBezTo>
                    <a:cubicBezTo>
                      <a:pt x="17" y="15"/>
                      <a:pt x="23" y="9"/>
                      <a:pt x="26" y="2"/>
                    </a:cubicBezTo>
                    <a:cubicBezTo>
                      <a:pt x="22" y="0"/>
                      <a:pt x="18" y="0"/>
                      <a:pt x="14"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24" name="Google Shape;894;p5">
              <a:extLst>
                <a:ext uri="{FF2B5EF4-FFF2-40B4-BE49-F238E27FC236}">
                  <a16:creationId xmlns:a16="http://schemas.microsoft.com/office/drawing/2014/main" id="{38F157DB-2854-45AB-9D03-E1F68A194D59}"/>
                </a:ext>
              </a:extLst>
            </p:cNvPr>
            <p:cNvGrpSpPr/>
            <p:nvPr/>
          </p:nvGrpSpPr>
          <p:grpSpPr>
            <a:xfrm>
              <a:off x="2889" y="657"/>
              <a:ext cx="1701" cy="3021"/>
              <a:chOff x="2889" y="657"/>
              <a:chExt cx="1701" cy="3021"/>
            </a:xfrm>
          </p:grpSpPr>
          <p:sp>
            <p:nvSpPr>
              <p:cNvPr id="246" name="Google Shape;895;p5">
                <a:extLst>
                  <a:ext uri="{FF2B5EF4-FFF2-40B4-BE49-F238E27FC236}">
                    <a16:creationId xmlns:a16="http://schemas.microsoft.com/office/drawing/2014/main" id="{03614F56-49D1-4818-B7E6-A28E7FB68BDD}"/>
                  </a:ext>
                </a:extLst>
              </p:cNvPr>
              <p:cNvSpPr/>
              <p:nvPr/>
            </p:nvSpPr>
            <p:spPr>
              <a:xfrm>
                <a:off x="3131" y="1086"/>
                <a:ext cx="104" cy="94"/>
              </a:xfrm>
              <a:custGeom>
                <a:avLst/>
                <a:gdLst/>
                <a:ahLst/>
                <a:cxnLst/>
                <a:rect l="l" t="t" r="r" b="b"/>
                <a:pathLst>
                  <a:path w="61" h="55" extrusionOk="0">
                    <a:moveTo>
                      <a:pt x="30" y="0"/>
                    </a:moveTo>
                    <a:cubicBezTo>
                      <a:pt x="27" y="0"/>
                      <a:pt x="24" y="1"/>
                      <a:pt x="22" y="2"/>
                    </a:cubicBezTo>
                    <a:cubicBezTo>
                      <a:pt x="7" y="7"/>
                      <a:pt x="0" y="22"/>
                      <a:pt x="4" y="36"/>
                    </a:cubicBezTo>
                    <a:cubicBezTo>
                      <a:pt x="8" y="48"/>
                      <a:pt x="19" y="55"/>
                      <a:pt x="30" y="55"/>
                    </a:cubicBezTo>
                    <a:cubicBezTo>
                      <a:pt x="33" y="55"/>
                      <a:pt x="36" y="54"/>
                      <a:pt x="39" y="54"/>
                    </a:cubicBezTo>
                    <a:cubicBezTo>
                      <a:pt x="53" y="49"/>
                      <a:pt x="61" y="33"/>
                      <a:pt x="56" y="19"/>
                    </a:cubicBezTo>
                    <a:cubicBezTo>
                      <a:pt x="52" y="8"/>
                      <a:pt x="42" y="0"/>
                      <a:pt x="3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7" name="Google Shape;896;p5">
                <a:extLst>
                  <a:ext uri="{FF2B5EF4-FFF2-40B4-BE49-F238E27FC236}">
                    <a16:creationId xmlns:a16="http://schemas.microsoft.com/office/drawing/2014/main" id="{758B22B8-8BE3-47F8-8105-AA9296F6FC22}"/>
                  </a:ext>
                </a:extLst>
              </p:cNvPr>
              <p:cNvSpPr/>
              <p:nvPr/>
            </p:nvSpPr>
            <p:spPr>
              <a:xfrm>
                <a:off x="3432" y="957"/>
                <a:ext cx="50" cy="43"/>
              </a:xfrm>
              <a:custGeom>
                <a:avLst/>
                <a:gdLst/>
                <a:ahLst/>
                <a:cxnLst/>
                <a:rect l="l" t="t" r="r" b="b"/>
                <a:pathLst>
                  <a:path w="29" h="25" extrusionOk="0">
                    <a:moveTo>
                      <a:pt x="15" y="0"/>
                    </a:moveTo>
                    <a:cubicBezTo>
                      <a:pt x="14" y="0"/>
                      <a:pt x="12" y="0"/>
                      <a:pt x="11" y="1"/>
                    </a:cubicBezTo>
                    <a:cubicBezTo>
                      <a:pt x="4" y="3"/>
                      <a:pt x="0" y="11"/>
                      <a:pt x="3" y="18"/>
                    </a:cubicBezTo>
                    <a:cubicBezTo>
                      <a:pt x="4" y="21"/>
                      <a:pt x="6" y="23"/>
                      <a:pt x="8" y="24"/>
                    </a:cubicBezTo>
                    <a:cubicBezTo>
                      <a:pt x="8" y="25"/>
                      <a:pt x="9" y="25"/>
                      <a:pt x="9" y="25"/>
                    </a:cubicBezTo>
                    <a:cubicBezTo>
                      <a:pt x="10" y="23"/>
                      <a:pt x="12" y="22"/>
                      <a:pt x="14" y="20"/>
                    </a:cubicBezTo>
                    <a:cubicBezTo>
                      <a:pt x="18" y="17"/>
                      <a:pt x="23" y="16"/>
                      <a:pt x="28" y="16"/>
                    </a:cubicBezTo>
                    <a:cubicBezTo>
                      <a:pt x="29" y="13"/>
                      <a:pt x="28" y="11"/>
                      <a:pt x="28" y="9"/>
                    </a:cubicBezTo>
                    <a:cubicBezTo>
                      <a:pt x="26"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8" name="Google Shape;897;p5">
                <a:extLst>
                  <a:ext uri="{FF2B5EF4-FFF2-40B4-BE49-F238E27FC236}">
                    <a16:creationId xmlns:a16="http://schemas.microsoft.com/office/drawing/2014/main" id="{9B5797F1-206E-4F11-AABE-C4FF86C9F7FE}"/>
                  </a:ext>
                </a:extLst>
              </p:cNvPr>
              <p:cNvSpPr/>
              <p:nvPr/>
            </p:nvSpPr>
            <p:spPr>
              <a:xfrm>
                <a:off x="3448" y="985"/>
                <a:ext cx="32" cy="19"/>
              </a:xfrm>
              <a:custGeom>
                <a:avLst/>
                <a:gdLst/>
                <a:ahLst/>
                <a:cxnLst/>
                <a:rect l="l" t="t" r="r" b="b"/>
                <a:pathLst>
                  <a:path w="19" h="11" extrusionOk="0">
                    <a:moveTo>
                      <a:pt x="19" y="0"/>
                    </a:moveTo>
                    <a:cubicBezTo>
                      <a:pt x="14" y="0"/>
                      <a:pt x="9" y="1"/>
                      <a:pt x="5" y="4"/>
                    </a:cubicBezTo>
                    <a:cubicBezTo>
                      <a:pt x="3" y="6"/>
                      <a:pt x="1" y="7"/>
                      <a:pt x="0" y="9"/>
                    </a:cubicBezTo>
                    <a:cubicBezTo>
                      <a:pt x="0" y="9"/>
                      <a:pt x="0" y="9"/>
                      <a:pt x="0" y="9"/>
                    </a:cubicBezTo>
                    <a:cubicBezTo>
                      <a:pt x="2" y="10"/>
                      <a:pt x="4" y="11"/>
                      <a:pt x="6" y="11"/>
                    </a:cubicBezTo>
                    <a:cubicBezTo>
                      <a:pt x="8" y="11"/>
                      <a:pt x="9" y="10"/>
                      <a:pt x="10" y="10"/>
                    </a:cubicBezTo>
                    <a:cubicBezTo>
                      <a:pt x="15" y="8"/>
                      <a:pt x="18" y="4"/>
                      <a:pt x="19"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9" name="Google Shape;898;p5">
                <a:extLst>
                  <a:ext uri="{FF2B5EF4-FFF2-40B4-BE49-F238E27FC236}">
                    <a16:creationId xmlns:a16="http://schemas.microsoft.com/office/drawing/2014/main" id="{1D1843BB-8355-47CF-8D3C-4911055F581A}"/>
                  </a:ext>
                </a:extLst>
              </p:cNvPr>
              <p:cNvSpPr/>
              <p:nvPr/>
            </p:nvSpPr>
            <p:spPr>
              <a:xfrm>
                <a:off x="3186" y="978"/>
                <a:ext cx="27" cy="24"/>
              </a:xfrm>
              <a:custGeom>
                <a:avLst/>
                <a:gdLst/>
                <a:ahLst/>
                <a:cxnLst/>
                <a:rect l="l" t="t" r="r" b="b"/>
                <a:pathLst>
                  <a:path w="16" h="14" extrusionOk="0">
                    <a:moveTo>
                      <a:pt x="8" y="0"/>
                    </a:moveTo>
                    <a:cubicBezTo>
                      <a:pt x="7" y="0"/>
                      <a:pt x="7" y="0"/>
                      <a:pt x="6" y="0"/>
                    </a:cubicBezTo>
                    <a:cubicBezTo>
                      <a:pt x="2" y="1"/>
                      <a:pt x="0" y="5"/>
                      <a:pt x="1" y="9"/>
                    </a:cubicBezTo>
                    <a:cubicBezTo>
                      <a:pt x="2" y="12"/>
                      <a:pt x="5" y="14"/>
                      <a:pt x="8" y="14"/>
                    </a:cubicBezTo>
                    <a:cubicBezTo>
                      <a:pt x="9" y="14"/>
                      <a:pt x="10" y="14"/>
                      <a:pt x="10" y="13"/>
                    </a:cubicBezTo>
                    <a:cubicBezTo>
                      <a:pt x="14" y="12"/>
                      <a:pt x="16" y="8"/>
                      <a:pt x="15" y="5"/>
                    </a:cubicBezTo>
                    <a:cubicBezTo>
                      <a:pt x="14" y="2"/>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0" name="Google Shape;899;p5">
                <a:extLst>
                  <a:ext uri="{FF2B5EF4-FFF2-40B4-BE49-F238E27FC236}">
                    <a16:creationId xmlns:a16="http://schemas.microsoft.com/office/drawing/2014/main" id="{F6F399FC-B709-423E-953D-8C5EBD1DB56F}"/>
                  </a:ext>
                </a:extLst>
              </p:cNvPr>
              <p:cNvSpPr/>
              <p:nvPr/>
            </p:nvSpPr>
            <p:spPr>
              <a:xfrm>
                <a:off x="3515" y="1295"/>
                <a:ext cx="66" cy="52"/>
              </a:xfrm>
              <a:custGeom>
                <a:avLst/>
                <a:gdLst/>
                <a:ahLst/>
                <a:cxnLst/>
                <a:rect l="l" t="t" r="r" b="b"/>
                <a:pathLst>
                  <a:path w="39" h="30" extrusionOk="0">
                    <a:moveTo>
                      <a:pt x="5" y="0"/>
                    </a:moveTo>
                    <a:cubicBezTo>
                      <a:pt x="2" y="5"/>
                      <a:pt x="0" y="11"/>
                      <a:pt x="2" y="18"/>
                    </a:cubicBezTo>
                    <a:cubicBezTo>
                      <a:pt x="5" y="25"/>
                      <a:pt x="12" y="30"/>
                      <a:pt x="19" y="30"/>
                    </a:cubicBezTo>
                    <a:cubicBezTo>
                      <a:pt x="20" y="24"/>
                      <a:pt x="23" y="17"/>
                      <a:pt x="29" y="13"/>
                    </a:cubicBezTo>
                    <a:cubicBezTo>
                      <a:pt x="32" y="11"/>
                      <a:pt x="35" y="10"/>
                      <a:pt x="39" y="10"/>
                    </a:cubicBezTo>
                    <a:cubicBezTo>
                      <a:pt x="39" y="8"/>
                      <a:pt x="38" y="7"/>
                      <a:pt x="38" y="6"/>
                    </a:cubicBezTo>
                    <a:cubicBezTo>
                      <a:pt x="37" y="4"/>
                      <a:pt x="36" y="2"/>
                      <a:pt x="35" y="1"/>
                    </a:cubicBezTo>
                    <a:cubicBezTo>
                      <a:pt x="34" y="4"/>
                      <a:pt x="32" y="7"/>
                      <a:pt x="29" y="9"/>
                    </a:cubicBezTo>
                    <a:cubicBezTo>
                      <a:pt x="26" y="11"/>
                      <a:pt x="23" y="12"/>
                      <a:pt x="20" y="12"/>
                    </a:cubicBezTo>
                    <a:cubicBezTo>
                      <a:pt x="15" y="12"/>
                      <a:pt x="10" y="9"/>
                      <a:pt x="7" y="4"/>
                    </a:cubicBezTo>
                    <a:cubicBezTo>
                      <a:pt x="6" y="3"/>
                      <a:pt x="6" y="2"/>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1" name="Google Shape;900;p5">
                <a:extLst>
                  <a:ext uri="{FF2B5EF4-FFF2-40B4-BE49-F238E27FC236}">
                    <a16:creationId xmlns:a16="http://schemas.microsoft.com/office/drawing/2014/main" id="{37145264-50AF-41FF-9061-9AF63B1999AF}"/>
                  </a:ext>
                </a:extLst>
              </p:cNvPr>
              <p:cNvSpPr/>
              <p:nvPr/>
            </p:nvSpPr>
            <p:spPr>
              <a:xfrm>
                <a:off x="3547" y="1313"/>
                <a:ext cx="34" cy="34"/>
              </a:xfrm>
              <a:custGeom>
                <a:avLst/>
                <a:gdLst/>
                <a:ahLst/>
                <a:cxnLst/>
                <a:rect l="l" t="t" r="r" b="b"/>
                <a:pathLst>
                  <a:path w="20" h="20" extrusionOk="0">
                    <a:moveTo>
                      <a:pt x="20" y="0"/>
                    </a:moveTo>
                    <a:cubicBezTo>
                      <a:pt x="16" y="0"/>
                      <a:pt x="13" y="1"/>
                      <a:pt x="10" y="3"/>
                    </a:cubicBezTo>
                    <a:cubicBezTo>
                      <a:pt x="4" y="7"/>
                      <a:pt x="1" y="14"/>
                      <a:pt x="0" y="20"/>
                    </a:cubicBezTo>
                    <a:cubicBezTo>
                      <a:pt x="1" y="20"/>
                      <a:pt x="1" y="20"/>
                      <a:pt x="1" y="20"/>
                    </a:cubicBezTo>
                    <a:cubicBezTo>
                      <a:pt x="3" y="20"/>
                      <a:pt x="5" y="20"/>
                      <a:pt x="7" y="19"/>
                    </a:cubicBezTo>
                    <a:cubicBezTo>
                      <a:pt x="9" y="19"/>
                      <a:pt x="11" y="18"/>
                      <a:pt x="13" y="16"/>
                    </a:cubicBezTo>
                    <a:cubicBezTo>
                      <a:pt x="13" y="16"/>
                      <a:pt x="13" y="15"/>
                      <a:pt x="13" y="14"/>
                    </a:cubicBezTo>
                    <a:cubicBezTo>
                      <a:pt x="14" y="11"/>
                      <a:pt x="17" y="8"/>
                      <a:pt x="19" y="6"/>
                    </a:cubicBezTo>
                    <a:cubicBezTo>
                      <a:pt x="20" y="4"/>
                      <a:pt x="20" y="2"/>
                      <a:pt x="2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2" name="Google Shape;901;p5">
                <a:extLst>
                  <a:ext uri="{FF2B5EF4-FFF2-40B4-BE49-F238E27FC236}">
                    <a16:creationId xmlns:a16="http://schemas.microsoft.com/office/drawing/2014/main" id="{9C6C66D4-D1E7-478B-A6B1-E376ED7B6242}"/>
                  </a:ext>
                </a:extLst>
              </p:cNvPr>
              <p:cNvSpPr/>
              <p:nvPr/>
            </p:nvSpPr>
            <p:spPr>
              <a:xfrm>
                <a:off x="3569" y="1323"/>
                <a:ext cx="11" cy="17"/>
              </a:xfrm>
              <a:custGeom>
                <a:avLst/>
                <a:gdLst/>
                <a:ahLst/>
                <a:cxnLst/>
                <a:rect l="l" t="t" r="r" b="b"/>
                <a:pathLst>
                  <a:path w="6" h="10" extrusionOk="0">
                    <a:moveTo>
                      <a:pt x="6" y="0"/>
                    </a:moveTo>
                    <a:cubicBezTo>
                      <a:pt x="4" y="2"/>
                      <a:pt x="1" y="5"/>
                      <a:pt x="0" y="8"/>
                    </a:cubicBezTo>
                    <a:cubicBezTo>
                      <a:pt x="0" y="9"/>
                      <a:pt x="0" y="10"/>
                      <a:pt x="0" y="10"/>
                    </a:cubicBezTo>
                    <a:cubicBezTo>
                      <a:pt x="3" y="8"/>
                      <a:pt x="6" y="4"/>
                      <a:pt x="6"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3" name="Google Shape;902;p5">
                <a:extLst>
                  <a:ext uri="{FF2B5EF4-FFF2-40B4-BE49-F238E27FC236}">
                    <a16:creationId xmlns:a16="http://schemas.microsoft.com/office/drawing/2014/main" id="{0B01F2B6-31D7-4639-9BEA-B8CFD6B73192}"/>
                  </a:ext>
                </a:extLst>
              </p:cNvPr>
              <p:cNvSpPr/>
              <p:nvPr/>
            </p:nvSpPr>
            <p:spPr>
              <a:xfrm>
                <a:off x="3910" y="980"/>
                <a:ext cx="55" cy="44"/>
              </a:xfrm>
              <a:custGeom>
                <a:avLst/>
                <a:gdLst/>
                <a:ahLst/>
                <a:cxnLst/>
                <a:rect l="l" t="t" r="r" b="b"/>
                <a:pathLst>
                  <a:path w="32" h="26" extrusionOk="0">
                    <a:moveTo>
                      <a:pt x="28" y="0"/>
                    </a:moveTo>
                    <a:cubicBezTo>
                      <a:pt x="23" y="5"/>
                      <a:pt x="16" y="8"/>
                      <a:pt x="8" y="8"/>
                    </a:cubicBezTo>
                    <a:cubicBezTo>
                      <a:pt x="8" y="8"/>
                      <a:pt x="7" y="8"/>
                      <a:pt x="6" y="8"/>
                    </a:cubicBezTo>
                    <a:cubicBezTo>
                      <a:pt x="4" y="8"/>
                      <a:pt x="2" y="8"/>
                      <a:pt x="1" y="7"/>
                    </a:cubicBezTo>
                    <a:cubicBezTo>
                      <a:pt x="0" y="8"/>
                      <a:pt x="0" y="9"/>
                      <a:pt x="0" y="11"/>
                    </a:cubicBezTo>
                    <a:cubicBezTo>
                      <a:pt x="0" y="11"/>
                      <a:pt x="0" y="12"/>
                      <a:pt x="0" y="13"/>
                    </a:cubicBezTo>
                    <a:cubicBezTo>
                      <a:pt x="7" y="13"/>
                      <a:pt x="14" y="17"/>
                      <a:pt x="15" y="25"/>
                    </a:cubicBezTo>
                    <a:cubicBezTo>
                      <a:pt x="15" y="25"/>
                      <a:pt x="15" y="25"/>
                      <a:pt x="16" y="26"/>
                    </a:cubicBezTo>
                    <a:cubicBezTo>
                      <a:pt x="16" y="26"/>
                      <a:pt x="16" y="26"/>
                      <a:pt x="16" y="26"/>
                    </a:cubicBezTo>
                    <a:cubicBezTo>
                      <a:pt x="16" y="26"/>
                      <a:pt x="16" y="26"/>
                      <a:pt x="16" y="26"/>
                    </a:cubicBezTo>
                    <a:cubicBezTo>
                      <a:pt x="25" y="26"/>
                      <a:pt x="32" y="19"/>
                      <a:pt x="31" y="10"/>
                    </a:cubicBezTo>
                    <a:cubicBezTo>
                      <a:pt x="31" y="6"/>
                      <a:pt x="30" y="3"/>
                      <a:pt x="2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4" name="Google Shape;903;p5">
                <a:extLst>
                  <a:ext uri="{FF2B5EF4-FFF2-40B4-BE49-F238E27FC236}">
                    <a16:creationId xmlns:a16="http://schemas.microsoft.com/office/drawing/2014/main" id="{213A59CB-3D42-4881-8D06-3212F314995C}"/>
                  </a:ext>
                </a:extLst>
              </p:cNvPr>
              <p:cNvSpPr/>
              <p:nvPr/>
            </p:nvSpPr>
            <p:spPr>
              <a:xfrm>
                <a:off x="3910" y="1002"/>
                <a:ext cx="28" cy="22"/>
              </a:xfrm>
              <a:custGeom>
                <a:avLst/>
                <a:gdLst/>
                <a:ahLst/>
                <a:cxnLst/>
                <a:rect l="l" t="t" r="r" b="b"/>
                <a:pathLst>
                  <a:path w="16" h="13" extrusionOk="0">
                    <a:moveTo>
                      <a:pt x="0" y="0"/>
                    </a:moveTo>
                    <a:cubicBezTo>
                      <a:pt x="1" y="7"/>
                      <a:pt x="8" y="13"/>
                      <a:pt x="16" y="13"/>
                    </a:cubicBezTo>
                    <a:cubicBezTo>
                      <a:pt x="15" y="12"/>
                      <a:pt x="15" y="12"/>
                      <a:pt x="15" y="12"/>
                    </a:cubicBezTo>
                    <a:cubicBezTo>
                      <a:pt x="14" y="4"/>
                      <a:pt x="7"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5" name="Google Shape;904;p5">
                <a:extLst>
                  <a:ext uri="{FF2B5EF4-FFF2-40B4-BE49-F238E27FC236}">
                    <a16:creationId xmlns:a16="http://schemas.microsoft.com/office/drawing/2014/main" id="{88F7DE09-D390-4C08-A188-57DEABA9FACA}"/>
                  </a:ext>
                </a:extLst>
              </p:cNvPr>
              <p:cNvSpPr/>
              <p:nvPr/>
            </p:nvSpPr>
            <p:spPr>
              <a:xfrm>
                <a:off x="4045" y="865"/>
                <a:ext cx="119" cy="91"/>
              </a:xfrm>
              <a:custGeom>
                <a:avLst/>
                <a:gdLst/>
                <a:ahLst/>
                <a:cxnLst/>
                <a:rect l="l" t="t" r="r" b="b"/>
                <a:pathLst>
                  <a:path w="69" h="53" extrusionOk="0">
                    <a:moveTo>
                      <a:pt x="52" y="0"/>
                    </a:moveTo>
                    <a:cubicBezTo>
                      <a:pt x="48" y="6"/>
                      <a:pt x="40" y="11"/>
                      <a:pt x="32" y="12"/>
                    </a:cubicBezTo>
                    <a:cubicBezTo>
                      <a:pt x="31" y="12"/>
                      <a:pt x="30" y="13"/>
                      <a:pt x="28" y="13"/>
                    </a:cubicBezTo>
                    <a:cubicBezTo>
                      <a:pt x="21" y="13"/>
                      <a:pt x="13" y="9"/>
                      <a:pt x="8" y="4"/>
                    </a:cubicBezTo>
                    <a:cubicBezTo>
                      <a:pt x="3" y="10"/>
                      <a:pt x="0" y="18"/>
                      <a:pt x="0" y="27"/>
                    </a:cubicBezTo>
                    <a:cubicBezTo>
                      <a:pt x="0" y="34"/>
                      <a:pt x="3" y="41"/>
                      <a:pt x="7" y="47"/>
                    </a:cubicBezTo>
                    <a:cubicBezTo>
                      <a:pt x="8" y="46"/>
                      <a:pt x="10" y="46"/>
                      <a:pt x="11" y="46"/>
                    </a:cubicBezTo>
                    <a:cubicBezTo>
                      <a:pt x="14" y="46"/>
                      <a:pt x="18" y="47"/>
                      <a:pt x="20" y="49"/>
                    </a:cubicBezTo>
                    <a:cubicBezTo>
                      <a:pt x="23" y="44"/>
                      <a:pt x="28" y="39"/>
                      <a:pt x="35" y="39"/>
                    </a:cubicBezTo>
                    <a:cubicBezTo>
                      <a:pt x="35" y="39"/>
                      <a:pt x="36" y="39"/>
                      <a:pt x="37" y="39"/>
                    </a:cubicBezTo>
                    <a:cubicBezTo>
                      <a:pt x="46" y="39"/>
                      <a:pt x="54" y="45"/>
                      <a:pt x="55" y="53"/>
                    </a:cubicBezTo>
                    <a:cubicBezTo>
                      <a:pt x="64" y="47"/>
                      <a:pt x="69" y="37"/>
                      <a:pt x="69" y="26"/>
                    </a:cubicBezTo>
                    <a:cubicBezTo>
                      <a:pt x="69" y="22"/>
                      <a:pt x="68" y="18"/>
                      <a:pt x="67" y="14"/>
                    </a:cubicBezTo>
                    <a:cubicBezTo>
                      <a:pt x="64" y="13"/>
                      <a:pt x="61" y="11"/>
                      <a:pt x="58" y="9"/>
                    </a:cubicBezTo>
                    <a:cubicBezTo>
                      <a:pt x="56" y="6"/>
                      <a:pt x="54" y="3"/>
                      <a:pt x="5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6" name="Google Shape;905;p5">
                <a:extLst>
                  <a:ext uri="{FF2B5EF4-FFF2-40B4-BE49-F238E27FC236}">
                    <a16:creationId xmlns:a16="http://schemas.microsoft.com/office/drawing/2014/main" id="{B92B779E-0822-46DF-8F1D-66F42FD01469}"/>
                  </a:ext>
                </a:extLst>
              </p:cNvPr>
              <p:cNvSpPr/>
              <p:nvPr/>
            </p:nvSpPr>
            <p:spPr>
              <a:xfrm>
                <a:off x="4057" y="944"/>
                <a:ext cx="23" cy="17"/>
              </a:xfrm>
              <a:custGeom>
                <a:avLst/>
                <a:gdLst/>
                <a:ahLst/>
                <a:cxnLst/>
                <a:rect l="l" t="t" r="r" b="b"/>
                <a:pathLst>
                  <a:path w="13" h="10" extrusionOk="0">
                    <a:moveTo>
                      <a:pt x="4" y="0"/>
                    </a:moveTo>
                    <a:cubicBezTo>
                      <a:pt x="3" y="0"/>
                      <a:pt x="1" y="0"/>
                      <a:pt x="0" y="1"/>
                    </a:cubicBezTo>
                    <a:cubicBezTo>
                      <a:pt x="3" y="5"/>
                      <a:pt x="7" y="8"/>
                      <a:pt x="11" y="10"/>
                    </a:cubicBezTo>
                    <a:cubicBezTo>
                      <a:pt x="11" y="8"/>
                      <a:pt x="12" y="5"/>
                      <a:pt x="13" y="3"/>
                    </a:cubicBezTo>
                    <a:cubicBezTo>
                      <a:pt x="11" y="1"/>
                      <a:pt x="7" y="0"/>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7" name="Google Shape;906;p5">
                <a:extLst>
                  <a:ext uri="{FF2B5EF4-FFF2-40B4-BE49-F238E27FC236}">
                    <a16:creationId xmlns:a16="http://schemas.microsoft.com/office/drawing/2014/main" id="{E206F2EB-E07B-41C5-AF06-920FDFCCF8AC}"/>
                  </a:ext>
                </a:extLst>
              </p:cNvPr>
              <p:cNvSpPr/>
              <p:nvPr/>
            </p:nvSpPr>
            <p:spPr>
              <a:xfrm>
                <a:off x="4134" y="861"/>
                <a:ext cx="26" cy="28"/>
              </a:xfrm>
              <a:custGeom>
                <a:avLst/>
                <a:gdLst/>
                <a:ahLst/>
                <a:cxnLst/>
                <a:rect l="l" t="t" r="r" b="b"/>
                <a:pathLst>
                  <a:path w="15" h="16" extrusionOk="0">
                    <a:moveTo>
                      <a:pt x="1" y="0"/>
                    </a:moveTo>
                    <a:cubicBezTo>
                      <a:pt x="1" y="0"/>
                      <a:pt x="1" y="1"/>
                      <a:pt x="0" y="2"/>
                    </a:cubicBezTo>
                    <a:cubicBezTo>
                      <a:pt x="2" y="5"/>
                      <a:pt x="4" y="8"/>
                      <a:pt x="6" y="11"/>
                    </a:cubicBezTo>
                    <a:cubicBezTo>
                      <a:pt x="9" y="13"/>
                      <a:pt x="12" y="15"/>
                      <a:pt x="15" y="16"/>
                    </a:cubicBezTo>
                    <a:cubicBezTo>
                      <a:pt x="12" y="9"/>
                      <a:pt x="7" y="4"/>
                      <a:pt x="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8" name="Google Shape;907;p5">
                <a:extLst>
                  <a:ext uri="{FF2B5EF4-FFF2-40B4-BE49-F238E27FC236}">
                    <a16:creationId xmlns:a16="http://schemas.microsoft.com/office/drawing/2014/main" id="{400EE740-34FF-40E8-AE88-4B84131B94F5}"/>
                  </a:ext>
                </a:extLst>
              </p:cNvPr>
              <p:cNvSpPr/>
              <p:nvPr/>
            </p:nvSpPr>
            <p:spPr>
              <a:xfrm>
                <a:off x="4059" y="851"/>
                <a:ext cx="75" cy="36"/>
              </a:xfrm>
              <a:custGeom>
                <a:avLst/>
                <a:gdLst/>
                <a:ahLst/>
                <a:cxnLst/>
                <a:rect l="l" t="t" r="r" b="b"/>
                <a:pathLst>
                  <a:path w="44" h="21" extrusionOk="0">
                    <a:moveTo>
                      <a:pt x="26" y="0"/>
                    </a:moveTo>
                    <a:cubicBezTo>
                      <a:pt x="26" y="0"/>
                      <a:pt x="26" y="0"/>
                      <a:pt x="26" y="0"/>
                    </a:cubicBezTo>
                    <a:cubicBezTo>
                      <a:pt x="16" y="0"/>
                      <a:pt x="6" y="5"/>
                      <a:pt x="0" y="12"/>
                    </a:cubicBezTo>
                    <a:cubicBezTo>
                      <a:pt x="5" y="17"/>
                      <a:pt x="13" y="21"/>
                      <a:pt x="20" y="21"/>
                    </a:cubicBezTo>
                    <a:cubicBezTo>
                      <a:pt x="22" y="21"/>
                      <a:pt x="23" y="20"/>
                      <a:pt x="24" y="20"/>
                    </a:cubicBezTo>
                    <a:cubicBezTo>
                      <a:pt x="32" y="19"/>
                      <a:pt x="40" y="14"/>
                      <a:pt x="44" y="8"/>
                    </a:cubicBezTo>
                    <a:cubicBezTo>
                      <a:pt x="43" y="7"/>
                      <a:pt x="43" y="5"/>
                      <a:pt x="43" y="4"/>
                    </a:cubicBezTo>
                    <a:cubicBezTo>
                      <a:pt x="38" y="1"/>
                      <a:pt x="32" y="0"/>
                      <a:pt x="2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59" name="Google Shape;908;p5">
                <a:extLst>
                  <a:ext uri="{FF2B5EF4-FFF2-40B4-BE49-F238E27FC236}">
                    <a16:creationId xmlns:a16="http://schemas.microsoft.com/office/drawing/2014/main" id="{CBB5E6EF-DEA3-4F02-A5CC-7022E1F5841D}"/>
                  </a:ext>
                </a:extLst>
              </p:cNvPr>
              <p:cNvSpPr/>
              <p:nvPr/>
            </p:nvSpPr>
            <p:spPr>
              <a:xfrm>
                <a:off x="4133" y="858"/>
                <a:ext cx="3" cy="7"/>
              </a:xfrm>
              <a:custGeom>
                <a:avLst/>
                <a:gdLst/>
                <a:ahLst/>
                <a:cxnLst/>
                <a:rect l="l" t="t" r="r" b="b"/>
                <a:pathLst>
                  <a:path w="2" h="4" extrusionOk="0">
                    <a:moveTo>
                      <a:pt x="0" y="0"/>
                    </a:moveTo>
                    <a:cubicBezTo>
                      <a:pt x="0" y="1"/>
                      <a:pt x="0" y="3"/>
                      <a:pt x="1" y="4"/>
                    </a:cubicBezTo>
                    <a:cubicBezTo>
                      <a:pt x="2" y="3"/>
                      <a:pt x="2" y="2"/>
                      <a:pt x="2" y="2"/>
                    </a:cubicBezTo>
                    <a:cubicBezTo>
                      <a:pt x="1" y="1"/>
                      <a:pt x="1" y="0"/>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0" name="Google Shape;909;p5">
                <a:extLst>
                  <a:ext uri="{FF2B5EF4-FFF2-40B4-BE49-F238E27FC236}">
                    <a16:creationId xmlns:a16="http://schemas.microsoft.com/office/drawing/2014/main" id="{9CAE728D-001C-4CAA-BB5C-052EFBA19486}"/>
                  </a:ext>
                </a:extLst>
              </p:cNvPr>
              <p:cNvSpPr/>
              <p:nvPr/>
            </p:nvSpPr>
            <p:spPr>
              <a:xfrm>
                <a:off x="4090" y="657"/>
                <a:ext cx="63" cy="64"/>
              </a:xfrm>
              <a:custGeom>
                <a:avLst/>
                <a:gdLst/>
                <a:ahLst/>
                <a:cxnLst/>
                <a:rect l="l" t="t" r="r" b="b"/>
                <a:pathLst>
                  <a:path w="37" h="37" extrusionOk="0">
                    <a:moveTo>
                      <a:pt x="18" y="0"/>
                    </a:moveTo>
                    <a:cubicBezTo>
                      <a:pt x="18" y="0"/>
                      <a:pt x="18" y="0"/>
                      <a:pt x="18" y="0"/>
                    </a:cubicBezTo>
                    <a:cubicBezTo>
                      <a:pt x="8" y="0"/>
                      <a:pt x="0" y="8"/>
                      <a:pt x="0" y="19"/>
                    </a:cubicBezTo>
                    <a:cubicBezTo>
                      <a:pt x="0" y="29"/>
                      <a:pt x="8" y="37"/>
                      <a:pt x="18" y="37"/>
                    </a:cubicBezTo>
                    <a:cubicBezTo>
                      <a:pt x="18" y="37"/>
                      <a:pt x="19" y="37"/>
                      <a:pt x="19" y="37"/>
                    </a:cubicBezTo>
                    <a:cubicBezTo>
                      <a:pt x="29" y="37"/>
                      <a:pt x="37" y="28"/>
                      <a:pt x="37" y="18"/>
                    </a:cubicBezTo>
                    <a:cubicBezTo>
                      <a:pt x="37" y="8"/>
                      <a:pt x="29" y="0"/>
                      <a:pt x="1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1" name="Google Shape;910;p5">
                <a:extLst>
                  <a:ext uri="{FF2B5EF4-FFF2-40B4-BE49-F238E27FC236}">
                    <a16:creationId xmlns:a16="http://schemas.microsoft.com/office/drawing/2014/main" id="{07D34E38-81BE-43A4-8279-1CF1CE9A898F}"/>
                  </a:ext>
                </a:extLst>
              </p:cNvPr>
              <p:cNvSpPr/>
              <p:nvPr/>
            </p:nvSpPr>
            <p:spPr>
              <a:xfrm>
                <a:off x="4227" y="923"/>
                <a:ext cx="53" cy="53"/>
              </a:xfrm>
              <a:custGeom>
                <a:avLst/>
                <a:gdLst/>
                <a:ahLst/>
                <a:cxnLst/>
                <a:rect l="l" t="t" r="r" b="b"/>
                <a:pathLst>
                  <a:path w="31" h="31" extrusionOk="0">
                    <a:moveTo>
                      <a:pt x="27" y="0"/>
                    </a:moveTo>
                    <a:cubicBezTo>
                      <a:pt x="27" y="0"/>
                      <a:pt x="27" y="0"/>
                      <a:pt x="27" y="0"/>
                    </a:cubicBezTo>
                    <a:cubicBezTo>
                      <a:pt x="12" y="0"/>
                      <a:pt x="0" y="12"/>
                      <a:pt x="1" y="27"/>
                    </a:cubicBezTo>
                    <a:cubicBezTo>
                      <a:pt x="1" y="28"/>
                      <a:pt x="1" y="29"/>
                      <a:pt x="1" y="31"/>
                    </a:cubicBezTo>
                    <a:cubicBezTo>
                      <a:pt x="6" y="28"/>
                      <a:pt x="12" y="26"/>
                      <a:pt x="18" y="26"/>
                    </a:cubicBezTo>
                    <a:cubicBezTo>
                      <a:pt x="21" y="26"/>
                      <a:pt x="24" y="27"/>
                      <a:pt x="27" y="28"/>
                    </a:cubicBezTo>
                    <a:cubicBezTo>
                      <a:pt x="27" y="26"/>
                      <a:pt x="26" y="24"/>
                      <a:pt x="26" y="23"/>
                    </a:cubicBezTo>
                    <a:cubicBezTo>
                      <a:pt x="25" y="15"/>
                      <a:pt x="27" y="7"/>
                      <a:pt x="31" y="0"/>
                    </a:cubicBezTo>
                    <a:cubicBezTo>
                      <a:pt x="30" y="0"/>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2" name="Google Shape;911;p5">
                <a:extLst>
                  <a:ext uri="{FF2B5EF4-FFF2-40B4-BE49-F238E27FC236}">
                    <a16:creationId xmlns:a16="http://schemas.microsoft.com/office/drawing/2014/main" id="{19EF65D1-B319-418E-869A-61BDC30963F6}"/>
                  </a:ext>
                </a:extLst>
              </p:cNvPr>
              <p:cNvSpPr/>
              <p:nvPr/>
            </p:nvSpPr>
            <p:spPr>
              <a:xfrm>
                <a:off x="4229" y="968"/>
                <a:ext cx="72" cy="39"/>
              </a:xfrm>
              <a:custGeom>
                <a:avLst/>
                <a:gdLst/>
                <a:ahLst/>
                <a:cxnLst/>
                <a:rect l="l" t="t" r="r" b="b"/>
                <a:pathLst>
                  <a:path w="42" h="23" extrusionOk="0">
                    <a:moveTo>
                      <a:pt x="39" y="20"/>
                    </a:moveTo>
                    <a:cubicBezTo>
                      <a:pt x="40" y="21"/>
                      <a:pt x="40" y="22"/>
                      <a:pt x="40" y="23"/>
                    </a:cubicBezTo>
                    <a:cubicBezTo>
                      <a:pt x="41" y="23"/>
                      <a:pt x="41" y="22"/>
                      <a:pt x="42" y="22"/>
                    </a:cubicBezTo>
                    <a:cubicBezTo>
                      <a:pt x="41" y="22"/>
                      <a:pt x="40" y="21"/>
                      <a:pt x="39" y="20"/>
                    </a:cubicBezTo>
                    <a:moveTo>
                      <a:pt x="17" y="0"/>
                    </a:moveTo>
                    <a:cubicBezTo>
                      <a:pt x="11" y="0"/>
                      <a:pt x="5" y="2"/>
                      <a:pt x="0" y="5"/>
                    </a:cubicBezTo>
                    <a:cubicBezTo>
                      <a:pt x="1" y="10"/>
                      <a:pt x="3" y="15"/>
                      <a:pt x="6" y="18"/>
                    </a:cubicBezTo>
                    <a:cubicBezTo>
                      <a:pt x="9" y="14"/>
                      <a:pt x="14" y="11"/>
                      <a:pt x="20" y="10"/>
                    </a:cubicBezTo>
                    <a:cubicBezTo>
                      <a:pt x="21" y="10"/>
                      <a:pt x="21" y="10"/>
                      <a:pt x="22" y="10"/>
                    </a:cubicBezTo>
                    <a:cubicBezTo>
                      <a:pt x="25" y="10"/>
                      <a:pt x="29" y="11"/>
                      <a:pt x="31" y="13"/>
                    </a:cubicBezTo>
                    <a:cubicBezTo>
                      <a:pt x="29" y="9"/>
                      <a:pt x="27" y="6"/>
                      <a:pt x="26" y="2"/>
                    </a:cubicBezTo>
                    <a:cubicBezTo>
                      <a:pt x="23" y="1"/>
                      <a:pt x="20"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3" name="Google Shape;912;p5">
                <a:extLst>
                  <a:ext uri="{FF2B5EF4-FFF2-40B4-BE49-F238E27FC236}">
                    <a16:creationId xmlns:a16="http://schemas.microsoft.com/office/drawing/2014/main" id="{89AC2DC8-6535-4835-8D24-E4A2543A163A}"/>
                  </a:ext>
                </a:extLst>
              </p:cNvPr>
              <p:cNvSpPr/>
              <p:nvPr/>
            </p:nvSpPr>
            <p:spPr>
              <a:xfrm>
                <a:off x="4239" y="985"/>
                <a:ext cx="58" cy="29"/>
              </a:xfrm>
              <a:custGeom>
                <a:avLst/>
                <a:gdLst/>
                <a:ahLst/>
                <a:cxnLst/>
                <a:rect l="l" t="t" r="r" b="b"/>
                <a:pathLst>
                  <a:path w="34" h="17" extrusionOk="0">
                    <a:moveTo>
                      <a:pt x="16" y="0"/>
                    </a:moveTo>
                    <a:cubicBezTo>
                      <a:pt x="15" y="0"/>
                      <a:pt x="15" y="0"/>
                      <a:pt x="14" y="0"/>
                    </a:cubicBezTo>
                    <a:cubicBezTo>
                      <a:pt x="8" y="1"/>
                      <a:pt x="3" y="4"/>
                      <a:pt x="0" y="8"/>
                    </a:cubicBezTo>
                    <a:cubicBezTo>
                      <a:pt x="5" y="14"/>
                      <a:pt x="12" y="17"/>
                      <a:pt x="20" y="17"/>
                    </a:cubicBezTo>
                    <a:cubicBezTo>
                      <a:pt x="20" y="17"/>
                      <a:pt x="20" y="17"/>
                      <a:pt x="21" y="17"/>
                    </a:cubicBezTo>
                    <a:cubicBezTo>
                      <a:pt x="26" y="17"/>
                      <a:pt x="30" y="16"/>
                      <a:pt x="34" y="13"/>
                    </a:cubicBezTo>
                    <a:cubicBezTo>
                      <a:pt x="34" y="12"/>
                      <a:pt x="34" y="11"/>
                      <a:pt x="33" y="10"/>
                    </a:cubicBezTo>
                    <a:cubicBezTo>
                      <a:pt x="30" y="8"/>
                      <a:pt x="28" y="6"/>
                      <a:pt x="25" y="3"/>
                    </a:cubicBezTo>
                    <a:cubicBezTo>
                      <a:pt x="23" y="1"/>
                      <a:pt x="19" y="0"/>
                      <a:pt x="16"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4" name="Google Shape;913;p5">
                <a:extLst>
                  <a:ext uri="{FF2B5EF4-FFF2-40B4-BE49-F238E27FC236}">
                    <a16:creationId xmlns:a16="http://schemas.microsoft.com/office/drawing/2014/main" id="{03AB670E-6D16-4DAF-8B72-DCD52D0B4AE2}"/>
                  </a:ext>
                </a:extLst>
              </p:cNvPr>
              <p:cNvSpPr/>
              <p:nvPr/>
            </p:nvSpPr>
            <p:spPr>
              <a:xfrm>
                <a:off x="3883" y="789"/>
                <a:ext cx="94" cy="86"/>
              </a:xfrm>
              <a:custGeom>
                <a:avLst/>
                <a:gdLst/>
                <a:ahLst/>
                <a:cxnLst/>
                <a:rect l="l" t="t" r="r" b="b"/>
                <a:pathLst>
                  <a:path w="55" h="50" extrusionOk="0">
                    <a:moveTo>
                      <a:pt x="27" y="0"/>
                    </a:moveTo>
                    <a:cubicBezTo>
                      <a:pt x="27" y="0"/>
                      <a:pt x="27" y="0"/>
                      <a:pt x="27" y="0"/>
                    </a:cubicBezTo>
                    <a:cubicBezTo>
                      <a:pt x="12" y="0"/>
                      <a:pt x="0" y="12"/>
                      <a:pt x="0" y="27"/>
                    </a:cubicBezTo>
                    <a:cubicBezTo>
                      <a:pt x="0" y="37"/>
                      <a:pt x="5" y="45"/>
                      <a:pt x="12" y="50"/>
                    </a:cubicBezTo>
                    <a:cubicBezTo>
                      <a:pt x="12" y="48"/>
                      <a:pt x="11" y="47"/>
                      <a:pt x="11" y="45"/>
                    </a:cubicBezTo>
                    <a:cubicBezTo>
                      <a:pt x="10" y="37"/>
                      <a:pt x="16" y="29"/>
                      <a:pt x="25" y="27"/>
                    </a:cubicBezTo>
                    <a:cubicBezTo>
                      <a:pt x="26" y="27"/>
                      <a:pt x="27" y="27"/>
                      <a:pt x="27" y="27"/>
                    </a:cubicBezTo>
                    <a:cubicBezTo>
                      <a:pt x="35" y="27"/>
                      <a:pt x="42" y="33"/>
                      <a:pt x="43" y="42"/>
                    </a:cubicBezTo>
                    <a:cubicBezTo>
                      <a:pt x="44" y="45"/>
                      <a:pt x="43" y="48"/>
                      <a:pt x="42" y="50"/>
                    </a:cubicBezTo>
                    <a:cubicBezTo>
                      <a:pt x="50" y="45"/>
                      <a:pt x="55" y="37"/>
                      <a:pt x="55" y="27"/>
                    </a:cubicBezTo>
                    <a:cubicBezTo>
                      <a:pt x="55" y="12"/>
                      <a:pt x="42"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5" name="Google Shape;914;p5">
                <a:extLst>
                  <a:ext uri="{FF2B5EF4-FFF2-40B4-BE49-F238E27FC236}">
                    <a16:creationId xmlns:a16="http://schemas.microsoft.com/office/drawing/2014/main" id="{30081D48-D70B-46FA-90E9-09052DBA8FC9}"/>
                  </a:ext>
                </a:extLst>
              </p:cNvPr>
              <p:cNvSpPr/>
              <p:nvPr/>
            </p:nvSpPr>
            <p:spPr>
              <a:xfrm>
                <a:off x="3900" y="836"/>
                <a:ext cx="58" cy="46"/>
              </a:xfrm>
              <a:custGeom>
                <a:avLst/>
                <a:gdLst/>
                <a:ahLst/>
                <a:cxnLst/>
                <a:rect l="l" t="t" r="r" b="b"/>
                <a:pathLst>
                  <a:path w="34" h="27" extrusionOk="0">
                    <a:moveTo>
                      <a:pt x="17" y="0"/>
                    </a:moveTo>
                    <a:cubicBezTo>
                      <a:pt x="17" y="0"/>
                      <a:pt x="16" y="0"/>
                      <a:pt x="15" y="0"/>
                    </a:cubicBezTo>
                    <a:cubicBezTo>
                      <a:pt x="6" y="2"/>
                      <a:pt x="0" y="10"/>
                      <a:pt x="1" y="18"/>
                    </a:cubicBezTo>
                    <a:cubicBezTo>
                      <a:pt x="1" y="20"/>
                      <a:pt x="2" y="21"/>
                      <a:pt x="2" y="23"/>
                    </a:cubicBezTo>
                    <a:cubicBezTo>
                      <a:pt x="7" y="26"/>
                      <a:pt x="12" y="27"/>
                      <a:pt x="17" y="27"/>
                    </a:cubicBezTo>
                    <a:cubicBezTo>
                      <a:pt x="18" y="27"/>
                      <a:pt x="18" y="27"/>
                      <a:pt x="18" y="27"/>
                    </a:cubicBezTo>
                    <a:cubicBezTo>
                      <a:pt x="23" y="27"/>
                      <a:pt x="28" y="26"/>
                      <a:pt x="32" y="23"/>
                    </a:cubicBezTo>
                    <a:cubicBezTo>
                      <a:pt x="33" y="21"/>
                      <a:pt x="34" y="18"/>
                      <a:pt x="33" y="15"/>
                    </a:cubicBezTo>
                    <a:cubicBezTo>
                      <a:pt x="32" y="6"/>
                      <a:pt x="25" y="0"/>
                      <a:pt x="1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6" name="Google Shape;915;p5">
                <a:extLst>
                  <a:ext uri="{FF2B5EF4-FFF2-40B4-BE49-F238E27FC236}">
                    <a16:creationId xmlns:a16="http://schemas.microsoft.com/office/drawing/2014/main" id="{82CFA6F6-0FFF-4C50-8757-31BC6CCE8ED2}"/>
                  </a:ext>
                </a:extLst>
              </p:cNvPr>
              <p:cNvSpPr/>
              <p:nvPr/>
            </p:nvSpPr>
            <p:spPr>
              <a:xfrm>
                <a:off x="4217" y="752"/>
                <a:ext cx="44" cy="44"/>
              </a:xfrm>
              <a:custGeom>
                <a:avLst/>
                <a:gdLst/>
                <a:ahLst/>
                <a:cxnLst/>
                <a:rect l="l" t="t" r="r" b="b"/>
                <a:pathLst>
                  <a:path w="26" h="26" extrusionOk="0">
                    <a:moveTo>
                      <a:pt x="13" y="0"/>
                    </a:moveTo>
                    <a:cubicBezTo>
                      <a:pt x="13" y="0"/>
                      <a:pt x="13" y="0"/>
                      <a:pt x="13" y="0"/>
                    </a:cubicBezTo>
                    <a:cubicBezTo>
                      <a:pt x="5" y="0"/>
                      <a:pt x="0" y="6"/>
                      <a:pt x="0" y="13"/>
                    </a:cubicBezTo>
                    <a:cubicBezTo>
                      <a:pt x="0" y="21"/>
                      <a:pt x="6" y="26"/>
                      <a:pt x="13" y="26"/>
                    </a:cubicBezTo>
                    <a:cubicBezTo>
                      <a:pt x="13" y="26"/>
                      <a:pt x="13" y="26"/>
                      <a:pt x="13" y="26"/>
                    </a:cubicBezTo>
                    <a:cubicBezTo>
                      <a:pt x="20" y="26"/>
                      <a:pt x="26" y="20"/>
                      <a:pt x="26" y="13"/>
                    </a:cubicBezTo>
                    <a:cubicBezTo>
                      <a:pt x="26" y="6"/>
                      <a:pt x="20" y="0"/>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7" name="Google Shape;916;p5">
                <a:extLst>
                  <a:ext uri="{FF2B5EF4-FFF2-40B4-BE49-F238E27FC236}">
                    <a16:creationId xmlns:a16="http://schemas.microsoft.com/office/drawing/2014/main" id="{320F3F07-3B6E-48FE-B432-9727A69F45F9}"/>
                  </a:ext>
                </a:extLst>
              </p:cNvPr>
              <p:cNvSpPr/>
              <p:nvPr/>
            </p:nvSpPr>
            <p:spPr>
              <a:xfrm>
                <a:off x="3977" y="692"/>
                <a:ext cx="24" cy="24"/>
              </a:xfrm>
              <a:custGeom>
                <a:avLst/>
                <a:gdLst/>
                <a:ahLst/>
                <a:cxnLst/>
                <a:rect l="l" t="t" r="r" b="b"/>
                <a:pathLst>
                  <a:path w="14" h="14" extrusionOk="0">
                    <a:moveTo>
                      <a:pt x="7" y="0"/>
                    </a:moveTo>
                    <a:cubicBezTo>
                      <a:pt x="7" y="0"/>
                      <a:pt x="7" y="0"/>
                      <a:pt x="7" y="0"/>
                    </a:cubicBezTo>
                    <a:cubicBezTo>
                      <a:pt x="3" y="0"/>
                      <a:pt x="0" y="3"/>
                      <a:pt x="0" y="7"/>
                    </a:cubicBezTo>
                    <a:cubicBezTo>
                      <a:pt x="0" y="11"/>
                      <a:pt x="3" y="14"/>
                      <a:pt x="7" y="14"/>
                    </a:cubicBezTo>
                    <a:cubicBezTo>
                      <a:pt x="7" y="14"/>
                      <a:pt x="7" y="14"/>
                      <a:pt x="7" y="14"/>
                    </a:cubicBezTo>
                    <a:cubicBezTo>
                      <a:pt x="11" y="14"/>
                      <a:pt x="14" y="11"/>
                      <a:pt x="14" y="7"/>
                    </a:cubicBezTo>
                    <a:cubicBezTo>
                      <a:pt x="14" y="3"/>
                      <a:pt x="11"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8" name="Google Shape;917;p5">
                <a:extLst>
                  <a:ext uri="{FF2B5EF4-FFF2-40B4-BE49-F238E27FC236}">
                    <a16:creationId xmlns:a16="http://schemas.microsoft.com/office/drawing/2014/main" id="{E89504CF-C0E1-4E33-AF1B-F88923FE4EAD}"/>
                  </a:ext>
                </a:extLst>
              </p:cNvPr>
              <p:cNvSpPr/>
              <p:nvPr/>
            </p:nvSpPr>
            <p:spPr>
              <a:xfrm>
                <a:off x="4191" y="1088"/>
                <a:ext cx="56" cy="65"/>
              </a:xfrm>
              <a:custGeom>
                <a:avLst/>
                <a:gdLst/>
                <a:ahLst/>
                <a:cxnLst/>
                <a:rect l="l" t="t" r="r" b="b"/>
                <a:pathLst>
                  <a:path w="33" h="38" extrusionOk="0">
                    <a:moveTo>
                      <a:pt x="19" y="0"/>
                    </a:moveTo>
                    <a:cubicBezTo>
                      <a:pt x="19" y="0"/>
                      <a:pt x="19" y="0"/>
                      <a:pt x="19" y="0"/>
                    </a:cubicBezTo>
                    <a:cubicBezTo>
                      <a:pt x="8" y="1"/>
                      <a:pt x="0" y="9"/>
                      <a:pt x="0" y="19"/>
                    </a:cubicBezTo>
                    <a:cubicBezTo>
                      <a:pt x="0" y="20"/>
                      <a:pt x="0" y="21"/>
                      <a:pt x="0" y="22"/>
                    </a:cubicBezTo>
                    <a:cubicBezTo>
                      <a:pt x="1" y="22"/>
                      <a:pt x="1" y="22"/>
                      <a:pt x="1" y="22"/>
                    </a:cubicBezTo>
                    <a:cubicBezTo>
                      <a:pt x="8" y="22"/>
                      <a:pt x="14" y="27"/>
                      <a:pt x="14" y="34"/>
                    </a:cubicBezTo>
                    <a:cubicBezTo>
                      <a:pt x="15" y="35"/>
                      <a:pt x="15" y="36"/>
                      <a:pt x="14" y="37"/>
                    </a:cubicBezTo>
                    <a:cubicBezTo>
                      <a:pt x="16" y="38"/>
                      <a:pt x="17" y="38"/>
                      <a:pt x="19" y="38"/>
                    </a:cubicBezTo>
                    <a:cubicBezTo>
                      <a:pt x="19" y="38"/>
                      <a:pt x="19" y="38"/>
                      <a:pt x="19" y="38"/>
                    </a:cubicBezTo>
                    <a:cubicBezTo>
                      <a:pt x="21" y="38"/>
                      <a:pt x="22" y="38"/>
                      <a:pt x="24" y="37"/>
                    </a:cubicBezTo>
                    <a:cubicBezTo>
                      <a:pt x="23" y="36"/>
                      <a:pt x="23" y="34"/>
                      <a:pt x="23" y="32"/>
                    </a:cubicBezTo>
                    <a:cubicBezTo>
                      <a:pt x="22" y="22"/>
                      <a:pt x="26" y="13"/>
                      <a:pt x="33" y="7"/>
                    </a:cubicBezTo>
                    <a:cubicBezTo>
                      <a:pt x="30" y="3"/>
                      <a:pt x="25" y="0"/>
                      <a:pt x="1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69" name="Google Shape;918;p5">
                <a:extLst>
                  <a:ext uri="{FF2B5EF4-FFF2-40B4-BE49-F238E27FC236}">
                    <a16:creationId xmlns:a16="http://schemas.microsoft.com/office/drawing/2014/main" id="{A1DE9F31-101A-4FF3-A40F-4AE6A676DBF0}"/>
                  </a:ext>
                </a:extLst>
              </p:cNvPr>
              <p:cNvSpPr/>
              <p:nvPr/>
            </p:nvSpPr>
            <p:spPr>
              <a:xfrm>
                <a:off x="4191" y="1126"/>
                <a:ext cx="26" cy="25"/>
              </a:xfrm>
              <a:custGeom>
                <a:avLst/>
                <a:gdLst/>
                <a:ahLst/>
                <a:cxnLst/>
                <a:rect l="l" t="t" r="r" b="b"/>
                <a:pathLst>
                  <a:path w="15" h="15" extrusionOk="0">
                    <a:moveTo>
                      <a:pt x="1" y="0"/>
                    </a:moveTo>
                    <a:cubicBezTo>
                      <a:pt x="1" y="0"/>
                      <a:pt x="1" y="0"/>
                      <a:pt x="0" y="0"/>
                    </a:cubicBezTo>
                    <a:cubicBezTo>
                      <a:pt x="1" y="7"/>
                      <a:pt x="7" y="14"/>
                      <a:pt x="14" y="15"/>
                    </a:cubicBezTo>
                    <a:cubicBezTo>
                      <a:pt x="15" y="14"/>
                      <a:pt x="15" y="13"/>
                      <a:pt x="14" y="12"/>
                    </a:cubicBezTo>
                    <a:cubicBezTo>
                      <a:pt x="14" y="5"/>
                      <a:pt x="8" y="0"/>
                      <a:pt x="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0" name="Google Shape;919;p5">
                <a:extLst>
                  <a:ext uri="{FF2B5EF4-FFF2-40B4-BE49-F238E27FC236}">
                    <a16:creationId xmlns:a16="http://schemas.microsoft.com/office/drawing/2014/main" id="{193A37BF-DE60-44E3-9FF0-7679D28A1892}"/>
                  </a:ext>
                </a:extLst>
              </p:cNvPr>
              <p:cNvSpPr/>
              <p:nvPr/>
            </p:nvSpPr>
            <p:spPr>
              <a:xfrm>
                <a:off x="3674" y="1287"/>
                <a:ext cx="96" cy="86"/>
              </a:xfrm>
              <a:custGeom>
                <a:avLst/>
                <a:gdLst/>
                <a:ahLst/>
                <a:cxnLst/>
                <a:rect l="l" t="t" r="r" b="b"/>
                <a:pathLst>
                  <a:path w="56" h="50" extrusionOk="0">
                    <a:moveTo>
                      <a:pt x="22" y="0"/>
                    </a:moveTo>
                    <a:cubicBezTo>
                      <a:pt x="19" y="1"/>
                      <a:pt x="17" y="2"/>
                      <a:pt x="15" y="3"/>
                    </a:cubicBezTo>
                    <a:cubicBezTo>
                      <a:pt x="3" y="10"/>
                      <a:pt x="0" y="26"/>
                      <a:pt x="7" y="38"/>
                    </a:cubicBezTo>
                    <a:cubicBezTo>
                      <a:pt x="12" y="46"/>
                      <a:pt x="20" y="50"/>
                      <a:pt x="29" y="50"/>
                    </a:cubicBezTo>
                    <a:cubicBezTo>
                      <a:pt x="34" y="50"/>
                      <a:pt x="38" y="49"/>
                      <a:pt x="43" y="46"/>
                    </a:cubicBezTo>
                    <a:cubicBezTo>
                      <a:pt x="51" y="41"/>
                      <a:pt x="56" y="31"/>
                      <a:pt x="54" y="21"/>
                    </a:cubicBezTo>
                    <a:cubicBezTo>
                      <a:pt x="53" y="22"/>
                      <a:pt x="51" y="22"/>
                      <a:pt x="48" y="22"/>
                    </a:cubicBezTo>
                    <a:cubicBezTo>
                      <a:pt x="48" y="22"/>
                      <a:pt x="47" y="22"/>
                      <a:pt x="46" y="22"/>
                    </a:cubicBezTo>
                    <a:cubicBezTo>
                      <a:pt x="34" y="21"/>
                      <a:pt x="24" y="12"/>
                      <a:pt x="22" y="0"/>
                    </a:cubicBezTo>
                    <a:cubicBezTo>
                      <a:pt x="22" y="0"/>
                      <a:pt x="22" y="0"/>
                      <a:pt x="2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1" name="Google Shape;920;p5">
                <a:extLst>
                  <a:ext uri="{FF2B5EF4-FFF2-40B4-BE49-F238E27FC236}">
                    <a16:creationId xmlns:a16="http://schemas.microsoft.com/office/drawing/2014/main" id="{09D9F4FB-8F84-4633-9D4E-9E29B0DEF65B}"/>
                  </a:ext>
                </a:extLst>
              </p:cNvPr>
              <p:cNvSpPr/>
              <p:nvPr/>
            </p:nvSpPr>
            <p:spPr>
              <a:xfrm>
                <a:off x="3711" y="1287"/>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2" name="Google Shape;921;p5">
                <a:extLst>
                  <a:ext uri="{FF2B5EF4-FFF2-40B4-BE49-F238E27FC236}">
                    <a16:creationId xmlns:a16="http://schemas.microsoft.com/office/drawing/2014/main" id="{4D5E0031-9C03-4B30-90A9-8209D21E024F}"/>
                  </a:ext>
                </a:extLst>
              </p:cNvPr>
              <p:cNvSpPr/>
              <p:nvPr/>
            </p:nvSpPr>
            <p:spPr>
              <a:xfrm>
                <a:off x="3521" y="1268"/>
                <a:ext cx="55" cy="29"/>
              </a:xfrm>
              <a:custGeom>
                <a:avLst/>
                <a:gdLst/>
                <a:ahLst/>
                <a:cxnLst/>
                <a:rect l="l" t="t" r="r" b="b"/>
                <a:pathLst>
                  <a:path w="32" h="17" extrusionOk="0">
                    <a:moveTo>
                      <a:pt x="6" y="0"/>
                    </a:moveTo>
                    <a:cubicBezTo>
                      <a:pt x="2" y="4"/>
                      <a:pt x="0" y="11"/>
                      <a:pt x="1" y="16"/>
                    </a:cubicBezTo>
                    <a:cubicBezTo>
                      <a:pt x="4" y="13"/>
                      <a:pt x="7" y="11"/>
                      <a:pt x="10" y="10"/>
                    </a:cubicBezTo>
                    <a:cubicBezTo>
                      <a:pt x="12" y="9"/>
                      <a:pt x="14" y="9"/>
                      <a:pt x="16" y="9"/>
                    </a:cubicBezTo>
                    <a:cubicBezTo>
                      <a:pt x="22" y="9"/>
                      <a:pt x="28" y="12"/>
                      <a:pt x="31" y="17"/>
                    </a:cubicBezTo>
                    <a:cubicBezTo>
                      <a:pt x="32" y="15"/>
                      <a:pt x="32" y="13"/>
                      <a:pt x="32" y="11"/>
                    </a:cubicBezTo>
                    <a:cubicBezTo>
                      <a:pt x="31" y="11"/>
                      <a:pt x="31" y="11"/>
                      <a:pt x="31" y="11"/>
                    </a:cubicBezTo>
                    <a:cubicBezTo>
                      <a:pt x="21" y="11"/>
                      <a:pt x="13" y="7"/>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3" name="Google Shape;922;p5">
                <a:extLst>
                  <a:ext uri="{FF2B5EF4-FFF2-40B4-BE49-F238E27FC236}">
                    <a16:creationId xmlns:a16="http://schemas.microsoft.com/office/drawing/2014/main" id="{A05E0734-91D2-48B4-A050-FC1276941971}"/>
                  </a:ext>
                </a:extLst>
              </p:cNvPr>
              <p:cNvSpPr/>
              <p:nvPr/>
            </p:nvSpPr>
            <p:spPr>
              <a:xfrm>
                <a:off x="3532" y="1261"/>
                <a:ext cx="44" cy="26"/>
              </a:xfrm>
              <a:custGeom>
                <a:avLst/>
                <a:gdLst/>
                <a:ahLst/>
                <a:cxnLst/>
                <a:rect l="l" t="t" r="r" b="b"/>
                <a:pathLst>
                  <a:path w="26" h="15" extrusionOk="0">
                    <a:moveTo>
                      <a:pt x="10" y="0"/>
                    </a:moveTo>
                    <a:cubicBezTo>
                      <a:pt x="8" y="0"/>
                      <a:pt x="5" y="1"/>
                      <a:pt x="2" y="3"/>
                    </a:cubicBezTo>
                    <a:cubicBezTo>
                      <a:pt x="1" y="3"/>
                      <a:pt x="1" y="4"/>
                      <a:pt x="0" y="4"/>
                    </a:cubicBezTo>
                    <a:cubicBezTo>
                      <a:pt x="7" y="11"/>
                      <a:pt x="15" y="15"/>
                      <a:pt x="25" y="15"/>
                    </a:cubicBezTo>
                    <a:cubicBezTo>
                      <a:pt x="25" y="15"/>
                      <a:pt x="25" y="15"/>
                      <a:pt x="26" y="15"/>
                    </a:cubicBezTo>
                    <a:cubicBezTo>
                      <a:pt x="26" y="12"/>
                      <a:pt x="25" y="10"/>
                      <a:pt x="24" y="8"/>
                    </a:cubicBezTo>
                    <a:cubicBezTo>
                      <a:pt x="21" y="3"/>
                      <a:pt x="16" y="0"/>
                      <a:pt x="1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4" name="Google Shape;923;p5">
                <a:extLst>
                  <a:ext uri="{FF2B5EF4-FFF2-40B4-BE49-F238E27FC236}">
                    <a16:creationId xmlns:a16="http://schemas.microsoft.com/office/drawing/2014/main" id="{A997BE27-EC8E-4D25-97BF-C61A84C9D31F}"/>
                  </a:ext>
                </a:extLst>
              </p:cNvPr>
              <p:cNvSpPr/>
              <p:nvPr/>
            </p:nvSpPr>
            <p:spPr>
              <a:xfrm>
                <a:off x="3523" y="1283"/>
                <a:ext cx="51" cy="33"/>
              </a:xfrm>
              <a:custGeom>
                <a:avLst/>
                <a:gdLst/>
                <a:ahLst/>
                <a:cxnLst/>
                <a:rect l="l" t="t" r="r" b="b"/>
                <a:pathLst>
                  <a:path w="30" h="19" extrusionOk="0">
                    <a:moveTo>
                      <a:pt x="15" y="0"/>
                    </a:moveTo>
                    <a:cubicBezTo>
                      <a:pt x="13" y="0"/>
                      <a:pt x="11" y="0"/>
                      <a:pt x="9" y="1"/>
                    </a:cubicBezTo>
                    <a:cubicBezTo>
                      <a:pt x="6" y="2"/>
                      <a:pt x="3" y="4"/>
                      <a:pt x="0" y="7"/>
                    </a:cubicBezTo>
                    <a:cubicBezTo>
                      <a:pt x="1" y="9"/>
                      <a:pt x="1" y="10"/>
                      <a:pt x="2" y="11"/>
                    </a:cubicBezTo>
                    <a:cubicBezTo>
                      <a:pt x="5" y="16"/>
                      <a:pt x="10" y="19"/>
                      <a:pt x="15" y="19"/>
                    </a:cubicBezTo>
                    <a:cubicBezTo>
                      <a:pt x="18" y="19"/>
                      <a:pt x="21" y="18"/>
                      <a:pt x="24" y="16"/>
                    </a:cubicBezTo>
                    <a:cubicBezTo>
                      <a:pt x="27" y="14"/>
                      <a:pt x="29" y="11"/>
                      <a:pt x="30" y="8"/>
                    </a:cubicBezTo>
                    <a:cubicBezTo>
                      <a:pt x="27" y="3"/>
                      <a:pt x="21" y="0"/>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5" name="Google Shape;924;p5">
                <a:extLst>
                  <a:ext uri="{FF2B5EF4-FFF2-40B4-BE49-F238E27FC236}">
                    <a16:creationId xmlns:a16="http://schemas.microsoft.com/office/drawing/2014/main" id="{A5CA1E4D-0830-42CE-ABEA-953E4B429F5E}"/>
                  </a:ext>
                </a:extLst>
              </p:cNvPr>
              <p:cNvSpPr/>
              <p:nvPr/>
            </p:nvSpPr>
            <p:spPr>
              <a:xfrm>
                <a:off x="3588" y="1078"/>
                <a:ext cx="125" cy="108"/>
              </a:xfrm>
              <a:custGeom>
                <a:avLst/>
                <a:gdLst/>
                <a:ahLst/>
                <a:cxnLst/>
                <a:rect l="l" t="t" r="r" b="b"/>
                <a:pathLst>
                  <a:path w="73" h="63" extrusionOk="0">
                    <a:moveTo>
                      <a:pt x="53" y="0"/>
                    </a:moveTo>
                    <a:cubicBezTo>
                      <a:pt x="52" y="0"/>
                      <a:pt x="52" y="0"/>
                      <a:pt x="51" y="1"/>
                    </a:cubicBezTo>
                    <a:cubicBezTo>
                      <a:pt x="48" y="3"/>
                      <a:pt x="45" y="4"/>
                      <a:pt x="42" y="4"/>
                    </a:cubicBezTo>
                    <a:cubicBezTo>
                      <a:pt x="39" y="11"/>
                      <a:pt x="32" y="15"/>
                      <a:pt x="25" y="15"/>
                    </a:cubicBezTo>
                    <a:cubicBezTo>
                      <a:pt x="24" y="15"/>
                      <a:pt x="24" y="15"/>
                      <a:pt x="23" y="15"/>
                    </a:cubicBezTo>
                    <a:cubicBezTo>
                      <a:pt x="17" y="15"/>
                      <a:pt x="11" y="11"/>
                      <a:pt x="8" y="6"/>
                    </a:cubicBezTo>
                    <a:cubicBezTo>
                      <a:pt x="3" y="11"/>
                      <a:pt x="0" y="19"/>
                      <a:pt x="0" y="26"/>
                    </a:cubicBezTo>
                    <a:cubicBezTo>
                      <a:pt x="11" y="29"/>
                      <a:pt x="20" y="38"/>
                      <a:pt x="23" y="50"/>
                    </a:cubicBezTo>
                    <a:cubicBezTo>
                      <a:pt x="23" y="53"/>
                      <a:pt x="24" y="57"/>
                      <a:pt x="23" y="61"/>
                    </a:cubicBezTo>
                    <a:cubicBezTo>
                      <a:pt x="27" y="62"/>
                      <a:pt x="30" y="63"/>
                      <a:pt x="34" y="63"/>
                    </a:cubicBezTo>
                    <a:cubicBezTo>
                      <a:pt x="40" y="63"/>
                      <a:pt x="47" y="61"/>
                      <a:pt x="52" y="57"/>
                    </a:cubicBezTo>
                    <a:cubicBezTo>
                      <a:pt x="68" y="47"/>
                      <a:pt x="73" y="26"/>
                      <a:pt x="63" y="10"/>
                    </a:cubicBezTo>
                    <a:cubicBezTo>
                      <a:pt x="60" y="6"/>
                      <a:pt x="57" y="2"/>
                      <a:pt x="5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6" name="Google Shape;925;p5">
                <a:extLst>
                  <a:ext uri="{FF2B5EF4-FFF2-40B4-BE49-F238E27FC236}">
                    <a16:creationId xmlns:a16="http://schemas.microsoft.com/office/drawing/2014/main" id="{D5855AF0-54EF-4E03-850A-1B6FCEFBC06E}"/>
                  </a:ext>
                </a:extLst>
              </p:cNvPr>
              <p:cNvSpPr/>
              <p:nvPr/>
            </p:nvSpPr>
            <p:spPr>
              <a:xfrm>
                <a:off x="3588" y="1122"/>
                <a:ext cx="41" cy="60"/>
              </a:xfrm>
              <a:custGeom>
                <a:avLst/>
                <a:gdLst/>
                <a:ahLst/>
                <a:cxnLst/>
                <a:rect l="l" t="t" r="r" b="b"/>
                <a:pathLst>
                  <a:path w="24" h="35" extrusionOk="0">
                    <a:moveTo>
                      <a:pt x="0" y="0"/>
                    </a:moveTo>
                    <a:cubicBezTo>
                      <a:pt x="0" y="2"/>
                      <a:pt x="0" y="3"/>
                      <a:pt x="0" y="4"/>
                    </a:cubicBezTo>
                    <a:cubicBezTo>
                      <a:pt x="1" y="6"/>
                      <a:pt x="2" y="9"/>
                      <a:pt x="3" y="11"/>
                    </a:cubicBezTo>
                    <a:cubicBezTo>
                      <a:pt x="4" y="14"/>
                      <a:pt x="5" y="17"/>
                      <a:pt x="5" y="20"/>
                    </a:cubicBezTo>
                    <a:cubicBezTo>
                      <a:pt x="5" y="20"/>
                      <a:pt x="5" y="20"/>
                      <a:pt x="5" y="21"/>
                    </a:cubicBezTo>
                    <a:cubicBezTo>
                      <a:pt x="9" y="28"/>
                      <a:pt x="16" y="32"/>
                      <a:pt x="23" y="35"/>
                    </a:cubicBezTo>
                    <a:cubicBezTo>
                      <a:pt x="24" y="31"/>
                      <a:pt x="23" y="27"/>
                      <a:pt x="23" y="24"/>
                    </a:cubicBezTo>
                    <a:cubicBezTo>
                      <a:pt x="20" y="12"/>
                      <a:pt x="11" y="3"/>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7" name="Google Shape;926;p5">
                <a:extLst>
                  <a:ext uri="{FF2B5EF4-FFF2-40B4-BE49-F238E27FC236}">
                    <a16:creationId xmlns:a16="http://schemas.microsoft.com/office/drawing/2014/main" id="{793E1FF1-C023-4E49-8BA2-BB6C9FA1B704}"/>
                  </a:ext>
                </a:extLst>
              </p:cNvPr>
              <p:cNvSpPr/>
              <p:nvPr/>
            </p:nvSpPr>
            <p:spPr>
              <a:xfrm>
                <a:off x="3660" y="1069"/>
                <a:ext cx="19" cy="15"/>
              </a:xfrm>
              <a:custGeom>
                <a:avLst/>
                <a:gdLst/>
                <a:ahLst/>
                <a:cxnLst/>
                <a:rect l="l" t="t" r="r" b="b"/>
                <a:pathLst>
                  <a:path w="11" h="9" extrusionOk="0">
                    <a:moveTo>
                      <a:pt x="1" y="0"/>
                    </a:moveTo>
                    <a:cubicBezTo>
                      <a:pt x="1" y="1"/>
                      <a:pt x="1" y="2"/>
                      <a:pt x="1" y="3"/>
                    </a:cubicBezTo>
                    <a:cubicBezTo>
                      <a:pt x="1" y="5"/>
                      <a:pt x="1" y="7"/>
                      <a:pt x="0" y="9"/>
                    </a:cubicBezTo>
                    <a:cubicBezTo>
                      <a:pt x="3" y="9"/>
                      <a:pt x="6" y="8"/>
                      <a:pt x="9" y="6"/>
                    </a:cubicBezTo>
                    <a:cubicBezTo>
                      <a:pt x="10" y="5"/>
                      <a:pt x="10" y="5"/>
                      <a:pt x="11" y="5"/>
                    </a:cubicBezTo>
                    <a:cubicBezTo>
                      <a:pt x="8" y="3"/>
                      <a:pt x="5" y="1"/>
                      <a:pt x="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8" name="Google Shape;927;p5">
                <a:extLst>
                  <a:ext uri="{FF2B5EF4-FFF2-40B4-BE49-F238E27FC236}">
                    <a16:creationId xmlns:a16="http://schemas.microsoft.com/office/drawing/2014/main" id="{DFD9E93E-A02D-48BE-A1FE-C7D2A6D21366}"/>
                  </a:ext>
                </a:extLst>
              </p:cNvPr>
              <p:cNvSpPr/>
              <p:nvPr/>
            </p:nvSpPr>
            <p:spPr>
              <a:xfrm>
                <a:off x="3588" y="1129"/>
                <a:ext cx="9" cy="27"/>
              </a:xfrm>
              <a:custGeom>
                <a:avLst/>
                <a:gdLst/>
                <a:ahLst/>
                <a:cxnLst/>
                <a:rect l="l" t="t" r="r" b="b"/>
                <a:pathLst>
                  <a:path w="5" h="16" extrusionOk="0">
                    <a:moveTo>
                      <a:pt x="0" y="0"/>
                    </a:moveTo>
                    <a:cubicBezTo>
                      <a:pt x="0" y="6"/>
                      <a:pt x="2" y="11"/>
                      <a:pt x="5" y="16"/>
                    </a:cubicBezTo>
                    <a:cubicBezTo>
                      <a:pt x="5" y="13"/>
                      <a:pt x="4" y="10"/>
                      <a:pt x="3" y="7"/>
                    </a:cubicBezTo>
                    <a:cubicBezTo>
                      <a:pt x="2" y="5"/>
                      <a:pt x="1" y="2"/>
                      <a:pt x="0" y="0"/>
                    </a:cubicBezTo>
                  </a:path>
                </a:pathLst>
              </a:custGeom>
              <a:solidFill>
                <a:srgbClr val="22232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9" name="Google Shape;928;p5">
                <a:extLst>
                  <a:ext uri="{FF2B5EF4-FFF2-40B4-BE49-F238E27FC236}">
                    <a16:creationId xmlns:a16="http://schemas.microsoft.com/office/drawing/2014/main" id="{92723E96-794D-4299-87D2-ED6EBFA37B87}"/>
                  </a:ext>
                </a:extLst>
              </p:cNvPr>
              <p:cNvSpPr/>
              <p:nvPr/>
            </p:nvSpPr>
            <p:spPr>
              <a:xfrm>
                <a:off x="3509" y="897"/>
                <a:ext cx="74" cy="64"/>
              </a:xfrm>
              <a:custGeom>
                <a:avLst/>
                <a:gdLst/>
                <a:ahLst/>
                <a:cxnLst/>
                <a:rect l="l" t="t" r="r" b="b"/>
                <a:pathLst>
                  <a:path w="43" h="37" extrusionOk="0">
                    <a:moveTo>
                      <a:pt x="21" y="0"/>
                    </a:moveTo>
                    <a:cubicBezTo>
                      <a:pt x="18" y="0"/>
                      <a:pt x="15" y="0"/>
                      <a:pt x="11" y="2"/>
                    </a:cubicBezTo>
                    <a:cubicBezTo>
                      <a:pt x="3" y="8"/>
                      <a:pt x="0" y="20"/>
                      <a:pt x="6" y="28"/>
                    </a:cubicBezTo>
                    <a:cubicBezTo>
                      <a:pt x="9" y="34"/>
                      <a:pt x="15" y="37"/>
                      <a:pt x="21" y="37"/>
                    </a:cubicBezTo>
                    <a:cubicBezTo>
                      <a:pt x="25" y="37"/>
                      <a:pt x="28" y="36"/>
                      <a:pt x="31" y="34"/>
                    </a:cubicBezTo>
                    <a:cubicBezTo>
                      <a:pt x="40" y="29"/>
                      <a:pt x="43" y="17"/>
                      <a:pt x="37" y="8"/>
                    </a:cubicBezTo>
                    <a:cubicBezTo>
                      <a:pt x="34" y="3"/>
                      <a:pt x="28"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0" name="Google Shape;929;p5">
                <a:extLst>
                  <a:ext uri="{FF2B5EF4-FFF2-40B4-BE49-F238E27FC236}">
                    <a16:creationId xmlns:a16="http://schemas.microsoft.com/office/drawing/2014/main" id="{365BC7FE-D953-4CC9-84F1-4A64F7A8492B}"/>
                  </a:ext>
                </a:extLst>
              </p:cNvPr>
              <p:cNvSpPr/>
              <p:nvPr/>
            </p:nvSpPr>
            <p:spPr>
              <a:xfrm>
                <a:off x="3770" y="1047"/>
                <a:ext cx="78" cy="75"/>
              </a:xfrm>
              <a:custGeom>
                <a:avLst/>
                <a:gdLst/>
                <a:ahLst/>
                <a:cxnLst/>
                <a:rect l="l" t="t" r="r" b="b"/>
                <a:pathLst>
                  <a:path w="46" h="44" extrusionOk="0">
                    <a:moveTo>
                      <a:pt x="41" y="0"/>
                    </a:moveTo>
                    <a:cubicBezTo>
                      <a:pt x="38" y="2"/>
                      <a:pt x="34" y="4"/>
                      <a:pt x="30" y="4"/>
                    </a:cubicBezTo>
                    <a:cubicBezTo>
                      <a:pt x="29" y="5"/>
                      <a:pt x="28" y="5"/>
                      <a:pt x="27" y="5"/>
                    </a:cubicBezTo>
                    <a:cubicBezTo>
                      <a:pt x="23" y="5"/>
                      <a:pt x="19" y="4"/>
                      <a:pt x="16" y="2"/>
                    </a:cubicBezTo>
                    <a:cubicBezTo>
                      <a:pt x="4" y="10"/>
                      <a:pt x="0" y="26"/>
                      <a:pt x="8" y="39"/>
                    </a:cubicBezTo>
                    <a:cubicBezTo>
                      <a:pt x="9" y="40"/>
                      <a:pt x="10" y="42"/>
                      <a:pt x="12" y="44"/>
                    </a:cubicBezTo>
                    <a:cubicBezTo>
                      <a:pt x="12" y="41"/>
                      <a:pt x="11" y="38"/>
                      <a:pt x="12" y="35"/>
                    </a:cubicBezTo>
                    <a:cubicBezTo>
                      <a:pt x="13" y="17"/>
                      <a:pt x="28" y="3"/>
                      <a:pt x="46" y="3"/>
                    </a:cubicBezTo>
                    <a:cubicBezTo>
                      <a:pt x="46" y="3"/>
                      <a:pt x="46" y="3"/>
                      <a:pt x="46" y="3"/>
                    </a:cubicBezTo>
                    <a:cubicBezTo>
                      <a:pt x="45" y="2"/>
                      <a:pt x="43" y="1"/>
                      <a:pt x="4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1" name="Google Shape;930;p5">
                <a:extLst>
                  <a:ext uri="{FF2B5EF4-FFF2-40B4-BE49-F238E27FC236}">
                    <a16:creationId xmlns:a16="http://schemas.microsoft.com/office/drawing/2014/main" id="{C743DC74-7649-4311-9D2D-EE0B77EAEA5F}"/>
                  </a:ext>
                </a:extLst>
              </p:cNvPr>
              <p:cNvSpPr/>
              <p:nvPr/>
            </p:nvSpPr>
            <p:spPr>
              <a:xfrm>
                <a:off x="3797" y="1043"/>
                <a:ext cx="43" cy="12"/>
              </a:xfrm>
              <a:custGeom>
                <a:avLst/>
                <a:gdLst/>
                <a:ahLst/>
                <a:cxnLst/>
                <a:rect l="l" t="t" r="r" b="b"/>
                <a:pathLst>
                  <a:path w="25" h="7" extrusionOk="0">
                    <a:moveTo>
                      <a:pt x="14" y="0"/>
                    </a:moveTo>
                    <a:cubicBezTo>
                      <a:pt x="9" y="0"/>
                      <a:pt x="5" y="1"/>
                      <a:pt x="0" y="4"/>
                    </a:cubicBezTo>
                    <a:cubicBezTo>
                      <a:pt x="0" y="4"/>
                      <a:pt x="0" y="4"/>
                      <a:pt x="0" y="4"/>
                    </a:cubicBezTo>
                    <a:cubicBezTo>
                      <a:pt x="3" y="6"/>
                      <a:pt x="7" y="7"/>
                      <a:pt x="11" y="7"/>
                    </a:cubicBezTo>
                    <a:cubicBezTo>
                      <a:pt x="12" y="7"/>
                      <a:pt x="13" y="7"/>
                      <a:pt x="14" y="6"/>
                    </a:cubicBezTo>
                    <a:cubicBezTo>
                      <a:pt x="18" y="6"/>
                      <a:pt x="22" y="4"/>
                      <a:pt x="25" y="2"/>
                    </a:cubicBezTo>
                    <a:cubicBezTo>
                      <a:pt x="22" y="1"/>
                      <a:pt x="18" y="0"/>
                      <a:pt x="14"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2" name="Google Shape;931;p5">
                <a:extLst>
                  <a:ext uri="{FF2B5EF4-FFF2-40B4-BE49-F238E27FC236}">
                    <a16:creationId xmlns:a16="http://schemas.microsoft.com/office/drawing/2014/main" id="{C8B9C219-7257-4FC5-AA79-32CE58E01FEE}"/>
                  </a:ext>
                </a:extLst>
              </p:cNvPr>
              <p:cNvSpPr/>
              <p:nvPr/>
            </p:nvSpPr>
            <p:spPr>
              <a:xfrm>
                <a:off x="3422" y="1107"/>
                <a:ext cx="84" cy="94"/>
              </a:xfrm>
              <a:custGeom>
                <a:avLst/>
                <a:gdLst/>
                <a:ahLst/>
                <a:cxnLst/>
                <a:rect l="l" t="t" r="r" b="b"/>
                <a:pathLst>
                  <a:path w="49" h="55" extrusionOk="0">
                    <a:moveTo>
                      <a:pt x="22" y="0"/>
                    </a:moveTo>
                    <a:cubicBezTo>
                      <a:pt x="17" y="0"/>
                      <a:pt x="12" y="2"/>
                      <a:pt x="7" y="5"/>
                    </a:cubicBezTo>
                    <a:cubicBezTo>
                      <a:pt x="5" y="6"/>
                      <a:pt x="3" y="8"/>
                      <a:pt x="1" y="10"/>
                    </a:cubicBezTo>
                    <a:cubicBezTo>
                      <a:pt x="2" y="11"/>
                      <a:pt x="2" y="13"/>
                      <a:pt x="3" y="15"/>
                    </a:cubicBezTo>
                    <a:cubicBezTo>
                      <a:pt x="6" y="25"/>
                      <a:pt x="5" y="35"/>
                      <a:pt x="0" y="44"/>
                    </a:cubicBezTo>
                    <a:cubicBezTo>
                      <a:pt x="5" y="51"/>
                      <a:pt x="13" y="55"/>
                      <a:pt x="22" y="55"/>
                    </a:cubicBezTo>
                    <a:cubicBezTo>
                      <a:pt x="27" y="55"/>
                      <a:pt x="32" y="54"/>
                      <a:pt x="36" y="51"/>
                    </a:cubicBezTo>
                    <a:cubicBezTo>
                      <a:pt x="39" y="49"/>
                      <a:pt x="42" y="47"/>
                      <a:pt x="43" y="44"/>
                    </a:cubicBezTo>
                    <a:cubicBezTo>
                      <a:pt x="42" y="38"/>
                      <a:pt x="44" y="32"/>
                      <a:pt x="49" y="28"/>
                    </a:cubicBezTo>
                    <a:cubicBezTo>
                      <a:pt x="49" y="27"/>
                      <a:pt x="49" y="26"/>
                      <a:pt x="49" y="25"/>
                    </a:cubicBezTo>
                    <a:cubicBezTo>
                      <a:pt x="48" y="21"/>
                      <a:pt x="47" y="17"/>
                      <a:pt x="45" y="13"/>
                    </a:cubicBezTo>
                    <a:cubicBezTo>
                      <a:pt x="40" y="5"/>
                      <a:pt x="31" y="0"/>
                      <a:pt x="2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3" name="Google Shape;932;p5">
                <a:extLst>
                  <a:ext uri="{FF2B5EF4-FFF2-40B4-BE49-F238E27FC236}">
                    <a16:creationId xmlns:a16="http://schemas.microsoft.com/office/drawing/2014/main" id="{AABFEA8D-32C6-4896-9B60-88EB7BD4B1C2}"/>
                  </a:ext>
                </a:extLst>
              </p:cNvPr>
              <p:cNvSpPr/>
              <p:nvPr/>
            </p:nvSpPr>
            <p:spPr>
              <a:xfrm>
                <a:off x="3408" y="1124"/>
                <a:ext cx="24" cy="58"/>
              </a:xfrm>
              <a:custGeom>
                <a:avLst/>
                <a:gdLst/>
                <a:ahLst/>
                <a:cxnLst/>
                <a:rect l="l" t="t" r="r" b="b"/>
                <a:pathLst>
                  <a:path w="14" h="34" extrusionOk="0">
                    <a:moveTo>
                      <a:pt x="9" y="0"/>
                    </a:moveTo>
                    <a:cubicBezTo>
                      <a:pt x="1" y="9"/>
                      <a:pt x="0" y="22"/>
                      <a:pt x="6" y="32"/>
                    </a:cubicBezTo>
                    <a:cubicBezTo>
                      <a:pt x="7" y="33"/>
                      <a:pt x="7" y="33"/>
                      <a:pt x="8" y="34"/>
                    </a:cubicBezTo>
                    <a:cubicBezTo>
                      <a:pt x="13" y="25"/>
                      <a:pt x="14" y="15"/>
                      <a:pt x="11" y="5"/>
                    </a:cubicBezTo>
                    <a:cubicBezTo>
                      <a:pt x="10" y="3"/>
                      <a:pt x="10" y="1"/>
                      <a:pt x="9"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4" name="Google Shape;933;p5">
                <a:extLst>
                  <a:ext uri="{FF2B5EF4-FFF2-40B4-BE49-F238E27FC236}">
                    <a16:creationId xmlns:a16="http://schemas.microsoft.com/office/drawing/2014/main" id="{76777BB0-7136-435C-9AD9-F3FADB34F043}"/>
                  </a:ext>
                </a:extLst>
              </p:cNvPr>
              <p:cNvSpPr/>
              <p:nvPr/>
            </p:nvSpPr>
            <p:spPr>
              <a:xfrm>
                <a:off x="3506" y="1150"/>
                <a:ext cx="0" cy="5"/>
              </a:xfrm>
              <a:custGeom>
                <a:avLst/>
                <a:gdLst/>
                <a:ahLst/>
                <a:cxnLst/>
                <a:rect l="l" t="t" r="r" b="b"/>
                <a:pathLst>
                  <a:path w="120000" h="3" extrusionOk="0">
                    <a:moveTo>
                      <a:pt x="0" y="0"/>
                    </a:moveTo>
                    <a:cubicBezTo>
                      <a:pt x="0" y="1"/>
                      <a:pt x="0" y="2"/>
                      <a:pt x="0" y="3"/>
                    </a:cubicBezTo>
                    <a:cubicBezTo>
                      <a:pt x="0" y="3"/>
                      <a:pt x="0" y="2"/>
                      <a:pt x="0" y="2"/>
                    </a:cubicBezTo>
                    <a:cubicBezTo>
                      <a:pt x="0" y="2"/>
                      <a:pt x="0" y="1"/>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5" name="Google Shape;934;p5">
                <a:extLst>
                  <a:ext uri="{FF2B5EF4-FFF2-40B4-BE49-F238E27FC236}">
                    <a16:creationId xmlns:a16="http://schemas.microsoft.com/office/drawing/2014/main" id="{97368465-C6A2-40FD-A428-111C1BB5461D}"/>
                  </a:ext>
                </a:extLst>
              </p:cNvPr>
              <p:cNvSpPr/>
              <p:nvPr/>
            </p:nvSpPr>
            <p:spPr>
              <a:xfrm>
                <a:off x="3665" y="918"/>
                <a:ext cx="50" cy="45"/>
              </a:xfrm>
              <a:custGeom>
                <a:avLst/>
                <a:gdLst/>
                <a:ahLst/>
                <a:cxnLst/>
                <a:rect l="l" t="t" r="r" b="b"/>
                <a:pathLst>
                  <a:path w="29" h="26" extrusionOk="0">
                    <a:moveTo>
                      <a:pt x="18" y="0"/>
                    </a:moveTo>
                    <a:cubicBezTo>
                      <a:pt x="15" y="0"/>
                      <a:pt x="12" y="1"/>
                      <a:pt x="10" y="1"/>
                    </a:cubicBezTo>
                    <a:cubicBezTo>
                      <a:pt x="9" y="1"/>
                      <a:pt x="8" y="1"/>
                      <a:pt x="8" y="2"/>
                    </a:cubicBezTo>
                    <a:cubicBezTo>
                      <a:pt x="2" y="6"/>
                      <a:pt x="0" y="14"/>
                      <a:pt x="4" y="20"/>
                    </a:cubicBezTo>
                    <a:cubicBezTo>
                      <a:pt x="6" y="24"/>
                      <a:pt x="10" y="26"/>
                      <a:pt x="15" y="26"/>
                    </a:cubicBezTo>
                    <a:cubicBezTo>
                      <a:pt x="17" y="26"/>
                      <a:pt x="20" y="26"/>
                      <a:pt x="22" y="24"/>
                    </a:cubicBezTo>
                    <a:cubicBezTo>
                      <a:pt x="22" y="24"/>
                      <a:pt x="23" y="24"/>
                      <a:pt x="23" y="23"/>
                    </a:cubicBezTo>
                    <a:cubicBezTo>
                      <a:pt x="24" y="20"/>
                      <a:pt x="26" y="18"/>
                      <a:pt x="28" y="16"/>
                    </a:cubicBezTo>
                    <a:cubicBezTo>
                      <a:pt x="29" y="13"/>
                      <a:pt x="28" y="9"/>
                      <a:pt x="26" y="6"/>
                    </a:cubicBezTo>
                    <a:cubicBezTo>
                      <a:pt x="24" y="3"/>
                      <a:pt x="21" y="1"/>
                      <a:pt x="1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6" name="Google Shape;935;p5">
                <a:extLst>
                  <a:ext uri="{FF2B5EF4-FFF2-40B4-BE49-F238E27FC236}">
                    <a16:creationId xmlns:a16="http://schemas.microsoft.com/office/drawing/2014/main" id="{FA01383A-D23E-442C-AEFB-1BBD11F1CB30}"/>
                  </a:ext>
                </a:extLst>
              </p:cNvPr>
              <p:cNvSpPr/>
              <p:nvPr/>
            </p:nvSpPr>
            <p:spPr>
              <a:xfrm>
                <a:off x="3682" y="918"/>
                <a:ext cx="14" cy="2"/>
              </a:xfrm>
              <a:custGeom>
                <a:avLst/>
                <a:gdLst/>
                <a:ahLst/>
                <a:cxnLst/>
                <a:rect l="l" t="t" r="r" b="b"/>
                <a:pathLst>
                  <a:path w="8" h="1" extrusionOk="0">
                    <a:moveTo>
                      <a:pt x="5" y="0"/>
                    </a:moveTo>
                    <a:cubicBezTo>
                      <a:pt x="3" y="0"/>
                      <a:pt x="2" y="0"/>
                      <a:pt x="0" y="1"/>
                    </a:cubicBezTo>
                    <a:cubicBezTo>
                      <a:pt x="2" y="1"/>
                      <a:pt x="5" y="0"/>
                      <a:pt x="8" y="0"/>
                    </a:cubicBezTo>
                    <a:cubicBezTo>
                      <a:pt x="7" y="0"/>
                      <a:pt x="6" y="0"/>
                      <a:pt x="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7" name="Google Shape;936;p5">
                <a:extLst>
                  <a:ext uri="{FF2B5EF4-FFF2-40B4-BE49-F238E27FC236}">
                    <a16:creationId xmlns:a16="http://schemas.microsoft.com/office/drawing/2014/main" id="{A5438A97-FDE1-42D7-81EE-6A87A8BEAEAF}"/>
                  </a:ext>
                </a:extLst>
              </p:cNvPr>
              <p:cNvSpPr/>
              <p:nvPr/>
            </p:nvSpPr>
            <p:spPr>
              <a:xfrm>
                <a:off x="3427" y="999"/>
                <a:ext cx="21" cy="24"/>
              </a:xfrm>
              <a:custGeom>
                <a:avLst/>
                <a:gdLst/>
                <a:ahLst/>
                <a:cxnLst/>
                <a:rect l="l" t="t" r="r" b="b"/>
                <a:pathLst>
                  <a:path w="12" h="14" extrusionOk="0">
                    <a:moveTo>
                      <a:pt x="8" y="0"/>
                    </a:moveTo>
                    <a:cubicBezTo>
                      <a:pt x="7" y="0"/>
                      <a:pt x="6" y="0"/>
                      <a:pt x="5" y="1"/>
                    </a:cubicBezTo>
                    <a:cubicBezTo>
                      <a:pt x="1" y="3"/>
                      <a:pt x="0" y="7"/>
                      <a:pt x="2" y="11"/>
                    </a:cubicBezTo>
                    <a:cubicBezTo>
                      <a:pt x="3" y="12"/>
                      <a:pt x="5" y="13"/>
                      <a:pt x="6" y="14"/>
                    </a:cubicBezTo>
                    <a:cubicBezTo>
                      <a:pt x="7" y="9"/>
                      <a:pt x="9" y="5"/>
                      <a:pt x="12" y="1"/>
                    </a:cubicBezTo>
                    <a:cubicBezTo>
                      <a:pt x="12" y="1"/>
                      <a:pt x="11" y="1"/>
                      <a:pt x="11"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8" name="Google Shape;937;p5">
                <a:extLst>
                  <a:ext uri="{FF2B5EF4-FFF2-40B4-BE49-F238E27FC236}">
                    <a16:creationId xmlns:a16="http://schemas.microsoft.com/office/drawing/2014/main" id="{E1C733C0-77D5-449B-9886-730982470A36}"/>
                  </a:ext>
                </a:extLst>
              </p:cNvPr>
              <p:cNvSpPr/>
              <p:nvPr/>
            </p:nvSpPr>
            <p:spPr>
              <a:xfrm>
                <a:off x="3437" y="1000"/>
                <a:ext cx="18" cy="23"/>
              </a:xfrm>
              <a:custGeom>
                <a:avLst/>
                <a:gdLst/>
                <a:ahLst/>
                <a:cxnLst/>
                <a:rect l="l" t="t" r="r" b="b"/>
                <a:pathLst>
                  <a:path w="10" h="13" extrusionOk="0">
                    <a:moveTo>
                      <a:pt x="6" y="0"/>
                    </a:moveTo>
                    <a:cubicBezTo>
                      <a:pt x="3" y="4"/>
                      <a:pt x="1" y="8"/>
                      <a:pt x="0" y="13"/>
                    </a:cubicBezTo>
                    <a:cubicBezTo>
                      <a:pt x="1" y="13"/>
                      <a:pt x="2" y="13"/>
                      <a:pt x="2" y="13"/>
                    </a:cubicBezTo>
                    <a:cubicBezTo>
                      <a:pt x="4" y="13"/>
                      <a:pt x="5" y="13"/>
                      <a:pt x="6" y="12"/>
                    </a:cubicBezTo>
                    <a:cubicBezTo>
                      <a:pt x="9" y="10"/>
                      <a:pt x="10" y="6"/>
                      <a:pt x="8" y="2"/>
                    </a:cubicBezTo>
                    <a:cubicBezTo>
                      <a:pt x="8" y="1"/>
                      <a:pt x="7" y="1"/>
                      <a:pt x="6" y="0"/>
                    </a:cubicBezTo>
                    <a:cubicBezTo>
                      <a:pt x="6" y="0"/>
                      <a:pt x="6" y="0"/>
                      <a:pt x="6"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9" name="Google Shape;938;p5">
                <a:extLst>
                  <a:ext uri="{FF2B5EF4-FFF2-40B4-BE49-F238E27FC236}">
                    <a16:creationId xmlns:a16="http://schemas.microsoft.com/office/drawing/2014/main" id="{664194F7-66B0-48F6-B55F-6D2B20050C12}"/>
                  </a:ext>
                </a:extLst>
              </p:cNvPr>
              <p:cNvSpPr/>
              <p:nvPr/>
            </p:nvSpPr>
            <p:spPr>
              <a:xfrm>
                <a:off x="3446" y="999"/>
                <a:ext cx="2" cy="1"/>
              </a:xfrm>
              <a:custGeom>
                <a:avLst/>
                <a:gdLst/>
                <a:ahLst/>
                <a:cxnLst/>
                <a:rect l="l" t="t" r="r" b="b"/>
                <a:pathLst>
                  <a:path w="1" h="1" extrusionOk="0">
                    <a:moveTo>
                      <a:pt x="0" y="0"/>
                    </a:moveTo>
                    <a:cubicBezTo>
                      <a:pt x="0" y="1"/>
                      <a:pt x="1" y="1"/>
                      <a:pt x="1" y="1"/>
                    </a:cubicBezTo>
                    <a:cubicBezTo>
                      <a:pt x="1" y="1"/>
                      <a:pt x="1" y="1"/>
                      <a:pt x="1" y="1"/>
                    </a:cubicBezTo>
                    <a:cubicBezTo>
                      <a:pt x="1" y="1"/>
                      <a:pt x="0" y="1"/>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0" name="Google Shape;939;p5">
                <a:extLst>
                  <a:ext uri="{FF2B5EF4-FFF2-40B4-BE49-F238E27FC236}">
                    <a16:creationId xmlns:a16="http://schemas.microsoft.com/office/drawing/2014/main" id="{0FCDCB2B-F0DB-4B28-B9FC-097898E41B04}"/>
                  </a:ext>
                </a:extLst>
              </p:cNvPr>
              <p:cNvSpPr/>
              <p:nvPr/>
            </p:nvSpPr>
            <p:spPr>
              <a:xfrm>
                <a:off x="3448" y="100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1" name="Google Shape;940;p5">
                <a:extLst>
                  <a:ext uri="{FF2B5EF4-FFF2-40B4-BE49-F238E27FC236}">
                    <a16:creationId xmlns:a16="http://schemas.microsoft.com/office/drawing/2014/main" id="{6674B9E4-2942-4718-9153-6819ED42767B}"/>
                  </a:ext>
                </a:extLst>
              </p:cNvPr>
              <p:cNvSpPr/>
              <p:nvPr/>
            </p:nvSpPr>
            <p:spPr>
              <a:xfrm>
                <a:off x="3836" y="1213"/>
                <a:ext cx="59" cy="64"/>
              </a:xfrm>
              <a:custGeom>
                <a:avLst/>
                <a:gdLst/>
                <a:ahLst/>
                <a:cxnLst/>
                <a:rect l="l" t="t" r="r" b="b"/>
                <a:pathLst>
                  <a:path w="34" h="37" extrusionOk="0">
                    <a:moveTo>
                      <a:pt x="13" y="0"/>
                    </a:moveTo>
                    <a:cubicBezTo>
                      <a:pt x="14" y="12"/>
                      <a:pt x="9" y="24"/>
                      <a:pt x="0" y="32"/>
                    </a:cubicBezTo>
                    <a:cubicBezTo>
                      <a:pt x="3" y="35"/>
                      <a:pt x="8" y="37"/>
                      <a:pt x="13" y="37"/>
                    </a:cubicBezTo>
                    <a:cubicBezTo>
                      <a:pt x="16" y="37"/>
                      <a:pt x="19" y="36"/>
                      <a:pt x="22" y="34"/>
                    </a:cubicBezTo>
                    <a:cubicBezTo>
                      <a:pt x="31" y="29"/>
                      <a:pt x="34" y="17"/>
                      <a:pt x="28" y="8"/>
                    </a:cubicBezTo>
                    <a:cubicBezTo>
                      <a:pt x="25" y="3"/>
                      <a:pt x="19" y="0"/>
                      <a:pt x="1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2" name="Google Shape;941;p5">
                <a:extLst>
                  <a:ext uri="{FF2B5EF4-FFF2-40B4-BE49-F238E27FC236}">
                    <a16:creationId xmlns:a16="http://schemas.microsoft.com/office/drawing/2014/main" id="{387907C0-54D7-4863-8AFA-7EF0415EE8BC}"/>
                  </a:ext>
                </a:extLst>
              </p:cNvPr>
              <p:cNvSpPr/>
              <p:nvPr/>
            </p:nvSpPr>
            <p:spPr>
              <a:xfrm>
                <a:off x="3821" y="1213"/>
                <a:ext cx="39" cy="55"/>
              </a:xfrm>
              <a:custGeom>
                <a:avLst/>
                <a:gdLst/>
                <a:ahLst/>
                <a:cxnLst/>
                <a:rect l="l" t="t" r="r" b="b"/>
                <a:pathLst>
                  <a:path w="23" h="32" extrusionOk="0">
                    <a:moveTo>
                      <a:pt x="21" y="0"/>
                    </a:moveTo>
                    <a:cubicBezTo>
                      <a:pt x="18" y="0"/>
                      <a:pt x="15" y="0"/>
                      <a:pt x="12" y="2"/>
                    </a:cubicBezTo>
                    <a:cubicBezTo>
                      <a:pt x="3" y="8"/>
                      <a:pt x="0" y="19"/>
                      <a:pt x="6" y="28"/>
                    </a:cubicBezTo>
                    <a:cubicBezTo>
                      <a:pt x="7" y="30"/>
                      <a:pt x="8" y="31"/>
                      <a:pt x="9" y="32"/>
                    </a:cubicBezTo>
                    <a:cubicBezTo>
                      <a:pt x="18" y="24"/>
                      <a:pt x="23" y="12"/>
                      <a:pt x="22" y="0"/>
                    </a:cubicBezTo>
                    <a:cubicBezTo>
                      <a:pt x="22" y="0"/>
                      <a:pt x="22" y="0"/>
                      <a:pt x="21"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3" name="Google Shape;942;p5">
                <a:extLst>
                  <a:ext uri="{FF2B5EF4-FFF2-40B4-BE49-F238E27FC236}">
                    <a16:creationId xmlns:a16="http://schemas.microsoft.com/office/drawing/2014/main" id="{42B33B66-8C65-4BC9-AC97-EA32905B9B20}"/>
                  </a:ext>
                </a:extLst>
              </p:cNvPr>
              <p:cNvSpPr/>
              <p:nvPr/>
            </p:nvSpPr>
            <p:spPr>
              <a:xfrm>
                <a:off x="3402" y="1659"/>
                <a:ext cx="83" cy="46"/>
              </a:xfrm>
              <a:custGeom>
                <a:avLst/>
                <a:gdLst/>
                <a:ahLst/>
                <a:cxnLst/>
                <a:rect l="l" t="t" r="r" b="b"/>
                <a:pathLst>
                  <a:path w="49" h="27" extrusionOk="0">
                    <a:moveTo>
                      <a:pt x="48" y="0"/>
                    </a:moveTo>
                    <a:cubicBezTo>
                      <a:pt x="43" y="3"/>
                      <a:pt x="37" y="4"/>
                      <a:pt x="30" y="4"/>
                    </a:cubicBezTo>
                    <a:cubicBezTo>
                      <a:pt x="27" y="4"/>
                      <a:pt x="23" y="3"/>
                      <a:pt x="19" y="2"/>
                    </a:cubicBezTo>
                    <a:cubicBezTo>
                      <a:pt x="14" y="8"/>
                      <a:pt x="7" y="12"/>
                      <a:pt x="0" y="13"/>
                    </a:cubicBezTo>
                    <a:cubicBezTo>
                      <a:pt x="1" y="16"/>
                      <a:pt x="4" y="19"/>
                      <a:pt x="7" y="21"/>
                    </a:cubicBezTo>
                    <a:cubicBezTo>
                      <a:pt x="12" y="25"/>
                      <a:pt x="17" y="27"/>
                      <a:pt x="23" y="27"/>
                    </a:cubicBezTo>
                    <a:cubicBezTo>
                      <a:pt x="30" y="27"/>
                      <a:pt x="38" y="23"/>
                      <a:pt x="43" y="17"/>
                    </a:cubicBezTo>
                    <a:cubicBezTo>
                      <a:pt x="47" y="12"/>
                      <a:pt x="49" y="6"/>
                      <a:pt x="4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4" name="Google Shape;943;p5">
                <a:extLst>
                  <a:ext uri="{FF2B5EF4-FFF2-40B4-BE49-F238E27FC236}">
                    <a16:creationId xmlns:a16="http://schemas.microsoft.com/office/drawing/2014/main" id="{66DEE4E7-40F0-49E7-A5F6-F09D583886BD}"/>
                  </a:ext>
                </a:extLst>
              </p:cNvPr>
              <p:cNvSpPr/>
              <p:nvPr/>
            </p:nvSpPr>
            <p:spPr>
              <a:xfrm>
                <a:off x="3434" y="1621"/>
                <a:ext cx="50" cy="45"/>
              </a:xfrm>
              <a:custGeom>
                <a:avLst/>
                <a:gdLst/>
                <a:ahLst/>
                <a:cxnLst/>
                <a:rect l="l" t="t" r="r" b="b"/>
                <a:pathLst>
                  <a:path w="29" h="26" extrusionOk="0">
                    <a:moveTo>
                      <a:pt x="8" y="0"/>
                    </a:moveTo>
                    <a:cubicBezTo>
                      <a:pt x="8" y="0"/>
                      <a:pt x="8" y="0"/>
                      <a:pt x="8" y="1"/>
                    </a:cubicBezTo>
                    <a:cubicBezTo>
                      <a:pt x="9" y="10"/>
                      <a:pt x="6" y="18"/>
                      <a:pt x="0" y="24"/>
                    </a:cubicBezTo>
                    <a:cubicBezTo>
                      <a:pt x="4" y="25"/>
                      <a:pt x="8" y="26"/>
                      <a:pt x="11" y="26"/>
                    </a:cubicBezTo>
                    <a:cubicBezTo>
                      <a:pt x="18" y="26"/>
                      <a:pt x="24" y="25"/>
                      <a:pt x="29" y="22"/>
                    </a:cubicBezTo>
                    <a:cubicBezTo>
                      <a:pt x="29" y="15"/>
                      <a:pt x="27" y="9"/>
                      <a:pt x="22" y="5"/>
                    </a:cubicBezTo>
                    <a:cubicBezTo>
                      <a:pt x="17" y="4"/>
                      <a:pt x="12" y="3"/>
                      <a:pt x="8"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5" name="Google Shape;944;p5">
                <a:extLst>
                  <a:ext uri="{FF2B5EF4-FFF2-40B4-BE49-F238E27FC236}">
                    <a16:creationId xmlns:a16="http://schemas.microsoft.com/office/drawing/2014/main" id="{B582C9F0-7653-4833-A725-475BDECA813D}"/>
                  </a:ext>
                </a:extLst>
              </p:cNvPr>
              <p:cNvSpPr/>
              <p:nvPr/>
            </p:nvSpPr>
            <p:spPr>
              <a:xfrm>
                <a:off x="3395" y="1642"/>
                <a:ext cx="39" cy="39"/>
              </a:xfrm>
              <a:custGeom>
                <a:avLst/>
                <a:gdLst/>
                <a:ahLst/>
                <a:cxnLst/>
                <a:rect l="l" t="t" r="r" b="b"/>
                <a:pathLst>
                  <a:path w="23" h="23" extrusionOk="0">
                    <a:moveTo>
                      <a:pt x="4" y="0"/>
                    </a:moveTo>
                    <a:cubicBezTo>
                      <a:pt x="0" y="7"/>
                      <a:pt x="0" y="16"/>
                      <a:pt x="4" y="23"/>
                    </a:cubicBezTo>
                    <a:cubicBezTo>
                      <a:pt x="11" y="22"/>
                      <a:pt x="18" y="18"/>
                      <a:pt x="23" y="12"/>
                    </a:cubicBezTo>
                    <a:cubicBezTo>
                      <a:pt x="16" y="10"/>
                      <a:pt x="9" y="6"/>
                      <a:pt x="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6" name="Google Shape;945;p5">
                <a:extLst>
                  <a:ext uri="{FF2B5EF4-FFF2-40B4-BE49-F238E27FC236}">
                    <a16:creationId xmlns:a16="http://schemas.microsoft.com/office/drawing/2014/main" id="{140B6E83-73C7-4839-B5D9-0D9CB3C1F1F2}"/>
                  </a:ext>
                </a:extLst>
              </p:cNvPr>
              <p:cNvSpPr/>
              <p:nvPr/>
            </p:nvSpPr>
            <p:spPr>
              <a:xfrm>
                <a:off x="3402" y="1616"/>
                <a:ext cx="47" cy="47"/>
              </a:xfrm>
              <a:custGeom>
                <a:avLst/>
                <a:gdLst/>
                <a:ahLst/>
                <a:cxnLst/>
                <a:rect l="l" t="t" r="r" b="b"/>
                <a:pathLst>
                  <a:path w="28" h="27" extrusionOk="0">
                    <a:moveTo>
                      <a:pt x="23" y="0"/>
                    </a:moveTo>
                    <a:cubicBezTo>
                      <a:pt x="15" y="0"/>
                      <a:pt x="7" y="4"/>
                      <a:pt x="2" y="10"/>
                    </a:cubicBezTo>
                    <a:cubicBezTo>
                      <a:pt x="1" y="11"/>
                      <a:pt x="0" y="13"/>
                      <a:pt x="0" y="15"/>
                    </a:cubicBezTo>
                    <a:cubicBezTo>
                      <a:pt x="5" y="21"/>
                      <a:pt x="12" y="25"/>
                      <a:pt x="19" y="27"/>
                    </a:cubicBezTo>
                    <a:cubicBezTo>
                      <a:pt x="25" y="21"/>
                      <a:pt x="28" y="13"/>
                      <a:pt x="27" y="4"/>
                    </a:cubicBezTo>
                    <a:cubicBezTo>
                      <a:pt x="27" y="3"/>
                      <a:pt x="27" y="3"/>
                      <a:pt x="27" y="3"/>
                    </a:cubicBezTo>
                    <a:cubicBezTo>
                      <a:pt x="26" y="2"/>
                      <a:pt x="25" y="1"/>
                      <a:pt x="24" y="0"/>
                    </a:cubicBezTo>
                    <a:cubicBezTo>
                      <a:pt x="23" y="0"/>
                      <a:pt x="23" y="0"/>
                      <a:pt x="23"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7" name="Google Shape;946;p5">
                <a:extLst>
                  <a:ext uri="{FF2B5EF4-FFF2-40B4-BE49-F238E27FC236}">
                    <a16:creationId xmlns:a16="http://schemas.microsoft.com/office/drawing/2014/main" id="{D4730C10-F5B2-451E-B448-5D8C580D92E3}"/>
                  </a:ext>
                </a:extLst>
              </p:cNvPr>
              <p:cNvSpPr/>
              <p:nvPr/>
            </p:nvSpPr>
            <p:spPr>
              <a:xfrm>
                <a:off x="3235" y="1654"/>
                <a:ext cx="59" cy="55"/>
              </a:xfrm>
              <a:custGeom>
                <a:avLst/>
                <a:gdLst/>
                <a:ahLst/>
                <a:cxnLst/>
                <a:rect l="l" t="t" r="r" b="b"/>
                <a:pathLst>
                  <a:path w="34" h="32" extrusionOk="0">
                    <a:moveTo>
                      <a:pt x="16" y="0"/>
                    </a:moveTo>
                    <a:cubicBezTo>
                      <a:pt x="12" y="0"/>
                      <a:pt x="7" y="3"/>
                      <a:pt x="4" y="6"/>
                    </a:cubicBezTo>
                    <a:cubicBezTo>
                      <a:pt x="1" y="10"/>
                      <a:pt x="0" y="13"/>
                      <a:pt x="1" y="17"/>
                    </a:cubicBezTo>
                    <a:cubicBezTo>
                      <a:pt x="6" y="18"/>
                      <a:pt x="10" y="22"/>
                      <a:pt x="13" y="26"/>
                    </a:cubicBezTo>
                    <a:cubicBezTo>
                      <a:pt x="15" y="28"/>
                      <a:pt x="15" y="30"/>
                      <a:pt x="16" y="32"/>
                    </a:cubicBezTo>
                    <a:cubicBezTo>
                      <a:pt x="16" y="32"/>
                      <a:pt x="16" y="32"/>
                      <a:pt x="16" y="32"/>
                    </a:cubicBezTo>
                    <a:cubicBezTo>
                      <a:pt x="21" y="32"/>
                      <a:pt x="25" y="30"/>
                      <a:pt x="28" y="26"/>
                    </a:cubicBezTo>
                    <a:cubicBezTo>
                      <a:pt x="34" y="19"/>
                      <a:pt x="33" y="9"/>
                      <a:pt x="26" y="4"/>
                    </a:cubicBezTo>
                    <a:cubicBezTo>
                      <a:pt x="23" y="2"/>
                      <a:pt x="20"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8" name="Google Shape;947;p5">
                <a:extLst>
                  <a:ext uri="{FF2B5EF4-FFF2-40B4-BE49-F238E27FC236}">
                    <a16:creationId xmlns:a16="http://schemas.microsoft.com/office/drawing/2014/main" id="{A34D16A8-0AAF-48CD-9D54-8F596FF7CD7C}"/>
                  </a:ext>
                </a:extLst>
              </p:cNvPr>
              <p:cNvSpPr/>
              <p:nvPr/>
            </p:nvSpPr>
            <p:spPr>
              <a:xfrm>
                <a:off x="3237" y="1683"/>
                <a:ext cx="26" cy="26"/>
              </a:xfrm>
              <a:custGeom>
                <a:avLst/>
                <a:gdLst/>
                <a:ahLst/>
                <a:cxnLst/>
                <a:rect l="l" t="t" r="r" b="b"/>
                <a:pathLst>
                  <a:path w="15" h="15" extrusionOk="0">
                    <a:moveTo>
                      <a:pt x="0" y="0"/>
                    </a:moveTo>
                    <a:cubicBezTo>
                      <a:pt x="0" y="4"/>
                      <a:pt x="2" y="9"/>
                      <a:pt x="6" y="11"/>
                    </a:cubicBezTo>
                    <a:cubicBezTo>
                      <a:pt x="8" y="14"/>
                      <a:pt x="12" y="15"/>
                      <a:pt x="15" y="15"/>
                    </a:cubicBezTo>
                    <a:cubicBezTo>
                      <a:pt x="14" y="13"/>
                      <a:pt x="14" y="11"/>
                      <a:pt x="12" y="9"/>
                    </a:cubicBezTo>
                    <a:cubicBezTo>
                      <a:pt x="9" y="5"/>
                      <a:pt x="5"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9" name="Google Shape;948;p5">
                <a:extLst>
                  <a:ext uri="{FF2B5EF4-FFF2-40B4-BE49-F238E27FC236}">
                    <a16:creationId xmlns:a16="http://schemas.microsoft.com/office/drawing/2014/main" id="{ED578E37-947F-4486-81B3-905AC98A0AF8}"/>
                  </a:ext>
                </a:extLst>
              </p:cNvPr>
              <p:cNvSpPr/>
              <p:nvPr/>
            </p:nvSpPr>
            <p:spPr>
              <a:xfrm>
                <a:off x="3261" y="1438"/>
                <a:ext cx="105" cy="116"/>
              </a:xfrm>
              <a:custGeom>
                <a:avLst/>
                <a:gdLst/>
                <a:ahLst/>
                <a:cxnLst/>
                <a:rect l="l" t="t" r="r" b="b"/>
                <a:pathLst>
                  <a:path w="61" h="68" extrusionOk="0">
                    <a:moveTo>
                      <a:pt x="24" y="0"/>
                    </a:moveTo>
                    <a:cubicBezTo>
                      <a:pt x="20" y="13"/>
                      <a:pt x="13" y="24"/>
                      <a:pt x="4" y="34"/>
                    </a:cubicBezTo>
                    <a:cubicBezTo>
                      <a:pt x="10" y="42"/>
                      <a:pt x="9" y="54"/>
                      <a:pt x="0" y="60"/>
                    </a:cubicBezTo>
                    <a:cubicBezTo>
                      <a:pt x="1" y="61"/>
                      <a:pt x="1" y="61"/>
                      <a:pt x="1" y="61"/>
                    </a:cubicBezTo>
                    <a:cubicBezTo>
                      <a:pt x="7" y="66"/>
                      <a:pt x="15" y="68"/>
                      <a:pt x="22" y="68"/>
                    </a:cubicBezTo>
                    <a:cubicBezTo>
                      <a:pt x="32" y="68"/>
                      <a:pt x="43" y="64"/>
                      <a:pt x="49" y="55"/>
                    </a:cubicBezTo>
                    <a:cubicBezTo>
                      <a:pt x="61" y="40"/>
                      <a:pt x="58" y="18"/>
                      <a:pt x="43" y="7"/>
                    </a:cubicBezTo>
                    <a:cubicBezTo>
                      <a:pt x="38" y="2"/>
                      <a:pt x="31" y="0"/>
                      <a:pt x="2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0" name="Google Shape;949;p5">
                <a:extLst>
                  <a:ext uri="{FF2B5EF4-FFF2-40B4-BE49-F238E27FC236}">
                    <a16:creationId xmlns:a16="http://schemas.microsoft.com/office/drawing/2014/main" id="{B898EB62-58A5-489F-A2B0-2B7EAEA8416B}"/>
                  </a:ext>
                </a:extLst>
              </p:cNvPr>
              <p:cNvSpPr/>
              <p:nvPr/>
            </p:nvSpPr>
            <p:spPr>
              <a:xfrm>
                <a:off x="3242" y="1438"/>
                <a:ext cx="60" cy="58"/>
              </a:xfrm>
              <a:custGeom>
                <a:avLst/>
                <a:gdLst/>
                <a:ahLst/>
                <a:cxnLst/>
                <a:rect l="l" t="t" r="r" b="b"/>
                <a:pathLst>
                  <a:path w="35" h="34" extrusionOk="0">
                    <a:moveTo>
                      <a:pt x="33" y="0"/>
                    </a:moveTo>
                    <a:cubicBezTo>
                      <a:pt x="23" y="0"/>
                      <a:pt x="13" y="4"/>
                      <a:pt x="6" y="13"/>
                    </a:cubicBezTo>
                    <a:cubicBezTo>
                      <a:pt x="3" y="17"/>
                      <a:pt x="1" y="22"/>
                      <a:pt x="0" y="27"/>
                    </a:cubicBezTo>
                    <a:cubicBezTo>
                      <a:pt x="0" y="27"/>
                      <a:pt x="0" y="27"/>
                      <a:pt x="0" y="27"/>
                    </a:cubicBezTo>
                    <a:cubicBezTo>
                      <a:pt x="6" y="27"/>
                      <a:pt x="11" y="29"/>
                      <a:pt x="15" y="34"/>
                    </a:cubicBezTo>
                    <a:cubicBezTo>
                      <a:pt x="15" y="34"/>
                      <a:pt x="15" y="34"/>
                      <a:pt x="15" y="34"/>
                    </a:cubicBezTo>
                    <a:cubicBezTo>
                      <a:pt x="24" y="24"/>
                      <a:pt x="31" y="13"/>
                      <a:pt x="35" y="0"/>
                    </a:cubicBezTo>
                    <a:cubicBezTo>
                      <a:pt x="34" y="0"/>
                      <a:pt x="34" y="0"/>
                      <a:pt x="33"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1" name="Google Shape;950;p5">
                <a:extLst>
                  <a:ext uri="{FF2B5EF4-FFF2-40B4-BE49-F238E27FC236}">
                    <a16:creationId xmlns:a16="http://schemas.microsoft.com/office/drawing/2014/main" id="{E27E72B2-02CC-486A-95F5-0EBE0207F2F8}"/>
                  </a:ext>
                </a:extLst>
              </p:cNvPr>
              <p:cNvSpPr/>
              <p:nvPr/>
            </p:nvSpPr>
            <p:spPr>
              <a:xfrm>
                <a:off x="3105" y="1313"/>
                <a:ext cx="67" cy="39"/>
              </a:xfrm>
              <a:custGeom>
                <a:avLst/>
                <a:gdLst/>
                <a:ahLst/>
                <a:cxnLst/>
                <a:rect l="l" t="t" r="r" b="b"/>
                <a:pathLst>
                  <a:path w="39" h="23" extrusionOk="0">
                    <a:moveTo>
                      <a:pt x="19" y="0"/>
                    </a:moveTo>
                    <a:cubicBezTo>
                      <a:pt x="14" y="0"/>
                      <a:pt x="8" y="2"/>
                      <a:pt x="4" y="7"/>
                    </a:cubicBezTo>
                    <a:cubicBezTo>
                      <a:pt x="1" y="12"/>
                      <a:pt x="0" y="18"/>
                      <a:pt x="1" y="23"/>
                    </a:cubicBezTo>
                    <a:cubicBezTo>
                      <a:pt x="1" y="23"/>
                      <a:pt x="1" y="23"/>
                      <a:pt x="1" y="23"/>
                    </a:cubicBezTo>
                    <a:cubicBezTo>
                      <a:pt x="6" y="18"/>
                      <a:pt x="12" y="16"/>
                      <a:pt x="19" y="16"/>
                    </a:cubicBezTo>
                    <a:cubicBezTo>
                      <a:pt x="26" y="16"/>
                      <a:pt x="32" y="18"/>
                      <a:pt x="37" y="23"/>
                    </a:cubicBezTo>
                    <a:cubicBezTo>
                      <a:pt x="39" y="16"/>
                      <a:pt x="37" y="8"/>
                      <a:pt x="31" y="4"/>
                    </a:cubicBezTo>
                    <a:cubicBezTo>
                      <a:pt x="27" y="1"/>
                      <a:pt x="23" y="0"/>
                      <a:pt x="19"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2" name="Google Shape;951;p5">
                <a:extLst>
                  <a:ext uri="{FF2B5EF4-FFF2-40B4-BE49-F238E27FC236}">
                    <a16:creationId xmlns:a16="http://schemas.microsoft.com/office/drawing/2014/main" id="{C94EDBD0-394B-470F-BB64-ADA0F12BA4CE}"/>
                  </a:ext>
                </a:extLst>
              </p:cNvPr>
              <p:cNvSpPr/>
              <p:nvPr/>
            </p:nvSpPr>
            <p:spPr>
              <a:xfrm>
                <a:off x="3107" y="1340"/>
                <a:ext cx="62" cy="36"/>
              </a:xfrm>
              <a:custGeom>
                <a:avLst/>
                <a:gdLst/>
                <a:ahLst/>
                <a:cxnLst/>
                <a:rect l="l" t="t" r="r" b="b"/>
                <a:pathLst>
                  <a:path w="36" h="21" extrusionOk="0">
                    <a:moveTo>
                      <a:pt x="18" y="0"/>
                    </a:moveTo>
                    <a:cubicBezTo>
                      <a:pt x="11" y="0"/>
                      <a:pt x="5" y="2"/>
                      <a:pt x="0" y="7"/>
                    </a:cubicBezTo>
                    <a:cubicBezTo>
                      <a:pt x="0" y="7"/>
                      <a:pt x="0" y="7"/>
                      <a:pt x="0" y="7"/>
                    </a:cubicBezTo>
                    <a:cubicBezTo>
                      <a:pt x="1" y="11"/>
                      <a:pt x="3" y="15"/>
                      <a:pt x="7" y="17"/>
                    </a:cubicBezTo>
                    <a:cubicBezTo>
                      <a:pt x="10" y="20"/>
                      <a:pt x="14" y="21"/>
                      <a:pt x="18" y="21"/>
                    </a:cubicBezTo>
                    <a:cubicBezTo>
                      <a:pt x="24" y="21"/>
                      <a:pt x="29" y="19"/>
                      <a:pt x="33" y="14"/>
                    </a:cubicBezTo>
                    <a:cubicBezTo>
                      <a:pt x="34" y="12"/>
                      <a:pt x="36" y="10"/>
                      <a:pt x="36" y="7"/>
                    </a:cubicBezTo>
                    <a:cubicBezTo>
                      <a:pt x="31" y="2"/>
                      <a:pt x="25" y="0"/>
                      <a:pt x="18" y="0"/>
                    </a:cubicBezTo>
                  </a:path>
                </a:pathLst>
              </a:custGeom>
              <a:solidFill>
                <a:srgbClr val="6B6C6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3" name="Google Shape;952;p5">
                <a:extLst>
                  <a:ext uri="{FF2B5EF4-FFF2-40B4-BE49-F238E27FC236}">
                    <a16:creationId xmlns:a16="http://schemas.microsoft.com/office/drawing/2014/main" id="{A27F52F2-F59C-4C58-9D06-BFA7590F3AEE}"/>
                  </a:ext>
                </a:extLst>
              </p:cNvPr>
              <p:cNvSpPr/>
              <p:nvPr/>
            </p:nvSpPr>
            <p:spPr>
              <a:xfrm>
                <a:off x="3467" y="1364"/>
                <a:ext cx="36" cy="79"/>
              </a:xfrm>
              <a:custGeom>
                <a:avLst/>
                <a:gdLst/>
                <a:ahLst/>
                <a:cxnLst/>
                <a:rect l="l" t="t" r="r" b="b"/>
                <a:pathLst>
                  <a:path w="21" h="46" extrusionOk="0">
                    <a:moveTo>
                      <a:pt x="6" y="0"/>
                    </a:moveTo>
                    <a:cubicBezTo>
                      <a:pt x="17" y="14"/>
                      <a:pt x="14" y="35"/>
                      <a:pt x="0" y="46"/>
                    </a:cubicBezTo>
                    <a:cubicBezTo>
                      <a:pt x="5" y="45"/>
                      <a:pt x="9" y="42"/>
                      <a:pt x="12" y="38"/>
                    </a:cubicBezTo>
                    <a:cubicBezTo>
                      <a:pt x="21" y="26"/>
                      <a:pt x="19" y="10"/>
                      <a:pt x="7" y="1"/>
                    </a:cubicBezTo>
                    <a:cubicBezTo>
                      <a:pt x="7" y="0"/>
                      <a:pt x="7" y="0"/>
                      <a:pt x="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4" name="Google Shape;953;p5">
                <a:extLst>
                  <a:ext uri="{FF2B5EF4-FFF2-40B4-BE49-F238E27FC236}">
                    <a16:creationId xmlns:a16="http://schemas.microsoft.com/office/drawing/2014/main" id="{B283ADD5-738D-4EE8-8D17-ED26FEE65250}"/>
                  </a:ext>
                </a:extLst>
              </p:cNvPr>
              <p:cNvSpPr/>
              <p:nvPr/>
            </p:nvSpPr>
            <p:spPr>
              <a:xfrm>
                <a:off x="3085" y="1544"/>
                <a:ext cx="82" cy="89"/>
              </a:xfrm>
              <a:custGeom>
                <a:avLst/>
                <a:gdLst/>
                <a:ahLst/>
                <a:cxnLst/>
                <a:rect l="l" t="t" r="r" b="b"/>
                <a:pathLst>
                  <a:path w="48" h="52" extrusionOk="0">
                    <a:moveTo>
                      <a:pt x="17" y="0"/>
                    </a:moveTo>
                    <a:cubicBezTo>
                      <a:pt x="13" y="1"/>
                      <a:pt x="9" y="4"/>
                      <a:pt x="6" y="8"/>
                    </a:cubicBezTo>
                    <a:cubicBezTo>
                      <a:pt x="1" y="14"/>
                      <a:pt x="0" y="22"/>
                      <a:pt x="1" y="29"/>
                    </a:cubicBezTo>
                    <a:cubicBezTo>
                      <a:pt x="2" y="29"/>
                      <a:pt x="2" y="30"/>
                      <a:pt x="3" y="30"/>
                    </a:cubicBezTo>
                    <a:cubicBezTo>
                      <a:pt x="9" y="31"/>
                      <a:pt x="15" y="34"/>
                      <a:pt x="19" y="38"/>
                    </a:cubicBezTo>
                    <a:cubicBezTo>
                      <a:pt x="23" y="42"/>
                      <a:pt x="25" y="47"/>
                      <a:pt x="26" y="52"/>
                    </a:cubicBezTo>
                    <a:cubicBezTo>
                      <a:pt x="26" y="52"/>
                      <a:pt x="27" y="52"/>
                      <a:pt x="28" y="52"/>
                    </a:cubicBezTo>
                    <a:cubicBezTo>
                      <a:pt x="35" y="52"/>
                      <a:pt x="43" y="49"/>
                      <a:pt x="48" y="43"/>
                    </a:cubicBezTo>
                    <a:cubicBezTo>
                      <a:pt x="31" y="39"/>
                      <a:pt x="18" y="24"/>
                      <a:pt x="16" y="6"/>
                    </a:cubicBezTo>
                    <a:cubicBezTo>
                      <a:pt x="16" y="4"/>
                      <a:pt x="16" y="2"/>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5" name="Google Shape;954;p5">
                <a:extLst>
                  <a:ext uri="{FF2B5EF4-FFF2-40B4-BE49-F238E27FC236}">
                    <a16:creationId xmlns:a16="http://schemas.microsoft.com/office/drawing/2014/main" id="{FB94A1F7-C9C1-4042-93C7-AFB1C70AF962}"/>
                  </a:ext>
                </a:extLst>
              </p:cNvPr>
              <p:cNvSpPr/>
              <p:nvPr/>
            </p:nvSpPr>
            <p:spPr>
              <a:xfrm>
                <a:off x="3112" y="1539"/>
                <a:ext cx="74" cy="79"/>
              </a:xfrm>
              <a:custGeom>
                <a:avLst/>
                <a:gdLst/>
                <a:ahLst/>
                <a:cxnLst/>
                <a:rect l="l" t="t" r="r" b="b"/>
                <a:pathLst>
                  <a:path w="43" h="46" extrusionOk="0">
                    <a:moveTo>
                      <a:pt x="10" y="0"/>
                    </a:moveTo>
                    <a:cubicBezTo>
                      <a:pt x="7" y="1"/>
                      <a:pt x="3" y="1"/>
                      <a:pt x="1" y="3"/>
                    </a:cubicBezTo>
                    <a:cubicBezTo>
                      <a:pt x="0" y="5"/>
                      <a:pt x="0" y="7"/>
                      <a:pt x="0" y="9"/>
                    </a:cubicBezTo>
                    <a:cubicBezTo>
                      <a:pt x="2" y="27"/>
                      <a:pt x="15" y="42"/>
                      <a:pt x="32" y="46"/>
                    </a:cubicBezTo>
                    <a:cubicBezTo>
                      <a:pt x="32" y="45"/>
                      <a:pt x="33" y="45"/>
                      <a:pt x="33" y="44"/>
                    </a:cubicBezTo>
                    <a:cubicBezTo>
                      <a:pt x="43" y="32"/>
                      <a:pt x="41" y="15"/>
                      <a:pt x="29" y="6"/>
                    </a:cubicBezTo>
                    <a:cubicBezTo>
                      <a:pt x="27" y="4"/>
                      <a:pt x="24" y="3"/>
                      <a:pt x="22" y="2"/>
                    </a:cubicBezTo>
                    <a:cubicBezTo>
                      <a:pt x="18" y="2"/>
                      <a:pt x="14" y="1"/>
                      <a:pt x="1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6" name="Google Shape;955;p5">
                <a:extLst>
                  <a:ext uri="{FF2B5EF4-FFF2-40B4-BE49-F238E27FC236}">
                    <a16:creationId xmlns:a16="http://schemas.microsoft.com/office/drawing/2014/main" id="{1581ABDC-0361-49F0-8D57-FD5324E22B70}"/>
                  </a:ext>
                </a:extLst>
              </p:cNvPr>
              <p:cNvSpPr/>
              <p:nvPr/>
            </p:nvSpPr>
            <p:spPr>
              <a:xfrm>
                <a:off x="3129" y="1539"/>
                <a:ext cx="21" cy="3"/>
              </a:xfrm>
              <a:custGeom>
                <a:avLst/>
                <a:gdLst/>
                <a:ahLst/>
                <a:cxnLst/>
                <a:rect l="l" t="t" r="r" b="b"/>
                <a:pathLst>
                  <a:path w="12" h="2" extrusionOk="0">
                    <a:moveTo>
                      <a:pt x="2" y="0"/>
                    </a:moveTo>
                    <a:cubicBezTo>
                      <a:pt x="1" y="0"/>
                      <a:pt x="0" y="0"/>
                      <a:pt x="0" y="0"/>
                    </a:cubicBezTo>
                    <a:cubicBezTo>
                      <a:pt x="4" y="1"/>
                      <a:pt x="8" y="2"/>
                      <a:pt x="12" y="2"/>
                    </a:cubicBezTo>
                    <a:cubicBezTo>
                      <a:pt x="9" y="1"/>
                      <a:pt x="5" y="0"/>
                      <a:pt x="2"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7" name="Google Shape;956;p5">
                <a:extLst>
                  <a:ext uri="{FF2B5EF4-FFF2-40B4-BE49-F238E27FC236}">
                    <a16:creationId xmlns:a16="http://schemas.microsoft.com/office/drawing/2014/main" id="{12CCB736-A54B-4528-9F83-3DF85877884E}"/>
                  </a:ext>
                </a:extLst>
              </p:cNvPr>
              <p:cNvSpPr/>
              <p:nvPr/>
            </p:nvSpPr>
            <p:spPr>
              <a:xfrm>
                <a:off x="3090" y="1596"/>
                <a:ext cx="39" cy="37"/>
              </a:xfrm>
              <a:custGeom>
                <a:avLst/>
                <a:gdLst/>
                <a:ahLst/>
                <a:cxnLst/>
                <a:rect l="l" t="t" r="r" b="b"/>
                <a:pathLst>
                  <a:path w="23" h="22" extrusionOk="0">
                    <a:moveTo>
                      <a:pt x="0" y="0"/>
                    </a:moveTo>
                    <a:cubicBezTo>
                      <a:pt x="1" y="2"/>
                      <a:pt x="3" y="3"/>
                      <a:pt x="4" y="5"/>
                    </a:cubicBezTo>
                    <a:cubicBezTo>
                      <a:pt x="6" y="8"/>
                      <a:pt x="7" y="12"/>
                      <a:pt x="7" y="15"/>
                    </a:cubicBezTo>
                    <a:cubicBezTo>
                      <a:pt x="7" y="15"/>
                      <a:pt x="8" y="16"/>
                      <a:pt x="8" y="16"/>
                    </a:cubicBezTo>
                    <a:cubicBezTo>
                      <a:pt x="12" y="19"/>
                      <a:pt x="18" y="21"/>
                      <a:pt x="23" y="22"/>
                    </a:cubicBezTo>
                    <a:cubicBezTo>
                      <a:pt x="22" y="17"/>
                      <a:pt x="20" y="12"/>
                      <a:pt x="16" y="8"/>
                    </a:cubicBezTo>
                    <a:cubicBezTo>
                      <a:pt x="12" y="4"/>
                      <a:pt x="6" y="1"/>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8" name="Google Shape;957;p5">
                <a:extLst>
                  <a:ext uri="{FF2B5EF4-FFF2-40B4-BE49-F238E27FC236}">
                    <a16:creationId xmlns:a16="http://schemas.microsoft.com/office/drawing/2014/main" id="{FE478D85-91C3-479D-B529-72FA7C08D1B7}"/>
                  </a:ext>
                </a:extLst>
              </p:cNvPr>
              <p:cNvSpPr/>
              <p:nvPr/>
            </p:nvSpPr>
            <p:spPr>
              <a:xfrm>
                <a:off x="3266" y="1283"/>
                <a:ext cx="38" cy="42"/>
              </a:xfrm>
              <a:custGeom>
                <a:avLst/>
                <a:gdLst/>
                <a:ahLst/>
                <a:cxnLst/>
                <a:rect l="l" t="t" r="r" b="b"/>
                <a:pathLst>
                  <a:path w="22" h="24" extrusionOk="0">
                    <a:moveTo>
                      <a:pt x="7" y="0"/>
                    </a:moveTo>
                    <a:cubicBezTo>
                      <a:pt x="5" y="0"/>
                      <a:pt x="2" y="1"/>
                      <a:pt x="0" y="2"/>
                    </a:cubicBezTo>
                    <a:cubicBezTo>
                      <a:pt x="1" y="3"/>
                      <a:pt x="1" y="4"/>
                      <a:pt x="1" y="5"/>
                    </a:cubicBezTo>
                    <a:cubicBezTo>
                      <a:pt x="1" y="5"/>
                      <a:pt x="1" y="6"/>
                      <a:pt x="1" y="6"/>
                    </a:cubicBezTo>
                    <a:cubicBezTo>
                      <a:pt x="6" y="11"/>
                      <a:pt x="10" y="17"/>
                      <a:pt x="14" y="24"/>
                    </a:cubicBezTo>
                    <a:cubicBezTo>
                      <a:pt x="15" y="23"/>
                      <a:pt x="16" y="22"/>
                      <a:pt x="17" y="21"/>
                    </a:cubicBezTo>
                    <a:cubicBezTo>
                      <a:pt x="22" y="16"/>
                      <a:pt x="21" y="7"/>
                      <a:pt x="15" y="3"/>
                    </a:cubicBezTo>
                    <a:cubicBezTo>
                      <a:pt x="13" y="1"/>
                      <a:pt x="10" y="0"/>
                      <a:pt x="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9" name="Google Shape;958;p5">
                <a:extLst>
                  <a:ext uri="{FF2B5EF4-FFF2-40B4-BE49-F238E27FC236}">
                    <a16:creationId xmlns:a16="http://schemas.microsoft.com/office/drawing/2014/main" id="{861A75F4-36B0-45B8-A61A-90FAB61CB5E0}"/>
                  </a:ext>
                </a:extLst>
              </p:cNvPr>
              <p:cNvSpPr/>
              <p:nvPr/>
            </p:nvSpPr>
            <p:spPr>
              <a:xfrm>
                <a:off x="3261" y="1294"/>
                <a:ext cx="29" cy="34"/>
              </a:xfrm>
              <a:custGeom>
                <a:avLst/>
                <a:gdLst/>
                <a:ahLst/>
                <a:cxnLst/>
                <a:rect l="l" t="t" r="r" b="b"/>
                <a:pathLst>
                  <a:path w="17" h="20" extrusionOk="0">
                    <a:moveTo>
                      <a:pt x="4" y="0"/>
                    </a:moveTo>
                    <a:cubicBezTo>
                      <a:pt x="4" y="6"/>
                      <a:pt x="3" y="11"/>
                      <a:pt x="0" y="16"/>
                    </a:cubicBezTo>
                    <a:cubicBezTo>
                      <a:pt x="0" y="17"/>
                      <a:pt x="1" y="17"/>
                      <a:pt x="2" y="18"/>
                    </a:cubicBezTo>
                    <a:cubicBezTo>
                      <a:pt x="4" y="20"/>
                      <a:pt x="7" y="20"/>
                      <a:pt x="10" y="20"/>
                    </a:cubicBezTo>
                    <a:cubicBezTo>
                      <a:pt x="12" y="20"/>
                      <a:pt x="15" y="20"/>
                      <a:pt x="17" y="18"/>
                    </a:cubicBezTo>
                    <a:cubicBezTo>
                      <a:pt x="13" y="11"/>
                      <a:pt x="9" y="5"/>
                      <a:pt x="4"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0" name="Google Shape;959;p5">
                <a:extLst>
                  <a:ext uri="{FF2B5EF4-FFF2-40B4-BE49-F238E27FC236}">
                    <a16:creationId xmlns:a16="http://schemas.microsoft.com/office/drawing/2014/main" id="{6FC9BE7D-4335-4999-9922-4EC82851A20A}"/>
                  </a:ext>
                </a:extLst>
              </p:cNvPr>
              <p:cNvSpPr/>
              <p:nvPr/>
            </p:nvSpPr>
            <p:spPr>
              <a:xfrm>
                <a:off x="3265" y="1287"/>
                <a:ext cx="3" cy="7"/>
              </a:xfrm>
              <a:custGeom>
                <a:avLst/>
                <a:gdLst/>
                <a:ahLst/>
                <a:cxnLst/>
                <a:rect l="l" t="t" r="r" b="b"/>
                <a:pathLst>
                  <a:path w="2" h="4" extrusionOk="0">
                    <a:moveTo>
                      <a:pt x="1" y="0"/>
                    </a:moveTo>
                    <a:cubicBezTo>
                      <a:pt x="1" y="0"/>
                      <a:pt x="1" y="0"/>
                      <a:pt x="1" y="0"/>
                    </a:cubicBezTo>
                    <a:cubicBezTo>
                      <a:pt x="1" y="1"/>
                      <a:pt x="1" y="2"/>
                      <a:pt x="0" y="2"/>
                    </a:cubicBezTo>
                    <a:cubicBezTo>
                      <a:pt x="1" y="3"/>
                      <a:pt x="1" y="3"/>
                      <a:pt x="2" y="4"/>
                    </a:cubicBezTo>
                    <a:cubicBezTo>
                      <a:pt x="2" y="4"/>
                      <a:pt x="2" y="3"/>
                      <a:pt x="2" y="3"/>
                    </a:cubicBezTo>
                    <a:cubicBezTo>
                      <a:pt x="2" y="2"/>
                      <a:pt x="2" y="1"/>
                      <a:pt x="1"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1" name="Google Shape;960;p5">
                <a:extLst>
                  <a:ext uri="{FF2B5EF4-FFF2-40B4-BE49-F238E27FC236}">
                    <a16:creationId xmlns:a16="http://schemas.microsoft.com/office/drawing/2014/main" id="{0DF781DB-C3D1-4C74-AF5D-EC97480C7BB1}"/>
                  </a:ext>
                </a:extLst>
              </p:cNvPr>
              <p:cNvSpPr/>
              <p:nvPr/>
            </p:nvSpPr>
            <p:spPr>
              <a:xfrm>
                <a:off x="3256" y="1290"/>
                <a:ext cx="12" cy="31"/>
              </a:xfrm>
              <a:custGeom>
                <a:avLst/>
                <a:gdLst/>
                <a:ahLst/>
                <a:cxnLst/>
                <a:rect l="l" t="t" r="r" b="b"/>
                <a:pathLst>
                  <a:path w="7" h="18" extrusionOk="0">
                    <a:moveTo>
                      <a:pt x="5" y="0"/>
                    </a:moveTo>
                    <a:cubicBezTo>
                      <a:pt x="5" y="4"/>
                      <a:pt x="3" y="7"/>
                      <a:pt x="0" y="10"/>
                    </a:cubicBezTo>
                    <a:cubicBezTo>
                      <a:pt x="0" y="13"/>
                      <a:pt x="1" y="16"/>
                      <a:pt x="3" y="18"/>
                    </a:cubicBezTo>
                    <a:cubicBezTo>
                      <a:pt x="6" y="13"/>
                      <a:pt x="7" y="8"/>
                      <a:pt x="7" y="2"/>
                    </a:cubicBezTo>
                    <a:cubicBezTo>
                      <a:pt x="6" y="1"/>
                      <a:pt x="6" y="1"/>
                      <a:pt x="5" y="0"/>
                    </a:cubicBezTo>
                  </a:path>
                </a:pathLst>
              </a:custGeom>
              <a:solidFill>
                <a:srgbClr val="28292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2" name="Google Shape;961;p5">
                <a:extLst>
                  <a:ext uri="{FF2B5EF4-FFF2-40B4-BE49-F238E27FC236}">
                    <a16:creationId xmlns:a16="http://schemas.microsoft.com/office/drawing/2014/main" id="{E8AF3160-5FEB-4946-8C29-F7A0A8FB200E}"/>
                  </a:ext>
                </a:extLst>
              </p:cNvPr>
              <p:cNvSpPr/>
              <p:nvPr/>
            </p:nvSpPr>
            <p:spPr>
              <a:xfrm>
                <a:off x="3263" y="1287"/>
                <a:ext cx="3" cy="3"/>
              </a:xfrm>
              <a:custGeom>
                <a:avLst/>
                <a:gdLst/>
                <a:ahLst/>
                <a:cxnLst/>
                <a:rect l="l" t="t" r="r" b="b"/>
                <a:pathLst>
                  <a:path w="2" h="2" extrusionOk="0">
                    <a:moveTo>
                      <a:pt x="2" y="0"/>
                    </a:moveTo>
                    <a:cubicBezTo>
                      <a:pt x="1" y="0"/>
                      <a:pt x="1" y="1"/>
                      <a:pt x="0" y="1"/>
                    </a:cubicBezTo>
                    <a:cubicBezTo>
                      <a:pt x="1" y="2"/>
                      <a:pt x="1" y="2"/>
                      <a:pt x="1" y="2"/>
                    </a:cubicBezTo>
                    <a:cubicBezTo>
                      <a:pt x="2" y="2"/>
                      <a:pt x="2" y="1"/>
                      <a:pt x="2" y="0"/>
                    </a:cubicBezTo>
                  </a:path>
                </a:pathLst>
              </a:custGeom>
              <a:solidFill>
                <a:srgbClr val="23242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3" name="Google Shape;962;p5">
                <a:extLst>
                  <a:ext uri="{FF2B5EF4-FFF2-40B4-BE49-F238E27FC236}">
                    <a16:creationId xmlns:a16="http://schemas.microsoft.com/office/drawing/2014/main" id="{C1B1D36B-EA98-48A8-9AEE-56E0DFB7B270}"/>
                  </a:ext>
                </a:extLst>
              </p:cNvPr>
              <p:cNvSpPr/>
              <p:nvPr/>
            </p:nvSpPr>
            <p:spPr>
              <a:xfrm>
                <a:off x="3254" y="1289"/>
                <a:ext cx="11" cy="18"/>
              </a:xfrm>
              <a:custGeom>
                <a:avLst/>
                <a:gdLst/>
                <a:ahLst/>
                <a:cxnLst/>
                <a:rect l="l" t="t" r="r" b="b"/>
                <a:pathLst>
                  <a:path w="6" h="11" extrusionOk="0">
                    <a:moveTo>
                      <a:pt x="5" y="0"/>
                    </a:moveTo>
                    <a:cubicBezTo>
                      <a:pt x="4" y="1"/>
                      <a:pt x="4" y="1"/>
                      <a:pt x="3" y="2"/>
                    </a:cubicBezTo>
                    <a:cubicBezTo>
                      <a:pt x="1" y="5"/>
                      <a:pt x="0" y="8"/>
                      <a:pt x="1" y="11"/>
                    </a:cubicBezTo>
                    <a:cubicBezTo>
                      <a:pt x="4" y="8"/>
                      <a:pt x="6" y="5"/>
                      <a:pt x="6" y="1"/>
                    </a:cubicBezTo>
                    <a:cubicBezTo>
                      <a:pt x="6" y="1"/>
                      <a:pt x="6" y="1"/>
                      <a:pt x="5" y="0"/>
                    </a:cubicBezTo>
                  </a:path>
                </a:pathLst>
              </a:custGeom>
              <a:solidFill>
                <a:srgbClr val="1C1D1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4" name="Google Shape;963;p5">
                <a:extLst>
                  <a:ext uri="{FF2B5EF4-FFF2-40B4-BE49-F238E27FC236}">
                    <a16:creationId xmlns:a16="http://schemas.microsoft.com/office/drawing/2014/main" id="{D098B9C8-EC3C-4679-86BC-E57C585E44D2}"/>
                  </a:ext>
                </a:extLst>
              </p:cNvPr>
              <p:cNvSpPr/>
              <p:nvPr/>
            </p:nvSpPr>
            <p:spPr>
              <a:xfrm>
                <a:off x="3054" y="1445"/>
                <a:ext cx="27" cy="24"/>
              </a:xfrm>
              <a:custGeom>
                <a:avLst/>
                <a:gdLst/>
                <a:ahLst/>
                <a:cxnLst/>
                <a:rect l="l" t="t" r="r" b="b"/>
                <a:pathLst>
                  <a:path w="16" h="14" extrusionOk="0">
                    <a:moveTo>
                      <a:pt x="8" y="0"/>
                    </a:moveTo>
                    <a:cubicBezTo>
                      <a:pt x="6" y="0"/>
                      <a:pt x="4" y="1"/>
                      <a:pt x="2" y="3"/>
                    </a:cubicBezTo>
                    <a:cubicBezTo>
                      <a:pt x="0" y="6"/>
                      <a:pt x="0" y="10"/>
                      <a:pt x="3" y="13"/>
                    </a:cubicBezTo>
                    <a:cubicBezTo>
                      <a:pt x="5" y="14"/>
                      <a:pt x="6" y="14"/>
                      <a:pt x="8" y="14"/>
                    </a:cubicBezTo>
                    <a:cubicBezTo>
                      <a:pt x="10" y="14"/>
                      <a:pt x="12" y="13"/>
                      <a:pt x="13" y="11"/>
                    </a:cubicBezTo>
                    <a:cubicBezTo>
                      <a:pt x="16" y="8"/>
                      <a:pt x="15" y="4"/>
                      <a:pt x="12" y="2"/>
                    </a:cubicBezTo>
                    <a:cubicBezTo>
                      <a:pt x="11" y="1"/>
                      <a:pt x="9"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5" name="Google Shape;964;p5">
                <a:extLst>
                  <a:ext uri="{FF2B5EF4-FFF2-40B4-BE49-F238E27FC236}">
                    <a16:creationId xmlns:a16="http://schemas.microsoft.com/office/drawing/2014/main" id="{5A78F8D2-96F1-4302-95A7-AFF16A0C01B9}"/>
                  </a:ext>
                </a:extLst>
              </p:cNvPr>
              <p:cNvSpPr/>
              <p:nvPr/>
            </p:nvSpPr>
            <p:spPr>
              <a:xfrm>
                <a:off x="3503" y="1503"/>
                <a:ext cx="71" cy="64"/>
              </a:xfrm>
              <a:custGeom>
                <a:avLst/>
                <a:gdLst/>
                <a:ahLst/>
                <a:cxnLst/>
                <a:rect l="l" t="t" r="r" b="b"/>
                <a:pathLst>
                  <a:path w="42" h="37" extrusionOk="0">
                    <a:moveTo>
                      <a:pt x="21" y="0"/>
                    </a:moveTo>
                    <a:cubicBezTo>
                      <a:pt x="15" y="0"/>
                      <a:pt x="10" y="2"/>
                      <a:pt x="6" y="7"/>
                    </a:cubicBezTo>
                    <a:cubicBezTo>
                      <a:pt x="0" y="15"/>
                      <a:pt x="1" y="27"/>
                      <a:pt x="9" y="33"/>
                    </a:cubicBezTo>
                    <a:cubicBezTo>
                      <a:pt x="13" y="36"/>
                      <a:pt x="17" y="37"/>
                      <a:pt x="21" y="37"/>
                    </a:cubicBezTo>
                    <a:cubicBezTo>
                      <a:pt x="26" y="37"/>
                      <a:pt x="32" y="35"/>
                      <a:pt x="36" y="30"/>
                    </a:cubicBezTo>
                    <a:cubicBezTo>
                      <a:pt x="42" y="22"/>
                      <a:pt x="40" y="10"/>
                      <a:pt x="32" y="4"/>
                    </a:cubicBezTo>
                    <a:cubicBezTo>
                      <a:pt x="29" y="1"/>
                      <a:pt x="25"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6" name="Google Shape;965;p5">
                <a:extLst>
                  <a:ext uri="{FF2B5EF4-FFF2-40B4-BE49-F238E27FC236}">
                    <a16:creationId xmlns:a16="http://schemas.microsoft.com/office/drawing/2014/main" id="{BF7910E1-5A05-48D7-909E-F6D26237161D}"/>
                  </a:ext>
                </a:extLst>
              </p:cNvPr>
              <p:cNvSpPr/>
              <p:nvPr/>
            </p:nvSpPr>
            <p:spPr>
              <a:xfrm>
                <a:off x="3114" y="2140"/>
                <a:ext cx="92" cy="84"/>
              </a:xfrm>
              <a:custGeom>
                <a:avLst/>
                <a:gdLst/>
                <a:ahLst/>
                <a:cxnLst/>
                <a:rect l="l" t="t" r="r" b="b"/>
                <a:pathLst>
                  <a:path w="54" h="49" extrusionOk="0">
                    <a:moveTo>
                      <a:pt x="25" y="0"/>
                    </a:moveTo>
                    <a:cubicBezTo>
                      <a:pt x="22" y="0"/>
                      <a:pt x="20" y="1"/>
                      <a:pt x="17" y="2"/>
                    </a:cubicBezTo>
                    <a:cubicBezTo>
                      <a:pt x="9" y="4"/>
                      <a:pt x="4" y="10"/>
                      <a:pt x="1" y="17"/>
                    </a:cubicBezTo>
                    <a:cubicBezTo>
                      <a:pt x="2" y="22"/>
                      <a:pt x="2" y="26"/>
                      <a:pt x="0" y="30"/>
                    </a:cubicBezTo>
                    <a:cubicBezTo>
                      <a:pt x="0" y="32"/>
                      <a:pt x="1" y="33"/>
                      <a:pt x="1" y="34"/>
                    </a:cubicBezTo>
                    <a:cubicBezTo>
                      <a:pt x="3" y="41"/>
                      <a:pt x="8" y="45"/>
                      <a:pt x="13" y="48"/>
                    </a:cubicBezTo>
                    <a:cubicBezTo>
                      <a:pt x="10" y="43"/>
                      <a:pt x="11" y="36"/>
                      <a:pt x="16" y="31"/>
                    </a:cubicBezTo>
                    <a:cubicBezTo>
                      <a:pt x="18" y="29"/>
                      <a:pt x="21" y="28"/>
                      <a:pt x="25" y="28"/>
                    </a:cubicBezTo>
                    <a:cubicBezTo>
                      <a:pt x="28" y="28"/>
                      <a:pt x="32" y="30"/>
                      <a:pt x="35" y="33"/>
                    </a:cubicBezTo>
                    <a:cubicBezTo>
                      <a:pt x="39" y="38"/>
                      <a:pt x="39" y="45"/>
                      <a:pt x="36" y="49"/>
                    </a:cubicBezTo>
                    <a:cubicBezTo>
                      <a:pt x="48" y="44"/>
                      <a:pt x="54" y="30"/>
                      <a:pt x="50" y="17"/>
                    </a:cubicBezTo>
                    <a:cubicBezTo>
                      <a:pt x="49" y="15"/>
                      <a:pt x="48" y="13"/>
                      <a:pt x="46" y="11"/>
                    </a:cubicBezTo>
                    <a:cubicBezTo>
                      <a:pt x="45" y="11"/>
                      <a:pt x="44" y="11"/>
                      <a:pt x="43" y="11"/>
                    </a:cubicBezTo>
                    <a:cubicBezTo>
                      <a:pt x="36" y="11"/>
                      <a:pt x="29" y="7"/>
                      <a:pt x="26" y="0"/>
                    </a:cubicBezTo>
                    <a:cubicBezTo>
                      <a:pt x="26" y="0"/>
                      <a:pt x="25"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7" name="Google Shape;966;p5">
                <a:extLst>
                  <a:ext uri="{FF2B5EF4-FFF2-40B4-BE49-F238E27FC236}">
                    <a16:creationId xmlns:a16="http://schemas.microsoft.com/office/drawing/2014/main" id="{4B96DC40-5A18-4E84-88DA-F462EC0BDE73}"/>
                  </a:ext>
                </a:extLst>
              </p:cNvPr>
              <p:cNvSpPr/>
              <p:nvPr/>
            </p:nvSpPr>
            <p:spPr>
              <a:xfrm>
                <a:off x="3131" y="2188"/>
                <a:ext cx="50" cy="39"/>
              </a:xfrm>
              <a:custGeom>
                <a:avLst/>
                <a:gdLst/>
                <a:ahLst/>
                <a:cxnLst/>
                <a:rect l="l" t="t" r="r" b="b"/>
                <a:pathLst>
                  <a:path w="29" h="23" extrusionOk="0">
                    <a:moveTo>
                      <a:pt x="15" y="0"/>
                    </a:moveTo>
                    <a:cubicBezTo>
                      <a:pt x="11" y="0"/>
                      <a:pt x="8" y="1"/>
                      <a:pt x="6" y="3"/>
                    </a:cubicBezTo>
                    <a:cubicBezTo>
                      <a:pt x="1" y="8"/>
                      <a:pt x="0" y="15"/>
                      <a:pt x="3" y="20"/>
                    </a:cubicBezTo>
                    <a:cubicBezTo>
                      <a:pt x="6" y="22"/>
                      <a:pt x="8" y="23"/>
                      <a:pt x="11" y="23"/>
                    </a:cubicBezTo>
                    <a:cubicBezTo>
                      <a:pt x="12" y="23"/>
                      <a:pt x="13" y="23"/>
                      <a:pt x="13" y="22"/>
                    </a:cubicBezTo>
                    <a:cubicBezTo>
                      <a:pt x="14" y="22"/>
                      <a:pt x="14" y="22"/>
                      <a:pt x="15" y="22"/>
                    </a:cubicBezTo>
                    <a:cubicBezTo>
                      <a:pt x="16" y="22"/>
                      <a:pt x="17" y="23"/>
                      <a:pt x="18" y="23"/>
                    </a:cubicBezTo>
                    <a:cubicBezTo>
                      <a:pt x="20" y="23"/>
                      <a:pt x="22" y="23"/>
                      <a:pt x="24" y="22"/>
                    </a:cubicBezTo>
                    <a:cubicBezTo>
                      <a:pt x="24" y="22"/>
                      <a:pt x="25" y="22"/>
                      <a:pt x="26" y="21"/>
                    </a:cubicBezTo>
                    <a:cubicBezTo>
                      <a:pt x="29" y="17"/>
                      <a:pt x="29" y="10"/>
                      <a:pt x="25" y="5"/>
                    </a:cubicBezTo>
                    <a:cubicBezTo>
                      <a:pt x="22" y="2"/>
                      <a:pt x="18" y="0"/>
                      <a:pt x="1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8" name="Google Shape;967;p5">
                <a:extLst>
                  <a:ext uri="{FF2B5EF4-FFF2-40B4-BE49-F238E27FC236}">
                    <a16:creationId xmlns:a16="http://schemas.microsoft.com/office/drawing/2014/main" id="{86E308E5-7270-4B04-8C16-71FFCBF00478}"/>
                  </a:ext>
                </a:extLst>
              </p:cNvPr>
              <p:cNvSpPr/>
              <p:nvPr/>
            </p:nvSpPr>
            <p:spPr>
              <a:xfrm>
                <a:off x="3150" y="2225"/>
                <a:ext cx="12" cy="4"/>
              </a:xfrm>
              <a:custGeom>
                <a:avLst/>
                <a:gdLst/>
                <a:ahLst/>
                <a:cxnLst/>
                <a:rect l="l" t="t" r="r" b="b"/>
                <a:pathLst>
                  <a:path w="7" h="2" extrusionOk="0">
                    <a:moveTo>
                      <a:pt x="4" y="0"/>
                    </a:moveTo>
                    <a:cubicBezTo>
                      <a:pt x="3" y="0"/>
                      <a:pt x="3" y="0"/>
                      <a:pt x="2" y="0"/>
                    </a:cubicBezTo>
                    <a:cubicBezTo>
                      <a:pt x="2" y="1"/>
                      <a:pt x="1" y="1"/>
                      <a:pt x="0" y="1"/>
                    </a:cubicBezTo>
                    <a:cubicBezTo>
                      <a:pt x="2" y="1"/>
                      <a:pt x="3" y="2"/>
                      <a:pt x="4" y="2"/>
                    </a:cubicBezTo>
                    <a:cubicBezTo>
                      <a:pt x="5" y="2"/>
                      <a:pt x="6" y="1"/>
                      <a:pt x="7" y="1"/>
                    </a:cubicBezTo>
                    <a:cubicBezTo>
                      <a:pt x="6" y="1"/>
                      <a:pt x="5" y="0"/>
                      <a:pt x="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9" name="Google Shape;968;p5">
                <a:extLst>
                  <a:ext uri="{FF2B5EF4-FFF2-40B4-BE49-F238E27FC236}">
                    <a16:creationId xmlns:a16="http://schemas.microsoft.com/office/drawing/2014/main" id="{D43B57AB-CA18-4AFC-BFA4-93A110CF6E77}"/>
                  </a:ext>
                </a:extLst>
              </p:cNvPr>
              <p:cNvSpPr/>
              <p:nvPr/>
            </p:nvSpPr>
            <p:spPr>
              <a:xfrm>
                <a:off x="3112" y="2169"/>
                <a:ext cx="5" cy="22"/>
              </a:xfrm>
              <a:custGeom>
                <a:avLst/>
                <a:gdLst/>
                <a:ahLst/>
                <a:cxnLst/>
                <a:rect l="l" t="t" r="r" b="b"/>
                <a:pathLst>
                  <a:path w="3" h="13" extrusionOk="0">
                    <a:moveTo>
                      <a:pt x="2" y="0"/>
                    </a:moveTo>
                    <a:cubicBezTo>
                      <a:pt x="1" y="4"/>
                      <a:pt x="0" y="9"/>
                      <a:pt x="1" y="13"/>
                    </a:cubicBezTo>
                    <a:cubicBezTo>
                      <a:pt x="3" y="9"/>
                      <a:pt x="3" y="5"/>
                      <a:pt x="2"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0" name="Google Shape;969;p5">
                <a:extLst>
                  <a:ext uri="{FF2B5EF4-FFF2-40B4-BE49-F238E27FC236}">
                    <a16:creationId xmlns:a16="http://schemas.microsoft.com/office/drawing/2014/main" id="{DE065F16-034B-4491-BD95-4886092028D7}"/>
                  </a:ext>
                </a:extLst>
              </p:cNvPr>
              <p:cNvSpPr/>
              <p:nvPr/>
            </p:nvSpPr>
            <p:spPr>
              <a:xfrm>
                <a:off x="2967" y="2079"/>
                <a:ext cx="53" cy="50"/>
              </a:xfrm>
              <a:custGeom>
                <a:avLst/>
                <a:gdLst/>
                <a:ahLst/>
                <a:cxnLst/>
                <a:rect l="l" t="t" r="r" b="b"/>
                <a:pathLst>
                  <a:path w="31" h="29" extrusionOk="0">
                    <a:moveTo>
                      <a:pt x="17" y="0"/>
                    </a:moveTo>
                    <a:cubicBezTo>
                      <a:pt x="16" y="0"/>
                      <a:pt x="14" y="0"/>
                      <a:pt x="12" y="1"/>
                    </a:cubicBezTo>
                    <a:cubicBezTo>
                      <a:pt x="4" y="4"/>
                      <a:pt x="0" y="13"/>
                      <a:pt x="3" y="21"/>
                    </a:cubicBezTo>
                    <a:cubicBezTo>
                      <a:pt x="4" y="25"/>
                      <a:pt x="7" y="27"/>
                      <a:pt x="10" y="29"/>
                    </a:cubicBezTo>
                    <a:cubicBezTo>
                      <a:pt x="12" y="21"/>
                      <a:pt x="17" y="14"/>
                      <a:pt x="25" y="10"/>
                    </a:cubicBezTo>
                    <a:cubicBezTo>
                      <a:pt x="27" y="9"/>
                      <a:pt x="29" y="9"/>
                      <a:pt x="31" y="8"/>
                    </a:cubicBezTo>
                    <a:cubicBezTo>
                      <a:pt x="28" y="3"/>
                      <a:pt x="23"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1" name="Google Shape;970;p5">
                <a:extLst>
                  <a:ext uri="{FF2B5EF4-FFF2-40B4-BE49-F238E27FC236}">
                    <a16:creationId xmlns:a16="http://schemas.microsoft.com/office/drawing/2014/main" id="{45F2965C-1237-4C25-A24A-454502531F8F}"/>
                  </a:ext>
                </a:extLst>
              </p:cNvPr>
              <p:cNvSpPr/>
              <p:nvPr/>
            </p:nvSpPr>
            <p:spPr>
              <a:xfrm>
                <a:off x="3069" y="1934"/>
                <a:ext cx="115" cy="94"/>
              </a:xfrm>
              <a:custGeom>
                <a:avLst/>
                <a:gdLst/>
                <a:ahLst/>
                <a:cxnLst/>
                <a:rect l="l" t="t" r="r" b="b"/>
                <a:pathLst>
                  <a:path w="67" h="55" extrusionOk="0">
                    <a:moveTo>
                      <a:pt x="6" y="0"/>
                    </a:moveTo>
                    <a:cubicBezTo>
                      <a:pt x="3" y="4"/>
                      <a:pt x="1" y="8"/>
                      <a:pt x="0" y="13"/>
                    </a:cubicBezTo>
                    <a:cubicBezTo>
                      <a:pt x="3" y="15"/>
                      <a:pt x="5" y="17"/>
                      <a:pt x="7" y="20"/>
                    </a:cubicBezTo>
                    <a:cubicBezTo>
                      <a:pt x="10" y="26"/>
                      <a:pt x="9" y="34"/>
                      <a:pt x="4" y="38"/>
                    </a:cubicBezTo>
                    <a:cubicBezTo>
                      <a:pt x="10" y="49"/>
                      <a:pt x="22" y="55"/>
                      <a:pt x="33" y="55"/>
                    </a:cubicBezTo>
                    <a:cubicBezTo>
                      <a:pt x="37" y="55"/>
                      <a:pt x="41" y="54"/>
                      <a:pt x="45" y="53"/>
                    </a:cubicBezTo>
                    <a:cubicBezTo>
                      <a:pt x="52" y="51"/>
                      <a:pt x="57" y="46"/>
                      <a:pt x="61" y="41"/>
                    </a:cubicBezTo>
                    <a:cubicBezTo>
                      <a:pt x="56" y="40"/>
                      <a:pt x="52" y="36"/>
                      <a:pt x="51" y="31"/>
                    </a:cubicBezTo>
                    <a:cubicBezTo>
                      <a:pt x="49" y="24"/>
                      <a:pt x="54" y="17"/>
                      <a:pt x="61" y="15"/>
                    </a:cubicBezTo>
                    <a:cubicBezTo>
                      <a:pt x="62" y="15"/>
                      <a:pt x="63" y="15"/>
                      <a:pt x="64" y="15"/>
                    </a:cubicBezTo>
                    <a:cubicBezTo>
                      <a:pt x="65" y="15"/>
                      <a:pt x="66" y="15"/>
                      <a:pt x="67" y="15"/>
                    </a:cubicBezTo>
                    <a:cubicBezTo>
                      <a:pt x="67" y="13"/>
                      <a:pt x="66" y="11"/>
                      <a:pt x="66" y="9"/>
                    </a:cubicBezTo>
                    <a:cubicBezTo>
                      <a:pt x="65" y="7"/>
                      <a:pt x="64" y="4"/>
                      <a:pt x="62" y="2"/>
                    </a:cubicBezTo>
                    <a:cubicBezTo>
                      <a:pt x="61" y="8"/>
                      <a:pt x="58" y="14"/>
                      <a:pt x="54" y="18"/>
                    </a:cubicBezTo>
                    <a:cubicBezTo>
                      <a:pt x="48" y="23"/>
                      <a:pt x="41" y="26"/>
                      <a:pt x="34" y="26"/>
                    </a:cubicBezTo>
                    <a:cubicBezTo>
                      <a:pt x="27" y="26"/>
                      <a:pt x="19" y="23"/>
                      <a:pt x="13" y="17"/>
                    </a:cubicBezTo>
                    <a:cubicBezTo>
                      <a:pt x="9" y="12"/>
                      <a:pt x="7" y="6"/>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2" name="Google Shape;971;p5">
                <a:extLst>
                  <a:ext uri="{FF2B5EF4-FFF2-40B4-BE49-F238E27FC236}">
                    <a16:creationId xmlns:a16="http://schemas.microsoft.com/office/drawing/2014/main" id="{83CF3A26-442F-47EC-AF00-71102D9DE1B2}"/>
                  </a:ext>
                </a:extLst>
              </p:cNvPr>
              <p:cNvSpPr/>
              <p:nvPr/>
            </p:nvSpPr>
            <p:spPr>
              <a:xfrm>
                <a:off x="3153" y="1959"/>
                <a:ext cx="34" cy="45"/>
              </a:xfrm>
              <a:custGeom>
                <a:avLst/>
                <a:gdLst/>
                <a:ahLst/>
                <a:cxnLst/>
                <a:rect l="l" t="t" r="r" b="b"/>
                <a:pathLst>
                  <a:path w="20" h="26" extrusionOk="0">
                    <a:moveTo>
                      <a:pt x="15" y="0"/>
                    </a:moveTo>
                    <a:cubicBezTo>
                      <a:pt x="14" y="0"/>
                      <a:pt x="13" y="0"/>
                      <a:pt x="12" y="0"/>
                    </a:cubicBezTo>
                    <a:cubicBezTo>
                      <a:pt x="5" y="2"/>
                      <a:pt x="0" y="9"/>
                      <a:pt x="2" y="16"/>
                    </a:cubicBezTo>
                    <a:cubicBezTo>
                      <a:pt x="3" y="21"/>
                      <a:pt x="7" y="25"/>
                      <a:pt x="12" y="26"/>
                    </a:cubicBezTo>
                    <a:cubicBezTo>
                      <a:pt x="17" y="19"/>
                      <a:pt x="20" y="10"/>
                      <a:pt x="18" y="0"/>
                    </a:cubicBezTo>
                    <a:cubicBezTo>
                      <a:pt x="17" y="0"/>
                      <a:pt x="16" y="0"/>
                      <a:pt x="15"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3" name="Google Shape;972;p5">
                <a:extLst>
                  <a:ext uri="{FF2B5EF4-FFF2-40B4-BE49-F238E27FC236}">
                    <a16:creationId xmlns:a16="http://schemas.microsoft.com/office/drawing/2014/main" id="{A0316343-9470-479A-967A-FD4E01F2ABA0}"/>
                  </a:ext>
                </a:extLst>
              </p:cNvPr>
              <p:cNvSpPr/>
              <p:nvPr/>
            </p:nvSpPr>
            <p:spPr>
              <a:xfrm>
                <a:off x="3080" y="1910"/>
                <a:ext cx="95" cy="68"/>
              </a:xfrm>
              <a:custGeom>
                <a:avLst/>
                <a:gdLst/>
                <a:ahLst/>
                <a:cxnLst/>
                <a:rect l="l" t="t" r="r" b="b"/>
                <a:pathLst>
                  <a:path w="56" h="40" extrusionOk="0">
                    <a:moveTo>
                      <a:pt x="27" y="0"/>
                    </a:moveTo>
                    <a:cubicBezTo>
                      <a:pt x="23" y="0"/>
                      <a:pt x="20" y="1"/>
                      <a:pt x="16" y="2"/>
                    </a:cubicBezTo>
                    <a:cubicBezTo>
                      <a:pt x="9" y="5"/>
                      <a:pt x="4" y="9"/>
                      <a:pt x="0" y="14"/>
                    </a:cubicBezTo>
                    <a:cubicBezTo>
                      <a:pt x="1" y="20"/>
                      <a:pt x="3" y="26"/>
                      <a:pt x="7" y="31"/>
                    </a:cubicBezTo>
                    <a:cubicBezTo>
                      <a:pt x="13" y="37"/>
                      <a:pt x="21" y="40"/>
                      <a:pt x="28" y="40"/>
                    </a:cubicBezTo>
                    <a:cubicBezTo>
                      <a:pt x="35" y="40"/>
                      <a:pt x="42" y="37"/>
                      <a:pt x="48" y="32"/>
                    </a:cubicBezTo>
                    <a:cubicBezTo>
                      <a:pt x="52" y="28"/>
                      <a:pt x="55" y="22"/>
                      <a:pt x="56" y="16"/>
                    </a:cubicBezTo>
                    <a:cubicBezTo>
                      <a:pt x="50" y="6"/>
                      <a:pt x="39" y="0"/>
                      <a:pt x="27"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4" name="Google Shape;973;p5">
                <a:extLst>
                  <a:ext uri="{FF2B5EF4-FFF2-40B4-BE49-F238E27FC236}">
                    <a16:creationId xmlns:a16="http://schemas.microsoft.com/office/drawing/2014/main" id="{51E94A84-9118-4766-94E9-B07E47F58E02}"/>
                  </a:ext>
                </a:extLst>
              </p:cNvPr>
              <p:cNvSpPr/>
              <p:nvPr/>
            </p:nvSpPr>
            <p:spPr>
              <a:xfrm>
                <a:off x="3038" y="1723"/>
                <a:ext cx="69" cy="63"/>
              </a:xfrm>
              <a:custGeom>
                <a:avLst/>
                <a:gdLst/>
                <a:ahLst/>
                <a:cxnLst/>
                <a:rect l="l" t="t" r="r" b="b"/>
                <a:pathLst>
                  <a:path w="40" h="37" extrusionOk="0">
                    <a:moveTo>
                      <a:pt x="19" y="0"/>
                    </a:moveTo>
                    <a:cubicBezTo>
                      <a:pt x="17" y="0"/>
                      <a:pt x="15" y="0"/>
                      <a:pt x="13" y="1"/>
                    </a:cubicBezTo>
                    <a:cubicBezTo>
                      <a:pt x="13" y="1"/>
                      <a:pt x="12" y="1"/>
                      <a:pt x="12" y="1"/>
                    </a:cubicBezTo>
                    <a:cubicBezTo>
                      <a:pt x="10" y="7"/>
                      <a:pt x="7" y="11"/>
                      <a:pt x="2" y="13"/>
                    </a:cubicBezTo>
                    <a:cubicBezTo>
                      <a:pt x="0" y="16"/>
                      <a:pt x="0" y="21"/>
                      <a:pt x="2" y="25"/>
                    </a:cubicBezTo>
                    <a:cubicBezTo>
                      <a:pt x="4" y="32"/>
                      <a:pt x="12" y="37"/>
                      <a:pt x="19" y="37"/>
                    </a:cubicBezTo>
                    <a:cubicBezTo>
                      <a:pt x="21" y="37"/>
                      <a:pt x="23" y="37"/>
                      <a:pt x="26" y="36"/>
                    </a:cubicBezTo>
                    <a:cubicBezTo>
                      <a:pt x="35" y="33"/>
                      <a:pt x="40" y="22"/>
                      <a:pt x="37" y="12"/>
                    </a:cubicBezTo>
                    <a:cubicBezTo>
                      <a:pt x="34" y="5"/>
                      <a:pt x="27"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5" name="Google Shape;974;p5">
                <a:extLst>
                  <a:ext uri="{FF2B5EF4-FFF2-40B4-BE49-F238E27FC236}">
                    <a16:creationId xmlns:a16="http://schemas.microsoft.com/office/drawing/2014/main" id="{00D9599D-17FD-4C42-B1B0-857862854A2F}"/>
                  </a:ext>
                </a:extLst>
              </p:cNvPr>
              <p:cNvSpPr/>
              <p:nvPr/>
            </p:nvSpPr>
            <p:spPr>
              <a:xfrm>
                <a:off x="3042" y="1724"/>
                <a:ext cx="17" cy="21"/>
              </a:xfrm>
              <a:custGeom>
                <a:avLst/>
                <a:gdLst/>
                <a:ahLst/>
                <a:cxnLst/>
                <a:rect l="l" t="t" r="r" b="b"/>
                <a:pathLst>
                  <a:path w="10" h="12" extrusionOk="0">
                    <a:moveTo>
                      <a:pt x="10" y="0"/>
                    </a:moveTo>
                    <a:cubicBezTo>
                      <a:pt x="5" y="3"/>
                      <a:pt x="1" y="7"/>
                      <a:pt x="0" y="12"/>
                    </a:cubicBezTo>
                    <a:cubicBezTo>
                      <a:pt x="5" y="10"/>
                      <a:pt x="8" y="6"/>
                      <a:pt x="1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6" name="Google Shape;975;p5">
                <a:extLst>
                  <a:ext uri="{FF2B5EF4-FFF2-40B4-BE49-F238E27FC236}">
                    <a16:creationId xmlns:a16="http://schemas.microsoft.com/office/drawing/2014/main" id="{E5A0BD5A-3039-4B3D-AF50-23A4A25E8783}"/>
                  </a:ext>
                </a:extLst>
              </p:cNvPr>
              <p:cNvSpPr/>
              <p:nvPr/>
            </p:nvSpPr>
            <p:spPr>
              <a:xfrm>
                <a:off x="3254" y="1925"/>
                <a:ext cx="96" cy="91"/>
              </a:xfrm>
              <a:custGeom>
                <a:avLst/>
                <a:gdLst/>
                <a:ahLst/>
                <a:cxnLst/>
                <a:rect l="l" t="t" r="r" b="b"/>
                <a:pathLst>
                  <a:path w="56" h="53" extrusionOk="0">
                    <a:moveTo>
                      <a:pt x="30" y="0"/>
                    </a:moveTo>
                    <a:cubicBezTo>
                      <a:pt x="27" y="0"/>
                      <a:pt x="24" y="1"/>
                      <a:pt x="21" y="2"/>
                    </a:cubicBezTo>
                    <a:cubicBezTo>
                      <a:pt x="7" y="6"/>
                      <a:pt x="0" y="22"/>
                      <a:pt x="5" y="35"/>
                    </a:cubicBezTo>
                    <a:cubicBezTo>
                      <a:pt x="7" y="42"/>
                      <a:pt x="11" y="46"/>
                      <a:pt x="17" y="49"/>
                    </a:cubicBezTo>
                    <a:cubicBezTo>
                      <a:pt x="17" y="49"/>
                      <a:pt x="18" y="49"/>
                      <a:pt x="18" y="49"/>
                    </a:cubicBezTo>
                    <a:cubicBezTo>
                      <a:pt x="23" y="49"/>
                      <a:pt x="28" y="51"/>
                      <a:pt x="32" y="53"/>
                    </a:cubicBezTo>
                    <a:cubicBezTo>
                      <a:pt x="34" y="53"/>
                      <a:pt x="36" y="52"/>
                      <a:pt x="39" y="52"/>
                    </a:cubicBezTo>
                    <a:cubicBezTo>
                      <a:pt x="40" y="51"/>
                      <a:pt x="41" y="51"/>
                      <a:pt x="42" y="50"/>
                    </a:cubicBezTo>
                    <a:cubicBezTo>
                      <a:pt x="41" y="49"/>
                      <a:pt x="41" y="48"/>
                      <a:pt x="40" y="46"/>
                    </a:cubicBezTo>
                    <a:cubicBezTo>
                      <a:pt x="40" y="42"/>
                      <a:pt x="42" y="39"/>
                      <a:pt x="46" y="38"/>
                    </a:cubicBezTo>
                    <a:cubicBezTo>
                      <a:pt x="47" y="38"/>
                      <a:pt x="47" y="38"/>
                      <a:pt x="47" y="38"/>
                    </a:cubicBezTo>
                    <a:cubicBezTo>
                      <a:pt x="49" y="38"/>
                      <a:pt x="51" y="39"/>
                      <a:pt x="53" y="40"/>
                    </a:cubicBezTo>
                    <a:cubicBezTo>
                      <a:pt x="54" y="37"/>
                      <a:pt x="56" y="34"/>
                      <a:pt x="56" y="30"/>
                    </a:cubicBezTo>
                    <a:cubicBezTo>
                      <a:pt x="54" y="28"/>
                      <a:pt x="51" y="26"/>
                      <a:pt x="50" y="23"/>
                    </a:cubicBezTo>
                    <a:cubicBezTo>
                      <a:pt x="48" y="20"/>
                      <a:pt x="47" y="17"/>
                      <a:pt x="47" y="14"/>
                    </a:cubicBezTo>
                    <a:cubicBezTo>
                      <a:pt x="43" y="11"/>
                      <a:pt x="40" y="6"/>
                      <a:pt x="38" y="1"/>
                    </a:cubicBezTo>
                    <a:cubicBezTo>
                      <a:pt x="35" y="0"/>
                      <a:pt x="33" y="0"/>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7" name="Google Shape;976;p5">
                <a:extLst>
                  <a:ext uri="{FF2B5EF4-FFF2-40B4-BE49-F238E27FC236}">
                    <a16:creationId xmlns:a16="http://schemas.microsoft.com/office/drawing/2014/main" id="{F15A1B7C-1C96-44AB-B99A-5732F20520C1}"/>
                  </a:ext>
                </a:extLst>
              </p:cNvPr>
              <p:cNvSpPr/>
              <p:nvPr/>
            </p:nvSpPr>
            <p:spPr>
              <a:xfrm>
                <a:off x="3283" y="2009"/>
                <a:ext cx="26" cy="7"/>
              </a:xfrm>
              <a:custGeom>
                <a:avLst/>
                <a:gdLst/>
                <a:ahLst/>
                <a:cxnLst/>
                <a:rect l="l" t="t" r="r" b="b"/>
                <a:pathLst>
                  <a:path w="15" h="4" extrusionOk="0">
                    <a:moveTo>
                      <a:pt x="1" y="0"/>
                    </a:moveTo>
                    <a:cubicBezTo>
                      <a:pt x="1" y="0"/>
                      <a:pt x="0" y="0"/>
                      <a:pt x="0" y="0"/>
                    </a:cubicBezTo>
                    <a:cubicBezTo>
                      <a:pt x="4" y="3"/>
                      <a:pt x="8" y="4"/>
                      <a:pt x="13" y="4"/>
                    </a:cubicBezTo>
                    <a:cubicBezTo>
                      <a:pt x="14" y="4"/>
                      <a:pt x="14" y="4"/>
                      <a:pt x="15" y="4"/>
                    </a:cubicBezTo>
                    <a:cubicBezTo>
                      <a:pt x="11" y="2"/>
                      <a:pt x="6" y="0"/>
                      <a:pt x="1"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8" name="Google Shape;977;p5">
                <a:extLst>
                  <a:ext uri="{FF2B5EF4-FFF2-40B4-BE49-F238E27FC236}">
                    <a16:creationId xmlns:a16="http://schemas.microsoft.com/office/drawing/2014/main" id="{8F9334AE-C289-45AB-A4E6-5F9D2FF3E1B9}"/>
                  </a:ext>
                </a:extLst>
              </p:cNvPr>
              <p:cNvSpPr/>
              <p:nvPr/>
            </p:nvSpPr>
            <p:spPr>
              <a:xfrm>
                <a:off x="3319" y="1927"/>
                <a:ext cx="19" cy="22"/>
              </a:xfrm>
              <a:custGeom>
                <a:avLst/>
                <a:gdLst/>
                <a:ahLst/>
                <a:cxnLst/>
                <a:rect l="l" t="t" r="r" b="b"/>
                <a:pathLst>
                  <a:path w="11" h="13" extrusionOk="0">
                    <a:moveTo>
                      <a:pt x="0" y="0"/>
                    </a:moveTo>
                    <a:cubicBezTo>
                      <a:pt x="2" y="5"/>
                      <a:pt x="5" y="10"/>
                      <a:pt x="9" y="13"/>
                    </a:cubicBezTo>
                    <a:cubicBezTo>
                      <a:pt x="9" y="11"/>
                      <a:pt x="10" y="9"/>
                      <a:pt x="11" y="7"/>
                    </a:cubicBezTo>
                    <a:cubicBezTo>
                      <a:pt x="7" y="4"/>
                      <a:pt x="4" y="2"/>
                      <a:pt x="0" y="0"/>
                    </a:cubicBezTo>
                  </a:path>
                </a:pathLst>
              </a:custGeom>
              <a:solidFill>
                <a:srgbClr val="5C5C5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9" name="Google Shape;978;p5">
                <a:extLst>
                  <a:ext uri="{FF2B5EF4-FFF2-40B4-BE49-F238E27FC236}">
                    <a16:creationId xmlns:a16="http://schemas.microsoft.com/office/drawing/2014/main" id="{2EA48959-3E82-4A7F-9B0C-D2F550D9B346}"/>
                  </a:ext>
                </a:extLst>
              </p:cNvPr>
              <p:cNvSpPr/>
              <p:nvPr/>
            </p:nvSpPr>
            <p:spPr>
              <a:xfrm>
                <a:off x="3323" y="1990"/>
                <a:ext cx="22" cy="21"/>
              </a:xfrm>
              <a:custGeom>
                <a:avLst/>
                <a:gdLst/>
                <a:ahLst/>
                <a:cxnLst/>
                <a:rect l="l" t="t" r="r" b="b"/>
                <a:pathLst>
                  <a:path w="13" h="12" extrusionOk="0">
                    <a:moveTo>
                      <a:pt x="7" y="0"/>
                    </a:moveTo>
                    <a:cubicBezTo>
                      <a:pt x="7" y="0"/>
                      <a:pt x="7" y="0"/>
                      <a:pt x="6" y="0"/>
                    </a:cubicBezTo>
                    <a:cubicBezTo>
                      <a:pt x="2" y="1"/>
                      <a:pt x="0" y="4"/>
                      <a:pt x="0" y="8"/>
                    </a:cubicBezTo>
                    <a:cubicBezTo>
                      <a:pt x="1" y="10"/>
                      <a:pt x="1" y="11"/>
                      <a:pt x="2" y="12"/>
                    </a:cubicBezTo>
                    <a:cubicBezTo>
                      <a:pt x="7" y="10"/>
                      <a:pt x="10" y="6"/>
                      <a:pt x="13" y="2"/>
                    </a:cubicBezTo>
                    <a:cubicBezTo>
                      <a:pt x="11" y="1"/>
                      <a:pt x="9" y="0"/>
                      <a:pt x="7"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0" name="Google Shape;979;p5">
                <a:extLst>
                  <a:ext uri="{FF2B5EF4-FFF2-40B4-BE49-F238E27FC236}">
                    <a16:creationId xmlns:a16="http://schemas.microsoft.com/office/drawing/2014/main" id="{892DA5AB-DC83-4764-86E8-2B6B3C72A968}"/>
                  </a:ext>
                </a:extLst>
              </p:cNvPr>
              <p:cNvSpPr/>
              <p:nvPr/>
            </p:nvSpPr>
            <p:spPr>
              <a:xfrm>
                <a:off x="2889" y="1908"/>
                <a:ext cx="95" cy="51"/>
              </a:xfrm>
              <a:custGeom>
                <a:avLst/>
                <a:gdLst/>
                <a:ahLst/>
                <a:cxnLst/>
                <a:rect l="l" t="t" r="r" b="b"/>
                <a:pathLst>
                  <a:path w="55" h="30" extrusionOk="0">
                    <a:moveTo>
                      <a:pt x="28" y="0"/>
                    </a:moveTo>
                    <a:cubicBezTo>
                      <a:pt x="25" y="0"/>
                      <a:pt x="22" y="1"/>
                      <a:pt x="19" y="2"/>
                    </a:cubicBezTo>
                    <a:cubicBezTo>
                      <a:pt x="7" y="6"/>
                      <a:pt x="0" y="18"/>
                      <a:pt x="1" y="30"/>
                    </a:cubicBezTo>
                    <a:cubicBezTo>
                      <a:pt x="2" y="28"/>
                      <a:pt x="4" y="26"/>
                      <a:pt x="6" y="25"/>
                    </a:cubicBezTo>
                    <a:cubicBezTo>
                      <a:pt x="13" y="18"/>
                      <a:pt x="21" y="15"/>
                      <a:pt x="30" y="15"/>
                    </a:cubicBezTo>
                    <a:cubicBezTo>
                      <a:pt x="39" y="15"/>
                      <a:pt x="48" y="18"/>
                      <a:pt x="55" y="25"/>
                    </a:cubicBezTo>
                    <a:cubicBezTo>
                      <a:pt x="55" y="23"/>
                      <a:pt x="54" y="21"/>
                      <a:pt x="54" y="19"/>
                    </a:cubicBezTo>
                    <a:cubicBezTo>
                      <a:pt x="50" y="7"/>
                      <a:pt x="39"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1" name="Google Shape;980;p5">
                <a:extLst>
                  <a:ext uri="{FF2B5EF4-FFF2-40B4-BE49-F238E27FC236}">
                    <a16:creationId xmlns:a16="http://schemas.microsoft.com/office/drawing/2014/main" id="{63B29910-BE46-40C7-95E4-C01063793E86}"/>
                  </a:ext>
                </a:extLst>
              </p:cNvPr>
              <p:cNvSpPr/>
              <p:nvPr/>
            </p:nvSpPr>
            <p:spPr>
              <a:xfrm>
                <a:off x="2891" y="1934"/>
                <a:ext cx="93" cy="68"/>
              </a:xfrm>
              <a:custGeom>
                <a:avLst/>
                <a:gdLst/>
                <a:ahLst/>
                <a:cxnLst/>
                <a:rect l="l" t="t" r="r" b="b"/>
                <a:pathLst>
                  <a:path w="54" h="40" extrusionOk="0">
                    <a:moveTo>
                      <a:pt x="29" y="0"/>
                    </a:moveTo>
                    <a:cubicBezTo>
                      <a:pt x="20" y="0"/>
                      <a:pt x="12" y="3"/>
                      <a:pt x="5" y="10"/>
                    </a:cubicBezTo>
                    <a:cubicBezTo>
                      <a:pt x="3" y="11"/>
                      <a:pt x="1" y="13"/>
                      <a:pt x="0" y="15"/>
                    </a:cubicBezTo>
                    <a:cubicBezTo>
                      <a:pt x="0" y="17"/>
                      <a:pt x="0" y="20"/>
                      <a:pt x="1" y="22"/>
                    </a:cubicBezTo>
                    <a:cubicBezTo>
                      <a:pt x="5" y="33"/>
                      <a:pt x="16" y="40"/>
                      <a:pt x="27" y="40"/>
                    </a:cubicBezTo>
                    <a:cubicBezTo>
                      <a:pt x="30" y="40"/>
                      <a:pt x="33" y="40"/>
                      <a:pt x="36" y="38"/>
                    </a:cubicBezTo>
                    <a:cubicBezTo>
                      <a:pt x="38" y="38"/>
                      <a:pt x="40" y="37"/>
                      <a:pt x="42" y="36"/>
                    </a:cubicBezTo>
                    <a:cubicBezTo>
                      <a:pt x="39" y="29"/>
                      <a:pt x="40" y="21"/>
                      <a:pt x="46" y="15"/>
                    </a:cubicBezTo>
                    <a:cubicBezTo>
                      <a:pt x="48" y="13"/>
                      <a:pt x="51" y="11"/>
                      <a:pt x="54" y="10"/>
                    </a:cubicBezTo>
                    <a:cubicBezTo>
                      <a:pt x="54" y="10"/>
                      <a:pt x="54" y="10"/>
                      <a:pt x="54" y="10"/>
                    </a:cubicBezTo>
                    <a:cubicBezTo>
                      <a:pt x="47" y="3"/>
                      <a:pt x="38" y="0"/>
                      <a:pt x="29"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2" name="Google Shape;981;p5">
                <a:extLst>
                  <a:ext uri="{FF2B5EF4-FFF2-40B4-BE49-F238E27FC236}">
                    <a16:creationId xmlns:a16="http://schemas.microsoft.com/office/drawing/2014/main" id="{08EC9180-822C-4389-812B-4221DBEDE197}"/>
                  </a:ext>
                </a:extLst>
              </p:cNvPr>
              <p:cNvSpPr/>
              <p:nvPr/>
            </p:nvSpPr>
            <p:spPr>
              <a:xfrm>
                <a:off x="2958" y="1951"/>
                <a:ext cx="27" cy="44"/>
              </a:xfrm>
              <a:custGeom>
                <a:avLst/>
                <a:gdLst/>
                <a:ahLst/>
                <a:cxnLst/>
                <a:rect l="l" t="t" r="r" b="b"/>
                <a:pathLst>
                  <a:path w="16" h="26" extrusionOk="0">
                    <a:moveTo>
                      <a:pt x="15" y="0"/>
                    </a:moveTo>
                    <a:cubicBezTo>
                      <a:pt x="12" y="1"/>
                      <a:pt x="9" y="3"/>
                      <a:pt x="7" y="5"/>
                    </a:cubicBezTo>
                    <a:cubicBezTo>
                      <a:pt x="1" y="11"/>
                      <a:pt x="0" y="19"/>
                      <a:pt x="3" y="26"/>
                    </a:cubicBezTo>
                    <a:cubicBezTo>
                      <a:pt x="11" y="20"/>
                      <a:pt x="16" y="10"/>
                      <a:pt x="15" y="0"/>
                    </a:cubicBezTo>
                  </a:path>
                </a:pathLst>
              </a:custGeom>
              <a:solidFill>
                <a:srgbClr val="1515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3" name="Google Shape;982;p5">
                <a:extLst>
                  <a:ext uri="{FF2B5EF4-FFF2-40B4-BE49-F238E27FC236}">
                    <a16:creationId xmlns:a16="http://schemas.microsoft.com/office/drawing/2014/main" id="{182AA22F-26A7-4400-A411-F8ED789FECB6}"/>
                  </a:ext>
                </a:extLst>
              </p:cNvPr>
              <p:cNvSpPr/>
              <p:nvPr/>
            </p:nvSpPr>
            <p:spPr>
              <a:xfrm>
                <a:off x="3199" y="1774"/>
                <a:ext cx="36" cy="45"/>
              </a:xfrm>
              <a:custGeom>
                <a:avLst/>
                <a:gdLst/>
                <a:ahLst/>
                <a:cxnLst/>
                <a:rect l="l" t="t" r="r" b="b"/>
                <a:pathLst>
                  <a:path w="21" h="26" extrusionOk="0">
                    <a:moveTo>
                      <a:pt x="6" y="0"/>
                    </a:moveTo>
                    <a:cubicBezTo>
                      <a:pt x="5" y="0"/>
                      <a:pt x="3" y="1"/>
                      <a:pt x="2" y="1"/>
                    </a:cubicBezTo>
                    <a:cubicBezTo>
                      <a:pt x="1" y="1"/>
                      <a:pt x="0" y="2"/>
                      <a:pt x="0" y="2"/>
                    </a:cubicBezTo>
                    <a:cubicBezTo>
                      <a:pt x="3" y="4"/>
                      <a:pt x="5" y="8"/>
                      <a:pt x="7" y="11"/>
                    </a:cubicBezTo>
                    <a:cubicBezTo>
                      <a:pt x="10" y="16"/>
                      <a:pt x="11" y="21"/>
                      <a:pt x="12" y="26"/>
                    </a:cubicBezTo>
                    <a:cubicBezTo>
                      <a:pt x="18" y="23"/>
                      <a:pt x="21" y="16"/>
                      <a:pt x="19" y="9"/>
                    </a:cubicBezTo>
                    <a:cubicBezTo>
                      <a:pt x="17" y="4"/>
                      <a:pt x="12"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4" name="Google Shape;983;p5">
                <a:extLst>
                  <a:ext uri="{FF2B5EF4-FFF2-40B4-BE49-F238E27FC236}">
                    <a16:creationId xmlns:a16="http://schemas.microsoft.com/office/drawing/2014/main" id="{644BE5E2-DCE0-496C-B047-E956B169EC9F}"/>
                  </a:ext>
                </a:extLst>
              </p:cNvPr>
              <p:cNvSpPr/>
              <p:nvPr/>
            </p:nvSpPr>
            <p:spPr>
              <a:xfrm>
                <a:off x="2948" y="1800"/>
                <a:ext cx="7" cy="2"/>
              </a:xfrm>
              <a:custGeom>
                <a:avLst/>
                <a:gdLst/>
                <a:ahLst/>
                <a:cxnLst/>
                <a:rect l="l" t="t" r="r" b="b"/>
                <a:pathLst>
                  <a:path w="4" h="1" extrusionOk="0">
                    <a:moveTo>
                      <a:pt x="2" y="0"/>
                    </a:moveTo>
                    <a:cubicBezTo>
                      <a:pt x="1" y="0"/>
                      <a:pt x="1" y="0"/>
                      <a:pt x="0" y="0"/>
                    </a:cubicBezTo>
                    <a:cubicBezTo>
                      <a:pt x="0" y="0"/>
                      <a:pt x="1" y="1"/>
                      <a:pt x="1" y="1"/>
                    </a:cubicBezTo>
                    <a:cubicBezTo>
                      <a:pt x="2" y="1"/>
                      <a:pt x="3" y="0"/>
                      <a:pt x="4" y="0"/>
                    </a:cubicBezTo>
                    <a:cubicBezTo>
                      <a:pt x="3" y="0"/>
                      <a:pt x="3" y="0"/>
                      <a:pt x="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5" name="Google Shape;984;p5">
                <a:extLst>
                  <a:ext uri="{FF2B5EF4-FFF2-40B4-BE49-F238E27FC236}">
                    <a16:creationId xmlns:a16="http://schemas.microsoft.com/office/drawing/2014/main" id="{6BDA9C0A-9467-43F7-B218-95C545838907}"/>
                  </a:ext>
                </a:extLst>
              </p:cNvPr>
              <p:cNvSpPr/>
              <p:nvPr/>
            </p:nvSpPr>
            <p:spPr>
              <a:xfrm>
                <a:off x="2939" y="1800"/>
                <a:ext cx="10" cy="10"/>
              </a:xfrm>
              <a:custGeom>
                <a:avLst/>
                <a:gdLst/>
                <a:ahLst/>
                <a:cxnLst/>
                <a:rect l="l" t="t" r="r" b="b"/>
                <a:pathLst>
                  <a:path w="6" h="6" extrusionOk="0">
                    <a:moveTo>
                      <a:pt x="5" y="0"/>
                    </a:moveTo>
                    <a:cubicBezTo>
                      <a:pt x="5" y="0"/>
                      <a:pt x="5" y="0"/>
                      <a:pt x="5" y="0"/>
                    </a:cubicBezTo>
                    <a:cubicBezTo>
                      <a:pt x="2" y="1"/>
                      <a:pt x="1" y="3"/>
                      <a:pt x="0" y="6"/>
                    </a:cubicBezTo>
                    <a:cubicBezTo>
                      <a:pt x="2" y="4"/>
                      <a:pt x="4" y="3"/>
                      <a:pt x="6" y="1"/>
                    </a:cubicBezTo>
                    <a:cubicBezTo>
                      <a:pt x="6" y="1"/>
                      <a:pt x="6" y="1"/>
                      <a:pt x="6" y="1"/>
                    </a:cubicBezTo>
                    <a:cubicBezTo>
                      <a:pt x="6" y="1"/>
                      <a:pt x="5" y="0"/>
                      <a:pt x="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6" name="Google Shape;985;p5">
                <a:extLst>
                  <a:ext uri="{FF2B5EF4-FFF2-40B4-BE49-F238E27FC236}">
                    <a16:creationId xmlns:a16="http://schemas.microsoft.com/office/drawing/2014/main" id="{8DD87970-CFC9-4F73-B5AB-399BA7EBA582}"/>
                  </a:ext>
                </a:extLst>
              </p:cNvPr>
              <p:cNvSpPr/>
              <p:nvPr/>
            </p:nvSpPr>
            <p:spPr>
              <a:xfrm>
                <a:off x="3273" y="2110"/>
                <a:ext cx="62" cy="52"/>
              </a:xfrm>
              <a:custGeom>
                <a:avLst/>
                <a:gdLst/>
                <a:ahLst/>
                <a:cxnLst/>
                <a:rect l="l" t="t" r="r" b="b"/>
                <a:pathLst>
                  <a:path w="36" h="30" extrusionOk="0">
                    <a:moveTo>
                      <a:pt x="5" y="0"/>
                    </a:moveTo>
                    <a:cubicBezTo>
                      <a:pt x="1" y="5"/>
                      <a:pt x="0" y="12"/>
                      <a:pt x="2" y="18"/>
                    </a:cubicBezTo>
                    <a:cubicBezTo>
                      <a:pt x="5" y="26"/>
                      <a:pt x="12" y="30"/>
                      <a:pt x="20" y="30"/>
                    </a:cubicBezTo>
                    <a:cubicBezTo>
                      <a:pt x="22" y="30"/>
                      <a:pt x="24" y="30"/>
                      <a:pt x="26" y="29"/>
                    </a:cubicBezTo>
                    <a:cubicBezTo>
                      <a:pt x="30" y="28"/>
                      <a:pt x="34" y="25"/>
                      <a:pt x="36" y="21"/>
                    </a:cubicBezTo>
                    <a:cubicBezTo>
                      <a:pt x="23" y="21"/>
                      <a:pt x="10" y="13"/>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7" name="Google Shape;986;p5">
                <a:extLst>
                  <a:ext uri="{FF2B5EF4-FFF2-40B4-BE49-F238E27FC236}">
                    <a16:creationId xmlns:a16="http://schemas.microsoft.com/office/drawing/2014/main" id="{D8E3F4A9-2E0E-4C4F-902C-454F794DEE52}"/>
                  </a:ext>
                </a:extLst>
              </p:cNvPr>
              <p:cNvSpPr/>
              <p:nvPr/>
            </p:nvSpPr>
            <p:spPr>
              <a:xfrm>
                <a:off x="3282" y="2098"/>
                <a:ext cx="58" cy="48"/>
              </a:xfrm>
              <a:custGeom>
                <a:avLst/>
                <a:gdLst/>
                <a:ahLst/>
                <a:cxnLst/>
                <a:rect l="l" t="t" r="r" b="b"/>
                <a:pathLst>
                  <a:path w="34" h="28" extrusionOk="0">
                    <a:moveTo>
                      <a:pt x="15" y="0"/>
                    </a:moveTo>
                    <a:cubicBezTo>
                      <a:pt x="14" y="0"/>
                      <a:pt x="14" y="0"/>
                      <a:pt x="13" y="0"/>
                    </a:cubicBezTo>
                    <a:cubicBezTo>
                      <a:pt x="12" y="1"/>
                      <a:pt x="10" y="1"/>
                      <a:pt x="8" y="2"/>
                    </a:cubicBezTo>
                    <a:cubicBezTo>
                      <a:pt x="6" y="3"/>
                      <a:pt x="4" y="4"/>
                      <a:pt x="2" y="5"/>
                    </a:cubicBezTo>
                    <a:cubicBezTo>
                      <a:pt x="1" y="6"/>
                      <a:pt x="1" y="6"/>
                      <a:pt x="0" y="7"/>
                    </a:cubicBezTo>
                    <a:cubicBezTo>
                      <a:pt x="5" y="20"/>
                      <a:pt x="18" y="28"/>
                      <a:pt x="31" y="28"/>
                    </a:cubicBezTo>
                    <a:cubicBezTo>
                      <a:pt x="34" y="23"/>
                      <a:pt x="34" y="18"/>
                      <a:pt x="32" y="12"/>
                    </a:cubicBezTo>
                    <a:cubicBezTo>
                      <a:pt x="30" y="5"/>
                      <a:pt x="22" y="0"/>
                      <a:pt x="1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8" name="Google Shape;987;p5">
                <a:extLst>
                  <a:ext uri="{FF2B5EF4-FFF2-40B4-BE49-F238E27FC236}">
                    <a16:creationId xmlns:a16="http://schemas.microsoft.com/office/drawing/2014/main" id="{140B1DB2-2BA0-4DDF-8852-E48AA12F44CD}"/>
                  </a:ext>
                </a:extLst>
              </p:cNvPr>
              <p:cNvSpPr/>
              <p:nvPr/>
            </p:nvSpPr>
            <p:spPr>
              <a:xfrm>
                <a:off x="3285" y="2102"/>
                <a:ext cx="10" cy="5"/>
              </a:xfrm>
              <a:custGeom>
                <a:avLst/>
                <a:gdLst/>
                <a:ahLst/>
                <a:cxnLst/>
                <a:rect l="l" t="t" r="r" b="b"/>
                <a:pathLst>
                  <a:path w="6" h="3" extrusionOk="0">
                    <a:moveTo>
                      <a:pt x="6" y="0"/>
                    </a:moveTo>
                    <a:cubicBezTo>
                      <a:pt x="5" y="0"/>
                      <a:pt x="5" y="0"/>
                      <a:pt x="4" y="0"/>
                    </a:cubicBezTo>
                    <a:cubicBezTo>
                      <a:pt x="3" y="1"/>
                      <a:pt x="1" y="2"/>
                      <a:pt x="0" y="3"/>
                    </a:cubicBezTo>
                    <a:cubicBezTo>
                      <a:pt x="2" y="2"/>
                      <a:pt x="4" y="1"/>
                      <a:pt x="6"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9" name="Google Shape;988;p5">
                <a:extLst>
                  <a:ext uri="{FF2B5EF4-FFF2-40B4-BE49-F238E27FC236}">
                    <a16:creationId xmlns:a16="http://schemas.microsoft.com/office/drawing/2014/main" id="{E385EE29-9A79-461B-9364-EC2A4A81F093}"/>
                  </a:ext>
                </a:extLst>
              </p:cNvPr>
              <p:cNvSpPr/>
              <p:nvPr/>
            </p:nvSpPr>
            <p:spPr>
              <a:xfrm>
                <a:off x="3295" y="2098"/>
                <a:ext cx="9" cy="4"/>
              </a:xfrm>
              <a:custGeom>
                <a:avLst/>
                <a:gdLst/>
                <a:ahLst/>
                <a:cxnLst/>
                <a:rect l="l" t="t" r="r" b="b"/>
                <a:pathLst>
                  <a:path w="5" h="2" extrusionOk="0">
                    <a:moveTo>
                      <a:pt x="5" y="0"/>
                    </a:moveTo>
                    <a:cubicBezTo>
                      <a:pt x="4" y="0"/>
                      <a:pt x="3" y="0"/>
                      <a:pt x="2" y="1"/>
                    </a:cubicBezTo>
                    <a:cubicBezTo>
                      <a:pt x="1" y="1"/>
                      <a:pt x="1" y="1"/>
                      <a:pt x="0" y="2"/>
                    </a:cubicBezTo>
                    <a:cubicBezTo>
                      <a:pt x="2" y="1"/>
                      <a:pt x="4" y="1"/>
                      <a:pt x="5"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0" name="Google Shape;989;p5">
                <a:extLst>
                  <a:ext uri="{FF2B5EF4-FFF2-40B4-BE49-F238E27FC236}">
                    <a16:creationId xmlns:a16="http://schemas.microsoft.com/office/drawing/2014/main" id="{E59A22E4-FD3C-4F98-9160-7FF6640FDB99}"/>
                  </a:ext>
                </a:extLst>
              </p:cNvPr>
              <p:cNvSpPr/>
              <p:nvPr/>
            </p:nvSpPr>
            <p:spPr>
              <a:xfrm>
                <a:off x="3292" y="2100"/>
                <a:ext cx="7" cy="2"/>
              </a:xfrm>
              <a:custGeom>
                <a:avLst/>
                <a:gdLst/>
                <a:ahLst/>
                <a:cxnLst/>
                <a:rect l="l" t="t" r="r" b="b"/>
                <a:pathLst>
                  <a:path w="4" h="1" extrusionOk="0">
                    <a:moveTo>
                      <a:pt x="4" y="0"/>
                    </a:moveTo>
                    <a:cubicBezTo>
                      <a:pt x="4" y="0"/>
                      <a:pt x="3" y="0"/>
                      <a:pt x="3" y="0"/>
                    </a:cubicBezTo>
                    <a:cubicBezTo>
                      <a:pt x="2" y="0"/>
                      <a:pt x="1" y="1"/>
                      <a:pt x="0" y="1"/>
                    </a:cubicBezTo>
                    <a:cubicBezTo>
                      <a:pt x="1" y="1"/>
                      <a:pt x="1" y="1"/>
                      <a:pt x="2" y="1"/>
                    </a:cubicBezTo>
                    <a:cubicBezTo>
                      <a:pt x="3" y="0"/>
                      <a:pt x="3" y="0"/>
                      <a:pt x="4"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1" name="Google Shape;990;p5">
                <a:extLst>
                  <a:ext uri="{FF2B5EF4-FFF2-40B4-BE49-F238E27FC236}">
                    <a16:creationId xmlns:a16="http://schemas.microsoft.com/office/drawing/2014/main" id="{DC881E50-6892-490D-A19E-3502E917C7C1}"/>
                  </a:ext>
                </a:extLst>
              </p:cNvPr>
              <p:cNvSpPr/>
              <p:nvPr/>
            </p:nvSpPr>
            <p:spPr>
              <a:xfrm>
                <a:off x="3162" y="2640"/>
                <a:ext cx="94" cy="83"/>
              </a:xfrm>
              <a:custGeom>
                <a:avLst/>
                <a:gdLst/>
                <a:ahLst/>
                <a:cxnLst/>
                <a:rect l="l" t="t" r="r" b="b"/>
                <a:pathLst>
                  <a:path w="55" h="48" extrusionOk="0">
                    <a:moveTo>
                      <a:pt x="29" y="0"/>
                    </a:moveTo>
                    <a:cubicBezTo>
                      <a:pt x="25" y="0"/>
                      <a:pt x="21" y="1"/>
                      <a:pt x="17" y="3"/>
                    </a:cubicBezTo>
                    <a:cubicBezTo>
                      <a:pt x="5" y="9"/>
                      <a:pt x="0" y="25"/>
                      <a:pt x="6" y="37"/>
                    </a:cubicBezTo>
                    <a:cubicBezTo>
                      <a:pt x="9" y="42"/>
                      <a:pt x="13" y="46"/>
                      <a:pt x="18" y="48"/>
                    </a:cubicBezTo>
                    <a:cubicBezTo>
                      <a:pt x="19" y="44"/>
                      <a:pt x="21" y="39"/>
                      <a:pt x="24" y="35"/>
                    </a:cubicBezTo>
                    <a:cubicBezTo>
                      <a:pt x="29" y="29"/>
                      <a:pt x="37" y="26"/>
                      <a:pt x="44" y="26"/>
                    </a:cubicBezTo>
                    <a:cubicBezTo>
                      <a:pt x="48" y="26"/>
                      <a:pt x="51" y="27"/>
                      <a:pt x="55" y="28"/>
                    </a:cubicBezTo>
                    <a:cubicBezTo>
                      <a:pt x="55" y="23"/>
                      <a:pt x="55" y="18"/>
                      <a:pt x="52" y="13"/>
                    </a:cubicBezTo>
                    <a:cubicBezTo>
                      <a:pt x="47" y="5"/>
                      <a:pt x="38"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2" name="Google Shape;991;p5">
                <a:extLst>
                  <a:ext uri="{FF2B5EF4-FFF2-40B4-BE49-F238E27FC236}">
                    <a16:creationId xmlns:a16="http://schemas.microsoft.com/office/drawing/2014/main" id="{5833E0E5-CF01-4927-9D0E-C27813502CD5}"/>
                  </a:ext>
                </a:extLst>
              </p:cNvPr>
              <p:cNvSpPr/>
              <p:nvPr/>
            </p:nvSpPr>
            <p:spPr>
              <a:xfrm>
                <a:off x="3028" y="2603"/>
                <a:ext cx="29" cy="22"/>
              </a:xfrm>
              <a:custGeom>
                <a:avLst/>
                <a:gdLst/>
                <a:ahLst/>
                <a:cxnLst/>
                <a:rect l="l" t="t" r="r" b="b"/>
                <a:pathLst>
                  <a:path w="17" h="13" extrusionOk="0">
                    <a:moveTo>
                      <a:pt x="8" y="0"/>
                    </a:moveTo>
                    <a:cubicBezTo>
                      <a:pt x="5" y="0"/>
                      <a:pt x="3" y="1"/>
                      <a:pt x="1" y="2"/>
                    </a:cubicBezTo>
                    <a:cubicBezTo>
                      <a:pt x="0" y="2"/>
                      <a:pt x="0" y="2"/>
                      <a:pt x="0" y="2"/>
                    </a:cubicBezTo>
                    <a:cubicBezTo>
                      <a:pt x="4" y="6"/>
                      <a:pt x="7" y="9"/>
                      <a:pt x="10" y="13"/>
                    </a:cubicBezTo>
                    <a:cubicBezTo>
                      <a:pt x="11" y="11"/>
                      <a:pt x="11" y="8"/>
                      <a:pt x="13" y="6"/>
                    </a:cubicBezTo>
                    <a:cubicBezTo>
                      <a:pt x="14" y="5"/>
                      <a:pt x="16" y="4"/>
                      <a:pt x="17" y="3"/>
                    </a:cubicBezTo>
                    <a:cubicBezTo>
                      <a:pt x="14" y="1"/>
                      <a:pt x="11" y="0"/>
                      <a:pt x="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3" name="Google Shape;992;p5">
                <a:extLst>
                  <a:ext uri="{FF2B5EF4-FFF2-40B4-BE49-F238E27FC236}">
                    <a16:creationId xmlns:a16="http://schemas.microsoft.com/office/drawing/2014/main" id="{75CCD0AC-5CFD-4375-99DF-12E5E42970AD}"/>
                  </a:ext>
                </a:extLst>
              </p:cNvPr>
              <p:cNvSpPr/>
              <p:nvPr/>
            </p:nvSpPr>
            <p:spPr>
              <a:xfrm>
                <a:off x="3112" y="2453"/>
                <a:ext cx="105" cy="81"/>
              </a:xfrm>
              <a:custGeom>
                <a:avLst/>
                <a:gdLst/>
                <a:ahLst/>
                <a:cxnLst/>
                <a:rect l="l" t="t" r="r" b="b"/>
                <a:pathLst>
                  <a:path w="61" h="47" extrusionOk="0">
                    <a:moveTo>
                      <a:pt x="54" y="0"/>
                    </a:moveTo>
                    <a:cubicBezTo>
                      <a:pt x="53" y="2"/>
                      <a:pt x="50" y="4"/>
                      <a:pt x="47" y="6"/>
                    </a:cubicBezTo>
                    <a:cubicBezTo>
                      <a:pt x="45" y="7"/>
                      <a:pt x="43" y="7"/>
                      <a:pt x="41" y="7"/>
                    </a:cubicBezTo>
                    <a:cubicBezTo>
                      <a:pt x="40" y="7"/>
                      <a:pt x="38" y="7"/>
                      <a:pt x="36" y="6"/>
                    </a:cubicBezTo>
                    <a:cubicBezTo>
                      <a:pt x="28" y="20"/>
                      <a:pt x="15" y="32"/>
                      <a:pt x="0" y="38"/>
                    </a:cubicBezTo>
                    <a:cubicBezTo>
                      <a:pt x="6" y="44"/>
                      <a:pt x="14" y="47"/>
                      <a:pt x="23" y="47"/>
                    </a:cubicBezTo>
                    <a:cubicBezTo>
                      <a:pt x="28" y="47"/>
                      <a:pt x="34" y="46"/>
                      <a:pt x="39" y="43"/>
                    </a:cubicBezTo>
                    <a:cubicBezTo>
                      <a:pt x="55" y="35"/>
                      <a:pt x="61" y="16"/>
                      <a:pt x="5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4" name="Google Shape;993;p5">
                <a:extLst>
                  <a:ext uri="{FF2B5EF4-FFF2-40B4-BE49-F238E27FC236}">
                    <a16:creationId xmlns:a16="http://schemas.microsoft.com/office/drawing/2014/main" id="{D0B3692F-8BE4-4592-8F62-C979A10BB9AB}"/>
                  </a:ext>
                </a:extLst>
              </p:cNvPr>
              <p:cNvSpPr/>
              <p:nvPr/>
            </p:nvSpPr>
            <p:spPr>
              <a:xfrm>
                <a:off x="3085" y="2417"/>
                <a:ext cx="89" cy="102"/>
              </a:xfrm>
              <a:custGeom>
                <a:avLst/>
                <a:gdLst/>
                <a:ahLst/>
                <a:cxnLst/>
                <a:rect l="l" t="t" r="r" b="b"/>
                <a:pathLst>
                  <a:path w="52" h="59" extrusionOk="0">
                    <a:moveTo>
                      <a:pt x="39" y="0"/>
                    </a:moveTo>
                    <a:cubicBezTo>
                      <a:pt x="33" y="0"/>
                      <a:pt x="28" y="1"/>
                      <a:pt x="23" y="4"/>
                    </a:cubicBezTo>
                    <a:cubicBezTo>
                      <a:pt x="6" y="12"/>
                      <a:pt x="0" y="33"/>
                      <a:pt x="8" y="50"/>
                    </a:cubicBezTo>
                    <a:cubicBezTo>
                      <a:pt x="10" y="54"/>
                      <a:pt x="13" y="57"/>
                      <a:pt x="16" y="59"/>
                    </a:cubicBezTo>
                    <a:cubicBezTo>
                      <a:pt x="31" y="53"/>
                      <a:pt x="44" y="41"/>
                      <a:pt x="52" y="27"/>
                    </a:cubicBezTo>
                    <a:cubicBezTo>
                      <a:pt x="48" y="26"/>
                      <a:pt x="45" y="23"/>
                      <a:pt x="43" y="19"/>
                    </a:cubicBezTo>
                    <a:cubicBezTo>
                      <a:pt x="40" y="12"/>
                      <a:pt x="42" y="5"/>
                      <a:pt x="47" y="1"/>
                    </a:cubicBezTo>
                    <a:cubicBezTo>
                      <a:pt x="44" y="0"/>
                      <a:pt x="41" y="0"/>
                      <a:pt x="39"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5" name="Google Shape;994;p5">
                <a:extLst>
                  <a:ext uri="{FF2B5EF4-FFF2-40B4-BE49-F238E27FC236}">
                    <a16:creationId xmlns:a16="http://schemas.microsoft.com/office/drawing/2014/main" id="{9C7BA15F-2487-4334-85E0-E42CE41DB503}"/>
                  </a:ext>
                </a:extLst>
              </p:cNvPr>
              <p:cNvSpPr/>
              <p:nvPr/>
            </p:nvSpPr>
            <p:spPr>
              <a:xfrm>
                <a:off x="3040" y="2239"/>
                <a:ext cx="57" cy="19"/>
              </a:xfrm>
              <a:custGeom>
                <a:avLst/>
                <a:gdLst/>
                <a:ahLst/>
                <a:cxnLst/>
                <a:rect l="l" t="t" r="r" b="b"/>
                <a:pathLst>
                  <a:path w="33" h="11" extrusionOk="0">
                    <a:moveTo>
                      <a:pt x="15" y="0"/>
                    </a:moveTo>
                    <a:cubicBezTo>
                      <a:pt x="12" y="0"/>
                      <a:pt x="10" y="1"/>
                      <a:pt x="7" y="2"/>
                    </a:cubicBezTo>
                    <a:cubicBezTo>
                      <a:pt x="4" y="4"/>
                      <a:pt x="2" y="6"/>
                      <a:pt x="0" y="8"/>
                    </a:cubicBezTo>
                    <a:cubicBezTo>
                      <a:pt x="3" y="8"/>
                      <a:pt x="6" y="8"/>
                      <a:pt x="9" y="8"/>
                    </a:cubicBezTo>
                    <a:cubicBezTo>
                      <a:pt x="17" y="8"/>
                      <a:pt x="25" y="9"/>
                      <a:pt x="33" y="11"/>
                    </a:cubicBezTo>
                    <a:cubicBezTo>
                      <a:pt x="33" y="11"/>
                      <a:pt x="32" y="10"/>
                      <a:pt x="32" y="10"/>
                    </a:cubicBezTo>
                    <a:cubicBezTo>
                      <a:pt x="29" y="4"/>
                      <a:pt x="22" y="0"/>
                      <a:pt x="1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6" name="Google Shape;995;p5">
                <a:extLst>
                  <a:ext uri="{FF2B5EF4-FFF2-40B4-BE49-F238E27FC236}">
                    <a16:creationId xmlns:a16="http://schemas.microsoft.com/office/drawing/2014/main" id="{C77F3D7F-2CBC-46D4-984D-EAD9D43EA1E5}"/>
                  </a:ext>
                </a:extLst>
              </p:cNvPr>
              <p:cNvSpPr/>
              <p:nvPr/>
            </p:nvSpPr>
            <p:spPr>
              <a:xfrm>
                <a:off x="3037" y="2253"/>
                <a:ext cx="65" cy="39"/>
              </a:xfrm>
              <a:custGeom>
                <a:avLst/>
                <a:gdLst/>
                <a:ahLst/>
                <a:cxnLst/>
                <a:rect l="l" t="t" r="r" b="b"/>
                <a:pathLst>
                  <a:path w="38" h="23" extrusionOk="0">
                    <a:moveTo>
                      <a:pt x="11" y="0"/>
                    </a:moveTo>
                    <a:cubicBezTo>
                      <a:pt x="8" y="0"/>
                      <a:pt x="5" y="0"/>
                      <a:pt x="2" y="0"/>
                    </a:cubicBezTo>
                    <a:cubicBezTo>
                      <a:pt x="1" y="1"/>
                      <a:pt x="1" y="2"/>
                      <a:pt x="0" y="3"/>
                    </a:cubicBezTo>
                    <a:cubicBezTo>
                      <a:pt x="0" y="3"/>
                      <a:pt x="0" y="3"/>
                      <a:pt x="1" y="3"/>
                    </a:cubicBezTo>
                    <a:cubicBezTo>
                      <a:pt x="13" y="3"/>
                      <a:pt x="26" y="11"/>
                      <a:pt x="32" y="23"/>
                    </a:cubicBezTo>
                    <a:cubicBezTo>
                      <a:pt x="36" y="18"/>
                      <a:pt x="38" y="10"/>
                      <a:pt x="35" y="3"/>
                    </a:cubicBezTo>
                    <a:cubicBezTo>
                      <a:pt x="27" y="1"/>
                      <a:pt x="19" y="0"/>
                      <a:pt x="11"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7" name="Google Shape;996;p5">
                <a:extLst>
                  <a:ext uri="{FF2B5EF4-FFF2-40B4-BE49-F238E27FC236}">
                    <a16:creationId xmlns:a16="http://schemas.microsoft.com/office/drawing/2014/main" id="{C3C229CB-CCD5-49D5-A258-48CB37A2A9B2}"/>
                  </a:ext>
                </a:extLst>
              </p:cNvPr>
              <p:cNvSpPr/>
              <p:nvPr/>
            </p:nvSpPr>
            <p:spPr>
              <a:xfrm>
                <a:off x="3282" y="2431"/>
                <a:ext cx="32" cy="64"/>
              </a:xfrm>
              <a:custGeom>
                <a:avLst/>
                <a:gdLst/>
                <a:ahLst/>
                <a:cxnLst/>
                <a:rect l="l" t="t" r="r" b="b"/>
                <a:pathLst>
                  <a:path w="19" h="37" extrusionOk="0">
                    <a:moveTo>
                      <a:pt x="4" y="0"/>
                    </a:moveTo>
                    <a:cubicBezTo>
                      <a:pt x="0" y="8"/>
                      <a:pt x="0" y="17"/>
                      <a:pt x="4" y="24"/>
                    </a:cubicBezTo>
                    <a:cubicBezTo>
                      <a:pt x="7" y="31"/>
                      <a:pt x="13" y="35"/>
                      <a:pt x="19" y="37"/>
                    </a:cubicBezTo>
                    <a:cubicBezTo>
                      <a:pt x="11" y="28"/>
                      <a:pt x="5" y="16"/>
                      <a:pt x="4" y="3"/>
                    </a:cubicBezTo>
                    <a:cubicBezTo>
                      <a:pt x="4" y="2"/>
                      <a:pt x="4" y="1"/>
                      <a:pt x="4"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8" name="Google Shape;997;p5">
                <a:extLst>
                  <a:ext uri="{FF2B5EF4-FFF2-40B4-BE49-F238E27FC236}">
                    <a16:creationId xmlns:a16="http://schemas.microsoft.com/office/drawing/2014/main" id="{5586BB2B-B10C-47C3-A5C7-48E088A70E37}"/>
                  </a:ext>
                </a:extLst>
              </p:cNvPr>
              <p:cNvSpPr/>
              <p:nvPr/>
            </p:nvSpPr>
            <p:spPr>
              <a:xfrm>
                <a:off x="3288" y="2407"/>
                <a:ext cx="88" cy="91"/>
              </a:xfrm>
              <a:custGeom>
                <a:avLst/>
                <a:gdLst/>
                <a:ahLst/>
                <a:cxnLst/>
                <a:rect l="l" t="t" r="r" b="b"/>
                <a:pathLst>
                  <a:path w="51" h="53" extrusionOk="0">
                    <a:moveTo>
                      <a:pt x="23" y="0"/>
                    </a:moveTo>
                    <a:cubicBezTo>
                      <a:pt x="19" y="0"/>
                      <a:pt x="15" y="1"/>
                      <a:pt x="11" y="3"/>
                    </a:cubicBezTo>
                    <a:cubicBezTo>
                      <a:pt x="6" y="5"/>
                      <a:pt x="2" y="10"/>
                      <a:pt x="0" y="14"/>
                    </a:cubicBezTo>
                    <a:cubicBezTo>
                      <a:pt x="0" y="15"/>
                      <a:pt x="0" y="16"/>
                      <a:pt x="0" y="17"/>
                    </a:cubicBezTo>
                    <a:cubicBezTo>
                      <a:pt x="1" y="30"/>
                      <a:pt x="7" y="42"/>
                      <a:pt x="15" y="51"/>
                    </a:cubicBezTo>
                    <a:cubicBezTo>
                      <a:pt x="18" y="52"/>
                      <a:pt x="21" y="53"/>
                      <a:pt x="24" y="53"/>
                    </a:cubicBezTo>
                    <a:cubicBezTo>
                      <a:pt x="28" y="53"/>
                      <a:pt x="32" y="52"/>
                      <a:pt x="36" y="50"/>
                    </a:cubicBezTo>
                    <a:cubicBezTo>
                      <a:pt x="46" y="45"/>
                      <a:pt x="51" y="34"/>
                      <a:pt x="50" y="24"/>
                    </a:cubicBezTo>
                    <a:cubicBezTo>
                      <a:pt x="49" y="23"/>
                      <a:pt x="48" y="22"/>
                      <a:pt x="48" y="21"/>
                    </a:cubicBezTo>
                    <a:cubicBezTo>
                      <a:pt x="44" y="17"/>
                      <a:pt x="42" y="12"/>
                      <a:pt x="41" y="6"/>
                    </a:cubicBezTo>
                    <a:cubicBezTo>
                      <a:pt x="36" y="2"/>
                      <a:pt x="30" y="0"/>
                      <a:pt x="2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9" name="Google Shape;998;p5">
                <a:extLst>
                  <a:ext uri="{FF2B5EF4-FFF2-40B4-BE49-F238E27FC236}">
                    <a16:creationId xmlns:a16="http://schemas.microsoft.com/office/drawing/2014/main" id="{CBCF5537-79C9-4725-B86B-3227432BCC19}"/>
                  </a:ext>
                </a:extLst>
              </p:cNvPr>
              <p:cNvSpPr/>
              <p:nvPr/>
            </p:nvSpPr>
            <p:spPr>
              <a:xfrm>
                <a:off x="3359" y="2417"/>
                <a:ext cx="15" cy="31"/>
              </a:xfrm>
              <a:custGeom>
                <a:avLst/>
                <a:gdLst/>
                <a:ahLst/>
                <a:cxnLst/>
                <a:rect l="l" t="t" r="r" b="b"/>
                <a:pathLst>
                  <a:path w="9" h="18" extrusionOk="0">
                    <a:moveTo>
                      <a:pt x="0" y="0"/>
                    </a:moveTo>
                    <a:cubicBezTo>
                      <a:pt x="1" y="6"/>
                      <a:pt x="3" y="11"/>
                      <a:pt x="7" y="15"/>
                    </a:cubicBezTo>
                    <a:cubicBezTo>
                      <a:pt x="7" y="16"/>
                      <a:pt x="8" y="17"/>
                      <a:pt x="9" y="18"/>
                    </a:cubicBezTo>
                    <a:cubicBezTo>
                      <a:pt x="9" y="14"/>
                      <a:pt x="8" y="11"/>
                      <a:pt x="6" y="8"/>
                    </a:cubicBezTo>
                    <a:cubicBezTo>
                      <a:pt x="4" y="5"/>
                      <a:pt x="2" y="2"/>
                      <a:pt x="0"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0" name="Google Shape;999;p5">
                <a:extLst>
                  <a:ext uri="{FF2B5EF4-FFF2-40B4-BE49-F238E27FC236}">
                    <a16:creationId xmlns:a16="http://schemas.microsoft.com/office/drawing/2014/main" id="{4CF324A0-5816-4151-871C-09DA41900878}"/>
                  </a:ext>
                </a:extLst>
              </p:cNvPr>
              <p:cNvSpPr/>
              <p:nvPr/>
            </p:nvSpPr>
            <p:spPr>
              <a:xfrm>
                <a:off x="2910" y="2453"/>
                <a:ext cx="82" cy="83"/>
              </a:xfrm>
              <a:custGeom>
                <a:avLst/>
                <a:gdLst/>
                <a:ahLst/>
                <a:cxnLst/>
                <a:rect l="l" t="t" r="r" b="b"/>
                <a:pathLst>
                  <a:path w="48" h="48" extrusionOk="0">
                    <a:moveTo>
                      <a:pt x="12" y="0"/>
                    </a:moveTo>
                    <a:cubicBezTo>
                      <a:pt x="3" y="8"/>
                      <a:pt x="0" y="22"/>
                      <a:pt x="6" y="33"/>
                    </a:cubicBezTo>
                    <a:cubicBezTo>
                      <a:pt x="11" y="43"/>
                      <a:pt x="21" y="48"/>
                      <a:pt x="30" y="48"/>
                    </a:cubicBezTo>
                    <a:cubicBezTo>
                      <a:pt x="35" y="48"/>
                      <a:pt x="39" y="47"/>
                      <a:pt x="43" y="45"/>
                    </a:cubicBezTo>
                    <a:cubicBezTo>
                      <a:pt x="45" y="44"/>
                      <a:pt x="47" y="43"/>
                      <a:pt x="48" y="41"/>
                    </a:cubicBezTo>
                    <a:cubicBezTo>
                      <a:pt x="47" y="39"/>
                      <a:pt x="47" y="38"/>
                      <a:pt x="47" y="36"/>
                    </a:cubicBezTo>
                    <a:cubicBezTo>
                      <a:pt x="32" y="28"/>
                      <a:pt x="20" y="16"/>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1" name="Google Shape;1000;p5">
                <a:extLst>
                  <a:ext uri="{FF2B5EF4-FFF2-40B4-BE49-F238E27FC236}">
                    <a16:creationId xmlns:a16="http://schemas.microsoft.com/office/drawing/2014/main" id="{0179B4FA-69A6-48EE-A31C-AE3D1B9FA504}"/>
                  </a:ext>
                </a:extLst>
              </p:cNvPr>
              <p:cNvSpPr/>
              <p:nvPr/>
            </p:nvSpPr>
            <p:spPr>
              <a:xfrm>
                <a:off x="2931" y="2447"/>
                <a:ext cx="75" cy="68"/>
              </a:xfrm>
              <a:custGeom>
                <a:avLst/>
                <a:gdLst/>
                <a:ahLst/>
                <a:cxnLst/>
                <a:rect l="l" t="t" r="r" b="b"/>
                <a:pathLst>
                  <a:path w="44" h="40" extrusionOk="0">
                    <a:moveTo>
                      <a:pt x="31" y="0"/>
                    </a:moveTo>
                    <a:cubicBezTo>
                      <a:pt x="27" y="5"/>
                      <a:pt x="22" y="7"/>
                      <a:pt x="17" y="7"/>
                    </a:cubicBezTo>
                    <a:cubicBezTo>
                      <a:pt x="14" y="7"/>
                      <a:pt x="10" y="6"/>
                      <a:pt x="7" y="4"/>
                    </a:cubicBezTo>
                    <a:cubicBezTo>
                      <a:pt x="6" y="4"/>
                      <a:pt x="5" y="3"/>
                      <a:pt x="4" y="2"/>
                    </a:cubicBezTo>
                    <a:cubicBezTo>
                      <a:pt x="3" y="2"/>
                      <a:pt x="1" y="3"/>
                      <a:pt x="0" y="4"/>
                    </a:cubicBezTo>
                    <a:cubicBezTo>
                      <a:pt x="8" y="20"/>
                      <a:pt x="20" y="32"/>
                      <a:pt x="35" y="40"/>
                    </a:cubicBezTo>
                    <a:cubicBezTo>
                      <a:pt x="33" y="30"/>
                      <a:pt x="37" y="21"/>
                      <a:pt x="44" y="15"/>
                    </a:cubicBezTo>
                    <a:cubicBezTo>
                      <a:pt x="43" y="14"/>
                      <a:pt x="43" y="13"/>
                      <a:pt x="43" y="12"/>
                    </a:cubicBezTo>
                    <a:cubicBezTo>
                      <a:pt x="40" y="7"/>
                      <a:pt x="36" y="3"/>
                      <a:pt x="31"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2" name="Google Shape;1001;p5">
                <a:extLst>
                  <a:ext uri="{FF2B5EF4-FFF2-40B4-BE49-F238E27FC236}">
                    <a16:creationId xmlns:a16="http://schemas.microsoft.com/office/drawing/2014/main" id="{7AC0DA1B-AB0B-47F0-81B3-4B8D1E8BCEFF}"/>
                  </a:ext>
                </a:extLst>
              </p:cNvPr>
              <p:cNvSpPr/>
              <p:nvPr/>
            </p:nvSpPr>
            <p:spPr>
              <a:xfrm>
                <a:off x="2937" y="2441"/>
                <a:ext cx="47" cy="18"/>
              </a:xfrm>
              <a:custGeom>
                <a:avLst/>
                <a:gdLst/>
                <a:ahLst/>
                <a:cxnLst/>
                <a:rect l="l" t="t" r="r" b="b"/>
                <a:pathLst>
                  <a:path w="27" h="10" extrusionOk="0">
                    <a:moveTo>
                      <a:pt x="14" y="0"/>
                    </a:moveTo>
                    <a:cubicBezTo>
                      <a:pt x="10" y="0"/>
                      <a:pt x="6" y="1"/>
                      <a:pt x="2" y="4"/>
                    </a:cubicBezTo>
                    <a:cubicBezTo>
                      <a:pt x="1" y="4"/>
                      <a:pt x="0" y="4"/>
                      <a:pt x="0" y="5"/>
                    </a:cubicBezTo>
                    <a:cubicBezTo>
                      <a:pt x="1" y="6"/>
                      <a:pt x="2" y="7"/>
                      <a:pt x="3" y="7"/>
                    </a:cubicBezTo>
                    <a:cubicBezTo>
                      <a:pt x="6" y="9"/>
                      <a:pt x="10" y="10"/>
                      <a:pt x="13" y="10"/>
                    </a:cubicBezTo>
                    <a:cubicBezTo>
                      <a:pt x="18" y="10"/>
                      <a:pt x="23" y="8"/>
                      <a:pt x="27" y="3"/>
                    </a:cubicBezTo>
                    <a:cubicBezTo>
                      <a:pt x="23" y="1"/>
                      <a:pt x="19" y="0"/>
                      <a:pt x="14"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3" name="Google Shape;1002;p5">
                <a:extLst>
                  <a:ext uri="{FF2B5EF4-FFF2-40B4-BE49-F238E27FC236}">
                    <a16:creationId xmlns:a16="http://schemas.microsoft.com/office/drawing/2014/main" id="{D2DE62C9-33AA-4BB4-87CB-E2C2B1FDF32E}"/>
                  </a:ext>
                </a:extLst>
              </p:cNvPr>
              <p:cNvSpPr/>
              <p:nvPr/>
            </p:nvSpPr>
            <p:spPr>
              <a:xfrm>
                <a:off x="3184" y="2272"/>
                <a:ext cx="41" cy="44"/>
              </a:xfrm>
              <a:custGeom>
                <a:avLst/>
                <a:gdLst/>
                <a:ahLst/>
                <a:cxnLst/>
                <a:rect l="l" t="t" r="r" b="b"/>
                <a:pathLst>
                  <a:path w="24" h="26" extrusionOk="0">
                    <a:moveTo>
                      <a:pt x="13" y="0"/>
                    </a:moveTo>
                    <a:cubicBezTo>
                      <a:pt x="11" y="0"/>
                      <a:pt x="10" y="1"/>
                      <a:pt x="9" y="1"/>
                    </a:cubicBezTo>
                    <a:cubicBezTo>
                      <a:pt x="2" y="5"/>
                      <a:pt x="0" y="13"/>
                      <a:pt x="3" y="19"/>
                    </a:cubicBezTo>
                    <a:cubicBezTo>
                      <a:pt x="6" y="24"/>
                      <a:pt x="10" y="26"/>
                      <a:pt x="15" y="26"/>
                    </a:cubicBezTo>
                    <a:cubicBezTo>
                      <a:pt x="17" y="26"/>
                      <a:pt x="19" y="26"/>
                      <a:pt x="21" y="25"/>
                    </a:cubicBezTo>
                    <a:cubicBezTo>
                      <a:pt x="22" y="24"/>
                      <a:pt x="23" y="23"/>
                      <a:pt x="24" y="22"/>
                    </a:cubicBezTo>
                    <a:cubicBezTo>
                      <a:pt x="20" y="20"/>
                      <a:pt x="17" y="16"/>
                      <a:pt x="15" y="11"/>
                    </a:cubicBezTo>
                    <a:cubicBezTo>
                      <a:pt x="13" y="7"/>
                      <a:pt x="13" y="4"/>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4" name="Google Shape;1003;p5">
                <a:extLst>
                  <a:ext uri="{FF2B5EF4-FFF2-40B4-BE49-F238E27FC236}">
                    <a16:creationId xmlns:a16="http://schemas.microsoft.com/office/drawing/2014/main" id="{32C94970-E652-4058-8C34-0F8FA28A6969}"/>
                  </a:ext>
                </a:extLst>
              </p:cNvPr>
              <p:cNvSpPr/>
              <p:nvPr/>
            </p:nvSpPr>
            <p:spPr>
              <a:xfrm>
                <a:off x="2943" y="2332"/>
                <a:ext cx="27" cy="24"/>
              </a:xfrm>
              <a:custGeom>
                <a:avLst/>
                <a:gdLst/>
                <a:ahLst/>
                <a:cxnLst/>
                <a:rect l="l" t="t" r="r" b="b"/>
                <a:pathLst>
                  <a:path w="16" h="14" extrusionOk="0">
                    <a:moveTo>
                      <a:pt x="8" y="0"/>
                    </a:moveTo>
                    <a:cubicBezTo>
                      <a:pt x="7" y="0"/>
                      <a:pt x="5" y="1"/>
                      <a:pt x="4" y="1"/>
                    </a:cubicBezTo>
                    <a:cubicBezTo>
                      <a:pt x="1" y="3"/>
                      <a:pt x="0" y="7"/>
                      <a:pt x="1" y="11"/>
                    </a:cubicBezTo>
                    <a:cubicBezTo>
                      <a:pt x="3" y="13"/>
                      <a:pt x="5" y="14"/>
                      <a:pt x="8" y="14"/>
                    </a:cubicBezTo>
                    <a:cubicBezTo>
                      <a:pt x="9" y="14"/>
                      <a:pt x="10" y="14"/>
                      <a:pt x="11" y="14"/>
                    </a:cubicBezTo>
                    <a:cubicBezTo>
                      <a:pt x="14" y="12"/>
                      <a:pt x="16" y="8"/>
                      <a:pt x="14" y="4"/>
                    </a:cubicBezTo>
                    <a:cubicBezTo>
                      <a:pt x="13" y="2"/>
                      <a:pt x="10"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5" name="Google Shape;1004;p5">
                <a:extLst>
                  <a:ext uri="{FF2B5EF4-FFF2-40B4-BE49-F238E27FC236}">
                    <a16:creationId xmlns:a16="http://schemas.microsoft.com/office/drawing/2014/main" id="{0A2C97AA-C53E-46B8-B7E2-788D9DCBC308}"/>
                  </a:ext>
                </a:extLst>
              </p:cNvPr>
              <p:cNvSpPr/>
              <p:nvPr/>
            </p:nvSpPr>
            <p:spPr>
              <a:xfrm>
                <a:off x="3316" y="2579"/>
                <a:ext cx="74" cy="63"/>
              </a:xfrm>
              <a:custGeom>
                <a:avLst/>
                <a:gdLst/>
                <a:ahLst/>
                <a:cxnLst/>
                <a:rect l="l" t="t" r="r" b="b"/>
                <a:pathLst>
                  <a:path w="43" h="37" extrusionOk="0">
                    <a:moveTo>
                      <a:pt x="21" y="0"/>
                    </a:moveTo>
                    <a:cubicBezTo>
                      <a:pt x="18" y="0"/>
                      <a:pt x="16" y="0"/>
                      <a:pt x="13" y="2"/>
                    </a:cubicBezTo>
                    <a:cubicBezTo>
                      <a:pt x="4" y="7"/>
                      <a:pt x="0" y="18"/>
                      <a:pt x="5" y="27"/>
                    </a:cubicBezTo>
                    <a:cubicBezTo>
                      <a:pt x="8" y="33"/>
                      <a:pt x="15" y="37"/>
                      <a:pt x="21" y="37"/>
                    </a:cubicBezTo>
                    <a:cubicBezTo>
                      <a:pt x="24" y="37"/>
                      <a:pt x="27" y="36"/>
                      <a:pt x="30" y="35"/>
                    </a:cubicBezTo>
                    <a:cubicBezTo>
                      <a:pt x="39" y="30"/>
                      <a:pt x="43" y="19"/>
                      <a:pt x="38" y="10"/>
                    </a:cubicBezTo>
                    <a:cubicBezTo>
                      <a:pt x="35" y="3"/>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6" name="Google Shape;1005;p5">
                <a:extLst>
                  <a:ext uri="{FF2B5EF4-FFF2-40B4-BE49-F238E27FC236}">
                    <a16:creationId xmlns:a16="http://schemas.microsoft.com/office/drawing/2014/main" id="{F7B298C7-4D16-409A-906F-3E1912A1378B}"/>
                  </a:ext>
                </a:extLst>
              </p:cNvPr>
              <p:cNvSpPr/>
              <p:nvPr/>
            </p:nvSpPr>
            <p:spPr>
              <a:xfrm>
                <a:off x="3372" y="3054"/>
                <a:ext cx="96" cy="86"/>
              </a:xfrm>
              <a:custGeom>
                <a:avLst/>
                <a:gdLst/>
                <a:ahLst/>
                <a:cxnLst/>
                <a:rect l="l" t="t" r="r" b="b"/>
                <a:pathLst>
                  <a:path w="56" h="50" extrusionOk="0">
                    <a:moveTo>
                      <a:pt x="29" y="0"/>
                    </a:moveTo>
                    <a:cubicBezTo>
                      <a:pt x="19" y="0"/>
                      <a:pt x="10" y="6"/>
                      <a:pt x="6" y="16"/>
                    </a:cubicBezTo>
                    <a:cubicBezTo>
                      <a:pt x="0" y="29"/>
                      <a:pt x="6" y="43"/>
                      <a:pt x="18" y="49"/>
                    </a:cubicBezTo>
                    <a:cubicBezTo>
                      <a:pt x="19" y="49"/>
                      <a:pt x="20" y="49"/>
                      <a:pt x="21" y="49"/>
                    </a:cubicBezTo>
                    <a:cubicBezTo>
                      <a:pt x="27" y="49"/>
                      <a:pt x="32" y="50"/>
                      <a:pt x="37" y="50"/>
                    </a:cubicBezTo>
                    <a:cubicBezTo>
                      <a:pt x="44" y="48"/>
                      <a:pt x="50" y="43"/>
                      <a:pt x="53" y="36"/>
                    </a:cubicBezTo>
                    <a:cubicBezTo>
                      <a:pt x="56" y="28"/>
                      <a:pt x="55" y="19"/>
                      <a:pt x="51" y="13"/>
                    </a:cubicBezTo>
                    <a:cubicBezTo>
                      <a:pt x="50" y="12"/>
                      <a:pt x="49" y="11"/>
                      <a:pt x="48" y="10"/>
                    </a:cubicBezTo>
                    <a:cubicBezTo>
                      <a:pt x="48" y="9"/>
                      <a:pt x="48" y="9"/>
                      <a:pt x="48" y="8"/>
                    </a:cubicBezTo>
                    <a:cubicBezTo>
                      <a:pt x="45" y="6"/>
                      <a:pt x="43" y="4"/>
                      <a:pt x="39" y="2"/>
                    </a:cubicBezTo>
                    <a:cubicBezTo>
                      <a:pt x="36" y="1"/>
                      <a:pt x="33" y="0"/>
                      <a:pt x="29"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7" name="Google Shape;1006;p5">
                <a:extLst>
                  <a:ext uri="{FF2B5EF4-FFF2-40B4-BE49-F238E27FC236}">
                    <a16:creationId xmlns:a16="http://schemas.microsoft.com/office/drawing/2014/main" id="{6E51C4D2-49F1-498E-8440-410555CF75ED}"/>
                  </a:ext>
                </a:extLst>
              </p:cNvPr>
              <p:cNvSpPr/>
              <p:nvPr/>
            </p:nvSpPr>
            <p:spPr>
              <a:xfrm>
                <a:off x="3403" y="3138"/>
                <a:ext cx="33" cy="5"/>
              </a:xfrm>
              <a:custGeom>
                <a:avLst/>
                <a:gdLst/>
                <a:ahLst/>
                <a:cxnLst/>
                <a:rect l="l" t="t" r="r" b="b"/>
                <a:pathLst>
                  <a:path w="19" h="3" extrusionOk="0">
                    <a:moveTo>
                      <a:pt x="3" y="0"/>
                    </a:moveTo>
                    <a:cubicBezTo>
                      <a:pt x="2" y="0"/>
                      <a:pt x="1" y="0"/>
                      <a:pt x="0" y="0"/>
                    </a:cubicBezTo>
                    <a:cubicBezTo>
                      <a:pt x="1" y="0"/>
                      <a:pt x="1" y="0"/>
                      <a:pt x="1" y="1"/>
                    </a:cubicBezTo>
                    <a:cubicBezTo>
                      <a:pt x="4" y="2"/>
                      <a:pt x="8" y="3"/>
                      <a:pt x="11" y="3"/>
                    </a:cubicBezTo>
                    <a:cubicBezTo>
                      <a:pt x="14" y="3"/>
                      <a:pt x="17" y="2"/>
                      <a:pt x="19" y="1"/>
                    </a:cubicBezTo>
                    <a:cubicBezTo>
                      <a:pt x="14" y="1"/>
                      <a:pt x="9" y="0"/>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8" name="Google Shape;1007;p5">
                <a:extLst>
                  <a:ext uri="{FF2B5EF4-FFF2-40B4-BE49-F238E27FC236}">
                    <a16:creationId xmlns:a16="http://schemas.microsoft.com/office/drawing/2014/main" id="{13C9CD8C-E605-4FCD-A700-4CDC5C0923B8}"/>
                  </a:ext>
                </a:extLst>
              </p:cNvPr>
              <p:cNvSpPr/>
              <p:nvPr/>
            </p:nvSpPr>
            <p:spPr>
              <a:xfrm>
                <a:off x="3227" y="3138"/>
                <a:ext cx="60" cy="53"/>
              </a:xfrm>
              <a:custGeom>
                <a:avLst/>
                <a:gdLst/>
                <a:ahLst/>
                <a:cxnLst/>
                <a:rect l="l" t="t" r="r" b="b"/>
                <a:pathLst>
                  <a:path w="35" h="31" extrusionOk="0">
                    <a:moveTo>
                      <a:pt x="17" y="0"/>
                    </a:moveTo>
                    <a:cubicBezTo>
                      <a:pt x="11" y="0"/>
                      <a:pt x="6" y="3"/>
                      <a:pt x="3" y="9"/>
                    </a:cubicBezTo>
                    <a:cubicBezTo>
                      <a:pt x="0" y="17"/>
                      <a:pt x="3" y="26"/>
                      <a:pt x="11" y="30"/>
                    </a:cubicBezTo>
                    <a:cubicBezTo>
                      <a:pt x="13" y="31"/>
                      <a:pt x="15" y="31"/>
                      <a:pt x="17" y="31"/>
                    </a:cubicBezTo>
                    <a:cubicBezTo>
                      <a:pt x="23" y="31"/>
                      <a:pt x="29" y="27"/>
                      <a:pt x="32" y="22"/>
                    </a:cubicBezTo>
                    <a:cubicBezTo>
                      <a:pt x="35" y="14"/>
                      <a:pt x="31" y="4"/>
                      <a:pt x="24" y="1"/>
                    </a:cubicBezTo>
                    <a:cubicBezTo>
                      <a:pt x="22" y="0"/>
                      <a:pt x="19"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9" name="Google Shape;1008;p5">
                <a:extLst>
                  <a:ext uri="{FF2B5EF4-FFF2-40B4-BE49-F238E27FC236}">
                    <a16:creationId xmlns:a16="http://schemas.microsoft.com/office/drawing/2014/main" id="{868B78D4-D1B8-462D-A864-EBD78735D1C6}"/>
                  </a:ext>
                </a:extLst>
              </p:cNvPr>
              <p:cNvSpPr/>
              <p:nvPr/>
            </p:nvSpPr>
            <p:spPr>
              <a:xfrm>
                <a:off x="3189" y="2917"/>
                <a:ext cx="122" cy="118"/>
              </a:xfrm>
              <a:custGeom>
                <a:avLst/>
                <a:gdLst/>
                <a:ahLst/>
                <a:cxnLst/>
                <a:rect l="l" t="t" r="r" b="b"/>
                <a:pathLst>
                  <a:path w="71" h="69" extrusionOk="0">
                    <a:moveTo>
                      <a:pt x="32" y="0"/>
                    </a:moveTo>
                    <a:cubicBezTo>
                      <a:pt x="19" y="0"/>
                      <a:pt x="6" y="8"/>
                      <a:pt x="0" y="21"/>
                    </a:cubicBezTo>
                    <a:cubicBezTo>
                      <a:pt x="0" y="21"/>
                      <a:pt x="0" y="22"/>
                      <a:pt x="0" y="22"/>
                    </a:cubicBezTo>
                    <a:cubicBezTo>
                      <a:pt x="4" y="18"/>
                      <a:pt x="10" y="17"/>
                      <a:pt x="15" y="17"/>
                    </a:cubicBezTo>
                    <a:cubicBezTo>
                      <a:pt x="21" y="17"/>
                      <a:pt x="27" y="19"/>
                      <a:pt x="32" y="23"/>
                    </a:cubicBezTo>
                    <a:cubicBezTo>
                      <a:pt x="43" y="32"/>
                      <a:pt x="44" y="48"/>
                      <a:pt x="35" y="59"/>
                    </a:cubicBezTo>
                    <a:cubicBezTo>
                      <a:pt x="31" y="63"/>
                      <a:pt x="27" y="66"/>
                      <a:pt x="22" y="67"/>
                    </a:cubicBezTo>
                    <a:cubicBezTo>
                      <a:pt x="25" y="68"/>
                      <a:pt x="28" y="69"/>
                      <a:pt x="32" y="69"/>
                    </a:cubicBezTo>
                    <a:cubicBezTo>
                      <a:pt x="45" y="69"/>
                      <a:pt x="58" y="61"/>
                      <a:pt x="63" y="48"/>
                    </a:cubicBezTo>
                    <a:cubicBezTo>
                      <a:pt x="71" y="31"/>
                      <a:pt x="63" y="10"/>
                      <a:pt x="45" y="3"/>
                    </a:cubicBezTo>
                    <a:cubicBezTo>
                      <a:pt x="41" y="1"/>
                      <a:pt x="36" y="0"/>
                      <a:pt x="32"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0" name="Google Shape;1009;p5">
                <a:extLst>
                  <a:ext uri="{FF2B5EF4-FFF2-40B4-BE49-F238E27FC236}">
                    <a16:creationId xmlns:a16="http://schemas.microsoft.com/office/drawing/2014/main" id="{C508BE6B-775E-43B0-8BBE-7BDAF034AE08}"/>
                  </a:ext>
                </a:extLst>
              </p:cNvPr>
              <p:cNvSpPr/>
              <p:nvPr/>
            </p:nvSpPr>
            <p:spPr>
              <a:xfrm>
                <a:off x="3021" y="2846"/>
                <a:ext cx="59" cy="57"/>
              </a:xfrm>
              <a:custGeom>
                <a:avLst/>
                <a:gdLst/>
                <a:ahLst/>
                <a:cxnLst/>
                <a:rect l="l" t="t" r="r" b="b"/>
                <a:pathLst>
                  <a:path w="34" h="33" extrusionOk="0">
                    <a:moveTo>
                      <a:pt x="5" y="0"/>
                    </a:moveTo>
                    <a:cubicBezTo>
                      <a:pt x="3" y="1"/>
                      <a:pt x="1" y="3"/>
                      <a:pt x="0" y="5"/>
                    </a:cubicBezTo>
                    <a:cubicBezTo>
                      <a:pt x="6" y="8"/>
                      <a:pt x="11" y="13"/>
                      <a:pt x="13" y="20"/>
                    </a:cubicBezTo>
                    <a:cubicBezTo>
                      <a:pt x="15" y="25"/>
                      <a:pt x="15" y="29"/>
                      <a:pt x="14" y="33"/>
                    </a:cubicBezTo>
                    <a:cubicBezTo>
                      <a:pt x="15" y="33"/>
                      <a:pt x="15" y="33"/>
                      <a:pt x="16" y="33"/>
                    </a:cubicBezTo>
                    <a:cubicBezTo>
                      <a:pt x="23" y="33"/>
                      <a:pt x="30" y="29"/>
                      <a:pt x="33" y="22"/>
                    </a:cubicBezTo>
                    <a:cubicBezTo>
                      <a:pt x="34" y="21"/>
                      <a:pt x="34" y="20"/>
                      <a:pt x="34" y="18"/>
                    </a:cubicBezTo>
                    <a:cubicBezTo>
                      <a:pt x="27" y="18"/>
                      <a:pt x="19" y="16"/>
                      <a:pt x="13" y="10"/>
                    </a:cubicBezTo>
                    <a:cubicBezTo>
                      <a:pt x="9" y="7"/>
                      <a:pt x="7" y="4"/>
                      <a:pt x="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1" name="Google Shape;1010;p5">
                <a:extLst>
                  <a:ext uri="{FF2B5EF4-FFF2-40B4-BE49-F238E27FC236}">
                    <a16:creationId xmlns:a16="http://schemas.microsoft.com/office/drawing/2014/main" id="{3FC0D3F8-F72D-48BD-8FD0-3753584D3CD6}"/>
                  </a:ext>
                </a:extLst>
              </p:cNvPr>
              <p:cNvSpPr/>
              <p:nvPr/>
            </p:nvSpPr>
            <p:spPr>
              <a:xfrm>
                <a:off x="3013" y="2855"/>
                <a:ext cx="34" cy="48"/>
              </a:xfrm>
              <a:custGeom>
                <a:avLst/>
                <a:gdLst/>
                <a:ahLst/>
                <a:cxnLst/>
                <a:rect l="l" t="t" r="r" b="b"/>
                <a:pathLst>
                  <a:path w="20" h="28" extrusionOk="0">
                    <a:moveTo>
                      <a:pt x="5" y="0"/>
                    </a:moveTo>
                    <a:cubicBezTo>
                      <a:pt x="4" y="1"/>
                      <a:pt x="4" y="2"/>
                      <a:pt x="4" y="2"/>
                    </a:cubicBezTo>
                    <a:cubicBezTo>
                      <a:pt x="0" y="12"/>
                      <a:pt x="4" y="23"/>
                      <a:pt x="14" y="27"/>
                    </a:cubicBezTo>
                    <a:cubicBezTo>
                      <a:pt x="15" y="28"/>
                      <a:pt x="17" y="28"/>
                      <a:pt x="19" y="28"/>
                    </a:cubicBezTo>
                    <a:cubicBezTo>
                      <a:pt x="20" y="24"/>
                      <a:pt x="20" y="20"/>
                      <a:pt x="18" y="15"/>
                    </a:cubicBezTo>
                    <a:cubicBezTo>
                      <a:pt x="16" y="8"/>
                      <a:pt x="11" y="3"/>
                      <a:pt x="5"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2" name="Google Shape;1011;p5">
                <a:extLst>
                  <a:ext uri="{FF2B5EF4-FFF2-40B4-BE49-F238E27FC236}">
                    <a16:creationId xmlns:a16="http://schemas.microsoft.com/office/drawing/2014/main" id="{069D45E4-5479-44BB-BC85-6CD346DFD46E}"/>
                  </a:ext>
                </a:extLst>
              </p:cNvPr>
              <p:cNvSpPr/>
              <p:nvPr/>
            </p:nvSpPr>
            <p:spPr>
              <a:xfrm>
                <a:off x="3321" y="2800"/>
                <a:ext cx="81" cy="89"/>
              </a:xfrm>
              <a:custGeom>
                <a:avLst/>
                <a:gdLst/>
                <a:ahLst/>
                <a:cxnLst/>
                <a:rect l="l" t="t" r="r" b="b"/>
                <a:pathLst>
                  <a:path w="47" h="52" extrusionOk="0">
                    <a:moveTo>
                      <a:pt x="26" y="0"/>
                    </a:moveTo>
                    <a:cubicBezTo>
                      <a:pt x="16" y="0"/>
                      <a:pt x="6" y="6"/>
                      <a:pt x="2" y="16"/>
                    </a:cubicBezTo>
                    <a:cubicBezTo>
                      <a:pt x="1" y="17"/>
                      <a:pt x="1" y="19"/>
                      <a:pt x="0" y="21"/>
                    </a:cubicBezTo>
                    <a:cubicBezTo>
                      <a:pt x="4" y="21"/>
                      <a:pt x="8" y="23"/>
                      <a:pt x="11" y="26"/>
                    </a:cubicBezTo>
                    <a:cubicBezTo>
                      <a:pt x="11" y="26"/>
                      <a:pt x="11" y="26"/>
                      <a:pt x="12" y="26"/>
                    </a:cubicBezTo>
                    <a:cubicBezTo>
                      <a:pt x="16" y="27"/>
                      <a:pt x="20" y="29"/>
                      <a:pt x="23" y="32"/>
                    </a:cubicBezTo>
                    <a:cubicBezTo>
                      <a:pt x="30" y="37"/>
                      <a:pt x="32" y="45"/>
                      <a:pt x="31" y="52"/>
                    </a:cubicBezTo>
                    <a:cubicBezTo>
                      <a:pt x="37" y="51"/>
                      <a:pt x="43" y="48"/>
                      <a:pt x="47" y="43"/>
                    </a:cubicBezTo>
                    <a:cubicBezTo>
                      <a:pt x="37" y="30"/>
                      <a:pt x="31" y="15"/>
                      <a:pt x="30" y="0"/>
                    </a:cubicBezTo>
                    <a:cubicBezTo>
                      <a:pt x="28" y="0"/>
                      <a:pt x="27"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3" name="Google Shape;1012;p5">
                <a:extLst>
                  <a:ext uri="{FF2B5EF4-FFF2-40B4-BE49-F238E27FC236}">
                    <a16:creationId xmlns:a16="http://schemas.microsoft.com/office/drawing/2014/main" id="{E6061AE5-E707-41B9-8295-0447DC849B85}"/>
                  </a:ext>
                </a:extLst>
              </p:cNvPr>
              <p:cNvSpPr/>
              <p:nvPr/>
            </p:nvSpPr>
            <p:spPr>
              <a:xfrm>
                <a:off x="3372" y="2800"/>
                <a:ext cx="45" cy="74"/>
              </a:xfrm>
              <a:custGeom>
                <a:avLst/>
                <a:gdLst/>
                <a:ahLst/>
                <a:cxnLst/>
                <a:rect l="l" t="t" r="r" b="b"/>
                <a:pathLst>
                  <a:path w="26" h="43" extrusionOk="0">
                    <a:moveTo>
                      <a:pt x="0" y="0"/>
                    </a:moveTo>
                    <a:cubicBezTo>
                      <a:pt x="1" y="15"/>
                      <a:pt x="7" y="30"/>
                      <a:pt x="17" y="43"/>
                    </a:cubicBezTo>
                    <a:cubicBezTo>
                      <a:pt x="18" y="41"/>
                      <a:pt x="20" y="39"/>
                      <a:pt x="21" y="36"/>
                    </a:cubicBezTo>
                    <a:cubicBezTo>
                      <a:pt x="26" y="23"/>
                      <a:pt x="20" y="7"/>
                      <a:pt x="7" y="2"/>
                    </a:cubicBezTo>
                    <a:cubicBezTo>
                      <a:pt x="4" y="1"/>
                      <a:pt x="2" y="0"/>
                      <a:pt x="0"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4" name="Google Shape;1013;p5">
                <a:extLst>
                  <a:ext uri="{FF2B5EF4-FFF2-40B4-BE49-F238E27FC236}">
                    <a16:creationId xmlns:a16="http://schemas.microsoft.com/office/drawing/2014/main" id="{623CFC3E-A621-46DA-9D8B-3DCA3927282F}"/>
                  </a:ext>
                </a:extLst>
              </p:cNvPr>
              <p:cNvSpPr/>
              <p:nvPr/>
            </p:nvSpPr>
            <p:spPr>
              <a:xfrm>
                <a:off x="3342" y="2845"/>
                <a:ext cx="34" cy="46"/>
              </a:xfrm>
              <a:custGeom>
                <a:avLst/>
                <a:gdLst/>
                <a:ahLst/>
                <a:cxnLst/>
                <a:rect l="l" t="t" r="r" b="b"/>
                <a:pathLst>
                  <a:path w="20" h="27" extrusionOk="0">
                    <a:moveTo>
                      <a:pt x="0" y="0"/>
                    </a:moveTo>
                    <a:cubicBezTo>
                      <a:pt x="6" y="7"/>
                      <a:pt x="7" y="16"/>
                      <a:pt x="2" y="24"/>
                    </a:cubicBezTo>
                    <a:cubicBezTo>
                      <a:pt x="3" y="24"/>
                      <a:pt x="3" y="24"/>
                      <a:pt x="4" y="24"/>
                    </a:cubicBezTo>
                    <a:cubicBezTo>
                      <a:pt x="7" y="26"/>
                      <a:pt x="11" y="27"/>
                      <a:pt x="14" y="27"/>
                    </a:cubicBezTo>
                    <a:cubicBezTo>
                      <a:pt x="16" y="27"/>
                      <a:pt x="17" y="26"/>
                      <a:pt x="19" y="26"/>
                    </a:cubicBezTo>
                    <a:cubicBezTo>
                      <a:pt x="20" y="19"/>
                      <a:pt x="18" y="11"/>
                      <a:pt x="11" y="6"/>
                    </a:cubicBezTo>
                    <a:cubicBezTo>
                      <a:pt x="8" y="3"/>
                      <a:pt x="4" y="1"/>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5" name="Google Shape;1014;p5">
                <a:extLst>
                  <a:ext uri="{FF2B5EF4-FFF2-40B4-BE49-F238E27FC236}">
                    <a16:creationId xmlns:a16="http://schemas.microsoft.com/office/drawing/2014/main" id="{02ACB181-10AB-4E6A-A095-888EAB43E087}"/>
                  </a:ext>
                </a:extLst>
              </p:cNvPr>
              <p:cNvSpPr/>
              <p:nvPr/>
            </p:nvSpPr>
            <p:spPr>
              <a:xfrm>
                <a:off x="3059" y="3059"/>
                <a:ext cx="99" cy="84"/>
              </a:xfrm>
              <a:custGeom>
                <a:avLst/>
                <a:gdLst/>
                <a:ahLst/>
                <a:cxnLst/>
                <a:rect l="l" t="t" r="r" b="b"/>
                <a:pathLst>
                  <a:path w="58" h="49" extrusionOk="0">
                    <a:moveTo>
                      <a:pt x="27" y="0"/>
                    </a:moveTo>
                    <a:cubicBezTo>
                      <a:pt x="17" y="0"/>
                      <a:pt x="7" y="6"/>
                      <a:pt x="2" y="17"/>
                    </a:cubicBezTo>
                    <a:cubicBezTo>
                      <a:pt x="1" y="19"/>
                      <a:pt x="1" y="21"/>
                      <a:pt x="0" y="24"/>
                    </a:cubicBezTo>
                    <a:cubicBezTo>
                      <a:pt x="2" y="23"/>
                      <a:pt x="3" y="21"/>
                      <a:pt x="5" y="21"/>
                    </a:cubicBezTo>
                    <a:cubicBezTo>
                      <a:pt x="9" y="18"/>
                      <a:pt x="14" y="17"/>
                      <a:pt x="18" y="17"/>
                    </a:cubicBezTo>
                    <a:cubicBezTo>
                      <a:pt x="27" y="17"/>
                      <a:pt x="36" y="21"/>
                      <a:pt x="41" y="30"/>
                    </a:cubicBezTo>
                    <a:cubicBezTo>
                      <a:pt x="45" y="36"/>
                      <a:pt x="46" y="43"/>
                      <a:pt x="44" y="49"/>
                    </a:cubicBezTo>
                    <a:cubicBezTo>
                      <a:pt x="48" y="46"/>
                      <a:pt x="51" y="43"/>
                      <a:pt x="52" y="38"/>
                    </a:cubicBezTo>
                    <a:cubicBezTo>
                      <a:pt x="58" y="24"/>
                      <a:pt x="52" y="8"/>
                      <a:pt x="38" y="2"/>
                    </a:cubicBezTo>
                    <a:cubicBezTo>
                      <a:pt x="35" y="1"/>
                      <a:pt x="31" y="0"/>
                      <a:pt x="2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6" name="Google Shape;1015;p5">
                <a:extLst>
                  <a:ext uri="{FF2B5EF4-FFF2-40B4-BE49-F238E27FC236}">
                    <a16:creationId xmlns:a16="http://schemas.microsoft.com/office/drawing/2014/main" id="{A35A5CCF-3F6B-40A8-AC61-2A7662ABF85D}"/>
                  </a:ext>
                </a:extLst>
              </p:cNvPr>
              <p:cNvSpPr/>
              <p:nvPr/>
            </p:nvSpPr>
            <p:spPr>
              <a:xfrm>
                <a:off x="3148" y="2776"/>
                <a:ext cx="51" cy="45"/>
              </a:xfrm>
              <a:custGeom>
                <a:avLst/>
                <a:gdLst/>
                <a:ahLst/>
                <a:cxnLst/>
                <a:rect l="l" t="t" r="r" b="b"/>
                <a:pathLst>
                  <a:path w="30" h="26" extrusionOk="0">
                    <a:moveTo>
                      <a:pt x="15" y="0"/>
                    </a:moveTo>
                    <a:cubicBezTo>
                      <a:pt x="10" y="0"/>
                      <a:pt x="5" y="3"/>
                      <a:pt x="3" y="8"/>
                    </a:cubicBezTo>
                    <a:cubicBezTo>
                      <a:pt x="0" y="14"/>
                      <a:pt x="3" y="22"/>
                      <a:pt x="10" y="25"/>
                    </a:cubicBezTo>
                    <a:cubicBezTo>
                      <a:pt x="12" y="26"/>
                      <a:pt x="13" y="26"/>
                      <a:pt x="15" y="26"/>
                    </a:cubicBezTo>
                    <a:cubicBezTo>
                      <a:pt x="20" y="26"/>
                      <a:pt x="25" y="23"/>
                      <a:pt x="27" y="18"/>
                    </a:cubicBezTo>
                    <a:cubicBezTo>
                      <a:pt x="30" y="11"/>
                      <a:pt x="27" y="3"/>
                      <a:pt x="20" y="1"/>
                    </a:cubicBezTo>
                    <a:cubicBezTo>
                      <a:pt x="19" y="0"/>
                      <a:pt x="17" y="0"/>
                      <a:pt x="15"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7" name="Google Shape;1016;p5">
                <a:extLst>
                  <a:ext uri="{FF2B5EF4-FFF2-40B4-BE49-F238E27FC236}">
                    <a16:creationId xmlns:a16="http://schemas.microsoft.com/office/drawing/2014/main" id="{51D9536E-2773-4782-B961-965BD3CB9E96}"/>
                  </a:ext>
                </a:extLst>
              </p:cNvPr>
              <p:cNvSpPr/>
              <p:nvPr/>
            </p:nvSpPr>
            <p:spPr>
              <a:xfrm>
                <a:off x="2996" y="2987"/>
                <a:ext cx="20" cy="24"/>
              </a:xfrm>
              <a:custGeom>
                <a:avLst/>
                <a:gdLst/>
                <a:ahLst/>
                <a:cxnLst/>
                <a:rect l="l" t="t" r="r" b="b"/>
                <a:pathLst>
                  <a:path w="12" h="14" extrusionOk="0">
                    <a:moveTo>
                      <a:pt x="8" y="0"/>
                    </a:moveTo>
                    <a:cubicBezTo>
                      <a:pt x="5" y="0"/>
                      <a:pt x="3" y="1"/>
                      <a:pt x="2" y="4"/>
                    </a:cubicBezTo>
                    <a:cubicBezTo>
                      <a:pt x="0" y="7"/>
                      <a:pt x="2" y="12"/>
                      <a:pt x="5" y="13"/>
                    </a:cubicBezTo>
                    <a:cubicBezTo>
                      <a:pt x="6" y="13"/>
                      <a:pt x="7" y="14"/>
                      <a:pt x="8" y="14"/>
                    </a:cubicBezTo>
                    <a:cubicBezTo>
                      <a:pt x="8" y="14"/>
                      <a:pt x="9" y="14"/>
                      <a:pt x="9" y="13"/>
                    </a:cubicBezTo>
                    <a:cubicBezTo>
                      <a:pt x="8" y="9"/>
                      <a:pt x="9" y="4"/>
                      <a:pt x="12" y="1"/>
                    </a:cubicBezTo>
                    <a:cubicBezTo>
                      <a:pt x="11" y="0"/>
                      <a:pt x="11" y="0"/>
                      <a:pt x="11" y="0"/>
                    </a:cubicBezTo>
                    <a:cubicBezTo>
                      <a:pt x="10" y="0"/>
                      <a:pt x="9"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8" name="Google Shape;1017;p5">
                <a:extLst>
                  <a:ext uri="{FF2B5EF4-FFF2-40B4-BE49-F238E27FC236}">
                    <a16:creationId xmlns:a16="http://schemas.microsoft.com/office/drawing/2014/main" id="{B0550414-5286-479A-A628-4484D84FE196}"/>
                  </a:ext>
                </a:extLst>
              </p:cNvPr>
              <p:cNvSpPr/>
              <p:nvPr/>
            </p:nvSpPr>
            <p:spPr>
              <a:xfrm>
                <a:off x="3451" y="2924"/>
                <a:ext cx="67" cy="60"/>
              </a:xfrm>
              <a:custGeom>
                <a:avLst/>
                <a:gdLst/>
                <a:ahLst/>
                <a:cxnLst/>
                <a:rect l="l" t="t" r="r" b="b"/>
                <a:pathLst>
                  <a:path w="39" h="35" extrusionOk="0">
                    <a:moveTo>
                      <a:pt x="10" y="0"/>
                    </a:moveTo>
                    <a:cubicBezTo>
                      <a:pt x="7" y="2"/>
                      <a:pt x="4" y="5"/>
                      <a:pt x="2" y="9"/>
                    </a:cubicBezTo>
                    <a:cubicBezTo>
                      <a:pt x="0" y="14"/>
                      <a:pt x="0" y="20"/>
                      <a:pt x="3" y="25"/>
                    </a:cubicBezTo>
                    <a:cubicBezTo>
                      <a:pt x="3" y="25"/>
                      <a:pt x="3" y="25"/>
                      <a:pt x="3" y="25"/>
                    </a:cubicBezTo>
                    <a:cubicBezTo>
                      <a:pt x="5" y="23"/>
                      <a:pt x="7" y="22"/>
                      <a:pt x="9" y="22"/>
                    </a:cubicBezTo>
                    <a:cubicBezTo>
                      <a:pt x="11" y="22"/>
                      <a:pt x="13" y="23"/>
                      <a:pt x="15" y="24"/>
                    </a:cubicBezTo>
                    <a:cubicBezTo>
                      <a:pt x="18" y="27"/>
                      <a:pt x="19" y="31"/>
                      <a:pt x="16" y="35"/>
                    </a:cubicBezTo>
                    <a:cubicBezTo>
                      <a:pt x="17" y="35"/>
                      <a:pt x="18" y="35"/>
                      <a:pt x="19" y="35"/>
                    </a:cubicBezTo>
                    <a:cubicBezTo>
                      <a:pt x="27" y="35"/>
                      <a:pt x="34" y="31"/>
                      <a:pt x="37" y="24"/>
                    </a:cubicBezTo>
                    <a:cubicBezTo>
                      <a:pt x="39" y="17"/>
                      <a:pt x="38" y="10"/>
                      <a:pt x="34" y="5"/>
                    </a:cubicBezTo>
                    <a:cubicBezTo>
                      <a:pt x="26" y="4"/>
                      <a:pt x="18" y="3"/>
                      <a:pt x="1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9" name="Google Shape;1018;p5">
                <a:extLst>
                  <a:ext uri="{FF2B5EF4-FFF2-40B4-BE49-F238E27FC236}">
                    <a16:creationId xmlns:a16="http://schemas.microsoft.com/office/drawing/2014/main" id="{139DBBD4-F9F3-4196-B6D9-7109F944DFBD}"/>
                  </a:ext>
                </a:extLst>
              </p:cNvPr>
              <p:cNvSpPr/>
              <p:nvPr/>
            </p:nvSpPr>
            <p:spPr>
              <a:xfrm>
                <a:off x="3468" y="2920"/>
                <a:ext cx="41" cy="12"/>
              </a:xfrm>
              <a:custGeom>
                <a:avLst/>
                <a:gdLst/>
                <a:ahLst/>
                <a:cxnLst/>
                <a:rect l="l" t="t" r="r" b="b"/>
                <a:pathLst>
                  <a:path w="24" h="7" extrusionOk="0">
                    <a:moveTo>
                      <a:pt x="10" y="0"/>
                    </a:moveTo>
                    <a:cubicBezTo>
                      <a:pt x="6" y="0"/>
                      <a:pt x="3" y="1"/>
                      <a:pt x="0" y="2"/>
                    </a:cubicBezTo>
                    <a:cubicBezTo>
                      <a:pt x="8" y="5"/>
                      <a:pt x="16" y="6"/>
                      <a:pt x="24" y="7"/>
                    </a:cubicBezTo>
                    <a:cubicBezTo>
                      <a:pt x="22" y="5"/>
                      <a:pt x="20" y="3"/>
                      <a:pt x="17" y="1"/>
                    </a:cubicBezTo>
                    <a:cubicBezTo>
                      <a:pt x="14" y="0"/>
                      <a:pt x="12" y="0"/>
                      <a:pt x="1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0" name="Google Shape;1019;p5">
                <a:extLst>
                  <a:ext uri="{FF2B5EF4-FFF2-40B4-BE49-F238E27FC236}">
                    <a16:creationId xmlns:a16="http://schemas.microsoft.com/office/drawing/2014/main" id="{0C861A38-750A-48A8-9519-BD3B46A91B82}"/>
                  </a:ext>
                </a:extLst>
              </p:cNvPr>
              <p:cNvSpPr/>
              <p:nvPr/>
            </p:nvSpPr>
            <p:spPr>
              <a:xfrm>
                <a:off x="3456" y="2961"/>
                <a:ext cx="28" cy="23"/>
              </a:xfrm>
              <a:custGeom>
                <a:avLst/>
                <a:gdLst/>
                <a:ahLst/>
                <a:cxnLst/>
                <a:rect l="l" t="t" r="r" b="b"/>
                <a:pathLst>
                  <a:path w="16" h="13" extrusionOk="0">
                    <a:moveTo>
                      <a:pt x="6" y="0"/>
                    </a:moveTo>
                    <a:cubicBezTo>
                      <a:pt x="4" y="0"/>
                      <a:pt x="2" y="1"/>
                      <a:pt x="0" y="3"/>
                    </a:cubicBezTo>
                    <a:cubicBezTo>
                      <a:pt x="0" y="3"/>
                      <a:pt x="0" y="3"/>
                      <a:pt x="0" y="3"/>
                    </a:cubicBezTo>
                    <a:cubicBezTo>
                      <a:pt x="2" y="7"/>
                      <a:pt x="5" y="10"/>
                      <a:pt x="9" y="12"/>
                    </a:cubicBezTo>
                    <a:cubicBezTo>
                      <a:pt x="11" y="12"/>
                      <a:pt x="12" y="13"/>
                      <a:pt x="13" y="13"/>
                    </a:cubicBezTo>
                    <a:cubicBezTo>
                      <a:pt x="16" y="9"/>
                      <a:pt x="15" y="5"/>
                      <a:pt x="12" y="2"/>
                    </a:cubicBezTo>
                    <a:cubicBezTo>
                      <a:pt x="10" y="1"/>
                      <a:pt x="8" y="0"/>
                      <a:pt x="6"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1" name="Google Shape;1020;p5">
                <a:extLst>
                  <a:ext uri="{FF2B5EF4-FFF2-40B4-BE49-F238E27FC236}">
                    <a16:creationId xmlns:a16="http://schemas.microsoft.com/office/drawing/2014/main" id="{4EE4900A-3196-43D2-B5D7-436FD0BD9997}"/>
                  </a:ext>
                </a:extLst>
              </p:cNvPr>
              <p:cNvSpPr/>
              <p:nvPr/>
            </p:nvSpPr>
            <p:spPr>
              <a:xfrm>
                <a:off x="3588" y="3298"/>
                <a:ext cx="79" cy="87"/>
              </a:xfrm>
              <a:custGeom>
                <a:avLst/>
                <a:gdLst/>
                <a:ahLst/>
                <a:cxnLst/>
                <a:rect l="l" t="t" r="r" b="b"/>
                <a:pathLst>
                  <a:path w="46" h="51" extrusionOk="0">
                    <a:moveTo>
                      <a:pt x="17" y="0"/>
                    </a:moveTo>
                    <a:cubicBezTo>
                      <a:pt x="12" y="0"/>
                      <a:pt x="7" y="1"/>
                      <a:pt x="3" y="4"/>
                    </a:cubicBezTo>
                    <a:cubicBezTo>
                      <a:pt x="4" y="17"/>
                      <a:pt x="3" y="31"/>
                      <a:pt x="0" y="44"/>
                    </a:cubicBezTo>
                    <a:cubicBezTo>
                      <a:pt x="5" y="49"/>
                      <a:pt x="11" y="51"/>
                      <a:pt x="17" y="51"/>
                    </a:cubicBezTo>
                    <a:cubicBezTo>
                      <a:pt x="23" y="51"/>
                      <a:pt x="29" y="49"/>
                      <a:pt x="34" y="45"/>
                    </a:cubicBezTo>
                    <a:cubicBezTo>
                      <a:pt x="45" y="36"/>
                      <a:pt x="46" y="19"/>
                      <a:pt x="37" y="9"/>
                    </a:cubicBezTo>
                    <a:cubicBezTo>
                      <a:pt x="32" y="3"/>
                      <a:pt x="24"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2" name="Google Shape;1021;p5">
                <a:extLst>
                  <a:ext uri="{FF2B5EF4-FFF2-40B4-BE49-F238E27FC236}">
                    <a16:creationId xmlns:a16="http://schemas.microsoft.com/office/drawing/2014/main" id="{5F3B85D9-E8D2-448A-85F9-7C24AABD2FC8}"/>
                  </a:ext>
                </a:extLst>
              </p:cNvPr>
              <p:cNvSpPr/>
              <p:nvPr/>
            </p:nvSpPr>
            <p:spPr>
              <a:xfrm>
                <a:off x="3574" y="3304"/>
                <a:ext cx="21" cy="69"/>
              </a:xfrm>
              <a:custGeom>
                <a:avLst/>
                <a:gdLst/>
                <a:ahLst/>
                <a:cxnLst/>
                <a:rect l="l" t="t" r="r" b="b"/>
                <a:pathLst>
                  <a:path w="12" h="40" extrusionOk="0">
                    <a:moveTo>
                      <a:pt x="11" y="0"/>
                    </a:moveTo>
                    <a:cubicBezTo>
                      <a:pt x="10" y="0"/>
                      <a:pt x="9" y="1"/>
                      <a:pt x="8" y="2"/>
                    </a:cubicBezTo>
                    <a:cubicBezTo>
                      <a:pt x="3" y="6"/>
                      <a:pt x="0" y="12"/>
                      <a:pt x="0" y="18"/>
                    </a:cubicBezTo>
                    <a:cubicBezTo>
                      <a:pt x="0" y="19"/>
                      <a:pt x="0" y="19"/>
                      <a:pt x="0" y="20"/>
                    </a:cubicBezTo>
                    <a:cubicBezTo>
                      <a:pt x="2" y="23"/>
                      <a:pt x="2" y="28"/>
                      <a:pt x="1" y="31"/>
                    </a:cubicBezTo>
                    <a:cubicBezTo>
                      <a:pt x="2" y="34"/>
                      <a:pt x="4" y="36"/>
                      <a:pt x="6" y="38"/>
                    </a:cubicBezTo>
                    <a:cubicBezTo>
                      <a:pt x="6" y="39"/>
                      <a:pt x="7" y="40"/>
                      <a:pt x="8" y="40"/>
                    </a:cubicBezTo>
                    <a:cubicBezTo>
                      <a:pt x="11" y="27"/>
                      <a:pt x="12" y="13"/>
                      <a:pt x="1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3" name="Google Shape;1022;p5">
                <a:extLst>
                  <a:ext uri="{FF2B5EF4-FFF2-40B4-BE49-F238E27FC236}">
                    <a16:creationId xmlns:a16="http://schemas.microsoft.com/office/drawing/2014/main" id="{5A917D82-BE3A-49E7-9DDC-F92A6BE44BB8}"/>
                  </a:ext>
                </a:extLst>
              </p:cNvPr>
              <p:cNvSpPr/>
              <p:nvPr/>
            </p:nvSpPr>
            <p:spPr>
              <a:xfrm>
                <a:off x="3573" y="3493"/>
                <a:ext cx="60" cy="53"/>
              </a:xfrm>
              <a:custGeom>
                <a:avLst/>
                <a:gdLst/>
                <a:ahLst/>
                <a:cxnLst/>
                <a:rect l="l" t="t" r="r" b="b"/>
                <a:pathLst>
                  <a:path w="35" h="31" extrusionOk="0">
                    <a:moveTo>
                      <a:pt x="17" y="0"/>
                    </a:moveTo>
                    <a:cubicBezTo>
                      <a:pt x="14" y="0"/>
                      <a:pt x="10" y="1"/>
                      <a:pt x="7" y="3"/>
                    </a:cubicBezTo>
                    <a:cubicBezTo>
                      <a:pt x="1" y="9"/>
                      <a:pt x="0" y="19"/>
                      <a:pt x="5" y="25"/>
                    </a:cubicBezTo>
                    <a:cubicBezTo>
                      <a:pt x="9" y="29"/>
                      <a:pt x="13" y="31"/>
                      <a:pt x="17" y="31"/>
                    </a:cubicBezTo>
                    <a:cubicBezTo>
                      <a:pt x="21" y="31"/>
                      <a:pt x="25" y="29"/>
                      <a:pt x="27" y="27"/>
                    </a:cubicBezTo>
                    <a:cubicBezTo>
                      <a:pt x="34" y="21"/>
                      <a:pt x="35" y="12"/>
                      <a:pt x="29" y="5"/>
                    </a:cubicBezTo>
                    <a:cubicBezTo>
                      <a:pt x="26" y="1"/>
                      <a:pt x="22"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4" name="Google Shape;1023;p5">
                <a:extLst>
                  <a:ext uri="{FF2B5EF4-FFF2-40B4-BE49-F238E27FC236}">
                    <a16:creationId xmlns:a16="http://schemas.microsoft.com/office/drawing/2014/main" id="{8DAC2A53-FD11-4AFF-9060-E1531EA2E91A}"/>
                  </a:ext>
                </a:extLst>
              </p:cNvPr>
              <p:cNvSpPr/>
              <p:nvPr/>
            </p:nvSpPr>
            <p:spPr>
              <a:xfrm>
                <a:off x="3362" y="3388"/>
                <a:ext cx="132" cy="117"/>
              </a:xfrm>
              <a:custGeom>
                <a:avLst/>
                <a:gdLst/>
                <a:ahLst/>
                <a:cxnLst/>
                <a:rect l="l" t="t" r="r" b="b"/>
                <a:pathLst>
                  <a:path w="77" h="68" extrusionOk="0">
                    <a:moveTo>
                      <a:pt x="39" y="0"/>
                    </a:moveTo>
                    <a:cubicBezTo>
                      <a:pt x="31" y="0"/>
                      <a:pt x="23" y="2"/>
                      <a:pt x="16" y="8"/>
                    </a:cubicBezTo>
                    <a:cubicBezTo>
                      <a:pt x="2" y="20"/>
                      <a:pt x="0" y="42"/>
                      <a:pt x="13" y="56"/>
                    </a:cubicBezTo>
                    <a:cubicBezTo>
                      <a:pt x="19" y="64"/>
                      <a:pt x="29" y="68"/>
                      <a:pt x="39" y="68"/>
                    </a:cubicBezTo>
                    <a:cubicBezTo>
                      <a:pt x="47" y="68"/>
                      <a:pt x="54" y="65"/>
                      <a:pt x="61" y="60"/>
                    </a:cubicBezTo>
                    <a:cubicBezTo>
                      <a:pt x="75" y="48"/>
                      <a:pt x="77" y="26"/>
                      <a:pt x="65" y="12"/>
                    </a:cubicBezTo>
                    <a:cubicBezTo>
                      <a:pt x="58" y="4"/>
                      <a:pt x="48" y="0"/>
                      <a:pt x="3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5" name="Google Shape;1024;p5">
                <a:extLst>
                  <a:ext uri="{FF2B5EF4-FFF2-40B4-BE49-F238E27FC236}">
                    <a16:creationId xmlns:a16="http://schemas.microsoft.com/office/drawing/2014/main" id="{7CC88F45-A99D-4F3A-8711-5A7AF17E4056}"/>
                  </a:ext>
                </a:extLst>
              </p:cNvPr>
              <p:cNvSpPr/>
              <p:nvPr/>
            </p:nvSpPr>
            <p:spPr>
              <a:xfrm>
                <a:off x="3211" y="3543"/>
                <a:ext cx="72" cy="63"/>
              </a:xfrm>
              <a:custGeom>
                <a:avLst/>
                <a:gdLst/>
                <a:ahLst/>
                <a:cxnLst/>
                <a:rect l="l" t="t" r="r" b="b"/>
                <a:pathLst>
                  <a:path w="42" h="37" extrusionOk="0">
                    <a:moveTo>
                      <a:pt x="21" y="0"/>
                    </a:moveTo>
                    <a:cubicBezTo>
                      <a:pt x="17" y="0"/>
                      <a:pt x="13" y="1"/>
                      <a:pt x="9" y="4"/>
                    </a:cubicBezTo>
                    <a:cubicBezTo>
                      <a:pt x="1" y="11"/>
                      <a:pt x="0" y="23"/>
                      <a:pt x="7" y="31"/>
                    </a:cubicBezTo>
                    <a:cubicBezTo>
                      <a:pt x="11" y="35"/>
                      <a:pt x="16" y="37"/>
                      <a:pt x="21" y="37"/>
                    </a:cubicBezTo>
                    <a:cubicBezTo>
                      <a:pt x="25" y="37"/>
                      <a:pt x="30" y="36"/>
                      <a:pt x="33" y="33"/>
                    </a:cubicBezTo>
                    <a:cubicBezTo>
                      <a:pt x="41" y="26"/>
                      <a:pt x="42" y="14"/>
                      <a:pt x="35" y="6"/>
                    </a:cubicBezTo>
                    <a:cubicBezTo>
                      <a:pt x="32" y="2"/>
                      <a:pt x="26"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6" name="Google Shape;1025;p5">
                <a:extLst>
                  <a:ext uri="{FF2B5EF4-FFF2-40B4-BE49-F238E27FC236}">
                    <a16:creationId xmlns:a16="http://schemas.microsoft.com/office/drawing/2014/main" id="{E3166511-50C2-44B6-9B95-2D9621A38663}"/>
                  </a:ext>
                </a:extLst>
              </p:cNvPr>
              <p:cNvSpPr/>
              <p:nvPr/>
            </p:nvSpPr>
            <p:spPr>
              <a:xfrm>
                <a:off x="3321" y="3234"/>
                <a:ext cx="96" cy="89"/>
              </a:xfrm>
              <a:custGeom>
                <a:avLst/>
                <a:gdLst/>
                <a:ahLst/>
                <a:cxnLst/>
                <a:rect l="l" t="t" r="r" b="b"/>
                <a:pathLst>
                  <a:path w="56" h="52" extrusionOk="0">
                    <a:moveTo>
                      <a:pt x="30" y="0"/>
                    </a:moveTo>
                    <a:cubicBezTo>
                      <a:pt x="31" y="9"/>
                      <a:pt x="26" y="18"/>
                      <a:pt x="18" y="23"/>
                    </a:cubicBezTo>
                    <a:cubicBezTo>
                      <a:pt x="14" y="26"/>
                      <a:pt x="9" y="27"/>
                      <a:pt x="4" y="27"/>
                    </a:cubicBezTo>
                    <a:cubicBezTo>
                      <a:pt x="3" y="27"/>
                      <a:pt x="1" y="27"/>
                      <a:pt x="0" y="27"/>
                    </a:cubicBezTo>
                    <a:cubicBezTo>
                      <a:pt x="0" y="32"/>
                      <a:pt x="2" y="38"/>
                      <a:pt x="6" y="43"/>
                    </a:cubicBezTo>
                    <a:cubicBezTo>
                      <a:pt x="11" y="49"/>
                      <a:pt x="19" y="52"/>
                      <a:pt x="26" y="52"/>
                    </a:cubicBezTo>
                    <a:cubicBezTo>
                      <a:pt x="32" y="52"/>
                      <a:pt x="38" y="50"/>
                      <a:pt x="43" y="46"/>
                    </a:cubicBezTo>
                    <a:cubicBezTo>
                      <a:pt x="54" y="36"/>
                      <a:pt x="56" y="20"/>
                      <a:pt x="46" y="9"/>
                    </a:cubicBezTo>
                    <a:cubicBezTo>
                      <a:pt x="42" y="4"/>
                      <a:pt x="36" y="0"/>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7" name="Google Shape;1026;p5">
                <a:extLst>
                  <a:ext uri="{FF2B5EF4-FFF2-40B4-BE49-F238E27FC236}">
                    <a16:creationId xmlns:a16="http://schemas.microsoft.com/office/drawing/2014/main" id="{147620B9-1000-49DF-A37A-4E74AA378359}"/>
                  </a:ext>
                </a:extLst>
              </p:cNvPr>
              <p:cNvSpPr/>
              <p:nvPr/>
            </p:nvSpPr>
            <p:spPr>
              <a:xfrm>
                <a:off x="3431" y="3581"/>
                <a:ext cx="104" cy="94"/>
              </a:xfrm>
              <a:custGeom>
                <a:avLst/>
                <a:gdLst/>
                <a:ahLst/>
                <a:cxnLst/>
                <a:rect l="l" t="t" r="r" b="b"/>
                <a:pathLst>
                  <a:path w="61" h="55" extrusionOk="0">
                    <a:moveTo>
                      <a:pt x="31" y="0"/>
                    </a:moveTo>
                    <a:cubicBezTo>
                      <a:pt x="24" y="0"/>
                      <a:pt x="18" y="3"/>
                      <a:pt x="13" y="7"/>
                    </a:cubicBezTo>
                    <a:cubicBezTo>
                      <a:pt x="1" y="17"/>
                      <a:pt x="0" y="34"/>
                      <a:pt x="10" y="45"/>
                    </a:cubicBezTo>
                    <a:cubicBezTo>
                      <a:pt x="15" y="52"/>
                      <a:pt x="23" y="55"/>
                      <a:pt x="31" y="55"/>
                    </a:cubicBezTo>
                    <a:cubicBezTo>
                      <a:pt x="37" y="55"/>
                      <a:pt x="43" y="53"/>
                      <a:pt x="48" y="49"/>
                    </a:cubicBezTo>
                    <a:cubicBezTo>
                      <a:pt x="60" y="39"/>
                      <a:pt x="61" y="21"/>
                      <a:pt x="51" y="10"/>
                    </a:cubicBezTo>
                    <a:cubicBezTo>
                      <a:pt x="46" y="4"/>
                      <a:pt x="38"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8" name="Google Shape;1027;p5">
                <a:extLst>
                  <a:ext uri="{FF2B5EF4-FFF2-40B4-BE49-F238E27FC236}">
                    <a16:creationId xmlns:a16="http://schemas.microsoft.com/office/drawing/2014/main" id="{83D7D52F-D7DD-4FA5-98A6-A6091976F225}"/>
                  </a:ext>
                </a:extLst>
              </p:cNvPr>
              <p:cNvSpPr/>
              <p:nvPr/>
            </p:nvSpPr>
            <p:spPr>
              <a:xfrm>
                <a:off x="3213" y="3407"/>
                <a:ext cx="46" cy="45"/>
              </a:xfrm>
              <a:custGeom>
                <a:avLst/>
                <a:gdLst/>
                <a:ahLst/>
                <a:cxnLst/>
                <a:rect l="l" t="t" r="r" b="b"/>
                <a:pathLst>
                  <a:path w="27" h="26" extrusionOk="0">
                    <a:moveTo>
                      <a:pt x="15" y="0"/>
                    </a:moveTo>
                    <a:cubicBezTo>
                      <a:pt x="12" y="0"/>
                      <a:pt x="9" y="1"/>
                      <a:pt x="6" y="3"/>
                    </a:cubicBezTo>
                    <a:cubicBezTo>
                      <a:pt x="0" y="8"/>
                      <a:pt x="0" y="16"/>
                      <a:pt x="5" y="22"/>
                    </a:cubicBezTo>
                    <a:cubicBezTo>
                      <a:pt x="7" y="25"/>
                      <a:pt x="11" y="26"/>
                      <a:pt x="15" y="26"/>
                    </a:cubicBezTo>
                    <a:cubicBezTo>
                      <a:pt x="18" y="26"/>
                      <a:pt x="21" y="25"/>
                      <a:pt x="23" y="23"/>
                    </a:cubicBezTo>
                    <a:cubicBezTo>
                      <a:pt x="25" y="21"/>
                      <a:pt x="27" y="19"/>
                      <a:pt x="27" y="16"/>
                    </a:cubicBezTo>
                    <a:cubicBezTo>
                      <a:pt x="24" y="11"/>
                      <a:pt x="20" y="6"/>
                      <a:pt x="17" y="0"/>
                    </a:cubicBezTo>
                    <a:cubicBezTo>
                      <a:pt x="16" y="0"/>
                      <a:pt x="16"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9" name="Google Shape;1028;p5">
                <a:extLst>
                  <a:ext uri="{FF2B5EF4-FFF2-40B4-BE49-F238E27FC236}">
                    <a16:creationId xmlns:a16="http://schemas.microsoft.com/office/drawing/2014/main" id="{E456821A-C2D0-4D6B-9B68-08517E28FAF4}"/>
                  </a:ext>
                </a:extLst>
              </p:cNvPr>
              <p:cNvSpPr/>
              <p:nvPr/>
            </p:nvSpPr>
            <p:spPr>
              <a:xfrm>
                <a:off x="3242" y="3407"/>
                <a:ext cx="21" cy="28"/>
              </a:xfrm>
              <a:custGeom>
                <a:avLst/>
                <a:gdLst/>
                <a:ahLst/>
                <a:cxnLst/>
                <a:rect l="l" t="t" r="r" b="b"/>
                <a:pathLst>
                  <a:path w="12" h="16" extrusionOk="0">
                    <a:moveTo>
                      <a:pt x="0" y="0"/>
                    </a:moveTo>
                    <a:cubicBezTo>
                      <a:pt x="3" y="6"/>
                      <a:pt x="7" y="11"/>
                      <a:pt x="10" y="16"/>
                    </a:cubicBezTo>
                    <a:cubicBezTo>
                      <a:pt x="12" y="12"/>
                      <a:pt x="11" y="8"/>
                      <a:pt x="8" y="4"/>
                    </a:cubicBezTo>
                    <a:cubicBezTo>
                      <a:pt x="6" y="2"/>
                      <a:pt x="3" y="1"/>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0" name="Google Shape;1029;p5">
                <a:extLst>
                  <a:ext uri="{FF2B5EF4-FFF2-40B4-BE49-F238E27FC236}">
                    <a16:creationId xmlns:a16="http://schemas.microsoft.com/office/drawing/2014/main" id="{813B946F-65E0-4629-BC5B-54982A78FD59}"/>
                  </a:ext>
                </a:extLst>
              </p:cNvPr>
              <p:cNvSpPr/>
              <p:nvPr/>
            </p:nvSpPr>
            <p:spPr>
              <a:xfrm>
                <a:off x="3330" y="3654"/>
                <a:ext cx="27" cy="24"/>
              </a:xfrm>
              <a:custGeom>
                <a:avLst/>
                <a:gdLst/>
                <a:ahLst/>
                <a:cxnLst/>
                <a:rect l="l" t="t" r="r" b="b"/>
                <a:pathLst>
                  <a:path w="16" h="14" extrusionOk="0">
                    <a:moveTo>
                      <a:pt x="8" y="0"/>
                    </a:moveTo>
                    <a:cubicBezTo>
                      <a:pt x="7" y="0"/>
                      <a:pt x="5" y="1"/>
                      <a:pt x="4" y="2"/>
                    </a:cubicBezTo>
                    <a:cubicBezTo>
                      <a:pt x="1" y="4"/>
                      <a:pt x="0" y="9"/>
                      <a:pt x="3" y="12"/>
                    </a:cubicBezTo>
                    <a:cubicBezTo>
                      <a:pt x="4" y="13"/>
                      <a:pt x="6" y="14"/>
                      <a:pt x="8" y="14"/>
                    </a:cubicBezTo>
                    <a:cubicBezTo>
                      <a:pt x="10" y="14"/>
                      <a:pt x="11" y="14"/>
                      <a:pt x="13" y="12"/>
                    </a:cubicBezTo>
                    <a:cubicBezTo>
                      <a:pt x="16" y="10"/>
                      <a:pt x="16" y="5"/>
                      <a:pt x="14"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1" name="Google Shape;1030;p5">
                <a:extLst>
                  <a:ext uri="{FF2B5EF4-FFF2-40B4-BE49-F238E27FC236}">
                    <a16:creationId xmlns:a16="http://schemas.microsoft.com/office/drawing/2014/main" id="{595E089F-0B12-410E-947D-809ECC926459}"/>
                  </a:ext>
                </a:extLst>
              </p:cNvPr>
              <p:cNvSpPr/>
              <p:nvPr/>
            </p:nvSpPr>
            <p:spPr>
              <a:xfrm>
                <a:off x="3499" y="3188"/>
                <a:ext cx="51" cy="63"/>
              </a:xfrm>
              <a:custGeom>
                <a:avLst/>
                <a:gdLst/>
                <a:ahLst/>
                <a:cxnLst/>
                <a:rect l="l" t="t" r="r" b="b"/>
                <a:pathLst>
                  <a:path w="30" h="37" extrusionOk="0">
                    <a:moveTo>
                      <a:pt x="9" y="0"/>
                    </a:moveTo>
                    <a:cubicBezTo>
                      <a:pt x="9" y="0"/>
                      <a:pt x="8" y="0"/>
                      <a:pt x="8" y="0"/>
                    </a:cubicBezTo>
                    <a:cubicBezTo>
                      <a:pt x="8" y="0"/>
                      <a:pt x="8" y="0"/>
                      <a:pt x="8" y="0"/>
                    </a:cubicBezTo>
                    <a:cubicBezTo>
                      <a:pt x="15" y="12"/>
                      <a:pt x="11" y="27"/>
                      <a:pt x="0" y="35"/>
                    </a:cubicBezTo>
                    <a:cubicBezTo>
                      <a:pt x="3" y="37"/>
                      <a:pt x="6" y="37"/>
                      <a:pt x="9" y="37"/>
                    </a:cubicBezTo>
                    <a:cubicBezTo>
                      <a:pt x="13" y="37"/>
                      <a:pt x="17" y="36"/>
                      <a:pt x="21" y="33"/>
                    </a:cubicBezTo>
                    <a:cubicBezTo>
                      <a:pt x="29" y="26"/>
                      <a:pt x="30" y="14"/>
                      <a:pt x="23" y="7"/>
                    </a:cubicBezTo>
                    <a:cubicBezTo>
                      <a:pt x="19" y="2"/>
                      <a:pt x="14"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2" name="Google Shape;1031;p5">
                <a:extLst>
                  <a:ext uri="{FF2B5EF4-FFF2-40B4-BE49-F238E27FC236}">
                    <a16:creationId xmlns:a16="http://schemas.microsoft.com/office/drawing/2014/main" id="{E7E836FC-36EA-47F8-81A4-8E4FB2FB9205}"/>
                  </a:ext>
                </a:extLst>
              </p:cNvPr>
              <p:cNvSpPr/>
              <p:nvPr/>
            </p:nvSpPr>
            <p:spPr>
              <a:xfrm>
                <a:off x="4501" y="927"/>
                <a:ext cx="89" cy="56"/>
              </a:xfrm>
              <a:custGeom>
                <a:avLst/>
                <a:gdLst/>
                <a:ahLst/>
                <a:cxnLst/>
                <a:rect l="l" t="t" r="r" b="b"/>
                <a:pathLst>
                  <a:path w="52" h="33" extrusionOk="0">
                    <a:moveTo>
                      <a:pt x="26" y="0"/>
                    </a:moveTo>
                    <a:cubicBezTo>
                      <a:pt x="25" y="0"/>
                      <a:pt x="24" y="0"/>
                      <a:pt x="23" y="0"/>
                    </a:cubicBezTo>
                    <a:cubicBezTo>
                      <a:pt x="10" y="2"/>
                      <a:pt x="0" y="13"/>
                      <a:pt x="1" y="26"/>
                    </a:cubicBezTo>
                    <a:cubicBezTo>
                      <a:pt x="5" y="22"/>
                      <a:pt x="11" y="19"/>
                      <a:pt x="18" y="18"/>
                    </a:cubicBezTo>
                    <a:cubicBezTo>
                      <a:pt x="20" y="17"/>
                      <a:pt x="21" y="17"/>
                      <a:pt x="23" y="17"/>
                    </a:cubicBezTo>
                    <a:cubicBezTo>
                      <a:pt x="35" y="17"/>
                      <a:pt x="45" y="23"/>
                      <a:pt x="51" y="33"/>
                    </a:cubicBezTo>
                    <a:cubicBezTo>
                      <a:pt x="52" y="30"/>
                      <a:pt x="52" y="26"/>
                      <a:pt x="52" y="22"/>
                    </a:cubicBezTo>
                    <a:cubicBezTo>
                      <a:pt x="50" y="9"/>
                      <a:pt x="39"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3" name="Google Shape;1032;p5">
                <a:extLst>
                  <a:ext uri="{FF2B5EF4-FFF2-40B4-BE49-F238E27FC236}">
                    <a16:creationId xmlns:a16="http://schemas.microsoft.com/office/drawing/2014/main" id="{CFB360B5-C9EC-46EA-B9D2-A3035762A5E1}"/>
                  </a:ext>
                </a:extLst>
              </p:cNvPr>
              <p:cNvSpPr/>
              <p:nvPr/>
            </p:nvSpPr>
            <p:spPr>
              <a:xfrm>
                <a:off x="4503" y="956"/>
                <a:ext cx="85" cy="48"/>
              </a:xfrm>
              <a:custGeom>
                <a:avLst/>
                <a:gdLst/>
                <a:ahLst/>
                <a:cxnLst/>
                <a:rect l="l" t="t" r="r" b="b"/>
                <a:pathLst>
                  <a:path w="50" h="28" extrusionOk="0">
                    <a:moveTo>
                      <a:pt x="22" y="0"/>
                    </a:moveTo>
                    <a:cubicBezTo>
                      <a:pt x="20" y="0"/>
                      <a:pt x="19" y="0"/>
                      <a:pt x="17" y="1"/>
                    </a:cubicBezTo>
                    <a:cubicBezTo>
                      <a:pt x="10" y="2"/>
                      <a:pt x="4" y="5"/>
                      <a:pt x="0" y="9"/>
                    </a:cubicBezTo>
                    <a:cubicBezTo>
                      <a:pt x="0" y="10"/>
                      <a:pt x="0" y="11"/>
                      <a:pt x="0" y="12"/>
                    </a:cubicBezTo>
                    <a:cubicBezTo>
                      <a:pt x="1" y="18"/>
                      <a:pt x="4" y="24"/>
                      <a:pt x="8" y="28"/>
                    </a:cubicBezTo>
                    <a:cubicBezTo>
                      <a:pt x="12" y="22"/>
                      <a:pt x="18" y="18"/>
                      <a:pt x="25" y="16"/>
                    </a:cubicBezTo>
                    <a:cubicBezTo>
                      <a:pt x="28" y="16"/>
                      <a:pt x="30" y="15"/>
                      <a:pt x="32" y="15"/>
                    </a:cubicBezTo>
                    <a:cubicBezTo>
                      <a:pt x="38" y="15"/>
                      <a:pt x="43" y="17"/>
                      <a:pt x="48" y="20"/>
                    </a:cubicBezTo>
                    <a:cubicBezTo>
                      <a:pt x="49" y="19"/>
                      <a:pt x="50" y="17"/>
                      <a:pt x="50" y="16"/>
                    </a:cubicBezTo>
                    <a:cubicBezTo>
                      <a:pt x="44" y="6"/>
                      <a:pt x="34" y="0"/>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4" name="Google Shape;1033;p5">
                <a:extLst>
                  <a:ext uri="{FF2B5EF4-FFF2-40B4-BE49-F238E27FC236}">
                    <a16:creationId xmlns:a16="http://schemas.microsoft.com/office/drawing/2014/main" id="{3EE36525-23D1-448C-B5FE-E9FA1957D4E9}"/>
                  </a:ext>
                </a:extLst>
              </p:cNvPr>
              <p:cNvSpPr/>
              <p:nvPr/>
            </p:nvSpPr>
            <p:spPr>
              <a:xfrm>
                <a:off x="4516" y="981"/>
                <a:ext cx="69" cy="33"/>
              </a:xfrm>
              <a:custGeom>
                <a:avLst/>
                <a:gdLst/>
                <a:ahLst/>
                <a:cxnLst/>
                <a:rect l="l" t="t" r="r" b="b"/>
                <a:pathLst>
                  <a:path w="40" h="19" extrusionOk="0">
                    <a:moveTo>
                      <a:pt x="24" y="0"/>
                    </a:moveTo>
                    <a:cubicBezTo>
                      <a:pt x="22" y="0"/>
                      <a:pt x="20" y="1"/>
                      <a:pt x="17" y="1"/>
                    </a:cubicBezTo>
                    <a:cubicBezTo>
                      <a:pt x="10" y="3"/>
                      <a:pt x="4" y="7"/>
                      <a:pt x="0" y="13"/>
                    </a:cubicBezTo>
                    <a:cubicBezTo>
                      <a:pt x="5" y="17"/>
                      <a:pt x="11" y="19"/>
                      <a:pt x="17" y="19"/>
                    </a:cubicBezTo>
                    <a:cubicBezTo>
                      <a:pt x="18" y="19"/>
                      <a:pt x="19" y="19"/>
                      <a:pt x="21" y="19"/>
                    </a:cubicBezTo>
                    <a:cubicBezTo>
                      <a:pt x="29" y="18"/>
                      <a:pt x="36" y="13"/>
                      <a:pt x="40" y="5"/>
                    </a:cubicBezTo>
                    <a:cubicBezTo>
                      <a:pt x="35" y="2"/>
                      <a:pt x="30" y="0"/>
                      <a:pt x="2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5" name="Google Shape;1034;p5">
                <a:extLst>
                  <a:ext uri="{FF2B5EF4-FFF2-40B4-BE49-F238E27FC236}">
                    <a16:creationId xmlns:a16="http://schemas.microsoft.com/office/drawing/2014/main" id="{F7DE2772-BF63-4450-80E6-3EE7EDEACB45}"/>
                  </a:ext>
                </a:extLst>
              </p:cNvPr>
              <p:cNvSpPr/>
              <p:nvPr/>
            </p:nvSpPr>
            <p:spPr>
              <a:xfrm>
                <a:off x="4408" y="1084"/>
                <a:ext cx="57" cy="54"/>
              </a:xfrm>
              <a:custGeom>
                <a:avLst/>
                <a:gdLst/>
                <a:ahLst/>
                <a:cxnLst/>
                <a:rect l="l" t="t" r="r" b="b"/>
                <a:pathLst>
                  <a:path w="33" h="31" extrusionOk="0">
                    <a:moveTo>
                      <a:pt x="16" y="0"/>
                    </a:moveTo>
                    <a:cubicBezTo>
                      <a:pt x="15" y="0"/>
                      <a:pt x="15" y="0"/>
                      <a:pt x="14" y="0"/>
                    </a:cubicBezTo>
                    <a:cubicBezTo>
                      <a:pt x="6" y="1"/>
                      <a:pt x="0" y="9"/>
                      <a:pt x="1" y="18"/>
                    </a:cubicBezTo>
                    <a:cubicBezTo>
                      <a:pt x="1" y="24"/>
                      <a:pt x="6" y="29"/>
                      <a:pt x="11" y="30"/>
                    </a:cubicBezTo>
                    <a:cubicBezTo>
                      <a:pt x="11" y="30"/>
                      <a:pt x="11" y="30"/>
                      <a:pt x="11" y="30"/>
                    </a:cubicBezTo>
                    <a:cubicBezTo>
                      <a:pt x="12" y="30"/>
                      <a:pt x="13" y="30"/>
                      <a:pt x="13" y="30"/>
                    </a:cubicBezTo>
                    <a:cubicBezTo>
                      <a:pt x="15" y="30"/>
                      <a:pt x="16" y="31"/>
                      <a:pt x="18" y="31"/>
                    </a:cubicBezTo>
                    <a:cubicBezTo>
                      <a:pt x="18" y="31"/>
                      <a:pt x="18" y="31"/>
                      <a:pt x="18" y="31"/>
                    </a:cubicBezTo>
                    <a:cubicBezTo>
                      <a:pt x="27" y="30"/>
                      <a:pt x="33" y="22"/>
                      <a:pt x="32" y="14"/>
                    </a:cubicBezTo>
                    <a:cubicBezTo>
                      <a:pt x="31" y="6"/>
                      <a:pt x="24"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6" name="Google Shape;1035;p5">
                <a:extLst>
                  <a:ext uri="{FF2B5EF4-FFF2-40B4-BE49-F238E27FC236}">
                    <a16:creationId xmlns:a16="http://schemas.microsoft.com/office/drawing/2014/main" id="{4AE77D23-1D35-4AA7-BA3F-717921BAE27C}"/>
                  </a:ext>
                </a:extLst>
              </p:cNvPr>
              <p:cNvSpPr/>
              <p:nvPr/>
            </p:nvSpPr>
            <p:spPr>
              <a:xfrm>
                <a:off x="4427" y="1136"/>
                <a:ext cx="12" cy="2"/>
              </a:xfrm>
              <a:custGeom>
                <a:avLst/>
                <a:gdLst/>
                <a:ahLst/>
                <a:cxnLst/>
                <a:rect l="l" t="t" r="r" b="b"/>
                <a:pathLst>
                  <a:path w="7" h="1" extrusionOk="0">
                    <a:moveTo>
                      <a:pt x="2" y="0"/>
                    </a:moveTo>
                    <a:cubicBezTo>
                      <a:pt x="2" y="0"/>
                      <a:pt x="1" y="0"/>
                      <a:pt x="0" y="0"/>
                    </a:cubicBezTo>
                    <a:cubicBezTo>
                      <a:pt x="0" y="0"/>
                      <a:pt x="0" y="0"/>
                      <a:pt x="0" y="0"/>
                    </a:cubicBezTo>
                    <a:cubicBezTo>
                      <a:pt x="2" y="1"/>
                      <a:pt x="3" y="1"/>
                      <a:pt x="5" y="1"/>
                    </a:cubicBezTo>
                    <a:cubicBezTo>
                      <a:pt x="6" y="1"/>
                      <a:pt x="6" y="1"/>
                      <a:pt x="7" y="1"/>
                    </a:cubicBezTo>
                    <a:cubicBezTo>
                      <a:pt x="5" y="1"/>
                      <a:pt x="4" y="0"/>
                      <a:pt x="2"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7" name="Google Shape;1036;p5">
                <a:extLst>
                  <a:ext uri="{FF2B5EF4-FFF2-40B4-BE49-F238E27FC236}">
                    <a16:creationId xmlns:a16="http://schemas.microsoft.com/office/drawing/2014/main" id="{891EBE44-20FA-481F-B9CA-AC8D534A5B72}"/>
                  </a:ext>
                </a:extLst>
              </p:cNvPr>
              <p:cNvSpPr/>
              <p:nvPr/>
            </p:nvSpPr>
            <p:spPr>
              <a:xfrm>
                <a:off x="4280" y="896"/>
                <a:ext cx="106" cy="118"/>
              </a:xfrm>
              <a:custGeom>
                <a:avLst/>
                <a:gdLst/>
                <a:ahLst/>
                <a:cxnLst/>
                <a:rect l="l" t="t" r="r" b="b"/>
                <a:pathLst>
                  <a:path w="62" h="69" extrusionOk="0">
                    <a:moveTo>
                      <a:pt x="29" y="0"/>
                    </a:moveTo>
                    <a:cubicBezTo>
                      <a:pt x="28" y="0"/>
                      <a:pt x="26" y="0"/>
                      <a:pt x="25" y="0"/>
                    </a:cubicBezTo>
                    <a:cubicBezTo>
                      <a:pt x="14" y="2"/>
                      <a:pt x="5" y="8"/>
                      <a:pt x="0" y="16"/>
                    </a:cubicBezTo>
                    <a:cubicBezTo>
                      <a:pt x="13" y="18"/>
                      <a:pt x="22" y="29"/>
                      <a:pt x="23" y="42"/>
                    </a:cubicBezTo>
                    <a:cubicBezTo>
                      <a:pt x="23" y="48"/>
                      <a:pt x="21" y="54"/>
                      <a:pt x="17" y="59"/>
                    </a:cubicBezTo>
                    <a:cubicBezTo>
                      <a:pt x="19" y="62"/>
                      <a:pt x="21" y="65"/>
                      <a:pt x="22" y="68"/>
                    </a:cubicBezTo>
                    <a:cubicBezTo>
                      <a:pt x="24" y="69"/>
                      <a:pt x="27" y="69"/>
                      <a:pt x="29" y="69"/>
                    </a:cubicBezTo>
                    <a:cubicBezTo>
                      <a:pt x="31" y="69"/>
                      <a:pt x="32" y="69"/>
                      <a:pt x="34" y="69"/>
                    </a:cubicBezTo>
                    <a:cubicBezTo>
                      <a:pt x="35" y="68"/>
                      <a:pt x="37" y="68"/>
                      <a:pt x="38" y="68"/>
                    </a:cubicBezTo>
                    <a:cubicBezTo>
                      <a:pt x="33" y="64"/>
                      <a:pt x="30" y="58"/>
                      <a:pt x="29" y="52"/>
                    </a:cubicBezTo>
                    <a:cubicBezTo>
                      <a:pt x="27" y="38"/>
                      <a:pt x="37" y="25"/>
                      <a:pt x="50" y="23"/>
                    </a:cubicBezTo>
                    <a:cubicBezTo>
                      <a:pt x="52" y="23"/>
                      <a:pt x="53" y="23"/>
                      <a:pt x="54" y="23"/>
                    </a:cubicBezTo>
                    <a:cubicBezTo>
                      <a:pt x="57" y="23"/>
                      <a:pt x="59" y="23"/>
                      <a:pt x="62" y="24"/>
                    </a:cubicBezTo>
                    <a:cubicBezTo>
                      <a:pt x="57" y="10"/>
                      <a:pt x="44" y="0"/>
                      <a:pt x="2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8" name="Google Shape;1037;p5">
                <a:extLst>
                  <a:ext uri="{FF2B5EF4-FFF2-40B4-BE49-F238E27FC236}">
                    <a16:creationId xmlns:a16="http://schemas.microsoft.com/office/drawing/2014/main" id="{F30FB6DE-9D78-4956-AD9B-F9C9B17D9DB6}"/>
                  </a:ext>
                </a:extLst>
              </p:cNvPr>
              <p:cNvSpPr/>
              <p:nvPr/>
            </p:nvSpPr>
            <p:spPr>
              <a:xfrm>
                <a:off x="4301" y="997"/>
                <a:ext cx="17" cy="15"/>
              </a:xfrm>
              <a:custGeom>
                <a:avLst/>
                <a:gdLst/>
                <a:ahLst/>
                <a:cxnLst/>
                <a:rect l="l" t="t" r="r" b="b"/>
                <a:pathLst>
                  <a:path w="10" h="9" extrusionOk="0">
                    <a:moveTo>
                      <a:pt x="5" y="0"/>
                    </a:moveTo>
                    <a:cubicBezTo>
                      <a:pt x="4" y="2"/>
                      <a:pt x="2" y="4"/>
                      <a:pt x="0" y="5"/>
                    </a:cubicBezTo>
                    <a:cubicBezTo>
                      <a:pt x="3" y="7"/>
                      <a:pt x="6" y="8"/>
                      <a:pt x="10" y="9"/>
                    </a:cubicBezTo>
                    <a:cubicBezTo>
                      <a:pt x="9" y="6"/>
                      <a:pt x="7" y="3"/>
                      <a:pt x="5"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9" name="Google Shape;1038;p5">
                <a:extLst>
                  <a:ext uri="{FF2B5EF4-FFF2-40B4-BE49-F238E27FC236}">
                    <a16:creationId xmlns:a16="http://schemas.microsoft.com/office/drawing/2014/main" id="{BB2851C3-CE83-4A9A-A980-B55CEA87D89F}"/>
                  </a:ext>
                </a:extLst>
              </p:cNvPr>
              <p:cNvSpPr/>
              <p:nvPr/>
            </p:nvSpPr>
            <p:spPr>
              <a:xfrm>
                <a:off x="4326" y="935"/>
                <a:ext cx="65" cy="77"/>
              </a:xfrm>
              <a:custGeom>
                <a:avLst/>
                <a:gdLst/>
                <a:ahLst/>
                <a:cxnLst/>
                <a:rect l="l" t="t" r="r" b="b"/>
                <a:pathLst>
                  <a:path w="38" h="45" extrusionOk="0">
                    <a:moveTo>
                      <a:pt x="27" y="0"/>
                    </a:moveTo>
                    <a:cubicBezTo>
                      <a:pt x="26" y="0"/>
                      <a:pt x="25" y="0"/>
                      <a:pt x="23" y="0"/>
                    </a:cubicBezTo>
                    <a:cubicBezTo>
                      <a:pt x="10" y="2"/>
                      <a:pt x="0" y="15"/>
                      <a:pt x="2" y="29"/>
                    </a:cubicBezTo>
                    <a:cubicBezTo>
                      <a:pt x="3" y="35"/>
                      <a:pt x="6" y="41"/>
                      <a:pt x="11" y="45"/>
                    </a:cubicBezTo>
                    <a:cubicBezTo>
                      <a:pt x="27" y="40"/>
                      <a:pt x="38" y="24"/>
                      <a:pt x="36" y="7"/>
                    </a:cubicBezTo>
                    <a:cubicBezTo>
                      <a:pt x="36" y="5"/>
                      <a:pt x="36" y="3"/>
                      <a:pt x="35" y="1"/>
                    </a:cubicBezTo>
                    <a:cubicBezTo>
                      <a:pt x="32" y="0"/>
                      <a:pt x="30" y="0"/>
                      <a:pt x="2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0" name="Google Shape;1039;p5">
                <a:extLst>
                  <a:ext uri="{FF2B5EF4-FFF2-40B4-BE49-F238E27FC236}">
                    <a16:creationId xmlns:a16="http://schemas.microsoft.com/office/drawing/2014/main" id="{DCF2564B-14D9-4575-B5E1-B63AA9169BFC}"/>
                  </a:ext>
                </a:extLst>
              </p:cNvPr>
              <p:cNvSpPr/>
              <p:nvPr/>
            </p:nvSpPr>
            <p:spPr>
              <a:xfrm>
                <a:off x="4270" y="923"/>
                <a:ext cx="49" cy="74"/>
              </a:xfrm>
              <a:custGeom>
                <a:avLst/>
                <a:gdLst/>
                <a:ahLst/>
                <a:cxnLst/>
                <a:rect l="l" t="t" r="r" b="b"/>
                <a:pathLst>
                  <a:path w="29" h="43" extrusionOk="0">
                    <a:moveTo>
                      <a:pt x="6" y="0"/>
                    </a:moveTo>
                    <a:cubicBezTo>
                      <a:pt x="2" y="7"/>
                      <a:pt x="0" y="15"/>
                      <a:pt x="1" y="23"/>
                    </a:cubicBezTo>
                    <a:cubicBezTo>
                      <a:pt x="1" y="24"/>
                      <a:pt x="2" y="26"/>
                      <a:pt x="2" y="28"/>
                    </a:cubicBezTo>
                    <a:cubicBezTo>
                      <a:pt x="8" y="29"/>
                      <a:pt x="14" y="32"/>
                      <a:pt x="18" y="37"/>
                    </a:cubicBezTo>
                    <a:cubicBezTo>
                      <a:pt x="20" y="38"/>
                      <a:pt x="22" y="40"/>
                      <a:pt x="23" y="43"/>
                    </a:cubicBezTo>
                    <a:cubicBezTo>
                      <a:pt x="27" y="38"/>
                      <a:pt x="29" y="32"/>
                      <a:pt x="29" y="26"/>
                    </a:cubicBezTo>
                    <a:cubicBezTo>
                      <a:pt x="28" y="13"/>
                      <a:pt x="19" y="2"/>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1" name="Google Shape;1040;p5">
                <a:extLst>
                  <a:ext uri="{FF2B5EF4-FFF2-40B4-BE49-F238E27FC236}">
                    <a16:creationId xmlns:a16="http://schemas.microsoft.com/office/drawing/2014/main" id="{B1B2539F-488E-4DDB-BB46-849A68710E45}"/>
                  </a:ext>
                </a:extLst>
              </p:cNvPr>
              <p:cNvSpPr/>
              <p:nvPr/>
            </p:nvSpPr>
            <p:spPr>
              <a:xfrm>
                <a:off x="4273" y="971"/>
                <a:ext cx="36" cy="34"/>
              </a:xfrm>
              <a:custGeom>
                <a:avLst/>
                <a:gdLst/>
                <a:ahLst/>
                <a:cxnLst/>
                <a:rect l="l" t="t" r="r" b="b"/>
                <a:pathLst>
                  <a:path w="21" h="20" extrusionOk="0">
                    <a:moveTo>
                      <a:pt x="0" y="0"/>
                    </a:moveTo>
                    <a:cubicBezTo>
                      <a:pt x="1" y="4"/>
                      <a:pt x="3" y="7"/>
                      <a:pt x="5" y="11"/>
                    </a:cubicBezTo>
                    <a:cubicBezTo>
                      <a:pt x="9" y="12"/>
                      <a:pt x="11" y="15"/>
                      <a:pt x="13" y="18"/>
                    </a:cubicBezTo>
                    <a:cubicBezTo>
                      <a:pt x="14" y="19"/>
                      <a:pt x="15" y="20"/>
                      <a:pt x="16" y="20"/>
                    </a:cubicBezTo>
                    <a:cubicBezTo>
                      <a:pt x="18" y="19"/>
                      <a:pt x="20" y="17"/>
                      <a:pt x="21" y="15"/>
                    </a:cubicBezTo>
                    <a:cubicBezTo>
                      <a:pt x="20" y="12"/>
                      <a:pt x="18" y="10"/>
                      <a:pt x="16" y="9"/>
                    </a:cubicBezTo>
                    <a:cubicBezTo>
                      <a:pt x="12" y="4"/>
                      <a:pt x="6" y="1"/>
                      <a:pt x="0"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2" name="Google Shape;1041;p5">
                <a:extLst>
                  <a:ext uri="{FF2B5EF4-FFF2-40B4-BE49-F238E27FC236}">
                    <a16:creationId xmlns:a16="http://schemas.microsoft.com/office/drawing/2014/main" id="{FAB91501-D80D-4B25-B5AF-542002CC1CE0}"/>
                  </a:ext>
                </a:extLst>
              </p:cNvPr>
              <p:cNvSpPr/>
              <p:nvPr/>
            </p:nvSpPr>
            <p:spPr>
              <a:xfrm>
                <a:off x="4282" y="990"/>
                <a:ext cx="13" cy="12"/>
              </a:xfrm>
              <a:custGeom>
                <a:avLst/>
                <a:gdLst/>
                <a:ahLst/>
                <a:cxnLst/>
                <a:rect l="l" t="t" r="r" b="b"/>
                <a:pathLst>
                  <a:path w="8" h="7" extrusionOk="0">
                    <a:moveTo>
                      <a:pt x="0" y="0"/>
                    </a:moveTo>
                    <a:cubicBezTo>
                      <a:pt x="3" y="3"/>
                      <a:pt x="5" y="5"/>
                      <a:pt x="8" y="7"/>
                    </a:cubicBezTo>
                    <a:cubicBezTo>
                      <a:pt x="6" y="4"/>
                      <a:pt x="4" y="1"/>
                      <a:pt x="0"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3" name="Google Shape;1042;p5">
                <a:extLst>
                  <a:ext uri="{FF2B5EF4-FFF2-40B4-BE49-F238E27FC236}">
                    <a16:creationId xmlns:a16="http://schemas.microsoft.com/office/drawing/2014/main" id="{D505A589-B5D5-4CD1-9CFD-4776F2FF5F2B}"/>
                  </a:ext>
                </a:extLst>
              </p:cNvPr>
              <p:cNvSpPr/>
              <p:nvPr/>
            </p:nvSpPr>
            <p:spPr>
              <a:xfrm>
                <a:off x="4088" y="956"/>
                <a:ext cx="55" cy="39"/>
              </a:xfrm>
              <a:custGeom>
                <a:avLst/>
                <a:gdLst/>
                <a:ahLst/>
                <a:cxnLst/>
                <a:rect l="l" t="t" r="r" b="b"/>
                <a:pathLst>
                  <a:path w="32" h="23" extrusionOk="0">
                    <a:moveTo>
                      <a:pt x="30" y="0"/>
                    </a:moveTo>
                    <a:cubicBezTo>
                      <a:pt x="25" y="5"/>
                      <a:pt x="18" y="7"/>
                      <a:pt x="10" y="7"/>
                    </a:cubicBezTo>
                    <a:cubicBezTo>
                      <a:pt x="10" y="7"/>
                      <a:pt x="10" y="7"/>
                      <a:pt x="9" y="7"/>
                    </a:cubicBezTo>
                    <a:cubicBezTo>
                      <a:pt x="7" y="7"/>
                      <a:pt x="5" y="7"/>
                      <a:pt x="3" y="7"/>
                    </a:cubicBezTo>
                    <a:cubicBezTo>
                      <a:pt x="3" y="11"/>
                      <a:pt x="3" y="15"/>
                      <a:pt x="0" y="19"/>
                    </a:cubicBezTo>
                    <a:cubicBezTo>
                      <a:pt x="4" y="21"/>
                      <a:pt x="8" y="23"/>
                      <a:pt x="12" y="23"/>
                    </a:cubicBezTo>
                    <a:cubicBezTo>
                      <a:pt x="13" y="23"/>
                      <a:pt x="14" y="23"/>
                      <a:pt x="14" y="23"/>
                    </a:cubicBezTo>
                    <a:cubicBezTo>
                      <a:pt x="25" y="21"/>
                      <a:pt x="32" y="12"/>
                      <a:pt x="31" y="2"/>
                    </a:cubicBezTo>
                    <a:cubicBezTo>
                      <a:pt x="31" y="1"/>
                      <a:pt x="30" y="1"/>
                      <a:pt x="3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4" name="Google Shape;1043;p5">
                <a:extLst>
                  <a:ext uri="{FF2B5EF4-FFF2-40B4-BE49-F238E27FC236}">
                    <a16:creationId xmlns:a16="http://schemas.microsoft.com/office/drawing/2014/main" id="{66360994-DC3F-4997-8833-277A6899A787}"/>
                  </a:ext>
                </a:extLst>
              </p:cNvPr>
              <p:cNvSpPr/>
              <p:nvPr/>
            </p:nvSpPr>
            <p:spPr>
              <a:xfrm>
                <a:off x="4076" y="961"/>
                <a:ext cx="17" cy="27"/>
              </a:xfrm>
              <a:custGeom>
                <a:avLst/>
                <a:gdLst/>
                <a:ahLst/>
                <a:cxnLst/>
                <a:rect l="l" t="t" r="r" b="b"/>
                <a:pathLst>
                  <a:path w="10" h="16" extrusionOk="0">
                    <a:moveTo>
                      <a:pt x="0" y="0"/>
                    </a:moveTo>
                    <a:cubicBezTo>
                      <a:pt x="0" y="1"/>
                      <a:pt x="0" y="3"/>
                      <a:pt x="1" y="4"/>
                    </a:cubicBezTo>
                    <a:cubicBezTo>
                      <a:pt x="1" y="9"/>
                      <a:pt x="4" y="13"/>
                      <a:pt x="7" y="16"/>
                    </a:cubicBezTo>
                    <a:cubicBezTo>
                      <a:pt x="10" y="12"/>
                      <a:pt x="10" y="8"/>
                      <a:pt x="10" y="4"/>
                    </a:cubicBezTo>
                    <a:cubicBezTo>
                      <a:pt x="6" y="3"/>
                      <a:pt x="3" y="2"/>
                      <a:pt x="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5" name="Google Shape;1044;p5">
                <a:extLst>
                  <a:ext uri="{FF2B5EF4-FFF2-40B4-BE49-F238E27FC236}">
                    <a16:creationId xmlns:a16="http://schemas.microsoft.com/office/drawing/2014/main" id="{A4027116-F27E-4ADE-87CD-A56434029BB2}"/>
                  </a:ext>
                </a:extLst>
              </p:cNvPr>
              <p:cNvSpPr/>
              <p:nvPr/>
            </p:nvSpPr>
            <p:spPr>
              <a:xfrm>
                <a:off x="4080" y="932"/>
                <a:ext cx="60" cy="36"/>
              </a:xfrm>
              <a:custGeom>
                <a:avLst/>
                <a:gdLst/>
                <a:ahLst/>
                <a:cxnLst/>
                <a:rect l="l" t="t" r="r" b="b"/>
                <a:pathLst>
                  <a:path w="35" h="21" extrusionOk="0">
                    <a:moveTo>
                      <a:pt x="17" y="0"/>
                    </a:moveTo>
                    <a:cubicBezTo>
                      <a:pt x="16" y="0"/>
                      <a:pt x="15" y="0"/>
                      <a:pt x="15" y="0"/>
                    </a:cubicBezTo>
                    <a:cubicBezTo>
                      <a:pt x="8" y="0"/>
                      <a:pt x="3" y="5"/>
                      <a:pt x="0" y="10"/>
                    </a:cubicBezTo>
                    <a:cubicBezTo>
                      <a:pt x="1" y="10"/>
                      <a:pt x="2" y="11"/>
                      <a:pt x="3" y="12"/>
                    </a:cubicBezTo>
                    <a:cubicBezTo>
                      <a:pt x="5" y="14"/>
                      <a:pt x="7" y="17"/>
                      <a:pt x="8" y="21"/>
                    </a:cubicBezTo>
                    <a:cubicBezTo>
                      <a:pt x="10" y="21"/>
                      <a:pt x="12" y="21"/>
                      <a:pt x="14" y="21"/>
                    </a:cubicBezTo>
                    <a:cubicBezTo>
                      <a:pt x="15" y="21"/>
                      <a:pt x="15" y="21"/>
                      <a:pt x="15" y="21"/>
                    </a:cubicBezTo>
                    <a:cubicBezTo>
                      <a:pt x="23" y="21"/>
                      <a:pt x="30" y="19"/>
                      <a:pt x="35" y="14"/>
                    </a:cubicBezTo>
                    <a:cubicBezTo>
                      <a:pt x="34" y="6"/>
                      <a:pt x="26" y="0"/>
                      <a:pt x="17"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6" name="Google Shape;1045;p5">
                <a:extLst>
                  <a:ext uri="{FF2B5EF4-FFF2-40B4-BE49-F238E27FC236}">
                    <a16:creationId xmlns:a16="http://schemas.microsoft.com/office/drawing/2014/main" id="{2E12AC1B-E789-4F09-A6CE-C4171CC991E9}"/>
                  </a:ext>
                </a:extLst>
              </p:cNvPr>
              <p:cNvSpPr/>
              <p:nvPr/>
            </p:nvSpPr>
            <p:spPr>
              <a:xfrm>
                <a:off x="4076" y="949"/>
                <a:ext cx="17" cy="19"/>
              </a:xfrm>
              <a:custGeom>
                <a:avLst/>
                <a:gdLst/>
                <a:ahLst/>
                <a:cxnLst/>
                <a:rect l="l" t="t" r="r" b="b"/>
                <a:pathLst>
                  <a:path w="10" h="11" extrusionOk="0">
                    <a:moveTo>
                      <a:pt x="2" y="0"/>
                    </a:moveTo>
                    <a:cubicBezTo>
                      <a:pt x="1" y="2"/>
                      <a:pt x="0" y="5"/>
                      <a:pt x="0" y="7"/>
                    </a:cubicBezTo>
                    <a:cubicBezTo>
                      <a:pt x="3" y="9"/>
                      <a:pt x="6" y="10"/>
                      <a:pt x="10" y="11"/>
                    </a:cubicBezTo>
                    <a:cubicBezTo>
                      <a:pt x="9" y="7"/>
                      <a:pt x="7" y="4"/>
                      <a:pt x="5" y="2"/>
                    </a:cubicBezTo>
                    <a:cubicBezTo>
                      <a:pt x="4" y="1"/>
                      <a:pt x="3" y="0"/>
                      <a:pt x="2"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7" name="Google Shape;1046;p5">
                <a:extLst>
                  <a:ext uri="{FF2B5EF4-FFF2-40B4-BE49-F238E27FC236}">
                    <a16:creationId xmlns:a16="http://schemas.microsoft.com/office/drawing/2014/main" id="{E8407B35-9199-4680-87E9-991A8DEA55B5}"/>
                  </a:ext>
                </a:extLst>
              </p:cNvPr>
              <p:cNvSpPr/>
              <p:nvPr/>
            </p:nvSpPr>
            <p:spPr>
              <a:xfrm>
                <a:off x="4325" y="734"/>
                <a:ext cx="59" cy="72"/>
              </a:xfrm>
              <a:custGeom>
                <a:avLst/>
                <a:gdLst/>
                <a:ahLst/>
                <a:cxnLst/>
                <a:rect l="l" t="t" r="r" b="b"/>
                <a:pathLst>
                  <a:path w="35" h="42" extrusionOk="0">
                    <a:moveTo>
                      <a:pt x="26" y="0"/>
                    </a:moveTo>
                    <a:cubicBezTo>
                      <a:pt x="25" y="0"/>
                      <a:pt x="24" y="0"/>
                      <a:pt x="23" y="0"/>
                    </a:cubicBezTo>
                    <a:cubicBezTo>
                      <a:pt x="11" y="2"/>
                      <a:pt x="1" y="12"/>
                      <a:pt x="0" y="24"/>
                    </a:cubicBezTo>
                    <a:cubicBezTo>
                      <a:pt x="2" y="24"/>
                      <a:pt x="4" y="24"/>
                      <a:pt x="5" y="26"/>
                    </a:cubicBezTo>
                    <a:cubicBezTo>
                      <a:pt x="8" y="29"/>
                      <a:pt x="8" y="33"/>
                      <a:pt x="5" y="36"/>
                    </a:cubicBezTo>
                    <a:cubicBezTo>
                      <a:pt x="4" y="37"/>
                      <a:pt x="4" y="38"/>
                      <a:pt x="3" y="38"/>
                    </a:cubicBezTo>
                    <a:cubicBezTo>
                      <a:pt x="3" y="40"/>
                      <a:pt x="4" y="41"/>
                      <a:pt x="5" y="42"/>
                    </a:cubicBezTo>
                    <a:cubicBezTo>
                      <a:pt x="8" y="25"/>
                      <a:pt x="19" y="10"/>
                      <a:pt x="35" y="1"/>
                    </a:cubicBezTo>
                    <a:cubicBezTo>
                      <a:pt x="32" y="1"/>
                      <a:pt x="29" y="0"/>
                      <a:pt x="2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8" name="Google Shape;1047;p5">
                <a:extLst>
                  <a:ext uri="{FF2B5EF4-FFF2-40B4-BE49-F238E27FC236}">
                    <a16:creationId xmlns:a16="http://schemas.microsoft.com/office/drawing/2014/main" id="{CD4B3988-0CE0-41B5-8CDA-18931628CC2D}"/>
                  </a:ext>
                </a:extLst>
              </p:cNvPr>
              <p:cNvSpPr/>
              <p:nvPr/>
            </p:nvSpPr>
            <p:spPr>
              <a:xfrm>
                <a:off x="4333" y="736"/>
                <a:ext cx="82" cy="89"/>
              </a:xfrm>
              <a:custGeom>
                <a:avLst/>
                <a:gdLst/>
                <a:ahLst/>
                <a:cxnLst/>
                <a:rect l="l" t="t" r="r" b="b"/>
                <a:pathLst>
                  <a:path w="48" h="52" extrusionOk="0">
                    <a:moveTo>
                      <a:pt x="30" y="0"/>
                    </a:moveTo>
                    <a:cubicBezTo>
                      <a:pt x="14" y="9"/>
                      <a:pt x="3" y="24"/>
                      <a:pt x="0" y="41"/>
                    </a:cubicBezTo>
                    <a:cubicBezTo>
                      <a:pt x="5" y="48"/>
                      <a:pt x="13" y="52"/>
                      <a:pt x="21" y="52"/>
                    </a:cubicBezTo>
                    <a:cubicBezTo>
                      <a:pt x="21" y="52"/>
                      <a:pt x="21" y="52"/>
                      <a:pt x="21" y="52"/>
                    </a:cubicBezTo>
                    <a:cubicBezTo>
                      <a:pt x="22" y="44"/>
                      <a:pt x="28" y="38"/>
                      <a:pt x="36" y="36"/>
                    </a:cubicBezTo>
                    <a:cubicBezTo>
                      <a:pt x="37" y="36"/>
                      <a:pt x="38" y="36"/>
                      <a:pt x="39" y="36"/>
                    </a:cubicBezTo>
                    <a:cubicBezTo>
                      <a:pt x="41" y="36"/>
                      <a:pt x="43" y="36"/>
                      <a:pt x="45" y="37"/>
                    </a:cubicBezTo>
                    <a:cubicBezTo>
                      <a:pt x="47" y="33"/>
                      <a:pt x="48" y="27"/>
                      <a:pt x="48" y="22"/>
                    </a:cubicBezTo>
                    <a:cubicBezTo>
                      <a:pt x="46" y="12"/>
                      <a:pt x="39" y="4"/>
                      <a:pt x="30"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9" name="Google Shape;1048;p5">
                <a:extLst>
                  <a:ext uri="{FF2B5EF4-FFF2-40B4-BE49-F238E27FC236}">
                    <a16:creationId xmlns:a16="http://schemas.microsoft.com/office/drawing/2014/main" id="{421C81BD-F488-4820-B50B-E83554339530}"/>
                  </a:ext>
                </a:extLst>
              </p:cNvPr>
              <p:cNvSpPr/>
              <p:nvPr/>
            </p:nvSpPr>
            <p:spPr>
              <a:xfrm>
                <a:off x="4325" y="776"/>
                <a:ext cx="13" cy="24"/>
              </a:xfrm>
              <a:custGeom>
                <a:avLst/>
                <a:gdLst/>
                <a:ahLst/>
                <a:cxnLst/>
                <a:rect l="l" t="t" r="r" b="b"/>
                <a:pathLst>
                  <a:path w="8" h="14" extrusionOk="0">
                    <a:moveTo>
                      <a:pt x="0" y="0"/>
                    </a:moveTo>
                    <a:cubicBezTo>
                      <a:pt x="0" y="2"/>
                      <a:pt x="0" y="4"/>
                      <a:pt x="0" y="6"/>
                    </a:cubicBezTo>
                    <a:cubicBezTo>
                      <a:pt x="0" y="9"/>
                      <a:pt x="1" y="12"/>
                      <a:pt x="3" y="14"/>
                    </a:cubicBezTo>
                    <a:cubicBezTo>
                      <a:pt x="4" y="14"/>
                      <a:pt x="4" y="13"/>
                      <a:pt x="5" y="12"/>
                    </a:cubicBezTo>
                    <a:cubicBezTo>
                      <a:pt x="8" y="9"/>
                      <a:pt x="8" y="5"/>
                      <a:pt x="5" y="2"/>
                    </a:cubicBezTo>
                    <a:cubicBezTo>
                      <a:pt x="4" y="0"/>
                      <a:pt x="2"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0" name="Google Shape;1049;p5">
                <a:extLst>
                  <a:ext uri="{FF2B5EF4-FFF2-40B4-BE49-F238E27FC236}">
                    <a16:creationId xmlns:a16="http://schemas.microsoft.com/office/drawing/2014/main" id="{67F6B4A2-BCD4-4DEA-8C44-BD991D2912E4}"/>
                  </a:ext>
                </a:extLst>
              </p:cNvPr>
              <p:cNvSpPr/>
              <p:nvPr/>
            </p:nvSpPr>
            <p:spPr>
              <a:xfrm>
                <a:off x="4369" y="798"/>
                <a:ext cx="41" cy="27"/>
              </a:xfrm>
              <a:custGeom>
                <a:avLst/>
                <a:gdLst/>
                <a:ahLst/>
                <a:cxnLst/>
                <a:rect l="l" t="t" r="r" b="b"/>
                <a:pathLst>
                  <a:path w="24" h="16" extrusionOk="0">
                    <a:moveTo>
                      <a:pt x="18" y="0"/>
                    </a:moveTo>
                    <a:cubicBezTo>
                      <a:pt x="17" y="0"/>
                      <a:pt x="16" y="0"/>
                      <a:pt x="15" y="0"/>
                    </a:cubicBezTo>
                    <a:cubicBezTo>
                      <a:pt x="7" y="2"/>
                      <a:pt x="1" y="8"/>
                      <a:pt x="0" y="16"/>
                    </a:cubicBezTo>
                    <a:cubicBezTo>
                      <a:pt x="1" y="16"/>
                      <a:pt x="3" y="16"/>
                      <a:pt x="4" y="16"/>
                    </a:cubicBezTo>
                    <a:cubicBezTo>
                      <a:pt x="13" y="15"/>
                      <a:pt x="20" y="9"/>
                      <a:pt x="24" y="1"/>
                    </a:cubicBezTo>
                    <a:cubicBezTo>
                      <a:pt x="22" y="0"/>
                      <a:pt x="20" y="0"/>
                      <a:pt x="18"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1" name="Google Shape;1050;p5">
                <a:extLst>
                  <a:ext uri="{FF2B5EF4-FFF2-40B4-BE49-F238E27FC236}">
                    <a16:creationId xmlns:a16="http://schemas.microsoft.com/office/drawing/2014/main" id="{01765DED-C99D-4AD9-8C8A-AE955AA71F1B}"/>
                  </a:ext>
                </a:extLst>
              </p:cNvPr>
              <p:cNvSpPr/>
              <p:nvPr/>
            </p:nvSpPr>
            <p:spPr>
              <a:xfrm>
                <a:off x="4232" y="1090"/>
                <a:ext cx="93" cy="94"/>
              </a:xfrm>
              <a:custGeom>
                <a:avLst/>
                <a:gdLst/>
                <a:ahLst/>
                <a:cxnLst/>
                <a:rect l="l" t="t" r="r" b="b"/>
                <a:pathLst>
                  <a:path w="54" h="55" extrusionOk="0">
                    <a:moveTo>
                      <a:pt x="28" y="0"/>
                    </a:moveTo>
                    <a:cubicBezTo>
                      <a:pt x="24" y="2"/>
                      <a:pt x="19" y="3"/>
                      <a:pt x="15" y="3"/>
                    </a:cubicBezTo>
                    <a:cubicBezTo>
                      <a:pt x="15" y="3"/>
                      <a:pt x="15" y="3"/>
                      <a:pt x="15" y="3"/>
                    </a:cubicBezTo>
                    <a:cubicBezTo>
                      <a:pt x="13" y="4"/>
                      <a:pt x="11" y="5"/>
                      <a:pt x="9" y="6"/>
                    </a:cubicBezTo>
                    <a:cubicBezTo>
                      <a:pt x="12" y="9"/>
                      <a:pt x="14" y="13"/>
                      <a:pt x="14" y="18"/>
                    </a:cubicBezTo>
                    <a:cubicBezTo>
                      <a:pt x="14" y="27"/>
                      <a:pt x="8" y="34"/>
                      <a:pt x="0" y="36"/>
                    </a:cubicBezTo>
                    <a:cubicBezTo>
                      <a:pt x="4" y="47"/>
                      <a:pt x="14" y="55"/>
                      <a:pt x="26" y="55"/>
                    </a:cubicBezTo>
                    <a:cubicBezTo>
                      <a:pt x="27" y="55"/>
                      <a:pt x="28" y="55"/>
                      <a:pt x="29" y="55"/>
                    </a:cubicBezTo>
                    <a:cubicBezTo>
                      <a:pt x="34" y="54"/>
                      <a:pt x="37" y="53"/>
                      <a:pt x="41" y="51"/>
                    </a:cubicBezTo>
                    <a:cubicBezTo>
                      <a:pt x="42" y="49"/>
                      <a:pt x="43" y="48"/>
                      <a:pt x="44" y="47"/>
                    </a:cubicBezTo>
                    <a:cubicBezTo>
                      <a:pt x="45" y="45"/>
                      <a:pt x="47" y="44"/>
                      <a:pt x="49" y="43"/>
                    </a:cubicBezTo>
                    <a:cubicBezTo>
                      <a:pt x="52" y="38"/>
                      <a:pt x="54" y="31"/>
                      <a:pt x="53" y="24"/>
                    </a:cubicBezTo>
                    <a:cubicBezTo>
                      <a:pt x="51" y="11"/>
                      <a:pt x="40" y="1"/>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2" name="Google Shape;1051;p5">
                <a:extLst>
                  <a:ext uri="{FF2B5EF4-FFF2-40B4-BE49-F238E27FC236}">
                    <a16:creationId xmlns:a16="http://schemas.microsoft.com/office/drawing/2014/main" id="{1F4C814B-EE6C-4F2D-919A-FFE2BFD8D322}"/>
                  </a:ext>
                </a:extLst>
              </p:cNvPr>
              <p:cNvSpPr/>
              <p:nvPr/>
            </p:nvSpPr>
            <p:spPr>
              <a:xfrm>
                <a:off x="4258" y="1090"/>
                <a:ext cx="22" cy="5"/>
              </a:xfrm>
              <a:custGeom>
                <a:avLst/>
                <a:gdLst/>
                <a:ahLst/>
                <a:cxnLst/>
                <a:rect l="l" t="t" r="r" b="b"/>
                <a:pathLst>
                  <a:path w="13" h="3" extrusionOk="0">
                    <a:moveTo>
                      <a:pt x="11" y="0"/>
                    </a:moveTo>
                    <a:cubicBezTo>
                      <a:pt x="10" y="0"/>
                      <a:pt x="9" y="0"/>
                      <a:pt x="7" y="1"/>
                    </a:cubicBezTo>
                    <a:cubicBezTo>
                      <a:pt x="5" y="1"/>
                      <a:pt x="2" y="2"/>
                      <a:pt x="0" y="3"/>
                    </a:cubicBezTo>
                    <a:cubicBezTo>
                      <a:pt x="0" y="3"/>
                      <a:pt x="0" y="3"/>
                      <a:pt x="0" y="3"/>
                    </a:cubicBezTo>
                    <a:cubicBezTo>
                      <a:pt x="4" y="3"/>
                      <a:pt x="9" y="2"/>
                      <a:pt x="13" y="0"/>
                    </a:cubicBezTo>
                    <a:cubicBezTo>
                      <a:pt x="12" y="0"/>
                      <a:pt x="12" y="0"/>
                      <a:pt x="1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3" name="Google Shape;1052;p5">
                <a:extLst>
                  <a:ext uri="{FF2B5EF4-FFF2-40B4-BE49-F238E27FC236}">
                    <a16:creationId xmlns:a16="http://schemas.microsoft.com/office/drawing/2014/main" id="{F38CFEA1-332C-4F65-BEEC-A74926B4D6E6}"/>
                  </a:ext>
                </a:extLst>
              </p:cNvPr>
              <p:cNvSpPr/>
              <p:nvPr/>
            </p:nvSpPr>
            <p:spPr>
              <a:xfrm>
                <a:off x="4302" y="1163"/>
                <a:ext cx="14" cy="14"/>
              </a:xfrm>
              <a:custGeom>
                <a:avLst/>
                <a:gdLst/>
                <a:ahLst/>
                <a:cxnLst/>
                <a:rect l="l" t="t" r="r" b="b"/>
                <a:pathLst>
                  <a:path w="8" h="8" extrusionOk="0">
                    <a:moveTo>
                      <a:pt x="8" y="0"/>
                    </a:moveTo>
                    <a:cubicBezTo>
                      <a:pt x="6" y="1"/>
                      <a:pt x="4" y="2"/>
                      <a:pt x="3" y="4"/>
                    </a:cubicBezTo>
                    <a:cubicBezTo>
                      <a:pt x="2" y="5"/>
                      <a:pt x="1" y="6"/>
                      <a:pt x="0" y="8"/>
                    </a:cubicBezTo>
                    <a:cubicBezTo>
                      <a:pt x="3" y="6"/>
                      <a:pt x="6" y="3"/>
                      <a:pt x="8"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4" name="Google Shape;1053;p5">
                <a:extLst>
                  <a:ext uri="{FF2B5EF4-FFF2-40B4-BE49-F238E27FC236}">
                    <a16:creationId xmlns:a16="http://schemas.microsoft.com/office/drawing/2014/main" id="{ADDC5E79-F631-42F1-8E12-86CA392FEE40}"/>
                  </a:ext>
                </a:extLst>
              </p:cNvPr>
              <p:cNvSpPr/>
              <p:nvPr/>
            </p:nvSpPr>
            <p:spPr>
              <a:xfrm>
                <a:off x="4229" y="1100"/>
                <a:ext cx="27" cy="51"/>
              </a:xfrm>
              <a:custGeom>
                <a:avLst/>
                <a:gdLst/>
                <a:ahLst/>
                <a:cxnLst/>
                <a:rect l="l" t="t" r="r" b="b"/>
                <a:pathLst>
                  <a:path w="16" h="30" extrusionOk="0">
                    <a:moveTo>
                      <a:pt x="11" y="0"/>
                    </a:moveTo>
                    <a:cubicBezTo>
                      <a:pt x="4" y="6"/>
                      <a:pt x="0" y="15"/>
                      <a:pt x="1" y="25"/>
                    </a:cubicBezTo>
                    <a:cubicBezTo>
                      <a:pt x="1" y="27"/>
                      <a:pt x="1" y="29"/>
                      <a:pt x="2" y="30"/>
                    </a:cubicBezTo>
                    <a:cubicBezTo>
                      <a:pt x="10" y="28"/>
                      <a:pt x="16" y="21"/>
                      <a:pt x="16" y="12"/>
                    </a:cubicBezTo>
                    <a:cubicBezTo>
                      <a:pt x="16" y="7"/>
                      <a:pt x="14" y="3"/>
                      <a:pt x="11"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5" name="Google Shape;1054;p5">
                <a:extLst>
                  <a:ext uri="{FF2B5EF4-FFF2-40B4-BE49-F238E27FC236}">
                    <a16:creationId xmlns:a16="http://schemas.microsoft.com/office/drawing/2014/main" id="{2BCCAD29-30EE-43FF-ABFE-3B41971CE17C}"/>
                  </a:ext>
                </a:extLst>
              </p:cNvPr>
              <p:cNvSpPr/>
              <p:nvPr/>
            </p:nvSpPr>
            <p:spPr>
              <a:xfrm>
                <a:off x="4157" y="813"/>
                <a:ext cx="48" cy="47"/>
              </a:xfrm>
              <a:custGeom>
                <a:avLst/>
                <a:gdLst/>
                <a:ahLst/>
                <a:cxnLst/>
                <a:rect l="l" t="t" r="r" b="b"/>
                <a:pathLst>
                  <a:path w="28" h="27" extrusionOk="0">
                    <a:moveTo>
                      <a:pt x="14" y="0"/>
                    </a:moveTo>
                    <a:cubicBezTo>
                      <a:pt x="13" y="0"/>
                      <a:pt x="13" y="0"/>
                      <a:pt x="12" y="0"/>
                    </a:cubicBezTo>
                    <a:cubicBezTo>
                      <a:pt x="5" y="1"/>
                      <a:pt x="0" y="8"/>
                      <a:pt x="1" y="15"/>
                    </a:cubicBezTo>
                    <a:cubicBezTo>
                      <a:pt x="1" y="22"/>
                      <a:pt x="7" y="27"/>
                      <a:pt x="14" y="27"/>
                    </a:cubicBezTo>
                    <a:cubicBezTo>
                      <a:pt x="14" y="27"/>
                      <a:pt x="15" y="27"/>
                      <a:pt x="15" y="27"/>
                    </a:cubicBezTo>
                    <a:cubicBezTo>
                      <a:pt x="23" y="26"/>
                      <a:pt x="28" y="19"/>
                      <a:pt x="27" y="12"/>
                    </a:cubicBezTo>
                    <a:cubicBezTo>
                      <a:pt x="26" y="5"/>
                      <a:pt x="20" y="0"/>
                      <a:pt x="1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6" name="Google Shape;1055;p5">
                <a:extLst>
                  <a:ext uri="{FF2B5EF4-FFF2-40B4-BE49-F238E27FC236}">
                    <a16:creationId xmlns:a16="http://schemas.microsoft.com/office/drawing/2014/main" id="{F9F1B4CA-650E-4977-8818-09782290D707}"/>
                  </a:ext>
                </a:extLst>
              </p:cNvPr>
              <p:cNvSpPr/>
              <p:nvPr/>
            </p:nvSpPr>
            <p:spPr>
              <a:xfrm>
                <a:off x="4532" y="84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7" name="Google Shape;1056;p5">
                <a:extLst>
                  <a:ext uri="{FF2B5EF4-FFF2-40B4-BE49-F238E27FC236}">
                    <a16:creationId xmlns:a16="http://schemas.microsoft.com/office/drawing/2014/main" id="{82C63970-6B44-4AC6-871D-47033A228161}"/>
                  </a:ext>
                </a:extLst>
              </p:cNvPr>
              <p:cNvSpPr/>
              <p:nvPr/>
            </p:nvSpPr>
            <p:spPr>
              <a:xfrm>
                <a:off x="4492" y="782"/>
                <a:ext cx="40" cy="62"/>
              </a:xfrm>
              <a:custGeom>
                <a:avLst/>
                <a:gdLst/>
                <a:ahLst/>
                <a:cxnLst/>
                <a:rect l="l" t="t" r="r" b="b"/>
                <a:pathLst>
                  <a:path w="23" h="36" extrusionOk="0">
                    <a:moveTo>
                      <a:pt x="13" y="0"/>
                    </a:moveTo>
                    <a:cubicBezTo>
                      <a:pt x="5" y="3"/>
                      <a:pt x="0" y="11"/>
                      <a:pt x="1" y="20"/>
                    </a:cubicBezTo>
                    <a:cubicBezTo>
                      <a:pt x="2" y="29"/>
                      <a:pt x="10" y="36"/>
                      <a:pt x="20" y="36"/>
                    </a:cubicBezTo>
                    <a:cubicBezTo>
                      <a:pt x="20" y="36"/>
                      <a:pt x="21" y="36"/>
                      <a:pt x="22" y="36"/>
                    </a:cubicBezTo>
                    <a:cubicBezTo>
                      <a:pt x="22" y="36"/>
                      <a:pt x="23" y="36"/>
                      <a:pt x="23" y="36"/>
                    </a:cubicBezTo>
                    <a:cubicBezTo>
                      <a:pt x="23" y="36"/>
                      <a:pt x="23" y="36"/>
                      <a:pt x="23" y="36"/>
                    </a:cubicBezTo>
                    <a:cubicBezTo>
                      <a:pt x="16" y="32"/>
                      <a:pt x="11" y="25"/>
                      <a:pt x="9" y="17"/>
                    </a:cubicBezTo>
                    <a:cubicBezTo>
                      <a:pt x="8" y="11"/>
                      <a:pt x="10" y="5"/>
                      <a:pt x="1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8" name="Google Shape;1057;p5">
                <a:extLst>
                  <a:ext uri="{FF2B5EF4-FFF2-40B4-BE49-F238E27FC236}">
                    <a16:creationId xmlns:a16="http://schemas.microsoft.com/office/drawing/2014/main" id="{DC377A86-2C2F-4A3A-86DF-D213E35C7E9F}"/>
                  </a:ext>
                </a:extLst>
              </p:cNvPr>
              <p:cNvSpPr/>
              <p:nvPr/>
            </p:nvSpPr>
            <p:spPr>
              <a:xfrm>
                <a:off x="4521" y="781"/>
                <a:ext cx="38" cy="63"/>
              </a:xfrm>
              <a:custGeom>
                <a:avLst/>
                <a:gdLst/>
                <a:ahLst/>
                <a:cxnLst/>
                <a:rect l="l" t="t" r="r" b="b"/>
                <a:pathLst>
                  <a:path w="22" h="37" extrusionOk="0">
                    <a:moveTo>
                      <a:pt x="3" y="0"/>
                    </a:moveTo>
                    <a:cubicBezTo>
                      <a:pt x="2" y="0"/>
                      <a:pt x="1" y="0"/>
                      <a:pt x="0" y="0"/>
                    </a:cubicBezTo>
                    <a:cubicBezTo>
                      <a:pt x="1" y="1"/>
                      <a:pt x="2" y="3"/>
                      <a:pt x="3" y="5"/>
                    </a:cubicBezTo>
                    <a:cubicBezTo>
                      <a:pt x="7" y="15"/>
                      <a:pt x="8" y="26"/>
                      <a:pt x="6" y="37"/>
                    </a:cubicBezTo>
                    <a:cubicBezTo>
                      <a:pt x="6" y="37"/>
                      <a:pt x="6" y="37"/>
                      <a:pt x="6" y="37"/>
                    </a:cubicBezTo>
                    <a:cubicBezTo>
                      <a:pt x="16" y="35"/>
                      <a:pt x="22" y="26"/>
                      <a:pt x="21" y="16"/>
                    </a:cubicBezTo>
                    <a:cubicBezTo>
                      <a:pt x="20" y="7"/>
                      <a:pt x="12"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9" name="Google Shape;1058;p5">
                <a:extLst>
                  <a:ext uri="{FF2B5EF4-FFF2-40B4-BE49-F238E27FC236}">
                    <a16:creationId xmlns:a16="http://schemas.microsoft.com/office/drawing/2014/main" id="{0691E946-30D5-4B16-9DF0-088AB84DAF4C}"/>
                  </a:ext>
                </a:extLst>
              </p:cNvPr>
              <p:cNvSpPr/>
              <p:nvPr/>
            </p:nvSpPr>
            <p:spPr>
              <a:xfrm>
                <a:off x="4506" y="781"/>
                <a:ext cx="29" cy="63"/>
              </a:xfrm>
              <a:custGeom>
                <a:avLst/>
                <a:gdLst/>
                <a:ahLst/>
                <a:cxnLst/>
                <a:rect l="l" t="t" r="r" b="b"/>
                <a:pathLst>
                  <a:path w="17" h="37" extrusionOk="0">
                    <a:moveTo>
                      <a:pt x="9" y="0"/>
                    </a:moveTo>
                    <a:cubicBezTo>
                      <a:pt x="9" y="0"/>
                      <a:pt x="9" y="0"/>
                      <a:pt x="9" y="0"/>
                    </a:cubicBezTo>
                    <a:cubicBezTo>
                      <a:pt x="8" y="0"/>
                      <a:pt x="6" y="0"/>
                      <a:pt x="5" y="1"/>
                    </a:cubicBezTo>
                    <a:cubicBezTo>
                      <a:pt x="2" y="6"/>
                      <a:pt x="0" y="12"/>
                      <a:pt x="1" y="18"/>
                    </a:cubicBezTo>
                    <a:cubicBezTo>
                      <a:pt x="3" y="26"/>
                      <a:pt x="8" y="33"/>
                      <a:pt x="15" y="37"/>
                    </a:cubicBezTo>
                    <a:cubicBezTo>
                      <a:pt x="17" y="26"/>
                      <a:pt x="16" y="15"/>
                      <a:pt x="12" y="5"/>
                    </a:cubicBezTo>
                    <a:cubicBezTo>
                      <a:pt x="11" y="3"/>
                      <a:pt x="10" y="1"/>
                      <a:pt x="9"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0" name="Google Shape;1059;p5">
                <a:extLst>
                  <a:ext uri="{FF2B5EF4-FFF2-40B4-BE49-F238E27FC236}">
                    <a16:creationId xmlns:a16="http://schemas.microsoft.com/office/drawing/2014/main" id="{3AFC7A29-5601-4FC1-B5E4-95F67C56C090}"/>
                  </a:ext>
                </a:extLst>
              </p:cNvPr>
              <p:cNvSpPr/>
              <p:nvPr/>
            </p:nvSpPr>
            <p:spPr>
              <a:xfrm>
                <a:off x="3890" y="1259"/>
                <a:ext cx="56" cy="55"/>
              </a:xfrm>
              <a:custGeom>
                <a:avLst/>
                <a:gdLst/>
                <a:ahLst/>
                <a:cxnLst/>
                <a:rect l="l" t="t" r="r" b="b"/>
                <a:pathLst>
                  <a:path w="33" h="32" extrusionOk="0">
                    <a:moveTo>
                      <a:pt x="17" y="0"/>
                    </a:moveTo>
                    <a:cubicBezTo>
                      <a:pt x="9" y="0"/>
                      <a:pt x="2" y="6"/>
                      <a:pt x="1" y="15"/>
                    </a:cubicBezTo>
                    <a:cubicBezTo>
                      <a:pt x="0" y="23"/>
                      <a:pt x="7" y="31"/>
                      <a:pt x="15" y="31"/>
                    </a:cubicBezTo>
                    <a:cubicBezTo>
                      <a:pt x="16" y="32"/>
                      <a:pt x="16" y="32"/>
                      <a:pt x="17" y="32"/>
                    </a:cubicBezTo>
                    <a:cubicBezTo>
                      <a:pt x="25" y="32"/>
                      <a:pt x="32" y="25"/>
                      <a:pt x="32" y="17"/>
                    </a:cubicBezTo>
                    <a:cubicBezTo>
                      <a:pt x="33" y="9"/>
                      <a:pt x="27" y="1"/>
                      <a:pt x="18" y="0"/>
                    </a:cubicBezTo>
                    <a:cubicBezTo>
                      <a:pt x="18" y="0"/>
                      <a:pt x="17" y="0"/>
                      <a:pt x="1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1" name="Google Shape;1060;p5">
                <a:extLst>
                  <a:ext uri="{FF2B5EF4-FFF2-40B4-BE49-F238E27FC236}">
                    <a16:creationId xmlns:a16="http://schemas.microsoft.com/office/drawing/2014/main" id="{654AFC42-7420-428B-9AA9-80BA0642F342}"/>
                  </a:ext>
                </a:extLst>
              </p:cNvPr>
              <p:cNvSpPr/>
              <p:nvPr/>
            </p:nvSpPr>
            <p:spPr>
              <a:xfrm>
                <a:off x="3790" y="1052"/>
                <a:ext cx="120" cy="115"/>
              </a:xfrm>
              <a:custGeom>
                <a:avLst/>
                <a:gdLst/>
                <a:ahLst/>
                <a:cxnLst/>
                <a:rect l="l" t="t" r="r" b="b"/>
                <a:pathLst>
                  <a:path w="70" h="67" extrusionOk="0">
                    <a:moveTo>
                      <a:pt x="34" y="0"/>
                    </a:moveTo>
                    <a:cubicBezTo>
                      <a:pt x="37" y="2"/>
                      <a:pt x="39" y="5"/>
                      <a:pt x="41" y="7"/>
                    </a:cubicBezTo>
                    <a:cubicBezTo>
                      <a:pt x="49" y="20"/>
                      <a:pt x="45" y="36"/>
                      <a:pt x="32" y="44"/>
                    </a:cubicBezTo>
                    <a:cubicBezTo>
                      <a:pt x="28" y="47"/>
                      <a:pt x="23" y="48"/>
                      <a:pt x="18" y="48"/>
                    </a:cubicBezTo>
                    <a:cubicBezTo>
                      <a:pt x="12" y="48"/>
                      <a:pt x="5" y="45"/>
                      <a:pt x="0" y="41"/>
                    </a:cubicBezTo>
                    <a:cubicBezTo>
                      <a:pt x="1" y="46"/>
                      <a:pt x="4" y="52"/>
                      <a:pt x="7" y="56"/>
                    </a:cubicBezTo>
                    <a:cubicBezTo>
                      <a:pt x="9" y="56"/>
                      <a:pt x="10" y="57"/>
                      <a:pt x="12" y="57"/>
                    </a:cubicBezTo>
                    <a:cubicBezTo>
                      <a:pt x="15" y="54"/>
                      <a:pt x="19" y="52"/>
                      <a:pt x="24" y="51"/>
                    </a:cubicBezTo>
                    <a:cubicBezTo>
                      <a:pt x="25" y="51"/>
                      <a:pt x="26" y="51"/>
                      <a:pt x="26" y="51"/>
                    </a:cubicBezTo>
                    <a:cubicBezTo>
                      <a:pt x="36" y="51"/>
                      <a:pt x="44" y="58"/>
                      <a:pt x="45" y="67"/>
                    </a:cubicBezTo>
                    <a:cubicBezTo>
                      <a:pt x="58" y="63"/>
                      <a:pt x="67" y="51"/>
                      <a:pt x="68" y="38"/>
                    </a:cubicBezTo>
                    <a:cubicBezTo>
                      <a:pt x="70" y="19"/>
                      <a:pt x="56" y="2"/>
                      <a:pt x="37" y="0"/>
                    </a:cubicBezTo>
                    <a:cubicBezTo>
                      <a:pt x="36" y="0"/>
                      <a:pt x="35"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2" name="Google Shape;1061;p5">
                <a:extLst>
                  <a:ext uri="{FF2B5EF4-FFF2-40B4-BE49-F238E27FC236}">
                    <a16:creationId xmlns:a16="http://schemas.microsoft.com/office/drawing/2014/main" id="{333E0FAB-29EF-45B3-A6E3-ED9FA38FF712}"/>
                  </a:ext>
                </a:extLst>
              </p:cNvPr>
              <p:cNvSpPr/>
              <p:nvPr/>
            </p:nvSpPr>
            <p:spPr>
              <a:xfrm>
                <a:off x="3802" y="1148"/>
                <a:ext cx="9" cy="5"/>
              </a:xfrm>
              <a:custGeom>
                <a:avLst/>
                <a:gdLst/>
                <a:ahLst/>
                <a:cxnLst/>
                <a:rect l="l" t="t" r="r" b="b"/>
                <a:pathLst>
                  <a:path w="5" h="3" extrusionOk="0">
                    <a:moveTo>
                      <a:pt x="0" y="0"/>
                    </a:moveTo>
                    <a:cubicBezTo>
                      <a:pt x="1" y="1"/>
                      <a:pt x="2" y="2"/>
                      <a:pt x="3" y="3"/>
                    </a:cubicBezTo>
                    <a:cubicBezTo>
                      <a:pt x="4" y="3"/>
                      <a:pt x="4" y="2"/>
                      <a:pt x="5" y="1"/>
                    </a:cubicBezTo>
                    <a:cubicBezTo>
                      <a:pt x="3" y="1"/>
                      <a:pt x="2" y="0"/>
                      <a:pt x="0"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3" name="Google Shape;1062;p5">
                <a:extLst>
                  <a:ext uri="{FF2B5EF4-FFF2-40B4-BE49-F238E27FC236}">
                    <a16:creationId xmlns:a16="http://schemas.microsoft.com/office/drawing/2014/main" id="{D0C454C8-8C79-4EDA-BFC8-3CD23DBD92C2}"/>
                  </a:ext>
                </a:extLst>
              </p:cNvPr>
              <p:cNvSpPr/>
              <p:nvPr/>
            </p:nvSpPr>
            <p:spPr>
              <a:xfrm>
                <a:off x="3811" y="1139"/>
                <a:ext cx="56" cy="31"/>
              </a:xfrm>
              <a:custGeom>
                <a:avLst/>
                <a:gdLst/>
                <a:ahLst/>
                <a:cxnLst/>
                <a:rect l="l" t="t" r="r" b="b"/>
                <a:pathLst>
                  <a:path w="33" h="18" extrusionOk="0">
                    <a:moveTo>
                      <a:pt x="14" y="0"/>
                    </a:moveTo>
                    <a:cubicBezTo>
                      <a:pt x="14" y="0"/>
                      <a:pt x="13" y="0"/>
                      <a:pt x="12" y="0"/>
                    </a:cubicBezTo>
                    <a:cubicBezTo>
                      <a:pt x="7" y="1"/>
                      <a:pt x="3" y="3"/>
                      <a:pt x="0" y="6"/>
                    </a:cubicBezTo>
                    <a:cubicBezTo>
                      <a:pt x="7" y="8"/>
                      <a:pt x="13" y="12"/>
                      <a:pt x="18" y="18"/>
                    </a:cubicBezTo>
                    <a:cubicBezTo>
                      <a:pt x="18" y="18"/>
                      <a:pt x="19" y="18"/>
                      <a:pt x="19" y="18"/>
                    </a:cubicBezTo>
                    <a:cubicBezTo>
                      <a:pt x="20" y="18"/>
                      <a:pt x="21" y="18"/>
                      <a:pt x="22" y="18"/>
                    </a:cubicBezTo>
                    <a:cubicBezTo>
                      <a:pt x="26" y="18"/>
                      <a:pt x="30" y="17"/>
                      <a:pt x="33" y="16"/>
                    </a:cubicBezTo>
                    <a:cubicBezTo>
                      <a:pt x="32" y="7"/>
                      <a:pt x="24" y="0"/>
                      <a:pt x="14"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4" name="Google Shape;1063;p5">
                <a:extLst>
                  <a:ext uri="{FF2B5EF4-FFF2-40B4-BE49-F238E27FC236}">
                    <a16:creationId xmlns:a16="http://schemas.microsoft.com/office/drawing/2014/main" id="{D57A3EC3-C1EA-4AD4-94AC-AFBAA34FB53D}"/>
                  </a:ext>
                </a:extLst>
              </p:cNvPr>
              <p:cNvSpPr/>
              <p:nvPr/>
            </p:nvSpPr>
            <p:spPr>
              <a:xfrm>
                <a:off x="3807" y="1150"/>
                <a:ext cx="35" cy="20"/>
              </a:xfrm>
              <a:custGeom>
                <a:avLst/>
                <a:gdLst/>
                <a:ahLst/>
                <a:cxnLst/>
                <a:rect l="l" t="t" r="r" b="b"/>
                <a:pathLst>
                  <a:path w="20" h="12" extrusionOk="0">
                    <a:moveTo>
                      <a:pt x="2" y="0"/>
                    </a:moveTo>
                    <a:cubicBezTo>
                      <a:pt x="1" y="1"/>
                      <a:pt x="1" y="2"/>
                      <a:pt x="0" y="2"/>
                    </a:cubicBezTo>
                    <a:cubicBezTo>
                      <a:pt x="5" y="8"/>
                      <a:pt x="12" y="11"/>
                      <a:pt x="20" y="12"/>
                    </a:cubicBezTo>
                    <a:cubicBezTo>
                      <a:pt x="15" y="6"/>
                      <a:pt x="9" y="2"/>
                      <a:pt x="2" y="0"/>
                    </a:cubicBezTo>
                  </a:path>
                </a:pathLst>
              </a:custGeom>
              <a:solidFill>
                <a:srgbClr val="1414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5" name="Google Shape;1064;p5">
                <a:extLst>
                  <a:ext uri="{FF2B5EF4-FFF2-40B4-BE49-F238E27FC236}">
                    <a16:creationId xmlns:a16="http://schemas.microsoft.com/office/drawing/2014/main" id="{46E1C474-449D-488A-8751-7479A34BC64D}"/>
                  </a:ext>
                </a:extLst>
              </p:cNvPr>
              <p:cNvSpPr/>
              <p:nvPr/>
            </p:nvSpPr>
            <p:spPr>
              <a:xfrm>
                <a:off x="3789" y="1052"/>
                <a:ext cx="85" cy="82"/>
              </a:xfrm>
              <a:custGeom>
                <a:avLst/>
                <a:gdLst/>
                <a:ahLst/>
                <a:cxnLst/>
                <a:rect l="l" t="t" r="r" b="b"/>
                <a:pathLst>
                  <a:path w="50" h="48" extrusionOk="0">
                    <a:moveTo>
                      <a:pt x="35" y="0"/>
                    </a:moveTo>
                    <a:cubicBezTo>
                      <a:pt x="17" y="0"/>
                      <a:pt x="2" y="14"/>
                      <a:pt x="1" y="32"/>
                    </a:cubicBezTo>
                    <a:cubicBezTo>
                      <a:pt x="0" y="35"/>
                      <a:pt x="1" y="38"/>
                      <a:pt x="1" y="41"/>
                    </a:cubicBezTo>
                    <a:cubicBezTo>
                      <a:pt x="6" y="45"/>
                      <a:pt x="13" y="48"/>
                      <a:pt x="19" y="48"/>
                    </a:cubicBezTo>
                    <a:cubicBezTo>
                      <a:pt x="24" y="48"/>
                      <a:pt x="29" y="47"/>
                      <a:pt x="33" y="44"/>
                    </a:cubicBezTo>
                    <a:cubicBezTo>
                      <a:pt x="46" y="36"/>
                      <a:pt x="50" y="20"/>
                      <a:pt x="42" y="7"/>
                    </a:cubicBezTo>
                    <a:cubicBezTo>
                      <a:pt x="40" y="5"/>
                      <a:pt x="38" y="2"/>
                      <a:pt x="35" y="0"/>
                    </a:cubicBezTo>
                    <a:cubicBezTo>
                      <a:pt x="35" y="0"/>
                      <a:pt x="35" y="0"/>
                      <a:pt x="3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6" name="Google Shape;1065;p5">
                <a:extLst>
                  <a:ext uri="{FF2B5EF4-FFF2-40B4-BE49-F238E27FC236}">
                    <a16:creationId xmlns:a16="http://schemas.microsoft.com/office/drawing/2014/main" id="{3E1B7F53-7AA3-49BF-B145-7AA3EC61E105}"/>
                  </a:ext>
                </a:extLst>
              </p:cNvPr>
              <p:cNvSpPr/>
              <p:nvPr/>
            </p:nvSpPr>
            <p:spPr>
              <a:xfrm>
                <a:off x="3598" y="1040"/>
                <a:ext cx="40" cy="48"/>
              </a:xfrm>
              <a:custGeom>
                <a:avLst/>
                <a:gdLst/>
                <a:ahLst/>
                <a:cxnLst/>
                <a:rect l="l" t="t" r="r" b="b"/>
                <a:pathLst>
                  <a:path w="23" h="28" extrusionOk="0">
                    <a:moveTo>
                      <a:pt x="19" y="0"/>
                    </a:moveTo>
                    <a:cubicBezTo>
                      <a:pt x="9" y="0"/>
                      <a:pt x="1" y="7"/>
                      <a:pt x="0" y="17"/>
                    </a:cubicBezTo>
                    <a:cubicBezTo>
                      <a:pt x="0" y="21"/>
                      <a:pt x="1" y="24"/>
                      <a:pt x="2" y="28"/>
                    </a:cubicBezTo>
                    <a:cubicBezTo>
                      <a:pt x="5" y="25"/>
                      <a:pt x="7" y="23"/>
                      <a:pt x="10" y="21"/>
                    </a:cubicBezTo>
                    <a:cubicBezTo>
                      <a:pt x="13" y="19"/>
                      <a:pt x="17" y="18"/>
                      <a:pt x="21" y="17"/>
                    </a:cubicBezTo>
                    <a:cubicBezTo>
                      <a:pt x="19" y="11"/>
                      <a:pt x="20" y="5"/>
                      <a:pt x="23" y="0"/>
                    </a:cubicBezTo>
                    <a:cubicBezTo>
                      <a:pt x="22" y="0"/>
                      <a:pt x="21" y="0"/>
                      <a:pt x="20" y="0"/>
                    </a:cubicBezTo>
                    <a:cubicBezTo>
                      <a:pt x="20" y="0"/>
                      <a:pt x="19" y="0"/>
                      <a:pt x="1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7" name="Google Shape;1066;p5">
                <a:extLst>
                  <a:ext uri="{FF2B5EF4-FFF2-40B4-BE49-F238E27FC236}">
                    <a16:creationId xmlns:a16="http://schemas.microsoft.com/office/drawing/2014/main" id="{90D5F200-23F5-4317-BCB4-A177E3793A6D}"/>
                  </a:ext>
                </a:extLst>
              </p:cNvPr>
              <p:cNvSpPr/>
              <p:nvPr/>
            </p:nvSpPr>
            <p:spPr>
              <a:xfrm>
                <a:off x="3631" y="1040"/>
                <a:ext cx="31" cy="29"/>
              </a:xfrm>
              <a:custGeom>
                <a:avLst/>
                <a:gdLst/>
                <a:ahLst/>
                <a:cxnLst/>
                <a:rect l="l" t="t" r="r" b="b"/>
                <a:pathLst>
                  <a:path w="18" h="17" extrusionOk="0">
                    <a:moveTo>
                      <a:pt x="4" y="0"/>
                    </a:moveTo>
                    <a:cubicBezTo>
                      <a:pt x="1" y="5"/>
                      <a:pt x="0" y="11"/>
                      <a:pt x="2" y="17"/>
                    </a:cubicBezTo>
                    <a:cubicBezTo>
                      <a:pt x="5" y="16"/>
                      <a:pt x="7" y="16"/>
                      <a:pt x="9" y="16"/>
                    </a:cubicBezTo>
                    <a:cubicBezTo>
                      <a:pt x="12" y="16"/>
                      <a:pt x="15" y="17"/>
                      <a:pt x="18" y="17"/>
                    </a:cubicBezTo>
                    <a:cubicBezTo>
                      <a:pt x="18" y="9"/>
                      <a:pt x="12" y="2"/>
                      <a:pt x="4"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8" name="Google Shape;1067;p5">
                <a:extLst>
                  <a:ext uri="{FF2B5EF4-FFF2-40B4-BE49-F238E27FC236}">
                    <a16:creationId xmlns:a16="http://schemas.microsoft.com/office/drawing/2014/main" id="{B9835BA0-CF7F-4197-9D90-D8BDE7FCD60F}"/>
                  </a:ext>
                </a:extLst>
              </p:cNvPr>
              <p:cNvSpPr/>
              <p:nvPr/>
            </p:nvSpPr>
            <p:spPr>
              <a:xfrm>
                <a:off x="3602" y="1069"/>
                <a:ext cx="58" cy="34"/>
              </a:xfrm>
              <a:custGeom>
                <a:avLst/>
                <a:gdLst/>
                <a:ahLst/>
                <a:cxnLst/>
                <a:rect l="l" t="t" r="r" b="b"/>
                <a:pathLst>
                  <a:path w="34" h="20" extrusionOk="0">
                    <a:moveTo>
                      <a:pt x="19" y="0"/>
                    </a:moveTo>
                    <a:cubicBezTo>
                      <a:pt x="15" y="1"/>
                      <a:pt x="11" y="2"/>
                      <a:pt x="8" y="4"/>
                    </a:cubicBezTo>
                    <a:cubicBezTo>
                      <a:pt x="5" y="6"/>
                      <a:pt x="3" y="8"/>
                      <a:pt x="0" y="11"/>
                    </a:cubicBezTo>
                    <a:cubicBezTo>
                      <a:pt x="3" y="16"/>
                      <a:pt x="9" y="20"/>
                      <a:pt x="15" y="20"/>
                    </a:cubicBezTo>
                    <a:cubicBezTo>
                      <a:pt x="16" y="20"/>
                      <a:pt x="16" y="20"/>
                      <a:pt x="17" y="20"/>
                    </a:cubicBezTo>
                    <a:cubicBezTo>
                      <a:pt x="24" y="20"/>
                      <a:pt x="31" y="16"/>
                      <a:pt x="34" y="9"/>
                    </a:cubicBezTo>
                    <a:cubicBezTo>
                      <a:pt x="34" y="9"/>
                      <a:pt x="34" y="9"/>
                      <a:pt x="34" y="9"/>
                    </a:cubicBezTo>
                    <a:cubicBezTo>
                      <a:pt x="29" y="9"/>
                      <a:pt x="24" y="7"/>
                      <a:pt x="21" y="2"/>
                    </a:cubicBezTo>
                    <a:cubicBezTo>
                      <a:pt x="20" y="2"/>
                      <a:pt x="20" y="1"/>
                      <a:pt x="1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9" name="Google Shape;1068;p5">
                <a:extLst>
                  <a:ext uri="{FF2B5EF4-FFF2-40B4-BE49-F238E27FC236}">
                    <a16:creationId xmlns:a16="http://schemas.microsoft.com/office/drawing/2014/main" id="{3D96081D-71D5-4ABD-A6F8-BEE406559815}"/>
                  </a:ext>
                </a:extLst>
              </p:cNvPr>
              <p:cNvSpPr/>
              <p:nvPr/>
            </p:nvSpPr>
            <p:spPr>
              <a:xfrm>
                <a:off x="3634" y="1067"/>
                <a:ext cx="28" cy="17"/>
              </a:xfrm>
              <a:custGeom>
                <a:avLst/>
                <a:gdLst/>
                <a:ahLst/>
                <a:cxnLst/>
                <a:rect l="l" t="t" r="r" b="b"/>
                <a:pathLst>
                  <a:path w="16" h="10" extrusionOk="0">
                    <a:moveTo>
                      <a:pt x="7" y="0"/>
                    </a:moveTo>
                    <a:cubicBezTo>
                      <a:pt x="5" y="0"/>
                      <a:pt x="3" y="0"/>
                      <a:pt x="0" y="1"/>
                    </a:cubicBezTo>
                    <a:cubicBezTo>
                      <a:pt x="1" y="2"/>
                      <a:pt x="1" y="3"/>
                      <a:pt x="2" y="3"/>
                    </a:cubicBezTo>
                    <a:cubicBezTo>
                      <a:pt x="5" y="8"/>
                      <a:pt x="10" y="10"/>
                      <a:pt x="15" y="10"/>
                    </a:cubicBezTo>
                    <a:cubicBezTo>
                      <a:pt x="15" y="10"/>
                      <a:pt x="15" y="10"/>
                      <a:pt x="15" y="10"/>
                    </a:cubicBezTo>
                    <a:cubicBezTo>
                      <a:pt x="16" y="8"/>
                      <a:pt x="16" y="6"/>
                      <a:pt x="16" y="4"/>
                    </a:cubicBezTo>
                    <a:cubicBezTo>
                      <a:pt x="16" y="3"/>
                      <a:pt x="16" y="2"/>
                      <a:pt x="16" y="1"/>
                    </a:cubicBezTo>
                    <a:cubicBezTo>
                      <a:pt x="13" y="1"/>
                      <a:pt x="10" y="0"/>
                      <a:pt x="7"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0" name="Google Shape;1069;p5">
                <a:extLst>
                  <a:ext uri="{FF2B5EF4-FFF2-40B4-BE49-F238E27FC236}">
                    <a16:creationId xmlns:a16="http://schemas.microsoft.com/office/drawing/2014/main" id="{73319264-6C63-4BC9-A60D-72E62D5C8E4D}"/>
                  </a:ext>
                </a:extLst>
              </p:cNvPr>
              <p:cNvSpPr/>
              <p:nvPr/>
            </p:nvSpPr>
            <p:spPr>
              <a:xfrm>
                <a:off x="3878" y="903"/>
                <a:ext cx="94" cy="89"/>
              </a:xfrm>
              <a:custGeom>
                <a:avLst/>
                <a:gdLst/>
                <a:ahLst/>
                <a:cxnLst/>
                <a:rect l="l" t="t" r="r" b="b"/>
                <a:pathLst>
                  <a:path w="55" h="52" extrusionOk="0">
                    <a:moveTo>
                      <a:pt x="27" y="0"/>
                    </a:moveTo>
                    <a:cubicBezTo>
                      <a:pt x="14" y="0"/>
                      <a:pt x="2" y="11"/>
                      <a:pt x="1" y="25"/>
                    </a:cubicBezTo>
                    <a:cubicBezTo>
                      <a:pt x="0" y="37"/>
                      <a:pt x="8" y="49"/>
                      <a:pt x="20" y="52"/>
                    </a:cubicBezTo>
                    <a:cubicBezTo>
                      <a:pt x="21" y="45"/>
                      <a:pt x="27" y="40"/>
                      <a:pt x="35" y="40"/>
                    </a:cubicBezTo>
                    <a:cubicBezTo>
                      <a:pt x="35" y="40"/>
                      <a:pt x="35" y="40"/>
                      <a:pt x="35" y="40"/>
                    </a:cubicBezTo>
                    <a:cubicBezTo>
                      <a:pt x="40" y="40"/>
                      <a:pt x="44" y="42"/>
                      <a:pt x="47" y="45"/>
                    </a:cubicBezTo>
                    <a:cubicBezTo>
                      <a:pt x="51" y="41"/>
                      <a:pt x="53" y="36"/>
                      <a:pt x="54" y="29"/>
                    </a:cubicBezTo>
                    <a:cubicBezTo>
                      <a:pt x="55" y="15"/>
                      <a:pt x="44" y="2"/>
                      <a:pt x="30" y="1"/>
                    </a:cubicBezTo>
                    <a:cubicBezTo>
                      <a:pt x="29" y="1"/>
                      <a:pt x="28"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1" name="Google Shape;1070;p5">
                <a:extLst>
                  <a:ext uri="{FF2B5EF4-FFF2-40B4-BE49-F238E27FC236}">
                    <a16:creationId xmlns:a16="http://schemas.microsoft.com/office/drawing/2014/main" id="{05038F35-C6F4-464F-AD8B-B61841E7E5F0}"/>
                  </a:ext>
                </a:extLst>
              </p:cNvPr>
              <p:cNvSpPr/>
              <p:nvPr/>
            </p:nvSpPr>
            <p:spPr>
              <a:xfrm>
                <a:off x="3912" y="971"/>
                <a:ext cx="46" cy="22"/>
              </a:xfrm>
              <a:custGeom>
                <a:avLst/>
                <a:gdLst/>
                <a:ahLst/>
                <a:cxnLst/>
                <a:rect l="l" t="t" r="r" b="b"/>
                <a:pathLst>
                  <a:path w="27" h="13" extrusionOk="0">
                    <a:moveTo>
                      <a:pt x="15" y="0"/>
                    </a:moveTo>
                    <a:cubicBezTo>
                      <a:pt x="15" y="0"/>
                      <a:pt x="15" y="0"/>
                      <a:pt x="15" y="0"/>
                    </a:cubicBezTo>
                    <a:cubicBezTo>
                      <a:pt x="7" y="0"/>
                      <a:pt x="1" y="5"/>
                      <a:pt x="0" y="12"/>
                    </a:cubicBezTo>
                    <a:cubicBezTo>
                      <a:pt x="1" y="13"/>
                      <a:pt x="3" y="13"/>
                      <a:pt x="5" y="13"/>
                    </a:cubicBezTo>
                    <a:cubicBezTo>
                      <a:pt x="6" y="13"/>
                      <a:pt x="7" y="13"/>
                      <a:pt x="7" y="13"/>
                    </a:cubicBezTo>
                    <a:cubicBezTo>
                      <a:pt x="15" y="13"/>
                      <a:pt x="22" y="10"/>
                      <a:pt x="27" y="5"/>
                    </a:cubicBezTo>
                    <a:cubicBezTo>
                      <a:pt x="24" y="2"/>
                      <a:pt x="20" y="0"/>
                      <a:pt x="15"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2" name="Google Shape;1071;p5">
                <a:extLst>
                  <a:ext uri="{FF2B5EF4-FFF2-40B4-BE49-F238E27FC236}">
                    <a16:creationId xmlns:a16="http://schemas.microsoft.com/office/drawing/2014/main" id="{0339AED2-1F0D-44C1-8889-51464CCE10A3}"/>
                  </a:ext>
                </a:extLst>
              </p:cNvPr>
              <p:cNvSpPr/>
              <p:nvPr/>
            </p:nvSpPr>
            <p:spPr>
              <a:xfrm>
                <a:off x="3725" y="1241"/>
                <a:ext cx="79" cy="82"/>
              </a:xfrm>
              <a:custGeom>
                <a:avLst/>
                <a:gdLst/>
                <a:ahLst/>
                <a:cxnLst/>
                <a:rect l="l" t="t" r="r" b="b"/>
                <a:pathLst>
                  <a:path w="46" h="48" extrusionOk="0">
                    <a:moveTo>
                      <a:pt x="10" y="14"/>
                    </a:moveTo>
                    <a:cubicBezTo>
                      <a:pt x="10" y="16"/>
                      <a:pt x="10" y="18"/>
                      <a:pt x="10" y="19"/>
                    </a:cubicBezTo>
                    <a:cubicBezTo>
                      <a:pt x="8" y="22"/>
                      <a:pt x="6" y="25"/>
                      <a:pt x="4" y="26"/>
                    </a:cubicBezTo>
                    <a:cubicBezTo>
                      <a:pt x="11" y="28"/>
                      <a:pt x="17" y="32"/>
                      <a:pt x="21" y="38"/>
                    </a:cubicBezTo>
                    <a:cubicBezTo>
                      <a:pt x="23" y="41"/>
                      <a:pt x="24" y="45"/>
                      <a:pt x="24" y="48"/>
                    </a:cubicBezTo>
                    <a:cubicBezTo>
                      <a:pt x="35" y="46"/>
                      <a:pt x="44" y="37"/>
                      <a:pt x="46" y="25"/>
                    </a:cubicBezTo>
                    <a:cubicBezTo>
                      <a:pt x="43" y="25"/>
                      <a:pt x="41" y="26"/>
                      <a:pt x="38" y="26"/>
                    </a:cubicBezTo>
                    <a:cubicBezTo>
                      <a:pt x="28" y="26"/>
                      <a:pt x="18" y="21"/>
                      <a:pt x="10" y="14"/>
                    </a:cubicBezTo>
                    <a:moveTo>
                      <a:pt x="1" y="0"/>
                    </a:moveTo>
                    <a:cubicBezTo>
                      <a:pt x="1" y="1"/>
                      <a:pt x="0" y="1"/>
                      <a:pt x="0" y="2"/>
                    </a:cubicBezTo>
                    <a:cubicBezTo>
                      <a:pt x="0" y="2"/>
                      <a:pt x="1" y="2"/>
                      <a:pt x="1" y="2"/>
                    </a:cubicBezTo>
                    <a:cubicBezTo>
                      <a:pt x="2" y="3"/>
                      <a:pt x="2" y="3"/>
                      <a:pt x="2" y="3"/>
                    </a:cubicBezTo>
                    <a:cubicBezTo>
                      <a:pt x="2" y="2"/>
                      <a:pt x="2" y="1"/>
                      <a:pt x="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3" name="Google Shape;1072;p5">
                <a:extLst>
                  <a:ext uri="{FF2B5EF4-FFF2-40B4-BE49-F238E27FC236}">
                    <a16:creationId xmlns:a16="http://schemas.microsoft.com/office/drawing/2014/main" id="{7D6D5C86-D2D3-4645-82A6-209E1E33ECC3}"/>
                  </a:ext>
                </a:extLst>
              </p:cNvPr>
              <p:cNvSpPr/>
              <p:nvPr/>
            </p:nvSpPr>
            <p:spPr>
              <a:xfrm>
                <a:off x="3727" y="1232"/>
                <a:ext cx="79" cy="53"/>
              </a:xfrm>
              <a:custGeom>
                <a:avLst/>
                <a:gdLst/>
                <a:ahLst/>
                <a:cxnLst/>
                <a:rect l="l" t="t" r="r" b="b"/>
                <a:pathLst>
                  <a:path w="46" h="31" extrusionOk="0">
                    <a:moveTo>
                      <a:pt x="13" y="0"/>
                    </a:moveTo>
                    <a:cubicBezTo>
                      <a:pt x="8" y="1"/>
                      <a:pt x="4" y="3"/>
                      <a:pt x="0" y="5"/>
                    </a:cubicBezTo>
                    <a:cubicBezTo>
                      <a:pt x="1" y="6"/>
                      <a:pt x="1" y="7"/>
                      <a:pt x="1" y="8"/>
                    </a:cubicBezTo>
                    <a:cubicBezTo>
                      <a:pt x="6" y="10"/>
                      <a:pt x="9" y="14"/>
                      <a:pt x="9" y="19"/>
                    </a:cubicBezTo>
                    <a:cubicBezTo>
                      <a:pt x="17" y="26"/>
                      <a:pt x="27" y="31"/>
                      <a:pt x="37" y="31"/>
                    </a:cubicBezTo>
                    <a:cubicBezTo>
                      <a:pt x="40" y="31"/>
                      <a:pt x="42" y="30"/>
                      <a:pt x="45" y="30"/>
                    </a:cubicBezTo>
                    <a:cubicBezTo>
                      <a:pt x="45" y="30"/>
                      <a:pt x="45" y="29"/>
                      <a:pt x="45" y="29"/>
                    </a:cubicBezTo>
                    <a:cubicBezTo>
                      <a:pt x="46" y="15"/>
                      <a:pt x="37" y="3"/>
                      <a:pt x="24" y="0"/>
                    </a:cubicBezTo>
                    <a:cubicBezTo>
                      <a:pt x="22" y="0"/>
                      <a:pt x="21" y="0"/>
                      <a:pt x="19" y="0"/>
                    </a:cubicBezTo>
                    <a:cubicBezTo>
                      <a:pt x="17" y="0"/>
                      <a:pt x="15" y="0"/>
                      <a:pt x="1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4" name="Google Shape;1073;p5">
                <a:extLst>
                  <a:ext uri="{FF2B5EF4-FFF2-40B4-BE49-F238E27FC236}">
                    <a16:creationId xmlns:a16="http://schemas.microsoft.com/office/drawing/2014/main" id="{1BD548BA-90E1-497A-8221-4D57324230A6}"/>
                  </a:ext>
                </a:extLst>
              </p:cNvPr>
              <p:cNvSpPr/>
              <p:nvPr/>
            </p:nvSpPr>
            <p:spPr>
              <a:xfrm>
                <a:off x="3710" y="1244"/>
                <a:ext cx="32" cy="43"/>
              </a:xfrm>
              <a:custGeom>
                <a:avLst/>
                <a:gdLst/>
                <a:ahLst/>
                <a:cxnLst/>
                <a:rect l="l" t="t" r="r" b="b"/>
                <a:pathLst>
                  <a:path w="19" h="25" extrusionOk="0">
                    <a:moveTo>
                      <a:pt x="9" y="0"/>
                    </a:moveTo>
                    <a:cubicBezTo>
                      <a:pt x="4" y="4"/>
                      <a:pt x="1" y="10"/>
                      <a:pt x="0" y="17"/>
                    </a:cubicBezTo>
                    <a:cubicBezTo>
                      <a:pt x="0" y="20"/>
                      <a:pt x="0" y="22"/>
                      <a:pt x="1" y="25"/>
                    </a:cubicBezTo>
                    <a:cubicBezTo>
                      <a:pt x="3" y="24"/>
                      <a:pt x="5" y="24"/>
                      <a:pt x="8" y="24"/>
                    </a:cubicBezTo>
                    <a:cubicBezTo>
                      <a:pt x="10" y="24"/>
                      <a:pt x="11" y="24"/>
                      <a:pt x="13" y="24"/>
                    </a:cubicBezTo>
                    <a:cubicBezTo>
                      <a:pt x="15" y="23"/>
                      <a:pt x="17" y="20"/>
                      <a:pt x="19" y="17"/>
                    </a:cubicBezTo>
                    <a:cubicBezTo>
                      <a:pt x="19" y="16"/>
                      <a:pt x="19" y="14"/>
                      <a:pt x="19" y="12"/>
                    </a:cubicBezTo>
                    <a:cubicBezTo>
                      <a:pt x="16" y="9"/>
                      <a:pt x="13" y="5"/>
                      <a:pt x="11" y="1"/>
                    </a:cubicBezTo>
                    <a:cubicBezTo>
                      <a:pt x="11" y="1"/>
                      <a:pt x="11" y="1"/>
                      <a:pt x="10" y="0"/>
                    </a:cubicBezTo>
                    <a:cubicBezTo>
                      <a:pt x="10" y="0"/>
                      <a:pt x="9" y="0"/>
                      <a:pt x="9"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5" name="Google Shape;1074;p5">
                <a:extLst>
                  <a:ext uri="{FF2B5EF4-FFF2-40B4-BE49-F238E27FC236}">
                    <a16:creationId xmlns:a16="http://schemas.microsoft.com/office/drawing/2014/main" id="{BC49EA49-0691-4B30-A33F-67FB5A04F001}"/>
                  </a:ext>
                </a:extLst>
              </p:cNvPr>
              <p:cNvSpPr/>
              <p:nvPr/>
            </p:nvSpPr>
            <p:spPr>
              <a:xfrm>
                <a:off x="3729" y="1246"/>
                <a:ext cx="13" cy="19"/>
              </a:xfrm>
              <a:custGeom>
                <a:avLst/>
                <a:gdLst/>
                <a:ahLst/>
                <a:cxnLst/>
                <a:rect l="l" t="t" r="r" b="b"/>
                <a:pathLst>
                  <a:path w="8" h="11" extrusionOk="0">
                    <a:moveTo>
                      <a:pt x="0" y="0"/>
                    </a:moveTo>
                    <a:cubicBezTo>
                      <a:pt x="2" y="4"/>
                      <a:pt x="5" y="8"/>
                      <a:pt x="8" y="11"/>
                    </a:cubicBezTo>
                    <a:cubicBezTo>
                      <a:pt x="8" y="6"/>
                      <a:pt x="5" y="2"/>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6" name="Google Shape;1075;p5">
                <a:extLst>
                  <a:ext uri="{FF2B5EF4-FFF2-40B4-BE49-F238E27FC236}">
                    <a16:creationId xmlns:a16="http://schemas.microsoft.com/office/drawing/2014/main" id="{DBD45F57-4C47-423D-946A-B6E3B1AFAB0A}"/>
                  </a:ext>
                </a:extLst>
              </p:cNvPr>
              <p:cNvSpPr/>
              <p:nvPr/>
            </p:nvSpPr>
            <p:spPr>
              <a:xfrm>
                <a:off x="3749" y="1230"/>
                <a:ext cx="19" cy="2"/>
              </a:xfrm>
              <a:custGeom>
                <a:avLst/>
                <a:gdLst/>
                <a:ahLst/>
                <a:cxnLst/>
                <a:rect l="l" t="t" r="r" b="b"/>
                <a:pathLst>
                  <a:path w="11" h="1" extrusionOk="0">
                    <a:moveTo>
                      <a:pt x="4" y="0"/>
                    </a:moveTo>
                    <a:cubicBezTo>
                      <a:pt x="3" y="0"/>
                      <a:pt x="1" y="0"/>
                      <a:pt x="0" y="1"/>
                    </a:cubicBezTo>
                    <a:cubicBezTo>
                      <a:pt x="2" y="1"/>
                      <a:pt x="4" y="1"/>
                      <a:pt x="6" y="1"/>
                    </a:cubicBezTo>
                    <a:cubicBezTo>
                      <a:pt x="8" y="1"/>
                      <a:pt x="9" y="1"/>
                      <a:pt x="11" y="1"/>
                    </a:cubicBezTo>
                    <a:cubicBezTo>
                      <a:pt x="10" y="1"/>
                      <a:pt x="8" y="1"/>
                      <a:pt x="7" y="0"/>
                    </a:cubicBezTo>
                    <a:cubicBezTo>
                      <a:pt x="6" y="0"/>
                      <a:pt x="5" y="0"/>
                      <a:pt x="4"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7" name="Google Shape;1076;p5">
                <a:extLst>
                  <a:ext uri="{FF2B5EF4-FFF2-40B4-BE49-F238E27FC236}">
                    <a16:creationId xmlns:a16="http://schemas.microsoft.com/office/drawing/2014/main" id="{881EAB45-BEEC-4B9A-A1AC-CA96548C287C}"/>
                  </a:ext>
                </a:extLst>
              </p:cNvPr>
              <p:cNvSpPr/>
              <p:nvPr/>
            </p:nvSpPr>
            <p:spPr>
              <a:xfrm>
                <a:off x="3711" y="1285"/>
                <a:ext cx="55" cy="40"/>
              </a:xfrm>
              <a:custGeom>
                <a:avLst/>
                <a:gdLst/>
                <a:ahLst/>
                <a:cxnLst/>
                <a:rect l="l" t="t" r="r" b="b"/>
                <a:pathLst>
                  <a:path w="32" h="23" extrusionOk="0">
                    <a:moveTo>
                      <a:pt x="12" y="0"/>
                    </a:moveTo>
                    <a:cubicBezTo>
                      <a:pt x="10" y="2"/>
                      <a:pt x="7" y="2"/>
                      <a:pt x="5" y="2"/>
                    </a:cubicBezTo>
                    <a:cubicBezTo>
                      <a:pt x="4" y="2"/>
                      <a:pt x="2" y="2"/>
                      <a:pt x="1" y="1"/>
                    </a:cubicBezTo>
                    <a:cubicBezTo>
                      <a:pt x="0" y="1"/>
                      <a:pt x="0" y="1"/>
                      <a:pt x="0" y="1"/>
                    </a:cubicBezTo>
                    <a:cubicBezTo>
                      <a:pt x="2" y="13"/>
                      <a:pt x="12" y="22"/>
                      <a:pt x="24" y="23"/>
                    </a:cubicBezTo>
                    <a:cubicBezTo>
                      <a:pt x="25" y="23"/>
                      <a:pt x="26" y="23"/>
                      <a:pt x="26" y="23"/>
                    </a:cubicBezTo>
                    <a:cubicBezTo>
                      <a:pt x="29" y="23"/>
                      <a:pt x="31" y="23"/>
                      <a:pt x="32" y="22"/>
                    </a:cubicBezTo>
                    <a:cubicBezTo>
                      <a:pt x="32" y="19"/>
                      <a:pt x="31" y="15"/>
                      <a:pt x="29" y="12"/>
                    </a:cubicBezTo>
                    <a:cubicBezTo>
                      <a:pt x="25" y="6"/>
                      <a:pt x="19" y="2"/>
                      <a:pt x="12"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8" name="Google Shape;1077;p5">
                <a:extLst>
                  <a:ext uri="{FF2B5EF4-FFF2-40B4-BE49-F238E27FC236}">
                    <a16:creationId xmlns:a16="http://schemas.microsoft.com/office/drawing/2014/main" id="{919B4238-414C-41B0-8D12-029CC89EFFB1}"/>
                  </a:ext>
                </a:extLst>
              </p:cNvPr>
              <p:cNvSpPr/>
              <p:nvPr/>
            </p:nvSpPr>
            <p:spPr>
              <a:xfrm>
                <a:off x="3711" y="1285"/>
                <a:ext cx="21" cy="4"/>
              </a:xfrm>
              <a:custGeom>
                <a:avLst/>
                <a:gdLst/>
                <a:ahLst/>
                <a:cxnLst/>
                <a:rect l="l" t="t" r="r" b="b"/>
                <a:pathLst>
                  <a:path w="12" h="2" extrusionOk="0">
                    <a:moveTo>
                      <a:pt x="7" y="0"/>
                    </a:moveTo>
                    <a:cubicBezTo>
                      <a:pt x="4" y="0"/>
                      <a:pt x="2" y="0"/>
                      <a:pt x="0" y="1"/>
                    </a:cubicBezTo>
                    <a:cubicBezTo>
                      <a:pt x="0" y="1"/>
                      <a:pt x="0" y="1"/>
                      <a:pt x="0" y="1"/>
                    </a:cubicBezTo>
                    <a:cubicBezTo>
                      <a:pt x="0" y="1"/>
                      <a:pt x="0" y="1"/>
                      <a:pt x="1" y="1"/>
                    </a:cubicBezTo>
                    <a:cubicBezTo>
                      <a:pt x="2" y="2"/>
                      <a:pt x="4" y="2"/>
                      <a:pt x="5" y="2"/>
                    </a:cubicBezTo>
                    <a:cubicBezTo>
                      <a:pt x="7" y="2"/>
                      <a:pt x="10" y="2"/>
                      <a:pt x="12" y="0"/>
                    </a:cubicBezTo>
                    <a:cubicBezTo>
                      <a:pt x="10" y="0"/>
                      <a:pt x="9" y="0"/>
                      <a:pt x="7"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9" name="Google Shape;1078;p5">
                <a:extLst>
                  <a:ext uri="{FF2B5EF4-FFF2-40B4-BE49-F238E27FC236}">
                    <a16:creationId xmlns:a16="http://schemas.microsoft.com/office/drawing/2014/main" id="{0F36AF09-E33F-4615-9D2F-AA44BEB03941}"/>
                  </a:ext>
                </a:extLst>
              </p:cNvPr>
              <p:cNvSpPr/>
              <p:nvPr/>
            </p:nvSpPr>
            <p:spPr>
              <a:xfrm>
                <a:off x="3703" y="940"/>
                <a:ext cx="26" cy="47"/>
              </a:xfrm>
              <a:custGeom>
                <a:avLst/>
                <a:gdLst/>
                <a:ahLst/>
                <a:cxnLst/>
                <a:rect l="l" t="t" r="r" b="b"/>
                <a:pathLst>
                  <a:path w="15" h="27" extrusionOk="0">
                    <a:moveTo>
                      <a:pt x="12" y="0"/>
                    </a:moveTo>
                    <a:cubicBezTo>
                      <a:pt x="10" y="1"/>
                      <a:pt x="7" y="2"/>
                      <a:pt x="6" y="3"/>
                    </a:cubicBezTo>
                    <a:cubicBezTo>
                      <a:pt x="5" y="6"/>
                      <a:pt x="4" y="8"/>
                      <a:pt x="1" y="10"/>
                    </a:cubicBezTo>
                    <a:cubicBezTo>
                      <a:pt x="1" y="11"/>
                      <a:pt x="1" y="12"/>
                      <a:pt x="1" y="12"/>
                    </a:cubicBezTo>
                    <a:cubicBezTo>
                      <a:pt x="0" y="20"/>
                      <a:pt x="6" y="26"/>
                      <a:pt x="13" y="27"/>
                    </a:cubicBezTo>
                    <a:cubicBezTo>
                      <a:pt x="13" y="27"/>
                      <a:pt x="14" y="27"/>
                      <a:pt x="14" y="27"/>
                    </a:cubicBezTo>
                    <a:cubicBezTo>
                      <a:pt x="15" y="27"/>
                      <a:pt x="15" y="27"/>
                      <a:pt x="15" y="27"/>
                    </a:cubicBezTo>
                    <a:cubicBezTo>
                      <a:pt x="12" y="24"/>
                      <a:pt x="10" y="20"/>
                      <a:pt x="10" y="16"/>
                    </a:cubicBezTo>
                    <a:cubicBezTo>
                      <a:pt x="8" y="11"/>
                      <a:pt x="9" y="5"/>
                      <a:pt x="12"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0" name="Google Shape;1079;p5">
                <a:extLst>
                  <a:ext uri="{FF2B5EF4-FFF2-40B4-BE49-F238E27FC236}">
                    <a16:creationId xmlns:a16="http://schemas.microsoft.com/office/drawing/2014/main" id="{F9A830C0-08B2-4281-B228-774E24AB38B5}"/>
                  </a:ext>
                </a:extLst>
              </p:cNvPr>
              <p:cNvSpPr/>
              <p:nvPr/>
            </p:nvSpPr>
            <p:spPr>
              <a:xfrm>
                <a:off x="3717" y="940"/>
                <a:ext cx="34" cy="47"/>
              </a:xfrm>
              <a:custGeom>
                <a:avLst/>
                <a:gdLst/>
                <a:ahLst/>
                <a:cxnLst/>
                <a:rect l="l" t="t" r="r" b="b"/>
                <a:pathLst>
                  <a:path w="20" h="27" extrusionOk="0">
                    <a:moveTo>
                      <a:pt x="6" y="0"/>
                    </a:moveTo>
                    <a:cubicBezTo>
                      <a:pt x="5" y="0"/>
                      <a:pt x="5" y="0"/>
                      <a:pt x="4" y="0"/>
                    </a:cubicBezTo>
                    <a:cubicBezTo>
                      <a:pt x="1" y="5"/>
                      <a:pt x="0" y="11"/>
                      <a:pt x="2" y="16"/>
                    </a:cubicBezTo>
                    <a:cubicBezTo>
                      <a:pt x="2" y="20"/>
                      <a:pt x="4" y="24"/>
                      <a:pt x="7" y="27"/>
                    </a:cubicBezTo>
                    <a:cubicBezTo>
                      <a:pt x="14" y="26"/>
                      <a:pt x="19" y="21"/>
                      <a:pt x="19" y="15"/>
                    </a:cubicBezTo>
                    <a:cubicBezTo>
                      <a:pt x="20" y="7"/>
                      <a:pt x="15" y="1"/>
                      <a:pt x="7" y="0"/>
                    </a:cubicBezTo>
                    <a:cubicBezTo>
                      <a:pt x="7" y="0"/>
                      <a:pt x="7"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1" name="Google Shape;1080;p5">
                <a:extLst>
                  <a:ext uri="{FF2B5EF4-FFF2-40B4-BE49-F238E27FC236}">
                    <a16:creationId xmlns:a16="http://schemas.microsoft.com/office/drawing/2014/main" id="{65A90DF4-8D51-42B5-8D8A-CC65EB784031}"/>
                  </a:ext>
                </a:extLst>
              </p:cNvPr>
              <p:cNvSpPr/>
              <p:nvPr/>
            </p:nvSpPr>
            <p:spPr>
              <a:xfrm>
                <a:off x="3705" y="945"/>
                <a:ext cx="8" cy="12"/>
              </a:xfrm>
              <a:custGeom>
                <a:avLst/>
                <a:gdLst/>
                <a:ahLst/>
                <a:cxnLst/>
                <a:rect l="l" t="t" r="r" b="b"/>
                <a:pathLst>
                  <a:path w="5" h="7" extrusionOk="0">
                    <a:moveTo>
                      <a:pt x="5" y="0"/>
                    </a:moveTo>
                    <a:cubicBezTo>
                      <a:pt x="3" y="2"/>
                      <a:pt x="1" y="4"/>
                      <a:pt x="0" y="7"/>
                    </a:cubicBezTo>
                    <a:cubicBezTo>
                      <a:pt x="3" y="5"/>
                      <a:pt x="4" y="3"/>
                      <a:pt x="5"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2" name="Google Shape;1081;p5">
                <a:extLst>
                  <a:ext uri="{FF2B5EF4-FFF2-40B4-BE49-F238E27FC236}">
                    <a16:creationId xmlns:a16="http://schemas.microsoft.com/office/drawing/2014/main" id="{C8CF91F9-EB4D-40F7-AB76-83FEA9C90D3C}"/>
                  </a:ext>
                </a:extLst>
              </p:cNvPr>
              <p:cNvSpPr/>
              <p:nvPr/>
            </p:nvSpPr>
            <p:spPr>
              <a:xfrm>
                <a:off x="3624" y="1192"/>
                <a:ext cx="21" cy="25"/>
              </a:xfrm>
              <a:custGeom>
                <a:avLst/>
                <a:gdLst/>
                <a:ahLst/>
                <a:cxnLst/>
                <a:rect l="l" t="t" r="r" b="b"/>
                <a:pathLst>
                  <a:path w="12" h="14" extrusionOk="0">
                    <a:moveTo>
                      <a:pt x="5" y="0"/>
                    </a:moveTo>
                    <a:cubicBezTo>
                      <a:pt x="3" y="0"/>
                      <a:pt x="1" y="1"/>
                      <a:pt x="0" y="2"/>
                    </a:cubicBezTo>
                    <a:cubicBezTo>
                      <a:pt x="0" y="2"/>
                      <a:pt x="0" y="2"/>
                      <a:pt x="0" y="2"/>
                    </a:cubicBezTo>
                    <a:cubicBezTo>
                      <a:pt x="2" y="6"/>
                      <a:pt x="4" y="10"/>
                      <a:pt x="4" y="14"/>
                    </a:cubicBezTo>
                    <a:cubicBezTo>
                      <a:pt x="4" y="14"/>
                      <a:pt x="5" y="14"/>
                      <a:pt x="5" y="14"/>
                    </a:cubicBezTo>
                    <a:cubicBezTo>
                      <a:pt x="8" y="14"/>
                      <a:pt x="11" y="11"/>
                      <a:pt x="12" y="8"/>
                    </a:cubicBezTo>
                    <a:cubicBezTo>
                      <a:pt x="12" y="4"/>
                      <a:pt x="9" y="0"/>
                      <a:pt x="5" y="0"/>
                    </a:cubicBezTo>
                    <a:cubicBezTo>
                      <a:pt x="5" y="0"/>
                      <a:pt x="5" y="0"/>
                      <a:pt x="5"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3" name="Google Shape;1082;p5">
                <a:extLst>
                  <a:ext uri="{FF2B5EF4-FFF2-40B4-BE49-F238E27FC236}">
                    <a16:creationId xmlns:a16="http://schemas.microsoft.com/office/drawing/2014/main" id="{C39D9E24-99C6-44F3-B83D-35D84DF1E73A}"/>
                  </a:ext>
                </a:extLst>
              </p:cNvPr>
              <p:cNvSpPr/>
              <p:nvPr/>
            </p:nvSpPr>
            <p:spPr>
              <a:xfrm>
                <a:off x="3624" y="1196"/>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4" name="Google Shape;1083;p5">
                <a:extLst>
                  <a:ext uri="{FF2B5EF4-FFF2-40B4-BE49-F238E27FC236}">
                    <a16:creationId xmlns:a16="http://schemas.microsoft.com/office/drawing/2014/main" id="{4F3EBC8D-4E43-4475-A5BB-ADE2A08542F1}"/>
                  </a:ext>
                </a:extLst>
              </p:cNvPr>
              <p:cNvSpPr/>
              <p:nvPr/>
            </p:nvSpPr>
            <p:spPr>
              <a:xfrm>
                <a:off x="3619" y="1196"/>
                <a:ext cx="12" cy="21"/>
              </a:xfrm>
              <a:custGeom>
                <a:avLst/>
                <a:gdLst/>
                <a:ahLst/>
                <a:cxnLst/>
                <a:rect l="l" t="t" r="r" b="b"/>
                <a:pathLst>
                  <a:path w="7" h="12" extrusionOk="0">
                    <a:moveTo>
                      <a:pt x="3" y="0"/>
                    </a:moveTo>
                    <a:cubicBezTo>
                      <a:pt x="2" y="2"/>
                      <a:pt x="1" y="3"/>
                      <a:pt x="1" y="5"/>
                    </a:cubicBezTo>
                    <a:cubicBezTo>
                      <a:pt x="0" y="8"/>
                      <a:pt x="3" y="12"/>
                      <a:pt x="7" y="12"/>
                    </a:cubicBezTo>
                    <a:cubicBezTo>
                      <a:pt x="7" y="12"/>
                      <a:pt x="7" y="12"/>
                      <a:pt x="7" y="12"/>
                    </a:cubicBezTo>
                    <a:cubicBezTo>
                      <a:pt x="7" y="8"/>
                      <a:pt x="5" y="4"/>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5" name="Google Shape;1084;p5">
                <a:extLst>
                  <a:ext uri="{FF2B5EF4-FFF2-40B4-BE49-F238E27FC236}">
                    <a16:creationId xmlns:a16="http://schemas.microsoft.com/office/drawing/2014/main" id="{FE28F8B6-8CB8-43D1-A175-8449DC7FBE4C}"/>
                  </a:ext>
                </a:extLst>
              </p:cNvPr>
              <p:cNvSpPr/>
              <p:nvPr/>
            </p:nvSpPr>
            <p:spPr>
              <a:xfrm>
                <a:off x="3621" y="1196"/>
                <a:ext cx="3" cy="9"/>
              </a:xfrm>
              <a:custGeom>
                <a:avLst/>
                <a:gdLst/>
                <a:ahLst/>
                <a:cxnLst/>
                <a:rect l="l" t="t" r="r" b="b"/>
                <a:pathLst>
                  <a:path w="2" h="5" extrusionOk="0">
                    <a:moveTo>
                      <a:pt x="2" y="0"/>
                    </a:moveTo>
                    <a:cubicBezTo>
                      <a:pt x="1" y="1"/>
                      <a:pt x="0" y="3"/>
                      <a:pt x="0" y="4"/>
                    </a:cubicBezTo>
                    <a:cubicBezTo>
                      <a:pt x="0" y="5"/>
                      <a:pt x="0" y="5"/>
                      <a:pt x="0" y="5"/>
                    </a:cubicBezTo>
                    <a:cubicBezTo>
                      <a:pt x="0" y="3"/>
                      <a:pt x="1" y="2"/>
                      <a:pt x="2" y="0"/>
                    </a:cubicBezTo>
                    <a:cubicBezTo>
                      <a:pt x="2" y="0"/>
                      <a:pt x="2" y="0"/>
                      <a:pt x="2"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6" name="Google Shape;1085;p5">
                <a:extLst>
                  <a:ext uri="{FF2B5EF4-FFF2-40B4-BE49-F238E27FC236}">
                    <a16:creationId xmlns:a16="http://schemas.microsoft.com/office/drawing/2014/main" id="{D21FBE31-FD48-4BE6-A83D-AD14DCAC49C2}"/>
                  </a:ext>
                </a:extLst>
              </p:cNvPr>
              <p:cNvSpPr/>
              <p:nvPr/>
            </p:nvSpPr>
            <p:spPr>
              <a:xfrm>
                <a:off x="4087" y="988"/>
                <a:ext cx="17" cy="35"/>
              </a:xfrm>
              <a:custGeom>
                <a:avLst/>
                <a:gdLst/>
                <a:ahLst/>
                <a:cxnLst/>
                <a:rect l="l" t="t" r="r" b="b"/>
                <a:pathLst>
                  <a:path w="10" h="20" extrusionOk="0">
                    <a:moveTo>
                      <a:pt x="1" y="0"/>
                    </a:moveTo>
                    <a:cubicBezTo>
                      <a:pt x="1" y="0"/>
                      <a:pt x="1" y="1"/>
                      <a:pt x="0" y="1"/>
                    </a:cubicBezTo>
                    <a:cubicBezTo>
                      <a:pt x="4" y="6"/>
                      <a:pt x="6" y="11"/>
                      <a:pt x="7" y="18"/>
                    </a:cubicBezTo>
                    <a:cubicBezTo>
                      <a:pt x="7" y="18"/>
                      <a:pt x="7" y="19"/>
                      <a:pt x="7" y="19"/>
                    </a:cubicBezTo>
                    <a:cubicBezTo>
                      <a:pt x="8" y="19"/>
                      <a:pt x="8" y="20"/>
                      <a:pt x="9" y="20"/>
                    </a:cubicBezTo>
                    <a:cubicBezTo>
                      <a:pt x="9" y="19"/>
                      <a:pt x="9" y="18"/>
                      <a:pt x="9" y="17"/>
                    </a:cubicBezTo>
                    <a:cubicBezTo>
                      <a:pt x="10" y="10"/>
                      <a:pt x="6" y="4"/>
                      <a:pt x="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7" name="Google Shape;1086;p5">
                <a:extLst>
                  <a:ext uri="{FF2B5EF4-FFF2-40B4-BE49-F238E27FC236}">
                    <a16:creationId xmlns:a16="http://schemas.microsoft.com/office/drawing/2014/main" id="{5BA86600-9D23-43FC-9B58-27FE3709A9B7}"/>
                  </a:ext>
                </a:extLst>
              </p:cNvPr>
              <p:cNvSpPr/>
              <p:nvPr/>
            </p:nvSpPr>
            <p:spPr>
              <a:xfrm>
                <a:off x="4083" y="985"/>
                <a:ext cx="5" cy="5"/>
              </a:xfrm>
              <a:custGeom>
                <a:avLst/>
                <a:gdLst/>
                <a:ahLst/>
                <a:cxnLst/>
                <a:rect l="l" t="t" r="r" b="b"/>
                <a:pathLst>
                  <a:path w="3" h="3" extrusionOk="0">
                    <a:moveTo>
                      <a:pt x="0" y="0"/>
                    </a:moveTo>
                    <a:cubicBezTo>
                      <a:pt x="1" y="1"/>
                      <a:pt x="2" y="2"/>
                      <a:pt x="2" y="3"/>
                    </a:cubicBezTo>
                    <a:cubicBezTo>
                      <a:pt x="3" y="3"/>
                      <a:pt x="3" y="2"/>
                      <a:pt x="3" y="2"/>
                    </a:cubicBezTo>
                    <a:cubicBezTo>
                      <a:pt x="2" y="1"/>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8" name="Google Shape;1087;p5">
                <a:extLst>
                  <a:ext uri="{FF2B5EF4-FFF2-40B4-BE49-F238E27FC236}">
                    <a16:creationId xmlns:a16="http://schemas.microsoft.com/office/drawing/2014/main" id="{1905E43E-B6AB-4358-B4DA-EE31361BC04E}"/>
                  </a:ext>
                </a:extLst>
              </p:cNvPr>
              <p:cNvSpPr/>
              <p:nvPr/>
            </p:nvSpPr>
            <p:spPr>
              <a:xfrm>
                <a:off x="4039" y="990"/>
                <a:ext cx="60" cy="31"/>
              </a:xfrm>
              <a:custGeom>
                <a:avLst/>
                <a:gdLst/>
                <a:ahLst/>
                <a:cxnLst/>
                <a:rect l="l" t="t" r="r" b="b"/>
                <a:pathLst>
                  <a:path w="35" h="18" extrusionOk="0">
                    <a:moveTo>
                      <a:pt x="28" y="0"/>
                    </a:moveTo>
                    <a:cubicBezTo>
                      <a:pt x="28" y="0"/>
                      <a:pt x="28" y="1"/>
                      <a:pt x="27" y="1"/>
                    </a:cubicBezTo>
                    <a:cubicBezTo>
                      <a:pt x="24" y="5"/>
                      <a:pt x="20" y="7"/>
                      <a:pt x="15" y="7"/>
                    </a:cubicBezTo>
                    <a:cubicBezTo>
                      <a:pt x="11" y="7"/>
                      <a:pt x="7" y="5"/>
                      <a:pt x="4" y="2"/>
                    </a:cubicBezTo>
                    <a:cubicBezTo>
                      <a:pt x="2" y="5"/>
                      <a:pt x="0" y="9"/>
                      <a:pt x="0" y="12"/>
                    </a:cubicBezTo>
                    <a:cubicBezTo>
                      <a:pt x="0" y="13"/>
                      <a:pt x="0" y="13"/>
                      <a:pt x="0" y="13"/>
                    </a:cubicBezTo>
                    <a:cubicBezTo>
                      <a:pt x="2" y="13"/>
                      <a:pt x="4" y="13"/>
                      <a:pt x="7" y="13"/>
                    </a:cubicBezTo>
                    <a:cubicBezTo>
                      <a:pt x="16" y="13"/>
                      <a:pt x="26" y="15"/>
                      <a:pt x="35" y="18"/>
                    </a:cubicBezTo>
                    <a:cubicBezTo>
                      <a:pt x="35" y="18"/>
                      <a:pt x="35" y="17"/>
                      <a:pt x="35" y="17"/>
                    </a:cubicBezTo>
                    <a:cubicBezTo>
                      <a:pt x="34" y="10"/>
                      <a:pt x="32" y="5"/>
                      <a:pt x="28"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9" name="Google Shape;1088;p5">
                <a:extLst>
                  <a:ext uri="{FF2B5EF4-FFF2-40B4-BE49-F238E27FC236}">
                    <a16:creationId xmlns:a16="http://schemas.microsoft.com/office/drawing/2014/main" id="{F4413BC3-CCC8-4900-B47F-207CB645B3AA}"/>
                  </a:ext>
                </a:extLst>
              </p:cNvPr>
              <p:cNvSpPr/>
              <p:nvPr/>
            </p:nvSpPr>
            <p:spPr>
              <a:xfrm>
                <a:off x="4045" y="981"/>
                <a:ext cx="42" cy="21"/>
              </a:xfrm>
              <a:custGeom>
                <a:avLst/>
                <a:gdLst/>
                <a:ahLst/>
                <a:cxnLst/>
                <a:rect l="l" t="t" r="r" b="b"/>
                <a:pathLst>
                  <a:path w="24" h="12" extrusionOk="0">
                    <a:moveTo>
                      <a:pt x="14" y="0"/>
                    </a:moveTo>
                    <a:cubicBezTo>
                      <a:pt x="9" y="0"/>
                      <a:pt x="3" y="3"/>
                      <a:pt x="0" y="7"/>
                    </a:cubicBezTo>
                    <a:cubicBezTo>
                      <a:pt x="3" y="10"/>
                      <a:pt x="7" y="12"/>
                      <a:pt x="11" y="12"/>
                    </a:cubicBezTo>
                    <a:cubicBezTo>
                      <a:pt x="16" y="12"/>
                      <a:pt x="20" y="10"/>
                      <a:pt x="23" y="6"/>
                    </a:cubicBezTo>
                    <a:cubicBezTo>
                      <a:pt x="24" y="6"/>
                      <a:pt x="24" y="5"/>
                      <a:pt x="24" y="5"/>
                    </a:cubicBezTo>
                    <a:cubicBezTo>
                      <a:pt x="24" y="4"/>
                      <a:pt x="23" y="3"/>
                      <a:pt x="22" y="2"/>
                    </a:cubicBezTo>
                    <a:cubicBezTo>
                      <a:pt x="20" y="1"/>
                      <a:pt x="18" y="1"/>
                      <a:pt x="16" y="1"/>
                    </a:cubicBezTo>
                    <a:cubicBezTo>
                      <a:pt x="15" y="0"/>
                      <a:pt x="15" y="0"/>
                      <a:pt x="14" y="0"/>
                    </a:cubicBezTo>
                  </a:path>
                </a:pathLst>
              </a:custGeom>
              <a:solidFill>
                <a:srgbClr val="2122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0" name="Google Shape;1089;p5">
                <a:extLst>
                  <a:ext uri="{FF2B5EF4-FFF2-40B4-BE49-F238E27FC236}">
                    <a16:creationId xmlns:a16="http://schemas.microsoft.com/office/drawing/2014/main" id="{E3D80A29-513F-44D8-85B0-CD12EBD6F1F3}"/>
                  </a:ext>
                </a:extLst>
              </p:cNvPr>
              <p:cNvSpPr/>
              <p:nvPr/>
            </p:nvSpPr>
            <p:spPr>
              <a:xfrm>
                <a:off x="3580" y="1259"/>
                <a:ext cx="94" cy="81"/>
              </a:xfrm>
              <a:custGeom>
                <a:avLst/>
                <a:gdLst/>
                <a:ahLst/>
                <a:cxnLst/>
                <a:rect l="l" t="t" r="r" b="b"/>
                <a:pathLst>
                  <a:path w="55" h="47" extrusionOk="0">
                    <a:moveTo>
                      <a:pt x="26" y="0"/>
                    </a:moveTo>
                    <a:cubicBezTo>
                      <a:pt x="26" y="0"/>
                      <a:pt x="26" y="0"/>
                      <a:pt x="25" y="0"/>
                    </a:cubicBezTo>
                    <a:cubicBezTo>
                      <a:pt x="23" y="3"/>
                      <a:pt x="20" y="6"/>
                      <a:pt x="17" y="9"/>
                    </a:cubicBezTo>
                    <a:cubicBezTo>
                      <a:pt x="12" y="12"/>
                      <a:pt x="8" y="14"/>
                      <a:pt x="3" y="15"/>
                    </a:cubicBezTo>
                    <a:cubicBezTo>
                      <a:pt x="0" y="20"/>
                      <a:pt x="0" y="25"/>
                      <a:pt x="1" y="31"/>
                    </a:cubicBezTo>
                    <a:cubicBezTo>
                      <a:pt x="2" y="31"/>
                      <a:pt x="2" y="31"/>
                      <a:pt x="3" y="31"/>
                    </a:cubicBezTo>
                    <a:cubicBezTo>
                      <a:pt x="6" y="31"/>
                      <a:pt x="10" y="31"/>
                      <a:pt x="13" y="33"/>
                    </a:cubicBezTo>
                    <a:cubicBezTo>
                      <a:pt x="14" y="33"/>
                      <a:pt x="16" y="33"/>
                      <a:pt x="18" y="34"/>
                    </a:cubicBezTo>
                    <a:cubicBezTo>
                      <a:pt x="21" y="35"/>
                      <a:pt x="24" y="37"/>
                      <a:pt x="26" y="39"/>
                    </a:cubicBezTo>
                    <a:cubicBezTo>
                      <a:pt x="32" y="39"/>
                      <a:pt x="37" y="42"/>
                      <a:pt x="40" y="47"/>
                    </a:cubicBezTo>
                    <a:cubicBezTo>
                      <a:pt x="41" y="47"/>
                      <a:pt x="41" y="46"/>
                      <a:pt x="42" y="46"/>
                    </a:cubicBezTo>
                    <a:cubicBezTo>
                      <a:pt x="53" y="37"/>
                      <a:pt x="55" y="21"/>
                      <a:pt x="47" y="10"/>
                    </a:cubicBezTo>
                    <a:cubicBezTo>
                      <a:pt x="42" y="3"/>
                      <a:pt x="34" y="0"/>
                      <a:pt x="2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1" name="Google Shape;1090;p5">
                <a:extLst>
                  <a:ext uri="{FF2B5EF4-FFF2-40B4-BE49-F238E27FC236}">
                    <a16:creationId xmlns:a16="http://schemas.microsoft.com/office/drawing/2014/main" id="{1B0166E3-1EA2-465F-AF21-E76BF5D0C921}"/>
                  </a:ext>
                </a:extLst>
              </p:cNvPr>
              <p:cNvSpPr/>
              <p:nvPr/>
            </p:nvSpPr>
            <p:spPr>
              <a:xfrm>
                <a:off x="3624" y="1326"/>
                <a:ext cx="24" cy="21"/>
              </a:xfrm>
              <a:custGeom>
                <a:avLst/>
                <a:gdLst/>
                <a:ahLst/>
                <a:cxnLst/>
                <a:rect l="l" t="t" r="r" b="b"/>
                <a:pathLst>
                  <a:path w="14" h="12" extrusionOk="0">
                    <a:moveTo>
                      <a:pt x="0" y="0"/>
                    </a:moveTo>
                    <a:cubicBezTo>
                      <a:pt x="3" y="3"/>
                      <a:pt x="4" y="8"/>
                      <a:pt x="5" y="12"/>
                    </a:cubicBezTo>
                    <a:cubicBezTo>
                      <a:pt x="8" y="11"/>
                      <a:pt x="11" y="10"/>
                      <a:pt x="14" y="8"/>
                    </a:cubicBezTo>
                    <a:cubicBezTo>
                      <a:pt x="11" y="3"/>
                      <a:pt x="6" y="0"/>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2" name="Google Shape;1091;p5">
                <a:extLst>
                  <a:ext uri="{FF2B5EF4-FFF2-40B4-BE49-F238E27FC236}">
                    <a16:creationId xmlns:a16="http://schemas.microsoft.com/office/drawing/2014/main" id="{99027234-E9EA-4331-91FD-BF55905A1CB1}"/>
                  </a:ext>
                </a:extLst>
              </p:cNvPr>
              <p:cNvSpPr/>
              <p:nvPr/>
            </p:nvSpPr>
            <p:spPr>
              <a:xfrm>
                <a:off x="3581" y="1313"/>
                <a:ext cx="21" cy="6"/>
              </a:xfrm>
              <a:custGeom>
                <a:avLst/>
                <a:gdLst/>
                <a:ahLst/>
                <a:cxnLst/>
                <a:rect l="l" t="t" r="r" b="b"/>
                <a:pathLst>
                  <a:path w="12" h="4" extrusionOk="0">
                    <a:moveTo>
                      <a:pt x="2" y="0"/>
                    </a:moveTo>
                    <a:cubicBezTo>
                      <a:pt x="1" y="0"/>
                      <a:pt x="1" y="0"/>
                      <a:pt x="0" y="0"/>
                    </a:cubicBezTo>
                    <a:cubicBezTo>
                      <a:pt x="0" y="1"/>
                      <a:pt x="1" y="3"/>
                      <a:pt x="1" y="4"/>
                    </a:cubicBezTo>
                    <a:cubicBezTo>
                      <a:pt x="4" y="3"/>
                      <a:pt x="8" y="2"/>
                      <a:pt x="11" y="2"/>
                    </a:cubicBezTo>
                    <a:cubicBezTo>
                      <a:pt x="11" y="2"/>
                      <a:pt x="11" y="2"/>
                      <a:pt x="12" y="2"/>
                    </a:cubicBezTo>
                    <a:cubicBezTo>
                      <a:pt x="9" y="0"/>
                      <a:pt x="5"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3" name="Google Shape;1092;p5">
                <a:extLst>
                  <a:ext uri="{FF2B5EF4-FFF2-40B4-BE49-F238E27FC236}">
                    <a16:creationId xmlns:a16="http://schemas.microsoft.com/office/drawing/2014/main" id="{E816CE5E-D9C0-4E04-84DE-94F972F08FB0}"/>
                  </a:ext>
                </a:extLst>
              </p:cNvPr>
              <p:cNvSpPr/>
              <p:nvPr/>
            </p:nvSpPr>
            <p:spPr>
              <a:xfrm>
                <a:off x="3602" y="1316"/>
                <a:ext cx="22" cy="12"/>
              </a:xfrm>
              <a:custGeom>
                <a:avLst/>
                <a:gdLst/>
                <a:ahLst/>
                <a:cxnLst/>
                <a:rect l="l" t="t" r="r" b="b"/>
                <a:pathLst>
                  <a:path w="13" h="7" extrusionOk="0">
                    <a:moveTo>
                      <a:pt x="0" y="0"/>
                    </a:moveTo>
                    <a:cubicBezTo>
                      <a:pt x="3" y="1"/>
                      <a:pt x="5" y="4"/>
                      <a:pt x="8" y="7"/>
                    </a:cubicBezTo>
                    <a:cubicBezTo>
                      <a:pt x="8" y="7"/>
                      <a:pt x="8" y="7"/>
                      <a:pt x="8" y="7"/>
                    </a:cubicBezTo>
                    <a:cubicBezTo>
                      <a:pt x="9" y="6"/>
                      <a:pt x="11" y="6"/>
                      <a:pt x="12" y="6"/>
                    </a:cubicBezTo>
                    <a:cubicBezTo>
                      <a:pt x="12" y="6"/>
                      <a:pt x="13" y="6"/>
                      <a:pt x="13" y="6"/>
                    </a:cubicBezTo>
                    <a:cubicBezTo>
                      <a:pt x="11" y="4"/>
                      <a:pt x="8" y="2"/>
                      <a:pt x="5" y="1"/>
                    </a:cubicBezTo>
                    <a:cubicBezTo>
                      <a:pt x="3" y="0"/>
                      <a:pt x="1" y="0"/>
                      <a:pt x="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4" name="Google Shape;1093;p5">
                <a:extLst>
                  <a:ext uri="{FF2B5EF4-FFF2-40B4-BE49-F238E27FC236}">
                    <a16:creationId xmlns:a16="http://schemas.microsoft.com/office/drawing/2014/main" id="{CE3BE7C9-FB25-4FA1-8A2A-DD16906AF243}"/>
                  </a:ext>
                </a:extLst>
              </p:cNvPr>
              <p:cNvSpPr/>
              <p:nvPr/>
            </p:nvSpPr>
            <p:spPr>
              <a:xfrm>
                <a:off x="3616" y="1326"/>
                <a:ext cx="17" cy="21"/>
              </a:xfrm>
              <a:custGeom>
                <a:avLst/>
                <a:gdLst/>
                <a:ahLst/>
                <a:cxnLst/>
                <a:rect l="l" t="t" r="r" b="b"/>
                <a:pathLst>
                  <a:path w="10" h="12" extrusionOk="0">
                    <a:moveTo>
                      <a:pt x="4" y="0"/>
                    </a:moveTo>
                    <a:cubicBezTo>
                      <a:pt x="3" y="0"/>
                      <a:pt x="1" y="0"/>
                      <a:pt x="0" y="1"/>
                    </a:cubicBezTo>
                    <a:cubicBezTo>
                      <a:pt x="0" y="1"/>
                      <a:pt x="0" y="1"/>
                      <a:pt x="0" y="1"/>
                    </a:cubicBezTo>
                    <a:cubicBezTo>
                      <a:pt x="0" y="1"/>
                      <a:pt x="0" y="1"/>
                      <a:pt x="0" y="1"/>
                    </a:cubicBezTo>
                    <a:cubicBezTo>
                      <a:pt x="2" y="5"/>
                      <a:pt x="3" y="8"/>
                      <a:pt x="4" y="12"/>
                    </a:cubicBezTo>
                    <a:cubicBezTo>
                      <a:pt x="4" y="12"/>
                      <a:pt x="5" y="12"/>
                      <a:pt x="5" y="12"/>
                    </a:cubicBezTo>
                    <a:cubicBezTo>
                      <a:pt x="7" y="12"/>
                      <a:pt x="8" y="12"/>
                      <a:pt x="10" y="12"/>
                    </a:cubicBezTo>
                    <a:cubicBezTo>
                      <a:pt x="9" y="8"/>
                      <a:pt x="8" y="3"/>
                      <a:pt x="5" y="0"/>
                    </a:cubicBezTo>
                    <a:cubicBezTo>
                      <a:pt x="5" y="0"/>
                      <a:pt x="4" y="0"/>
                      <a:pt x="4"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5" name="Google Shape;1094;p5">
                <a:extLst>
                  <a:ext uri="{FF2B5EF4-FFF2-40B4-BE49-F238E27FC236}">
                    <a16:creationId xmlns:a16="http://schemas.microsoft.com/office/drawing/2014/main" id="{1156C235-BFDE-4C46-967F-9819FF951D31}"/>
                  </a:ext>
                </a:extLst>
              </p:cNvPr>
              <p:cNvSpPr/>
              <p:nvPr/>
            </p:nvSpPr>
            <p:spPr>
              <a:xfrm>
                <a:off x="3583" y="1316"/>
                <a:ext cx="33" cy="22"/>
              </a:xfrm>
              <a:custGeom>
                <a:avLst/>
                <a:gdLst/>
                <a:ahLst/>
                <a:cxnLst/>
                <a:rect l="l" t="t" r="r" b="b"/>
                <a:pathLst>
                  <a:path w="19" h="13" extrusionOk="0">
                    <a:moveTo>
                      <a:pt x="10" y="0"/>
                    </a:moveTo>
                    <a:cubicBezTo>
                      <a:pt x="7" y="0"/>
                      <a:pt x="3" y="1"/>
                      <a:pt x="0" y="2"/>
                    </a:cubicBezTo>
                    <a:cubicBezTo>
                      <a:pt x="1" y="4"/>
                      <a:pt x="2" y="6"/>
                      <a:pt x="4" y="8"/>
                    </a:cubicBezTo>
                    <a:cubicBezTo>
                      <a:pt x="5" y="10"/>
                      <a:pt x="7" y="12"/>
                      <a:pt x="9" y="13"/>
                    </a:cubicBezTo>
                    <a:cubicBezTo>
                      <a:pt x="11" y="10"/>
                      <a:pt x="15" y="8"/>
                      <a:pt x="19" y="7"/>
                    </a:cubicBezTo>
                    <a:cubicBezTo>
                      <a:pt x="16" y="4"/>
                      <a:pt x="14" y="1"/>
                      <a:pt x="11" y="0"/>
                    </a:cubicBezTo>
                    <a:cubicBezTo>
                      <a:pt x="10" y="0"/>
                      <a:pt x="10" y="0"/>
                      <a:pt x="1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25" name="Google Shape;1095;p5">
              <a:extLst>
                <a:ext uri="{FF2B5EF4-FFF2-40B4-BE49-F238E27FC236}">
                  <a16:creationId xmlns:a16="http://schemas.microsoft.com/office/drawing/2014/main" id="{1C292758-DEF0-4B25-980E-2FEC50FACFA0}"/>
                </a:ext>
              </a:extLst>
            </p:cNvPr>
            <p:cNvGrpSpPr/>
            <p:nvPr/>
          </p:nvGrpSpPr>
          <p:grpSpPr>
            <a:xfrm>
              <a:off x="2645" y="1012"/>
              <a:ext cx="2649" cy="2728"/>
              <a:chOff x="2645" y="1012"/>
              <a:chExt cx="2649" cy="2728"/>
            </a:xfrm>
          </p:grpSpPr>
          <p:sp>
            <p:nvSpPr>
              <p:cNvPr id="53" name="Google Shape;1096;p5">
                <a:extLst>
                  <a:ext uri="{FF2B5EF4-FFF2-40B4-BE49-F238E27FC236}">
                    <a16:creationId xmlns:a16="http://schemas.microsoft.com/office/drawing/2014/main" id="{091A18EA-CF18-4A44-88FE-C3BD318FD208}"/>
                  </a:ext>
                </a:extLst>
              </p:cNvPr>
              <p:cNvSpPr/>
              <p:nvPr/>
            </p:nvSpPr>
            <p:spPr>
              <a:xfrm>
                <a:off x="3598" y="1328"/>
                <a:ext cx="24" cy="19"/>
              </a:xfrm>
              <a:custGeom>
                <a:avLst/>
                <a:gdLst/>
                <a:ahLst/>
                <a:cxnLst/>
                <a:rect l="l" t="t" r="r" b="b"/>
                <a:pathLst>
                  <a:path w="14" h="11" extrusionOk="0">
                    <a:moveTo>
                      <a:pt x="10" y="0"/>
                    </a:moveTo>
                    <a:cubicBezTo>
                      <a:pt x="6" y="1"/>
                      <a:pt x="2" y="3"/>
                      <a:pt x="0" y="6"/>
                    </a:cubicBezTo>
                    <a:cubicBezTo>
                      <a:pt x="4" y="9"/>
                      <a:pt x="9" y="11"/>
                      <a:pt x="14" y="11"/>
                    </a:cubicBezTo>
                    <a:cubicBezTo>
                      <a:pt x="13" y="7"/>
                      <a:pt x="12" y="4"/>
                      <a:pt x="10" y="0"/>
                    </a:cubicBezTo>
                    <a:cubicBezTo>
                      <a:pt x="10" y="0"/>
                      <a:pt x="10" y="0"/>
                      <a:pt x="10" y="0"/>
                    </a:cubicBezTo>
                  </a:path>
                </a:pathLst>
              </a:custGeom>
              <a:solidFill>
                <a:srgbClr val="19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4" name="Google Shape;1097;p5">
                <a:extLst>
                  <a:ext uri="{FF2B5EF4-FFF2-40B4-BE49-F238E27FC236}">
                    <a16:creationId xmlns:a16="http://schemas.microsoft.com/office/drawing/2014/main" id="{B9AE6CD4-1065-4755-B9FF-39CC105EAB61}"/>
                  </a:ext>
                </a:extLst>
              </p:cNvPr>
              <p:cNvSpPr/>
              <p:nvPr/>
            </p:nvSpPr>
            <p:spPr>
              <a:xfrm>
                <a:off x="3585" y="1259"/>
                <a:ext cx="37" cy="26"/>
              </a:xfrm>
              <a:custGeom>
                <a:avLst/>
                <a:gdLst/>
                <a:ahLst/>
                <a:cxnLst/>
                <a:rect l="l" t="t" r="r" b="b"/>
                <a:pathLst>
                  <a:path w="22" h="15" extrusionOk="0">
                    <a:moveTo>
                      <a:pt x="22" y="0"/>
                    </a:moveTo>
                    <a:cubicBezTo>
                      <a:pt x="17" y="0"/>
                      <a:pt x="12" y="2"/>
                      <a:pt x="8" y="5"/>
                    </a:cubicBezTo>
                    <a:cubicBezTo>
                      <a:pt x="4" y="8"/>
                      <a:pt x="1" y="11"/>
                      <a:pt x="0" y="15"/>
                    </a:cubicBezTo>
                    <a:cubicBezTo>
                      <a:pt x="5" y="14"/>
                      <a:pt x="9" y="12"/>
                      <a:pt x="14" y="9"/>
                    </a:cubicBezTo>
                    <a:cubicBezTo>
                      <a:pt x="17" y="6"/>
                      <a:pt x="20" y="3"/>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5" name="Google Shape;1098;p5">
                <a:extLst>
                  <a:ext uri="{FF2B5EF4-FFF2-40B4-BE49-F238E27FC236}">
                    <a16:creationId xmlns:a16="http://schemas.microsoft.com/office/drawing/2014/main" id="{ABF4E647-AFCE-4666-BC1C-A79DD3778943}"/>
                  </a:ext>
                </a:extLst>
              </p:cNvPr>
              <p:cNvSpPr/>
              <p:nvPr/>
            </p:nvSpPr>
            <p:spPr>
              <a:xfrm>
                <a:off x="3574" y="1453"/>
                <a:ext cx="55" cy="53"/>
              </a:xfrm>
              <a:custGeom>
                <a:avLst/>
                <a:gdLst/>
                <a:ahLst/>
                <a:cxnLst/>
                <a:rect l="l" t="t" r="r" b="b"/>
                <a:pathLst>
                  <a:path w="32" h="31" extrusionOk="0">
                    <a:moveTo>
                      <a:pt x="15" y="0"/>
                    </a:moveTo>
                    <a:cubicBezTo>
                      <a:pt x="11" y="0"/>
                      <a:pt x="8" y="1"/>
                      <a:pt x="5" y="3"/>
                    </a:cubicBezTo>
                    <a:cubicBezTo>
                      <a:pt x="3" y="5"/>
                      <a:pt x="2" y="6"/>
                      <a:pt x="1" y="8"/>
                    </a:cubicBezTo>
                    <a:cubicBezTo>
                      <a:pt x="4" y="10"/>
                      <a:pt x="5" y="13"/>
                      <a:pt x="4" y="16"/>
                    </a:cubicBezTo>
                    <a:cubicBezTo>
                      <a:pt x="3" y="18"/>
                      <a:pt x="2" y="20"/>
                      <a:pt x="0" y="20"/>
                    </a:cubicBezTo>
                    <a:cubicBezTo>
                      <a:pt x="0" y="22"/>
                      <a:pt x="1" y="24"/>
                      <a:pt x="2" y="25"/>
                    </a:cubicBezTo>
                    <a:cubicBezTo>
                      <a:pt x="5" y="29"/>
                      <a:pt x="10" y="31"/>
                      <a:pt x="15" y="31"/>
                    </a:cubicBezTo>
                    <a:cubicBezTo>
                      <a:pt x="18" y="31"/>
                      <a:pt x="21" y="30"/>
                      <a:pt x="24" y="28"/>
                    </a:cubicBezTo>
                    <a:cubicBezTo>
                      <a:pt x="31" y="23"/>
                      <a:pt x="32" y="13"/>
                      <a:pt x="27" y="6"/>
                    </a:cubicBezTo>
                    <a:cubicBezTo>
                      <a:pt x="24" y="2"/>
                      <a:pt x="19" y="0"/>
                      <a:pt x="1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6" name="Google Shape;1099;p5">
                <a:extLst>
                  <a:ext uri="{FF2B5EF4-FFF2-40B4-BE49-F238E27FC236}">
                    <a16:creationId xmlns:a16="http://schemas.microsoft.com/office/drawing/2014/main" id="{691B9072-2578-4B1F-BF8F-7F4EE0B1E562}"/>
                  </a:ext>
                </a:extLst>
              </p:cNvPr>
              <p:cNvSpPr/>
              <p:nvPr/>
            </p:nvSpPr>
            <p:spPr>
              <a:xfrm>
                <a:off x="3571" y="1467"/>
                <a:ext cx="12" cy="21"/>
              </a:xfrm>
              <a:custGeom>
                <a:avLst/>
                <a:gdLst/>
                <a:ahLst/>
                <a:cxnLst/>
                <a:rect l="l" t="t" r="r" b="b"/>
                <a:pathLst>
                  <a:path w="7" h="12" extrusionOk="0">
                    <a:moveTo>
                      <a:pt x="3" y="0"/>
                    </a:moveTo>
                    <a:cubicBezTo>
                      <a:pt x="1" y="4"/>
                      <a:pt x="0" y="8"/>
                      <a:pt x="2" y="12"/>
                    </a:cubicBezTo>
                    <a:cubicBezTo>
                      <a:pt x="4" y="12"/>
                      <a:pt x="5" y="10"/>
                      <a:pt x="6" y="8"/>
                    </a:cubicBezTo>
                    <a:cubicBezTo>
                      <a:pt x="7" y="5"/>
                      <a:pt x="6" y="2"/>
                      <a:pt x="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7" name="Google Shape;1100;p5">
                <a:extLst>
                  <a:ext uri="{FF2B5EF4-FFF2-40B4-BE49-F238E27FC236}">
                    <a16:creationId xmlns:a16="http://schemas.microsoft.com/office/drawing/2014/main" id="{C03E7FAD-73DC-46FC-97B4-04044408BF6A}"/>
                  </a:ext>
                </a:extLst>
              </p:cNvPr>
              <p:cNvSpPr/>
              <p:nvPr/>
            </p:nvSpPr>
            <p:spPr>
              <a:xfrm>
                <a:off x="3465" y="1355"/>
                <a:ext cx="12" cy="9"/>
              </a:xfrm>
              <a:custGeom>
                <a:avLst/>
                <a:gdLst/>
                <a:ahLst/>
                <a:cxnLst/>
                <a:rect l="l" t="t" r="r" b="b"/>
                <a:pathLst>
                  <a:path w="7" h="5" extrusionOk="0">
                    <a:moveTo>
                      <a:pt x="3" y="0"/>
                    </a:moveTo>
                    <a:cubicBezTo>
                      <a:pt x="3" y="0"/>
                      <a:pt x="2" y="1"/>
                      <a:pt x="1" y="1"/>
                    </a:cubicBezTo>
                    <a:cubicBezTo>
                      <a:pt x="1" y="1"/>
                      <a:pt x="1" y="1"/>
                      <a:pt x="0" y="1"/>
                    </a:cubicBezTo>
                    <a:cubicBezTo>
                      <a:pt x="3" y="2"/>
                      <a:pt x="5" y="3"/>
                      <a:pt x="7" y="5"/>
                    </a:cubicBezTo>
                    <a:cubicBezTo>
                      <a:pt x="7" y="5"/>
                      <a:pt x="7" y="4"/>
                      <a:pt x="7" y="4"/>
                    </a:cubicBezTo>
                    <a:cubicBezTo>
                      <a:pt x="6" y="3"/>
                      <a:pt x="4" y="1"/>
                      <a:pt x="3"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8" name="Google Shape;1101;p5">
                <a:extLst>
                  <a:ext uri="{FF2B5EF4-FFF2-40B4-BE49-F238E27FC236}">
                    <a16:creationId xmlns:a16="http://schemas.microsoft.com/office/drawing/2014/main" id="{3DBDE2F4-4999-4962-968A-B0BC02EEC2EC}"/>
                  </a:ext>
                </a:extLst>
              </p:cNvPr>
              <p:cNvSpPr/>
              <p:nvPr/>
            </p:nvSpPr>
            <p:spPr>
              <a:xfrm>
                <a:off x="3434" y="1340"/>
                <a:ext cx="36" cy="17"/>
              </a:xfrm>
              <a:custGeom>
                <a:avLst/>
                <a:gdLst/>
                <a:ahLst/>
                <a:cxnLst/>
                <a:rect l="l" t="t" r="r" b="b"/>
                <a:pathLst>
                  <a:path w="21" h="10" extrusionOk="0">
                    <a:moveTo>
                      <a:pt x="0" y="0"/>
                    </a:moveTo>
                    <a:cubicBezTo>
                      <a:pt x="1" y="2"/>
                      <a:pt x="3" y="4"/>
                      <a:pt x="4" y="7"/>
                    </a:cubicBezTo>
                    <a:cubicBezTo>
                      <a:pt x="4" y="8"/>
                      <a:pt x="4" y="9"/>
                      <a:pt x="4" y="10"/>
                    </a:cubicBezTo>
                    <a:cubicBezTo>
                      <a:pt x="6" y="9"/>
                      <a:pt x="8" y="9"/>
                      <a:pt x="10" y="9"/>
                    </a:cubicBezTo>
                    <a:cubicBezTo>
                      <a:pt x="13" y="9"/>
                      <a:pt x="16" y="9"/>
                      <a:pt x="18" y="10"/>
                    </a:cubicBezTo>
                    <a:cubicBezTo>
                      <a:pt x="19" y="10"/>
                      <a:pt x="19" y="10"/>
                      <a:pt x="19" y="10"/>
                    </a:cubicBezTo>
                    <a:cubicBezTo>
                      <a:pt x="20" y="10"/>
                      <a:pt x="21" y="9"/>
                      <a:pt x="21" y="9"/>
                    </a:cubicBezTo>
                    <a:cubicBezTo>
                      <a:pt x="15" y="3"/>
                      <a:pt x="8" y="0"/>
                      <a:pt x="0"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9" name="Google Shape;1102;p5">
                <a:extLst>
                  <a:ext uri="{FF2B5EF4-FFF2-40B4-BE49-F238E27FC236}">
                    <a16:creationId xmlns:a16="http://schemas.microsoft.com/office/drawing/2014/main" id="{94029B17-1E8E-40E5-A85A-73F82B39EB84}"/>
                  </a:ext>
                </a:extLst>
              </p:cNvPr>
              <p:cNvSpPr/>
              <p:nvPr/>
            </p:nvSpPr>
            <p:spPr>
              <a:xfrm>
                <a:off x="3371" y="1400"/>
                <a:ext cx="7" cy="4"/>
              </a:xfrm>
              <a:custGeom>
                <a:avLst/>
                <a:gdLst/>
                <a:ahLst/>
                <a:cxnLst/>
                <a:rect l="l" t="t" r="r" b="b"/>
                <a:pathLst>
                  <a:path w="4" h="2" extrusionOk="0">
                    <a:moveTo>
                      <a:pt x="0" y="0"/>
                    </a:moveTo>
                    <a:cubicBezTo>
                      <a:pt x="0" y="1"/>
                      <a:pt x="0" y="2"/>
                      <a:pt x="0" y="2"/>
                    </a:cubicBezTo>
                    <a:cubicBezTo>
                      <a:pt x="0" y="2"/>
                      <a:pt x="0" y="2"/>
                      <a:pt x="1" y="2"/>
                    </a:cubicBezTo>
                    <a:cubicBezTo>
                      <a:pt x="1" y="2"/>
                      <a:pt x="1" y="2"/>
                      <a:pt x="2" y="2"/>
                    </a:cubicBezTo>
                    <a:cubicBezTo>
                      <a:pt x="2" y="2"/>
                      <a:pt x="3" y="2"/>
                      <a:pt x="4" y="2"/>
                    </a:cubicBezTo>
                    <a:cubicBezTo>
                      <a:pt x="2" y="2"/>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0" name="Google Shape;1103;p5">
                <a:extLst>
                  <a:ext uri="{FF2B5EF4-FFF2-40B4-BE49-F238E27FC236}">
                    <a16:creationId xmlns:a16="http://schemas.microsoft.com/office/drawing/2014/main" id="{36BF0090-EC07-47B2-923B-81104AB523E8}"/>
                  </a:ext>
                </a:extLst>
              </p:cNvPr>
              <p:cNvSpPr/>
              <p:nvPr/>
            </p:nvSpPr>
            <p:spPr>
              <a:xfrm>
                <a:off x="3402" y="1441"/>
                <a:ext cx="65" cy="16"/>
              </a:xfrm>
              <a:custGeom>
                <a:avLst/>
                <a:gdLst/>
                <a:ahLst/>
                <a:cxnLst/>
                <a:rect l="l" t="t" r="r" b="b"/>
                <a:pathLst>
                  <a:path w="38" h="9" extrusionOk="0">
                    <a:moveTo>
                      <a:pt x="17" y="0"/>
                    </a:moveTo>
                    <a:cubicBezTo>
                      <a:pt x="12" y="3"/>
                      <a:pt x="7" y="4"/>
                      <a:pt x="2" y="4"/>
                    </a:cubicBezTo>
                    <a:cubicBezTo>
                      <a:pt x="2" y="4"/>
                      <a:pt x="1" y="4"/>
                      <a:pt x="1" y="4"/>
                    </a:cubicBezTo>
                    <a:cubicBezTo>
                      <a:pt x="1" y="4"/>
                      <a:pt x="0" y="5"/>
                      <a:pt x="0" y="5"/>
                    </a:cubicBezTo>
                    <a:cubicBezTo>
                      <a:pt x="5" y="8"/>
                      <a:pt x="11" y="9"/>
                      <a:pt x="16" y="9"/>
                    </a:cubicBezTo>
                    <a:cubicBezTo>
                      <a:pt x="24" y="9"/>
                      <a:pt x="31" y="7"/>
                      <a:pt x="37" y="2"/>
                    </a:cubicBezTo>
                    <a:cubicBezTo>
                      <a:pt x="38" y="2"/>
                      <a:pt x="38" y="2"/>
                      <a:pt x="38" y="1"/>
                    </a:cubicBezTo>
                    <a:cubicBezTo>
                      <a:pt x="35" y="2"/>
                      <a:pt x="32" y="3"/>
                      <a:pt x="29" y="3"/>
                    </a:cubicBezTo>
                    <a:cubicBezTo>
                      <a:pt x="25" y="3"/>
                      <a:pt x="21" y="2"/>
                      <a:pt x="1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1" name="Google Shape;1104;p5">
                <a:extLst>
                  <a:ext uri="{FF2B5EF4-FFF2-40B4-BE49-F238E27FC236}">
                    <a16:creationId xmlns:a16="http://schemas.microsoft.com/office/drawing/2014/main" id="{B4D7D645-1E2E-40A9-B553-3929B5F93449}"/>
                  </a:ext>
                </a:extLst>
              </p:cNvPr>
              <p:cNvSpPr/>
              <p:nvPr/>
            </p:nvSpPr>
            <p:spPr>
              <a:xfrm>
                <a:off x="3391" y="1409"/>
                <a:ext cx="40" cy="39"/>
              </a:xfrm>
              <a:custGeom>
                <a:avLst/>
                <a:gdLst/>
                <a:ahLst/>
                <a:cxnLst/>
                <a:rect l="l" t="t" r="r" b="b"/>
                <a:pathLst>
                  <a:path w="23" h="23" extrusionOk="0">
                    <a:moveTo>
                      <a:pt x="9" y="0"/>
                    </a:moveTo>
                    <a:cubicBezTo>
                      <a:pt x="7" y="1"/>
                      <a:pt x="6" y="1"/>
                      <a:pt x="4" y="1"/>
                    </a:cubicBezTo>
                    <a:cubicBezTo>
                      <a:pt x="3" y="1"/>
                      <a:pt x="1" y="1"/>
                      <a:pt x="0" y="0"/>
                    </a:cubicBezTo>
                    <a:cubicBezTo>
                      <a:pt x="5" y="4"/>
                      <a:pt x="8" y="9"/>
                      <a:pt x="8" y="15"/>
                    </a:cubicBezTo>
                    <a:cubicBezTo>
                      <a:pt x="8" y="17"/>
                      <a:pt x="8" y="20"/>
                      <a:pt x="7" y="23"/>
                    </a:cubicBezTo>
                    <a:cubicBezTo>
                      <a:pt x="7" y="23"/>
                      <a:pt x="8" y="23"/>
                      <a:pt x="8" y="23"/>
                    </a:cubicBezTo>
                    <a:cubicBezTo>
                      <a:pt x="13" y="23"/>
                      <a:pt x="18" y="22"/>
                      <a:pt x="23" y="19"/>
                    </a:cubicBezTo>
                    <a:cubicBezTo>
                      <a:pt x="22" y="18"/>
                      <a:pt x="20" y="17"/>
                      <a:pt x="19" y="16"/>
                    </a:cubicBezTo>
                    <a:cubicBezTo>
                      <a:pt x="13" y="12"/>
                      <a:pt x="10" y="7"/>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2" name="Google Shape;1105;p5">
                <a:extLst>
                  <a:ext uri="{FF2B5EF4-FFF2-40B4-BE49-F238E27FC236}">
                    <a16:creationId xmlns:a16="http://schemas.microsoft.com/office/drawing/2014/main" id="{1009E0A2-5B8B-472B-AE11-0E9B8E56BDAC}"/>
                  </a:ext>
                </a:extLst>
              </p:cNvPr>
              <p:cNvSpPr/>
              <p:nvPr/>
            </p:nvSpPr>
            <p:spPr>
              <a:xfrm>
                <a:off x="3398" y="1448"/>
                <a:ext cx="5" cy="2"/>
              </a:xfrm>
              <a:custGeom>
                <a:avLst/>
                <a:gdLst/>
                <a:ahLst/>
                <a:cxnLst/>
                <a:rect l="l" t="t" r="r" b="b"/>
                <a:pathLst>
                  <a:path w="3" h="1" extrusionOk="0">
                    <a:moveTo>
                      <a:pt x="0" y="0"/>
                    </a:moveTo>
                    <a:cubicBezTo>
                      <a:pt x="0" y="0"/>
                      <a:pt x="1" y="1"/>
                      <a:pt x="2" y="1"/>
                    </a:cubicBezTo>
                    <a:cubicBezTo>
                      <a:pt x="2" y="1"/>
                      <a:pt x="3" y="0"/>
                      <a:pt x="3" y="0"/>
                    </a:cubicBezTo>
                    <a:cubicBezTo>
                      <a:pt x="2" y="0"/>
                      <a:pt x="1"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3" name="Google Shape;1106;p5">
                <a:extLst>
                  <a:ext uri="{FF2B5EF4-FFF2-40B4-BE49-F238E27FC236}">
                    <a16:creationId xmlns:a16="http://schemas.microsoft.com/office/drawing/2014/main" id="{9A2D3FA2-BA8F-4934-AF57-FE071658D2BB}"/>
                  </a:ext>
                </a:extLst>
              </p:cNvPr>
              <p:cNvSpPr/>
              <p:nvPr/>
            </p:nvSpPr>
            <p:spPr>
              <a:xfrm>
                <a:off x="3371" y="1404"/>
                <a:ext cx="34" cy="44"/>
              </a:xfrm>
              <a:custGeom>
                <a:avLst/>
                <a:gdLst/>
                <a:ahLst/>
                <a:cxnLst/>
                <a:rect l="l" t="t" r="r" b="b"/>
                <a:pathLst>
                  <a:path w="20" h="26" extrusionOk="0">
                    <a:moveTo>
                      <a:pt x="2" y="0"/>
                    </a:moveTo>
                    <a:cubicBezTo>
                      <a:pt x="1" y="0"/>
                      <a:pt x="1" y="0"/>
                      <a:pt x="1" y="0"/>
                    </a:cubicBezTo>
                    <a:cubicBezTo>
                      <a:pt x="0" y="0"/>
                      <a:pt x="0" y="0"/>
                      <a:pt x="0" y="0"/>
                    </a:cubicBezTo>
                    <a:cubicBezTo>
                      <a:pt x="1" y="6"/>
                      <a:pt x="3" y="12"/>
                      <a:pt x="7" y="18"/>
                    </a:cubicBezTo>
                    <a:cubicBezTo>
                      <a:pt x="10" y="21"/>
                      <a:pt x="12" y="23"/>
                      <a:pt x="16" y="26"/>
                    </a:cubicBezTo>
                    <a:cubicBezTo>
                      <a:pt x="17" y="26"/>
                      <a:pt x="18" y="26"/>
                      <a:pt x="19" y="26"/>
                    </a:cubicBezTo>
                    <a:cubicBezTo>
                      <a:pt x="20" y="23"/>
                      <a:pt x="20" y="20"/>
                      <a:pt x="20" y="18"/>
                    </a:cubicBezTo>
                    <a:cubicBezTo>
                      <a:pt x="20" y="12"/>
                      <a:pt x="17" y="7"/>
                      <a:pt x="12" y="3"/>
                    </a:cubicBezTo>
                    <a:cubicBezTo>
                      <a:pt x="9" y="3"/>
                      <a:pt x="6" y="2"/>
                      <a:pt x="4" y="0"/>
                    </a:cubicBezTo>
                    <a:cubicBezTo>
                      <a:pt x="3" y="0"/>
                      <a:pt x="2" y="0"/>
                      <a:pt x="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4" name="Google Shape;1107;p5">
                <a:extLst>
                  <a:ext uri="{FF2B5EF4-FFF2-40B4-BE49-F238E27FC236}">
                    <a16:creationId xmlns:a16="http://schemas.microsoft.com/office/drawing/2014/main" id="{C9D6303B-4B3B-4250-B8E0-0E1981543A18}"/>
                  </a:ext>
                </a:extLst>
              </p:cNvPr>
              <p:cNvSpPr/>
              <p:nvPr/>
            </p:nvSpPr>
            <p:spPr>
              <a:xfrm>
                <a:off x="3410" y="1340"/>
                <a:ext cx="31" cy="17"/>
              </a:xfrm>
              <a:custGeom>
                <a:avLst/>
                <a:gdLst/>
                <a:ahLst/>
                <a:cxnLst/>
                <a:rect l="l" t="t" r="r" b="b"/>
                <a:pathLst>
                  <a:path w="18" h="10" extrusionOk="0">
                    <a:moveTo>
                      <a:pt x="11" y="0"/>
                    </a:moveTo>
                    <a:cubicBezTo>
                      <a:pt x="7" y="0"/>
                      <a:pt x="4" y="0"/>
                      <a:pt x="0" y="2"/>
                    </a:cubicBezTo>
                    <a:cubicBezTo>
                      <a:pt x="7" y="2"/>
                      <a:pt x="13" y="5"/>
                      <a:pt x="18" y="10"/>
                    </a:cubicBezTo>
                    <a:cubicBezTo>
                      <a:pt x="18" y="10"/>
                      <a:pt x="18" y="10"/>
                      <a:pt x="18" y="10"/>
                    </a:cubicBezTo>
                    <a:cubicBezTo>
                      <a:pt x="18" y="9"/>
                      <a:pt x="18" y="8"/>
                      <a:pt x="18" y="7"/>
                    </a:cubicBezTo>
                    <a:cubicBezTo>
                      <a:pt x="17" y="4"/>
                      <a:pt x="15" y="2"/>
                      <a:pt x="14" y="0"/>
                    </a:cubicBezTo>
                    <a:cubicBezTo>
                      <a:pt x="13" y="0"/>
                      <a:pt x="12" y="0"/>
                      <a:pt x="11" y="0"/>
                    </a:cubicBezTo>
                  </a:path>
                </a:pathLst>
              </a:custGeom>
              <a:solidFill>
                <a:srgbClr val="27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5" name="Google Shape;1108;p5">
                <a:extLst>
                  <a:ext uri="{FF2B5EF4-FFF2-40B4-BE49-F238E27FC236}">
                    <a16:creationId xmlns:a16="http://schemas.microsoft.com/office/drawing/2014/main" id="{BE09AD41-9DD1-4D4E-A402-8755AB7B0435}"/>
                  </a:ext>
                </a:extLst>
              </p:cNvPr>
              <p:cNvSpPr/>
              <p:nvPr/>
            </p:nvSpPr>
            <p:spPr>
              <a:xfrm>
                <a:off x="3371" y="1349"/>
                <a:ext cx="58" cy="61"/>
              </a:xfrm>
              <a:custGeom>
                <a:avLst/>
                <a:gdLst/>
                <a:ahLst/>
                <a:cxnLst/>
                <a:rect l="l" t="t" r="r" b="b"/>
                <a:pathLst>
                  <a:path w="34" h="36" extrusionOk="0">
                    <a:moveTo>
                      <a:pt x="16" y="0"/>
                    </a:moveTo>
                    <a:cubicBezTo>
                      <a:pt x="15" y="0"/>
                      <a:pt x="14" y="1"/>
                      <a:pt x="14" y="2"/>
                    </a:cubicBezTo>
                    <a:cubicBezTo>
                      <a:pt x="4" y="9"/>
                      <a:pt x="0" y="19"/>
                      <a:pt x="0" y="30"/>
                    </a:cubicBezTo>
                    <a:cubicBezTo>
                      <a:pt x="1" y="31"/>
                      <a:pt x="2" y="32"/>
                      <a:pt x="4" y="32"/>
                    </a:cubicBezTo>
                    <a:cubicBezTo>
                      <a:pt x="7" y="33"/>
                      <a:pt x="10" y="34"/>
                      <a:pt x="12" y="35"/>
                    </a:cubicBezTo>
                    <a:cubicBezTo>
                      <a:pt x="13" y="36"/>
                      <a:pt x="15" y="36"/>
                      <a:pt x="16" y="36"/>
                    </a:cubicBezTo>
                    <a:cubicBezTo>
                      <a:pt x="18" y="36"/>
                      <a:pt x="19" y="36"/>
                      <a:pt x="21" y="35"/>
                    </a:cubicBezTo>
                    <a:cubicBezTo>
                      <a:pt x="20" y="28"/>
                      <a:pt x="21" y="20"/>
                      <a:pt x="26" y="14"/>
                    </a:cubicBezTo>
                    <a:cubicBezTo>
                      <a:pt x="28" y="11"/>
                      <a:pt x="31" y="9"/>
                      <a:pt x="34" y="7"/>
                    </a:cubicBezTo>
                    <a:cubicBezTo>
                      <a:pt x="28" y="6"/>
                      <a:pt x="21" y="4"/>
                      <a:pt x="16"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6" name="Google Shape;1109;p5">
                <a:extLst>
                  <a:ext uri="{FF2B5EF4-FFF2-40B4-BE49-F238E27FC236}">
                    <a16:creationId xmlns:a16="http://schemas.microsoft.com/office/drawing/2014/main" id="{5DFD62AD-981C-4037-94F0-DAD85A2C32EB}"/>
                  </a:ext>
                </a:extLst>
              </p:cNvPr>
              <p:cNvSpPr/>
              <p:nvPr/>
            </p:nvSpPr>
            <p:spPr>
              <a:xfrm>
                <a:off x="3398" y="1343"/>
                <a:ext cx="43" cy="18"/>
              </a:xfrm>
              <a:custGeom>
                <a:avLst/>
                <a:gdLst/>
                <a:ahLst/>
                <a:cxnLst/>
                <a:rect l="l" t="t" r="r" b="b"/>
                <a:pathLst>
                  <a:path w="25" h="10" extrusionOk="0">
                    <a:moveTo>
                      <a:pt x="7" y="0"/>
                    </a:moveTo>
                    <a:cubicBezTo>
                      <a:pt x="5" y="0"/>
                      <a:pt x="2" y="1"/>
                      <a:pt x="0" y="3"/>
                    </a:cubicBezTo>
                    <a:cubicBezTo>
                      <a:pt x="5" y="7"/>
                      <a:pt x="12" y="9"/>
                      <a:pt x="18" y="10"/>
                    </a:cubicBezTo>
                    <a:cubicBezTo>
                      <a:pt x="20" y="9"/>
                      <a:pt x="23" y="8"/>
                      <a:pt x="25" y="8"/>
                    </a:cubicBezTo>
                    <a:cubicBezTo>
                      <a:pt x="20" y="3"/>
                      <a:pt x="14" y="0"/>
                      <a:pt x="7" y="0"/>
                    </a:cubicBezTo>
                  </a:path>
                </a:pathLst>
              </a:custGeom>
              <a:solidFill>
                <a:srgbClr val="1C1D1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7" name="Google Shape;1110;p5">
                <a:extLst>
                  <a:ext uri="{FF2B5EF4-FFF2-40B4-BE49-F238E27FC236}">
                    <a16:creationId xmlns:a16="http://schemas.microsoft.com/office/drawing/2014/main" id="{DE415DFE-A23D-4EA5-A441-825FABD1FB19}"/>
                  </a:ext>
                </a:extLst>
              </p:cNvPr>
              <p:cNvSpPr/>
              <p:nvPr/>
            </p:nvSpPr>
            <p:spPr>
              <a:xfrm>
                <a:off x="3378" y="1404"/>
                <a:ext cx="13" cy="5"/>
              </a:xfrm>
              <a:custGeom>
                <a:avLst/>
                <a:gdLst/>
                <a:ahLst/>
                <a:cxnLst/>
                <a:rect l="l" t="t" r="r" b="b"/>
                <a:pathLst>
                  <a:path w="8" h="3" extrusionOk="0">
                    <a:moveTo>
                      <a:pt x="0" y="0"/>
                    </a:moveTo>
                    <a:cubicBezTo>
                      <a:pt x="2" y="2"/>
                      <a:pt x="5" y="3"/>
                      <a:pt x="8" y="3"/>
                    </a:cubicBezTo>
                    <a:cubicBezTo>
                      <a:pt x="6" y="2"/>
                      <a:pt x="3" y="1"/>
                      <a:pt x="0" y="0"/>
                    </a:cubicBezTo>
                  </a:path>
                </a:pathLst>
              </a:custGeom>
              <a:solidFill>
                <a:srgbClr val="18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8" name="Google Shape;1111;p5">
                <a:extLst>
                  <a:ext uri="{FF2B5EF4-FFF2-40B4-BE49-F238E27FC236}">
                    <a16:creationId xmlns:a16="http://schemas.microsoft.com/office/drawing/2014/main" id="{51DE8BCB-E6F4-45A6-AE6F-9A0F2C7A911B}"/>
                  </a:ext>
                </a:extLst>
              </p:cNvPr>
              <p:cNvSpPr/>
              <p:nvPr/>
            </p:nvSpPr>
            <p:spPr>
              <a:xfrm>
                <a:off x="3431" y="1357"/>
                <a:ext cx="65" cy="89"/>
              </a:xfrm>
              <a:custGeom>
                <a:avLst/>
                <a:gdLst/>
                <a:ahLst/>
                <a:cxnLst/>
                <a:rect l="l" t="t" r="r" b="b"/>
                <a:pathLst>
                  <a:path w="38" h="52" extrusionOk="0">
                    <a:moveTo>
                      <a:pt x="20" y="0"/>
                    </a:moveTo>
                    <a:cubicBezTo>
                      <a:pt x="17" y="2"/>
                      <a:pt x="13" y="3"/>
                      <a:pt x="9" y="3"/>
                    </a:cubicBezTo>
                    <a:cubicBezTo>
                      <a:pt x="10" y="4"/>
                      <a:pt x="10" y="4"/>
                      <a:pt x="11" y="5"/>
                    </a:cubicBezTo>
                    <a:cubicBezTo>
                      <a:pt x="20" y="19"/>
                      <a:pt x="16" y="38"/>
                      <a:pt x="2" y="48"/>
                    </a:cubicBezTo>
                    <a:cubicBezTo>
                      <a:pt x="1" y="48"/>
                      <a:pt x="1" y="49"/>
                      <a:pt x="0" y="49"/>
                    </a:cubicBezTo>
                    <a:cubicBezTo>
                      <a:pt x="4" y="51"/>
                      <a:pt x="8" y="52"/>
                      <a:pt x="12" y="52"/>
                    </a:cubicBezTo>
                    <a:cubicBezTo>
                      <a:pt x="15" y="52"/>
                      <a:pt x="18" y="51"/>
                      <a:pt x="21" y="50"/>
                    </a:cubicBezTo>
                    <a:cubicBezTo>
                      <a:pt x="35" y="39"/>
                      <a:pt x="38" y="18"/>
                      <a:pt x="27" y="4"/>
                    </a:cubicBezTo>
                    <a:cubicBezTo>
                      <a:pt x="25" y="2"/>
                      <a:pt x="23" y="1"/>
                      <a:pt x="2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69" name="Google Shape;1112;p5">
                <a:extLst>
                  <a:ext uri="{FF2B5EF4-FFF2-40B4-BE49-F238E27FC236}">
                    <a16:creationId xmlns:a16="http://schemas.microsoft.com/office/drawing/2014/main" id="{6ADD7B9E-1BD4-400E-803D-3FFD4D282B60}"/>
                  </a:ext>
                </a:extLst>
              </p:cNvPr>
              <p:cNvSpPr/>
              <p:nvPr/>
            </p:nvSpPr>
            <p:spPr>
              <a:xfrm>
                <a:off x="3441" y="1355"/>
                <a:ext cx="24" cy="7"/>
              </a:xfrm>
              <a:custGeom>
                <a:avLst/>
                <a:gdLst/>
                <a:ahLst/>
                <a:cxnLst/>
                <a:rect l="l" t="t" r="r" b="b"/>
                <a:pathLst>
                  <a:path w="14" h="4" extrusionOk="0">
                    <a:moveTo>
                      <a:pt x="6" y="0"/>
                    </a:moveTo>
                    <a:cubicBezTo>
                      <a:pt x="4" y="0"/>
                      <a:pt x="2" y="0"/>
                      <a:pt x="0" y="1"/>
                    </a:cubicBezTo>
                    <a:cubicBezTo>
                      <a:pt x="0" y="1"/>
                      <a:pt x="0" y="1"/>
                      <a:pt x="0" y="1"/>
                    </a:cubicBezTo>
                    <a:cubicBezTo>
                      <a:pt x="1" y="2"/>
                      <a:pt x="2" y="3"/>
                      <a:pt x="3" y="4"/>
                    </a:cubicBezTo>
                    <a:cubicBezTo>
                      <a:pt x="7" y="4"/>
                      <a:pt x="11" y="3"/>
                      <a:pt x="14" y="1"/>
                    </a:cubicBezTo>
                    <a:cubicBezTo>
                      <a:pt x="12" y="0"/>
                      <a:pt x="9" y="0"/>
                      <a:pt x="6"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0" name="Google Shape;1113;p5">
                <a:extLst>
                  <a:ext uri="{FF2B5EF4-FFF2-40B4-BE49-F238E27FC236}">
                    <a16:creationId xmlns:a16="http://schemas.microsoft.com/office/drawing/2014/main" id="{0ECA9FAD-067D-4803-A1F8-D5768381B991}"/>
                  </a:ext>
                </a:extLst>
              </p:cNvPr>
              <p:cNvSpPr/>
              <p:nvPr/>
            </p:nvSpPr>
            <p:spPr>
              <a:xfrm>
                <a:off x="3407" y="1362"/>
                <a:ext cx="58" cy="79"/>
              </a:xfrm>
              <a:custGeom>
                <a:avLst/>
                <a:gdLst/>
                <a:ahLst/>
                <a:cxnLst/>
                <a:rect l="l" t="t" r="r" b="b"/>
                <a:pathLst>
                  <a:path w="34" h="46" extrusionOk="0">
                    <a:moveTo>
                      <a:pt x="23" y="0"/>
                    </a:moveTo>
                    <a:cubicBezTo>
                      <a:pt x="22" y="0"/>
                      <a:pt x="22" y="0"/>
                      <a:pt x="21" y="0"/>
                    </a:cubicBezTo>
                    <a:cubicBezTo>
                      <a:pt x="22" y="11"/>
                      <a:pt x="15" y="23"/>
                      <a:pt x="3" y="26"/>
                    </a:cubicBezTo>
                    <a:cubicBezTo>
                      <a:pt x="2" y="27"/>
                      <a:pt x="1" y="27"/>
                      <a:pt x="0" y="27"/>
                    </a:cubicBezTo>
                    <a:cubicBezTo>
                      <a:pt x="1" y="34"/>
                      <a:pt x="4" y="39"/>
                      <a:pt x="10" y="43"/>
                    </a:cubicBezTo>
                    <a:cubicBezTo>
                      <a:pt x="11" y="44"/>
                      <a:pt x="13" y="45"/>
                      <a:pt x="14" y="46"/>
                    </a:cubicBezTo>
                    <a:cubicBezTo>
                      <a:pt x="15" y="46"/>
                      <a:pt x="15" y="45"/>
                      <a:pt x="16" y="45"/>
                    </a:cubicBezTo>
                    <a:cubicBezTo>
                      <a:pt x="30" y="35"/>
                      <a:pt x="34" y="16"/>
                      <a:pt x="25" y="2"/>
                    </a:cubicBezTo>
                    <a:cubicBezTo>
                      <a:pt x="24" y="1"/>
                      <a:pt x="24" y="1"/>
                      <a:pt x="23"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1" name="Google Shape;1114;p5">
                <a:extLst>
                  <a:ext uri="{FF2B5EF4-FFF2-40B4-BE49-F238E27FC236}">
                    <a16:creationId xmlns:a16="http://schemas.microsoft.com/office/drawing/2014/main" id="{82F06942-2BD3-4868-9836-25AD878D86D2}"/>
                  </a:ext>
                </a:extLst>
              </p:cNvPr>
              <p:cNvSpPr/>
              <p:nvPr/>
            </p:nvSpPr>
            <p:spPr>
              <a:xfrm>
                <a:off x="3441" y="1357"/>
                <a:ext cx="5" cy="5"/>
              </a:xfrm>
              <a:custGeom>
                <a:avLst/>
                <a:gdLst/>
                <a:ahLst/>
                <a:cxnLst/>
                <a:rect l="l" t="t" r="r" b="b"/>
                <a:pathLst>
                  <a:path w="3" h="3" extrusionOk="0">
                    <a:moveTo>
                      <a:pt x="0" y="0"/>
                    </a:moveTo>
                    <a:cubicBezTo>
                      <a:pt x="1" y="1"/>
                      <a:pt x="1" y="2"/>
                      <a:pt x="1" y="3"/>
                    </a:cubicBezTo>
                    <a:cubicBezTo>
                      <a:pt x="2" y="3"/>
                      <a:pt x="2" y="3"/>
                      <a:pt x="3" y="3"/>
                    </a:cubicBezTo>
                    <a:cubicBezTo>
                      <a:pt x="2" y="2"/>
                      <a:pt x="1" y="1"/>
                      <a:pt x="0" y="0"/>
                    </a:cubicBezTo>
                  </a:path>
                </a:pathLst>
              </a:custGeom>
              <a:solidFill>
                <a:srgbClr val="2D2E3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2" name="Google Shape;1115;p5">
                <a:extLst>
                  <a:ext uri="{FF2B5EF4-FFF2-40B4-BE49-F238E27FC236}">
                    <a16:creationId xmlns:a16="http://schemas.microsoft.com/office/drawing/2014/main" id="{9BE8CA65-8041-4044-B089-6E271CB13C98}"/>
                  </a:ext>
                </a:extLst>
              </p:cNvPr>
              <p:cNvSpPr/>
              <p:nvPr/>
            </p:nvSpPr>
            <p:spPr>
              <a:xfrm>
                <a:off x="3441" y="1357"/>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1B1C1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3" name="Google Shape;1116;p5">
                <a:extLst>
                  <a:ext uri="{FF2B5EF4-FFF2-40B4-BE49-F238E27FC236}">
                    <a16:creationId xmlns:a16="http://schemas.microsoft.com/office/drawing/2014/main" id="{30544EDC-4516-4DC2-8F99-5070993C4D76}"/>
                  </a:ext>
                </a:extLst>
              </p:cNvPr>
              <p:cNvSpPr/>
              <p:nvPr/>
            </p:nvSpPr>
            <p:spPr>
              <a:xfrm>
                <a:off x="3405" y="1361"/>
                <a:ext cx="39" cy="48"/>
              </a:xfrm>
              <a:custGeom>
                <a:avLst/>
                <a:gdLst/>
                <a:ahLst/>
                <a:cxnLst/>
                <a:rect l="l" t="t" r="r" b="b"/>
                <a:pathLst>
                  <a:path w="23" h="28" extrusionOk="0">
                    <a:moveTo>
                      <a:pt x="14" y="0"/>
                    </a:moveTo>
                    <a:cubicBezTo>
                      <a:pt x="11" y="2"/>
                      <a:pt x="8" y="4"/>
                      <a:pt x="6" y="7"/>
                    </a:cubicBezTo>
                    <a:cubicBezTo>
                      <a:pt x="1" y="13"/>
                      <a:pt x="0" y="21"/>
                      <a:pt x="1" y="28"/>
                    </a:cubicBezTo>
                    <a:cubicBezTo>
                      <a:pt x="2" y="28"/>
                      <a:pt x="3" y="28"/>
                      <a:pt x="4" y="27"/>
                    </a:cubicBezTo>
                    <a:cubicBezTo>
                      <a:pt x="16" y="24"/>
                      <a:pt x="23" y="12"/>
                      <a:pt x="22" y="1"/>
                    </a:cubicBezTo>
                    <a:cubicBezTo>
                      <a:pt x="22" y="1"/>
                      <a:pt x="21" y="1"/>
                      <a:pt x="21" y="1"/>
                    </a:cubicBezTo>
                    <a:cubicBezTo>
                      <a:pt x="19" y="1"/>
                      <a:pt x="16" y="1"/>
                      <a:pt x="14" y="0"/>
                    </a:cubicBezTo>
                  </a:path>
                </a:pathLst>
              </a:custGeom>
              <a:solidFill>
                <a:srgbClr val="18181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4" name="Google Shape;1117;p5">
                <a:extLst>
                  <a:ext uri="{FF2B5EF4-FFF2-40B4-BE49-F238E27FC236}">
                    <a16:creationId xmlns:a16="http://schemas.microsoft.com/office/drawing/2014/main" id="{79C2CEA2-03C0-4B9F-A236-A0BB28934BE6}"/>
                  </a:ext>
                </a:extLst>
              </p:cNvPr>
              <p:cNvSpPr/>
              <p:nvPr/>
            </p:nvSpPr>
            <p:spPr>
              <a:xfrm>
                <a:off x="3429" y="1357"/>
                <a:ext cx="14" cy="5"/>
              </a:xfrm>
              <a:custGeom>
                <a:avLst/>
                <a:gdLst/>
                <a:ahLst/>
                <a:cxnLst/>
                <a:rect l="l" t="t" r="r" b="b"/>
                <a:pathLst>
                  <a:path w="8" h="3" extrusionOk="0">
                    <a:moveTo>
                      <a:pt x="7" y="0"/>
                    </a:moveTo>
                    <a:cubicBezTo>
                      <a:pt x="5" y="0"/>
                      <a:pt x="2" y="1"/>
                      <a:pt x="0" y="2"/>
                    </a:cubicBezTo>
                    <a:cubicBezTo>
                      <a:pt x="2" y="3"/>
                      <a:pt x="5" y="3"/>
                      <a:pt x="7" y="3"/>
                    </a:cubicBezTo>
                    <a:cubicBezTo>
                      <a:pt x="7" y="3"/>
                      <a:pt x="8" y="3"/>
                      <a:pt x="8" y="3"/>
                    </a:cubicBezTo>
                    <a:cubicBezTo>
                      <a:pt x="8" y="2"/>
                      <a:pt x="8" y="1"/>
                      <a:pt x="7" y="0"/>
                    </a:cubicBezTo>
                    <a:cubicBezTo>
                      <a:pt x="7" y="0"/>
                      <a:pt x="7" y="0"/>
                      <a:pt x="7" y="0"/>
                    </a:cubicBezTo>
                  </a:path>
                </a:pathLst>
              </a:custGeom>
              <a:solidFill>
                <a:srgbClr val="14141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5" name="Google Shape;1118;p5">
                <a:extLst>
                  <a:ext uri="{FF2B5EF4-FFF2-40B4-BE49-F238E27FC236}">
                    <a16:creationId xmlns:a16="http://schemas.microsoft.com/office/drawing/2014/main" id="{E9677120-A68A-4C01-B53C-DD97499C4768}"/>
                  </a:ext>
                </a:extLst>
              </p:cNvPr>
              <p:cNvSpPr/>
              <p:nvPr/>
            </p:nvSpPr>
            <p:spPr>
              <a:xfrm>
                <a:off x="3244" y="1517"/>
                <a:ext cx="17" cy="24"/>
              </a:xfrm>
              <a:custGeom>
                <a:avLst/>
                <a:gdLst/>
                <a:ahLst/>
                <a:cxnLst/>
                <a:rect l="l" t="t" r="r" b="b"/>
                <a:pathLst>
                  <a:path w="10" h="14" extrusionOk="0">
                    <a:moveTo>
                      <a:pt x="10" y="14"/>
                    </a:moveTo>
                    <a:cubicBezTo>
                      <a:pt x="10" y="14"/>
                      <a:pt x="10" y="14"/>
                      <a:pt x="10" y="14"/>
                    </a:cubicBezTo>
                    <a:cubicBezTo>
                      <a:pt x="10" y="14"/>
                      <a:pt x="10" y="14"/>
                      <a:pt x="10" y="14"/>
                    </a:cubicBezTo>
                    <a:cubicBezTo>
                      <a:pt x="10" y="14"/>
                      <a:pt x="10" y="14"/>
                      <a:pt x="10" y="14"/>
                    </a:cubicBezTo>
                    <a:cubicBezTo>
                      <a:pt x="10" y="14"/>
                      <a:pt x="10" y="14"/>
                      <a:pt x="10" y="14"/>
                    </a:cubicBezTo>
                    <a:moveTo>
                      <a:pt x="0" y="0"/>
                    </a:moveTo>
                    <a:cubicBezTo>
                      <a:pt x="0" y="0"/>
                      <a:pt x="0" y="0"/>
                      <a:pt x="0" y="0"/>
                    </a:cubicBezTo>
                    <a:cubicBezTo>
                      <a:pt x="1" y="2"/>
                      <a:pt x="1" y="4"/>
                      <a:pt x="2" y="6"/>
                    </a:cubicBezTo>
                    <a:cubicBezTo>
                      <a:pt x="3" y="6"/>
                      <a:pt x="3" y="6"/>
                      <a:pt x="4" y="7"/>
                    </a:cubicBezTo>
                    <a:cubicBezTo>
                      <a:pt x="2" y="5"/>
                      <a:pt x="1" y="2"/>
                      <a:pt x="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6" name="Google Shape;1119;p5">
                <a:extLst>
                  <a:ext uri="{FF2B5EF4-FFF2-40B4-BE49-F238E27FC236}">
                    <a16:creationId xmlns:a16="http://schemas.microsoft.com/office/drawing/2014/main" id="{0003CEA9-139D-4121-ABC6-33D889ABD5A9}"/>
                  </a:ext>
                </a:extLst>
              </p:cNvPr>
              <p:cNvSpPr/>
              <p:nvPr/>
            </p:nvSpPr>
            <p:spPr>
              <a:xfrm>
                <a:off x="3220" y="1484"/>
                <a:ext cx="24" cy="33"/>
              </a:xfrm>
              <a:custGeom>
                <a:avLst/>
                <a:gdLst/>
                <a:ahLst/>
                <a:cxnLst/>
                <a:rect l="l" t="t" r="r" b="b"/>
                <a:pathLst>
                  <a:path w="14" h="19" extrusionOk="0">
                    <a:moveTo>
                      <a:pt x="13" y="0"/>
                    </a:moveTo>
                    <a:cubicBezTo>
                      <a:pt x="9" y="0"/>
                      <a:pt x="5" y="1"/>
                      <a:pt x="2" y="4"/>
                    </a:cubicBezTo>
                    <a:cubicBezTo>
                      <a:pt x="1" y="4"/>
                      <a:pt x="1" y="4"/>
                      <a:pt x="0" y="5"/>
                    </a:cubicBezTo>
                    <a:cubicBezTo>
                      <a:pt x="6" y="8"/>
                      <a:pt x="11" y="13"/>
                      <a:pt x="14" y="19"/>
                    </a:cubicBezTo>
                    <a:cubicBezTo>
                      <a:pt x="14" y="19"/>
                      <a:pt x="14" y="19"/>
                      <a:pt x="14" y="19"/>
                    </a:cubicBezTo>
                    <a:cubicBezTo>
                      <a:pt x="12" y="13"/>
                      <a:pt x="11" y="6"/>
                      <a:pt x="13"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7" name="Google Shape;1120;p5">
                <a:extLst>
                  <a:ext uri="{FF2B5EF4-FFF2-40B4-BE49-F238E27FC236}">
                    <a16:creationId xmlns:a16="http://schemas.microsoft.com/office/drawing/2014/main" id="{45E56020-BA37-4017-81D8-D01E59C0EBF0}"/>
                  </a:ext>
                </a:extLst>
              </p:cNvPr>
              <p:cNvSpPr/>
              <p:nvPr/>
            </p:nvSpPr>
            <p:spPr>
              <a:xfrm>
                <a:off x="3247" y="1527"/>
                <a:ext cx="14" cy="19"/>
              </a:xfrm>
              <a:custGeom>
                <a:avLst/>
                <a:gdLst/>
                <a:ahLst/>
                <a:cxnLst/>
                <a:rect l="l" t="t" r="r" b="b"/>
                <a:pathLst>
                  <a:path w="8" h="11" extrusionOk="0">
                    <a:moveTo>
                      <a:pt x="0" y="0"/>
                    </a:moveTo>
                    <a:cubicBezTo>
                      <a:pt x="1" y="3"/>
                      <a:pt x="2" y="7"/>
                      <a:pt x="2" y="11"/>
                    </a:cubicBezTo>
                    <a:cubicBezTo>
                      <a:pt x="2" y="11"/>
                      <a:pt x="2" y="11"/>
                      <a:pt x="2" y="11"/>
                    </a:cubicBezTo>
                    <a:cubicBezTo>
                      <a:pt x="4" y="11"/>
                      <a:pt x="6" y="10"/>
                      <a:pt x="8" y="8"/>
                    </a:cubicBezTo>
                    <a:cubicBezTo>
                      <a:pt x="8" y="8"/>
                      <a:pt x="8" y="8"/>
                      <a:pt x="8" y="8"/>
                    </a:cubicBezTo>
                    <a:cubicBezTo>
                      <a:pt x="6" y="6"/>
                      <a:pt x="3" y="3"/>
                      <a:pt x="2" y="1"/>
                    </a:cubicBezTo>
                    <a:cubicBezTo>
                      <a:pt x="1" y="0"/>
                      <a:pt x="1"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8" name="Google Shape;1121;p5">
                <a:extLst>
                  <a:ext uri="{FF2B5EF4-FFF2-40B4-BE49-F238E27FC236}">
                    <a16:creationId xmlns:a16="http://schemas.microsoft.com/office/drawing/2014/main" id="{CD4B810C-C02B-4340-8D3D-96695A8DB883}"/>
                  </a:ext>
                </a:extLst>
              </p:cNvPr>
              <p:cNvSpPr/>
              <p:nvPr/>
            </p:nvSpPr>
            <p:spPr>
              <a:xfrm>
                <a:off x="3234" y="1517"/>
                <a:ext cx="13" cy="10"/>
              </a:xfrm>
              <a:custGeom>
                <a:avLst/>
                <a:gdLst/>
                <a:ahLst/>
                <a:cxnLst/>
                <a:rect l="l" t="t" r="r" b="b"/>
                <a:pathLst>
                  <a:path w="8" h="6" extrusionOk="0">
                    <a:moveTo>
                      <a:pt x="6" y="0"/>
                    </a:moveTo>
                    <a:cubicBezTo>
                      <a:pt x="4" y="2"/>
                      <a:pt x="2" y="3"/>
                      <a:pt x="0" y="4"/>
                    </a:cubicBezTo>
                    <a:cubicBezTo>
                      <a:pt x="0" y="4"/>
                      <a:pt x="0" y="5"/>
                      <a:pt x="0" y="5"/>
                    </a:cubicBezTo>
                    <a:cubicBezTo>
                      <a:pt x="0" y="5"/>
                      <a:pt x="1" y="5"/>
                      <a:pt x="2" y="5"/>
                    </a:cubicBezTo>
                    <a:cubicBezTo>
                      <a:pt x="4" y="5"/>
                      <a:pt x="6" y="5"/>
                      <a:pt x="8" y="6"/>
                    </a:cubicBezTo>
                    <a:cubicBezTo>
                      <a:pt x="7" y="4"/>
                      <a:pt x="7" y="2"/>
                      <a:pt x="6"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79" name="Google Shape;1122;p5">
                <a:extLst>
                  <a:ext uri="{FF2B5EF4-FFF2-40B4-BE49-F238E27FC236}">
                    <a16:creationId xmlns:a16="http://schemas.microsoft.com/office/drawing/2014/main" id="{34CA6118-9F72-4AFC-B441-A1A2DE06C640}"/>
                  </a:ext>
                </a:extLst>
              </p:cNvPr>
              <p:cNvSpPr/>
              <p:nvPr/>
            </p:nvSpPr>
            <p:spPr>
              <a:xfrm>
                <a:off x="3213" y="1493"/>
                <a:ext cx="31" cy="31"/>
              </a:xfrm>
              <a:custGeom>
                <a:avLst/>
                <a:gdLst/>
                <a:ahLst/>
                <a:cxnLst/>
                <a:rect l="l" t="t" r="r" b="b"/>
                <a:pathLst>
                  <a:path w="18" h="18" extrusionOk="0">
                    <a:moveTo>
                      <a:pt x="4" y="0"/>
                    </a:moveTo>
                    <a:cubicBezTo>
                      <a:pt x="3" y="1"/>
                      <a:pt x="1" y="3"/>
                      <a:pt x="0" y="5"/>
                    </a:cubicBezTo>
                    <a:cubicBezTo>
                      <a:pt x="3" y="6"/>
                      <a:pt x="5" y="8"/>
                      <a:pt x="7" y="10"/>
                    </a:cubicBezTo>
                    <a:cubicBezTo>
                      <a:pt x="9" y="13"/>
                      <a:pt x="11" y="15"/>
                      <a:pt x="12" y="18"/>
                    </a:cubicBezTo>
                    <a:cubicBezTo>
                      <a:pt x="14" y="17"/>
                      <a:pt x="16" y="16"/>
                      <a:pt x="18" y="14"/>
                    </a:cubicBezTo>
                    <a:cubicBezTo>
                      <a:pt x="15" y="8"/>
                      <a:pt x="10" y="3"/>
                      <a:pt x="4"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0" name="Google Shape;1123;p5">
                <a:extLst>
                  <a:ext uri="{FF2B5EF4-FFF2-40B4-BE49-F238E27FC236}">
                    <a16:creationId xmlns:a16="http://schemas.microsoft.com/office/drawing/2014/main" id="{F085D6D8-6A79-44C7-8C6F-869477B6E1E9}"/>
                  </a:ext>
                </a:extLst>
              </p:cNvPr>
              <p:cNvSpPr/>
              <p:nvPr/>
            </p:nvSpPr>
            <p:spPr>
              <a:xfrm>
                <a:off x="3230" y="1525"/>
                <a:ext cx="21" cy="23"/>
              </a:xfrm>
              <a:custGeom>
                <a:avLst/>
                <a:gdLst/>
                <a:ahLst/>
                <a:cxnLst/>
                <a:rect l="l" t="t" r="r" b="b"/>
                <a:pathLst>
                  <a:path w="12" h="13" extrusionOk="0">
                    <a:moveTo>
                      <a:pt x="4" y="0"/>
                    </a:moveTo>
                    <a:cubicBezTo>
                      <a:pt x="3" y="0"/>
                      <a:pt x="2" y="0"/>
                      <a:pt x="2" y="0"/>
                    </a:cubicBezTo>
                    <a:cubicBezTo>
                      <a:pt x="3" y="4"/>
                      <a:pt x="2" y="8"/>
                      <a:pt x="0" y="12"/>
                    </a:cubicBezTo>
                    <a:cubicBezTo>
                      <a:pt x="2" y="13"/>
                      <a:pt x="5" y="13"/>
                      <a:pt x="7" y="13"/>
                    </a:cubicBezTo>
                    <a:cubicBezTo>
                      <a:pt x="9" y="13"/>
                      <a:pt x="11" y="13"/>
                      <a:pt x="12" y="12"/>
                    </a:cubicBezTo>
                    <a:cubicBezTo>
                      <a:pt x="12" y="12"/>
                      <a:pt x="12" y="12"/>
                      <a:pt x="12" y="12"/>
                    </a:cubicBezTo>
                    <a:cubicBezTo>
                      <a:pt x="12" y="8"/>
                      <a:pt x="11" y="4"/>
                      <a:pt x="10" y="1"/>
                    </a:cubicBezTo>
                    <a:cubicBezTo>
                      <a:pt x="8" y="0"/>
                      <a:pt x="6" y="0"/>
                      <a:pt x="4"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 name="Google Shape;1124;p5">
                <a:extLst>
                  <a:ext uri="{FF2B5EF4-FFF2-40B4-BE49-F238E27FC236}">
                    <a16:creationId xmlns:a16="http://schemas.microsoft.com/office/drawing/2014/main" id="{D074F24F-560E-4356-9C09-53CFA4BE368A}"/>
                  </a:ext>
                </a:extLst>
              </p:cNvPr>
              <p:cNvSpPr/>
              <p:nvPr/>
            </p:nvSpPr>
            <p:spPr>
              <a:xfrm>
                <a:off x="3215" y="1524"/>
                <a:ext cx="19" cy="12"/>
              </a:xfrm>
              <a:custGeom>
                <a:avLst/>
                <a:gdLst/>
                <a:ahLst/>
                <a:cxnLst/>
                <a:rect l="l" t="t" r="r" b="b"/>
                <a:pathLst>
                  <a:path w="11" h="7" extrusionOk="0">
                    <a:moveTo>
                      <a:pt x="4" y="3"/>
                    </a:moveTo>
                    <a:cubicBezTo>
                      <a:pt x="3" y="4"/>
                      <a:pt x="1" y="5"/>
                      <a:pt x="0" y="5"/>
                    </a:cubicBezTo>
                    <a:cubicBezTo>
                      <a:pt x="0" y="6"/>
                      <a:pt x="1" y="6"/>
                      <a:pt x="1" y="7"/>
                    </a:cubicBezTo>
                    <a:cubicBezTo>
                      <a:pt x="2" y="5"/>
                      <a:pt x="3" y="4"/>
                      <a:pt x="4" y="3"/>
                    </a:cubicBezTo>
                    <a:moveTo>
                      <a:pt x="11" y="0"/>
                    </a:moveTo>
                    <a:cubicBezTo>
                      <a:pt x="10" y="1"/>
                      <a:pt x="9" y="1"/>
                      <a:pt x="8" y="1"/>
                    </a:cubicBezTo>
                    <a:cubicBezTo>
                      <a:pt x="9" y="1"/>
                      <a:pt x="10" y="1"/>
                      <a:pt x="11" y="1"/>
                    </a:cubicBezTo>
                    <a:cubicBezTo>
                      <a:pt x="11" y="1"/>
                      <a:pt x="11" y="0"/>
                      <a:pt x="11" y="0"/>
                    </a:cubicBezTo>
                  </a:path>
                </a:pathLst>
              </a:custGeom>
              <a:solidFill>
                <a:srgbClr val="21212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 name="Google Shape;1125;p5">
                <a:extLst>
                  <a:ext uri="{FF2B5EF4-FFF2-40B4-BE49-F238E27FC236}">
                    <a16:creationId xmlns:a16="http://schemas.microsoft.com/office/drawing/2014/main" id="{68C2A495-3C1D-4CD5-9DA2-EAE309A7FC1C}"/>
                  </a:ext>
                </a:extLst>
              </p:cNvPr>
              <p:cNvSpPr/>
              <p:nvPr/>
            </p:nvSpPr>
            <p:spPr>
              <a:xfrm>
                <a:off x="3208" y="1501"/>
                <a:ext cx="26" cy="31"/>
              </a:xfrm>
              <a:custGeom>
                <a:avLst/>
                <a:gdLst/>
                <a:ahLst/>
                <a:cxnLst/>
                <a:rect l="l" t="t" r="r" b="b"/>
                <a:pathLst>
                  <a:path w="15" h="18" extrusionOk="0">
                    <a:moveTo>
                      <a:pt x="3" y="0"/>
                    </a:moveTo>
                    <a:cubicBezTo>
                      <a:pt x="0" y="6"/>
                      <a:pt x="1" y="13"/>
                      <a:pt x="4" y="18"/>
                    </a:cubicBezTo>
                    <a:cubicBezTo>
                      <a:pt x="5" y="18"/>
                      <a:pt x="7" y="17"/>
                      <a:pt x="8" y="16"/>
                    </a:cubicBezTo>
                    <a:cubicBezTo>
                      <a:pt x="8" y="16"/>
                      <a:pt x="8" y="16"/>
                      <a:pt x="8" y="16"/>
                    </a:cubicBezTo>
                    <a:cubicBezTo>
                      <a:pt x="10" y="15"/>
                      <a:pt x="11" y="15"/>
                      <a:pt x="12" y="14"/>
                    </a:cubicBezTo>
                    <a:cubicBezTo>
                      <a:pt x="13" y="14"/>
                      <a:pt x="14" y="14"/>
                      <a:pt x="15" y="13"/>
                    </a:cubicBezTo>
                    <a:cubicBezTo>
                      <a:pt x="14" y="10"/>
                      <a:pt x="12" y="8"/>
                      <a:pt x="10" y="5"/>
                    </a:cubicBezTo>
                    <a:cubicBezTo>
                      <a:pt x="8" y="3"/>
                      <a:pt x="6" y="1"/>
                      <a:pt x="3" y="0"/>
                    </a:cubicBezTo>
                  </a:path>
                </a:pathLst>
              </a:custGeom>
              <a:solidFill>
                <a:srgbClr val="1B1C1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 name="Google Shape;1126;p5">
                <a:extLst>
                  <a:ext uri="{FF2B5EF4-FFF2-40B4-BE49-F238E27FC236}">
                    <a16:creationId xmlns:a16="http://schemas.microsoft.com/office/drawing/2014/main" id="{A4939330-0582-43AF-A95D-183628B52332}"/>
                  </a:ext>
                </a:extLst>
              </p:cNvPr>
              <p:cNvSpPr/>
              <p:nvPr/>
            </p:nvSpPr>
            <p:spPr>
              <a:xfrm>
                <a:off x="3217" y="1525"/>
                <a:ext cx="18" cy="21"/>
              </a:xfrm>
              <a:custGeom>
                <a:avLst/>
                <a:gdLst/>
                <a:ahLst/>
                <a:cxnLst/>
                <a:rect l="l" t="t" r="r" b="b"/>
                <a:pathLst>
                  <a:path w="11" h="12" extrusionOk="0">
                    <a:moveTo>
                      <a:pt x="10" y="0"/>
                    </a:moveTo>
                    <a:cubicBezTo>
                      <a:pt x="9" y="0"/>
                      <a:pt x="8" y="0"/>
                      <a:pt x="7" y="0"/>
                    </a:cubicBezTo>
                    <a:cubicBezTo>
                      <a:pt x="6" y="1"/>
                      <a:pt x="5" y="2"/>
                      <a:pt x="3" y="2"/>
                    </a:cubicBezTo>
                    <a:cubicBezTo>
                      <a:pt x="2" y="3"/>
                      <a:pt x="1" y="4"/>
                      <a:pt x="0" y="6"/>
                    </a:cubicBezTo>
                    <a:cubicBezTo>
                      <a:pt x="0" y="6"/>
                      <a:pt x="0" y="6"/>
                      <a:pt x="0" y="6"/>
                    </a:cubicBezTo>
                    <a:cubicBezTo>
                      <a:pt x="2" y="9"/>
                      <a:pt x="5" y="11"/>
                      <a:pt x="8" y="12"/>
                    </a:cubicBezTo>
                    <a:cubicBezTo>
                      <a:pt x="10" y="8"/>
                      <a:pt x="11" y="4"/>
                      <a:pt x="10" y="0"/>
                    </a:cubicBezTo>
                  </a:path>
                </a:pathLst>
              </a:custGeom>
              <a:solidFill>
                <a:srgbClr val="0F0F1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 name="Google Shape;1127;p5">
                <a:extLst>
                  <a:ext uri="{FF2B5EF4-FFF2-40B4-BE49-F238E27FC236}">
                    <a16:creationId xmlns:a16="http://schemas.microsoft.com/office/drawing/2014/main" id="{38C74594-7AFC-4D89-B571-BB3E5CD25133}"/>
                  </a:ext>
                </a:extLst>
              </p:cNvPr>
              <p:cNvSpPr/>
              <p:nvPr/>
            </p:nvSpPr>
            <p:spPr>
              <a:xfrm>
                <a:off x="3222" y="1525"/>
                <a:ext cx="7" cy="4"/>
              </a:xfrm>
              <a:custGeom>
                <a:avLst/>
                <a:gdLst/>
                <a:ahLst/>
                <a:cxnLst/>
                <a:rect l="l" t="t" r="r" b="b"/>
                <a:pathLst>
                  <a:path w="4" h="2" extrusionOk="0">
                    <a:moveTo>
                      <a:pt x="4" y="0"/>
                    </a:moveTo>
                    <a:cubicBezTo>
                      <a:pt x="3" y="1"/>
                      <a:pt x="2" y="1"/>
                      <a:pt x="0" y="2"/>
                    </a:cubicBezTo>
                    <a:cubicBezTo>
                      <a:pt x="0" y="2"/>
                      <a:pt x="0" y="2"/>
                      <a:pt x="0" y="2"/>
                    </a:cubicBezTo>
                    <a:cubicBezTo>
                      <a:pt x="2" y="2"/>
                      <a:pt x="3" y="1"/>
                      <a:pt x="4" y="0"/>
                    </a:cubicBezTo>
                  </a:path>
                </a:pathLst>
              </a:custGeom>
              <a:solidFill>
                <a:srgbClr val="0C0C0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 name="Google Shape;1128;p5">
                <a:extLst>
                  <a:ext uri="{FF2B5EF4-FFF2-40B4-BE49-F238E27FC236}">
                    <a16:creationId xmlns:a16="http://schemas.microsoft.com/office/drawing/2014/main" id="{CBCCE792-3964-48EF-BBB5-57ABA3606731}"/>
                  </a:ext>
                </a:extLst>
              </p:cNvPr>
              <p:cNvSpPr/>
              <p:nvPr/>
            </p:nvSpPr>
            <p:spPr>
              <a:xfrm>
                <a:off x="3244" y="1496"/>
                <a:ext cx="34" cy="45"/>
              </a:xfrm>
              <a:custGeom>
                <a:avLst/>
                <a:gdLst/>
                <a:ahLst/>
                <a:cxnLst/>
                <a:rect l="l" t="t" r="r" b="b"/>
                <a:pathLst>
                  <a:path w="20" h="26" extrusionOk="0">
                    <a:moveTo>
                      <a:pt x="14" y="0"/>
                    </a:moveTo>
                    <a:cubicBezTo>
                      <a:pt x="10" y="5"/>
                      <a:pt x="5" y="9"/>
                      <a:pt x="0" y="12"/>
                    </a:cubicBezTo>
                    <a:cubicBezTo>
                      <a:pt x="1" y="14"/>
                      <a:pt x="2" y="17"/>
                      <a:pt x="4" y="19"/>
                    </a:cubicBezTo>
                    <a:cubicBezTo>
                      <a:pt x="6" y="20"/>
                      <a:pt x="7" y="22"/>
                      <a:pt x="9" y="24"/>
                    </a:cubicBezTo>
                    <a:cubicBezTo>
                      <a:pt x="9" y="24"/>
                      <a:pt x="10" y="25"/>
                      <a:pt x="10" y="26"/>
                    </a:cubicBezTo>
                    <a:cubicBezTo>
                      <a:pt x="10" y="26"/>
                      <a:pt x="10" y="26"/>
                      <a:pt x="10" y="26"/>
                    </a:cubicBezTo>
                    <a:cubicBezTo>
                      <a:pt x="19" y="20"/>
                      <a:pt x="20" y="8"/>
                      <a:pt x="1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 name="Google Shape;1129;p5">
                <a:extLst>
                  <a:ext uri="{FF2B5EF4-FFF2-40B4-BE49-F238E27FC236}">
                    <a16:creationId xmlns:a16="http://schemas.microsoft.com/office/drawing/2014/main" id="{69BCBC92-1D09-462F-BBE5-ABB8B14F33CC}"/>
                  </a:ext>
                </a:extLst>
              </p:cNvPr>
              <p:cNvSpPr/>
              <p:nvPr/>
            </p:nvSpPr>
            <p:spPr>
              <a:xfrm>
                <a:off x="3239" y="1484"/>
                <a:ext cx="29" cy="33"/>
              </a:xfrm>
              <a:custGeom>
                <a:avLst/>
                <a:gdLst/>
                <a:ahLst/>
                <a:cxnLst/>
                <a:rect l="l" t="t" r="r" b="b"/>
                <a:pathLst>
                  <a:path w="17" h="19" extrusionOk="0">
                    <a:moveTo>
                      <a:pt x="2" y="0"/>
                    </a:moveTo>
                    <a:cubicBezTo>
                      <a:pt x="2" y="0"/>
                      <a:pt x="2" y="0"/>
                      <a:pt x="2" y="0"/>
                    </a:cubicBezTo>
                    <a:cubicBezTo>
                      <a:pt x="0" y="6"/>
                      <a:pt x="1" y="13"/>
                      <a:pt x="3" y="19"/>
                    </a:cubicBezTo>
                    <a:cubicBezTo>
                      <a:pt x="8" y="16"/>
                      <a:pt x="13" y="12"/>
                      <a:pt x="17" y="7"/>
                    </a:cubicBezTo>
                    <a:cubicBezTo>
                      <a:pt x="17" y="7"/>
                      <a:pt x="17" y="7"/>
                      <a:pt x="17" y="7"/>
                    </a:cubicBezTo>
                    <a:cubicBezTo>
                      <a:pt x="13" y="2"/>
                      <a:pt x="8" y="0"/>
                      <a:pt x="2"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 name="Google Shape;1130;p5">
                <a:extLst>
                  <a:ext uri="{FF2B5EF4-FFF2-40B4-BE49-F238E27FC236}">
                    <a16:creationId xmlns:a16="http://schemas.microsoft.com/office/drawing/2014/main" id="{94799B8A-831B-4690-8998-F84760F79EF2}"/>
                  </a:ext>
                </a:extLst>
              </p:cNvPr>
              <p:cNvSpPr/>
              <p:nvPr/>
            </p:nvSpPr>
            <p:spPr>
              <a:xfrm>
                <a:off x="3251" y="1529"/>
                <a:ext cx="10" cy="12"/>
              </a:xfrm>
              <a:custGeom>
                <a:avLst/>
                <a:gdLst/>
                <a:ahLst/>
                <a:cxnLst/>
                <a:rect l="l" t="t" r="r" b="b"/>
                <a:pathLst>
                  <a:path w="6" h="7" extrusionOk="0">
                    <a:moveTo>
                      <a:pt x="0" y="0"/>
                    </a:moveTo>
                    <a:cubicBezTo>
                      <a:pt x="1" y="2"/>
                      <a:pt x="4" y="5"/>
                      <a:pt x="6" y="7"/>
                    </a:cubicBezTo>
                    <a:cubicBezTo>
                      <a:pt x="6" y="6"/>
                      <a:pt x="5" y="5"/>
                      <a:pt x="5" y="5"/>
                    </a:cubicBezTo>
                    <a:cubicBezTo>
                      <a:pt x="3" y="3"/>
                      <a:pt x="2" y="1"/>
                      <a:pt x="0" y="0"/>
                    </a:cubicBezTo>
                  </a:path>
                </a:pathLst>
              </a:custGeom>
              <a:solidFill>
                <a:srgbClr val="2222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 name="Google Shape;1131;p5">
                <a:extLst>
                  <a:ext uri="{FF2B5EF4-FFF2-40B4-BE49-F238E27FC236}">
                    <a16:creationId xmlns:a16="http://schemas.microsoft.com/office/drawing/2014/main" id="{DEACD8FB-28F5-4BD6-8685-61F53A5FC52B}"/>
                  </a:ext>
                </a:extLst>
              </p:cNvPr>
              <p:cNvSpPr/>
              <p:nvPr/>
            </p:nvSpPr>
            <p:spPr>
              <a:xfrm>
                <a:off x="3328" y="1196"/>
                <a:ext cx="94" cy="72"/>
              </a:xfrm>
              <a:custGeom>
                <a:avLst/>
                <a:gdLst/>
                <a:ahLst/>
                <a:cxnLst/>
                <a:rect l="l" t="t" r="r" b="b"/>
                <a:pathLst>
                  <a:path w="55" h="42" extrusionOk="0">
                    <a:moveTo>
                      <a:pt x="48" y="0"/>
                    </a:moveTo>
                    <a:cubicBezTo>
                      <a:pt x="44" y="3"/>
                      <a:pt x="41" y="5"/>
                      <a:pt x="36" y="6"/>
                    </a:cubicBezTo>
                    <a:cubicBezTo>
                      <a:pt x="33" y="7"/>
                      <a:pt x="29" y="8"/>
                      <a:pt x="26" y="8"/>
                    </a:cubicBezTo>
                    <a:cubicBezTo>
                      <a:pt x="19" y="8"/>
                      <a:pt x="12" y="6"/>
                      <a:pt x="7" y="2"/>
                    </a:cubicBezTo>
                    <a:cubicBezTo>
                      <a:pt x="0" y="12"/>
                      <a:pt x="0" y="25"/>
                      <a:pt x="7" y="34"/>
                    </a:cubicBezTo>
                    <a:cubicBezTo>
                      <a:pt x="10" y="37"/>
                      <a:pt x="13" y="40"/>
                      <a:pt x="16" y="42"/>
                    </a:cubicBezTo>
                    <a:cubicBezTo>
                      <a:pt x="18" y="35"/>
                      <a:pt x="21" y="30"/>
                      <a:pt x="27" y="26"/>
                    </a:cubicBezTo>
                    <a:cubicBezTo>
                      <a:pt x="31" y="22"/>
                      <a:pt x="37" y="21"/>
                      <a:pt x="42" y="21"/>
                    </a:cubicBezTo>
                    <a:cubicBezTo>
                      <a:pt x="45" y="19"/>
                      <a:pt x="47" y="17"/>
                      <a:pt x="50" y="16"/>
                    </a:cubicBezTo>
                    <a:cubicBezTo>
                      <a:pt x="52" y="16"/>
                      <a:pt x="53" y="15"/>
                      <a:pt x="55" y="15"/>
                    </a:cubicBezTo>
                    <a:cubicBezTo>
                      <a:pt x="54" y="10"/>
                      <a:pt x="52" y="6"/>
                      <a:pt x="49" y="2"/>
                    </a:cubicBezTo>
                    <a:cubicBezTo>
                      <a:pt x="49" y="1"/>
                      <a:pt x="48" y="0"/>
                      <a:pt x="4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 name="Google Shape;1132;p5">
                <a:extLst>
                  <a:ext uri="{FF2B5EF4-FFF2-40B4-BE49-F238E27FC236}">
                    <a16:creationId xmlns:a16="http://schemas.microsoft.com/office/drawing/2014/main" id="{FEC82588-E1D8-4B2F-ACA5-122C5726F2B5}"/>
                  </a:ext>
                </a:extLst>
              </p:cNvPr>
              <p:cNvSpPr/>
              <p:nvPr/>
            </p:nvSpPr>
            <p:spPr>
              <a:xfrm>
                <a:off x="3400" y="1222"/>
                <a:ext cx="22" cy="13"/>
              </a:xfrm>
              <a:custGeom>
                <a:avLst/>
                <a:gdLst/>
                <a:ahLst/>
                <a:cxnLst/>
                <a:rect l="l" t="t" r="r" b="b"/>
                <a:pathLst>
                  <a:path w="13" h="8" extrusionOk="0">
                    <a:moveTo>
                      <a:pt x="13" y="0"/>
                    </a:moveTo>
                    <a:cubicBezTo>
                      <a:pt x="11" y="0"/>
                      <a:pt x="10" y="1"/>
                      <a:pt x="8" y="1"/>
                    </a:cubicBezTo>
                    <a:cubicBezTo>
                      <a:pt x="5" y="2"/>
                      <a:pt x="3" y="4"/>
                      <a:pt x="0" y="6"/>
                    </a:cubicBezTo>
                    <a:cubicBezTo>
                      <a:pt x="0" y="6"/>
                      <a:pt x="0" y="6"/>
                      <a:pt x="0" y="6"/>
                    </a:cubicBezTo>
                    <a:cubicBezTo>
                      <a:pt x="4" y="6"/>
                      <a:pt x="9" y="7"/>
                      <a:pt x="12" y="8"/>
                    </a:cubicBezTo>
                    <a:cubicBezTo>
                      <a:pt x="13" y="6"/>
                      <a:pt x="13" y="3"/>
                      <a:pt x="13"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 name="Google Shape;1133;p5">
                <a:extLst>
                  <a:ext uri="{FF2B5EF4-FFF2-40B4-BE49-F238E27FC236}">
                    <a16:creationId xmlns:a16="http://schemas.microsoft.com/office/drawing/2014/main" id="{505ECD09-6BBB-4731-B22C-DABBBD62004A}"/>
                  </a:ext>
                </a:extLst>
              </p:cNvPr>
              <p:cNvSpPr/>
              <p:nvPr/>
            </p:nvSpPr>
            <p:spPr>
              <a:xfrm>
                <a:off x="3355" y="1232"/>
                <a:ext cx="45" cy="39"/>
              </a:xfrm>
              <a:custGeom>
                <a:avLst/>
                <a:gdLst/>
                <a:ahLst/>
                <a:cxnLst/>
                <a:rect l="l" t="t" r="r" b="b"/>
                <a:pathLst>
                  <a:path w="26" h="23" extrusionOk="0">
                    <a:moveTo>
                      <a:pt x="26" y="0"/>
                    </a:moveTo>
                    <a:cubicBezTo>
                      <a:pt x="21" y="0"/>
                      <a:pt x="15" y="1"/>
                      <a:pt x="11" y="5"/>
                    </a:cubicBezTo>
                    <a:cubicBezTo>
                      <a:pt x="5" y="9"/>
                      <a:pt x="2" y="14"/>
                      <a:pt x="0" y="21"/>
                    </a:cubicBezTo>
                    <a:cubicBezTo>
                      <a:pt x="3" y="22"/>
                      <a:pt x="6" y="23"/>
                      <a:pt x="9" y="23"/>
                    </a:cubicBezTo>
                    <a:cubicBezTo>
                      <a:pt x="12" y="14"/>
                      <a:pt x="18" y="5"/>
                      <a:pt x="26"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 name="Google Shape;1134;p5">
                <a:extLst>
                  <a:ext uri="{FF2B5EF4-FFF2-40B4-BE49-F238E27FC236}">
                    <a16:creationId xmlns:a16="http://schemas.microsoft.com/office/drawing/2014/main" id="{76A6484E-CDD4-4989-9D6B-7320067ECBD3}"/>
                  </a:ext>
                </a:extLst>
              </p:cNvPr>
              <p:cNvSpPr/>
              <p:nvPr/>
            </p:nvSpPr>
            <p:spPr>
              <a:xfrm>
                <a:off x="3371" y="1232"/>
                <a:ext cx="49" cy="39"/>
              </a:xfrm>
              <a:custGeom>
                <a:avLst/>
                <a:gdLst/>
                <a:ahLst/>
                <a:cxnLst/>
                <a:rect l="l" t="t" r="r" b="b"/>
                <a:pathLst>
                  <a:path w="29" h="23" extrusionOk="0">
                    <a:moveTo>
                      <a:pt x="17" y="0"/>
                    </a:moveTo>
                    <a:cubicBezTo>
                      <a:pt x="17" y="0"/>
                      <a:pt x="17" y="0"/>
                      <a:pt x="17" y="0"/>
                    </a:cubicBezTo>
                    <a:cubicBezTo>
                      <a:pt x="9" y="5"/>
                      <a:pt x="3" y="14"/>
                      <a:pt x="0" y="23"/>
                    </a:cubicBezTo>
                    <a:cubicBezTo>
                      <a:pt x="1" y="23"/>
                      <a:pt x="2" y="23"/>
                      <a:pt x="3" y="23"/>
                    </a:cubicBezTo>
                    <a:cubicBezTo>
                      <a:pt x="9" y="23"/>
                      <a:pt x="15" y="22"/>
                      <a:pt x="19" y="18"/>
                    </a:cubicBezTo>
                    <a:cubicBezTo>
                      <a:pt x="25" y="14"/>
                      <a:pt x="28" y="8"/>
                      <a:pt x="29" y="2"/>
                    </a:cubicBezTo>
                    <a:cubicBezTo>
                      <a:pt x="26" y="1"/>
                      <a:pt x="21" y="0"/>
                      <a:pt x="17" y="0"/>
                    </a:cubicBezTo>
                  </a:path>
                </a:pathLst>
              </a:custGeom>
              <a:solidFill>
                <a:srgbClr val="6B6C6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2" name="Google Shape;1135;p5">
                <a:extLst>
                  <a:ext uri="{FF2B5EF4-FFF2-40B4-BE49-F238E27FC236}">
                    <a16:creationId xmlns:a16="http://schemas.microsoft.com/office/drawing/2014/main" id="{F1A5D6C0-68AA-4416-86E8-E2F97609A481}"/>
                  </a:ext>
                </a:extLst>
              </p:cNvPr>
              <p:cNvSpPr/>
              <p:nvPr/>
            </p:nvSpPr>
            <p:spPr>
              <a:xfrm>
                <a:off x="3340" y="1180"/>
                <a:ext cx="70" cy="30"/>
              </a:xfrm>
              <a:custGeom>
                <a:avLst/>
                <a:gdLst/>
                <a:ahLst/>
                <a:cxnLst/>
                <a:rect l="l" t="t" r="r" b="b"/>
                <a:pathLst>
                  <a:path w="41" h="17" extrusionOk="0">
                    <a:moveTo>
                      <a:pt x="21" y="0"/>
                    </a:moveTo>
                    <a:cubicBezTo>
                      <a:pt x="16" y="0"/>
                      <a:pt x="10" y="2"/>
                      <a:pt x="5" y="6"/>
                    </a:cubicBezTo>
                    <a:cubicBezTo>
                      <a:pt x="3" y="7"/>
                      <a:pt x="1" y="9"/>
                      <a:pt x="0" y="11"/>
                    </a:cubicBezTo>
                    <a:cubicBezTo>
                      <a:pt x="5" y="15"/>
                      <a:pt x="12" y="17"/>
                      <a:pt x="19" y="17"/>
                    </a:cubicBezTo>
                    <a:cubicBezTo>
                      <a:pt x="22" y="17"/>
                      <a:pt x="26" y="16"/>
                      <a:pt x="29" y="15"/>
                    </a:cubicBezTo>
                    <a:cubicBezTo>
                      <a:pt x="34" y="14"/>
                      <a:pt x="37" y="12"/>
                      <a:pt x="41" y="9"/>
                    </a:cubicBezTo>
                    <a:cubicBezTo>
                      <a:pt x="36" y="3"/>
                      <a:pt x="28" y="0"/>
                      <a:pt x="2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3" name="Google Shape;1136;p5">
                <a:extLst>
                  <a:ext uri="{FF2B5EF4-FFF2-40B4-BE49-F238E27FC236}">
                    <a16:creationId xmlns:a16="http://schemas.microsoft.com/office/drawing/2014/main" id="{55D95877-6696-4CCB-9F22-1E5CBAD6EC4F}"/>
                  </a:ext>
                </a:extLst>
              </p:cNvPr>
              <p:cNvSpPr/>
              <p:nvPr/>
            </p:nvSpPr>
            <p:spPr>
              <a:xfrm>
                <a:off x="3485" y="1537"/>
                <a:ext cx="36" cy="50"/>
              </a:xfrm>
              <a:custGeom>
                <a:avLst/>
                <a:gdLst/>
                <a:ahLst/>
                <a:cxnLst/>
                <a:rect l="l" t="t" r="r" b="b"/>
                <a:pathLst>
                  <a:path w="21" h="29" extrusionOk="0">
                    <a:moveTo>
                      <a:pt x="0" y="0"/>
                    </a:moveTo>
                    <a:cubicBezTo>
                      <a:pt x="5" y="3"/>
                      <a:pt x="11" y="7"/>
                      <a:pt x="15" y="13"/>
                    </a:cubicBezTo>
                    <a:cubicBezTo>
                      <a:pt x="18" y="18"/>
                      <a:pt x="20" y="24"/>
                      <a:pt x="21" y="29"/>
                    </a:cubicBezTo>
                    <a:cubicBezTo>
                      <a:pt x="21" y="22"/>
                      <a:pt x="20" y="16"/>
                      <a:pt x="15" y="10"/>
                    </a:cubicBezTo>
                    <a:cubicBezTo>
                      <a:pt x="11" y="5"/>
                      <a:pt x="6" y="1"/>
                      <a:pt x="0"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4" name="Google Shape;1137;p5">
                <a:extLst>
                  <a:ext uri="{FF2B5EF4-FFF2-40B4-BE49-F238E27FC236}">
                    <a16:creationId xmlns:a16="http://schemas.microsoft.com/office/drawing/2014/main" id="{E6B63D9F-DAEF-4475-9C6F-29B47504FC42}"/>
                  </a:ext>
                </a:extLst>
              </p:cNvPr>
              <p:cNvSpPr/>
              <p:nvPr/>
            </p:nvSpPr>
            <p:spPr>
              <a:xfrm>
                <a:off x="3427" y="1536"/>
                <a:ext cx="94" cy="94"/>
              </a:xfrm>
              <a:custGeom>
                <a:avLst/>
                <a:gdLst/>
                <a:ahLst/>
                <a:cxnLst/>
                <a:rect l="l" t="t" r="r" b="b"/>
                <a:pathLst>
                  <a:path w="55" h="55" extrusionOk="0">
                    <a:moveTo>
                      <a:pt x="27" y="0"/>
                    </a:moveTo>
                    <a:cubicBezTo>
                      <a:pt x="22" y="0"/>
                      <a:pt x="16" y="2"/>
                      <a:pt x="11" y="6"/>
                    </a:cubicBezTo>
                    <a:cubicBezTo>
                      <a:pt x="4" y="11"/>
                      <a:pt x="0" y="19"/>
                      <a:pt x="0" y="28"/>
                    </a:cubicBezTo>
                    <a:cubicBezTo>
                      <a:pt x="6" y="33"/>
                      <a:pt x="10" y="39"/>
                      <a:pt x="12" y="47"/>
                    </a:cubicBezTo>
                    <a:cubicBezTo>
                      <a:pt x="16" y="48"/>
                      <a:pt x="20" y="50"/>
                      <a:pt x="24" y="53"/>
                    </a:cubicBezTo>
                    <a:cubicBezTo>
                      <a:pt x="24" y="53"/>
                      <a:pt x="25" y="54"/>
                      <a:pt x="26" y="55"/>
                    </a:cubicBezTo>
                    <a:cubicBezTo>
                      <a:pt x="26" y="55"/>
                      <a:pt x="27" y="55"/>
                      <a:pt x="28" y="55"/>
                    </a:cubicBezTo>
                    <a:cubicBezTo>
                      <a:pt x="33" y="55"/>
                      <a:pt x="39" y="53"/>
                      <a:pt x="44" y="49"/>
                    </a:cubicBezTo>
                    <a:cubicBezTo>
                      <a:pt x="50" y="44"/>
                      <a:pt x="54" y="37"/>
                      <a:pt x="55" y="30"/>
                    </a:cubicBezTo>
                    <a:cubicBezTo>
                      <a:pt x="54" y="25"/>
                      <a:pt x="52" y="19"/>
                      <a:pt x="49" y="14"/>
                    </a:cubicBezTo>
                    <a:cubicBezTo>
                      <a:pt x="45" y="8"/>
                      <a:pt x="39" y="4"/>
                      <a:pt x="34" y="1"/>
                    </a:cubicBezTo>
                    <a:cubicBezTo>
                      <a:pt x="32" y="0"/>
                      <a:pt x="30" y="0"/>
                      <a:pt x="2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5" name="Google Shape;1138;p5">
                <a:extLst>
                  <a:ext uri="{FF2B5EF4-FFF2-40B4-BE49-F238E27FC236}">
                    <a16:creationId xmlns:a16="http://schemas.microsoft.com/office/drawing/2014/main" id="{354C4EDC-88A5-4907-A765-B4168D4E228E}"/>
                  </a:ext>
                </a:extLst>
              </p:cNvPr>
              <p:cNvSpPr/>
              <p:nvPr/>
            </p:nvSpPr>
            <p:spPr>
              <a:xfrm>
                <a:off x="3427" y="1584"/>
                <a:ext cx="21" cy="32"/>
              </a:xfrm>
              <a:custGeom>
                <a:avLst/>
                <a:gdLst/>
                <a:ahLst/>
                <a:cxnLst/>
                <a:rect l="l" t="t" r="r" b="b"/>
                <a:pathLst>
                  <a:path w="12" h="19" extrusionOk="0">
                    <a:moveTo>
                      <a:pt x="0" y="0"/>
                    </a:moveTo>
                    <a:cubicBezTo>
                      <a:pt x="0" y="5"/>
                      <a:pt x="2" y="11"/>
                      <a:pt x="6" y="16"/>
                    </a:cubicBezTo>
                    <a:cubicBezTo>
                      <a:pt x="7" y="17"/>
                      <a:pt x="8" y="18"/>
                      <a:pt x="9" y="19"/>
                    </a:cubicBezTo>
                    <a:cubicBezTo>
                      <a:pt x="10" y="19"/>
                      <a:pt x="11" y="19"/>
                      <a:pt x="12" y="19"/>
                    </a:cubicBezTo>
                    <a:cubicBezTo>
                      <a:pt x="10" y="11"/>
                      <a:pt x="6" y="5"/>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6" name="Google Shape;1139;p5">
                <a:extLst>
                  <a:ext uri="{FF2B5EF4-FFF2-40B4-BE49-F238E27FC236}">
                    <a16:creationId xmlns:a16="http://schemas.microsoft.com/office/drawing/2014/main" id="{078F0BEB-45D5-4811-9503-617ED7B8E89B}"/>
                  </a:ext>
                </a:extLst>
              </p:cNvPr>
              <p:cNvSpPr/>
              <p:nvPr/>
            </p:nvSpPr>
            <p:spPr>
              <a:xfrm>
                <a:off x="3448" y="1616"/>
                <a:ext cx="24" cy="14"/>
              </a:xfrm>
              <a:custGeom>
                <a:avLst/>
                <a:gdLst/>
                <a:ahLst/>
                <a:cxnLst/>
                <a:rect l="l" t="t" r="r" b="b"/>
                <a:pathLst>
                  <a:path w="14" h="8" extrusionOk="0">
                    <a:moveTo>
                      <a:pt x="0" y="0"/>
                    </a:moveTo>
                    <a:cubicBezTo>
                      <a:pt x="0" y="1"/>
                      <a:pt x="0" y="2"/>
                      <a:pt x="0" y="3"/>
                    </a:cubicBezTo>
                    <a:cubicBezTo>
                      <a:pt x="4" y="6"/>
                      <a:pt x="9" y="7"/>
                      <a:pt x="14" y="8"/>
                    </a:cubicBezTo>
                    <a:cubicBezTo>
                      <a:pt x="13" y="7"/>
                      <a:pt x="12" y="6"/>
                      <a:pt x="12" y="6"/>
                    </a:cubicBezTo>
                    <a:cubicBezTo>
                      <a:pt x="8" y="3"/>
                      <a:pt x="4" y="1"/>
                      <a:pt x="0" y="0"/>
                    </a:cubicBezTo>
                  </a:path>
                </a:pathLst>
              </a:custGeom>
              <a:solidFill>
                <a:srgbClr val="16161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7" name="Google Shape;1140;p5">
                <a:extLst>
                  <a:ext uri="{FF2B5EF4-FFF2-40B4-BE49-F238E27FC236}">
                    <a16:creationId xmlns:a16="http://schemas.microsoft.com/office/drawing/2014/main" id="{3161ECA7-3F16-4077-A292-A6E5A07F8185}"/>
                  </a:ext>
                </a:extLst>
              </p:cNvPr>
              <p:cNvSpPr/>
              <p:nvPr/>
            </p:nvSpPr>
            <p:spPr>
              <a:xfrm>
                <a:off x="3443" y="1616"/>
                <a:ext cx="5" cy="5"/>
              </a:xfrm>
              <a:custGeom>
                <a:avLst/>
                <a:gdLst/>
                <a:ahLst/>
                <a:cxnLst/>
                <a:rect l="l" t="t" r="r" b="b"/>
                <a:pathLst>
                  <a:path w="3" h="3" extrusionOk="0">
                    <a:moveTo>
                      <a:pt x="0" y="0"/>
                    </a:moveTo>
                    <a:cubicBezTo>
                      <a:pt x="1" y="1"/>
                      <a:pt x="2" y="2"/>
                      <a:pt x="3" y="3"/>
                    </a:cubicBezTo>
                    <a:cubicBezTo>
                      <a:pt x="3" y="2"/>
                      <a:pt x="3" y="1"/>
                      <a:pt x="3" y="0"/>
                    </a:cubicBezTo>
                    <a:cubicBezTo>
                      <a:pt x="2" y="0"/>
                      <a:pt x="1" y="0"/>
                      <a:pt x="0" y="0"/>
                    </a:cubicBezTo>
                  </a:path>
                </a:pathLst>
              </a:custGeom>
              <a:solidFill>
                <a:srgbClr val="09090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8" name="Google Shape;1141;p5">
                <a:extLst>
                  <a:ext uri="{FF2B5EF4-FFF2-40B4-BE49-F238E27FC236}">
                    <a16:creationId xmlns:a16="http://schemas.microsoft.com/office/drawing/2014/main" id="{7C4E1A98-DC29-4D9C-AA3E-A32DB102014A}"/>
                  </a:ext>
                </a:extLst>
              </p:cNvPr>
              <p:cNvSpPr/>
              <p:nvPr/>
            </p:nvSpPr>
            <p:spPr>
              <a:xfrm>
                <a:off x="3215" y="1349"/>
                <a:ext cx="51" cy="44"/>
              </a:xfrm>
              <a:custGeom>
                <a:avLst/>
                <a:gdLst/>
                <a:ahLst/>
                <a:cxnLst/>
                <a:rect l="l" t="t" r="r" b="b"/>
                <a:pathLst>
                  <a:path w="30" h="26" extrusionOk="0">
                    <a:moveTo>
                      <a:pt x="15" y="0"/>
                    </a:moveTo>
                    <a:cubicBezTo>
                      <a:pt x="12" y="0"/>
                      <a:pt x="10" y="1"/>
                      <a:pt x="7" y="2"/>
                    </a:cubicBezTo>
                    <a:cubicBezTo>
                      <a:pt x="1" y="7"/>
                      <a:pt x="0" y="15"/>
                      <a:pt x="5" y="21"/>
                    </a:cubicBezTo>
                    <a:cubicBezTo>
                      <a:pt x="7" y="24"/>
                      <a:pt x="11" y="26"/>
                      <a:pt x="15" y="26"/>
                    </a:cubicBezTo>
                    <a:cubicBezTo>
                      <a:pt x="18" y="26"/>
                      <a:pt x="21" y="25"/>
                      <a:pt x="23" y="23"/>
                    </a:cubicBezTo>
                    <a:cubicBezTo>
                      <a:pt x="29" y="19"/>
                      <a:pt x="30" y="11"/>
                      <a:pt x="26" y="5"/>
                    </a:cubicBezTo>
                    <a:cubicBezTo>
                      <a:pt x="23" y="1"/>
                      <a:pt x="19" y="0"/>
                      <a:pt x="15"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9" name="Google Shape;1142;p5">
                <a:extLst>
                  <a:ext uri="{FF2B5EF4-FFF2-40B4-BE49-F238E27FC236}">
                    <a16:creationId xmlns:a16="http://schemas.microsoft.com/office/drawing/2014/main" id="{CE4941FD-7D93-4484-8072-8194EDF7638F}"/>
                  </a:ext>
                </a:extLst>
              </p:cNvPr>
              <p:cNvSpPr/>
              <p:nvPr/>
            </p:nvSpPr>
            <p:spPr>
              <a:xfrm>
                <a:off x="3319" y="1601"/>
                <a:ext cx="23" cy="24"/>
              </a:xfrm>
              <a:custGeom>
                <a:avLst/>
                <a:gdLst/>
                <a:ahLst/>
                <a:cxnLst/>
                <a:rect l="l" t="t" r="r" b="b"/>
                <a:pathLst>
                  <a:path w="13" h="14" extrusionOk="0">
                    <a:moveTo>
                      <a:pt x="8" y="0"/>
                    </a:moveTo>
                    <a:cubicBezTo>
                      <a:pt x="6" y="0"/>
                      <a:pt x="5" y="1"/>
                      <a:pt x="4" y="2"/>
                    </a:cubicBezTo>
                    <a:cubicBezTo>
                      <a:pt x="1" y="4"/>
                      <a:pt x="0" y="8"/>
                      <a:pt x="2" y="11"/>
                    </a:cubicBezTo>
                    <a:cubicBezTo>
                      <a:pt x="4" y="13"/>
                      <a:pt x="6" y="14"/>
                      <a:pt x="8" y="14"/>
                    </a:cubicBezTo>
                    <a:cubicBezTo>
                      <a:pt x="9" y="14"/>
                      <a:pt x="10" y="14"/>
                      <a:pt x="11" y="14"/>
                    </a:cubicBezTo>
                    <a:cubicBezTo>
                      <a:pt x="11" y="10"/>
                      <a:pt x="12" y="6"/>
                      <a:pt x="13" y="3"/>
                    </a:cubicBezTo>
                    <a:cubicBezTo>
                      <a:pt x="12"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0" name="Google Shape;1143;p5">
                <a:extLst>
                  <a:ext uri="{FF2B5EF4-FFF2-40B4-BE49-F238E27FC236}">
                    <a16:creationId xmlns:a16="http://schemas.microsoft.com/office/drawing/2014/main" id="{61388145-E3AE-43A5-99A9-F80BE5B04FB5}"/>
                  </a:ext>
                </a:extLst>
              </p:cNvPr>
              <p:cNvSpPr/>
              <p:nvPr/>
            </p:nvSpPr>
            <p:spPr>
              <a:xfrm>
                <a:off x="3338" y="1606"/>
                <a:ext cx="9" cy="19"/>
              </a:xfrm>
              <a:custGeom>
                <a:avLst/>
                <a:gdLst/>
                <a:ahLst/>
                <a:cxnLst/>
                <a:rect l="l" t="t" r="r" b="b"/>
                <a:pathLst>
                  <a:path w="5" h="11" extrusionOk="0">
                    <a:moveTo>
                      <a:pt x="2" y="0"/>
                    </a:moveTo>
                    <a:cubicBezTo>
                      <a:pt x="1" y="3"/>
                      <a:pt x="0" y="7"/>
                      <a:pt x="0" y="11"/>
                    </a:cubicBezTo>
                    <a:cubicBezTo>
                      <a:pt x="0" y="10"/>
                      <a:pt x="1" y="10"/>
                      <a:pt x="1" y="10"/>
                    </a:cubicBezTo>
                    <a:cubicBezTo>
                      <a:pt x="4" y="7"/>
                      <a:pt x="5" y="3"/>
                      <a:pt x="3" y="0"/>
                    </a:cubicBezTo>
                    <a:cubicBezTo>
                      <a:pt x="2" y="0"/>
                      <a:pt x="2" y="0"/>
                      <a:pt x="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1" name="Google Shape;1144;p5">
                <a:extLst>
                  <a:ext uri="{FF2B5EF4-FFF2-40B4-BE49-F238E27FC236}">
                    <a16:creationId xmlns:a16="http://schemas.microsoft.com/office/drawing/2014/main" id="{2365F23D-0CA4-464D-BC6D-3F462496110D}"/>
                  </a:ext>
                </a:extLst>
              </p:cNvPr>
              <p:cNvSpPr/>
              <p:nvPr/>
            </p:nvSpPr>
            <p:spPr>
              <a:xfrm>
                <a:off x="3496" y="1160"/>
                <a:ext cx="27" cy="46"/>
              </a:xfrm>
              <a:custGeom>
                <a:avLst/>
                <a:gdLst/>
                <a:ahLst/>
                <a:cxnLst/>
                <a:rect l="l" t="t" r="r" b="b"/>
                <a:pathLst>
                  <a:path w="16" h="27" extrusionOk="0">
                    <a:moveTo>
                      <a:pt x="6" y="0"/>
                    </a:moveTo>
                    <a:cubicBezTo>
                      <a:pt x="5" y="5"/>
                      <a:pt x="3" y="9"/>
                      <a:pt x="0" y="13"/>
                    </a:cubicBezTo>
                    <a:cubicBezTo>
                      <a:pt x="1" y="16"/>
                      <a:pt x="2" y="19"/>
                      <a:pt x="4" y="21"/>
                    </a:cubicBezTo>
                    <a:cubicBezTo>
                      <a:pt x="6" y="24"/>
                      <a:pt x="9" y="26"/>
                      <a:pt x="13" y="27"/>
                    </a:cubicBezTo>
                    <a:cubicBezTo>
                      <a:pt x="14" y="25"/>
                      <a:pt x="15" y="23"/>
                      <a:pt x="16" y="21"/>
                    </a:cubicBezTo>
                    <a:cubicBezTo>
                      <a:pt x="16" y="20"/>
                      <a:pt x="15" y="19"/>
                      <a:pt x="15" y="18"/>
                    </a:cubicBezTo>
                    <a:cubicBezTo>
                      <a:pt x="11" y="15"/>
                      <a:pt x="9" y="11"/>
                      <a:pt x="7" y="6"/>
                    </a:cubicBezTo>
                    <a:cubicBezTo>
                      <a:pt x="6" y="4"/>
                      <a:pt x="6" y="2"/>
                      <a:pt x="6"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2" name="Google Shape;1145;p5">
                <a:extLst>
                  <a:ext uri="{FF2B5EF4-FFF2-40B4-BE49-F238E27FC236}">
                    <a16:creationId xmlns:a16="http://schemas.microsoft.com/office/drawing/2014/main" id="{27FF94BE-9473-4784-AD1C-5C5466128DA1}"/>
                  </a:ext>
                </a:extLst>
              </p:cNvPr>
              <p:cNvSpPr/>
              <p:nvPr/>
            </p:nvSpPr>
            <p:spPr>
              <a:xfrm>
                <a:off x="3521" y="1191"/>
                <a:ext cx="4" cy="5"/>
              </a:xfrm>
              <a:custGeom>
                <a:avLst/>
                <a:gdLst/>
                <a:ahLst/>
                <a:cxnLst/>
                <a:rect l="l" t="t" r="r" b="b"/>
                <a:pathLst>
                  <a:path w="2" h="3" extrusionOk="0">
                    <a:moveTo>
                      <a:pt x="0" y="0"/>
                    </a:moveTo>
                    <a:cubicBezTo>
                      <a:pt x="0" y="1"/>
                      <a:pt x="1" y="2"/>
                      <a:pt x="1" y="3"/>
                    </a:cubicBezTo>
                    <a:cubicBezTo>
                      <a:pt x="1" y="2"/>
                      <a:pt x="2" y="2"/>
                      <a:pt x="2" y="1"/>
                    </a:cubicBezTo>
                    <a:cubicBezTo>
                      <a:pt x="1" y="1"/>
                      <a:pt x="1"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3" name="Google Shape;1146;p5">
                <a:extLst>
                  <a:ext uri="{FF2B5EF4-FFF2-40B4-BE49-F238E27FC236}">
                    <a16:creationId xmlns:a16="http://schemas.microsoft.com/office/drawing/2014/main" id="{5A7B20AD-DE82-4179-A0DE-6D00B8F924CD}"/>
                  </a:ext>
                </a:extLst>
              </p:cNvPr>
              <p:cNvSpPr/>
              <p:nvPr/>
            </p:nvSpPr>
            <p:spPr>
              <a:xfrm>
                <a:off x="3518" y="1196"/>
                <a:ext cx="12" cy="12"/>
              </a:xfrm>
              <a:custGeom>
                <a:avLst/>
                <a:gdLst/>
                <a:ahLst/>
                <a:cxnLst/>
                <a:rect l="l" t="t" r="r" b="b"/>
                <a:pathLst>
                  <a:path w="7" h="7" extrusionOk="0">
                    <a:moveTo>
                      <a:pt x="3" y="0"/>
                    </a:moveTo>
                    <a:cubicBezTo>
                      <a:pt x="2" y="2"/>
                      <a:pt x="1" y="4"/>
                      <a:pt x="0" y="6"/>
                    </a:cubicBezTo>
                    <a:cubicBezTo>
                      <a:pt x="2" y="7"/>
                      <a:pt x="4" y="7"/>
                      <a:pt x="6" y="7"/>
                    </a:cubicBezTo>
                    <a:cubicBezTo>
                      <a:pt x="6" y="7"/>
                      <a:pt x="7" y="7"/>
                      <a:pt x="7" y="7"/>
                    </a:cubicBezTo>
                    <a:cubicBezTo>
                      <a:pt x="6" y="5"/>
                      <a:pt x="4" y="3"/>
                      <a:pt x="3" y="0"/>
                    </a:cubicBezTo>
                  </a:path>
                </a:pathLst>
              </a:custGeom>
              <a:solidFill>
                <a:srgbClr val="2F2F3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4" name="Google Shape;1147;p5">
                <a:extLst>
                  <a:ext uri="{FF2B5EF4-FFF2-40B4-BE49-F238E27FC236}">
                    <a16:creationId xmlns:a16="http://schemas.microsoft.com/office/drawing/2014/main" id="{3D898091-5C47-483F-965F-66B2CCB52DC1}"/>
                  </a:ext>
                </a:extLst>
              </p:cNvPr>
              <p:cNvSpPr/>
              <p:nvPr/>
            </p:nvSpPr>
            <p:spPr>
              <a:xfrm>
                <a:off x="3523" y="1192"/>
                <a:ext cx="26" cy="16"/>
              </a:xfrm>
              <a:custGeom>
                <a:avLst/>
                <a:gdLst/>
                <a:ahLst/>
                <a:cxnLst/>
                <a:rect l="l" t="t" r="r" b="b"/>
                <a:pathLst>
                  <a:path w="15" h="9" extrusionOk="0">
                    <a:moveTo>
                      <a:pt x="1" y="0"/>
                    </a:moveTo>
                    <a:cubicBezTo>
                      <a:pt x="1" y="1"/>
                      <a:pt x="0" y="1"/>
                      <a:pt x="0" y="2"/>
                    </a:cubicBezTo>
                    <a:cubicBezTo>
                      <a:pt x="1" y="5"/>
                      <a:pt x="3" y="7"/>
                      <a:pt x="4" y="9"/>
                    </a:cubicBezTo>
                    <a:cubicBezTo>
                      <a:pt x="8" y="9"/>
                      <a:pt x="11" y="8"/>
                      <a:pt x="14" y="6"/>
                    </a:cubicBezTo>
                    <a:cubicBezTo>
                      <a:pt x="15" y="5"/>
                      <a:pt x="15" y="5"/>
                      <a:pt x="15" y="5"/>
                    </a:cubicBezTo>
                    <a:cubicBezTo>
                      <a:pt x="10" y="5"/>
                      <a:pt x="5" y="3"/>
                      <a:pt x="1" y="0"/>
                    </a:cubicBezTo>
                  </a:path>
                </a:pathLst>
              </a:custGeom>
              <a:solidFill>
                <a:srgbClr val="15151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5" name="Google Shape;1148;p5">
                <a:extLst>
                  <a:ext uri="{FF2B5EF4-FFF2-40B4-BE49-F238E27FC236}">
                    <a16:creationId xmlns:a16="http://schemas.microsoft.com/office/drawing/2014/main" id="{7276BEE9-D66B-4680-BB12-C8CB68E9B309}"/>
                  </a:ext>
                </a:extLst>
              </p:cNvPr>
              <p:cNvSpPr/>
              <p:nvPr/>
            </p:nvSpPr>
            <p:spPr>
              <a:xfrm>
                <a:off x="3506" y="1144"/>
                <a:ext cx="22" cy="47"/>
              </a:xfrm>
              <a:custGeom>
                <a:avLst/>
                <a:gdLst/>
                <a:ahLst/>
                <a:cxnLst/>
                <a:rect l="l" t="t" r="r" b="b"/>
                <a:pathLst>
                  <a:path w="13" h="27" extrusionOk="0">
                    <a:moveTo>
                      <a:pt x="13" y="0"/>
                    </a:moveTo>
                    <a:cubicBezTo>
                      <a:pt x="9" y="0"/>
                      <a:pt x="5" y="1"/>
                      <a:pt x="2" y="4"/>
                    </a:cubicBezTo>
                    <a:cubicBezTo>
                      <a:pt x="1" y="4"/>
                      <a:pt x="0" y="5"/>
                      <a:pt x="0" y="5"/>
                    </a:cubicBezTo>
                    <a:cubicBezTo>
                      <a:pt x="0" y="7"/>
                      <a:pt x="0" y="8"/>
                      <a:pt x="0" y="9"/>
                    </a:cubicBezTo>
                    <a:cubicBezTo>
                      <a:pt x="0" y="11"/>
                      <a:pt x="0" y="13"/>
                      <a:pt x="1" y="15"/>
                    </a:cubicBezTo>
                    <a:cubicBezTo>
                      <a:pt x="3" y="20"/>
                      <a:pt x="5" y="24"/>
                      <a:pt x="9" y="27"/>
                    </a:cubicBezTo>
                    <a:cubicBezTo>
                      <a:pt x="9" y="26"/>
                      <a:pt x="9" y="26"/>
                      <a:pt x="9" y="25"/>
                    </a:cubicBezTo>
                    <a:cubicBezTo>
                      <a:pt x="6" y="16"/>
                      <a:pt x="8" y="7"/>
                      <a:pt x="13" y="0"/>
                    </a:cubicBezTo>
                    <a:cubicBezTo>
                      <a:pt x="13" y="0"/>
                      <a:pt x="13" y="0"/>
                      <a:pt x="13"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6" name="Google Shape;1149;p5">
                <a:extLst>
                  <a:ext uri="{FF2B5EF4-FFF2-40B4-BE49-F238E27FC236}">
                    <a16:creationId xmlns:a16="http://schemas.microsoft.com/office/drawing/2014/main" id="{E1BEFE21-D759-484B-AB6D-B1B9B5548C98}"/>
                  </a:ext>
                </a:extLst>
              </p:cNvPr>
              <p:cNvSpPr/>
              <p:nvPr/>
            </p:nvSpPr>
            <p:spPr>
              <a:xfrm>
                <a:off x="3516" y="1144"/>
                <a:ext cx="43" cy="48"/>
              </a:xfrm>
              <a:custGeom>
                <a:avLst/>
                <a:gdLst/>
                <a:ahLst/>
                <a:cxnLst/>
                <a:rect l="l" t="t" r="r" b="b"/>
                <a:pathLst>
                  <a:path w="25" h="28" extrusionOk="0">
                    <a:moveTo>
                      <a:pt x="7" y="0"/>
                    </a:moveTo>
                    <a:cubicBezTo>
                      <a:pt x="2" y="7"/>
                      <a:pt x="0" y="16"/>
                      <a:pt x="3" y="25"/>
                    </a:cubicBezTo>
                    <a:cubicBezTo>
                      <a:pt x="3" y="26"/>
                      <a:pt x="3" y="26"/>
                      <a:pt x="3" y="27"/>
                    </a:cubicBezTo>
                    <a:cubicBezTo>
                      <a:pt x="4" y="27"/>
                      <a:pt x="4" y="28"/>
                      <a:pt x="5" y="28"/>
                    </a:cubicBezTo>
                    <a:cubicBezTo>
                      <a:pt x="7" y="25"/>
                      <a:pt x="10" y="22"/>
                      <a:pt x="13" y="20"/>
                    </a:cubicBezTo>
                    <a:cubicBezTo>
                      <a:pt x="17" y="17"/>
                      <a:pt x="21" y="16"/>
                      <a:pt x="25" y="15"/>
                    </a:cubicBezTo>
                    <a:cubicBezTo>
                      <a:pt x="25" y="12"/>
                      <a:pt x="23" y="10"/>
                      <a:pt x="22" y="7"/>
                    </a:cubicBezTo>
                    <a:cubicBezTo>
                      <a:pt x="18" y="3"/>
                      <a:pt x="13" y="0"/>
                      <a:pt x="7" y="0"/>
                    </a:cubicBezTo>
                  </a:path>
                </a:pathLst>
              </a:custGeom>
              <a:solidFill>
                <a:srgbClr val="22232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7" name="Google Shape;1150;p5">
                <a:extLst>
                  <a:ext uri="{FF2B5EF4-FFF2-40B4-BE49-F238E27FC236}">
                    <a16:creationId xmlns:a16="http://schemas.microsoft.com/office/drawing/2014/main" id="{04D16C9B-C0A4-4680-ADEA-F0D0FE3B9DA0}"/>
                  </a:ext>
                </a:extLst>
              </p:cNvPr>
              <p:cNvSpPr/>
              <p:nvPr/>
            </p:nvSpPr>
            <p:spPr>
              <a:xfrm>
                <a:off x="3525" y="1170"/>
                <a:ext cx="37" cy="31"/>
              </a:xfrm>
              <a:custGeom>
                <a:avLst/>
                <a:gdLst/>
                <a:ahLst/>
                <a:cxnLst/>
                <a:rect l="l" t="t" r="r" b="b"/>
                <a:pathLst>
                  <a:path w="22" h="18" extrusionOk="0">
                    <a:moveTo>
                      <a:pt x="20" y="0"/>
                    </a:moveTo>
                    <a:cubicBezTo>
                      <a:pt x="16" y="1"/>
                      <a:pt x="12" y="2"/>
                      <a:pt x="8" y="5"/>
                    </a:cubicBezTo>
                    <a:cubicBezTo>
                      <a:pt x="5" y="7"/>
                      <a:pt x="2" y="10"/>
                      <a:pt x="0" y="13"/>
                    </a:cubicBezTo>
                    <a:cubicBezTo>
                      <a:pt x="4" y="16"/>
                      <a:pt x="9" y="18"/>
                      <a:pt x="14" y="18"/>
                    </a:cubicBezTo>
                    <a:cubicBezTo>
                      <a:pt x="19" y="13"/>
                      <a:pt x="22" y="6"/>
                      <a:pt x="20" y="0"/>
                    </a:cubicBezTo>
                  </a:path>
                </a:pathLst>
              </a:custGeom>
              <a:solidFill>
                <a:srgbClr val="0F0F1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8" name="Google Shape;1151;p5">
                <a:extLst>
                  <a:ext uri="{FF2B5EF4-FFF2-40B4-BE49-F238E27FC236}">
                    <a16:creationId xmlns:a16="http://schemas.microsoft.com/office/drawing/2014/main" id="{83DA1A2D-2425-4F2D-9526-FAA7E1DE55B1}"/>
                  </a:ext>
                </a:extLst>
              </p:cNvPr>
              <p:cNvSpPr/>
              <p:nvPr/>
            </p:nvSpPr>
            <p:spPr>
              <a:xfrm>
                <a:off x="3494" y="1155"/>
                <a:ext cx="12" cy="27"/>
              </a:xfrm>
              <a:custGeom>
                <a:avLst/>
                <a:gdLst/>
                <a:ahLst/>
                <a:cxnLst/>
                <a:rect l="l" t="t" r="r" b="b"/>
                <a:pathLst>
                  <a:path w="7" h="16" extrusionOk="0">
                    <a:moveTo>
                      <a:pt x="7" y="0"/>
                    </a:moveTo>
                    <a:cubicBezTo>
                      <a:pt x="2" y="4"/>
                      <a:pt x="0" y="10"/>
                      <a:pt x="1" y="16"/>
                    </a:cubicBezTo>
                    <a:cubicBezTo>
                      <a:pt x="4" y="12"/>
                      <a:pt x="6" y="8"/>
                      <a:pt x="7" y="3"/>
                    </a:cubicBezTo>
                    <a:cubicBezTo>
                      <a:pt x="7" y="2"/>
                      <a:pt x="7" y="1"/>
                      <a:pt x="7"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09" name="Google Shape;1152;p5">
                <a:extLst>
                  <a:ext uri="{FF2B5EF4-FFF2-40B4-BE49-F238E27FC236}">
                    <a16:creationId xmlns:a16="http://schemas.microsoft.com/office/drawing/2014/main" id="{19AE5F5D-22A2-40DD-AA16-9EE2395695DD}"/>
                  </a:ext>
                </a:extLst>
              </p:cNvPr>
              <p:cNvSpPr/>
              <p:nvPr/>
            </p:nvSpPr>
            <p:spPr>
              <a:xfrm>
                <a:off x="3506" y="1153"/>
                <a:ext cx="0" cy="7"/>
              </a:xfrm>
              <a:custGeom>
                <a:avLst/>
                <a:gdLst/>
                <a:ahLst/>
                <a:cxnLst/>
                <a:rect l="l" t="t" r="r" b="b"/>
                <a:pathLst>
                  <a:path w="120000" h="4" extrusionOk="0">
                    <a:moveTo>
                      <a:pt x="0" y="0"/>
                    </a:moveTo>
                    <a:cubicBezTo>
                      <a:pt x="0" y="0"/>
                      <a:pt x="0" y="1"/>
                      <a:pt x="0" y="1"/>
                    </a:cubicBezTo>
                    <a:cubicBezTo>
                      <a:pt x="0" y="2"/>
                      <a:pt x="0" y="3"/>
                      <a:pt x="0" y="4"/>
                    </a:cubicBezTo>
                    <a:cubicBezTo>
                      <a:pt x="0" y="3"/>
                      <a:pt x="0" y="2"/>
                      <a:pt x="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0" name="Google Shape;1153;p5">
                <a:extLst>
                  <a:ext uri="{FF2B5EF4-FFF2-40B4-BE49-F238E27FC236}">
                    <a16:creationId xmlns:a16="http://schemas.microsoft.com/office/drawing/2014/main" id="{1DC121A3-E0FD-4E3A-8FB3-9EECF04B7110}"/>
                  </a:ext>
                </a:extLst>
              </p:cNvPr>
              <p:cNvSpPr/>
              <p:nvPr/>
            </p:nvSpPr>
            <p:spPr>
              <a:xfrm>
                <a:off x="3179" y="1983"/>
                <a:ext cx="91" cy="90"/>
              </a:xfrm>
              <a:custGeom>
                <a:avLst/>
                <a:gdLst/>
                <a:ahLst/>
                <a:cxnLst/>
                <a:rect l="l" t="t" r="r" b="b"/>
                <a:pathLst>
                  <a:path w="53" h="52" extrusionOk="0">
                    <a:moveTo>
                      <a:pt x="29" y="0"/>
                    </a:moveTo>
                    <a:cubicBezTo>
                      <a:pt x="25" y="0"/>
                      <a:pt x="21" y="2"/>
                      <a:pt x="17" y="4"/>
                    </a:cubicBezTo>
                    <a:cubicBezTo>
                      <a:pt x="4" y="11"/>
                      <a:pt x="0" y="27"/>
                      <a:pt x="7" y="39"/>
                    </a:cubicBezTo>
                    <a:cubicBezTo>
                      <a:pt x="12" y="47"/>
                      <a:pt x="21" y="52"/>
                      <a:pt x="30" y="52"/>
                    </a:cubicBezTo>
                    <a:cubicBezTo>
                      <a:pt x="32" y="52"/>
                      <a:pt x="34" y="52"/>
                      <a:pt x="37" y="51"/>
                    </a:cubicBezTo>
                    <a:cubicBezTo>
                      <a:pt x="33" y="41"/>
                      <a:pt x="36" y="29"/>
                      <a:pt x="45" y="22"/>
                    </a:cubicBezTo>
                    <a:cubicBezTo>
                      <a:pt x="47" y="20"/>
                      <a:pt x="50" y="18"/>
                      <a:pt x="53" y="17"/>
                    </a:cubicBezTo>
                    <a:cubicBezTo>
                      <a:pt x="53" y="16"/>
                      <a:pt x="52" y="15"/>
                      <a:pt x="52" y="13"/>
                    </a:cubicBezTo>
                    <a:cubicBezTo>
                      <a:pt x="47" y="5"/>
                      <a:pt x="38"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1" name="Google Shape;1154;p5">
                <a:extLst>
                  <a:ext uri="{FF2B5EF4-FFF2-40B4-BE49-F238E27FC236}">
                    <a16:creationId xmlns:a16="http://schemas.microsoft.com/office/drawing/2014/main" id="{5E2431E8-2195-41D8-A458-AC41BA2E6BD9}"/>
                  </a:ext>
                </a:extLst>
              </p:cNvPr>
              <p:cNvSpPr/>
              <p:nvPr/>
            </p:nvSpPr>
            <p:spPr>
              <a:xfrm>
                <a:off x="3235" y="2013"/>
                <a:ext cx="43" cy="58"/>
              </a:xfrm>
              <a:custGeom>
                <a:avLst/>
                <a:gdLst/>
                <a:ahLst/>
                <a:cxnLst/>
                <a:rect l="l" t="t" r="r" b="b"/>
                <a:pathLst>
                  <a:path w="25" h="34" extrusionOk="0">
                    <a:moveTo>
                      <a:pt x="20" y="0"/>
                    </a:moveTo>
                    <a:cubicBezTo>
                      <a:pt x="17" y="1"/>
                      <a:pt x="14" y="3"/>
                      <a:pt x="12" y="5"/>
                    </a:cubicBezTo>
                    <a:cubicBezTo>
                      <a:pt x="3" y="12"/>
                      <a:pt x="0" y="24"/>
                      <a:pt x="4" y="34"/>
                    </a:cubicBezTo>
                    <a:cubicBezTo>
                      <a:pt x="6" y="33"/>
                      <a:pt x="7" y="33"/>
                      <a:pt x="9" y="32"/>
                    </a:cubicBezTo>
                    <a:cubicBezTo>
                      <a:pt x="20" y="25"/>
                      <a:pt x="25" y="12"/>
                      <a:pt x="20"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2" name="Google Shape;1155;p5">
                <a:extLst>
                  <a:ext uri="{FF2B5EF4-FFF2-40B4-BE49-F238E27FC236}">
                    <a16:creationId xmlns:a16="http://schemas.microsoft.com/office/drawing/2014/main" id="{043AA2EC-8792-46FB-870E-C363D0146EE6}"/>
                  </a:ext>
                </a:extLst>
              </p:cNvPr>
              <p:cNvSpPr/>
              <p:nvPr/>
            </p:nvSpPr>
            <p:spPr>
              <a:xfrm>
                <a:off x="3026" y="1954"/>
                <a:ext cx="50" cy="53"/>
              </a:xfrm>
              <a:custGeom>
                <a:avLst/>
                <a:gdLst/>
                <a:ahLst/>
                <a:cxnLst/>
                <a:rect l="l" t="t" r="r" b="b"/>
                <a:pathLst>
                  <a:path w="29" h="31" extrusionOk="0">
                    <a:moveTo>
                      <a:pt x="18" y="0"/>
                    </a:moveTo>
                    <a:cubicBezTo>
                      <a:pt x="15" y="0"/>
                      <a:pt x="13" y="0"/>
                      <a:pt x="10" y="2"/>
                    </a:cubicBezTo>
                    <a:cubicBezTo>
                      <a:pt x="3" y="6"/>
                      <a:pt x="0" y="16"/>
                      <a:pt x="5" y="23"/>
                    </a:cubicBezTo>
                    <a:cubicBezTo>
                      <a:pt x="7" y="28"/>
                      <a:pt x="13" y="31"/>
                      <a:pt x="18" y="31"/>
                    </a:cubicBezTo>
                    <a:cubicBezTo>
                      <a:pt x="21" y="31"/>
                      <a:pt x="23" y="30"/>
                      <a:pt x="26" y="29"/>
                    </a:cubicBezTo>
                    <a:cubicBezTo>
                      <a:pt x="27" y="28"/>
                      <a:pt x="28" y="27"/>
                      <a:pt x="29" y="26"/>
                    </a:cubicBezTo>
                    <a:cubicBezTo>
                      <a:pt x="28" y="25"/>
                      <a:pt x="27" y="22"/>
                      <a:pt x="26" y="20"/>
                    </a:cubicBezTo>
                    <a:cubicBezTo>
                      <a:pt x="24" y="14"/>
                      <a:pt x="23" y="7"/>
                      <a:pt x="25" y="1"/>
                    </a:cubicBezTo>
                    <a:cubicBezTo>
                      <a:pt x="23" y="0"/>
                      <a:pt x="20" y="0"/>
                      <a:pt x="18"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3" name="Google Shape;1156;p5">
                <a:extLst>
                  <a:ext uri="{FF2B5EF4-FFF2-40B4-BE49-F238E27FC236}">
                    <a16:creationId xmlns:a16="http://schemas.microsoft.com/office/drawing/2014/main" id="{7BD30090-82A5-4A84-8CD7-50C54B36E833}"/>
                  </a:ext>
                </a:extLst>
              </p:cNvPr>
              <p:cNvSpPr/>
              <p:nvPr/>
            </p:nvSpPr>
            <p:spPr>
              <a:xfrm>
                <a:off x="3066" y="1956"/>
                <a:ext cx="20" cy="43"/>
              </a:xfrm>
              <a:custGeom>
                <a:avLst/>
                <a:gdLst/>
                <a:ahLst/>
                <a:cxnLst/>
                <a:rect l="l" t="t" r="r" b="b"/>
                <a:pathLst>
                  <a:path w="12" h="25" extrusionOk="0">
                    <a:moveTo>
                      <a:pt x="2" y="0"/>
                    </a:moveTo>
                    <a:cubicBezTo>
                      <a:pt x="0" y="6"/>
                      <a:pt x="1" y="13"/>
                      <a:pt x="3" y="19"/>
                    </a:cubicBezTo>
                    <a:cubicBezTo>
                      <a:pt x="4" y="21"/>
                      <a:pt x="5" y="24"/>
                      <a:pt x="6" y="25"/>
                    </a:cubicBezTo>
                    <a:cubicBezTo>
                      <a:pt x="11" y="21"/>
                      <a:pt x="12" y="13"/>
                      <a:pt x="9" y="7"/>
                    </a:cubicBezTo>
                    <a:cubicBezTo>
                      <a:pt x="7" y="4"/>
                      <a:pt x="5" y="2"/>
                      <a:pt x="2"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4" name="Google Shape;1157;p5">
                <a:extLst>
                  <a:ext uri="{FF2B5EF4-FFF2-40B4-BE49-F238E27FC236}">
                    <a16:creationId xmlns:a16="http://schemas.microsoft.com/office/drawing/2014/main" id="{729A0DB2-E5C6-416C-B401-C69ACD46553D}"/>
                  </a:ext>
                </a:extLst>
              </p:cNvPr>
              <p:cNvSpPr/>
              <p:nvPr/>
            </p:nvSpPr>
            <p:spPr>
              <a:xfrm>
                <a:off x="3093" y="1764"/>
                <a:ext cx="129" cy="118"/>
              </a:xfrm>
              <a:custGeom>
                <a:avLst/>
                <a:gdLst/>
                <a:ahLst/>
                <a:cxnLst/>
                <a:rect l="l" t="t" r="r" b="b"/>
                <a:pathLst>
                  <a:path w="75" h="69" extrusionOk="0">
                    <a:moveTo>
                      <a:pt x="40" y="0"/>
                    </a:moveTo>
                    <a:cubicBezTo>
                      <a:pt x="34" y="0"/>
                      <a:pt x="28" y="1"/>
                      <a:pt x="23" y="4"/>
                    </a:cubicBezTo>
                    <a:cubicBezTo>
                      <a:pt x="6" y="14"/>
                      <a:pt x="0" y="35"/>
                      <a:pt x="10" y="51"/>
                    </a:cubicBezTo>
                    <a:cubicBezTo>
                      <a:pt x="16" y="62"/>
                      <a:pt x="28" y="69"/>
                      <a:pt x="40" y="69"/>
                    </a:cubicBezTo>
                    <a:cubicBezTo>
                      <a:pt x="45" y="69"/>
                      <a:pt x="51" y="67"/>
                      <a:pt x="57" y="64"/>
                    </a:cubicBezTo>
                    <a:cubicBezTo>
                      <a:pt x="68" y="57"/>
                      <a:pt x="75" y="44"/>
                      <a:pt x="74" y="32"/>
                    </a:cubicBezTo>
                    <a:cubicBezTo>
                      <a:pt x="73" y="32"/>
                      <a:pt x="73" y="32"/>
                      <a:pt x="73" y="32"/>
                    </a:cubicBezTo>
                    <a:cubicBezTo>
                      <a:pt x="72" y="32"/>
                      <a:pt x="71" y="33"/>
                      <a:pt x="70" y="33"/>
                    </a:cubicBezTo>
                    <a:cubicBezTo>
                      <a:pt x="68" y="42"/>
                      <a:pt x="60" y="49"/>
                      <a:pt x="50" y="50"/>
                    </a:cubicBezTo>
                    <a:cubicBezTo>
                      <a:pt x="49" y="50"/>
                      <a:pt x="49" y="50"/>
                      <a:pt x="48" y="50"/>
                    </a:cubicBezTo>
                    <a:cubicBezTo>
                      <a:pt x="37" y="50"/>
                      <a:pt x="27" y="41"/>
                      <a:pt x="26" y="30"/>
                    </a:cubicBezTo>
                    <a:cubicBezTo>
                      <a:pt x="26" y="17"/>
                      <a:pt x="35" y="7"/>
                      <a:pt x="47" y="6"/>
                    </a:cubicBezTo>
                    <a:cubicBezTo>
                      <a:pt x="47" y="6"/>
                      <a:pt x="48" y="6"/>
                      <a:pt x="48" y="6"/>
                    </a:cubicBezTo>
                    <a:cubicBezTo>
                      <a:pt x="53" y="6"/>
                      <a:pt x="56" y="7"/>
                      <a:pt x="60" y="9"/>
                    </a:cubicBezTo>
                    <a:cubicBezTo>
                      <a:pt x="60" y="9"/>
                      <a:pt x="61" y="8"/>
                      <a:pt x="62" y="8"/>
                    </a:cubicBezTo>
                    <a:cubicBezTo>
                      <a:pt x="55" y="3"/>
                      <a:pt x="48" y="0"/>
                      <a:pt x="4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5" name="Google Shape;1158;p5">
                <a:extLst>
                  <a:ext uri="{FF2B5EF4-FFF2-40B4-BE49-F238E27FC236}">
                    <a16:creationId xmlns:a16="http://schemas.microsoft.com/office/drawing/2014/main" id="{CECD2713-9F86-4554-85C3-482148A8BD1D}"/>
                  </a:ext>
                </a:extLst>
              </p:cNvPr>
              <p:cNvSpPr/>
              <p:nvPr/>
            </p:nvSpPr>
            <p:spPr>
              <a:xfrm>
                <a:off x="3138" y="1774"/>
                <a:ext cx="75" cy="76"/>
              </a:xfrm>
              <a:custGeom>
                <a:avLst/>
                <a:gdLst/>
                <a:ahLst/>
                <a:cxnLst/>
                <a:rect l="l" t="t" r="r" b="b"/>
                <a:pathLst>
                  <a:path w="44" h="44" extrusionOk="0">
                    <a:moveTo>
                      <a:pt x="22" y="0"/>
                    </a:moveTo>
                    <a:cubicBezTo>
                      <a:pt x="22" y="0"/>
                      <a:pt x="21" y="0"/>
                      <a:pt x="21" y="0"/>
                    </a:cubicBezTo>
                    <a:cubicBezTo>
                      <a:pt x="9" y="1"/>
                      <a:pt x="0" y="11"/>
                      <a:pt x="0" y="24"/>
                    </a:cubicBezTo>
                    <a:cubicBezTo>
                      <a:pt x="1" y="35"/>
                      <a:pt x="11" y="44"/>
                      <a:pt x="22" y="44"/>
                    </a:cubicBezTo>
                    <a:cubicBezTo>
                      <a:pt x="23" y="44"/>
                      <a:pt x="23" y="44"/>
                      <a:pt x="24" y="44"/>
                    </a:cubicBezTo>
                    <a:cubicBezTo>
                      <a:pt x="34" y="43"/>
                      <a:pt x="42" y="36"/>
                      <a:pt x="44" y="27"/>
                    </a:cubicBezTo>
                    <a:cubicBezTo>
                      <a:pt x="43" y="27"/>
                      <a:pt x="43" y="27"/>
                      <a:pt x="42" y="27"/>
                    </a:cubicBezTo>
                    <a:cubicBezTo>
                      <a:pt x="37" y="27"/>
                      <a:pt x="32" y="23"/>
                      <a:pt x="30" y="18"/>
                    </a:cubicBezTo>
                    <a:cubicBezTo>
                      <a:pt x="28" y="13"/>
                      <a:pt x="30" y="7"/>
                      <a:pt x="34" y="3"/>
                    </a:cubicBezTo>
                    <a:cubicBezTo>
                      <a:pt x="30" y="1"/>
                      <a:pt x="27" y="0"/>
                      <a:pt x="22"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6" name="Google Shape;1159;p5">
                <a:extLst>
                  <a:ext uri="{FF2B5EF4-FFF2-40B4-BE49-F238E27FC236}">
                    <a16:creationId xmlns:a16="http://schemas.microsoft.com/office/drawing/2014/main" id="{2354E306-8FBD-495E-B0A9-6B885EB737D6}"/>
                  </a:ext>
                </a:extLst>
              </p:cNvPr>
              <p:cNvSpPr/>
              <p:nvPr/>
            </p:nvSpPr>
            <p:spPr>
              <a:xfrm>
                <a:off x="3196" y="1778"/>
                <a:ext cx="24" cy="42"/>
              </a:xfrm>
              <a:custGeom>
                <a:avLst/>
                <a:gdLst/>
                <a:ahLst/>
                <a:cxnLst/>
                <a:rect l="l" t="t" r="r" b="b"/>
                <a:pathLst>
                  <a:path w="14" h="25" extrusionOk="0">
                    <a:moveTo>
                      <a:pt x="2" y="0"/>
                    </a:moveTo>
                    <a:cubicBezTo>
                      <a:pt x="1" y="0"/>
                      <a:pt x="0" y="1"/>
                      <a:pt x="0" y="1"/>
                    </a:cubicBezTo>
                    <a:cubicBezTo>
                      <a:pt x="6" y="5"/>
                      <a:pt x="10" y="11"/>
                      <a:pt x="10" y="19"/>
                    </a:cubicBezTo>
                    <a:cubicBezTo>
                      <a:pt x="11" y="21"/>
                      <a:pt x="10" y="23"/>
                      <a:pt x="10" y="25"/>
                    </a:cubicBezTo>
                    <a:cubicBezTo>
                      <a:pt x="11" y="25"/>
                      <a:pt x="12" y="24"/>
                      <a:pt x="13" y="24"/>
                    </a:cubicBezTo>
                    <a:cubicBezTo>
                      <a:pt x="13" y="24"/>
                      <a:pt x="13" y="24"/>
                      <a:pt x="14" y="24"/>
                    </a:cubicBezTo>
                    <a:cubicBezTo>
                      <a:pt x="13" y="19"/>
                      <a:pt x="12" y="14"/>
                      <a:pt x="9" y="9"/>
                    </a:cubicBezTo>
                    <a:cubicBezTo>
                      <a:pt x="7" y="6"/>
                      <a:pt x="5" y="2"/>
                      <a:pt x="2"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7" name="Google Shape;1160;p5">
                <a:extLst>
                  <a:ext uri="{FF2B5EF4-FFF2-40B4-BE49-F238E27FC236}">
                    <a16:creationId xmlns:a16="http://schemas.microsoft.com/office/drawing/2014/main" id="{B4FB0E7A-BA06-487C-AE8E-745FB7613080}"/>
                  </a:ext>
                </a:extLst>
              </p:cNvPr>
              <p:cNvSpPr/>
              <p:nvPr/>
            </p:nvSpPr>
            <p:spPr>
              <a:xfrm>
                <a:off x="3186" y="1779"/>
                <a:ext cx="29" cy="41"/>
              </a:xfrm>
              <a:custGeom>
                <a:avLst/>
                <a:gdLst/>
                <a:ahLst/>
                <a:cxnLst/>
                <a:rect l="l" t="t" r="r" b="b"/>
                <a:pathLst>
                  <a:path w="17" h="24" extrusionOk="0">
                    <a:moveTo>
                      <a:pt x="6" y="0"/>
                    </a:moveTo>
                    <a:cubicBezTo>
                      <a:pt x="2" y="4"/>
                      <a:pt x="0" y="10"/>
                      <a:pt x="2" y="15"/>
                    </a:cubicBezTo>
                    <a:cubicBezTo>
                      <a:pt x="4" y="20"/>
                      <a:pt x="9" y="24"/>
                      <a:pt x="14" y="24"/>
                    </a:cubicBezTo>
                    <a:cubicBezTo>
                      <a:pt x="15" y="24"/>
                      <a:pt x="15" y="24"/>
                      <a:pt x="16" y="24"/>
                    </a:cubicBezTo>
                    <a:cubicBezTo>
                      <a:pt x="16" y="22"/>
                      <a:pt x="17" y="20"/>
                      <a:pt x="16" y="18"/>
                    </a:cubicBezTo>
                    <a:cubicBezTo>
                      <a:pt x="16" y="10"/>
                      <a:pt x="12" y="4"/>
                      <a:pt x="6" y="0"/>
                    </a:cubicBezTo>
                  </a:path>
                </a:pathLst>
              </a:custGeom>
              <a:solidFill>
                <a:srgbClr val="18191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8" name="Google Shape;1161;p5">
                <a:extLst>
                  <a:ext uri="{FF2B5EF4-FFF2-40B4-BE49-F238E27FC236}">
                    <a16:creationId xmlns:a16="http://schemas.microsoft.com/office/drawing/2014/main" id="{93AAD4A0-834B-4590-81D8-EC721A144713}"/>
                  </a:ext>
                </a:extLst>
              </p:cNvPr>
              <p:cNvSpPr/>
              <p:nvPr/>
            </p:nvSpPr>
            <p:spPr>
              <a:xfrm>
                <a:off x="3032" y="1589"/>
                <a:ext cx="54" cy="48"/>
              </a:xfrm>
              <a:custGeom>
                <a:avLst/>
                <a:gdLst/>
                <a:ahLst/>
                <a:cxnLst/>
                <a:rect l="l" t="t" r="r" b="b"/>
                <a:pathLst>
                  <a:path w="32" h="28" extrusionOk="0">
                    <a:moveTo>
                      <a:pt x="22" y="0"/>
                    </a:moveTo>
                    <a:cubicBezTo>
                      <a:pt x="19" y="0"/>
                      <a:pt x="15" y="1"/>
                      <a:pt x="13" y="2"/>
                    </a:cubicBezTo>
                    <a:cubicBezTo>
                      <a:pt x="4" y="8"/>
                      <a:pt x="0" y="19"/>
                      <a:pt x="6" y="28"/>
                    </a:cubicBezTo>
                    <a:cubicBezTo>
                      <a:pt x="6" y="28"/>
                      <a:pt x="6" y="28"/>
                      <a:pt x="6" y="28"/>
                    </a:cubicBezTo>
                    <a:cubicBezTo>
                      <a:pt x="6" y="22"/>
                      <a:pt x="9" y="16"/>
                      <a:pt x="14" y="11"/>
                    </a:cubicBezTo>
                    <a:cubicBezTo>
                      <a:pt x="19" y="6"/>
                      <a:pt x="25" y="4"/>
                      <a:pt x="31" y="4"/>
                    </a:cubicBezTo>
                    <a:cubicBezTo>
                      <a:pt x="32" y="4"/>
                      <a:pt x="32" y="4"/>
                      <a:pt x="32" y="4"/>
                    </a:cubicBezTo>
                    <a:cubicBezTo>
                      <a:pt x="32" y="4"/>
                      <a:pt x="32" y="3"/>
                      <a:pt x="32" y="3"/>
                    </a:cubicBezTo>
                    <a:cubicBezTo>
                      <a:pt x="29" y="1"/>
                      <a:pt x="25"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19" name="Google Shape;1162;p5">
                <a:extLst>
                  <a:ext uri="{FF2B5EF4-FFF2-40B4-BE49-F238E27FC236}">
                    <a16:creationId xmlns:a16="http://schemas.microsoft.com/office/drawing/2014/main" id="{3E116CCE-AF62-4ACF-8306-B98549A2EF03}"/>
                  </a:ext>
                </a:extLst>
              </p:cNvPr>
              <p:cNvSpPr/>
              <p:nvPr/>
            </p:nvSpPr>
            <p:spPr>
              <a:xfrm>
                <a:off x="3042" y="1596"/>
                <a:ext cx="60" cy="56"/>
              </a:xfrm>
              <a:custGeom>
                <a:avLst/>
                <a:gdLst/>
                <a:ahLst/>
                <a:cxnLst/>
                <a:rect l="l" t="t" r="r" b="b"/>
                <a:pathLst>
                  <a:path w="35" h="33" extrusionOk="0">
                    <a:moveTo>
                      <a:pt x="25" y="0"/>
                    </a:moveTo>
                    <a:cubicBezTo>
                      <a:pt x="19" y="0"/>
                      <a:pt x="13" y="2"/>
                      <a:pt x="8" y="7"/>
                    </a:cubicBezTo>
                    <a:cubicBezTo>
                      <a:pt x="3" y="12"/>
                      <a:pt x="0" y="18"/>
                      <a:pt x="0" y="24"/>
                    </a:cubicBezTo>
                    <a:cubicBezTo>
                      <a:pt x="3" y="30"/>
                      <a:pt x="9" y="33"/>
                      <a:pt x="16" y="33"/>
                    </a:cubicBezTo>
                    <a:cubicBezTo>
                      <a:pt x="19" y="33"/>
                      <a:pt x="22" y="33"/>
                      <a:pt x="25" y="31"/>
                    </a:cubicBezTo>
                    <a:cubicBezTo>
                      <a:pt x="31" y="28"/>
                      <a:pt x="35" y="21"/>
                      <a:pt x="35" y="15"/>
                    </a:cubicBezTo>
                    <a:cubicBezTo>
                      <a:pt x="30" y="11"/>
                      <a:pt x="27" y="6"/>
                      <a:pt x="26" y="0"/>
                    </a:cubicBezTo>
                    <a:cubicBezTo>
                      <a:pt x="26" y="0"/>
                      <a:pt x="26" y="0"/>
                      <a:pt x="25"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0" name="Google Shape;1163;p5">
                <a:extLst>
                  <a:ext uri="{FF2B5EF4-FFF2-40B4-BE49-F238E27FC236}">
                    <a16:creationId xmlns:a16="http://schemas.microsoft.com/office/drawing/2014/main" id="{67459A4B-285F-4434-8C1E-6906AE66B5E6}"/>
                  </a:ext>
                </a:extLst>
              </p:cNvPr>
              <p:cNvSpPr/>
              <p:nvPr/>
            </p:nvSpPr>
            <p:spPr>
              <a:xfrm>
                <a:off x="3086" y="1594"/>
                <a:ext cx="4" cy="2"/>
              </a:xfrm>
              <a:custGeom>
                <a:avLst/>
                <a:gdLst/>
                <a:ahLst/>
                <a:cxnLst/>
                <a:rect l="l" t="t" r="r" b="b"/>
                <a:pathLst>
                  <a:path w="2" h="1" extrusionOk="0">
                    <a:moveTo>
                      <a:pt x="0" y="0"/>
                    </a:moveTo>
                    <a:cubicBezTo>
                      <a:pt x="0" y="0"/>
                      <a:pt x="0" y="1"/>
                      <a:pt x="0" y="1"/>
                    </a:cubicBezTo>
                    <a:cubicBezTo>
                      <a:pt x="1" y="1"/>
                      <a:pt x="1" y="1"/>
                      <a:pt x="2" y="1"/>
                    </a:cubicBezTo>
                    <a:cubicBezTo>
                      <a:pt x="1" y="1"/>
                      <a:pt x="1" y="0"/>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1" name="Google Shape;1164;p5">
                <a:extLst>
                  <a:ext uri="{FF2B5EF4-FFF2-40B4-BE49-F238E27FC236}">
                    <a16:creationId xmlns:a16="http://schemas.microsoft.com/office/drawing/2014/main" id="{F91F54CA-BF3D-4C48-801D-8D6F4BF5FF6F}"/>
                  </a:ext>
                </a:extLst>
              </p:cNvPr>
              <p:cNvSpPr/>
              <p:nvPr/>
            </p:nvSpPr>
            <p:spPr>
              <a:xfrm>
                <a:off x="3086" y="1596"/>
                <a:ext cx="16" cy="25"/>
              </a:xfrm>
              <a:custGeom>
                <a:avLst/>
                <a:gdLst/>
                <a:ahLst/>
                <a:cxnLst/>
                <a:rect l="l" t="t" r="r" b="b"/>
                <a:pathLst>
                  <a:path w="9" h="15" extrusionOk="0">
                    <a:moveTo>
                      <a:pt x="0" y="0"/>
                    </a:moveTo>
                    <a:cubicBezTo>
                      <a:pt x="1" y="6"/>
                      <a:pt x="4" y="11"/>
                      <a:pt x="9" y="15"/>
                    </a:cubicBezTo>
                    <a:cubicBezTo>
                      <a:pt x="9" y="12"/>
                      <a:pt x="8" y="8"/>
                      <a:pt x="6" y="5"/>
                    </a:cubicBezTo>
                    <a:cubicBezTo>
                      <a:pt x="5" y="3"/>
                      <a:pt x="3" y="2"/>
                      <a:pt x="2" y="0"/>
                    </a:cubicBezTo>
                    <a:cubicBezTo>
                      <a:pt x="1" y="0"/>
                      <a:pt x="1" y="0"/>
                      <a:pt x="0" y="0"/>
                    </a:cubicBezTo>
                  </a:path>
                </a:pathLst>
              </a:custGeom>
              <a:solidFill>
                <a:srgbClr val="23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2" name="Google Shape;1165;p5">
                <a:extLst>
                  <a:ext uri="{FF2B5EF4-FFF2-40B4-BE49-F238E27FC236}">
                    <a16:creationId xmlns:a16="http://schemas.microsoft.com/office/drawing/2014/main" id="{D8922BAF-EDD6-4B2D-BEC0-9BBD49187C8D}"/>
                  </a:ext>
                </a:extLst>
              </p:cNvPr>
              <p:cNvSpPr/>
              <p:nvPr/>
            </p:nvSpPr>
            <p:spPr>
              <a:xfrm>
                <a:off x="3295" y="1747"/>
                <a:ext cx="95" cy="87"/>
              </a:xfrm>
              <a:custGeom>
                <a:avLst/>
                <a:gdLst/>
                <a:ahLst/>
                <a:cxnLst/>
                <a:rect l="l" t="t" r="r" b="b"/>
                <a:pathLst>
                  <a:path w="55" h="51" extrusionOk="0">
                    <a:moveTo>
                      <a:pt x="21" y="31"/>
                    </a:moveTo>
                    <a:cubicBezTo>
                      <a:pt x="16" y="31"/>
                      <a:pt x="13" y="28"/>
                      <a:pt x="13" y="23"/>
                    </a:cubicBezTo>
                    <a:cubicBezTo>
                      <a:pt x="12" y="19"/>
                      <a:pt x="16" y="15"/>
                      <a:pt x="20" y="14"/>
                    </a:cubicBezTo>
                    <a:cubicBezTo>
                      <a:pt x="20" y="14"/>
                      <a:pt x="21" y="14"/>
                      <a:pt x="21" y="14"/>
                    </a:cubicBezTo>
                    <a:cubicBezTo>
                      <a:pt x="25" y="14"/>
                      <a:pt x="29" y="18"/>
                      <a:pt x="29" y="22"/>
                    </a:cubicBezTo>
                    <a:cubicBezTo>
                      <a:pt x="29" y="27"/>
                      <a:pt x="26" y="31"/>
                      <a:pt x="21" y="31"/>
                    </a:cubicBezTo>
                    <a:cubicBezTo>
                      <a:pt x="21" y="31"/>
                      <a:pt x="21" y="31"/>
                      <a:pt x="21" y="31"/>
                    </a:cubicBezTo>
                    <a:moveTo>
                      <a:pt x="25" y="0"/>
                    </a:moveTo>
                    <a:cubicBezTo>
                      <a:pt x="20" y="0"/>
                      <a:pt x="16" y="1"/>
                      <a:pt x="12" y="4"/>
                    </a:cubicBezTo>
                    <a:cubicBezTo>
                      <a:pt x="6" y="7"/>
                      <a:pt x="2" y="12"/>
                      <a:pt x="0" y="18"/>
                    </a:cubicBezTo>
                    <a:cubicBezTo>
                      <a:pt x="14" y="26"/>
                      <a:pt x="26" y="37"/>
                      <a:pt x="35" y="51"/>
                    </a:cubicBezTo>
                    <a:cubicBezTo>
                      <a:pt x="36" y="50"/>
                      <a:pt x="37" y="50"/>
                      <a:pt x="38" y="50"/>
                    </a:cubicBezTo>
                    <a:cubicBezTo>
                      <a:pt x="51" y="42"/>
                      <a:pt x="55" y="26"/>
                      <a:pt x="48" y="13"/>
                    </a:cubicBezTo>
                    <a:cubicBezTo>
                      <a:pt x="47" y="13"/>
                      <a:pt x="47" y="12"/>
                      <a:pt x="47" y="11"/>
                    </a:cubicBezTo>
                    <a:cubicBezTo>
                      <a:pt x="46" y="12"/>
                      <a:pt x="45" y="12"/>
                      <a:pt x="45" y="12"/>
                    </a:cubicBezTo>
                    <a:cubicBezTo>
                      <a:pt x="44" y="12"/>
                      <a:pt x="43" y="12"/>
                      <a:pt x="43" y="12"/>
                    </a:cubicBezTo>
                    <a:cubicBezTo>
                      <a:pt x="36" y="12"/>
                      <a:pt x="30" y="7"/>
                      <a:pt x="29" y="1"/>
                    </a:cubicBezTo>
                    <a:cubicBezTo>
                      <a:pt x="29" y="1"/>
                      <a:pt x="29" y="1"/>
                      <a:pt x="29" y="0"/>
                    </a:cubicBezTo>
                    <a:cubicBezTo>
                      <a:pt x="28" y="0"/>
                      <a:pt x="26" y="0"/>
                      <a:pt x="25"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3" name="Google Shape;1166;p5">
                <a:extLst>
                  <a:ext uri="{FF2B5EF4-FFF2-40B4-BE49-F238E27FC236}">
                    <a16:creationId xmlns:a16="http://schemas.microsoft.com/office/drawing/2014/main" id="{002DEFDD-341F-495C-A6A8-7C3944D834A1}"/>
                  </a:ext>
                </a:extLst>
              </p:cNvPr>
              <p:cNvSpPr/>
              <p:nvPr/>
            </p:nvSpPr>
            <p:spPr>
              <a:xfrm>
                <a:off x="3290" y="1778"/>
                <a:ext cx="65" cy="60"/>
              </a:xfrm>
              <a:custGeom>
                <a:avLst/>
                <a:gdLst/>
                <a:ahLst/>
                <a:cxnLst/>
                <a:rect l="l" t="t" r="r" b="b"/>
                <a:pathLst>
                  <a:path w="38" h="35" extrusionOk="0">
                    <a:moveTo>
                      <a:pt x="3" y="0"/>
                    </a:moveTo>
                    <a:cubicBezTo>
                      <a:pt x="0" y="7"/>
                      <a:pt x="1" y="15"/>
                      <a:pt x="5" y="22"/>
                    </a:cubicBezTo>
                    <a:cubicBezTo>
                      <a:pt x="7" y="26"/>
                      <a:pt x="10" y="29"/>
                      <a:pt x="14" y="31"/>
                    </a:cubicBezTo>
                    <a:cubicBezTo>
                      <a:pt x="14" y="30"/>
                      <a:pt x="15" y="30"/>
                      <a:pt x="16" y="29"/>
                    </a:cubicBezTo>
                    <a:cubicBezTo>
                      <a:pt x="17" y="28"/>
                      <a:pt x="19" y="28"/>
                      <a:pt x="20" y="28"/>
                    </a:cubicBezTo>
                    <a:cubicBezTo>
                      <a:pt x="23" y="28"/>
                      <a:pt x="25" y="29"/>
                      <a:pt x="27" y="31"/>
                    </a:cubicBezTo>
                    <a:cubicBezTo>
                      <a:pt x="28" y="33"/>
                      <a:pt x="28" y="34"/>
                      <a:pt x="28" y="35"/>
                    </a:cubicBezTo>
                    <a:cubicBezTo>
                      <a:pt x="32" y="35"/>
                      <a:pt x="35" y="34"/>
                      <a:pt x="38" y="33"/>
                    </a:cubicBezTo>
                    <a:cubicBezTo>
                      <a:pt x="29" y="19"/>
                      <a:pt x="17" y="8"/>
                      <a:pt x="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4" name="Google Shape;1167;p5">
                <a:extLst>
                  <a:ext uri="{FF2B5EF4-FFF2-40B4-BE49-F238E27FC236}">
                    <a16:creationId xmlns:a16="http://schemas.microsoft.com/office/drawing/2014/main" id="{8662FB96-3E43-4918-B95B-B1639D703A3B}"/>
                  </a:ext>
                </a:extLst>
              </p:cNvPr>
              <p:cNvSpPr/>
              <p:nvPr/>
            </p:nvSpPr>
            <p:spPr>
              <a:xfrm>
                <a:off x="3314" y="1826"/>
                <a:ext cx="24" cy="12"/>
              </a:xfrm>
              <a:custGeom>
                <a:avLst/>
                <a:gdLst/>
                <a:ahLst/>
                <a:cxnLst/>
                <a:rect l="l" t="t" r="r" b="b"/>
                <a:pathLst>
                  <a:path w="14" h="7" extrusionOk="0">
                    <a:moveTo>
                      <a:pt x="6" y="0"/>
                    </a:moveTo>
                    <a:cubicBezTo>
                      <a:pt x="5" y="0"/>
                      <a:pt x="3" y="0"/>
                      <a:pt x="2" y="1"/>
                    </a:cubicBezTo>
                    <a:cubicBezTo>
                      <a:pt x="1" y="2"/>
                      <a:pt x="0" y="2"/>
                      <a:pt x="0" y="3"/>
                    </a:cubicBezTo>
                    <a:cubicBezTo>
                      <a:pt x="4" y="6"/>
                      <a:pt x="9" y="7"/>
                      <a:pt x="14" y="7"/>
                    </a:cubicBezTo>
                    <a:cubicBezTo>
                      <a:pt x="14" y="7"/>
                      <a:pt x="14" y="7"/>
                      <a:pt x="14" y="7"/>
                    </a:cubicBezTo>
                    <a:cubicBezTo>
                      <a:pt x="14" y="6"/>
                      <a:pt x="14" y="5"/>
                      <a:pt x="13" y="3"/>
                    </a:cubicBezTo>
                    <a:cubicBezTo>
                      <a:pt x="11" y="1"/>
                      <a:pt x="9" y="0"/>
                      <a:pt x="6" y="0"/>
                    </a:cubicBezTo>
                  </a:path>
                </a:pathLst>
              </a:custGeom>
              <a:solidFill>
                <a:srgbClr val="37383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5" name="Google Shape;1168;p5">
                <a:extLst>
                  <a:ext uri="{FF2B5EF4-FFF2-40B4-BE49-F238E27FC236}">
                    <a16:creationId xmlns:a16="http://schemas.microsoft.com/office/drawing/2014/main" id="{B807B2BF-2224-42B8-AF2E-540C0F9F0065}"/>
                  </a:ext>
                </a:extLst>
              </p:cNvPr>
              <p:cNvSpPr/>
              <p:nvPr/>
            </p:nvSpPr>
            <p:spPr>
              <a:xfrm>
                <a:off x="3345" y="1747"/>
                <a:ext cx="31" cy="20"/>
              </a:xfrm>
              <a:custGeom>
                <a:avLst/>
                <a:gdLst/>
                <a:ahLst/>
                <a:cxnLst/>
                <a:rect l="l" t="t" r="r" b="b"/>
                <a:pathLst>
                  <a:path w="18" h="12" extrusionOk="0">
                    <a:moveTo>
                      <a:pt x="0" y="0"/>
                    </a:moveTo>
                    <a:cubicBezTo>
                      <a:pt x="0" y="1"/>
                      <a:pt x="0" y="1"/>
                      <a:pt x="0" y="1"/>
                    </a:cubicBezTo>
                    <a:cubicBezTo>
                      <a:pt x="1" y="7"/>
                      <a:pt x="7" y="12"/>
                      <a:pt x="14" y="12"/>
                    </a:cubicBezTo>
                    <a:cubicBezTo>
                      <a:pt x="14" y="12"/>
                      <a:pt x="15" y="12"/>
                      <a:pt x="16" y="12"/>
                    </a:cubicBezTo>
                    <a:cubicBezTo>
                      <a:pt x="16" y="12"/>
                      <a:pt x="17" y="12"/>
                      <a:pt x="18" y="11"/>
                    </a:cubicBezTo>
                    <a:cubicBezTo>
                      <a:pt x="13" y="6"/>
                      <a:pt x="7" y="2"/>
                      <a:pt x="0"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6" name="Google Shape;1169;p5">
                <a:extLst>
                  <a:ext uri="{FF2B5EF4-FFF2-40B4-BE49-F238E27FC236}">
                    <a16:creationId xmlns:a16="http://schemas.microsoft.com/office/drawing/2014/main" id="{B771F7C4-ECE5-4533-BAA5-2BAD504D1DFC}"/>
                  </a:ext>
                </a:extLst>
              </p:cNvPr>
              <p:cNvSpPr/>
              <p:nvPr/>
            </p:nvSpPr>
            <p:spPr>
              <a:xfrm>
                <a:off x="3316" y="1771"/>
                <a:ext cx="29" cy="29"/>
              </a:xfrm>
              <a:custGeom>
                <a:avLst/>
                <a:gdLst/>
                <a:ahLst/>
                <a:cxnLst/>
                <a:rect l="l" t="t" r="r" b="b"/>
                <a:pathLst>
                  <a:path w="17" h="17" extrusionOk="0">
                    <a:moveTo>
                      <a:pt x="9" y="0"/>
                    </a:moveTo>
                    <a:cubicBezTo>
                      <a:pt x="9" y="0"/>
                      <a:pt x="8" y="0"/>
                      <a:pt x="8" y="0"/>
                    </a:cubicBezTo>
                    <a:cubicBezTo>
                      <a:pt x="4" y="1"/>
                      <a:pt x="0" y="5"/>
                      <a:pt x="1" y="9"/>
                    </a:cubicBezTo>
                    <a:cubicBezTo>
                      <a:pt x="1" y="14"/>
                      <a:pt x="4" y="17"/>
                      <a:pt x="9" y="17"/>
                    </a:cubicBezTo>
                    <a:cubicBezTo>
                      <a:pt x="9" y="17"/>
                      <a:pt x="9" y="17"/>
                      <a:pt x="9" y="17"/>
                    </a:cubicBezTo>
                    <a:cubicBezTo>
                      <a:pt x="14" y="17"/>
                      <a:pt x="17" y="13"/>
                      <a:pt x="17" y="8"/>
                    </a:cubicBezTo>
                    <a:cubicBezTo>
                      <a:pt x="17" y="4"/>
                      <a:pt x="13" y="0"/>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7" name="Google Shape;1170;p5">
                <a:extLst>
                  <a:ext uri="{FF2B5EF4-FFF2-40B4-BE49-F238E27FC236}">
                    <a16:creationId xmlns:a16="http://schemas.microsoft.com/office/drawing/2014/main" id="{A8279FE9-9D8C-466A-881C-BD35389798DE}"/>
                  </a:ext>
                </a:extLst>
              </p:cNvPr>
              <p:cNvSpPr/>
              <p:nvPr/>
            </p:nvSpPr>
            <p:spPr>
              <a:xfrm>
                <a:off x="2943" y="1796"/>
                <a:ext cx="78" cy="93"/>
              </a:xfrm>
              <a:custGeom>
                <a:avLst/>
                <a:gdLst/>
                <a:ahLst/>
                <a:cxnLst/>
                <a:rect l="l" t="t" r="r" b="b"/>
                <a:pathLst>
                  <a:path w="46" h="54" extrusionOk="0">
                    <a:moveTo>
                      <a:pt x="17" y="0"/>
                    </a:moveTo>
                    <a:cubicBezTo>
                      <a:pt x="14" y="0"/>
                      <a:pt x="10" y="0"/>
                      <a:pt x="7" y="2"/>
                    </a:cubicBezTo>
                    <a:cubicBezTo>
                      <a:pt x="9" y="2"/>
                      <a:pt x="11" y="4"/>
                      <a:pt x="12" y="6"/>
                    </a:cubicBezTo>
                    <a:cubicBezTo>
                      <a:pt x="12" y="8"/>
                      <a:pt x="12" y="10"/>
                      <a:pt x="12" y="11"/>
                    </a:cubicBezTo>
                    <a:cubicBezTo>
                      <a:pt x="17" y="22"/>
                      <a:pt x="16" y="35"/>
                      <a:pt x="7" y="43"/>
                    </a:cubicBezTo>
                    <a:cubicBezTo>
                      <a:pt x="5" y="45"/>
                      <a:pt x="3" y="47"/>
                      <a:pt x="0" y="48"/>
                    </a:cubicBezTo>
                    <a:cubicBezTo>
                      <a:pt x="5" y="52"/>
                      <a:pt x="11" y="54"/>
                      <a:pt x="18" y="54"/>
                    </a:cubicBezTo>
                    <a:cubicBezTo>
                      <a:pt x="22" y="54"/>
                      <a:pt x="27" y="53"/>
                      <a:pt x="31" y="51"/>
                    </a:cubicBezTo>
                    <a:cubicBezTo>
                      <a:pt x="41" y="45"/>
                      <a:pt x="46" y="33"/>
                      <a:pt x="44" y="23"/>
                    </a:cubicBezTo>
                    <a:cubicBezTo>
                      <a:pt x="43" y="23"/>
                      <a:pt x="41" y="24"/>
                      <a:pt x="38" y="24"/>
                    </a:cubicBezTo>
                    <a:cubicBezTo>
                      <a:pt x="34" y="24"/>
                      <a:pt x="30" y="22"/>
                      <a:pt x="27" y="19"/>
                    </a:cubicBezTo>
                    <a:cubicBezTo>
                      <a:pt x="22" y="14"/>
                      <a:pt x="21" y="6"/>
                      <a:pt x="24" y="0"/>
                    </a:cubicBezTo>
                    <a:cubicBezTo>
                      <a:pt x="22" y="0"/>
                      <a:pt x="20" y="0"/>
                      <a:pt x="17"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8" name="Google Shape;1171;p5">
                <a:extLst>
                  <a:ext uri="{FF2B5EF4-FFF2-40B4-BE49-F238E27FC236}">
                    <a16:creationId xmlns:a16="http://schemas.microsoft.com/office/drawing/2014/main" id="{CF714110-E820-47C7-88EC-A9884C5B28DD}"/>
                  </a:ext>
                </a:extLst>
              </p:cNvPr>
              <p:cNvSpPr/>
              <p:nvPr/>
            </p:nvSpPr>
            <p:spPr>
              <a:xfrm>
                <a:off x="2979" y="1796"/>
                <a:ext cx="39" cy="42"/>
              </a:xfrm>
              <a:custGeom>
                <a:avLst/>
                <a:gdLst/>
                <a:ahLst/>
                <a:cxnLst/>
                <a:rect l="l" t="t" r="r" b="b"/>
                <a:pathLst>
                  <a:path w="23" h="24" extrusionOk="0">
                    <a:moveTo>
                      <a:pt x="3" y="0"/>
                    </a:moveTo>
                    <a:cubicBezTo>
                      <a:pt x="0" y="6"/>
                      <a:pt x="1" y="14"/>
                      <a:pt x="6" y="19"/>
                    </a:cubicBezTo>
                    <a:cubicBezTo>
                      <a:pt x="9" y="22"/>
                      <a:pt x="13" y="24"/>
                      <a:pt x="17" y="24"/>
                    </a:cubicBezTo>
                    <a:cubicBezTo>
                      <a:pt x="20" y="24"/>
                      <a:pt x="22" y="23"/>
                      <a:pt x="23" y="23"/>
                    </a:cubicBezTo>
                    <a:cubicBezTo>
                      <a:pt x="23" y="19"/>
                      <a:pt x="22" y="16"/>
                      <a:pt x="20" y="13"/>
                    </a:cubicBezTo>
                    <a:cubicBezTo>
                      <a:pt x="16" y="7"/>
                      <a:pt x="10" y="2"/>
                      <a:pt x="3"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29" name="Google Shape;1172;p5">
                <a:extLst>
                  <a:ext uri="{FF2B5EF4-FFF2-40B4-BE49-F238E27FC236}">
                    <a16:creationId xmlns:a16="http://schemas.microsoft.com/office/drawing/2014/main" id="{8394C19B-A9A4-428C-BC58-FA2B3BAD75C1}"/>
                  </a:ext>
                </a:extLst>
              </p:cNvPr>
              <p:cNvSpPr/>
              <p:nvPr/>
            </p:nvSpPr>
            <p:spPr>
              <a:xfrm>
                <a:off x="2922" y="1810"/>
                <a:ext cx="50" cy="69"/>
              </a:xfrm>
              <a:custGeom>
                <a:avLst/>
                <a:gdLst/>
                <a:ahLst/>
                <a:cxnLst/>
                <a:rect l="l" t="t" r="r" b="b"/>
                <a:pathLst>
                  <a:path w="29" h="40" extrusionOk="0">
                    <a:moveTo>
                      <a:pt x="10" y="0"/>
                    </a:moveTo>
                    <a:cubicBezTo>
                      <a:pt x="2" y="8"/>
                      <a:pt x="0" y="22"/>
                      <a:pt x="6" y="33"/>
                    </a:cubicBezTo>
                    <a:cubicBezTo>
                      <a:pt x="8" y="36"/>
                      <a:pt x="10" y="38"/>
                      <a:pt x="12" y="40"/>
                    </a:cubicBezTo>
                    <a:cubicBezTo>
                      <a:pt x="15" y="39"/>
                      <a:pt x="17" y="37"/>
                      <a:pt x="19" y="35"/>
                    </a:cubicBezTo>
                    <a:cubicBezTo>
                      <a:pt x="28" y="27"/>
                      <a:pt x="29" y="14"/>
                      <a:pt x="24" y="3"/>
                    </a:cubicBezTo>
                    <a:cubicBezTo>
                      <a:pt x="23" y="5"/>
                      <a:pt x="21" y="7"/>
                      <a:pt x="19" y="7"/>
                    </a:cubicBezTo>
                    <a:cubicBezTo>
                      <a:pt x="19" y="8"/>
                      <a:pt x="18" y="8"/>
                      <a:pt x="17" y="8"/>
                    </a:cubicBezTo>
                    <a:cubicBezTo>
                      <a:pt x="14" y="8"/>
                      <a:pt x="12" y="6"/>
                      <a:pt x="11" y="3"/>
                    </a:cubicBezTo>
                    <a:cubicBezTo>
                      <a:pt x="10" y="2"/>
                      <a:pt x="10" y="1"/>
                      <a:pt x="10"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0" name="Google Shape;1173;p5">
                <a:extLst>
                  <a:ext uri="{FF2B5EF4-FFF2-40B4-BE49-F238E27FC236}">
                    <a16:creationId xmlns:a16="http://schemas.microsoft.com/office/drawing/2014/main" id="{940F187B-73C2-40A1-BFC2-7068AD22250E}"/>
                  </a:ext>
                </a:extLst>
              </p:cNvPr>
              <p:cNvSpPr/>
              <p:nvPr/>
            </p:nvSpPr>
            <p:spPr>
              <a:xfrm>
                <a:off x="2949" y="1800"/>
                <a:ext cx="14" cy="15"/>
              </a:xfrm>
              <a:custGeom>
                <a:avLst/>
                <a:gdLst/>
                <a:ahLst/>
                <a:cxnLst/>
                <a:rect l="l" t="t" r="r" b="b"/>
                <a:pathLst>
                  <a:path w="8" h="9" extrusionOk="0">
                    <a:moveTo>
                      <a:pt x="3" y="0"/>
                    </a:moveTo>
                    <a:cubicBezTo>
                      <a:pt x="2" y="0"/>
                      <a:pt x="1" y="1"/>
                      <a:pt x="0" y="1"/>
                    </a:cubicBezTo>
                    <a:cubicBezTo>
                      <a:pt x="1" y="2"/>
                      <a:pt x="2" y="3"/>
                      <a:pt x="3" y="4"/>
                    </a:cubicBezTo>
                    <a:cubicBezTo>
                      <a:pt x="5" y="5"/>
                      <a:pt x="6" y="7"/>
                      <a:pt x="8" y="9"/>
                    </a:cubicBezTo>
                    <a:cubicBezTo>
                      <a:pt x="8" y="8"/>
                      <a:pt x="8" y="6"/>
                      <a:pt x="8" y="4"/>
                    </a:cubicBezTo>
                    <a:cubicBezTo>
                      <a:pt x="7" y="2"/>
                      <a:pt x="5" y="0"/>
                      <a:pt x="3"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1" name="Google Shape;1174;p5">
                <a:extLst>
                  <a:ext uri="{FF2B5EF4-FFF2-40B4-BE49-F238E27FC236}">
                    <a16:creationId xmlns:a16="http://schemas.microsoft.com/office/drawing/2014/main" id="{B0A31165-D529-4E53-8857-83B8BEBE0740}"/>
                  </a:ext>
                </a:extLst>
              </p:cNvPr>
              <p:cNvSpPr/>
              <p:nvPr/>
            </p:nvSpPr>
            <p:spPr>
              <a:xfrm>
                <a:off x="2939" y="1802"/>
                <a:ext cx="24" cy="22"/>
              </a:xfrm>
              <a:custGeom>
                <a:avLst/>
                <a:gdLst/>
                <a:ahLst/>
                <a:cxnLst/>
                <a:rect l="l" t="t" r="r" b="b"/>
                <a:pathLst>
                  <a:path w="14" h="13" extrusionOk="0">
                    <a:moveTo>
                      <a:pt x="6" y="0"/>
                    </a:moveTo>
                    <a:cubicBezTo>
                      <a:pt x="6" y="0"/>
                      <a:pt x="6" y="0"/>
                      <a:pt x="6" y="0"/>
                    </a:cubicBezTo>
                    <a:cubicBezTo>
                      <a:pt x="4" y="2"/>
                      <a:pt x="2" y="3"/>
                      <a:pt x="0" y="5"/>
                    </a:cubicBezTo>
                    <a:cubicBezTo>
                      <a:pt x="0" y="6"/>
                      <a:pt x="0" y="7"/>
                      <a:pt x="1" y="8"/>
                    </a:cubicBezTo>
                    <a:cubicBezTo>
                      <a:pt x="2" y="11"/>
                      <a:pt x="4" y="13"/>
                      <a:pt x="7" y="13"/>
                    </a:cubicBezTo>
                    <a:cubicBezTo>
                      <a:pt x="8" y="13"/>
                      <a:pt x="9" y="13"/>
                      <a:pt x="9" y="12"/>
                    </a:cubicBezTo>
                    <a:cubicBezTo>
                      <a:pt x="11" y="12"/>
                      <a:pt x="13" y="10"/>
                      <a:pt x="14" y="8"/>
                    </a:cubicBezTo>
                    <a:cubicBezTo>
                      <a:pt x="12" y="6"/>
                      <a:pt x="11" y="4"/>
                      <a:pt x="9" y="3"/>
                    </a:cubicBezTo>
                    <a:cubicBezTo>
                      <a:pt x="8" y="2"/>
                      <a:pt x="7" y="1"/>
                      <a:pt x="6"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2" name="Google Shape;1175;p5">
                <a:extLst>
                  <a:ext uri="{FF2B5EF4-FFF2-40B4-BE49-F238E27FC236}">
                    <a16:creationId xmlns:a16="http://schemas.microsoft.com/office/drawing/2014/main" id="{16ADABD9-75C5-48F9-9D9B-EA94F2CE491D}"/>
                  </a:ext>
                </a:extLst>
              </p:cNvPr>
              <p:cNvSpPr/>
              <p:nvPr/>
            </p:nvSpPr>
            <p:spPr>
              <a:xfrm>
                <a:off x="3187" y="1616"/>
                <a:ext cx="52" cy="45"/>
              </a:xfrm>
              <a:custGeom>
                <a:avLst/>
                <a:gdLst/>
                <a:ahLst/>
                <a:cxnLst/>
                <a:rect l="l" t="t" r="r" b="b"/>
                <a:pathLst>
                  <a:path w="30" h="26" extrusionOk="0">
                    <a:moveTo>
                      <a:pt x="15" y="0"/>
                    </a:moveTo>
                    <a:cubicBezTo>
                      <a:pt x="13" y="0"/>
                      <a:pt x="10" y="0"/>
                      <a:pt x="8" y="2"/>
                    </a:cubicBezTo>
                    <a:cubicBezTo>
                      <a:pt x="2" y="5"/>
                      <a:pt x="0" y="13"/>
                      <a:pt x="3" y="20"/>
                    </a:cubicBezTo>
                    <a:cubicBezTo>
                      <a:pt x="6" y="24"/>
                      <a:pt x="10" y="26"/>
                      <a:pt x="15" y="26"/>
                    </a:cubicBezTo>
                    <a:cubicBezTo>
                      <a:pt x="17" y="26"/>
                      <a:pt x="19" y="26"/>
                      <a:pt x="21" y="25"/>
                    </a:cubicBezTo>
                    <a:cubicBezTo>
                      <a:pt x="28" y="21"/>
                      <a:pt x="30" y="13"/>
                      <a:pt x="26" y="6"/>
                    </a:cubicBezTo>
                    <a:cubicBezTo>
                      <a:pt x="24" y="2"/>
                      <a:pt x="19"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3" name="Google Shape;1176;p5">
                <a:extLst>
                  <a:ext uri="{FF2B5EF4-FFF2-40B4-BE49-F238E27FC236}">
                    <a16:creationId xmlns:a16="http://schemas.microsoft.com/office/drawing/2014/main" id="{BEB0E132-C970-4061-B211-020FD57E37D1}"/>
                  </a:ext>
                </a:extLst>
              </p:cNvPr>
              <p:cNvSpPr/>
              <p:nvPr/>
            </p:nvSpPr>
            <p:spPr>
              <a:xfrm>
                <a:off x="2948" y="1687"/>
                <a:ext cx="27" cy="24"/>
              </a:xfrm>
              <a:custGeom>
                <a:avLst/>
                <a:gdLst/>
                <a:ahLst/>
                <a:cxnLst/>
                <a:rect l="l" t="t" r="r" b="b"/>
                <a:pathLst>
                  <a:path w="16" h="14" extrusionOk="0">
                    <a:moveTo>
                      <a:pt x="8" y="0"/>
                    </a:moveTo>
                    <a:cubicBezTo>
                      <a:pt x="7" y="0"/>
                      <a:pt x="5" y="0"/>
                      <a:pt x="4" y="1"/>
                    </a:cubicBezTo>
                    <a:cubicBezTo>
                      <a:pt x="1" y="3"/>
                      <a:pt x="0" y="7"/>
                      <a:pt x="2" y="10"/>
                    </a:cubicBezTo>
                    <a:cubicBezTo>
                      <a:pt x="3" y="13"/>
                      <a:pt x="5" y="14"/>
                      <a:pt x="8" y="14"/>
                    </a:cubicBezTo>
                    <a:cubicBezTo>
                      <a:pt x="9" y="14"/>
                      <a:pt x="10" y="14"/>
                      <a:pt x="11" y="13"/>
                    </a:cubicBezTo>
                    <a:cubicBezTo>
                      <a:pt x="15" y="11"/>
                      <a:pt x="16" y="7"/>
                      <a:pt x="14" y="3"/>
                    </a:cubicBezTo>
                    <a:cubicBezTo>
                      <a:pt x="13" y="1"/>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4" name="Google Shape;1177;p5">
                <a:extLst>
                  <a:ext uri="{FF2B5EF4-FFF2-40B4-BE49-F238E27FC236}">
                    <a16:creationId xmlns:a16="http://schemas.microsoft.com/office/drawing/2014/main" id="{C2AA1A97-7E69-46F7-98B2-917A98D8ED61}"/>
                  </a:ext>
                </a:extLst>
              </p:cNvPr>
              <p:cNvSpPr/>
              <p:nvPr/>
            </p:nvSpPr>
            <p:spPr>
              <a:xfrm>
                <a:off x="3386" y="1939"/>
                <a:ext cx="16" cy="36"/>
              </a:xfrm>
              <a:custGeom>
                <a:avLst/>
                <a:gdLst/>
                <a:ahLst/>
                <a:cxnLst/>
                <a:rect l="l" t="t" r="r" b="b"/>
                <a:pathLst>
                  <a:path w="9" h="21" extrusionOk="0">
                    <a:moveTo>
                      <a:pt x="7" y="0"/>
                    </a:moveTo>
                    <a:cubicBezTo>
                      <a:pt x="5" y="2"/>
                      <a:pt x="4" y="4"/>
                      <a:pt x="2" y="5"/>
                    </a:cubicBezTo>
                    <a:cubicBezTo>
                      <a:pt x="2" y="11"/>
                      <a:pt x="1" y="16"/>
                      <a:pt x="0" y="21"/>
                    </a:cubicBezTo>
                    <a:cubicBezTo>
                      <a:pt x="7" y="17"/>
                      <a:pt x="9" y="8"/>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5" name="Google Shape;1178;p5">
                <a:extLst>
                  <a:ext uri="{FF2B5EF4-FFF2-40B4-BE49-F238E27FC236}">
                    <a16:creationId xmlns:a16="http://schemas.microsoft.com/office/drawing/2014/main" id="{C318683C-6626-4B93-AEE5-3AF3017E9B29}"/>
                  </a:ext>
                </a:extLst>
              </p:cNvPr>
              <p:cNvSpPr/>
              <p:nvPr/>
            </p:nvSpPr>
            <p:spPr>
              <a:xfrm>
                <a:off x="3348" y="1947"/>
                <a:ext cx="42" cy="35"/>
              </a:xfrm>
              <a:custGeom>
                <a:avLst/>
                <a:gdLst/>
                <a:ahLst/>
                <a:cxnLst/>
                <a:rect l="l" t="t" r="r" b="b"/>
                <a:pathLst>
                  <a:path w="24" h="20" extrusionOk="0">
                    <a:moveTo>
                      <a:pt x="24" y="0"/>
                    </a:moveTo>
                    <a:cubicBezTo>
                      <a:pt x="21" y="3"/>
                      <a:pt x="17" y="4"/>
                      <a:pt x="13" y="5"/>
                    </a:cubicBezTo>
                    <a:cubicBezTo>
                      <a:pt x="11" y="6"/>
                      <a:pt x="9" y="6"/>
                      <a:pt x="8" y="6"/>
                    </a:cubicBezTo>
                    <a:cubicBezTo>
                      <a:pt x="5" y="6"/>
                      <a:pt x="2" y="5"/>
                      <a:pt x="0" y="5"/>
                    </a:cubicBezTo>
                    <a:cubicBezTo>
                      <a:pt x="0" y="5"/>
                      <a:pt x="0" y="5"/>
                      <a:pt x="0" y="5"/>
                    </a:cubicBezTo>
                    <a:cubicBezTo>
                      <a:pt x="1" y="9"/>
                      <a:pt x="2" y="13"/>
                      <a:pt x="1" y="17"/>
                    </a:cubicBezTo>
                    <a:cubicBezTo>
                      <a:pt x="4" y="19"/>
                      <a:pt x="8" y="20"/>
                      <a:pt x="11" y="20"/>
                    </a:cubicBezTo>
                    <a:cubicBezTo>
                      <a:pt x="14" y="20"/>
                      <a:pt x="17" y="19"/>
                      <a:pt x="20" y="17"/>
                    </a:cubicBezTo>
                    <a:cubicBezTo>
                      <a:pt x="21" y="17"/>
                      <a:pt x="21" y="17"/>
                      <a:pt x="22" y="16"/>
                    </a:cubicBezTo>
                    <a:cubicBezTo>
                      <a:pt x="23" y="11"/>
                      <a:pt x="24" y="6"/>
                      <a:pt x="2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6" name="Google Shape;1179;p5">
                <a:extLst>
                  <a:ext uri="{FF2B5EF4-FFF2-40B4-BE49-F238E27FC236}">
                    <a16:creationId xmlns:a16="http://schemas.microsoft.com/office/drawing/2014/main" id="{064CA0DB-9A87-48B7-AFEC-E1A4C3E49842}"/>
                  </a:ext>
                </a:extLst>
              </p:cNvPr>
              <p:cNvSpPr/>
              <p:nvPr/>
            </p:nvSpPr>
            <p:spPr>
              <a:xfrm>
                <a:off x="3390" y="1925"/>
                <a:ext cx="8" cy="22"/>
              </a:xfrm>
              <a:custGeom>
                <a:avLst/>
                <a:gdLst/>
                <a:ahLst/>
                <a:cxnLst/>
                <a:rect l="l" t="t" r="r" b="b"/>
                <a:pathLst>
                  <a:path w="5" h="13" extrusionOk="0">
                    <a:moveTo>
                      <a:pt x="0" y="0"/>
                    </a:moveTo>
                    <a:cubicBezTo>
                      <a:pt x="0" y="5"/>
                      <a:pt x="0" y="9"/>
                      <a:pt x="0" y="13"/>
                    </a:cubicBezTo>
                    <a:cubicBezTo>
                      <a:pt x="2" y="12"/>
                      <a:pt x="3" y="10"/>
                      <a:pt x="5" y="8"/>
                    </a:cubicBezTo>
                    <a:cubicBezTo>
                      <a:pt x="4" y="7"/>
                      <a:pt x="4" y="6"/>
                      <a:pt x="3" y="5"/>
                    </a:cubicBezTo>
                    <a:cubicBezTo>
                      <a:pt x="2" y="3"/>
                      <a:pt x="1" y="1"/>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7" name="Google Shape;1180;p5">
                <a:extLst>
                  <a:ext uri="{FF2B5EF4-FFF2-40B4-BE49-F238E27FC236}">
                    <a16:creationId xmlns:a16="http://schemas.microsoft.com/office/drawing/2014/main" id="{E6498435-E3E5-4FD6-B99F-60507D826E86}"/>
                  </a:ext>
                </a:extLst>
              </p:cNvPr>
              <p:cNvSpPr/>
              <p:nvPr/>
            </p:nvSpPr>
            <p:spPr>
              <a:xfrm>
                <a:off x="3338" y="1916"/>
                <a:ext cx="52" cy="42"/>
              </a:xfrm>
              <a:custGeom>
                <a:avLst/>
                <a:gdLst/>
                <a:ahLst/>
                <a:cxnLst/>
                <a:rect l="l" t="t" r="r" b="b"/>
                <a:pathLst>
                  <a:path w="30" h="24" extrusionOk="0">
                    <a:moveTo>
                      <a:pt x="17" y="0"/>
                    </a:moveTo>
                    <a:cubicBezTo>
                      <a:pt x="14" y="0"/>
                      <a:pt x="11" y="1"/>
                      <a:pt x="8" y="3"/>
                    </a:cubicBezTo>
                    <a:cubicBezTo>
                      <a:pt x="4" y="5"/>
                      <a:pt x="1" y="9"/>
                      <a:pt x="0" y="13"/>
                    </a:cubicBezTo>
                    <a:cubicBezTo>
                      <a:pt x="2" y="15"/>
                      <a:pt x="4" y="19"/>
                      <a:pt x="6" y="23"/>
                    </a:cubicBezTo>
                    <a:cubicBezTo>
                      <a:pt x="8" y="23"/>
                      <a:pt x="11" y="24"/>
                      <a:pt x="14" y="24"/>
                    </a:cubicBezTo>
                    <a:cubicBezTo>
                      <a:pt x="15" y="24"/>
                      <a:pt x="17" y="24"/>
                      <a:pt x="19" y="23"/>
                    </a:cubicBezTo>
                    <a:cubicBezTo>
                      <a:pt x="23" y="22"/>
                      <a:pt x="27" y="21"/>
                      <a:pt x="30" y="18"/>
                    </a:cubicBezTo>
                    <a:cubicBezTo>
                      <a:pt x="30" y="14"/>
                      <a:pt x="30" y="10"/>
                      <a:pt x="30" y="5"/>
                    </a:cubicBezTo>
                    <a:cubicBezTo>
                      <a:pt x="26" y="2"/>
                      <a:pt x="22" y="0"/>
                      <a:pt x="17"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8" name="Google Shape;1181;p5">
                <a:extLst>
                  <a:ext uri="{FF2B5EF4-FFF2-40B4-BE49-F238E27FC236}">
                    <a16:creationId xmlns:a16="http://schemas.microsoft.com/office/drawing/2014/main" id="{378B5CFA-66E1-4CB0-B2F3-15B986651404}"/>
                  </a:ext>
                </a:extLst>
              </p:cNvPr>
              <p:cNvSpPr/>
              <p:nvPr/>
            </p:nvSpPr>
            <p:spPr>
              <a:xfrm>
                <a:off x="3335" y="1949"/>
                <a:ext cx="17" cy="28"/>
              </a:xfrm>
              <a:custGeom>
                <a:avLst/>
                <a:gdLst/>
                <a:ahLst/>
                <a:cxnLst/>
                <a:rect l="l" t="t" r="r" b="b"/>
                <a:pathLst>
                  <a:path w="10" h="16" extrusionOk="0">
                    <a:moveTo>
                      <a:pt x="0" y="0"/>
                    </a:moveTo>
                    <a:cubicBezTo>
                      <a:pt x="0" y="3"/>
                      <a:pt x="1" y="6"/>
                      <a:pt x="3" y="9"/>
                    </a:cubicBezTo>
                    <a:cubicBezTo>
                      <a:pt x="4" y="12"/>
                      <a:pt x="7" y="14"/>
                      <a:pt x="9" y="16"/>
                    </a:cubicBezTo>
                    <a:cubicBezTo>
                      <a:pt x="10" y="12"/>
                      <a:pt x="9" y="8"/>
                      <a:pt x="8" y="4"/>
                    </a:cubicBezTo>
                    <a:cubicBezTo>
                      <a:pt x="8" y="4"/>
                      <a:pt x="8" y="4"/>
                      <a:pt x="8" y="4"/>
                    </a:cubicBezTo>
                    <a:cubicBezTo>
                      <a:pt x="5" y="3"/>
                      <a:pt x="3" y="1"/>
                      <a:pt x="0"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39" name="Google Shape;1182;p5">
                <a:extLst>
                  <a:ext uri="{FF2B5EF4-FFF2-40B4-BE49-F238E27FC236}">
                    <a16:creationId xmlns:a16="http://schemas.microsoft.com/office/drawing/2014/main" id="{742E7BB1-365D-4854-BCAD-3B1D86F83B39}"/>
                  </a:ext>
                </a:extLst>
              </p:cNvPr>
              <p:cNvSpPr/>
              <p:nvPr/>
            </p:nvSpPr>
            <p:spPr>
              <a:xfrm>
                <a:off x="3335" y="1939"/>
                <a:ext cx="13" cy="17"/>
              </a:xfrm>
              <a:custGeom>
                <a:avLst/>
                <a:gdLst/>
                <a:ahLst/>
                <a:cxnLst/>
                <a:rect l="l" t="t" r="r" b="b"/>
                <a:pathLst>
                  <a:path w="8" h="10" extrusionOk="0">
                    <a:moveTo>
                      <a:pt x="2" y="0"/>
                    </a:moveTo>
                    <a:cubicBezTo>
                      <a:pt x="1" y="2"/>
                      <a:pt x="0" y="4"/>
                      <a:pt x="0" y="6"/>
                    </a:cubicBezTo>
                    <a:cubicBezTo>
                      <a:pt x="3" y="7"/>
                      <a:pt x="5" y="9"/>
                      <a:pt x="8" y="10"/>
                    </a:cubicBezTo>
                    <a:cubicBezTo>
                      <a:pt x="6" y="6"/>
                      <a:pt x="4" y="2"/>
                      <a:pt x="2" y="0"/>
                    </a:cubicBezTo>
                  </a:path>
                </a:pathLst>
              </a:custGeom>
              <a:solidFill>
                <a:srgbClr val="28282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0" name="Google Shape;1183;p5">
                <a:extLst>
                  <a:ext uri="{FF2B5EF4-FFF2-40B4-BE49-F238E27FC236}">
                    <a16:creationId xmlns:a16="http://schemas.microsoft.com/office/drawing/2014/main" id="{5A853494-E4B7-491A-980B-8ED5263408ED}"/>
                  </a:ext>
                </a:extLst>
              </p:cNvPr>
              <p:cNvSpPr/>
              <p:nvPr/>
            </p:nvSpPr>
            <p:spPr>
              <a:xfrm>
                <a:off x="3206" y="2229"/>
                <a:ext cx="65" cy="89"/>
              </a:xfrm>
              <a:custGeom>
                <a:avLst/>
                <a:gdLst/>
                <a:ahLst/>
                <a:cxnLst/>
                <a:rect l="l" t="t" r="r" b="b"/>
                <a:pathLst>
                  <a:path w="38" h="52" extrusionOk="0">
                    <a:moveTo>
                      <a:pt x="25" y="0"/>
                    </a:moveTo>
                    <a:cubicBezTo>
                      <a:pt x="22" y="0"/>
                      <a:pt x="19" y="1"/>
                      <a:pt x="15" y="2"/>
                    </a:cubicBezTo>
                    <a:cubicBezTo>
                      <a:pt x="6" y="6"/>
                      <a:pt x="0" y="15"/>
                      <a:pt x="0" y="25"/>
                    </a:cubicBezTo>
                    <a:cubicBezTo>
                      <a:pt x="0" y="25"/>
                      <a:pt x="1" y="25"/>
                      <a:pt x="2" y="25"/>
                    </a:cubicBezTo>
                    <a:cubicBezTo>
                      <a:pt x="7" y="25"/>
                      <a:pt x="11" y="27"/>
                      <a:pt x="14" y="32"/>
                    </a:cubicBezTo>
                    <a:cubicBezTo>
                      <a:pt x="17" y="37"/>
                      <a:pt x="15" y="43"/>
                      <a:pt x="11" y="47"/>
                    </a:cubicBezTo>
                    <a:cubicBezTo>
                      <a:pt x="16" y="50"/>
                      <a:pt x="20" y="52"/>
                      <a:pt x="25" y="52"/>
                    </a:cubicBezTo>
                    <a:cubicBezTo>
                      <a:pt x="29" y="52"/>
                      <a:pt x="32" y="51"/>
                      <a:pt x="35" y="50"/>
                    </a:cubicBezTo>
                    <a:cubicBezTo>
                      <a:pt x="36" y="49"/>
                      <a:pt x="37" y="49"/>
                      <a:pt x="38" y="48"/>
                    </a:cubicBezTo>
                    <a:cubicBezTo>
                      <a:pt x="32" y="44"/>
                      <a:pt x="27" y="38"/>
                      <a:pt x="26" y="30"/>
                    </a:cubicBezTo>
                    <a:cubicBezTo>
                      <a:pt x="23" y="20"/>
                      <a:pt x="28" y="9"/>
                      <a:pt x="37" y="3"/>
                    </a:cubicBezTo>
                    <a:cubicBezTo>
                      <a:pt x="33" y="1"/>
                      <a:pt x="29" y="0"/>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1" name="Google Shape;1184;p5">
                <a:extLst>
                  <a:ext uri="{FF2B5EF4-FFF2-40B4-BE49-F238E27FC236}">
                    <a16:creationId xmlns:a16="http://schemas.microsoft.com/office/drawing/2014/main" id="{41640318-2050-41D5-A5C0-047452F47B40}"/>
                  </a:ext>
                </a:extLst>
              </p:cNvPr>
              <p:cNvSpPr/>
              <p:nvPr/>
            </p:nvSpPr>
            <p:spPr>
              <a:xfrm>
                <a:off x="3246" y="2234"/>
                <a:ext cx="53" cy="77"/>
              </a:xfrm>
              <a:custGeom>
                <a:avLst/>
                <a:gdLst/>
                <a:ahLst/>
                <a:cxnLst/>
                <a:rect l="l" t="t" r="r" b="b"/>
                <a:pathLst>
                  <a:path w="31" h="45" extrusionOk="0">
                    <a:moveTo>
                      <a:pt x="14" y="0"/>
                    </a:moveTo>
                    <a:cubicBezTo>
                      <a:pt x="5" y="6"/>
                      <a:pt x="0" y="17"/>
                      <a:pt x="3" y="27"/>
                    </a:cubicBezTo>
                    <a:cubicBezTo>
                      <a:pt x="4" y="35"/>
                      <a:pt x="9" y="41"/>
                      <a:pt x="15" y="45"/>
                    </a:cubicBezTo>
                    <a:cubicBezTo>
                      <a:pt x="26" y="39"/>
                      <a:pt x="31" y="25"/>
                      <a:pt x="26" y="13"/>
                    </a:cubicBezTo>
                    <a:cubicBezTo>
                      <a:pt x="23" y="7"/>
                      <a:pt x="19" y="2"/>
                      <a:pt x="14"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2" name="Google Shape;1185;p5">
                <a:extLst>
                  <a:ext uri="{FF2B5EF4-FFF2-40B4-BE49-F238E27FC236}">
                    <a16:creationId xmlns:a16="http://schemas.microsoft.com/office/drawing/2014/main" id="{9E353176-9D3C-4AAF-800F-9F79BC544FC6}"/>
                  </a:ext>
                </a:extLst>
              </p:cNvPr>
              <p:cNvSpPr/>
              <p:nvPr/>
            </p:nvSpPr>
            <p:spPr>
              <a:xfrm>
                <a:off x="3206" y="2272"/>
                <a:ext cx="29" cy="37"/>
              </a:xfrm>
              <a:custGeom>
                <a:avLst/>
                <a:gdLst/>
                <a:ahLst/>
                <a:cxnLst/>
                <a:rect l="l" t="t" r="r" b="b"/>
                <a:pathLst>
                  <a:path w="17" h="22" extrusionOk="0">
                    <a:moveTo>
                      <a:pt x="2" y="0"/>
                    </a:moveTo>
                    <a:cubicBezTo>
                      <a:pt x="1" y="0"/>
                      <a:pt x="0" y="0"/>
                      <a:pt x="0" y="0"/>
                    </a:cubicBezTo>
                    <a:cubicBezTo>
                      <a:pt x="0" y="4"/>
                      <a:pt x="0" y="7"/>
                      <a:pt x="2" y="11"/>
                    </a:cubicBezTo>
                    <a:cubicBezTo>
                      <a:pt x="4" y="16"/>
                      <a:pt x="7" y="20"/>
                      <a:pt x="11" y="22"/>
                    </a:cubicBezTo>
                    <a:cubicBezTo>
                      <a:pt x="15" y="18"/>
                      <a:pt x="17" y="12"/>
                      <a:pt x="14" y="7"/>
                    </a:cubicBezTo>
                    <a:cubicBezTo>
                      <a:pt x="11" y="2"/>
                      <a:pt x="7" y="0"/>
                      <a:pt x="2"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3" name="Google Shape;1186;p5">
                <a:extLst>
                  <a:ext uri="{FF2B5EF4-FFF2-40B4-BE49-F238E27FC236}">
                    <a16:creationId xmlns:a16="http://schemas.microsoft.com/office/drawing/2014/main" id="{CE03C8DC-AD40-4973-953C-38578C8A614B}"/>
                  </a:ext>
                </a:extLst>
              </p:cNvPr>
              <p:cNvSpPr/>
              <p:nvPr/>
            </p:nvSpPr>
            <p:spPr>
              <a:xfrm>
                <a:off x="3189" y="2414"/>
                <a:ext cx="22" cy="39"/>
              </a:xfrm>
              <a:custGeom>
                <a:avLst/>
                <a:gdLst/>
                <a:ahLst/>
                <a:cxnLst/>
                <a:rect l="l" t="t" r="r" b="b"/>
                <a:pathLst>
                  <a:path w="13" h="23" extrusionOk="0">
                    <a:moveTo>
                      <a:pt x="2" y="0"/>
                    </a:moveTo>
                    <a:cubicBezTo>
                      <a:pt x="2" y="3"/>
                      <a:pt x="1" y="7"/>
                      <a:pt x="0" y="10"/>
                    </a:cubicBezTo>
                    <a:cubicBezTo>
                      <a:pt x="3" y="13"/>
                      <a:pt x="6" y="16"/>
                      <a:pt x="8" y="20"/>
                    </a:cubicBezTo>
                    <a:cubicBezTo>
                      <a:pt x="9" y="21"/>
                      <a:pt x="9" y="22"/>
                      <a:pt x="9" y="23"/>
                    </a:cubicBezTo>
                    <a:cubicBezTo>
                      <a:pt x="12" y="18"/>
                      <a:pt x="13" y="13"/>
                      <a:pt x="10" y="8"/>
                    </a:cubicBezTo>
                    <a:cubicBezTo>
                      <a:pt x="9" y="5"/>
                      <a:pt x="6" y="2"/>
                      <a:pt x="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4" name="Google Shape;1187;p5">
                <a:extLst>
                  <a:ext uri="{FF2B5EF4-FFF2-40B4-BE49-F238E27FC236}">
                    <a16:creationId xmlns:a16="http://schemas.microsoft.com/office/drawing/2014/main" id="{7F474C23-97AC-43BF-825B-C5C048B6E7CC}"/>
                  </a:ext>
                </a:extLst>
              </p:cNvPr>
              <p:cNvSpPr/>
              <p:nvPr/>
            </p:nvSpPr>
            <p:spPr>
              <a:xfrm>
                <a:off x="3165" y="2412"/>
                <a:ext cx="28" cy="19"/>
              </a:xfrm>
              <a:custGeom>
                <a:avLst/>
                <a:gdLst/>
                <a:ahLst/>
                <a:cxnLst/>
                <a:rect l="l" t="t" r="r" b="b"/>
                <a:pathLst>
                  <a:path w="16" h="11" extrusionOk="0">
                    <a:moveTo>
                      <a:pt x="10" y="0"/>
                    </a:moveTo>
                    <a:cubicBezTo>
                      <a:pt x="8" y="0"/>
                      <a:pt x="6" y="0"/>
                      <a:pt x="4" y="1"/>
                    </a:cubicBezTo>
                    <a:cubicBezTo>
                      <a:pt x="2" y="2"/>
                      <a:pt x="1" y="3"/>
                      <a:pt x="0" y="4"/>
                    </a:cubicBezTo>
                    <a:cubicBezTo>
                      <a:pt x="5" y="5"/>
                      <a:pt x="10" y="7"/>
                      <a:pt x="14" y="11"/>
                    </a:cubicBezTo>
                    <a:cubicBezTo>
                      <a:pt x="15" y="8"/>
                      <a:pt x="16" y="4"/>
                      <a:pt x="16" y="1"/>
                    </a:cubicBezTo>
                    <a:cubicBezTo>
                      <a:pt x="14" y="0"/>
                      <a:pt x="12" y="0"/>
                      <a:pt x="10" y="0"/>
                    </a:cubicBezTo>
                  </a:path>
                </a:pathLst>
              </a:custGeom>
              <a:solidFill>
                <a:srgbClr val="96979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5" name="Google Shape;1188;p5">
                <a:extLst>
                  <a:ext uri="{FF2B5EF4-FFF2-40B4-BE49-F238E27FC236}">
                    <a16:creationId xmlns:a16="http://schemas.microsoft.com/office/drawing/2014/main" id="{ECD10DC3-3F63-4179-955C-D0596FE23921}"/>
                  </a:ext>
                </a:extLst>
              </p:cNvPr>
              <p:cNvSpPr/>
              <p:nvPr/>
            </p:nvSpPr>
            <p:spPr>
              <a:xfrm>
                <a:off x="3174" y="2431"/>
                <a:ext cx="31" cy="34"/>
              </a:xfrm>
              <a:custGeom>
                <a:avLst/>
                <a:gdLst/>
                <a:ahLst/>
                <a:cxnLst/>
                <a:rect l="l" t="t" r="r" b="b"/>
                <a:pathLst>
                  <a:path w="18" h="20" extrusionOk="0">
                    <a:moveTo>
                      <a:pt x="9" y="0"/>
                    </a:moveTo>
                    <a:cubicBezTo>
                      <a:pt x="7" y="7"/>
                      <a:pt x="4" y="13"/>
                      <a:pt x="0" y="19"/>
                    </a:cubicBezTo>
                    <a:cubicBezTo>
                      <a:pt x="2" y="20"/>
                      <a:pt x="4" y="20"/>
                      <a:pt x="5" y="20"/>
                    </a:cubicBezTo>
                    <a:cubicBezTo>
                      <a:pt x="7" y="20"/>
                      <a:pt x="9" y="20"/>
                      <a:pt x="11" y="19"/>
                    </a:cubicBezTo>
                    <a:cubicBezTo>
                      <a:pt x="14" y="17"/>
                      <a:pt x="17" y="15"/>
                      <a:pt x="18" y="13"/>
                    </a:cubicBezTo>
                    <a:cubicBezTo>
                      <a:pt x="18" y="12"/>
                      <a:pt x="18" y="11"/>
                      <a:pt x="17" y="10"/>
                    </a:cubicBezTo>
                    <a:cubicBezTo>
                      <a:pt x="15" y="6"/>
                      <a:pt x="12" y="3"/>
                      <a:pt x="9"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6" name="Google Shape;1189;p5">
                <a:extLst>
                  <a:ext uri="{FF2B5EF4-FFF2-40B4-BE49-F238E27FC236}">
                    <a16:creationId xmlns:a16="http://schemas.microsoft.com/office/drawing/2014/main" id="{F25DB4B3-C122-4246-9C16-AE4BF1203C3C}"/>
                  </a:ext>
                </a:extLst>
              </p:cNvPr>
              <p:cNvSpPr/>
              <p:nvPr/>
            </p:nvSpPr>
            <p:spPr>
              <a:xfrm>
                <a:off x="3153" y="2419"/>
                <a:ext cx="36" cy="45"/>
              </a:xfrm>
              <a:custGeom>
                <a:avLst/>
                <a:gdLst/>
                <a:ahLst/>
                <a:cxnLst/>
                <a:rect l="l" t="t" r="r" b="b"/>
                <a:pathLst>
                  <a:path w="21" h="26" extrusionOk="0">
                    <a:moveTo>
                      <a:pt x="7" y="0"/>
                    </a:moveTo>
                    <a:cubicBezTo>
                      <a:pt x="2" y="4"/>
                      <a:pt x="0" y="11"/>
                      <a:pt x="3" y="18"/>
                    </a:cubicBezTo>
                    <a:cubicBezTo>
                      <a:pt x="5" y="22"/>
                      <a:pt x="8" y="25"/>
                      <a:pt x="12" y="26"/>
                    </a:cubicBezTo>
                    <a:cubicBezTo>
                      <a:pt x="16" y="20"/>
                      <a:pt x="19" y="14"/>
                      <a:pt x="21" y="7"/>
                    </a:cubicBezTo>
                    <a:cubicBezTo>
                      <a:pt x="17" y="3"/>
                      <a:pt x="12" y="1"/>
                      <a:pt x="7"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7" name="Google Shape;1190;p5">
                <a:extLst>
                  <a:ext uri="{FF2B5EF4-FFF2-40B4-BE49-F238E27FC236}">
                    <a16:creationId xmlns:a16="http://schemas.microsoft.com/office/drawing/2014/main" id="{8270BC48-797E-4787-B7E0-7CB275B4116A}"/>
                  </a:ext>
                </a:extLst>
              </p:cNvPr>
              <p:cNvSpPr/>
              <p:nvPr/>
            </p:nvSpPr>
            <p:spPr>
              <a:xfrm>
                <a:off x="2972" y="2258"/>
                <a:ext cx="133" cy="118"/>
              </a:xfrm>
              <a:custGeom>
                <a:avLst/>
                <a:gdLst/>
                <a:ahLst/>
                <a:cxnLst/>
                <a:rect l="l" t="t" r="r" b="b"/>
                <a:pathLst>
                  <a:path w="78" h="69" extrusionOk="0">
                    <a:moveTo>
                      <a:pt x="38" y="0"/>
                    </a:moveTo>
                    <a:cubicBezTo>
                      <a:pt x="34" y="1"/>
                      <a:pt x="29" y="1"/>
                      <a:pt x="25" y="3"/>
                    </a:cubicBezTo>
                    <a:cubicBezTo>
                      <a:pt x="8" y="11"/>
                      <a:pt x="0" y="31"/>
                      <a:pt x="7" y="48"/>
                    </a:cubicBezTo>
                    <a:cubicBezTo>
                      <a:pt x="13" y="61"/>
                      <a:pt x="25" y="69"/>
                      <a:pt x="39" y="69"/>
                    </a:cubicBezTo>
                    <a:cubicBezTo>
                      <a:pt x="43" y="69"/>
                      <a:pt x="48" y="68"/>
                      <a:pt x="52" y="66"/>
                    </a:cubicBezTo>
                    <a:cubicBezTo>
                      <a:pt x="69" y="59"/>
                      <a:pt x="78" y="39"/>
                      <a:pt x="70" y="21"/>
                    </a:cubicBezTo>
                    <a:cubicBezTo>
                      <a:pt x="70" y="21"/>
                      <a:pt x="70" y="20"/>
                      <a:pt x="70" y="20"/>
                    </a:cubicBezTo>
                    <a:cubicBezTo>
                      <a:pt x="68" y="22"/>
                      <a:pt x="66" y="23"/>
                      <a:pt x="64" y="24"/>
                    </a:cubicBezTo>
                    <a:cubicBezTo>
                      <a:pt x="61" y="26"/>
                      <a:pt x="58" y="26"/>
                      <a:pt x="55" y="26"/>
                    </a:cubicBezTo>
                    <a:cubicBezTo>
                      <a:pt x="49" y="26"/>
                      <a:pt x="42" y="23"/>
                      <a:pt x="39" y="16"/>
                    </a:cubicBezTo>
                    <a:cubicBezTo>
                      <a:pt x="36" y="11"/>
                      <a:pt x="36" y="5"/>
                      <a:pt x="3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8" name="Google Shape;1191;p5">
                <a:extLst>
                  <a:ext uri="{FF2B5EF4-FFF2-40B4-BE49-F238E27FC236}">
                    <a16:creationId xmlns:a16="http://schemas.microsoft.com/office/drawing/2014/main" id="{A8DE1BD7-854A-47FF-B0FC-1B09956AC4CC}"/>
                  </a:ext>
                </a:extLst>
              </p:cNvPr>
              <p:cNvSpPr/>
              <p:nvPr/>
            </p:nvSpPr>
            <p:spPr>
              <a:xfrm>
                <a:off x="3033" y="2258"/>
                <a:ext cx="59" cy="44"/>
              </a:xfrm>
              <a:custGeom>
                <a:avLst/>
                <a:gdLst/>
                <a:ahLst/>
                <a:cxnLst/>
                <a:rect l="l" t="t" r="r" b="b"/>
                <a:pathLst>
                  <a:path w="34" h="26" extrusionOk="0">
                    <a:moveTo>
                      <a:pt x="3" y="0"/>
                    </a:moveTo>
                    <a:cubicBezTo>
                      <a:pt x="2" y="0"/>
                      <a:pt x="2" y="0"/>
                      <a:pt x="2" y="0"/>
                    </a:cubicBezTo>
                    <a:cubicBezTo>
                      <a:pt x="0" y="5"/>
                      <a:pt x="0" y="11"/>
                      <a:pt x="3" y="16"/>
                    </a:cubicBezTo>
                    <a:cubicBezTo>
                      <a:pt x="6" y="23"/>
                      <a:pt x="13" y="26"/>
                      <a:pt x="19" y="26"/>
                    </a:cubicBezTo>
                    <a:cubicBezTo>
                      <a:pt x="22" y="26"/>
                      <a:pt x="25" y="26"/>
                      <a:pt x="28" y="24"/>
                    </a:cubicBezTo>
                    <a:cubicBezTo>
                      <a:pt x="30" y="23"/>
                      <a:pt x="32" y="22"/>
                      <a:pt x="34" y="20"/>
                    </a:cubicBezTo>
                    <a:cubicBezTo>
                      <a:pt x="28" y="8"/>
                      <a:pt x="15" y="0"/>
                      <a:pt x="3" y="0"/>
                    </a:cubicBezTo>
                  </a:path>
                </a:pathLst>
              </a:custGeom>
              <a:solidFill>
                <a:srgbClr val="40414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49" name="Google Shape;1192;p5">
                <a:extLst>
                  <a:ext uri="{FF2B5EF4-FFF2-40B4-BE49-F238E27FC236}">
                    <a16:creationId xmlns:a16="http://schemas.microsoft.com/office/drawing/2014/main" id="{1E26C762-D758-4B36-89E2-2901812E20FD}"/>
                  </a:ext>
                </a:extLst>
              </p:cNvPr>
              <p:cNvSpPr/>
              <p:nvPr/>
            </p:nvSpPr>
            <p:spPr>
              <a:xfrm>
                <a:off x="2790" y="2354"/>
                <a:ext cx="74" cy="63"/>
              </a:xfrm>
              <a:custGeom>
                <a:avLst/>
                <a:gdLst/>
                <a:ahLst/>
                <a:cxnLst/>
                <a:rect l="l" t="t" r="r" b="b"/>
                <a:pathLst>
                  <a:path w="43" h="37" extrusionOk="0">
                    <a:moveTo>
                      <a:pt x="22" y="0"/>
                    </a:moveTo>
                    <a:cubicBezTo>
                      <a:pt x="19" y="0"/>
                      <a:pt x="17" y="0"/>
                      <a:pt x="14" y="1"/>
                    </a:cubicBezTo>
                    <a:cubicBezTo>
                      <a:pt x="5" y="6"/>
                      <a:pt x="0" y="17"/>
                      <a:pt x="4" y="26"/>
                    </a:cubicBezTo>
                    <a:cubicBezTo>
                      <a:pt x="8" y="33"/>
                      <a:pt x="14" y="37"/>
                      <a:pt x="22" y="37"/>
                    </a:cubicBezTo>
                    <a:cubicBezTo>
                      <a:pt x="24" y="37"/>
                      <a:pt x="27" y="37"/>
                      <a:pt x="29" y="36"/>
                    </a:cubicBezTo>
                    <a:cubicBezTo>
                      <a:pt x="39" y="32"/>
                      <a:pt x="43" y="21"/>
                      <a:pt x="39" y="11"/>
                    </a:cubicBezTo>
                    <a:cubicBezTo>
                      <a:pt x="36" y="4"/>
                      <a:pt x="29" y="0"/>
                      <a:pt x="22"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0" name="Google Shape;1193;p5">
                <a:extLst>
                  <a:ext uri="{FF2B5EF4-FFF2-40B4-BE49-F238E27FC236}">
                    <a16:creationId xmlns:a16="http://schemas.microsoft.com/office/drawing/2014/main" id="{23091690-A581-4DBC-8D6C-FA3D3DACEA30}"/>
                  </a:ext>
                </a:extLst>
              </p:cNvPr>
              <p:cNvSpPr/>
              <p:nvPr/>
            </p:nvSpPr>
            <p:spPr>
              <a:xfrm>
                <a:off x="2982" y="2093"/>
                <a:ext cx="92" cy="91"/>
              </a:xfrm>
              <a:custGeom>
                <a:avLst/>
                <a:gdLst/>
                <a:ahLst/>
                <a:cxnLst/>
                <a:rect l="l" t="t" r="r" b="b"/>
                <a:pathLst>
                  <a:path w="54" h="53" extrusionOk="0">
                    <a:moveTo>
                      <a:pt x="27" y="0"/>
                    </a:moveTo>
                    <a:cubicBezTo>
                      <a:pt x="25" y="0"/>
                      <a:pt x="24" y="0"/>
                      <a:pt x="22" y="0"/>
                    </a:cubicBezTo>
                    <a:cubicBezTo>
                      <a:pt x="23" y="1"/>
                      <a:pt x="23" y="2"/>
                      <a:pt x="23" y="2"/>
                    </a:cubicBezTo>
                    <a:cubicBezTo>
                      <a:pt x="26" y="10"/>
                      <a:pt x="22" y="19"/>
                      <a:pt x="14" y="22"/>
                    </a:cubicBezTo>
                    <a:cubicBezTo>
                      <a:pt x="12" y="23"/>
                      <a:pt x="10" y="23"/>
                      <a:pt x="8" y="23"/>
                    </a:cubicBezTo>
                    <a:cubicBezTo>
                      <a:pt x="6" y="23"/>
                      <a:pt x="3" y="22"/>
                      <a:pt x="1" y="21"/>
                    </a:cubicBezTo>
                    <a:cubicBezTo>
                      <a:pt x="0" y="26"/>
                      <a:pt x="0" y="32"/>
                      <a:pt x="2" y="37"/>
                    </a:cubicBezTo>
                    <a:cubicBezTo>
                      <a:pt x="7" y="47"/>
                      <a:pt x="17" y="53"/>
                      <a:pt x="27" y="53"/>
                    </a:cubicBezTo>
                    <a:cubicBezTo>
                      <a:pt x="30" y="53"/>
                      <a:pt x="34" y="52"/>
                      <a:pt x="37" y="51"/>
                    </a:cubicBezTo>
                    <a:cubicBezTo>
                      <a:pt x="38" y="50"/>
                      <a:pt x="39" y="50"/>
                      <a:pt x="40" y="50"/>
                    </a:cubicBezTo>
                    <a:cubicBezTo>
                      <a:pt x="40" y="44"/>
                      <a:pt x="42" y="39"/>
                      <a:pt x="46" y="35"/>
                    </a:cubicBezTo>
                    <a:cubicBezTo>
                      <a:pt x="48" y="33"/>
                      <a:pt x="50" y="32"/>
                      <a:pt x="53" y="31"/>
                    </a:cubicBezTo>
                    <a:cubicBezTo>
                      <a:pt x="54" y="26"/>
                      <a:pt x="53" y="21"/>
                      <a:pt x="51" y="16"/>
                    </a:cubicBezTo>
                    <a:cubicBezTo>
                      <a:pt x="47" y="6"/>
                      <a:pt x="37" y="0"/>
                      <a:pt x="2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1" name="Google Shape;1194;p5">
                <a:extLst>
                  <a:ext uri="{FF2B5EF4-FFF2-40B4-BE49-F238E27FC236}">
                    <a16:creationId xmlns:a16="http://schemas.microsoft.com/office/drawing/2014/main" id="{52E91AB2-850A-46DD-8526-492205ADD8CD}"/>
                  </a:ext>
                </a:extLst>
              </p:cNvPr>
              <p:cNvSpPr/>
              <p:nvPr/>
            </p:nvSpPr>
            <p:spPr>
              <a:xfrm>
                <a:off x="3050" y="2146"/>
                <a:ext cx="23" cy="33"/>
              </a:xfrm>
              <a:custGeom>
                <a:avLst/>
                <a:gdLst/>
                <a:ahLst/>
                <a:cxnLst/>
                <a:rect l="l" t="t" r="r" b="b"/>
                <a:pathLst>
                  <a:path w="13" h="19" extrusionOk="0">
                    <a:moveTo>
                      <a:pt x="13" y="0"/>
                    </a:moveTo>
                    <a:cubicBezTo>
                      <a:pt x="10" y="1"/>
                      <a:pt x="8" y="2"/>
                      <a:pt x="6" y="4"/>
                    </a:cubicBezTo>
                    <a:cubicBezTo>
                      <a:pt x="2" y="8"/>
                      <a:pt x="0" y="13"/>
                      <a:pt x="0" y="19"/>
                    </a:cubicBezTo>
                    <a:cubicBezTo>
                      <a:pt x="7" y="15"/>
                      <a:pt x="12" y="7"/>
                      <a:pt x="13"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2" name="Google Shape;1195;p5">
                <a:extLst>
                  <a:ext uri="{FF2B5EF4-FFF2-40B4-BE49-F238E27FC236}">
                    <a16:creationId xmlns:a16="http://schemas.microsoft.com/office/drawing/2014/main" id="{BE3D92D5-9C75-4D11-BABD-8E07AA92D3E5}"/>
                  </a:ext>
                </a:extLst>
              </p:cNvPr>
              <p:cNvSpPr/>
              <p:nvPr/>
            </p:nvSpPr>
            <p:spPr>
              <a:xfrm>
                <a:off x="2984" y="2093"/>
                <a:ext cx="42" cy="40"/>
              </a:xfrm>
              <a:custGeom>
                <a:avLst/>
                <a:gdLst/>
                <a:ahLst/>
                <a:cxnLst/>
                <a:rect l="l" t="t" r="r" b="b"/>
                <a:pathLst>
                  <a:path w="25" h="23" extrusionOk="0">
                    <a:moveTo>
                      <a:pt x="21" y="0"/>
                    </a:moveTo>
                    <a:cubicBezTo>
                      <a:pt x="19" y="1"/>
                      <a:pt x="17" y="1"/>
                      <a:pt x="15" y="2"/>
                    </a:cubicBezTo>
                    <a:cubicBezTo>
                      <a:pt x="7" y="6"/>
                      <a:pt x="2" y="13"/>
                      <a:pt x="0" y="21"/>
                    </a:cubicBezTo>
                    <a:cubicBezTo>
                      <a:pt x="2" y="22"/>
                      <a:pt x="5" y="23"/>
                      <a:pt x="7" y="23"/>
                    </a:cubicBezTo>
                    <a:cubicBezTo>
                      <a:pt x="9" y="23"/>
                      <a:pt x="11" y="23"/>
                      <a:pt x="13" y="22"/>
                    </a:cubicBezTo>
                    <a:cubicBezTo>
                      <a:pt x="21" y="19"/>
                      <a:pt x="25" y="10"/>
                      <a:pt x="22" y="2"/>
                    </a:cubicBezTo>
                    <a:cubicBezTo>
                      <a:pt x="22" y="2"/>
                      <a:pt x="22" y="1"/>
                      <a:pt x="21"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3" name="Google Shape;1196;p5">
                <a:extLst>
                  <a:ext uri="{FF2B5EF4-FFF2-40B4-BE49-F238E27FC236}">
                    <a16:creationId xmlns:a16="http://schemas.microsoft.com/office/drawing/2014/main" id="{4534A2E2-BAA6-45FB-A468-B718ECB8044B}"/>
                  </a:ext>
                </a:extLst>
              </p:cNvPr>
              <p:cNvSpPr/>
              <p:nvPr/>
            </p:nvSpPr>
            <p:spPr>
              <a:xfrm>
                <a:off x="2992" y="2519"/>
                <a:ext cx="86" cy="36"/>
              </a:xfrm>
              <a:custGeom>
                <a:avLst/>
                <a:gdLst/>
                <a:ahLst/>
                <a:cxnLst/>
                <a:rect l="l" t="t" r="r" b="b"/>
                <a:pathLst>
                  <a:path w="50" h="21" extrusionOk="0">
                    <a:moveTo>
                      <a:pt x="3" y="0"/>
                    </a:moveTo>
                    <a:cubicBezTo>
                      <a:pt x="2" y="1"/>
                      <a:pt x="1" y="2"/>
                      <a:pt x="0" y="3"/>
                    </a:cubicBezTo>
                    <a:cubicBezTo>
                      <a:pt x="0" y="4"/>
                      <a:pt x="0" y="4"/>
                      <a:pt x="1" y="4"/>
                    </a:cubicBezTo>
                    <a:cubicBezTo>
                      <a:pt x="5" y="15"/>
                      <a:pt x="15" y="21"/>
                      <a:pt x="26" y="21"/>
                    </a:cubicBezTo>
                    <a:cubicBezTo>
                      <a:pt x="29" y="21"/>
                      <a:pt x="33" y="20"/>
                      <a:pt x="36" y="19"/>
                    </a:cubicBezTo>
                    <a:cubicBezTo>
                      <a:pt x="42" y="16"/>
                      <a:pt x="47" y="12"/>
                      <a:pt x="50" y="6"/>
                    </a:cubicBezTo>
                    <a:cubicBezTo>
                      <a:pt x="45" y="7"/>
                      <a:pt x="41" y="7"/>
                      <a:pt x="37" y="7"/>
                    </a:cubicBezTo>
                    <a:cubicBezTo>
                      <a:pt x="25" y="7"/>
                      <a:pt x="14" y="5"/>
                      <a:pt x="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4" name="Google Shape;1197;p5">
                <a:extLst>
                  <a:ext uri="{FF2B5EF4-FFF2-40B4-BE49-F238E27FC236}">
                    <a16:creationId xmlns:a16="http://schemas.microsoft.com/office/drawing/2014/main" id="{50A795BC-D6A6-45AE-BD13-2A15812A40AA}"/>
                  </a:ext>
                </a:extLst>
              </p:cNvPr>
              <p:cNvSpPr/>
              <p:nvPr/>
            </p:nvSpPr>
            <p:spPr>
              <a:xfrm>
                <a:off x="2997" y="2460"/>
                <a:ext cx="88" cy="71"/>
              </a:xfrm>
              <a:custGeom>
                <a:avLst/>
                <a:gdLst/>
                <a:ahLst/>
                <a:cxnLst/>
                <a:rect l="l" t="t" r="r" b="b"/>
                <a:pathLst>
                  <a:path w="51" h="41" extrusionOk="0">
                    <a:moveTo>
                      <a:pt x="23" y="0"/>
                    </a:moveTo>
                    <a:cubicBezTo>
                      <a:pt x="19" y="0"/>
                      <a:pt x="15" y="1"/>
                      <a:pt x="12" y="2"/>
                    </a:cubicBezTo>
                    <a:cubicBezTo>
                      <a:pt x="9" y="3"/>
                      <a:pt x="7" y="5"/>
                      <a:pt x="5" y="7"/>
                    </a:cubicBezTo>
                    <a:cubicBezTo>
                      <a:pt x="8" y="16"/>
                      <a:pt x="7" y="27"/>
                      <a:pt x="0" y="34"/>
                    </a:cubicBezTo>
                    <a:cubicBezTo>
                      <a:pt x="11" y="39"/>
                      <a:pt x="22" y="41"/>
                      <a:pt x="34" y="41"/>
                    </a:cubicBezTo>
                    <a:cubicBezTo>
                      <a:pt x="38" y="41"/>
                      <a:pt x="42" y="41"/>
                      <a:pt x="47" y="40"/>
                    </a:cubicBezTo>
                    <a:cubicBezTo>
                      <a:pt x="50" y="33"/>
                      <a:pt x="51" y="25"/>
                      <a:pt x="48" y="17"/>
                    </a:cubicBezTo>
                    <a:cubicBezTo>
                      <a:pt x="43" y="6"/>
                      <a:pt x="33" y="0"/>
                      <a:pt x="23"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5" name="Google Shape;1198;p5">
                <a:extLst>
                  <a:ext uri="{FF2B5EF4-FFF2-40B4-BE49-F238E27FC236}">
                    <a16:creationId xmlns:a16="http://schemas.microsoft.com/office/drawing/2014/main" id="{D1309595-0F75-4577-8676-C2AC0AB2B5B6}"/>
                  </a:ext>
                </a:extLst>
              </p:cNvPr>
              <p:cNvSpPr/>
              <p:nvPr/>
            </p:nvSpPr>
            <p:spPr>
              <a:xfrm>
                <a:off x="2991" y="2515"/>
                <a:ext cx="6" cy="9"/>
              </a:xfrm>
              <a:custGeom>
                <a:avLst/>
                <a:gdLst/>
                <a:ahLst/>
                <a:cxnLst/>
                <a:rect l="l" t="t" r="r" b="b"/>
                <a:pathLst>
                  <a:path w="4" h="5" extrusionOk="0">
                    <a:moveTo>
                      <a:pt x="0" y="0"/>
                    </a:moveTo>
                    <a:cubicBezTo>
                      <a:pt x="0" y="2"/>
                      <a:pt x="0" y="3"/>
                      <a:pt x="1" y="5"/>
                    </a:cubicBezTo>
                    <a:cubicBezTo>
                      <a:pt x="2" y="4"/>
                      <a:pt x="3" y="3"/>
                      <a:pt x="4" y="2"/>
                    </a:cubicBezTo>
                    <a:cubicBezTo>
                      <a:pt x="3" y="1"/>
                      <a:pt x="1" y="0"/>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6" name="Google Shape;1199;p5">
                <a:extLst>
                  <a:ext uri="{FF2B5EF4-FFF2-40B4-BE49-F238E27FC236}">
                    <a16:creationId xmlns:a16="http://schemas.microsoft.com/office/drawing/2014/main" id="{1D5C2B64-F4C4-493A-BF77-B3A834403812}"/>
                  </a:ext>
                </a:extLst>
              </p:cNvPr>
              <p:cNvSpPr/>
              <p:nvPr/>
            </p:nvSpPr>
            <p:spPr>
              <a:xfrm>
                <a:off x="2987" y="2472"/>
                <a:ext cx="24" cy="47"/>
              </a:xfrm>
              <a:custGeom>
                <a:avLst/>
                <a:gdLst/>
                <a:ahLst/>
                <a:cxnLst/>
                <a:rect l="l" t="t" r="r" b="b"/>
                <a:pathLst>
                  <a:path w="14" h="27" extrusionOk="0">
                    <a:moveTo>
                      <a:pt x="11" y="0"/>
                    </a:moveTo>
                    <a:cubicBezTo>
                      <a:pt x="4" y="6"/>
                      <a:pt x="0" y="15"/>
                      <a:pt x="2" y="25"/>
                    </a:cubicBezTo>
                    <a:cubicBezTo>
                      <a:pt x="3" y="25"/>
                      <a:pt x="5" y="26"/>
                      <a:pt x="6" y="27"/>
                    </a:cubicBezTo>
                    <a:cubicBezTo>
                      <a:pt x="13" y="20"/>
                      <a:pt x="14" y="9"/>
                      <a:pt x="11" y="0"/>
                    </a:cubicBezTo>
                  </a:path>
                </a:pathLst>
              </a:custGeom>
              <a:solidFill>
                <a:srgbClr val="28292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7" name="Google Shape;1200;p5">
                <a:extLst>
                  <a:ext uri="{FF2B5EF4-FFF2-40B4-BE49-F238E27FC236}">
                    <a16:creationId xmlns:a16="http://schemas.microsoft.com/office/drawing/2014/main" id="{C34CCCEE-794D-4D01-A567-75FDC0039958}"/>
                  </a:ext>
                </a:extLst>
              </p:cNvPr>
              <p:cNvSpPr/>
              <p:nvPr/>
            </p:nvSpPr>
            <p:spPr>
              <a:xfrm>
                <a:off x="2836" y="2222"/>
                <a:ext cx="50" cy="41"/>
              </a:xfrm>
              <a:custGeom>
                <a:avLst/>
                <a:gdLst/>
                <a:ahLst/>
                <a:cxnLst/>
                <a:rect l="l" t="t" r="r" b="b"/>
                <a:pathLst>
                  <a:path w="29" h="24" extrusionOk="0">
                    <a:moveTo>
                      <a:pt x="15" y="0"/>
                    </a:moveTo>
                    <a:cubicBezTo>
                      <a:pt x="13" y="0"/>
                      <a:pt x="11" y="0"/>
                      <a:pt x="9" y="1"/>
                    </a:cubicBezTo>
                    <a:cubicBezTo>
                      <a:pt x="3" y="4"/>
                      <a:pt x="0" y="12"/>
                      <a:pt x="2" y="19"/>
                    </a:cubicBezTo>
                    <a:cubicBezTo>
                      <a:pt x="3" y="20"/>
                      <a:pt x="4" y="21"/>
                      <a:pt x="5" y="23"/>
                    </a:cubicBezTo>
                    <a:cubicBezTo>
                      <a:pt x="7" y="22"/>
                      <a:pt x="9" y="22"/>
                      <a:pt x="11" y="22"/>
                    </a:cubicBezTo>
                    <a:cubicBezTo>
                      <a:pt x="15" y="22"/>
                      <a:pt x="19" y="23"/>
                      <a:pt x="22" y="24"/>
                    </a:cubicBezTo>
                    <a:cubicBezTo>
                      <a:pt x="27" y="21"/>
                      <a:pt x="29" y="14"/>
                      <a:pt x="27" y="8"/>
                    </a:cubicBezTo>
                    <a:cubicBezTo>
                      <a:pt x="25" y="3"/>
                      <a:pt x="20"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8" name="Google Shape;1201;p5">
                <a:extLst>
                  <a:ext uri="{FF2B5EF4-FFF2-40B4-BE49-F238E27FC236}">
                    <a16:creationId xmlns:a16="http://schemas.microsoft.com/office/drawing/2014/main" id="{F1E71215-2918-4FE3-A022-54065F748AEF}"/>
                  </a:ext>
                </a:extLst>
              </p:cNvPr>
              <p:cNvSpPr/>
              <p:nvPr/>
            </p:nvSpPr>
            <p:spPr>
              <a:xfrm>
                <a:off x="2845" y="2260"/>
                <a:ext cx="29" cy="8"/>
              </a:xfrm>
              <a:custGeom>
                <a:avLst/>
                <a:gdLst/>
                <a:ahLst/>
                <a:cxnLst/>
                <a:rect l="l" t="t" r="r" b="b"/>
                <a:pathLst>
                  <a:path w="17" h="5" extrusionOk="0">
                    <a:moveTo>
                      <a:pt x="6" y="0"/>
                    </a:moveTo>
                    <a:cubicBezTo>
                      <a:pt x="4" y="0"/>
                      <a:pt x="2" y="0"/>
                      <a:pt x="0" y="1"/>
                    </a:cubicBezTo>
                    <a:cubicBezTo>
                      <a:pt x="3" y="3"/>
                      <a:pt x="6" y="5"/>
                      <a:pt x="10" y="5"/>
                    </a:cubicBezTo>
                    <a:cubicBezTo>
                      <a:pt x="11" y="5"/>
                      <a:pt x="13" y="4"/>
                      <a:pt x="15" y="4"/>
                    </a:cubicBezTo>
                    <a:cubicBezTo>
                      <a:pt x="16" y="3"/>
                      <a:pt x="16" y="3"/>
                      <a:pt x="17" y="2"/>
                    </a:cubicBezTo>
                    <a:cubicBezTo>
                      <a:pt x="14" y="1"/>
                      <a:pt x="10" y="0"/>
                      <a:pt x="6"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59" name="Google Shape;1202;p5">
                <a:extLst>
                  <a:ext uri="{FF2B5EF4-FFF2-40B4-BE49-F238E27FC236}">
                    <a16:creationId xmlns:a16="http://schemas.microsoft.com/office/drawing/2014/main" id="{656274DB-99EF-4CDE-B9F7-B52EFE1611CE}"/>
                  </a:ext>
                </a:extLst>
              </p:cNvPr>
              <p:cNvSpPr/>
              <p:nvPr/>
            </p:nvSpPr>
            <p:spPr>
              <a:xfrm>
                <a:off x="2877" y="2491"/>
                <a:ext cx="28" cy="24"/>
              </a:xfrm>
              <a:custGeom>
                <a:avLst/>
                <a:gdLst/>
                <a:ahLst/>
                <a:cxnLst/>
                <a:rect l="l" t="t" r="r" b="b"/>
                <a:pathLst>
                  <a:path w="16" h="14" extrusionOk="0">
                    <a:moveTo>
                      <a:pt x="8" y="0"/>
                    </a:moveTo>
                    <a:cubicBezTo>
                      <a:pt x="7" y="0"/>
                      <a:pt x="6" y="0"/>
                      <a:pt x="5" y="0"/>
                    </a:cubicBezTo>
                    <a:cubicBezTo>
                      <a:pt x="2" y="2"/>
                      <a:pt x="0" y="6"/>
                      <a:pt x="2" y="9"/>
                    </a:cubicBezTo>
                    <a:cubicBezTo>
                      <a:pt x="3" y="12"/>
                      <a:pt x="6" y="14"/>
                      <a:pt x="8" y="14"/>
                    </a:cubicBezTo>
                    <a:cubicBezTo>
                      <a:pt x="9" y="14"/>
                      <a:pt x="10" y="13"/>
                      <a:pt x="11" y="13"/>
                    </a:cubicBezTo>
                    <a:cubicBezTo>
                      <a:pt x="15" y="12"/>
                      <a:pt x="16" y="7"/>
                      <a:pt x="15" y="4"/>
                    </a:cubicBezTo>
                    <a:cubicBezTo>
                      <a:pt x="14" y="1"/>
                      <a:pt x="11"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0" name="Google Shape;1203;p5">
                <a:extLst>
                  <a:ext uri="{FF2B5EF4-FFF2-40B4-BE49-F238E27FC236}">
                    <a16:creationId xmlns:a16="http://schemas.microsoft.com/office/drawing/2014/main" id="{DD016FE7-AE43-4838-8EE3-92A51ECFE4BE}"/>
                  </a:ext>
                </a:extLst>
              </p:cNvPr>
              <p:cNvSpPr/>
              <p:nvPr/>
            </p:nvSpPr>
            <p:spPr>
              <a:xfrm>
                <a:off x="3155" y="2119"/>
                <a:ext cx="65" cy="39"/>
              </a:xfrm>
              <a:custGeom>
                <a:avLst/>
                <a:gdLst/>
                <a:ahLst/>
                <a:cxnLst/>
                <a:rect l="l" t="t" r="r" b="b"/>
                <a:pathLst>
                  <a:path w="38" h="23" extrusionOk="0">
                    <a:moveTo>
                      <a:pt x="1" y="0"/>
                    </a:moveTo>
                    <a:cubicBezTo>
                      <a:pt x="0" y="4"/>
                      <a:pt x="0" y="8"/>
                      <a:pt x="2" y="12"/>
                    </a:cubicBezTo>
                    <a:cubicBezTo>
                      <a:pt x="2" y="12"/>
                      <a:pt x="2" y="12"/>
                      <a:pt x="2" y="12"/>
                    </a:cubicBezTo>
                    <a:cubicBezTo>
                      <a:pt x="10" y="12"/>
                      <a:pt x="18" y="16"/>
                      <a:pt x="22" y="23"/>
                    </a:cubicBezTo>
                    <a:cubicBezTo>
                      <a:pt x="24" y="23"/>
                      <a:pt x="25" y="22"/>
                      <a:pt x="26" y="22"/>
                    </a:cubicBezTo>
                    <a:cubicBezTo>
                      <a:pt x="34" y="19"/>
                      <a:pt x="38" y="11"/>
                      <a:pt x="38" y="4"/>
                    </a:cubicBezTo>
                    <a:cubicBezTo>
                      <a:pt x="34" y="4"/>
                      <a:pt x="31" y="4"/>
                      <a:pt x="28" y="4"/>
                    </a:cubicBezTo>
                    <a:cubicBezTo>
                      <a:pt x="19" y="4"/>
                      <a:pt x="10" y="3"/>
                      <a:pt x="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1" name="Google Shape;1204;p5">
                <a:extLst>
                  <a:ext uri="{FF2B5EF4-FFF2-40B4-BE49-F238E27FC236}">
                    <a16:creationId xmlns:a16="http://schemas.microsoft.com/office/drawing/2014/main" id="{EF793D2B-54DE-4820-9A0E-B4190E339BF3}"/>
                  </a:ext>
                </a:extLst>
              </p:cNvPr>
              <p:cNvSpPr/>
              <p:nvPr/>
            </p:nvSpPr>
            <p:spPr>
              <a:xfrm>
                <a:off x="3157" y="2095"/>
                <a:ext cx="63" cy="31"/>
              </a:xfrm>
              <a:custGeom>
                <a:avLst/>
                <a:gdLst/>
                <a:ahLst/>
                <a:cxnLst/>
                <a:rect l="l" t="t" r="r" b="b"/>
                <a:pathLst>
                  <a:path w="37" h="18" extrusionOk="0">
                    <a:moveTo>
                      <a:pt x="18" y="0"/>
                    </a:moveTo>
                    <a:cubicBezTo>
                      <a:pt x="15" y="0"/>
                      <a:pt x="13" y="0"/>
                      <a:pt x="10" y="1"/>
                    </a:cubicBezTo>
                    <a:cubicBezTo>
                      <a:pt x="5" y="4"/>
                      <a:pt x="1" y="9"/>
                      <a:pt x="0" y="14"/>
                    </a:cubicBezTo>
                    <a:cubicBezTo>
                      <a:pt x="9" y="17"/>
                      <a:pt x="18" y="18"/>
                      <a:pt x="27" y="18"/>
                    </a:cubicBezTo>
                    <a:cubicBezTo>
                      <a:pt x="30" y="18"/>
                      <a:pt x="33" y="18"/>
                      <a:pt x="37" y="18"/>
                    </a:cubicBezTo>
                    <a:cubicBezTo>
                      <a:pt x="36" y="15"/>
                      <a:pt x="36" y="13"/>
                      <a:pt x="35" y="11"/>
                    </a:cubicBezTo>
                    <a:cubicBezTo>
                      <a:pt x="32" y="4"/>
                      <a:pt x="25" y="0"/>
                      <a:pt x="18"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2" name="Google Shape;1205;p5">
                <a:extLst>
                  <a:ext uri="{FF2B5EF4-FFF2-40B4-BE49-F238E27FC236}">
                    <a16:creationId xmlns:a16="http://schemas.microsoft.com/office/drawing/2014/main" id="{23FD0304-0939-402A-BC29-646F5D5EDBED}"/>
                  </a:ext>
                </a:extLst>
              </p:cNvPr>
              <p:cNvSpPr/>
              <p:nvPr/>
            </p:nvSpPr>
            <p:spPr>
              <a:xfrm>
                <a:off x="3158" y="2140"/>
                <a:ext cx="35" cy="18"/>
              </a:xfrm>
              <a:custGeom>
                <a:avLst/>
                <a:gdLst/>
                <a:ahLst/>
                <a:cxnLst/>
                <a:rect l="l" t="t" r="r" b="b"/>
                <a:pathLst>
                  <a:path w="20" h="11" extrusionOk="0">
                    <a:moveTo>
                      <a:pt x="0" y="0"/>
                    </a:moveTo>
                    <a:cubicBezTo>
                      <a:pt x="3" y="7"/>
                      <a:pt x="10" y="11"/>
                      <a:pt x="17" y="11"/>
                    </a:cubicBezTo>
                    <a:cubicBezTo>
                      <a:pt x="18" y="11"/>
                      <a:pt x="19" y="11"/>
                      <a:pt x="20" y="11"/>
                    </a:cubicBezTo>
                    <a:cubicBezTo>
                      <a:pt x="16" y="4"/>
                      <a:pt x="8" y="0"/>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3" name="Google Shape;1206;p5">
                <a:extLst>
                  <a:ext uri="{FF2B5EF4-FFF2-40B4-BE49-F238E27FC236}">
                    <a16:creationId xmlns:a16="http://schemas.microsoft.com/office/drawing/2014/main" id="{660AE2A0-BF5B-4416-9113-CF6A6D504F03}"/>
                  </a:ext>
                </a:extLst>
              </p:cNvPr>
              <p:cNvSpPr/>
              <p:nvPr/>
            </p:nvSpPr>
            <p:spPr>
              <a:xfrm>
                <a:off x="3167" y="2954"/>
                <a:ext cx="60" cy="79"/>
              </a:xfrm>
              <a:custGeom>
                <a:avLst/>
                <a:gdLst/>
                <a:ahLst/>
                <a:cxnLst/>
                <a:rect l="l" t="t" r="r" b="b"/>
                <a:pathLst>
                  <a:path w="35" h="46" extrusionOk="0">
                    <a:moveTo>
                      <a:pt x="13" y="0"/>
                    </a:moveTo>
                    <a:cubicBezTo>
                      <a:pt x="11" y="1"/>
                      <a:pt x="10" y="2"/>
                      <a:pt x="9" y="4"/>
                    </a:cubicBezTo>
                    <a:cubicBezTo>
                      <a:pt x="0" y="15"/>
                      <a:pt x="1" y="31"/>
                      <a:pt x="12" y="40"/>
                    </a:cubicBezTo>
                    <a:cubicBezTo>
                      <a:pt x="17" y="44"/>
                      <a:pt x="22" y="46"/>
                      <a:pt x="28" y="46"/>
                    </a:cubicBezTo>
                    <a:cubicBezTo>
                      <a:pt x="31" y="46"/>
                      <a:pt x="33" y="46"/>
                      <a:pt x="35" y="45"/>
                    </a:cubicBezTo>
                    <a:cubicBezTo>
                      <a:pt x="34" y="45"/>
                      <a:pt x="33" y="45"/>
                      <a:pt x="31" y="44"/>
                    </a:cubicBezTo>
                    <a:cubicBezTo>
                      <a:pt x="14" y="37"/>
                      <a:pt x="6" y="17"/>
                      <a:pt x="13"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4" name="Google Shape;1207;p5">
                <a:extLst>
                  <a:ext uri="{FF2B5EF4-FFF2-40B4-BE49-F238E27FC236}">
                    <a16:creationId xmlns:a16="http://schemas.microsoft.com/office/drawing/2014/main" id="{6F5A34C9-FB63-4C9E-84E9-C2648343F587}"/>
                  </a:ext>
                </a:extLst>
              </p:cNvPr>
              <p:cNvSpPr/>
              <p:nvPr/>
            </p:nvSpPr>
            <p:spPr>
              <a:xfrm>
                <a:off x="3177" y="2946"/>
                <a:ext cx="88" cy="86"/>
              </a:xfrm>
              <a:custGeom>
                <a:avLst/>
                <a:gdLst/>
                <a:ahLst/>
                <a:cxnLst/>
                <a:rect l="l" t="t" r="r" b="b"/>
                <a:pathLst>
                  <a:path w="51" h="50" extrusionOk="0">
                    <a:moveTo>
                      <a:pt x="22" y="0"/>
                    </a:moveTo>
                    <a:cubicBezTo>
                      <a:pt x="17" y="0"/>
                      <a:pt x="11" y="1"/>
                      <a:pt x="7" y="5"/>
                    </a:cubicBezTo>
                    <a:cubicBezTo>
                      <a:pt x="0" y="22"/>
                      <a:pt x="8" y="42"/>
                      <a:pt x="25" y="49"/>
                    </a:cubicBezTo>
                    <a:cubicBezTo>
                      <a:pt x="27" y="50"/>
                      <a:pt x="28" y="50"/>
                      <a:pt x="29" y="50"/>
                    </a:cubicBezTo>
                    <a:cubicBezTo>
                      <a:pt x="34" y="49"/>
                      <a:pt x="38" y="46"/>
                      <a:pt x="42" y="42"/>
                    </a:cubicBezTo>
                    <a:cubicBezTo>
                      <a:pt x="51" y="31"/>
                      <a:pt x="50" y="15"/>
                      <a:pt x="39" y="6"/>
                    </a:cubicBezTo>
                    <a:cubicBezTo>
                      <a:pt x="34" y="2"/>
                      <a:pt x="28" y="0"/>
                      <a:pt x="22"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5" name="Google Shape;1208;p5">
                <a:extLst>
                  <a:ext uri="{FF2B5EF4-FFF2-40B4-BE49-F238E27FC236}">
                    <a16:creationId xmlns:a16="http://schemas.microsoft.com/office/drawing/2014/main" id="{433F5363-984E-437D-98C3-5966C5F7CE63}"/>
                  </a:ext>
                </a:extLst>
              </p:cNvPr>
              <p:cNvSpPr/>
              <p:nvPr/>
            </p:nvSpPr>
            <p:spPr>
              <a:xfrm>
                <a:off x="3011" y="2977"/>
                <a:ext cx="57" cy="53"/>
              </a:xfrm>
              <a:custGeom>
                <a:avLst/>
                <a:gdLst/>
                <a:ahLst/>
                <a:cxnLst/>
                <a:rect l="l" t="t" r="r" b="b"/>
                <a:pathLst>
                  <a:path w="33" h="31" extrusionOk="0">
                    <a:moveTo>
                      <a:pt x="16" y="0"/>
                    </a:moveTo>
                    <a:cubicBezTo>
                      <a:pt x="11" y="0"/>
                      <a:pt x="7" y="2"/>
                      <a:pt x="4" y="5"/>
                    </a:cubicBezTo>
                    <a:cubicBezTo>
                      <a:pt x="3" y="6"/>
                      <a:pt x="3" y="6"/>
                      <a:pt x="3" y="7"/>
                    </a:cubicBezTo>
                    <a:cubicBezTo>
                      <a:pt x="6" y="8"/>
                      <a:pt x="7" y="12"/>
                      <a:pt x="5" y="15"/>
                    </a:cubicBezTo>
                    <a:cubicBezTo>
                      <a:pt x="5" y="18"/>
                      <a:pt x="3" y="19"/>
                      <a:pt x="0" y="19"/>
                    </a:cubicBezTo>
                    <a:cubicBezTo>
                      <a:pt x="1" y="22"/>
                      <a:pt x="3" y="25"/>
                      <a:pt x="5" y="27"/>
                    </a:cubicBezTo>
                    <a:cubicBezTo>
                      <a:pt x="8" y="30"/>
                      <a:pt x="12" y="31"/>
                      <a:pt x="15" y="31"/>
                    </a:cubicBezTo>
                    <a:cubicBezTo>
                      <a:pt x="20" y="31"/>
                      <a:pt x="24" y="29"/>
                      <a:pt x="27" y="25"/>
                    </a:cubicBezTo>
                    <a:cubicBezTo>
                      <a:pt x="33" y="19"/>
                      <a:pt x="32" y="9"/>
                      <a:pt x="26" y="3"/>
                    </a:cubicBezTo>
                    <a:cubicBezTo>
                      <a:pt x="23" y="1"/>
                      <a:pt x="19" y="0"/>
                      <a:pt x="16"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6" name="Google Shape;1209;p5">
                <a:extLst>
                  <a:ext uri="{FF2B5EF4-FFF2-40B4-BE49-F238E27FC236}">
                    <a16:creationId xmlns:a16="http://schemas.microsoft.com/office/drawing/2014/main" id="{777E74F0-1CD0-4D54-9074-4B52CF391399}"/>
                  </a:ext>
                </a:extLst>
              </p:cNvPr>
              <p:cNvSpPr/>
              <p:nvPr/>
            </p:nvSpPr>
            <p:spPr>
              <a:xfrm>
                <a:off x="3009" y="2989"/>
                <a:ext cx="14" cy="20"/>
              </a:xfrm>
              <a:custGeom>
                <a:avLst/>
                <a:gdLst/>
                <a:ahLst/>
                <a:cxnLst/>
                <a:rect l="l" t="t" r="r" b="b"/>
                <a:pathLst>
                  <a:path w="8" h="12" extrusionOk="0">
                    <a:moveTo>
                      <a:pt x="4" y="0"/>
                    </a:moveTo>
                    <a:cubicBezTo>
                      <a:pt x="1" y="3"/>
                      <a:pt x="0" y="8"/>
                      <a:pt x="1" y="12"/>
                    </a:cubicBezTo>
                    <a:cubicBezTo>
                      <a:pt x="4" y="12"/>
                      <a:pt x="6" y="11"/>
                      <a:pt x="6" y="8"/>
                    </a:cubicBezTo>
                    <a:cubicBezTo>
                      <a:pt x="8" y="5"/>
                      <a:pt x="7" y="1"/>
                      <a:pt x="4"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7" name="Google Shape;1210;p5">
                <a:extLst>
                  <a:ext uri="{FF2B5EF4-FFF2-40B4-BE49-F238E27FC236}">
                    <a16:creationId xmlns:a16="http://schemas.microsoft.com/office/drawing/2014/main" id="{C7E4405F-55E2-47EE-A9AF-186F64FBCC84}"/>
                  </a:ext>
                </a:extLst>
              </p:cNvPr>
              <p:cNvSpPr/>
              <p:nvPr/>
            </p:nvSpPr>
            <p:spPr>
              <a:xfrm>
                <a:off x="3023" y="2761"/>
                <a:ext cx="123" cy="116"/>
              </a:xfrm>
              <a:custGeom>
                <a:avLst/>
                <a:gdLst/>
                <a:ahLst/>
                <a:cxnLst/>
                <a:rect l="l" t="t" r="r" b="b"/>
                <a:pathLst>
                  <a:path w="72" h="68" extrusionOk="0">
                    <a:moveTo>
                      <a:pt x="34" y="0"/>
                    </a:moveTo>
                    <a:cubicBezTo>
                      <a:pt x="32" y="0"/>
                      <a:pt x="30" y="0"/>
                      <a:pt x="28" y="0"/>
                    </a:cubicBezTo>
                    <a:cubicBezTo>
                      <a:pt x="23" y="16"/>
                      <a:pt x="13" y="30"/>
                      <a:pt x="0" y="40"/>
                    </a:cubicBezTo>
                    <a:cubicBezTo>
                      <a:pt x="1" y="43"/>
                      <a:pt x="2" y="47"/>
                      <a:pt x="4" y="50"/>
                    </a:cubicBezTo>
                    <a:cubicBezTo>
                      <a:pt x="7" y="47"/>
                      <a:pt x="11" y="46"/>
                      <a:pt x="15" y="46"/>
                    </a:cubicBezTo>
                    <a:cubicBezTo>
                      <a:pt x="17" y="46"/>
                      <a:pt x="20" y="46"/>
                      <a:pt x="22" y="47"/>
                    </a:cubicBezTo>
                    <a:cubicBezTo>
                      <a:pt x="31" y="51"/>
                      <a:pt x="35" y="60"/>
                      <a:pt x="33" y="68"/>
                    </a:cubicBezTo>
                    <a:cubicBezTo>
                      <a:pt x="34" y="68"/>
                      <a:pt x="34" y="68"/>
                      <a:pt x="34" y="68"/>
                    </a:cubicBezTo>
                    <a:cubicBezTo>
                      <a:pt x="44" y="68"/>
                      <a:pt x="53" y="64"/>
                      <a:pt x="60" y="56"/>
                    </a:cubicBezTo>
                    <a:cubicBezTo>
                      <a:pt x="72" y="42"/>
                      <a:pt x="71" y="20"/>
                      <a:pt x="56" y="8"/>
                    </a:cubicBezTo>
                    <a:cubicBezTo>
                      <a:pt x="50" y="3"/>
                      <a:pt x="42" y="0"/>
                      <a:pt x="3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8" name="Google Shape;1211;p5">
                <a:extLst>
                  <a:ext uri="{FF2B5EF4-FFF2-40B4-BE49-F238E27FC236}">
                    <a16:creationId xmlns:a16="http://schemas.microsoft.com/office/drawing/2014/main" id="{A32A7130-9FC4-4448-BA40-591E4FAE1A5B}"/>
                  </a:ext>
                </a:extLst>
              </p:cNvPr>
              <p:cNvSpPr/>
              <p:nvPr/>
            </p:nvSpPr>
            <p:spPr>
              <a:xfrm>
                <a:off x="3030" y="2839"/>
                <a:ext cx="53" cy="38"/>
              </a:xfrm>
              <a:custGeom>
                <a:avLst/>
                <a:gdLst/>
                <a:ahLst/>
                <a:cxnLst/>
                <a:rect l="l" t="t" r="r" b="b"/>
                <a:pathLst>
                  <a:path w="31" h="22" extrusionOk="0">
                    <a:moveTo>
                      <a:pt x="11" y="0"/>
                    </a:moveTo>
                    <a:cubicBezTo>
                      <a:pt x="7" y="0"/>
                      <a:pt x="3" y="1"/>
                      <a:pt x="0" y="4"/>
                    </a:cubicBezTo>
                    <a:cubicBezTo>
                      <a:pt x="2" y="8"/>
                      <a:pt x="4" y="11"/>
                      <a:pt x="8" y="14"/>
                    </a:cubicBezTo>
                    <a:cubicBezTo>
                      <a:pt x="14" y="20"/>
                      <a:pt x="22" y="22"/>
                      <a:pt x="29" y="22"/>
                    </a:cubicBezTo>
                    <a:cubicBezTo>
                      <a:pt x="31" y="14"/>
                      <a:pt x="27" y="5"/>
                      <a:pt x="18" y="1"/>
                    </a:cubicBezTo>
                    <a:cubicBezTo>
                      <a:pt x="16" y="0"/>
                      <a:pt x="13" y="0"/>
                      <a:pt x="11"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69" name="Google Shape;1212;p5">
                <a:extLst>
                  <a:ext uri="{FF2B5EF4-FFF2-40B4-BE49-F238E27FC236}">
                    <a16:creationId xmlns:a16="http://schemas.microsoft.com/office/drawing/2014/main" id="{01EBB4F6-F7E1-434B-9023-D56DDBA68A54}"/>
                  </a:ext>
                </a:extLst>
              </p:cNvPr>
              <p:cNvSpPr/>
              <p:nvPr/>
            </p:nvSpPr>
            <p:spPr>
              <a:xfrm>
                <a:off x="3191" y="2689"/>
                <a:ext cx="91" cy="87"/>
              </a:xfrm>
              <a:custGeom>
                <a:avLst/>
                <a:gdLst/>
                <a:ahLst/>
                <a:cxnLst/>
                <a:rect l="l" t="t" r="r" b="b"/>
                <a:pathLst>
                  <a:path w="53" h="51" extrusionOk="0">
                    <a:moveTo>
                      <a:pt x="38" y="0"/>
                    </a:moveTo>
                    <a:cubicBezTo>
                      <a:pt x="37" y="8"/>
                      <a:pt x="32" y="16"/>
                      <a:pt x="24" y="20"/>
                    </a:cubicBezTo>
                    <a:cubicBezTo>
                      <a:pt x="20" y="22"/>
                      <a:pt x="16" y="23"/>
                      <a:pt x="12" y="23"/>
                    </a:cubicBezTo>
                    <a:cubicBezTo>
                      <a:pt x="8" y="23"/>
                      <a:pt x="4" y="22"/>
                      <a:pt x="1" y="20"/>
                    </a:cubicBezTo>
                    <a:cubicBezTo>
                      <a:pt x="0" y="29"/>
                      <a:pt x="3" y="39"/>
                      <a:pt x="10" y="45"/>
                    </a:cubicBezTo>
                    <a:cubicBezTo>
                      <a:pt x="15" y="49"/>
                      <a:pt x="21" y="51"/>
                      <a:pt x="27" y="51"/>
                    </a:cubicBezTo>
                    <a:cubicBezTo>
                      <a:pt x="35" y="51"/>
                      <a:pt x="42" y="48"/>
                      <a:pt x="47" y="42"/>
                    </a:cubicBezTo>
                    <a:cubicBezTo>
                      <a:pt x="51" y="37"/>
                      <a:pt x="53" y="32"/>
                      <a:pt x="53" y="27"/>
                    </a:cubicBezTo>
                    <a:cubicBezTo>
                      <a:pt x="53" y="27"/>
                      <a:pt x="53" y="27"/>
                      <a:pt x="52" y="26"/>
                    </a:cubicBezTo>
                    <a:cubicBezTo>
                      <a:pt x="47" y="22"/>
                      <a:pt x="45" y="14"/>
                      <a:pt x="48" y="8"/>
                    </a:cubicBezTo>
                    <a:cubicBezTo>
                      <a:pt x="47" y="7"/>
                      <a:pt x="46" y="5"/>
                      <a:pt x="44" y="4"/>
                    </a:cubicBezTo>
                    <a:cubicBezTo>
                      <a:pt x="42" y="3"/>
                      <a:pt x="40" y="1"/>
                      <a:pt x="38"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0" name="Google Shape;1213;p5">
                <a:extLst>
                  <a:ext uri="{FF2B5EF4-FFF2-40B4-BE49-F238E27FC236}">
                    <a16:creationId xmlns:a16="http://schemas.microsoft.com/office/drawing/2014/main" id="{273D1312-C342-4F84-B858-59E7CC15816C}"/>
                  </a:ext>
                </a:extLst>
              </p:cNvPr>
              <p:cNvSpPr/>
              <p:nvPr/>
            </p:nvSpPr>
            <p:spPr>
              <a:xfrm>
                <a:off x="3268" y="2702"/>
                <a:ext cx="15" cy="33"/>
              </a:xfrm>
              <a:custGeom>
                <a:avLst/>
                <a:gdLst/>
                <a:ahLst/>
                <a:cxnLst/>
                <a:rect l="l" t="t" r="r" b="b"/>
                <a:pathLst>
                  <a:path w="9" h="19" extrusionOk="0">
                    <a:moveTo>
                      <a:pt x="3" y="0"/>
                    </a:moveTo>
                    <a:cubicBezTo>
                      <a:pt x="0" y="6"/>
                      <a:pt x="2" y="14"/>
                      <a:pt x="7" y="18"/>
                    </a:cubicBezTo>
                    <a:cubicBezTo>
                      <a:pt x="8" y="19"/>
                      <a:pt x="8" y="19"/>
                      <a:pt x="8" y="19"/>
                    </a:cubicBezTo>
                    <a:cubicBezTo>
                      <a:pt x="9" y="13"/>
                      <a:pt x="7" y="6"/>
                      <a:pt x="3"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1" name="Google Shape;1214;p5">
                <a:extLst>
                  <a:ext uri="{FF2B5EF4-FFF2-40B4-BE49-F238E27FC236}">
                    <a16:creationId xmlns:a16="http://schemas.microsoft.com/office/drawing/2014/main" id="{1F2A4C43-BD5A-489A-842E-56F56228EA61}"/>
                  </a:ext>
                </a:extLst>
              </p:cNvPr>
              <p:cNvSpPr/>
              <p:nvPr/>
            </p:nvSpPr>
            <p:spPr>
              <a:xfrm>
                <a:off x="3193" y="2685"/>
                <a:ext cx="63" cy="43"/>
              </a:xfrm>
              <a:custGeom>
                <a:avLst/>
                <a:gdLst/>
                <a:ahLst/>
                <a:cxnLst/>
                <a:rect l="l" t="t" r="r" b="b"/>
                <a:pathLst>
                  <a:path w="37" h="25" extrusionOk="0">
                    <a:moveTo>
                      <a:pt x="26" y="0"/>
                    </a:moveTo>
                    <a:cubicBezTo>
                      <a:pt x="19" y="0"/>
                      <a:pt x="11" y="3"/>
                      <a:pt x="6" y="9"/>
                    </a:cubicBezTo>
                    <a:cubicBezTo>
                      <a:pt x="3" y="13"/>
                      <a:pt x="1" y="18"/>
                      <a:pt x="0" y="22"/>
                    </a:cubicBezTo>
                    <a:cubicBezTo>
                      <a:pt x="3" y="24"/>
                      <a:pt x="7" y="25"/>
                      <a:pt x="11" y="25"/>
                    </a:cubicBezTo>
                    <a:cubicBezTo>
                      <a:pt x="15" y="25"/>
                      <a:pt x="19" y="24"/>
                      <a:pt x="23" y="22"/>
                    </a:cubicBezTo>
                    <a:cubicBezTo>
                      <a:pt x="31" y="18"/>
                      <a:pt x="36" y="10"/>
                      <a:pt x="37" y="2"/>
                    </a:cubicBezTo>
                    <a:cubicBezTo>
                      <a:pt x="33" y="1"/>
                      <a:pt x="30" y="0"/>
                      <a:pt x="26"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2" name="Google Shape;1215;p5">
                <a:extLst>
                  <a:ext uri="{FF2B5EF4-FFF2-40B4-BE49-F238E27FC236}">
                    <a16:creationId xmlns:a16="http://schemas.microsoft.com/office/drawing/2014/main" id="{DEF36FA5-429A-4F7C-8D2D-57BEB62D7EB7}"/>
                  </a:ext>
                </a:extLst>
              </p:cNvPr>
              <p:cNvSpPr/>
              <p:nvPr/>
            </p:nvSpPr>
            <p:spPr>
              <a:xfrm>
                <a:off x="2859" y="2857"/>
                <a:ext cx="104" cy="92"/>
              </a:xfrm>
              <a:custGeom>
                <a:avLst/>
                <a:gdLst/>
                <a:ahLst/>
                <a:cxnLst/>
                <a:rect l="l" t="t" r="r" b="b"/>
                <a:pathLst>
                  <a:path w="61" h="54" extrusionOk="0">
                    <a:moveTo>
                      <a:pt x="25" y="0"/>
                    </a:moveTo>
                    <a:cubicBezTo>
                      <a:pt x="20" y="1"/>
                      <a:pt x="14" y="4"/>
                      <a:pt x="10" y="9"/>
                    </a:cubicBezTo>
                    <a:cubicBezTo>
                      <a:pt x="0" y="20"/>
                      <a:pt x="1" y="38"/>
                      <a:pt x="13" y="47"/>
                    </a:cubicBezTo>
                    <a:cubicBezTo>
                      <a:pt x="18" y="52"/>
                      <a:pt x="24" y="54"/>
                      <a:pt x="31" y="54"/>
                    </a:cubicBezTo>
                    <a:cubicBezTo>
                      <a:pt x="38" y="54"/>
                      <a:pt x="46" y="51"/>
                      <a:pt x="51" y="44"/>
                    </a:cubicBezTo>
                    <a:cubicBezTo>
                      <a:pt x="61" y="33"/>
                      <a:pt x="60" y="16"/>
                      <a:pt x="48" y="6"/>
                    </a:cubicBezTo>
                    <a:cubicBezTo>
                      <a:pt x="46" y="4"/>
                      <a:pt x="45" y="3"/>
                      <a:pt x="43" y="2"/>
                    </a:cubicBezTo>
                    <a:cubicBezTo>
                      <a:pt x="37" y="2"/>
                      <a:pt x="31" y="1"/>
                      <a:pt x="2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3" name="Google Shape;1216;p5">
                <a:extLst>
                  <a:ext uri="{FF2B5EF4-FFF2-40B4-BE49-F238E27FC236}">
                    <a16:creationId xmlns:a16="http://schemas.microsoft.com/office/drawing/2014/main" id="{EC4D2959-3BAD-49C3-845A-4E1EEB7B87A1}"/>
                  </a:ext>
                </a:extLst>
              </p:cNvPr>
              <p:cNvSpPr/>
              <p:nvPr/>
            </p:nvSpPr>
            <p:spPr>
              <a:xfrm>
                <a:off x="3057" y="2606"/>
                <a:ext cx="36" cy="45"/>
              </a:xfrm>
              <a:custGeom>
                <a:avLst/>
                <a:gdLst/>
                <a:ahLst/>
                <a:cxnLst/>
                <a:rect l="l" t="t" r="r" b="b"/>
                <a:pathLst>
                  <a:path w="21" h="26" extrusionOk="0">
                    <a:moveTo>
                      <a:pt x="6" y="0"/>
                    </a:moveTo>
                    <a:cubicBezTo>
                      <a:pt x="4" y="0"/>
                      <a:pt x="2" y="0"/>
                      <a:pt x="0" y="1"/>
                    </a:cubicBezTo>
                    <a:cubicBezTo>
                      <a:pt x="2" y="3"/>
                      <a:pt x="4" y="4"/>
                      <a:pt x="5" y="7"/>
                    </a:cubicBezTo>
                    <a:cubicBezTo>
                      <a:pt x="8" y="13"/>
                      <a:pt x="7" y="20"/>
                      <a:pt x="2" y="24"/>
                    </a:cubicBezTo>
                    <a:cubicBezTo>
                      <a:pt x="3" y="25"/>
                      <a:pt x="3" y="25"/>
                      <a:pt x="3" y="26"/>
                    </a:cubicBezTo>
                    <a:cubicBezTo>
                      <a:pt x="4" y="26"/>
                      <a:pt x="5" y="26"/>
                      <a:pt x="6" y="26"/>
                    </a:cubicBezTo>
                    <a:cubicBezTo>
                      <a:pt x="10" y="26"/>
                      <a:pt x="14" y="25"/>
                      <a:pt x="16" y="22"/>
                    </a:cubicBezTo>
                    <a:cubicBezTo>
                      <a:pt x="21" y="16"/>
                      <a:pt x="20" y="8"/>
                      <a:pt x="15" y="3"/>
                    </a:cubicBezTo>
                    <a:cubicBezTo>
                      <a:pt x="12" y="1"/>
                      <a:pt x="9" y="0"/>
                      <a:pt x="6"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4" name="Google Shape;1217;p5">
                <a:extLst>
                  <a:ext uri="{FF2B5EF4-FFF2-40B4-BE49-F238E27FC236}">
                    <a16:creationId xmlns:a16="http://schemas.microsoft.com/office/drawing/2014/main" id="{6C134C0C-1B8A-4ABA-8903-65C29474DAB0}"/>
                  </a:ext>
                </a:extLst>
              </p:cNvPr>
              <p:cNvSpPr/>
              <p:nvPr/>
            </p:nvSpPr>
            <p:spPr>
              <a:xfrm>
                <a:off x="3045" y="2608"/>
                <a:ext cx="26" cy="39"/>
              </a:xfrm>
              <a:custGeom>
                <a:avLst/>
                <a:gdLst/>
                <a:ahLst/>
                <a:cxnLst/>
                <a:rect l="l" t="t" r="r" b="b"/>
                <a:pathLst>
                  <a:path w="15" h="23" extrusionOk="0">
                    <a:moveTo>
                      <a:pt x="7" y="0"/>
                    </a:moveTo>
                    <a:cubicBezTo>
                      <a:pt x="6" y="1"/>
                      <a:pt x="4" y="2"/>
                      <a:pt x="3" y="3"/>
                    </a:cubicBezTo>
                    <a:cubicBezTo>
                      <a:pt x="1" y="5"/>
                      <a:pt x="1" y="8"/>
                      <a:pt x="0" y="10"/>
                    </a:cubicBezTo>
                    <a:cubicBezTo>
                      <a:pt x="4" y="14"/>
                      <a:pt x="7" y="19"/>
                      <a:pt x="9" y="23"/>
                    </a:cubicBezTo>
                    <a:cubicBezTo>
                      <a:pt x="14" y="19"/>
                      <a:pt x="15" y="12"/>
                      <a:pt x="12" y="6"/>
                    </a:cubicBezTo>
                    <a:cubicBezTo>
                      <a:pt x="11" y="3"/>
                      <a:pt x="9" y="2"/>
                      <a:pt x="7"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5" name="Google Shape;1218;p5">
                <a:extLst>
                  <a:ext uri="{FF2B5EF4-FFF2-40B4-BE49-F238E27FC236}">
                    <a16:creationId xmlns:a16="http://schemas.microsoft.com/office/drawing/2014/main" id="{680482C4-B796-47FC-A6B7-FCA52BBE0532}"/>
                  </a:ext>
                </a:extLst>
              </p:cNvPr>
              <p:cNvSpPr/>
              <p:nvPr/>
            </p:nvSpPr>
            <p:spPr>
              <a:xfrm>
                <a:off x="3283" y="2836"/>
                <a:ext cx="38" cy="57"/>
              </a:xfrm>
              <a:custGeom>
                <a:avLst/>
                <a:gdLst/>
                <a:ahLst/>
                <a:cxnLst/>
                <a:rect l="l" t="t" r="r" b="b"/>
                <a:pathLst>
                  <a:path w="22" h="33" extrusionOk="0">
                    <a:moveTo>
                      <a:pt x="21" y="0"/>
                    </a:moveTo>
                    <a:cubicBezTo>
                      <a:pt x="15" y="0"/>
                      <a:pt x="10" y="2"/>
                      <a:pt x="6" y="7"/>
                    </a:cubicBezTo>
                    <a:cubicBezTo>
                      <a:pt x="0" y="14"/>
                      <a:pt x="1" y="26"/>
                      <a:pt x="8" y="33"/>
                    </a:cubicBezTo>
                    <a:cubicBezTo>
                      <a:pt x="9" y="33"/>
                      <a:pt x="9" y="33"/>
                      <a:pt x="9" y="33"/>
                    </a:cubicBezTo>
                    <a:cubicBezTo>
                      <a:pt x="7" y="27"/>
                      <a:pt x="9" y="19"/>
                      <a:pt x="14" y="13"/>
                    </a:cubicBezTo>
                    <a:cubicBezTo>
                      <a:pt x="16" y="10"/>
                      <a:pt x="19" y="8"/>
                      <a:pt x="22" y="7"/>
                    </a:cubicBezTo>
                    <a:cubicBezTo>
                      <a:pt x="22" y="5"/>
                      <a:pt x="22" y="2"/>
                      <a:pt x="22" y="0"/>
                    </a:cubicBezTo>
                    <a:cubicBezTo>
                      <a:pt x="22" y="0"/>
                      <a:pt x="21"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6" name="Google Shape;1219;p5">
                <a:extLst>
                  <a:ext uri="{FF2B5EF4-FFF2-40B4-BE49-F238E27FC236}">
                    <a16:creationId xmlns:a16="http://schemas.microsoft.com/office/drawing/2014/main" id="{DBCF79C5-2948-4FEE-AD58-06E797C3FF0E}"/>
                  </a:ext>
                </a:extLst>
              </p:cNvPr>
              <p:cNvSpPr/>
              <p:nvPr/>
            </p:nvSpPr>
            <p:spPr>
              <a:xfrm>
                <a:off x="3295" y="2848"/>
                <a:ext cx="50" cy="52"/>
              </a:xfrm>
              <a:custGeom>
                <a:avLst/>
                <a:gdLst/>
                <a:ahLst/>
                <a:cxnLst/>
                <a:rect l="l" t="t" r="r" b="b"/>
                <a:pathLst>
                  <a:path w="29" h="30" extrusionOk="0">
                    <a:moveTo>
                      <a:pt x="15" y="0"/>
                    </a:moveTo>
                    <a:cubicBezTo>
                      <a:pt x="12" y="1"/>
                      <a:pt x="9" y="3"/>
                      <a:pt x="7" y="6"/>
                    </a:cubicBezTo>
                    <a:cubicBezTo>
                      <a:pt x="2" y="12"/>
                      <a:pt x="0" y="20"/>
                      <a:pt x="2" y="26"/>
                    </a:cubicBezTo>
                    <a:cubicBezTo>
                      <a:pt x="5" y="29"/>
                      <a:pt x="9" y="30"/>
                      <a:pt x="13" y="30"/>
                    </a:cubicBezTo>
                    <a:cubicBezTo>
                      <a:pt x="19" y="30"/>
                      <a:pt x="24" y="28"/>
                      <a:pt x="28" y="24"/>
                    </a:cubicBezTo>
                    <a:cubicBezTo>
                      <a:pt x="28" y="23"/>
                      <a:pt x="29" y="22"/>
                      <a:pt x="29" y="22"/>
                    </a:cubicBezTo>
                    <a:cubicBezTo>
                      <a:pt x="21" y="17"/>
                      <a:pt x="16" y="9"/>
                      <a:pt x="1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7" name="Google Shape;1220;p5">
                <a:extLst>
                  <a:ext uri="{FF2B5EF4-FFF2-40B4-BE49-F238E27FC236}">
                    <a16:creationId xmlns:a16="http://schemas.microsoft.com/office/drawing/2014/main" id="{5191B64F-7653-431F-908E-6F2E6B2CC88A}"/>
                  </a:ext>
                </a:extLst>
              </p:cNvPr>
              <p:cNvSpPr/>
              <p:nvPr/>
            </p:nvSpPr>
            <p:spPr>
              <a:xfrm>
                <a:off x="3321" y="2836"/>
                <a:ext cx="21" cy="12"/>
              </a:xfrm>
              <a:custGeom>
                <a:avLst/>
                <a:gdLst/>
                <a:ahLst/>
                <a:cxnLst/>
                <a:rect l="l" t="t" r="r" b="b"/>
                <a:pathLst>
                  <a:path w="12" h="7" extrusionOk="0">
                    <a:moveTo>
                      <a:pt x="0" y="0"/>
                    </a:moveTo>
                    <a:cubicBezTo>
                      <a:pt x="0" y="2"/>
                      <a:pt x="0" y="5"/>
                      <a:pt x="0" y="7"/>
                    </a:cubicBezTo>
                    <a:cubicBezTo>
                      <a:pt x="3" y="6"/>
                      <a:pt x="6" y="5"/>
                      <a:pt x="9" y="5"/>
                    </a:cubicBezTo>
                    <a:cubicBezTo>
                      <a:pt x="10" y="5"/>
                      <a:pt x="11" y="5"/>
                      <a:pt x="12" y="5"/>
                    </a:cubicBezTo>
                    <a:cubicBezTo>
                      <a:pt x="11" y="5"/>
                      <a:pt x="11" y="5"/>
                      <a:pt x="11" y="5"/>
                    </a:cubicBezTo>
                    <a:cubicBezTo>
                      <a:pt x="8" y="2"/>
                      <a:pt x="4" y="0"/>
                      <a:pt x="0"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8" name="Google Shape;1221;p5">
                <a:extLst>
                  <a:ext uri="{FF2B5EF4-FFF2-40B4-BE49-F238E27FC236}">
                    <a16:creationId xmlns:a16="http://schemas.microsoft.com/office/drawing/2014/main" id="{AF7655DF-B72E-45D3-9A65-31B014C49C5E}"/>
                  </a:ext>
                </a:extLst>
              </p:cNvPr>
              <p:cNvSpPr/>
              <p:nvPr/>
            </p:nvSpPr>
            <p:spPr>
              <a:xfrm>
                <a:off x="3321" y="2845"/>
                <a:ext cx="33" cy="41"/>
              </a:xfrm>
              <a:custGeom>
                <a:avLst/>
                <a:gdLst/>
                <a:ahLst/>
                <a:cxnLst/>
                <a:rect l="l" t="t" r="r" b="b"/>
                <a:pathLst>
                  <a:path w="19" h="24" extrusionOk="0">
                    <a:moveTo>
                      <a:pt x="9" y="0"/>
                    </a:moveTo>
                    <a:cubicBezTo>
                      <a:pt x="6" y="0"/>
                      <a:pt x="3" y="1"/>
                      <a:pt x="0" y="2"/>
                    </a:cubicBezTo>
                    <a:cubicBezTo>
                      <a:pt x="1" y="11"/>
                      <a:pt x="6" y="19"/>
                      <a:pt x="14" y="24"/>
                    </a:cubicBezTo>
                    <a:cubicBezTo>
                      <a:pt x="19" y="16"/>
                      <a:pt x="18" y="7"/>
                      <a:pt x="12" y="0"/>
                    </a:cubicBezTo>
                    <a:cubicBezTo>
                      <a:pt x="11" y="0"/>
                      <a:pt x="10" y="0"/>
                      <a:pt x="9" y="0"/>
                    </a:cubicBezTo>
                  </a:path>
                </a:pathLst>
              </a:custGeom>
              <a:solidFill>
                <a:srgbClr val="38383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79" name="Google Shape;1222;p5">
                <a:extLst>
                  <a:ext uri="{FF2B5EF4-FFF2-40B4-BE49-F238E27FC236}">
                    <a16:creationId xmlns:a16="http://schemas.microsoft.com/office/drawing/2014/main" id="{1053FFFC-B66B-4A15-9EFB-810D7E1B226A}"/>
                  </a:ext>
                </a:extLst>
              </p:cNvPr>
              <p:cNvSpPr/>
              <p:nvPr/>
            </p:nvSpPr>
            <p:spPr>
              <a:xfrm>
                <a:off x="3278" y="3193"/>
                <a:ext cx="94" cy="87"/>
              </a:xfrm>
              <a:custGeom>
                <a:avLst/>
                <a:gdLst/>
                <a:ahLst/>
                <a:cxnLst/>
                <a:rect l="l" t="t" r="r" b="b"/>
                <a:pathLst>
                  <a:path w="55" h="51" extrusionOk="0">
                    <a:moveTo>
                      <a:pt x="29" y="0"/>
                    </a:moveTo>
                    <a:cubicBezTo>
                      <a:pt x="25" y="0"/>
                      <a:pt x="20" y="1"/>
                      <a:pt x="16" y="3"/>
                    </a:cubicBezTo>
                    <a:cubicBezTo>
                      <a:pt x="4" y="11"/>
                      <a:pt x="0" y="26"/>
                      <a:pt x="7" y="39"/>
                    </a:cubicBezTo>
                    <a:cubicBezTo>
                      <a:pt x="11" y="45"/>
                      <a:pt x="18" y="49"/>
                      <a:pt x="25" y="51"/>
                    </a:cubicBezTo>
                    <a:cubicBezTo>
                      <a:pt x="24" y="43"/>
                      <a:pt x="28" y="35"/>
                      <a:pt x="34" y="30"/>
                    </a:cubicBezTo>
                    <a:cubicBezTo>
                      <a:pt x="39" y="25"/>
                      <a:pt x="45" y="23"/>
                      <a:pt x="51" y="23"/>
                    </a:cubicBezTo>
                    <a:cubicBezTo>
                      <a:pt x="52" y="23"/>
                      <a:pt x="54" y="23"/>
                      <a:pt x="55" y="24"/>
                    </a:cubicBezTo>
                    <a:cubicBezTo>
                      <a:pt x="55" y="20"/>
                      <a:pt x="54" y="16"/>
                      <a:pt x="51" y="12"/>
                    </a:cubicBezTo>
                    <a:cubicBezTo>
                      <a:pt x="47" y="4"/>
                      <a:pt x="38" y="0"/>
                      <a:pt x="29"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0" name="Google Shape;1223;p5">
                <a:extLst>
                  <a:ext uri="{FF2B5EF4-FFF2-40B4-BE49-F238E27FC236}">
                    <a16:creationId xmlns:a16="http://schemas.microsoft.com/office/drawing/2014/main" id="{0326CF5C-E072-4962-AA1A-C3AFC5274A13}"/>
                  </a:ext>
                </a:extLst>
              </p:cNvPr>
              <p:cNvSpPr/>
              <p:nvPr/>
            </p:nvSpPr>
            <p:spPr>
              <a:xfrm>
                <a:off x="3319" y="3232"/>
                <a:ext cx="55" cy="48"/>
              </a:xfrm>
              <a:custGeom>
                <a:avLst/>
                <a:gdLst/>
                <a:ahLst/>
                <a:cxnLst/>
                <a:rect l="l" t="t" r="r" b="b"/>
                <a:pathLst>
                  <a:path w="32" h="28" extrusionOk="0">
                    <a:moveTo>
                      <a:pt x="27" y="0"/>
                    </a:moveTo>
                    <a:cubicBezTo>
                      <a:pt x="21" y="0"/>
                      <a:pt x="15" y="2"/>
                      <a:pt x="10" y="7"/>
                    </a:cubicBezTo>
                    <a:cubicBezTo>
                      <a:pt x="4" y="12"/>
                      <a:pt x="0" y="20"/>
                      <a:pt x="1" y="28"/>
                    </a:cubicBezTo>
                    <a:cubicBezTo>
                      <a:pt x="2" y="28"/>
                      <a:pt x="4" y="28"/>
                      <a:pt x="5" y="28"/>
                    </a:cubicBezTo>
                    <a:cubicBezTo>
                      <a:pt x="10" y="28"/>
                      <a:pt x="15" y="27"/>
                      <a:pt x="19" y="24"/>
                    </a:cubicBezTo>
                    <a:cubicBezTo>
                      <a:pt x="27" y="19"/>
                      <a:pt x="32" y="10"/>
                      <a:pt x="31" y="1"/>
                    </a:cubicBezTo>
                    <a:cubicBezTo>
                      <a:pt x="30" y="0"/>
                      <a:pt x="28" y="0"/>
                      <a:pt x="27" y="0"/>
                    </a:cubicBezTo>
                  </a:path>
                </a:pathLst>
              </a:custGeom>
              <a:solidFill>
                <a:srgbClr val="3A3A3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1" name="Google Shape;1224;p5">
                <a:extLst>
                  <a:ext uri="{FF2B5EF4-FFF2-40B4-BE49-F238E27FC236}">
                    <a16:creationId xmlns:a16="http://schemas.microsoft.com/office/drawing/2014/main" id="{7F24577E-0E78-4A6B-A1F2-80334BFC04BC}"/>
                  </a:ext>
                </a:extLst>
              </p:cNvPr>
              <p:cNvSpPr/>
              <p:nvPr/>
            </p:nvSpPr>
            <p:spPr>
              <a:xfrm>
                <a:off x="3254" y="3383"/>
                <a:ext cx="60" cy="54"/>
              </a:xfrm>
              <a:custGeom>
                <a:avLst/>
                <a:gdLst/>
                <a:ahLst/>
                <a:cxnLst/>
                <a:rect l="l" t="t" r="r" b="b"/>
                <a:pathLst>
                  <a:path w="35" h="31" extrusionOk="0">
                    <a:moveTo>
                      <a:pt x="18" y="0"/>
                    </a:moveTo>
                    <a:cubicBezTo>
                      <a:pt x="15" y="0"/>
                      <a:pt x="12" y="0"/>
                      <a:pt x="10" y="2"/>
                    </a:cubicBezTo>
                    <a:cubicBezTo>
                      <a:pt x="2" y="6"/>
                      <a:pt x="0" y="16"/>
                      <a:pt x="4" y="23"/>
                    </a:cubicBezTo>
                    <a:cubicBezTo>
                      <a:pt x="7" y="28"/>
                      <a:pt x="12" y="31"/>
                      <a:pt x="18" y="31"/>
                    </a:cubicBezTo>
                    <a:cubicBezTo>
                      <a:pt x="20" y="31"/>
                      <a:pt x="23" y="30"/>
                      <a:pt x="26" y="29"/>
                    </a:cubicBezTo>
                    <a:cubicBezTo>
                      <a:pt x="33" y="24"/>
                      <a:pt x="35" y="15"/>
                      <a:pt x="31" y="7"/>
                    </a:cubicBezTo>
                    <a:cubicBezTo>
                      <a:pt x="28" y="2"/>
                      <a:pt x="23" y="0"/>
                      <a:pt x="18"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2" name="Google Shape;1225;p5">
                <a:extLst>
                  <a:ext uri="{FF2B5EF4-FFF2-40B4-BE49-F238E27FC236}">
                    <a16:creationId xmlns:a16="http://schemas.microsoft.com/office/drawing/2014/main" id="{E59517E9-2E0E-4E90-A2A1-7E0A93B7D1F9}"/>
                  </a:ext>
                </a:extLst>
              </p:cNvPr>
              <p:cNvSpPr/>
              <p:nvPr/>
            </p:nvSpPr>
            <p:spPr>
              <a:xfrm>
                <a:off x="3057" y="3251"/>
                <a:ext cx="134" cy="117"/>
              </a:xfrm>
              <a:custGeom>
                <a:avLst/>
                <a:gdLst/>
                <a:ahLst/>
                <a:cxnLst/>
                <a:rect l="l" t="t" r="r" b="b"/>
                <a:pathLst>
                  <a:path w="78" h="68" extrusionOk="0">
                    <a:moveTo>
                      <a:pt x="39" y="0"/>
                    </a:moveTo>
                    <a:cubicBezTo>
                      <a:pt x="33" y="0"/>
                      <a:pt x="27" y="1"/>
                      <a:pt x="22" y="5"/>
                    </a:cubicBezTo>
                    <a:cubicBezTo>
                      <a:pt x="5" y="14"/>
                      <a:pt x="0" y="35"/>
                      <a:pt x="10" y="52"/>
                    </a:cubicBezTo>
                    <a:cubicBezTo>
                      <a:pt x="16" y="62"/>
                      <a:pt x="28" y="68"/>
                      <a:pt x="39" y="68"/>
                    </a:cubicBezTo>
                    <a:cubicBezTo>
                      <a:pt x="45" y="68"/>
                      <a:pt x="51" y="67"/>
                      <a:pt x="57" y="63"/>
                    </a:cubicBezTo>
                    <a:cubicBezTo>
                      <a:pt x="73" y="54"/>
                      <a:pt x="78" y="32"/>
                      <a:pt x="69" y="16"/>
                    </a:cubicBezTo>
                    <a:cubicBezTo>
                      <a:pt x="62" y="6"/>
                      <a:pt x="51"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3" name="Google Shape;1226;p5">
                <a:extLst>
                  <a:ext uri="{FF2B5EF4-FFF2-40B4-BE49-F238E27FC236}">
                    <a16:creationId xmlns:a16="http://schemas.microsoft.com/office/drawing/2014/main" id="{0C6BC699-2A6B-4E46-A295-B9D13D92E949}"/>
                  </a:ext>
                </a:extLst>
              </p:cNvPr>
              <p:cNvSpPr/>
              <p:nvPr/>
            </p:nvSpPr>
            <p:spPr>
              <a:xfrm>
                <a:off x="2889" y="3375"/>
                <a:ext cx="72" cy="63"/>
              </a:xfrm>
              <a:custGeom>
                <a:avLst/>
                <a:gdLst/>
                <a:ahLst/>
                <a:cxnLst/>
                <a:rect l="l" t="t" r="r" b="b"/>
                <a:pathLst>
                  <a:path w="42" h="37" extrusionOk="0">
                    <a:moveTo>
                      <a:pt x="21" y="0"/>
                    </a:moveTo>
                    <a:cubicBezTo>
                      <a:pt x="18" y="0"/>
                      <a:pt x="14" y="0"/>
                      <a:pt x="11" y="2"/>
                    </a:cubicBezTo>
                    <a:cubicBezTo>
                      <a:pt x="3" y="8"/>
                      <a:pt x="0" y="19"/>
                      <a:pt x="5" y="28"/>
                    </a:cubicBezTo>
                    <a:cubicBezTo>
                      <a:pt x="8" y="34"/>
                      <a:pt x="15" y="37"/>
                      <a:pt x="21" y="37"/>
                    </a:cubicBezTo>
                    <a:cubicBezTo>
                      <a:pt x="24" y="37"/>
                      <a:pt x="28" y="36"/>
                      <a:pt x="31" y="34"/>
                    </a:cubicBezTo>
                    <a:cubicBezTo>
                      <a:pt x="39" y="29"/>
                      <a:pt x="42" y="17"/>
                      <a:pt x="37" y="9"/>
                    </a:cubicBezTo>
                    <a:cubicBezTo>
                      <a:pt x="34" y="3"/>
                      <a:pt x="27"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4" name="Google Shape;1227;p5">
                <a:extLst>
                  <a:ext uri="{FF2B5EF4-FFF2-40B4-BE49-F238E27FC236}">
                    <a16:creationId xmlns:a16="http://schemas.microsoft.com/office/drawing/2014/main" id="{81A5C56C-1C09-405D-B6B0-6A49673CCC73}"/>
                  </a:ext>
                </a:extLst>
              </p:cNvPr>
              <p:cNvSpPr/>
              <p:nvPr/>
            </p:nvSpPr>
            <p:spPr>
              <a:xfrm>
                <a:off x="3040" y="3100"/>
                <a:ext cx="94" cy="79"/>
              </a:xfrm>
              <a:custGeom>
                <a:avLst/>
                <a:gdLst/>
                <a:ahLst/>
                <a:cxnLst/>
                <a:rect l="l" t="t" r="r" b="b"/>
                <a:pathLst>
                  <a:path w="55" h="46" extrusionOk="0">
                    <a:moveTo>
                      <a:pt x="11" y="0"/>
                    </a:moveTo>
                    <a:cubicBezTo>
                      <a:pt x="2" y="8"/>
                      <a:pt x="0" y="22"/>
                      <a:pt x="7" y="33"/>
                    </a:cubicBezTo>
                    <a:cubicBezTo>
                      <a:pt x="12" y="41"/>
                      <a:pt x="20" y="46"/>
                      <a:pt x="29" y="46"/>
                    </a:cubicBezTo>
                    <a:cubicBezTo>
                      <a:pt x="34" y="46"/>
                      <a:pt x="39" y="45"/>
                      <a:pt x="43" y="42"/>
                    </a:cubicBezTo>
                    <a:cubicBezTo>
                      <a:pt x="49" y="38"/>
                      <a:pt x="54" y="32"/>
                      <a:pt x="55" y="25"/>
                    </a:cubicBezTo>
                    <a:cubicBezTo>
                      <a:pt x="50" y="29"/>
                      <a:pt x="44" y="31"/>
                      <a:pt x="38" y="31"/>
                    </a:cubicBezTo>
                    <a:cubicBezTo>
                      <a:pt x="35" y="31"/>
                      <a:pt x="31" y="30"/>
                      <a:pt x="28" y="29"/>
                    </a:cubicBezTo>
                    <a:cubicBezTo>
                      <a:pt x="16" y="24"/>
                      <a:pt x="10" y="12"/>
                      <a:pt x="1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5" name="Google Shape;1228;p5">
                <a:extLst>
                  <a:ext uri="{FF2B5EF4-FFF2-40B4-BE49-F238E27FC236}">
                    <a16:creationId xmlns:a16="http://schemas.microsoft.com/office/drawing/2014/main" id="{65DDDBA4-7953-4274-AECC-58BA51328B7C}"/>
                  </a:ext>
                </a:extLst>
              </p:cNvPr>
              <p:cNvSpPr/>
              <p:nvPr/>
            </p:nvSpPr>
            <p:spPr>
              <a:xfrm>
                <a:off x="3057" y="3088"/>
                <a:ext cx="81" cy="65"/>
              </a:xfrm>
              <a:custGeom>
                <a:avLst/>
                <a:gdLst/>
                <a:ahLst/>
                <a:cxnLst/>
                <a:rect l="l" t="t" r="r" b="b"/>
                <a:pathLst>
                  <a:path w="47" h="38" extrusionOk="0">
                    <a:moveTo>
                      <a:pt x="19" y="0"/>
                    </a:moveTo>
                    <a:cubicBezTo>
                      <a:pt x="15" y="0"/>
                      <a:pt x="10" y="1"/>
                      <a:pt x="6" y="4"/>
                    </a:cubicBezTo>
                    <a:cubicBezTo>
                      <a:pt x="4" y="4"/>
                      <a:pt x="3" y="6"/>
                      <a:pt x="1" y="7"/>
                    </a:cubicBezTo>
                    <a:cubicBezTo>
                      <a:pt x="0" y="19"/>
                      <a:pt x="6" y="31"/>
                      <a:pt x="18" y="36"/>
                    </a:cubicBezTo>
                    <a:cubicBezTo>
                      <a:pt x="21" y="37"/>
                      <a:pt x="25" y="38"/>
                      <a:pt x="28" y="38"/>
                    </a:cubicBezTo>
                    <a:cubicBezTo>
                      <a:pt x="34" y="38"/>
                      <a:pt x="40" y="36"/>
                      <a:pt x="45" y="32"/>
                    </a:cubicBezTo>
                    <a:cubicBezTo>
                      <a:pt x="47" y="26"/>
                      <a:pt x="46" y="19"/>
                      <a:pt x="42" y="13"/>
                    </a:cubicBezTo>
                    <a:cubicBezTo>
                      <a:pt x="37" y="4"/>
                      <a:pt x="28" y="0"/>
                      <a:pt x="19" y="0"/>
                    </a:cubicBezTo>
                  </a:path>
                </a:pathLst>
              </a:custGeom>
              <a:solidFill>
                <a:srgbClr val="4F505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6" name="Google Shape;1229;p5">
                <a:extLst>
                  <a:ext uri="{FF2B5EF4-FFF2-40B4-BE49-F238E27FC236}">
                    <a16:creationId xmlns:a16="http://schemas.microsoft.com/office/drawing/2014/main" id="{0261DD4D-9073-438D-81F3-B1979565DB1B}"/>
                  </a:ext>
                </a:extLst>
              </p:cNvPr>
              <p:cNvSpPr/>
              <p:nvPr/>
            </p:nvSpPr>
            <p:spPr>
              <a:xfrm>
                <a:off x="3095" y="3450"/>
                <a:ext cx="108" cy="95"/>
              </a:xfrm>
              <a:custGeom>
                <a:avLst/>
                <a:gdLst/>
                <a:ahLst/>
                <a:cxnLst/>
                <a:rect l="l" t="t" r="r" b="b"/>
                <a:pathLst>
                  <a:path w="63" h="55" extrusionOk="0">
                    <a:moveTo>
                      <a:pt x="31" y="0"/>
                    </a:moveTo>
                    <a:cubicBezTo>
                      <a:pt x="27" y="0"/>
                      <a:pt x="22" y="2"/>
                      <a:pt x="17" y="4"/>
                    </a:cubicBezTo>
                    <a:cubicBezTo>
                      <a:pt x="5" y="12"/>
                      <a:pt x="0" y="29"/>
                      <a:pt x="8" y="42"/>
                    </a:cubicBezTo>
                    <a:cubicBezTo>
                      <a:pt x="13" y="50"/>
                      <a:pt x="22" y="55"/>
                      <a:pt x="32" y="55"/>
                    </a:cubicBezTo>
                    <a:cubicBezTo>
                      <a:pt x="36" y="55"/>
                      <a:pt x="41" y="54"/>
                      <a:pt x="46" y="51"/>
                    </a:cubicBezTo>
                    <a:cubicBezTo>
                      <a:pt x="58" y="43"/>
                      <a:pt x="63" y="26"/>
                      <a:pt x="55" y="14"/>
                    </a:cubicBezTo>
                    <a:cubicBezTo>
                      <a:pt x="50" y="5"/>
                      <a:pt x="41" y="0"/>
                      <a:pt x="31"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7" name="Google Shape;1230;p5">
                <a:extLst>
                  <a:ext uri="{FF2B5EF4-FFF2-40B4-BE49-F238E27FC236}">
                    <a16:creationId xmlns:a16="http://schemas.microsoft.com/office/drawing/2014/main" id="{5AB857B9-39A7-4A3A-BD85-379BA64420EF}"/>
                  </a:ext>
                </a:extLst>
              </p:cNvPr>
              <p:cNvSpPr/>
              <p:nvPr/>
            </p:nvSpPr>
            <p:spPr>
              <a:xfrm>
                <a:off x="2913" y="3239"/>
                <a:ext cx="54" cy="45"/>
              </a:xfrm>
              <a:custGeom>
                <a:avLst/>
                <a:gdLst/>
                <a:ahLst/>
                <a:cxnLst/>
                <a:rect l="l" t="t" r="r" b="b"/>
                <a:pathLst>
                  <a:path w="31" h="26" extrusionOk="0">
                    <a:moveTo>
                      <a:pt x="15" y="0"/>
                    </a:moveTo>
                    <a:cubicBezTo>
                      <a:pt x="13" y="0"/>
                      <a:pt x="11" y="0"/>
                      <a:pt x="9" y="2"/>
                    </a:cubicBezTo>
                    <a:cubicBezTo>
                      <a:pt x="2" y="5"/>
                      <a:pt x="0" y="14"/>
                      <a:pt x="4" y="20"/>
                    </a:cubicBezTo>
                    <a:cubicBezTo>
                      <a:pt x="7" y="24"/>
                      <a:pt x="11" y="26"/>
                      <a:pt x="15" y="26"/>
                    </a:cubicBezTo>
                    <a:cubicBezTo>
                      <a:pt x="18" y="26"/>
                      <a:pt x="20" y="26"/>
                      <a:pt x="22" y="24"/>
                    </a:cubicBezTo>
                    <a:cubicBezTo>
                      <a:pt x="29" y="21"/>
                      <a:pt x="31" y="12"/>
                      <a:pt x="27" y="6"/>
                    </a:cubicBezTo>
                    <a:cubicBezTo>
                      <a:pt x="24" y="2"/>
                      <a:pt x="20"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8" name="Google Shape;1231;p5">
                <a:extLst>
                  <a:ext uri="{FF2B5EF4-FFF2-40B4-BE49-F238E27FC236}">
                    <a16:creationId xmlns:a16="http://schemas.microsoft.com/office/drawing/2014/main" id="{0C5F97FA-78E0-47BA-9D04-3A51BF2DC8B5}"/>
                  </a:ext>
                </a:extLst>
              </p:cNvPr>
              <p:cNvSpPr/>
              <p:nvPr/>
            </p:nvSpPr>
            <p:spPr>
              <a:xfrm>
                <a:off x="2992" y="3500"/>
                <a:ext cx="28" cy="24"/>
              </a:xfrm>
              <a:custGeom>
                <a:avLst/>
                <a:gdLst/>
                <a:ahLst/>
                <a:cxnLst/>
                <a:rect l="l" t="t" r="r" b="b"/>
                <a:pathLst>
                  <a:path w="16" h="14" extrusionOk="0">
                    <a:moveTo>
                      <a:pt x="7" y="0"/>
                    </a:moveTo>
                    <a:cubicBezTo>
                      <a:pt x="6" y="0"/>
                      <a:pt x="5" y="1"/>
                      <a:pt x="4" y="1"/>
                    </a:cubicBezTo>
                    <a:cubicBezTo>
                      <a:pt x="1" y="3"/>
                      <a:pt x="0" y="8"/>
                      <a:pt x="1" y="11"/>
                    </a:cubicBezTo>
                    <a:cubicBezTo>
                      <a:pt x="3" y="13"/>
                      <a:pt x="5" y="14"/>
                      <a:pt x="8" y="14"/>
                    </a:cubicBezTo>
                    <a:cubicBezTo>
                      <a:pt x="9" y="14"/>
                      <a:pt x="10" y="14"/>
                      <a:pt x="11" y="13"/>
                    </a:cubicBezTo>
                    <a:cubicBezTo>
                      <a:pt x="14" y="11"/>
                      <a:pt x="16" y="7"/>
                      <a:pt x="14" y="4"/>
                    </a:cubicBezTo>
                    <a:cubicBezTo>
                      <a:pt x="12" y="2"/>
                      <a:pt x="10" y="0"/>
                      <a:pt x="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89" name="Google Shape;1232;p5">
                <a:extLst>
                  <a:ext uri="{FF2B5EF4-FFF2-40B4-BE49-F238E27FC236}">
                    <a16:creationId xmlns:a16="http://schemas.microsoft.com/office/drawing/2014/main" id="{37D7C2AE-2AE5-454A-8331-FBA183516D11}"/>
                  </a:ext>
                </a:extLst>
              </p:cNvPr>
              <p:cNvSpPr/>
              <p:nvPr/>
            </p:nvSpPr>
            <p:spPr>
              <a:xfrm>
                <a:off x="3210" y="3068"/>
                <a:ext cx="73" cy="65"/>
              </a:xfrm>
              <a:custGeom>
                <a:avLst/>
                <a:gdLst/>
                <a:ahLst/>
                <a:cxnLst/>
                <a:rect l="l" t="t" r="r" b="b"/>
                <a:pathLst>
                  <a:path w="43" h="38" extrusionOk="0">
                    <a:moveTo>
                      <a:pt x="21" y="0"/>
                    </a:moveTo>
                    <a:cubicBezTo>
                      <a:pt x="18" y="0"/>
                      <a:pt x="15" y="1"/>
                      <a:pt x="12" y="3"/>
                    </a:cubicBezTo>
                    <a:cubicBezTo>
                      <a:pt x="3" y="8"/>
                      <a:pt x="0" y="20"/>
                      <a:pt x="5" y="28"/>
                    </a:cubicBezTo>
                    <a:cubicBezTo>
                      <a:pt x="9" y="34"/>
                      <a:pt x="15" y="38"/>
                      <a:pt x="22" y="38"/>
                    </a:cubicBezTo>
                    <a:cubicBezTo>
                      <a:pt x="25" y="38"/>
                      <a:pt x="28" y="37"/>
                      <a:pt x="31" y="35"/>
                    </a:cubicBezTo>
                    <a:cubicBezTo>
                      <a:pt x="40" y="30"/>
                      <a:pt x="43" y="18"/>
                      <a:pt x="38" y="9"/>
                    </a:cubicBezTo>
                    <a:cubicBezTo>
                      <a:pt x="34" y="3"/>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0" name="Google Shape;1233;p5">
                <a:extLst>
                  <a:ext uri="{FF2B5EF4-FFF2-40B4-BE49-F238E27FC236}">
                    <a16:creationId xmlns:a16="http://schemas.microsoft.com/office/drawing/2014/main" id="{67CB2395-A34F-4380-B8B2-22418380F387}"/>
                  </a:ext>
                </a:extLst>
              </p:cNvPr>
              <p:cNvSpPr/>
              <p:nvPr/>
            </p:nvSpPr>
            <p:spPr>
              <a:xfrm>
                <a:off x="3703" y="3519"/>
                <a:ext cx="48" cy="41"/>
              </a:xfrm>
              <a:custGeom>
                <a:avLst/>
                <a:gdLst/>
                <a:ahLst/>
                <a:cxnLst/>
                <a:rect l="l" t="t" r="r" b="b"/>
                <a:pathLst>
                  <a:path w="28" h="24" extrusionOk="0">
                    <a:moveTo>
                      <a:pt x="14" y="0"/>
                    </a:moveTo>
                    <a:cubicBezTo>
                      <a:pt x="12" y="0"/>
                      <a:pt x="10" y="1"/>
                      <a:pt x="8" y="2"/>
                    </a:cubicBezTo>
                    <a:cubicBezTo>
                      <a:pt x="3" y="5"/>
                      <a:pt x="0" y="12"/>
                      <a:pt x="3" y="18"/>
                    </a:cubicBezTo>
                    <a:cubicBezTo>
                      <a:pt x="5" y="22"/>
                      <a:pt x="10" y="24"/>
                      <a:pt x="14" y="24"/>
                    </a:cubicBezTo>
                    <a:cubicBezTo>
                      <a:pt x="16" y="24"/>
                      <a:pt x="18" y="24"/>
                      <a:pt x="19" y="23"/>
                    </a:cubicBezTo>
                    <a:cubicBezTo>
                      <a:pt x="25" y="20"/>
                      <a:pt x="28" y="13"/>
                      <a:pt x="24" y="7"/>
                    </a:cubicBezTo>
                    <a:cubicBezTo>
                      <a:pt x="22" y="3"/>
                      <a:pt x="18" y="0"/>
                      <a:pt x="14"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1" name="Google Shape;1234;p5">
                <a:extLst>
                  <a:ext uri="{FF2B5EF4-FFF2-40B4-BE49-F238E27FC236}">
                    <a16:creationId xmlns:a16="http://schemas.microsoft.com/office/drawing/2014/main" id="{B2A9901E-7568-4959-AF09-3CFD7BEE263A}"/>
                  </a:ext>
                </a:extLst>
              </p:cNvPr>
              <p:cNvSpPr/>
              <p:nvPr/>
            </p:nvSpPr>
            <p:spPr>
              <a:xfrm>
                <a:off x="3521" y="3323"/>
                <a:ext cx="55" cy="55"/>
              </a:xfrm>
              <a:custGeom>
                <a:avLst/>
                <a:gdLst/>
                <a:ahLst/>
                <a:cxnLst/>
                <a:rect l="l" t="t" r="r" b="b"/>
                <a:pathLst>
                  <a:path w="32" h="32" extrusionOk="0">
                    <a:moveTo>
                      <a:pt x="17" y="0"/>
                    </a:moveTo>
                    <a:cubicBezTo>
                      <a:pt x="15" y="0"/>
                      <a:pt x="12" y="1"/>
                      <a:pt x="10" y="2"/>
                    </a:cubicBezTo>
                    <a:cubicBezTo>
                      <a:pt x="3" y="6"/>
                      <a:pt x="0" y="16"/>
                      <a:pt x="4" y="23"/>
                    </a:cubicBezTo>
                    <a:cubicBezTo>
                      <a:pt x="6" y="28"/>
                      <a:pt x="12" y="32"/>
                      <a:pt x="17" y="32"/>
                    </a:cubicBezTo>
                    <a:cubicBezTo>
                      <a:pt x="20" y="32"/>
                      <a:pt x="22" y="31"/>
                      <a:pt x="25" y="30"/>
                    </a:cubicBezTo>
                    <a:cubicBezTo>
                      <a:pt x="29" y="28"/>
                      <a:pt x="31" y="24"/>
                      <a:pt x="32" y="20"/>
                    </a:cubicBezTo>
                    <a:cubicBezTo>
                      <a:pt x="31" y="16"/>
                      <a:pt x="30" y="12"/>
                      <a:pt x="31" y="7"/>
                    </a:cubicBezTo>
                    <a:cubicBezTo>
                      <a:pt x="28" y="3"/>
                      <a:pt x="23" y="0"/>
                      <a:pt x="17" y="0"/>
                    </a:cubicBezTo>
                  </a:path>
                </a:pathLst>
              </a:custGeom>
              <a:solidFill>
                <a:srgbClr val="81828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2" name="Google Shape;1235;p5">
                <a:extLst>
                  <a:ext uri="{FF2B5EF4-FFF2-40B4-BE49-F238E27FC236}">
                    <a16:creationId xmlns:a16="http://schemas.microsoft.com/office/drawing/2014/main" id="{D40D447B-C949-4FAA-8BAB-C8C131E82C55}"/>
                  </a:ext>
                </a:extLst>
              </p:cNvPr>
              <p:cNvSpPr/>
              <p:nvPr/>
            </p:nvSpPr>
            <p:spPr>
              <a:xfrm>
                <a:off x="3573" y="3335"/>
                <a:ext cx="5" cy="23"/>
              </a:xfrm>
              <a:custGeom>
                <a:avLst/>
                <a:gdLst/>
                <a:ahLst/>
                <a:cxnLst/>
                <a:rect l="l" t="t" r="r" b="b"/>
                <a:pathLst>
                  <a:path w="3" h="13" extrusionOk="0">
                    <a:moveTo>
                      <a:pt x="1" y="0"/>
                    </a:moveTo>
                    <a:cubicBezTo>
                      <a:pt x="0" y="5"/>
                      <a:pt x="1" y="9"/>
                      <a:pt x="2" y="13"/>
                    </a:cubicBezTo>
                    <a:cubicBezTo>
                      <a:pt x="3" y="10"/>
                      <a:pt x="3" y="5"/>
                      <a:pt x="1" y="2"/>
                    </a:cubicBezTo>
                    <a:cubicBezTo>
                      <a:pt x="1" y="1"/>
                      <a:pt x="1" y="1"/>
                      <a:pt x="1" y="0"/>
                    </a:cubicBezTo>
                  </a:path>
                </a:pathLst>
              </a:custGeom>
              <a:solidFill>
                <a:srgbClr val="39393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3" name="Google Shape;1236;p5">
                <a:extLst>
                  <a:ext uri="{FF2B5EF4-FFF2-40B4-BE49-F238E27FC236}">
                    <a16:creationId xmlns:a16="http://schemas.microsoft.com/office/drawing/2014/main" id="{A3B064FE-AC53-4BBE-BFB9-B080D0AA13D1}"/>
                  </a:ext>
                </a:extLst>
              </p:cNvPr>
              <p:cNvSpPr/>
              <p:nvPr/>
            </p:nvSpPr>
            <p:spPr>
              <a:xfrm>
                <a:off x="3670" y="3243"/>
                <a:ext cx="134" cy="118"/>
              </a:xfrm>
              <a:custGeom>
                <a:avLst/>
                <a:gdLst/>
                <a:ahLst/>
                <a:cxnLst/>
                <a:rect l="l" t="t" r="r" b="b"/>
                <a:pathLst>
                  <a:path w="78" h="69" extrusionOk="0">
                    <a:moveTo>
                      <a:pt x="39" y="0"/>
                    </a:moveTo>
                    <a:cubicBezTo>
                      <a:pt x="33" y="0"/>
                      <a:pt x="28" y="1"/>
                      <a:pt x="23" y="4"/>
                    </a:cubicBezTo>
                    <a:cubicBezTo>
                      <a:pt x="6" y="13"/>
                      <a:pt x="0" y="34"/>
                      <a:pt x="8" y="50"/>
                    </a:cubicBezTo>
                    <a:cubicBezTo>
                      <a:pt x="14" y="62"/>
                      <a:pt x="26" y="69"/>
                      <a:pt x="39" y="69"/>
                    </a:cubicBezTo>
                    <a:cubicBezTo>
                      <a:pt x="44" y="69"/>
                      <a:pt x="50" y="67"/>
                      <a:pt x="55" y="65"/>
                    </a:cubicBezTo>
                    <a:cubicBezTo>
                      <a:pt x="71" y="56"/>
                      <a:pt x="78" y="35"/>
                      <a:pt x="69" y="19"/>
                    </a:cubicBezTo>
                    <a:cubicBezTo>
                      <a:pt x="63" y="7"/>
                      <a:pt x="51" y="0"/>
                      <a:pt x="39"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4" name="Google Shape;1237;p5">
                <a:extLst>
                  <a:ext uri="{FF2B5EF4-FFF2-40B4-BE49-F238E27FC236}">
                    <a16:creationId xmlns:a16="http://schemas.microsoft.com/office/drawing/2014/main" id="{B2583415-4FB2-4D7F-B557-E27C4C8517FB}"/>
                  </a:ext>
                </a:extLst>
              </p:cNvPr>
              <p:cNvSpPr/>
              <p:nvPr/>
            </p:nvSpPr>
            <p:spPr>
              <a:xfrm>
                <a:off x="3540" y="2960"/>
                <a:ext cx="74" cy="63"/>
              </a:xfrm>
              <a:custGeom>
                <a:avLst/>
                <a:gdLst/>
                <a:ahLst/>
                <a:cxnLst/>
                <a:rect l="l" t="t" r="r" b="b"/>
                <a:pathLst>
                  <a:path w="43" h="37" extrusionOk="0">
                    <a:moveTo>
                      <a:pt x="21" y="0"/>
                    </a:moveTo>
                    <a:cubicBezTo>
                      <a:pt x="18" y="0"/>
                      <a:pt x="15" y="1"/>
                      <a:pt x="13" y="2"/>
                    </a:cubicBezTo>
                    <a:cubicBezTo>
                      <a:pt x="4" y="7"/>
                      <a:pt x="0" y="18"/>
                      <a:pt x="5" y="27"/>
                    </a:cubicBezTo>
                    <a:cubicBezTo>
                      <a:pt x="8" y="34"/>
                      <a:pt x="15" y="37"/>
                      <a:pt x="21" y="37"/>
                    </a:cubicBezTo>
                    <a:cubicBezTo>
                      <a:pt x="24" y="37"/>
                      <a:pt x="27" y="37"/>
                      <a:pt x="30" y="35"/>
                    </a:cubicBezTo>
                    <a:cubicBezTo>
                      <a:pt x="39" y="31"/>
                      <a:pt x="43" y="19"/>
                      <a:pt x="38" y="10"/>
                    </a:cubicBezTo>
                    <a:cubicBezTo>
                      <a:pt x="35" y="4"/>
                      <a:pt x="28" y="0"/>
                      <a:pt x="21"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5" name="Google Shape;1238;p5">
                <a:extLst>
                  <a:ext uri="{FF2B5EF4-FFF2-40B4-BE49-F238E27FC236}">
                    <a16:creationId xmlns:a16="http://schemas.microsoft.com/office/drawing/2014/main" id="{F001277F-B0E5-4688-A701-63516B471611}"/>
                  </a:ext>
                </a:extLst>
              </p:cNvPr>
              <p:cNvSpPr/>
              <p:nvPr/>
            </p:nvSpPr>
            <p:spPr>
              <a:xfrm>
                <a:off x="3787" y="3128"/>
                <a:ext cx="96" cy="91"/>
              </a:xfrm>
              <a:custGeom>
                <a:avLst/>
                <a:gdLst/>
                <a:ahLst/>
                <a:cxnLst/>
                <a:rect l="l" t="t" r="r" b="b"/>
                <a:pathLst>
                  <a:path w="56" h="53" extrusionOk="0">
                    <a:moveTo>
                      <a:pt x="29" y="0"/>
                    </a:moveTo>
                    <a:cubicBezTo>
                      <a:pt x="25" y="0"/>
                      <a:pt x="21" y="1"/>
                      <a:pt x="18" y="3"/>
                    </a:cubicBezTo>
                    <a:cubicBezTo>
                      <a:pt x="5" y="10"/>
                      <a:pt x="0" y="26"/>
                      <a:pt x="7" y="39"/>
                    </a:cubicBezTo>
                    <a:cubicBezTo>
                      <a:pt x="11" y="48"/>
                      <a:pt x="21" y="53"/>
                      <a:pt x="30" y="53"/>
                    </a:cubicBezTo>
                    <a:cubicBezTo>
                      <a:pt x="34" y="53"/>
                      <a:pt x="39" y="52"/>
                      <a:pt x="42" y="50"/>
                    </a:cubicBezTo>
                    <a:cubicBezTo>
                      <a:pt x="50" y="46"/>
                      <a:pt x="55" y="39"/>
                      <a:pt x="56" y="32"/>
                    </a:cubicBezTo>
                    <a:cubicBezTo>
                      <a:pt x="53" y="30"/>
                      <a:pt x="50" y="28"/>
                      <a:pt x="46" y="26"/>
                    </a:cubicBezTo>
                    <a:cubicBezTo>
                      <a:pt x="38" y="19"/>
                      <a:pt x="32" y="10"/>
                      <a:pt x="29"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6" name="Google Shape;1239;p5">
                <a:extLst>
                  <a:ext uri="{FF2B5EF4-FFF2-40B4-BE49-F238E27FC236}">
                    <a16:creationId xmlns:a16="http://schemas.microsoft.com/office/drawing/2014/main" id="{268C21B6-8E5A-46F2-8FE5-FDB391386F3B}"/>
                  </a:ext>
                </a:extLst>
              </p:cNvPr>
              <p:cNvSpPr/>
              <p:nvPr/>
            </p:nvSpPr>
            <p:spPr>
              <a:xfrm>
                <a:off x="3419" y="3162"/>
                <a:ext cx="94" cy="94"/>
              </a:xfrm>
              <a:custGeom>
                <a:avLst/>
                <a:gdLst/>
                <a:ahLst/>
                <a:cxnLst/>
                <a:rect l="l" t="t" r="r" b="b"/>
                <a:pathLst>
                  <a:path w="55" h="55" extrusionOk="0">
                    <a:moveTo>
                      <a:pt x="31" y="0"/>
                    </a:moveTo>
                    <a:cubicBezTo>
                      <a:pt x="27" y="0"/>
                      <a:pt x="22" y="1"/>
                      <a:pt x="18" y="3"/>
                    </a:cubicBezTo>
                    <a:cubicBezTo>
                      <a:pt x="5" y="10"/>
                      <a:pt x="0" y="27"/>
                      <a:pt x="7" y="40"/>
                    </a:cubicBezTo>
                    <a:cubicBezTo>
                      <a:pt x="12" y="50"/>
                      <a:pt x="21" y="55"/>
                      <a:pt x="31" y="55"/>
                    </a:cubicBezTo>
                    <a:cubicBezTo>
                      <a:pt x="35" y="55"/>
                      <a:pt x="40" y="54"/>
                      <a:pt x="44" y="52"/>
                    </a:cubicBezTo>
                    <a:cubicBezTo>
                      <a:pt x="45" y="51"/>
                      <a:pt x="46" y="51"/>
                      <a:pt x="47" y="50"/>
                    </a:cubicBezTo>
                    <a:cubicBezTo>
                      <a:pt x="45" y="49"/>
                      <a:pt x="43" y="48"/>
                      <a:pt x="42" y="46"/>
                    </a:cubicBezTo>
                    <a:cubicBezTo>
                      <a:pt x="35" y="38"/>
                      <a:pt x="36" y="26"/>
                      <a:pt x="44" y="19"/>
                    </a:cubicBezTo>
                    <a:cubicBezTo>
                      <a:pt x="47" y="17"/>
                      <a:pt x="51" y="15"/>
                      <a:pt x="55" y="15"/>
                    </a:cubicBezTo>
                    <a:cubicBezTo>
                      <a:pt x="50" y="6"/>
                      <a:pt x="41" y="0"/>
                      <a:pt x="31" y="0"/>
                    </a:cubicBezTo>
                  </a:path>
                </a:pathLst>
              </a:custGeom>
              <a:solidFill>
                <a:srgbClr val="4F4F5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7" name="Google Shape;1240;p5">
                <a:extLst>
                  <a:ext uri="{FF2B5EF4-FFF2-40B4-BE49-F238E27FC236}">
                    <a16:creationId xmlns:a16="http://schemas.microsoft.com/office/drawing/2014/main" id="{BFCC11C5-B6D7-4204-9AD1-B67AD72A968A}"/>
                  </a:ext>
                </a:extLst>
              </p:cNvPr>
              <p:cNvSpPr/>
              <p:nvPr/>
            </p:nvSpPr>
            <p:spPr>
              <a:xfrm>
                <a:off x="3479" y="3188"/>
                <a:ext cx="46" cy="60"/>
              </a:xfrm>
              <a:custGeom>
                <a:avLst/>
                <a:gdLst/>
                <a:ahLst/>
                <a:cxnLst/>
                <a:rect l="l" t="t" r="r" b="b"/>
                <a:pathLst>
                  <a:path w="27" h="35" extrusionOk="0">
                    <a:moveTo>
                      <a:pt x="20" y="0"/>
                    </a:moveTo>
                    <a:cubicBezTo>
                      <a:pt x="16" y="0"/>
                      <a:pt x="12" y="2"/>
                      <a:pt x="9" y="4"/>
                    </a:cubicBezTo>
                    <a:cubicBezTo>
                      <a:pt x="1" y="11"/>
                      <a:pt x="0" y="23"/>
                      <a:pt x="7" y="31"/>
                    </a:cubicBezTo>
                    <a:cubicBezTo>
                      <a:pt x="8" y="33"/>
                      <a:pt x="10" y="34"/>
                      <a:pt x="12" y="35"/>
                    </a:cubicBezTo>
                    <a:cubicBezTo>
                      <a:pt x="23" y="27"/>
                      <a:pt x="27" y="12"/>
                      <a:pt x="20" y="0"/>
                    </a:cubicBezTo>
                    <a:cubicBezTo>
                      <a:pt x="20" y="0"/>
                      <a:pt x="20" y="0"/>
                      <a:pt x="20" y="0"/>
                    </a:cubicBezTo>
                  </a:path>
                </a:pathLst>
              </a:custGeom>
              <a:solidFill>
                <a:srgbClr val="22232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8" name="Google Shape;1241;p5">
                <a:extLst>
                  <a:ext uri="{FF2B5EF4-FFF2-40B4-BE49-F238E27FC236}">
                    <a16:creationId xmlns:a16="http://schemas.microsoft.com/office/drawing/2014/main" id="{C3CA2CD6-CB7F-4E15-A423-7810E565DB3B}"/>
                  </a:ext>
                </a:extLst>
              </p:cNvPr>
              <p:cNvSpPr/>
              <p:nvPr/>
            </p:nvSpPr>
            <p:spPr>
              <a:xfrm>
                <a:off x="3694" y="2992"/>
                <a:ext cx="52" cy="46"/>
              </a:xfrm>
              <a:custGeom>
                <a:avLst/>
                <a:gdLst/>
                <a:ahLst/>
                <a:cxnLst/>
                <a:rect l="l" t="t" r="r" b="b"/>
                <a:pathLst>
                  <a:path w="30" h="27" extrusionOk="0">
                    <a:moveTo>
                      <a:pt x="15" y="0"/>
                    </a:moveTo>
                    <a:cubicBezTo>
                      <a:pt x="13" y="0"/>
                      <a:pt x="11" y="1"/>
                      <a:pt x="9" y="2"/>
                    </a:cubicBezTo>
                    <a:cubicBezTo>
                      <a:pt x="2" y="5"/>
                      <a:pt x="0" y="13"/>
                      <a:pt x="3" y="19"/>
                    </a:cubicBezTo>
                    <a:cubicBezTo>
                      <a:pt x="6" y="24"/>
                      <a:pt x="10" y="27"/>
                      <a:pt x="15" y="27"/>
                    </a:cubicBezTo>
                    <a:cubicBezTo>
                      <a:pt x="17" y="27"/>
                      <a:pt x="19" y="26"/>
                      <a:pt x="21" y="25"/>
                    </a:cubicBezTo>
                    <a:cubicBezTo>
                      <a:pt x="27" y="22"/>
                      <a:pt x="30" y="14"/>
                      <a:pt x="27" y="8"/>
                    </a:cubicBezTo>
                    <a:cubicBezTo>
                      <a:pt x="25" y="6"/>
                      <a:pt x="24" y="4"/>
                      <a:pt x="22" y="2"/>
                    </a:cubicBezTo>
                    <a:cubicBezTo>
                      <a:pt x="20" y="1"/>
                      <a:pt x="18"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199" name="Google Shape;1242;p5">
                <a:extLst>
                  <a:ext uri="{FF2B5EF4-FFF2-40B4-BE49-F238E27FC236}">
                    <a16:creationId xmlns:a16="http://schemas.microsoft.com/office/drawing/2014/main" id="{33438BBE-584A-4CA6-99E6-BFE5FC97AB1C}"/>
                  </a:ext>
                </a:extLst>
              </p:cNvPr>
              <p:cNvSpPr/>
              <p:nvPr/>
            </p:nvSpPr>
            <p:spPr>
              <a:xfrm>
                <a:off x="3732" y="2996"/>
                <a:ext cx="9" cy="10"/>
              </a:xfrm>
              <a:custGeom>
                <a:avLst/>
                <a:gdLst/>
                <a:ahLst/>
                <a:cxnLst/>
                <a:rect l="l" t="t" r="r" b="b"/>
                <a:pathLst>
                  <a:path w="5" h="6" extrusionOk="0">
                    <a:moveTo>
                      <a:pt x="0" y="0"/>
                    </a:moveTo>
                    <a:cubicBezTo>
                      <a:pt x="2" y="2"/>
                      <a:pt x="3" y="4"/>
                      <a:pt x="5" y="6"/>
                    </a:cubicBezTo>
                    <a:cubicBezTo>
                      <a:pt x="5" y="6"/>
                      <a:pt x="5" y="5"/>
                      <a:pt x="5" y="5"/>
                    </a:cubicBezTo>
                    <a:cubicBezTo>
                      <a:pt x="4" y="3"/>
                      <a:pt x="2" y="2"/>
                      <a:pt x="0" y="0"/>
                    </a:cubicBezTo>
                  </a:path>
                </a:pathLst>
              </a:custGeom>
              <a:solidFill>
                <a:srgbClr val="31313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0" name="Google Shape;1243;p5">
                <a:extLst>
                  <a:ext uri="{FF2B5EF4-FFF2-40B4-BE49-F238E27FC236}">
                    <a16:creationId xmlns:a16="http://schemas.microsoft.com/office/drawing/2014/main" id="{B9501EA4-8921-46D1-A591-331E0419458E}"/>
                  </a:ext>
                </a:extLst>
              </p:cNvPr>
              <p:cNvSpPr/>
              <p:nvPr/>
            </p:nvSpPr>
            <p:spPr>
              <a:xfrm>
                <a:off x="3453" y="3052"/>
                <a:ext cx="27" cy="24"/>
              </a:xfrm>
              <a:custGeom>
                <a:avLst/>
                <a:gdLst/>
                <a:ahLst/>
                <a:cxnLst/>
                <a:rect l="l" t="t" r="r" b="b"/>
                <a:pathLst>
                  <a:path w="16" h="14" extrusionOk="0">
                    <a:moveTo>
                      <a:pt x="8" y="0"/>
                    </a:moveTo>
                    <a:cubicBezTo>
                      <a:pt x="6" y="0"/>
                      <a:pt x="5" y="1"/>
                      <a:pt x="4" y="1"/>
                    </a:cubicBezTo>
                    <a:cubicBezTo>
                      <a:pt x="1" y="3"/>
                      <a:pt x="0" y="6"/>
                      <a:pt x="1" y="9"/>
                    </a:cubicBezTo>
                    <a:cubicBezTo>
                      <a:pt x="2" y="10"/>
                      <a:pt x="3" y="12"/>
                      <a:pt x="4" y="14"/>
                    </a:cubicBezTo>
                    <a:cubicBezTo>
                      <a:pt x="5" y="14"/>
                      <a:pt x="6" y="14"/>
                      <a:pt x="8" y="14"/>
                    </a:cubicBezTo>
                    <a:cubicBezTo>
                      <a:pt x="9" y="14"/>
                      <a:pt x="10" y="14"/>
                      <a:pt x="11" y="14"/>
                    </a:cubicBezTo>
                    <a:cubicBezTo>
                      <a:pt x="14" y="12"/>
                      <a:pt x="16" y="8"/>
                      <a:pt x="14" y="4"/>
                    </a:cubicBezTo>
                    <a:cubicBezTo>
                      <a:pt x="12" y="2"/>
                      <a:pt x="10" y="0"/>
                      <a:pt x="8"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1" name="Google Shape;1244;p5">
                <a:extLst>
                  <a:ext uri="{FF2B5EF4-FFF2-40B4-BE49-F238E27FC236}">
                    <a16:creationId xmlns:a16="http://schemas.microsoft.com/office/drawing/2014/main" id="{41674173-D18D-4679-9595-CD056C036190}"/>
                  </a:ext>
                </a:extLst>
              </p:cNvPr>
              <p:cNvSpPr/>
              <p:nvPr/>
            </p:nvSpPr>
            <p:spPr>
              <a:xfrm>
                <a:off x="3455" y="3068"/>
                <a:ext cx="5" cy="8"/>
              </a:xfrm>
              <a:custGeom>
                <a:avLst/>
                <a:gdLst/>
                <a:ahLst/>
                <a:cxnLst/>
                <a:rect l="l" t="t" r="r" b="b"/>
                <a:pathLst>
                  <a:path w="3" h="5" extrusionOk="0">
                    <a:moveTo>
                      <a:pt x="0" y="0"/>
                    </a:moveTo>
                    <a:cubicBezTo>
                      <a:pt x="0" y="1"/>
                      <a:pt x="0" y="1"/>
                      <a:pt x="0" y="2"/>
                    </a:cubicBezTo>
                    <a:cubicBezTo>
                      <a:pt x="1" y="3"/>
                      <a:pt x="2" y="4"/>
                      <a:pt x="3" y="5"/>
                    </a:cubicBezTo>
                    <a:cubicBezTo>
                      <a:pt x="2" y="3"/>
                      <a:pt x="1" y="1"/>
                      <a:pt x="0" y="0"/>
                    </a:cubicBezTo>
                  </a:path>
                </a:pathLst>
              </a:custGeom>
              <a:solidFill>
                <a:srgbClr val="30303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2" name="Google Shape;1245;p5">
                <a:extLst>
                  <a:ext uri="{FF2B5EF4-FFF2-40B4-BE49-F238E27FC236}">
                    <a16:creationId xmlns:a16="http://schemas.microsoft.com/office/drawing/2014/main" id="{1D78C8D1-B2DF-4F45-8415-9B863BA9BA64}"/>
                  </a:ext>
                </a:extLst>
              </p:cNvPr>
              <p:cNvSpPr/>
              <p:nvPr/>
            </p:nvSpPr>
            <p:spPr>
              <a:xfrm>
                <a:off x="3826" y="3299"/>
                <a:ext cx="72" cy="65"/>
              </a:xfrm>
              <a:custGeom>
                <a:avLst/>
                <a:gdLst/>
                <a:ahLst/>
                <a:cxnLst/>
                <a:rect l="l" t="t" r="r" b="b"/>
                <a:pathLst>
                  <a:path w="42" h="38" extrusionOk="0">
                    <a:moveTo>
                      <a:pt x="21" y="0"/>
                    </a:moveTo>
                    <a:cubicBezTo>
                      <a:pt x="18" y="0"/>
                      <a:pt x="15" y="1"/>
                      <a:pt x="12" y="2"/>
                    </a:cubicBezTo>
                    <a:cubicBezTo>
                      <a:pt x="3" y="7"/>
                      <a:pt x="0" y="18"/>
                      <a:pt x="4" y="27"/>
                    </a:cubicBezTo>
                    <a:cubicBezTo>
                      <a:pt x="8" y="34"/>
                      <a:pt x="14" y="38"/>
                      <a:pt x="21" y="38"/>
                    </a:cubicBezTo>
                    <a:cubicBezTo>
                      <a:pt x="24" y="38"/>
                      <a:pt x="27" y="37"/>
                      <a:pt x="30" y="35"/>
                    </a:cubicBezTo>
                    <a:cubicBezTo>
                      <a:pt x="39" y="31"/>
                      <a:pt x="42" y="19"/>
                      <a:pt x="38" y="10"/>
                    </a:cubicBezTo>
                    <a:cubicBezTo>
                      <a:pt x="34" y="4"/>
                      <a:pt x="28"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3" name="Google Shape;1246;p5">
                <a:extLst>
                  <a:ext uri="{FF2B5EF4-FFF2-40B4-BE49-F238E27FC236}">
                    <a16:creationId xmlns:a16="http://schemas.microsoft.com/office/drawing/2014/main" id="{3A0E0381-FA08-4650-A0B3-D8DEAE44BAF7}"/>
                  </a:ext>
                </a:extLst>
              </p:cNvPr>
              <p:cNvSpPr/>
              <p:nvPr/>
            </p:nvSpPr>
            <p:spPr>
              <a:xfrm>
                <a:off x="4253" y="3430"/>
                <a:ext cx="96" cy="89"/>
              </a:xfrm>
              <a:custGeom>
                <a:avLst/>
                <a:gdLst/>
                <a:ahLst/>
                <a:cxnLst/>
                <a:rect l="l" t="t" r="r" b="b"/>
                <a:pathLst>
                  <a:path w="56" h="52" extrusionOk="0">
                    <a:moveTo>
                      <a:pt x="28" y="0"/>
                    </a:moveTo>
                    <a:cubicBezTo>
                      <a:pt x="27" y="0"/>
                      <a:pt x="25" y="1"/>
                      <a:pt x="24" y="1"/>
                    </a:cubicBezTo>
                    <a:cubicBezTo>
                      <a:pt x="10" y="3"/>
                      <a:pt x="0" y="17"/>
                      <a:pt x="3" y="31"/>
                    </a:cubicBezTo>
                    <a:cubicBezTo>
                      <a:pt x="5" y="43"/>
                      <a:pt x="16" y="52"/>
                      <a:pt x="28" y="52"/>
                    </a:cubicBezTo>
                    <a:cubicBezTo>
                      <a:pt x="30" y="52"/>
                      <a:pt x="31" y="52"/>
                      <a:pt x="33" y="51"/>
                    </a:cubicBezTo>
                    <a:cubicBezTo>
                      <a:pt x="47" y="49"/>
                      <a:pt x="56" y="35"/>
                      <a:pt x="54" y="21"/>
                    </a:cubicBezTo>
                    <a:cubicBezTo>
                      <a:pt x="51" y="9"/>
                      <a:pt x="40" y="0"/>
                      <a:pt x="28"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4" name="Google Shape;1247;p5">
                <a:extLst>
                  <a:ext uri="{FF2B5EF4-FFF2-40B4-BE49-F238E27FC236}">
                    <a16:creationId xmlns:a16="http://schemas.microsoft.com/office/drawing/2014/main" id="{009C5368-CEDD-4E8F-8D47-9A9E9EA95F29}"/>
                  </a:ext>
                </a:extLst>
              </p:cNvPr>
              <p:cNvSpPr/>
              <p:nvPr/>
            </p:nvSpPr>
            <p:spPr>
              <a:xfrm>
                <a:off x="4170" y="3594"/>
                <a:ext cx="59" cy="54"/>
              </a:xfrm>
              <a:custGeom>
                <a:avLst/>
                <a:gdLst/>
                <a:ahLst/>
                <a:cxnLst/>
                <a:rect l="l" t="t" r="r" b="b"/>
                <a:pathLst>
                  <a:path w="34" h="31" extrusionOk="0">
                    <a:moveTo>
                      <a:pt x="17" y="0"/>
                    </a:moveTo>
                    <a:cubicBezTo>
                      <a:pt x="16" y="0"/>
                      <a:pt x="15" y="0"/>
                      <a:pt x="14" y="0"/>
                    </a:cubicBezTo>
                    <a:cubicBezTo>
                      <a:pt x="5" y="2"/>
                      <a:pt x="0" y="10"/>
                      <a:pt x="1" y="18"/>
                    </a:cubicBezTo>
                    <a:cubicBezTo>
                      <a:pt x="3" y="26"/>
                      <a:pt x="9" y="31"/>
                      <a:pt x="17" y="31"/>
                    </a:cubicBezTo>
                    <a:cubicBezTo>
                      <a:pt x="18" y="31"/>
                      <a:pt x="19" y="31"/>
                      <a:pt x="20" y="31"/>
                    </a:cubicBezTo>
                    <a:cubicBezTo>
                      <a:pt x="28" y="29"/>
                      <a:pt x="34" y="21"/>
                      <a:pt x="32" y="13"/>
                    </a:cubicBezTo>
                    <a:cubicBezTo>
                      <a:pt x="31" y="5"/>
                      <a:pt x="24" y="0"/>
                      <a:pt x="17"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5" name="Google Shape;1248;p5">
                <a:extLst>
                  <a:ext uri="{FF2B5EF4-FFF2-40B4-BE49-F238E27FC236}">
                    <a16:creationId xmlns:a16="http://schemas.microsoft.com/office/drawing/2014/main" id="{E543B7AB-29E7-4FFC-9200-2B1D50B14C80}"/>
                  </a:ext>
                </a:extLst>
              </p:cNvPr>
              <p:cNvSpPr/>
              <p:nvPr/>
            </p:nvSpPr>
            <p:spPr>
              <a:xfrm>
                <a:off x="4021" y="3412"/>
                <a:ext cx="127" cy="117"/>
              </a:xfrm>
              <a:custGeom>
                <a:avLst/>
                <a:gdLst/>
                <a:ahLst/>
                <a:cxnLst/>
                <a:rect l="l" t="t" r="r" b="b"/>
                <a:pathLst>
                  <a:path w="74" h="68" extrusionOk="0">
                    <a:moveTo>
                      <a:pt x="37" y="0"/>
                    </a:moveTo>
                    <a:cubicBezTo>
                      <a:pt x="35" y="0"/>
                      <a:pt x="33" y="0"/>
                      <a:pt x="31" y="0"/>
                    </a:cubicBezTo>
                    <a:cubicBezTo>
                      <a:pt x="12" y="4"/>
                      <a:pt x="0" y="22"/>
                      <a:pt x="3" y="40"/>
                    </a:cubicBezTo>
                    <a:cubicBezTo>
                      <a:pt x="6" y="57"/>
                      <a:pt x="21" y="68"/>
                      <a:pt x="37" y="68"/>
                    </a:cubicBezTo>
                    <a:cubicBezTo>
                      <a:pt x="39" y="68"/>
                      <a:pt x="41" y="68"/>
                      <a:pt x="43" y="68"/>
                    </a:cubicBezTo>
                    <a:cubicBezTo>
                      <a:pt x="62" y="64"/>
                      <a:pt x="74" y="46"/>
                      <a:pt x="70" y="28"/>
                    </a:cubicBezTo>
                    <a:cubicBezTo>
                      <a:pt x="67" y="11"/>
                      <a:pt x="53" y="0"/>
                      <a:pt x="37"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6" name="Google Shape;1249;p5">
                <a:extLst>
                  <a:ext uri="{FF2B5EF4-FFF2-40B4-BE49-F238E27FC236}">
                    <a16:creationId xmlns:a16="http://schemas.microsoft.com/office/drawing/2014/main" id="{C927733B-3640-46A7-990D-DF80091C4D3D}"/>
                  </a:ext>
                </a:extLst>
              </p:cNvPr>
              <p:cNvSpPr/>
              <p:nvPr/>
            </p:nvSpPr>
            <p:spPr>
              <a:xfrm>
                <a:off x="3830" y="3459"/>
                <a:ext cx="68" cy="65"/>
              </a:xfrm>
              <a:custGeom>
                <a:avLst/>
                <a:gdLst/>
                <a:ahLst/>
                <a:cxnLst/>
                <a:rect l="l" t="t" r="r" b="b"/>
                <a:pathLst>
                  <a:path w="40" h="38" extrusionOk="0">
                    <a:moveTo>
                      <a:pt x="20" y="0"/>
                    </a:moveTo>
                    <a:cubicBezTo>
                      <a:pt x="19" y="0"/>
                      <a:pt x="18" y="0"/>
                      <a:pt x="17" y="1"/>
                    </a:cubicBezTo>
                    <a:cubicBezTo>
                      <a:pt x="7" y="2"/>
                      <a:pt x="0" y="12"/>
                      <a:pt x="2" y="22"/>
                    </a:cubicBezTo>
                    <a:cubicBezTo>
                      <a:pt x="3" y="31"/>
                      <a:pt x="11" y="38"/>
                      <a:pt x="20" y="38"/>
                    </a:cubicBezTo>
                    <a:cubicBezTo>
                      <a:pt x="21" y="38"/>
                      <a:pt x="22" y="38"/>
                      <a:pt x="24" y="37"/>
                    </a:cubicBezTo>
                    <a:cubicBezTo>
                      <a:pt x="34" y="36"/>
                      <a:pt x="40" y="26"/>
                      <a:pt x="39" y="16"/>
                    </a:cubicBezTo>
                    <a:cubicBezTo>
                      <a:pt x="37" y="7"/>
                      <a:pt x="29" y="0"/>
                      <a:pt x="20" y="0"/>
                    </a:cubicBezTo>
                  </a:path>
                </a:pathLst>
              </a:custGeom>
              <a:solidFill>
                <a:srgbClr val="B6B6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7" name="Google Shape;1250;p5">
                <a:extLst>
                  <a:ext uri="{FF2B5EF4-FFF2-40B4-BE49-F238E27FC236}">
                    <a16:creationId xmlns:a16="http://schemas.microsoft.com/office/drawing/2014/main" id="{F4E2EE5B-D237-4FD4-B86B-3E2B43BF5518}"/>
                  </a:ext>
                </a:extLst>
              </p:cNvPr>
              <p:cNvSpPr/>
              <p:nvPr/>
            </p:nvSpPr>
            <p:spPr>
              <a:xfrm>
                <a:off x="3991" y="3610"/>
                <a:ext cx="101" cy="92"/>
              </a:xfrm>
              <a:custGeom>
                <a:avLst/>
                <a:gdLst/>
                <a:ahLst/>
                <a:cxnLst/>
                <a:rect l="l" t="t" r="r" b="b"/>
                <a:pathLst>
                  <a:path w="59" h="54" extrusionOk="0">
                    <a:moveTo>
                      <a:pt x="29" y="0"/>
                    </a:moveTo>
                    <a:cubicBezTo>
                      <a:pt x="28" y="0"/>
                      <a:pt x="26" y="0"/>
                      <a:pt x="25" y="0"/>
                    </a:cubicBezTo>
                    <a:cubicBezTo>
                      <a:pt x="10" y="3"/>
                      <a:pt x="0" y="17"/>
                      <a:pt x="3" y="32"/>
                    </a:cubicBezTo>
                    <a:cubicBezTo>
                      <a:pt x="5" y="45"/>
                      <a:pt x="17" y="54"/>
                      <a:pt x="29" y="54"/>
                    </a:cubicBezTo>
                    <a:cubicBezTo>
                      <a:pt x="31" y="54"/>
                      <a:pt x="33" y="54"/>
                      <a:pt x="34" y="54"/>
                    </a:cubicBezTo>
                    <a:cubicBezTo>
                      <a:pt x="49" y="51"/>
                      <a:pt x="59" y="37"/>
                      <a:pt x="56" y="22"/>
                    </a:cubicBezTo>
                    <a:cubicBezTo>
                      <a:pt x="54" y="9"/>
                      <a:pt x="42" y="0"/>
                      <a:pt x="29" y="0"/>
                    </a:cubicBezTo>
                  </a:path>
                </a:pathLst>
              </a:custGeom>
              <a:solidFill>
                <a:srgbClr val="5C5D5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8" name="Google Shape;1251;p5">
                <a:extLst>
                  <a:ext uri="{FF2B5EF4-FFF2-40B4-BE49-F238E27FC236}">
                    <a16:creationId xmlns:a16="http://schemas.microsoft.com/office/drawing/2014/main" id="{8A6969D7-B576-4F6B-83E7-41A8CE01F023}"/>
                  </a:ext>
                </a:extLst>
              </p:cNvPr>
              <p:cNvSpPr/>
              <p:nvPr/>
            </p:nvSpPr>
            <p:spPr>
              <a:xfrm>
                <a:off x="3903" y="3339"/>
                <a:ext cx="50" cy="44"/>
              </a:xfrm>
              <a:custGeom>
                <a:avLst/>
                <a:gdLst/>
                <a:ahLst/>
                <a:cxnLst/>
                <a:rect l="l" t="t" r="r" b="b"/>
                <a:pathLst>
                  <a:path w="29" h="26" extrusionOk="0">
                    <a:moveTo>
                      <a:pt x="15" y="0"/>
                    </a:moveTo>
                    <a:cubicBezTo>
                      <a:pt x="14" y="0"/>
                      <a:pt x="13" y="0"/>
                      <a:pt x="12" y="0"/>
                    </a:cubicBezTo>
                    <a:cubicBezTo>
                      <a:pt x="5" y="1"/>
                      <a:pt x="0" y="8"/>
                      <a:pt x="2" y="15"/>
                    </a:cubicBezTo>
                    <a:cubicBezTo>
                      <a:pt x="3" y="22"/>
                      <a:pt x="8" y="26"/>
                      <a:pt x="15" y="26"/>
                    </a:cubicBezTo>
                    <a:cubicBezTo>
                      <a:pt x="15" y="26"/>
                      <a:pt x="16" y="26"/>
                      <a:pt x="17" y="26"/>
                    </a:cubicBezTo>
                    <a:cubicBezTo>
                      <a:pt x="24" y="25"/>
                      <a:pt x="29" y="18"/>
                      <a:pt x="28" y="11"/>
                    </a:cubicBezTo>
                    <a:cubicBezTo>
                      <a:pt x="26" y="4"/>
                      <a:pt x="21" y="0"/>
                      <a:pt x="15" y="0"/>
                    </a:cubicBezTo>
                  </a:path>
                </a:pathLst>
              </a:custGeom>
              <a:solidFill>
                <a:srgbClr val="70717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09" name="Google Shape;1252;p5">
                <a:extLst>
                  <a:ext uri="{FF2B5EF4-FFF2-40B4-BE49-F238E27FC236}">
                    <a16:creationId xmlns:a16="http://schemas.microsoft.com/office/drawing/2014/main" id="{FB5D4AC7-6896-4052-B4C5-4CC221AD6943}"/>
                  </a:ext>
                </a:extLst>
              </p:cNvPr>
              <p:cNvSpPr/>
              <p:nvPr/>
            </p:nvSpPr>
            <p:spPr>
              <a:xfrm>
                <a:off x="3888" y="3606"/>
                <a:ext cx="26" cy="26"/>
              </a:xfrm>
              <a:custGeom>
                <a:avLst/>
                <a:gdLst/>
                <a:ahLst/>
                <a:cxnLst/>
                <a:rect l="l" t="t" r="r" b="b"/>
                <a:pathLst>
                  <a:path w="15" h="15" extrusionOk="0">
                    <a:moveTo>
                      <a:pt x="8" y="0"/>
                    </a:moveTo>
                    <a:cubicBezTo>
                      <a:pt x="7" y="0"/>
                      <a:pt x="7" y="1"/>
                      <a:pt x="7" y="1"/>
                    </a:cubicBezTo>
                    <a:cubicBezTo>
                      <a:pt x="3" y="1"/>
                      <a:pt x="0" y="5"/>
                      <a:pt x="1" y="9"/>
                    </a:cubicBezTo>
                    <a:cubicBezTo>
                      <a:pt x="2" y="12"/>
                      <a:pt x="4" y="15"/>
                      <a:pt x="8" y="15"/>
                    </a:cubicBezTo>
                    <a:cubicBezTo>
                      <a:pt x="8" y="15"/>
                      <a:pt x="9" y="14"/>
                      <a:pt x="9" y="14"/>
                    </a:cubicBezTo>
                    <a:cubicBezTo>
                      <a:pt x="13" y="14"/>
                      <a:pt x="15" y="10"/>
                      <a:pt x="15" y="6"/>
                    </a:cubicBezTo>
                    <a:cubicBezTo>
                      <a:pt x="14" y="3"/>
                      <a:pt x="11" y="0"/>
                      <a:pt x="8" y="0"/>
                    </a:cubicBezTo>
                  </a:path>
                </a:pathLst>
              </a:custGeom>
              <a:solidFill>
                <a:srgbClr val="5A5B5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0" name="Google Shape;1253;p5">
                <a:extLst>
                  <a:ext uri="{FF2B5EF4-FFF2-40B4-BE49-F238E27FC236}">
                    <a16:creationId xmlns:a16="http://schemas.microsoft.com/office/drawing/2014/main" id="{DB9084A0-2F36-4AE7-8611-4F943F89AC2E}"/>
                  </a:ext>
                </a:extLst>
              </p:cNvPr>
              <p:cNvSpPr/>
              <p:nvPr/>
            </p:nvSpPr>
            <p:spPr>
              <a:xfrm>
                <a:off x="4297" y="3311"/>
                <a:ext cx="9" cy="26"/>
              </a:xfrm>
              <a:custGeom>
                <a:avLst/>
                <a:gdLst/>
                <a:ahLst/>
                <a:cxnLst/>
                <a:rect l="l" t="t" r="r" b="b"/>
                <a:pathLst>
                  <a:path w="5" h="15" extrusionOk="0">
                    <a:moveTo>
                      <a:pt x="4" y="0"/>
                    </a:moveTo>
                    <a:cubicBezTo>
                      <a:pt x="4" y="5"/>
                      <a:pt x="3" y="9"/>
                      <a:pt x="1" y="13"/>
                    </a:cubicBezTo>
                    <a:cubicBezTo>
                      <a:pt x="1" y="14"/>
                      <a:pt x="0" y="15"/>
                      <a:pt x="0" y="15"/>
                    </a:cubicBezTo>
                    <a:cubicBezTo>
                      <a:pt x="3" y="11"/>
                      <a:pt x="5" y="6"/>
                      <a:pt x="4"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1" name="Google Shape;1254;p5">
                <a:extLst>
                  <a:ext uri="{FF2B5EF4-FFF2-40B4-BE49-F238E27FC236}">
                    <a16:creationId xmlns:a16="http://schemas.microsoft.com/office/drawing/2014/main" id="{3BB1BDB3-1B86-44F0-965E-D7F4AF164E7D}"/>
                  </a:ext>
                </a:extLst>
              </p:cNvPr>
              <p:cNvSpPr/>
              <p:nvPr/>
            </p:nvSpPr>
            <p:spPr>
              <a:xfrm>
                <a:off x="4662" y="3387"/>
                <a:ext cx="86" cy="75"/>
              </a:xfrm>
              <a:custGeom>
                <a:avLst/>
                <a:gdLst/>
                <a:ahLst/>
                <a:cxnLst/>
                <a:rect l="l" t="t" r="r" b="b"/>
                <a:pathLst>
                  <a:path w="50" h="44" extrusionOk="0">
                    <a:moveTo>
                      <a:pt x="25" y="0"/>
                    </a:moveTo>
                    <a:cubicBezTo>
                      <a:pt x="17" y="0"/>
                      <a:pt x="9" y="4"/>
                      <a:pt x="5" y="12"/>
                    </a:cubicBezTo>
                    <a:cubicBezTo>
                      <a:pt x="0" y="23"/>
                      <a:pt x="4" y="36"/>
                      <a:pt x="15" y="42"/>
                    </a:cubicBezTo>
                    <a:cubicBezTo>
                      <a:pt x="18" y="43"/>
                      <a:pt x="22" y="44"/>
                      <a:pt x="25" y="44"/>
                    </a:cubicBezTo>
                    <a:cubicBezTo>
                      <a:pt x="33" y="44"/>
                      <a:pt x="41" y="40"/>
                      <a:pt x="45" y="32"/>
                    </a:cubicBezTo>
                    <a:cubicBezTo>
                      <a:pt x="50" y="21"/>
                      <a:pt x="46" y="8"/>
                      <a:pt x="35" y="2"/>
                    </a:cubicBezTo>
                    <a:cubicBezTo>
                      <a:pt x="32" y="1"/>
                      <a:pt x="28" y="0"/>
                      <a:pt x="25" y="0"/>
                    </a:cubicBezTo>
                  </a:path>
                </a:pathLst>
              </a:custGeom>
              <a:solidFill>
                <a:srgbClr val="4E4E5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2" name="Google Shape;1255;p5">
                <a:extLst>
                  <a:ext uri="{FF2B5EF4-FFF2-40B4-BE49-F238E27FC236}">
                    <a16:creationId xmlns:a16="http://schemas.microsoft.com/office/drawing/2014/main" id="{6AEF904A-7E24-4CA3-8D58-6CFCD2F6C0CE}"/>
                  </a:ext>
                </a:extLst>
              </p:cNvPr>
              <p:cNvSpPr/>
              <p:nvPr/>
            </p:nvSpPr>
            <p:spPr>
              <a:xfrm>
                <a:off x="3696" y="3677"/>
                <a:ext cx="72" cy="63"/>
              </a:xfrm>
              <a:custGeom>
                <a:avLst/>
                <a:gdLst/>
                <a:ahLst/>
                <a:cxnLst/>
                <a:rect l="l" t="t" r="r" b="b"/>
                <a:pathLst>
                  <a:path w="42" h="37" extrusionOk="0">
                    <a:moveTo>
                      <a:pt x="21" y="0"/>
                    </a:moveTo>
                    <a:cubicBezTo>
                      <a:pt x="14" y="0"/>
                      <a:pt x="7" y="4"/>
                      <a:pt x="4" y="11"/>
                    </a:cubicBezTo>
                    <a:cubicBezTo>
                      <a:pt x="0" y="21"/>
                      <a:pt x="4" y="32"/>
                      <a:pt x="14" y="36"/>
                    </a:cubicBezTo>
                    <a:cubicBezTo>
                      <a:pt x="16" y="37"/>
                      <a:pt x="18" y="37"/>
                      <a:pt x="21" y="37"/>
                    </a:cubicBezTo>
                    <a:cubicBezTo>
                      <a:pt x="28" y="37"/>
                      <a:pt x="35" y="33"/>
                      <a:pt x="38" y="26"/>
                    </a:cubicBezTo>
                    <a:cubicBezTo>
                      <a:pt x="42" y="16"/>
                      <a:pt x="38" y="5"/>
                      <a:pt x="28" y="1"/>
                    </a:cubicBezTo>
                    <a:cubicBezTo>
                      <a:pt x="26" y="0"/>
                      <a:pt x="23" y="0"/>
                      <a:pt x="21" y="0"/>
                    </a:cubicBezTo>
                  </a:path>
                </a:pathLst>
              </a:custGeom>
              <a:solidFill>
                <a:srgbClr val="6D6E7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3" name="Google Shape;1256;p5">
                <a:extLst>
                  <a:ext uri="{FF2B5EF4-FFF2-40B4-BE49-F238E27FC236}">
                    <a16:creationId xmlns:a16="http://schemas.microsoft.com/office/drawing/2014/main" id="{66522B5A-4789-4E23-9634-A680982845D9}"/>
                  </a:ext>
                </a:extLst>
              </p:cNvPr>
              <p:cNvSpPr/>
              <p:nvPr/>
            </p:nvSpPr>
            <p:spPr>
              <a:xfrm>
                <a:off x="3417" y="2105"/>
                <a:ext cx="80" cy="76"/>
              </a:xfrm>
              <a:custGeom>
                <a:avLst/>
                <a:gdLst/>
                <a:ahLst/>
                <a:cxnLst/>
                <a:rect l="l" t="t" r="r" b="b"/>
                <a:pathLst>
                  <a:path w="47" h="44" extrusionOk="0">
                    <a:moveTo>
                      <a:pt x="25" y="0"/>
                    </a:moveTo>
                    <a:cubicBezTo>
                      <a:pt x="22" y="0"/>
                      <a:pt x="20" y="0"/>
                      <a:pt x="18" y="1"/>
                    </a:cubicBezTo>
                    <a:cubicBezTo>
                      <a:pt x="6" y="5"/>
                      <a:pt x="0" y="17"/>
                      <a:pt x="4" y="29"/>
                    </a:cubicBezTo>
                    <a:cubicBezTo>
                      <a:pt x="7" y="38"/>
                      <a:pt x="16" y="44"/>
                      <a:pt x="25" y="44"/>
                    </a:cubicBezTo>
                    <a:cubicBezTo>
                      <a:pt x="27" y="44"/>
                      <a:pt x="29" y="44"/>
                      <a:pt x="32" y="43"/>
                    </a:cubicBezTo>
                    <a:cubicBezTo>
                      <a:pt x="32" y="43"/>
                      <a:pt x="32" y="43"/>
                      <a:pt x="32" y="43"/>
                    </a:cubicBezTo>
                    <a:cubicBezTo>
                      <a:pt x="33" y="34"/>
                      <a:pt x="39" y="26"/>
                      <a:pt x="47" y="22"/>
                    </a:cubicBezTo>
                    <a:cubicBezTo>
                      <a:pt x="47" y="20"/>
                      <a:pt x="47" y="17"/>
                      <a:pt x="46" y="15"/>
                    </a:cubicBezTo>
                    <a:cubicBezTo>
                      <a:pt x="43" y="6"/>
                      <a:pt x="34" y="0"/>
                      <a:pt x="25" y="0"/>
                    </a:cubicBezTo>
                  </a:path>
                </a:pathLst>
              </a:custGeom>
              <a:solidFill>
                <a:srgbClr val="E2E2E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4" name="Google Shape;1257;p5">
                <a:extLst>
                  <a:ext uri="{FF2B5EF4-FFF2-40B4-BE49-F238E27FC236}">
                    <a16:creationId xmlns:a16="http://schemas.microsoft.com/office/drawing/2014/main" id="{2DD69712-BC28-4CD4-B9E0-827BE18F80F6}"/>
                  </a:ext>
                </a:extLst>
              </p:cNvPr>
              <p:cNvSpPr/>
              <p:nvPr/>
            </p:nvSpPr>
            <p:spPr>
              <a:xfrm>
                <a:off x="3472" y="2143"/>
                <a:ext cx="25" cy="36"/>
              </a:xfrm>
              <a:custGeom>
                <a:avLst/>
                <a:gdLst/>
                <a:ahLst/>
                <a:cxnLst/>
                <a:rect l="l" t="t" r="r" b="b"/>
                <a:pathLst>
                  <a:path w="15" h="21" extrusionOk="0">
                    <a:moveTo>
                      <a:pt x="15" y="0"/>
                    </a:moveTo>
                    <a:cubicBezTo>
                      <a:pt x="7" y="4"/>
                      <a:pt x="1" y="12"/>
                      <a:pt x="0" y="21"/>
                    </a:cubicBezTo>
                    <a:cubicBezTo>
                      <a:pt x="9" y="18"/>
                      <a:pt x="15" y="9"/>
                      <a:pt x="15"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5" name="Google Shape;1258;p5">
                <a:extLst>
                  <a:ext uri="{FF2B5EF4-FFF2-40B4-BE49-F238E27FC236}">
                    <a16:creationId xmlns:a16="http://schemas.microsoft.com/office/drawing/2014/main" id="{46757385-D46D-45F6-BB13-0B8E917E0B47}"/>
                  </a:ext>
                </a:extLst>
              </p:cNvPr>
              <p:cNvSpPr/>
              <p:nvPr/>
            </p:nvSpPr>
            <p:spPr>
              <a:xfrm>
                <a:off x="2727" y="2088"/>
                <a:ext cx="22" cy="24"/>
              </a:xfrm>
              <a:custGeom>
                <a:avLst/>
                <a:gdLst/>
                <a:ahLst/>
                <a:cxnLst/>
                <a:rect l="l" t="t" r="r" b="b"/>
                <a:pathLst>
                  <a:path w="13" h="14" extrusionOk="0">
                    <a:moveTo>
                      <a:pt x="0" y="0"/>
                    </a:moveTo>
                    <a:cubicBezTo>
                      <a:pt x="0" y="1"/>
                      <a:pt x="0" y="2"/>
                      <a:pt x="0" y="2"/>
                    </a:cubicBezTo>
                    <a:cubicBezTo>
                      <a:pt x="2" y="4"/>
                      <a:pt x="3" y="6"/>
                      <a:pt x="4" y="8"/>
                    </a:cubicBezTo>
                    <a:cubicBezTo>
                      <a:pt x="7" y="10"/>
                      <a:pt x="10" y="12"/>
                      <a:pt x="13" y="14"/>
                    </a:cubicBezTo>
                    <a:cubicBezTo>
                      <a:pt x="9" y="8"/>
                      <a:pt x="5" y="4"/>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6" name="Google Shape;1259;p5">
                <a:extLst>
                  <a:ext uri="{FF2B5EF4-FFF2-40B4-BE49-F238E27FC236}">
                    <a16:creationId xmlns:a16="http://schemas.microsoft.com/office/drawing/2014/main" id="{5BF4A8C0-4F77-416E-9E90-643BE6DD17EF}"/>
                  </a:ext>
                </a:extLst>
              </p:cNvPr>
              <p:cNvSpPr/>
              <p:nvPr/>
            </p:nvSpPr>
            <p:spPr>
              <a:xfrm>
                <a:off x="2645" y="2212"/>
                <a:ext cx="53" cy="44"/>
              </a:xfrm>
              <a:custGeom>
                <a:avLst/>
                <a:gdLst/>
                <a:ahLst/>
                <a:cxnLst/>
                <a:rect l="l" t="t" r="r" b="b"/>
                <a:pathLst>
                  <a:path w="31" h="26" extrusionOk="0">
                    <a:moveTo>
                      <a:pt x="16" y="0"/>
                    </a:moveTo>
                    <a:cubicBezTo>
                      <a:pt x="11" y="0"/>
                      <a:pt x="6" y="2"/>
                      <a:pt x="4" y="6"/>
                    </a:cubicBezTo>
                    <a:cubicBezTo>
                      <a:pt x="0" y="13"/>
                      <a:pt x="2" y="21"/>
                      <a:pt x="9" y="24"/>
                    </a:cubicBezTo>
                    <a:cubicBezTo>
                      <a:pt x="11" y="26"/>
                      <a:pt x="13" y="26"/>
                      <a:pt x="15" y="26"/>
                    </a:cubicBezTo>
                    <a:cubicBezTo>
                      <a:pt x="20" y="26"/>
                      <a:pt x="24" y="24"/>
                      <a:pt x="27" y="20"/>
                    </a:cubicBezTo>
                    <a:cubicBezTo>
                      <a:pt x="31" y="13"/>
                      <a:pt x="28" y="5"/>
                      <a:pt x="22" y="2"/>
                    </a:cubicBezTo>
                    <a:cubicBezTo>
                      <a:pt x="20" y="0"/>
                      <a:pt x="18" y="0"/>
                      <a:pt x="16"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7" name="Google Shape;1260;p5">
                <a:extLst>
                  <a:ext uri="{FF2B5EF4-FFF2-40B4-BE49-F238E27FC236}">
                    <a16:creationId xmlns:a16="http://schemas.microsoft.com/office/drawing/2014/main" id="{82300E30-9D62-462E-A0F5-602C1DD898B0}"/>
                  </a:ext>
                </a:extLst>
              </p:cNvPr>
              <p:cNvSpPr/>
              <p:nvPr/>
            </p:nvSpPr>
            <p:spPr>
              <a:xfrm>
                <a:off x="2672" y="2069"/>
                <a:ext cx="56" cy="50"/>
              </a:xfrm>
              <a:custGeom>
                <a:avLst/>
                <a:gdLst/>
                <a:ahLst/>
                <a:cxnLst/>
                <a:rect l="l" t="t" r="r" b="b"/>
                <a:pathLst>
                  <a:path w="33" h="29" extrusionOk="0">
                    <a:moveTo>
                      <a:pt x="9" y="0"/>
                    </a:moveTo>
                    <a:cubicBezTo>
                      <a:pt x="8" y="1"/>
                      <a:pt x="7" y="2"/>
                      <a:pt x="6" y="3"/>
                    </a:cubicBezTo>
                    <a:cubicBezTo>
                      <a:pt x="0" y="9"/>
                      <a:pt x="0" y="19"/>
                      <a:pt x="6" y="25"/>
                    </a:cubicBezTo>
                    <a:cubicBezTo>
                      <a:pt x="9" y="28"/>
                      <a:pt x="13" y="29"/>
                      <a:pt x="17" y="29"/>
                    </a:cubicBezTo>
                    <a:cubicBezTo>
                      <a:pt x="21" y="29"/>
                      <a:pt x="25" y="28"/>
                      <a:pt x="28" y="25"/>
                    </a:cubicBezTo>
                    <a:cubicBezTo>
                      <a:pt x="31" y="22"/>
                      <a:pt x="33" y="18"/>
                      <a:pt x="32" y="13"/>
                    </a:cubicBezTo>
                    <a:cubicBezTo>
                      <a:pt x="32" y="12"/>
                      <a:pt x="31" y="11"/>
                      <a:pt x="31" y="10"/>
                    </a:cubicBezTo>
                    <a:cubicBezTo>
                      <a:pt x="24" y="5"/>
                      <a:pt x="17" y="2"/>
                      <a:pt x="9"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8" name="Google Shape;1261;p5">
                <a:extLst>
                  <a:ext uri="{FF2B5EF4-FFF2-40B4-BE49-F238E27FC236}">
                    <a16:creationId xmlns:a16="http://schemas.microsoft.com/office/drawing/2014/main" id="{7114B69F-D9F7-4191-A8F9-451E89EF9DDD}"/>
                  </a:ext>
                </a:extLst>
              </p:cNvPr>
              <p:cNvSpPr/>
              <p:nvPr/>
            </p:nvSpPr>
            <p:spPr>
              <a:xfrm>
                <a:off x="2725" y="2086"/>
                <a:ext cx="2" cy="5"/>
              </a:xfrm>
              <a:custGeom>
                <a:avLst/>
                <a:gdLst/>
                <a:ahLst/>
                <a:cxnLst/>
                <a:rect l="l" t="t" r="r" b="b"/>
                <a:pathLst>
                  <a:path w="1" h="3" extrusionOk="0">
                    <a:moveTo>
                      <a:pt x="0" y="0"/>
                    </a:moveTo>
                    <a:cubicBezTo>
                      <a:pt x="0" y="1"/>
                      <a:pt x="1" y="2"/>
                      <a:pt x="1" y="3"/>
                    </a:cubicBezTo>
                    <a:cubicBezTo>
                      <a:pt x="1" y="3"/>
                      <a:pt x="1" y="2"/>
                      <a:pt x="1" y="1"/>
                    </a:cubicBezTo>
                    <a:cubicBezTo>
                      <a:pt x="1" y="1"/>
                      <a:pt x="0" y="0"/>
                      <a:pt x="0"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19" name="Google Shape;1262;p5">
                <a:extLst>
                  <a:ext uri="{FF2B5EF4-FFF2-40B4-BE49-F238E27FC236}">
                    <a16:creationId xmlns:a16="http://schemas.microsoft.com/office/drawing/2014/main" id="{51A2A4ED-9B7A-4FED-8F2C-DD5F3AD1B5C5}"/>
                  </a:ext>
                </a:extLst>
              </p:cNvPr>
              <p:cNvSpPr/>
              <p:nvPr/>
            </p:nvSpPr>
            <p:spPr>
              <a:xfrm>
                <a:off x="4081" y="1138"/>
                <a:ext cx="38" cy="72"/>
              </a:xfrm>
              <a:custGeom>
                <a:avLst/>
                <a:gdLst/>
                <a:ahLst/>
                <a:cxnLst/>
                <a:rect l="l" t="t" r="r" b="b"/>
                <a:pathLst>
                  <a:path w="22" h="42" extrusionOk="0">
                    <a:moveTo>
                      <a:pt x="15" y="0"/>
                    </a:moveTo>
                    <a:cubicBezTo>
                      <a:pt x="13" y="3"/>
                      <a:pt x="11" y="7"/>
                      <a:pt x="8" y="10"/>
                    </a:cubicBezTo>
                    <a:cubicBezTo>
                      <a:pt x="10" y="14"/>
                      <a:pt x="11" y="18"/>
                      <a:pt x="11" y="23"/>
                    </a:cubicBezTo>
                    <a:cubicBezTo>
                      <a:pt x="10" y="31"/>
                      <a:pt x="6" y="38"/>
                      <a:pt x="0" y="42"/>
                    </a:cubicBezTo>
                    <a:cubicBezTo>
                      <a:pt x="4" y="40"/>
                      <a:pt x="8" y="38"/>
                      <a:pt x="12" y="34"/>
                    </a:cubicBezTo>
                    <a:cubicBezTo>
                      <a:pt x="21" y="25"/>
                      <a:pt x="22" y="10"/>
                      <a:pt x="15"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0" name="Google Shape;1263;p5">
                <a:extLst>
                  <a:ext uri="{FF2B5EF4-FFF2-40B4-BE49-F238E27FC236}">
                    <a16:creationId xmlns:a16="http://schemas.microsoft.com/office/drawing/2014/main" id="{C56050C8-7282-4FCE-BF2E-F7828D9FB65C}"/>
                  </a:ext>
                </a:extLst>
              </p:cNvPr>
              <p:cNvSpPr/>
              <p:nvPr/>
            </p:nvSpPr>
            <p:spPr>
              <a:xfrm>
                <a:off x="3944" y="1215"/>
                <a:ext cx="113" cy="79"/>
              </a:xfrm>
              <a:custGeom>
                <a:avLst/>
                <a:gdLst/>
                <a:ahLst/>
                <a:cxnLst/>
                <a:rect l="l" t="t" r="r" b="b"/>
                <a:pathLst>
                  <a:path w="66" h="46" extrusionOk="0">
                    <a:moveTo>
                      <a:pt x="57" y="0"/>
                    </a:moveTo>
                    <a:cubicBezTo>
                      <a:pt x="55" y="12"/>
                      <a:pt x="46" y="21"/>
                      <a:pt x="34" y="22"/>
                    </a:cubicBezTo>
                    <a:cubicBezTo>
                      <a:pt x="33" y="22"/>
                      <a:pt x="32" y="23"/>
                      <a:pt x="30" y="23"/>
                    </a:cubicBezTo>
                    <a:cubicBezTo>
                      <a:pt x="18" y="23"/>
                      <a:pt x="7" y="14"/>
                      <a:pt x="4" y="2"/>
                    </a:cubicBezTo>
                    <a:cubicBezTo>
                      <a:pt x="1" y="8"/>
                      <a:pt x="0" y="15"/>
                      <a:pt x="1" y="22"/>
                    </a:cubicBezTo>
                    <a:cubicBezTo>
                      <a:pt x="2" y="23"/>
                      <a:pt x="2" y="24"/>
                      <a:pt x="2" y="25"/>
                    </a:cubicBezTo>
                    <a:cubicBezTo>
                      <a:pt x="12" y="35"/>
                      <a:pt x="24" y="42"/>
                      <a:pt x="37" y="46"/>
                    </a:cubicBezTo>
                    <a:cubicBezTo>
                      <a:pt x="38" y="46"/>
                      <a:pt x="38" y="46"/>
                      <a:pt x="39" y="46"/>
                    </a:cubicBezTo>
                    <a:cubicBezTo>
                      <a:pt x="55" y="42"/>
                      <a:pt x="66" y="25"/>
                      <a:pt x="62" y="8"/>
                    </a:cubicBezTo>
                    <a:cubicBezTo>
                      <a:pt x="61" y="6"/>
                      <a:pt x="60" y="3"/>
                      <a:pt x="59" y="1"/>
                    </a:cubicBezTo>
                    <a:cubicBezTo>
                      <a:pt x="58" y="0"/>
                      <a:pt x="58" y="0"/>
                      <a:pt x="5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1" name="Google Shape;1264;p5">
                <a:extLst>
                  <a:ext uri="{FF2B5EF4-FFF2-40B4-BE49-F238E27FC236}">
                    <a16:creationId xmlns:a16="http://schemas.microsoft.com/office/drawing/2014/main" id="{3A25F78C-397A-428F-AE02-B3F985146689}"/>
                  </a:ext>
                </a:extLst>
              </p:cNvPr>
              <p:cNvSpPr/>
              <p:nvPr/>
            </p:nvSpPr>
            <p:spPr>
              <a:xfrm>
                <a:off x="3979" y="1012"/>
                <a:ext cx="120" cy="74"/>
              </a:xfrm>
              <a:custGeom>
                <a:avLst/>
                <a:gdLst/>
                <a:ahLst/>
                <a:cxnLst/>
                <a:rect l="l" t="t" r="r" b="b"/>
                <a:pathLst>
                  <a:path w="70" h="43" extrusionOk="0">
                    <a:moveTo>
                      <a:pt x="35" y="0"/>
                    </a:moveTo>
                    <a:cubicBezTo>
                      <a:pt x="27" y="1"/>
                      <a:pt x="19" y="3"/>
                      <a:pt x="11" y="6"/>
                    </a:cubicBezTo>
                    <a:cubicBezTo>
                      <a:pt x="7" y="8"/>
                      <a:pt x="3" y="10"/>
                      <a:pt x="0" y="12"/>
                    </a:cubicBezTo>
                    <a:cubicBezTo>
                      <a:pt x="0" y="12"/>
                      <a:pt x="0" y="12"/>
                      <a:pt x="0" y="12"/>
                    </a:cubicBezTo>
                    <a:cubicBezTo>
                      <a:pt x="2" y="30"/>
                      <a:pt x="17" y="43"/>
                      <a:pt x="35" y="43"/>
                    </a:cubicBezTo>
                    <a:cubicBezTo>
                      <a:pt x="35" y="43"/>
                      <a:pt x="35" y="43"/>
                      <a:pt x="35" y="43"/>
                    </a:cubicBezTo>
                    <a:cubicBezTo>
                      <a:pt x="40" y="40"/>
                      <a:pt x="44" y="39"/>
                      <a:pt x="50" y="39"/>
                    </a:cubicBezTo>
                    <a:cubicBezTo>
                      <a:pt x="50" y="39"/>
                      <a:pt x="50" y="39"/>
                      <a:pt x="50" y="39"/>
                    </a:cubicBezTo>
                    <a:cubicBezTo>
                      <a:pt x="51" y="39"/>
                      <a:pt x="51" y="39"/>
                      <a:pt x="52" y="39"/>
                    </a:cubicBezTo>
                    <a:cubicBezTo>
                      <a:pt x="63" y="33"/>
                      <a:pt x="70" y="22"/>
                      <a:pt x="70" y="9"/>
                    </a:cubicBezTo>
                    <a:cubicBezTo>
                      <a:pt x="67" y="16"/>
                      <a:pt x="61" y="20"/>
                      <a:pt x="53" y="20"/>
                    </a:cubicBezTo>
                    <a:cubicBezTo>
                      <a:pt x="53" y="20"/>
                      <a:pt x="52" y="20"/>
                      <a:pt x="52" y="20"/>
                    </a:cubicBezTo>
                    <a:cubicBezTo>
                      <a:pt x="42" y="19"/>
                      <a:pt x="34" y="10"/>
                      <a:pt x="35"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4" name="Google Shape;1265;p5">
                <a:extLst>
                  <a:ext uri="{FF2B5EF4-FFF2-40B4-BE49-F238E27FC236}">
                    <a16:creationId xmlns:a16="http://schemas.microsoft.com/office/drawing/2014/main" id="{FB4A42F3-DD85-4206-8DE5-BDB8B17BCD54}"/>
                  </a:ext>
                </a:extLst>
              </p:cNvPr>
              <p:cNvSpPr/>
              <p:nvPr/>
            </p:nvSpPr>
            <p:spPr>
              <a:xfrm>
                <a:off x="3946" y="1160"/>
                <a:ext cx="70" cy="58"/>
              </a:xfrm>
              <a:custGeom>
                <a:avLst/>
                <a:gdLst/>
                <a:ahLst/>
                <a:cxnLst/>
                <a:rect l="l" t="t" r="r" b="b"/>
                <a:pathLst>
                  <a:path w="41" h="34" extrusionOk="0">
                    <a:moveTo>
                      <a:pt x="29" y="0"/>
                    </a:moveTo>
                    <a:cubicBezTo>
                      <a:pt x="28" y="0"/>
                      <a:pt x="27" y="0"/>
                      <a:pt x="26" y="0"/>
                    </a:cubicBezTo>
                    <a:cubicBezTo>
                      <a:pt x="11" y="2"/>
                      <a:pt x="0" y="16"/>
                      <a:pt x="2" y="31"/>
                    </a:cubicBezTo>
                    <a:cubicBezTo>
                      <a:pt x="2" y="32"/>
                      <a:pt x="3" y="33"/>
                      <a:pt x="3" y="34"/>
                    </a:cubicBezTo>
                    <a:cubicBezTo>
                      <a:pt x="7" y="26"/>
                      <a:pt x="14" y="19"/>
                      <a:pt x="24" y="17"/>
                    </a:cubicBezTo>
                    <a:cubicBezTo>
                      <a:pt x="26" y="17"/>
                      <a:pt x="28" y="16"/>
                      <a:pt x="31" y="16"/>
                    </a:cubicBezTo>
                    <a:cubicBezTo>
                      <a:pt x="34" y="16"/>
                      <a:pt x="37" y="17"/>
                      <a:pt x="41" y="18"/>
                    </a:cubicBezTo>
                    <a:cubicBezTo>
                      <a:pt x="39" y="14"/>
                      <a:pt x="38" y="10"/>
                      <a:pt x="38" y="5"/>
                    </a:cubicBezTo>
                    <a:cubicBezTo>
                      <a:pt x="39" y="4"/>
                      <a:pt x="39" y="3"/>
                      <a:pt x="39" y="2"/>
                    </a:cubicBezTo>
                    <a:cubicBezTo>
                      <a:pt x="36" y="0"/>
                      <a:pt x="33" y="0"/>
                      <a:pt x="29"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5" name="Google Shape;1266;p5">
                <a:extLst>
                  <a:ext uri="{FF2B5EF4-FFF2-40B4-BE49-F238E27FC236}">
                    <a16:creationId xmlns:a16="http://schemas.microsoft.com/office/drawing/2014/main" id="{1E63ADFB-D4E2-4F64-A5CB-5E1F8EECD019}"/>
                  </a:ext>
                </a:extLst>
              </p:cNvPr>
              <p:cNvSpPr/>
              <p:nvPr/>
            </p:nvSpPr>
            <p:spPr>
              <a:xfrm>
                <a:off x="3951" y="1187"/>
                <a:ext cx="91" cy="67"/>
              </a:xfrm>
              <a:custGeom>
                <a:avLst/>
                <a:gdLst/>
                <a:ahLst/>
                <a:cxnLst/>
                <a:rect l="l" t="t" r="r" b="b"/>
                <a:pathLst>
                  <a:path w="53" h="39" extrusionOk="0">
                    <a:moveTo>
                      <a:pt x="28" y="0"/>
                    </a:moveTo>
                    <a:cubicBezTo>
                      <a:pt x="25" y="0"/>
                      <a:pt x="23" y="1"/>
                      <a:pt x="21" y="1"/>
                    </a:cubicBezTo>
                    <a:cubicBezTo>
                      <a:pt x="11" y="3"/>
                      <a:pt x="4" y="10"/>
                      <a:pt x="0" y="18"/>
                    </a:cubicBezTo>
                    <a:cubicBezTo>
                      <a:pt x="3" y="30"/>
                      <a:pt x="14" y="39"/>
                      <a:pt x="26" y="39"/>
                    </a:cubicBezTo>
                    <a:cubicBezTo>
                      <a:pt x="28" y="39"/>
                      <a:pt x="29" y="38"/>
                      <a:pt x="30" y="38"/>
                    </a:cubicBezTo>
                    <a:cubicBezTo>
                      <a:pt x="42" y="37"/>
                      <a:pt x="51" y="28"/>
                      <a:pt x="53" y="16"/>
                    </a:cubicBezTo>
                    <a:cubicBezTo>
                      <a:pt x="46" y="14"/>
                      <a:pt x="41" y="9"/>
                      <a:pt x="38" y="2"/>
                    </a:cubicBezTo>
                    <a:cubicBezTo>
                      <a:pt x="34" y="1"/>
                      <a:pt x="31" y="0"/>
                      <a:pt x="28"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6" name="Google Shape;1267;p5">
                <a:extLst>
                  <a:ext uri="{FF2B5EF4-FFF2-40B4-BE49-F238E27FC236}">
                    <a16:creationId xmlns:a16="http://schemas.microsoft.com/office/drawing/2014/main" id="{429A85AB-672D-44F2-8146-BDBB40E925F5}"/>
                  </a:ext>
                </a:extLst>
              </p:cNvPr>
              <p:cNvSpPr/>
              <p:nvPr/>
            </p:nvSpPr>
            <p:spPr>
              <a:xfrm>
                <a:off x="4167" y="1126"/>
                <a:ext cx="27" cy="46"/>
              </a:xfrm>
              <a:custGeom>
                <a:avLst/>
                <a:gdLst/>
                <a:ahLst/>
                <a:cxnLst/>
                <a:rect l="l" t="t" r="r" b="b"/>
                <a:pathLst>
                  <a:path w="16" h="27" extrusionOk="0">
                    <a:moveTo>
                      <a:pt x="14" y="0"/>
                    </a:moveTo>
                    <a:cubicBezTo>
                      <a:pt x="13" y="0"/>
                      <a:pt x="13" y="0"/>
                      <a:pt x="13" y="0"/>
                    </a:cubicBezTo>
                    <a:cubicBezTo>
                      <a:pt x="6" y="1"/>
                      <a:pt x="0" y="8"/>
                      <a:pt x="1" y="15"/>
                    </a:cubicBezTo>
                    <a:cubicBezTo>
                      <a:pt x="2" y="22"/>
                      <a:pt x="8" y="27"/>
                      <a:pt x="15" y="27"/>
                    </a:cubicBezTo>
                    <a:cubicBezTo>
                      <a:pt x="15" y="27"/>
                      <a:pt x="15" y="27"/>
                      <a:pt x="15" y="27"/>
                    </a:cubicBezTo>
                    <a:cubicBezTo>
                      <a:pt x="16" y="18"/>
                      <a:pt x="16" y="9"/>
                      <a:pt x="14"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7" name="Google Shape;1268;p5">
                <a:extLst>
                  <a:ext uri="{FF2B5EF4-FFF2-40B4-BE49-F238E27FC236}">
                    <a16:creationId xmlns:a16="http://schemas.microsoft.com/office/drawing/2014/main" id="{41CD6523-5413-49A8-89EC-263316B21AA8}"/>
                  </a:ext>
                </a:extLst>
              </p:cNvPr>
              <p:cNvSpPr/>
              <p:nvPr/>
            </p:nvSpPr>
            <p:spPr>
              <a:xfrm>
                <a:off x="4020" y="1079"/>
                <a:ext cx="89" cy="62"/>
              </a:xfrm>
              <a:custGeom>
                <a:avLst/>
                <a:gdLst/>
                <a:ahLst/>
                <a:cxnLst/>
                <a:rect l="l" t="t" r="r" b="b"/>
                <a:pathLst>
                  <a:path w="52" h="36" extrusionOk="0">
                    <a:moveTo>
                      <a:pt x="28" y="0"/>
                    </a:moveTo>
                    <a:cubicBezTo>
                      <a:pt x="24" y="2"/>
                      <a:pt x="20" y="3"/>
                      <a:pt x="15" y="4"/>
                    </a:cubicBezTo>
                    <a:cubicBezTo>
                      <a:pt x="14" y="4"/>
                      <a:pt x="13" y="4"/>
                      <a:pt x="11" y="4"/>
                    </a:cubicBezTo>
                    <a:cubicBezTo>
                      <a:pt x="5" y="9"/>
                      <a:pt x="0" y="17"/>
                      <a:pt x="0" y="26"/>
                    </a:cubicBezTo>
                    <a:cubicBezTo>
                      <a:pt x="0" y="30"/>
                      <a:pt x="1" y="33"/>
                      <a:pt x="3" y="36"/>
                    </a:cubicBezTo>
                    <a:cubicBezTo>
                      <a:pt x="3" y="36"/>
                      <a:pt x="4" y="35"/>
                      <a:pt x="4" y="35"/>
                    </a:cubicBezTo>
                    <a:cubicBezTo>
                      <a:pt x="5" y="33"/>
                      <a:pt x="7" y="32"/>
                      <a:pt x="8" y="30"/>
                    </a:cubicBezTo>
                    <a:cubicBezTo>
                      <a:pt x="13" y="25"/>
                      <a:pt x="21" y="22"/>
                      <a:pt x="28" y="22"/>
                    </a:cubicBezTo>
                    <a:cubicBezTo>
                      <a:pt x="35" y="22"/>
                      <a:pt x="42" y="24"/>
                      <a:pt x="47" y="29"/>
                    </a:cubicBezTo>
                    <a:cubicBezTo>
                      <a:pt x="48" y="31"/>
                      <a:pt x="50" y="32"/>
                      <a:pt x="51" y="34"/>
                    </a:cubicBezTo>
                    <a:cubicBezTo>
                      <a:pt x="51" y="31"/>
                      <a:pt x="52" y="28"/>
                      <a:pt x="52" y="25"/>
                    </a:cubicBezTo>
                    <a:cubicBezTo>
                      <a:pt x="52" y="12"/>
                      <a:pt x="41" y="1"/>
                      <a:pt x="28"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8" name="Google Shape;1269;p5">
                <a:extLst>
                  <a:ext uri="{FF2B5EF4-FFF2-40B4-BE49-F238E27FC236}">
                    <a16:creationId xmlns:a16="http://schemas.microsoft.com/office/drawing/2014/main" id="{6C9F4FA5-DFA8-4353-B959-AD6B04763C23}"/>
                  </a:ext>
                </a:extLst>
              </p:cNvPr>
              <p:cNvSpPr/>
              <p:nvPr/>
            </p:nvSpPr>
            <p:spPr>
              <a:xfrm>
                <a:off x="4027" y="1117"/>
                <a:ext cx="80" cy="38"/>
              </a:xfrm>
              <a:custGeom>
                <a:avLst/>
                <a:gdLst/>
                <a:ahLst/>
                <a:cxnLst/>
                <a:rect l="l" t="t" r="r" b="b"/>
                <a:pathLst>
                  <a:path w="47" h="22" extrusionOk="0">
                    <a:moveTo>
                      <a:pt x="24" y="0"/>
                    </a:moveTo>
                    <a:cubicBezTo>
                      <a:pt x="17" y="0"/>
                      <a:pt x="9" y="3"/>
                      <a:pt x="4" y="8"/>
                    </a:cubicBezTo>
                    <a:cubicBezTo>
                      <a:pt x="3" y="10"/>
                      <a:pt x="1" y="11"/>
                      <a:pt x="0" y="13"/>
                    </a:cubicBezTo>
                    <a:cubicBezTo>
                      <a:pt x="5" y="9"/>
                      <a:pt x="11" y="7"/>
                      <a:pt x="17" y="7"/>
                    </a:cubicBezTo>
                    <a:cubicBezTo>
                      <a:pt x="18" y="7"/>
                      <a:pt x="19" y="7"/>
                      <a:pt x="19" y="7"/>
                    </a:cubicBezTo>
                    <a:cubicBezTo>
                      <a:pt x="29" y="8"/>
                      <a:pt x="37" y="14"/>
                      <a:pt x="40" y="22"/>
                    </a:cubicBezTo>
                    <a:cubicBezTo>
                      <a:pt x="43" y="19"/>
                      <a:pt x="45" y="15"/>
                      <a:pt x="47" y="12"/>
                    </a:cubicBezTo>
                    <a:cubicBezTo>
                      <a:pt x="46" y="10"/>
                      <a:pt x="44" y="9"/>
                      <a:pt x="43" y="7"/>
                    </a:cubicBezTo>
                    <a:cubicBezTo>
                      <a:pt x="38" y="2"/>
                      <a:pt x="31" y="0"/>
                      <a:pt x="24"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29" name="Google Shape;1270;p5">
                <a:extLst>
                  <a:ext uri="{FF2B5EF4-FFF2-40B4-BE49-F238E27FC236}">
                    <a16:creationId xmlns:a16="http://schemas.microsoft.com/office/drawing/2014/main" id="{C76DFA52-5A2F-4CC2-A79E-11CBFB222ED7}"/>
                  </a:ext>
                </a:extLst>
              </p:cNvPr>
              <p:cNvSpPr/>
              <p:nvPr/>
            </p:nvSpPr>
            <p:spPr>
              <a:xfrm>
                <a:off x="4039" y="1079"/>
                <a:ext cx="29" cy="7"/>
              </a:xfrm>
              <a:custGeom>
                <a:avLst/>
                <a:gdLst/>
                <a:ahLst/>
                <a:cxnLst/>
                <a:rect l="l" t="t" r="r" b="b"/>
                <a:pathLst>
                  <a:path w="17" h="4" extrusionOk="0">
                    <a:moveTo>
                      <a:pt x="15" y="0"/>
                    </a:moveTo>
                    <a:cubicBezTo>
                      <a:pt x="15" y="0"/>
                      <a:pt x="15" y="0"/>
                      <a:pt x="15" y="0"/>
                    </a:cubicBezTo>
                    <a:cubicBezTo>
                      <a:pt x="9" y="0"/>
                      <a:pt x="5" y="1"/>
                      <a:pt x="0" y="4"/>
                    </a:cubicBezTo>
                    <a:cubicBezTo>
                      <a:pt x="2" y="4"/>
                      <a:pt x="3" y="4"/>
                      <a:pt x="4" y="4"/>
                    </a:cubicBezTo>
                    <a:cubicBezTo>
                      <a:pt x="9" y="3"/>
                      <a:pt x="13" y="2"/>
                      <a:pt x="17" y="0"/>
                    </a:cubicBezTo>
                    <a:cubicBezTo>
                      <a:pt x="16" y="0"/>
                      <a:pt x="16" y="0"/>
                      <a:pt x="15" y="0"/>
                    </a:cubicBezTo>
                  </a:path>
                </a:pathLst>
              </a:custGeom>
              <a:solidFill>
                <a:srgbClr val="2B2B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0" name="Google Shape;1271;p5">
                <a:extLst>
                  <a:ext uri="{FF2B5EF4-FFF2-40B4-BE49-F238E27FC236}">
                    <a16:creationId xmlns:a16="http://schemas.microsoft.com/office/drawing/2014/main" id="{222402BF-A588-4E48-9596-654FE3A70038}"/>
                  </a:ext>
                </a:extLst>
              </p:cNvPr>
              <p:cNvSpPr/>
              <p:nvPr/>
            </p:nvSpPr>
            <p:spPr>
              <a:xfrm>
                <a:off x="4126" y="1081"/>
                <a:ext cx="26" cy="24"/>
              </a:xfrm>
              <a:custGeom>
                <a:avLst/>
                <a:gdLst/>
                <a:ahLst/>
                <a:cxnLst/>
                <a:rect l="l" t="t" r="r" b="b"/>
                <a:pathLst>
                  <a:path w="15" h="14" extrusionOk="0">
                    <a:moveTo>
                      <a:pt x="8" y="0"/>
                    </a:moveTo>
                    <a:cubicBezTo>
                      <a:pt x="7" y="0"/>
                      <a:pt x="7" y="0"/>
                      <a:pt x="7" y="0"/>
                    </a:cubicBezTo>
                    <a:cubicBezTo>
                      <a:pt x="3" y="0"/>
                      <a:pt x="0" y="4"/>
                      <a:pt x="1" y="8"/>
                    </a:cubicBezTo>
                    <a:cubicBezTo>
                      <a:pt x="1" y="11"/>
                      <a:pt x="4" y="14"/>
                      <a:pt x="8" y="14"/>
                    </a:cubicBezTo>
                    <a:cubicBezTo>
                      <a:pt x="8" y="14"/>
                      <a:pt x="8" y="14"/>
                      <a:pt x="8" y="14"/>
                    </a:cubicBezTo>
                    <a:cubicBezTo>
                      <a:pt x="12" y="13"/>
                      <a:pt x="15" y="10"/>
                      <a:pt x="15" y="6"/>
                    </a:cubicBezTo>
                    <a:cubicBezTo>
                      <a:pt x="14" y="2"/>
                      <a:pt x="11" y="0"/>
                      <a:pt x="8"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1" name="Google Shape;1272;p5">
                <a:extLst>
                  <a:ext uri="{FF2B5EF4-FFF2-40B4-BE49-F238E27FC236}">
                    <a16:creationId xmlns:a16="http://schemas.microsoft.com/office/drawing/2014/main" id="{F704EBDA-6B64-4EE4-A5A9-DDA663BE9E38}"/>
                  </a:ext>
                </a:extLst>
              </p:cNvPr>
              <p:cNvSpPr/>
              <p:nvPr/>
            </p:nvSpPr>
            <p:spPr>
              <a:xfrm>
                <a:off x="4013" y="1141"/>
                <a:ext cx="68" cy="76"/>
              </a:xfrm>
              <a:custGeom>
                <a:avLst/>
                <a:gdLst/>
                <a:ahLst/>
                <a:cxnLst/>
                <a:rect l="l" t="t" r="r" b="b"/>
                <a:pathLst>
                  <a:path w="40" h="44" extrusionOk="0">
                    <a:moveTo>
                      <a:pt x="18" y="37"/>
                    </a:moveTo>
                    <a:cubicBezTo>
                      <a:pt x="18" y="39"/>
                      <a:pt x="18" y="40"/>
                      <a:pt x="18" y="42"/>
                    </a:cubicBezTo>
                    <a:cubicBezTo>
                      <a:pt x="18" y="42"/>
                      <a:pt x="18" y="43"/>
                      <a:pt x="19" y="44"/>
                    </a:cubicBezTo>
                    <a:cubicBezTo>
                      <a:pt x="20" y="44"/>
                      <a:pt x="21" y="44"/>
                      <a:pt x="23" y="44"/>
                    </a:cubicBezTo>
                    <a:cubicBezTo>
                      <a:pt x="24" y="44"/>
                      <a:pt x="24" y="44"/>
                      <a:pt x="25" y="44"/>
                    </a:cubicBezTo>
                    <a:cubicBezTo>
                      <a:pt x="30" y="44"/>
                      <a:pt x="36" y="43"/>
                      <a:pt x="40" y="40"/>
                    </a:cubicBezTo>
                    <a:cubicBezTo>
                      <a:pt x="37" y="40"/>
                      <a:pt x="35" y="41"/>
                      <a:pt x="32" y="41"/>
                    </a:cubicBezTo>
                    <a:cubicBezTo>
                      <a:pt x="27" y="41"/>
                      <a:pt x="22" y="40"/>
                      <a:pt x="18" y="37"/>
                    </a:cubicBezTo>
                    <a:moveTo>
                      <a:pt x="7" y="0"/>
                    </a:moveTo>
                    <a:cubicBezTo>
                      <a:pt x="4" y="4"/>
                      <a:pt x="1" y="8"/>
                      <a:pt x="0" y="13"/>
                    </a:cubicBezTo>
                    <a:cubicBezTo>
                      <a:pt x="2" y="13"/>
                      <a:pt x="3" y="14"/>
                      <a:pt x="4" y="15"/>
                    </a:cubicBezTo>
                    <a:cubicBezTo>
                      <a:pt x="4" y="10"/>
                      <a:pt x="5" y="5"/>
                      <a:pt x="7" y="1"/>
                    </a:cubicBezTo>
                    <a:cubicBezTo>
                      <a:pt x="7" y="1"/>
                      <a:pt x="7" y="1"/>
                      <a:pt x="7"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2" name="Google Shape;1273;p5">
                <a:extLst>
                  <a:ext uri="{FF2B5EF4-FFF2-40B4-BE49-F238E27FC236}">
                    <a16:creationId xmlns:a16="http://schemas.microsoft.com/office/drawing/2014/main" id="{5DEB788C-C46A-4E4D-9B6E-5A19B82DA853}"/>
                  </a:ext>
                </a:extLst>
              </p:cNvPr>
              <p:cNvSpPr/>
              <p:nvPr/>
            </p:nvSpPr>
            <p:spPr>
              <a:xfrm>
                <a:off x="4020" y="1143"/>
                <a:ext cx="80" cy="68"/>
              </a:xfrm>
              <a:custGeom>
                <a:avLst/>
                <a:gdLst/>
                <a:ahLst/>
                <a:cxnLst/>
                <a:rect l="l" t="t" r="r" b="b"/>
                <a:pathLst>
                  <a:path w="47" h="40" extrusionOk="0">
                    <a:moveTo>
                      <a:pt x="3" y="0"/>
                    </a:moveTo>
                    <a:cubicBezTo>
                      <a:pt x="1" y="4"/>
                      <a:pt x="0" y="9"/>
                      <a:pt x="0" y="14"/>
                    </a:cubicBezTo>
                    <a:cubicBezTo>
                      <a:pt x="7" y="18"/>
                      <a:pt x="13" y="25"/>
                      <a:pt x="14" y="34"/>
                    </a:cubicBezTo>
                    <a:cubicBezTo>
                      <a:pt x="14" y="35"/>
                      <a:pt x="14" y="35"/>
                      <a:pt x="14" y="36"/>
                    </a:cubicBezTo>
                    <a:cubicBezTo>
                      <a:pt x="18" y="39"/>
                      <a:pt x="23" y="40"/>
                      <a:pt x="28" y="40"/>
                    </a:cubicBezTo>
                    <a:cubicBezTo>
                      <a:pt x="31" y="40"/>
                      <a:pt x="33" y="39"/>
                      <a:pt x="36" y="39"/>
                    </a:cubicBezTo>
                    <a:cubicBezTo>
                      <a:pt x="42" y="35"/>
                      <a:pt x="46" y="28"/>
                      <a:pt x="47" y="20"/>
                    </a:cubicBezTo>
                    <a:cubicBezTo>
                      <a:pt x="47" y="15"/>
                      <a:pt x="46" y="11"/>
                      <a:pt x="44" y="7"/>
                    </a:cubicBezTo>
                    <a:cubicBezTo>
                      <a:pt x="40" y="11"/>
                      <a:pt x="33" y="14"/>
                      <a:pt x="27" y="14"/>
                    </a:cubicBezTo>
                    <a:cubicBezTo>
                      <a:pt x="26" y="14"/>
                      <a:pt x="26" y="14"/>
                      <a:pt x="26" y="14"/>
                    </a:cubicBezTo>
                    <a:cubicBezTo>
                      <a:pt x="16" y="14"/>
                      <a:pt x="8" y="8"/>
                      <a:pt x="3"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3" name="Google Shape;1274;p5">
                <a:extLst>
                  <a:ext uri="{FF2B5EF4-FFF2-40B4-BE49-F238E27FC236}">
                    <a16:creationId xmlns:a16="http://schemas.microsoft.com/office/drawing/2014/main" id="{6E005769-4A53-42E7-9E31-1F13B3B0F62D}"/>
                  </a:ext>
                </a:extLst>
              </p:cNvPr>
              <p:cNvSpPr/>
              <p:nvPr/>
            </p:nvSpPr>
            <p:spPr>
              <a:xfrm>
                <a:off x="4042" y="1213"/>
                <a:ext cx="3" cy="4"/>
              </a:xfrm>
              <a:custGeom>
                <a:avLst/>
                <a:gdLst/>
                <a:ahLst/>
                <a:cxnLst/>
                <a:rect l="l" t="t" r="r" b="b"/>
                <a:pathLst>
                  <a:path w="2" h="2" extrusionOk="0">
                    <a:moveTo>
                      <a:pt x="1" y="0"/>
                    </a:moveTo>
                    <a:cubicBezTo>
                      <a:pt x="1" y="0"/>
                      <a:pt x="0" y="1"/>
                      <a:pt x="0" y="1"/>
                    </a:cubicBezTo>
                    <a:cubicBezTo>
                      <a:pt x="1" y="1"/>
                      <a:pt x="1" y="1"/>
                      <a:pt x="2" y="2"/>
                    </a:cubicBezTo>
                    <a:cubicBezTo>
                      <a:pt x="1" y="1"/>
                      <a:pt x="1" y="0"/>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4" name="Google Shape;1275;p5">
                <a:extLst>
                  <a:ext uri="{FF2B5EF4-FFF2-40B4-BE49-F238E27FC236}">
                    <a16:creationId xmlns:a16="http://schemas.microsoft.com/office/drawing/2014/main" id="{9666DEE2-D10C-492D-B5F5-8D180CA575EA}"/>
                  </a:ext>
                </a:extLst>
              </p:cNvPr>
              <p:cNvSpPr/>
              <p:nvPr/>
            </p:nvSpPr>
            <p:spPr>
              <a:xfrm>
                <a:off x="4011" y="1163"/>
                <a:ext cx="33" cy="50"/>
              </a:xfrm>
              <a:custGeom>
                <a:avLst/>
                <a:gdLst/>
                <a:ahLst/>
                <a:cxnLst/>
                <a:rect l="l" t="t" r="r" b="b"/>
                <a:pathLst>
                  <a:path w="19" h="29" extrusionOk="0">
                    <a:moveTo>
                      <a:pt x="1" y="0"/>
                    </a:moveTo>
                    <a:cubicBezTo>
                      <a:pt x="1" y="1"/>
                      <a:pt x="1" y="2"/>
                      <a:pt x="0" y="3"/>
                    </a:cubicBezTo>
                    <a:cubicBezTo>
                      <a:pt x="0" y="8"/>
                      <a:pt x="1" y="12"/>
                      <a:pt x="3" y="16"/>
                    </a:cubicBezTo>
                    <a:cubicBezTo>
                      <a:pt x="9" y="18"/>
                      <a:pt x="15" y="23"/>
                      <a:pt x="19" y="29"/>
                    </a:cubicBezTo>
                    <a:cubicBezTo>
                      <a:pt x="19" y="27"/>
                      <a:pt x="19" y="26"/>
                      <a:pt x="19" y="24"/>
                    </a:cubicBezTo>
                    <a:cubicBezTo>
                      <a:pt x="17" y="23"/>
                      <a:pt x="15" y="22"/>
                      <a:pt x="14" y="20"/>
                    </a:cubicBezTo>
                    <a:cubicBezTo>
                      <a:pt x="9" y="15"/>
                      <a:pt x="6" y="8"/>
                      <a:pt x="5" y="2"/>
                    </a:cubicBezTo>
                    <a:cubicBezTo>
                      <a:pt x="4" y="1"/>
                      <a:pt x="3" y="0"/>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5" name="Google Shape;1276;p5">
                <a:extLst>
                  <a:ext uri="{FF2B5EF4-FFF2-40B4-BE49-F238E27FC236}">
                    <a16:creationId xmlns:a16="http://schemas.microsoft.com/office/drawing/2014/main" id="{4FBD2D1A-2BEC-41FB-BABE-B10ADD4426D3}"/>
                  </a:ext>
                </a:extLst>
              </p:cNvPr>
              <p:cNvSpPr/>
              <p:nvPr/>
            </p:nvSpPr>
            <p:spPr>
              <a:xfrm>
                <a:off x="4020" y="1167"/>
                <a:ext cx="24" cy="38"/>
              </a:xfrm>
              <a:custGeom>
                <a:avLst/>
                <a:gdLst/>
                <a:ahLst/>
                <a:cxnLst/>
                <a:rect l="l" t="t" r="r" b="b"/>
                <a:pathLst>
                  <a:path w="14" h="22" extrusionOk="0">
                    <a:moveTo>
                      <a:pt x="0" y="0"/>
                    </a:moveTo>
                    <a:cubicBezTo>
                      <a:pt x="1" y="6"/>
                      <a:pt x="4" y="13"/>
                      <a:pt x="9" y="18"/>
                    </a:cubicBezTo>
                    <a:cubicBezTo>
                      <a:pt x="10" y="20"/>
                      <a:pt x="12" y="21"/>
                      <a:pt x="14" y="22"/>
                    </a:cubicBezTo>
                    <a:cubicBezTo>
                      <a:pt x="14" y="21"/>
                      <a:pt x="14" y="21"/>
                      <a:pt x="14" y="20"/>
                    </a:cubicBezTo>
                    <a:cubicBezTo>
                      <a:pt x="13" y="11"/>
                      <a:pt x="7" y="4"/>
                      <a:pt x="0" y="0"/>
                    </a:cubicBezTo>
                  </a:path>
                </a:pathLst>
              </a:custGeom>
              <a:solidFill>
                <a:srgbClr val="1F202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6" name="Google Shape;1277;p5">
                <a:extLst>
                  <a:ext uri="{FF2B5EF4-FFF2-40B4-BE49-F238E27FC236}">
                    <a16:creationId xmlns:a16="http://schemas.microsoft.com/office/drawing/2014/main" id="{8DBB4A72-5F50-45F0-BFF6-B2CAB91E9C6A}"/>
                  </a:ext>
                </a:extLst>
              </p:cNvPr>
              <p:cNvSpPr/>
              <p:nvPr/>
            </p:nvSpPr>
            <p:spPr>
              <a:xfrm>
                <a:off x="4016" y="1191"/>
                <a:ext cx="28" cy="24"/>
              </a:xfrm>
              <a:custGeom>
                <a:avLst/>
                <a:gdLst/>
                <a:ahLst/>
                <a:cxnLst/>
                <a:rect l="l" t="t" r="r" b="b"/>
                <a:pathLst>
                  <a:path w="16" h="14" extrusionOk="0">
                    <a:moveTo>
                      <a:pt x="0" y="0"/>
                    </a:moveTo>
                    <a:cubicBezTo>
                      <a:pt x="3" y="7"/>
                      <a:pt x="8" y="12"/>
                      <a:pt x="15" y="14"/>
                    </a:cubicBezTo>
                    <a:cubicBezTo>
                      <a:pt x="15" y="14"/>
                      <a:pt x="16" y="13"/>
                      <a:pt x="16" y="13"/>
                    </a:cubicBezTo>
                    <a:cubicBezTo>
                      <a:pt x="12" y="7"/>
                      <a:pt x="6" y="2"/>
                      <a:pt x="0" y="0"/>
                    </a:cubicBezTo>
                  </a:path>
                </a:pathLst>
              </a:custGeom>
              <a:solidFill>
                <a:srgbClr val="33343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7" name="Google Shape;1278;p5">
                <a:extLst>
                  <a:ext uri="{FF2B5EF4-FFF2-40B4-BE49-F238E27FC236}">
                    <a16:creationId xmlns:a16="http://schemas.microsoft.com/office/drawing/2014/main" id="{62C08C7F-36EB-4491-9B25-740B0D36EAB4}"/>
                  </a:ext>
                </a:extLst>
              </p:cNvPr>
              <p:cNvSpPr/>
              <p:nvPr/>
            </p:nvSpPr>
            <p:spPr>
              <a:xfrm>
                <a:off x="4025" y="1139"/>
                <a:ext cx="2" cy="4"/>
              </a:xfrm>
              <a:custGeom>
                <a:avLst/>
                <a:gdLst/>
                <a:ahLst/>
                <a:cxnLst/>
                <a:rect l="l" t="t" r="r" b="b"/>
                <a:pathLst>
                  <a:path w="1" h="2" extrusionOk="0">
                    <a:moveTo>
                      <a:pt x="1" y="0"/>
                    </a:moveTo>
                    <a:cubicBezTo>
                      <a:pt x="1" y="0"/>
                      <a:pt x="0" y="1"/>
                      <a:pt x="0" y="1"/>
                    </a:cubicBezTo>
                    <a:cubicBezTo>
                      <a:pt x="0" y="2"/>
                      <a:pt x="0" y="2"/>
                      <a:pt x="0" y="2"/>
                    </a:cubicBezTo>
                    <a:cubicBezTo>
                      <a:pt x="1" y="1"/>
                      <a:pt x="1" y="1"/>
                      <a:pt x="1" y="0"/>
                    </a:cubicBezTo>
                  </a:path>
                </a:pathLst>
              </a:custGeom>
              <a:solidFill>
                <a:srgbClr val="2B2B2D"/>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8" name="Google Shape;1279;p5">
                <a:extLst>
                  <a:ext uri="{FF2B5EF4-FFF2-40B4-BE49-F238E27FC236}">
                    <a16:creationId xmlns:a16="http://schemas.microsoft.com/office/drawing/2014/main" id="{8DA0E228-21B0-41F6-8320-02DA92B15F39}"/>
                  </a:ext>
                </a:extLst>
              </p:cNvPr>
              <p:cNvSpPr/>
              <p:nvPr/>
            </p:nvSpPr>
            <p:spPr>
              <a:xfrm>
                <a:off x="4025" y="1129"/>
                <a:ext cx="70" cy="38"/>
              </a:xfrm>
              <a:custGeom>
                <a:avLst/>
                <a:gdLst/>
                <a:ahLst/>
                <a:cxnLst/>
                <a:rect l="l" t="t" r="r" b="b"/>
                <a:pathLst>
                  <a:path w="41" h="22" extrusionOk="0">
                    <a:moveTo>
                      <a:pt x="18" y="0"/>
                    </a:moveTo>
                    <a:cubicBezTo>
                      <a:pt x="12" y="0"/>
                      <a:pt x="6" y="2"/>
                      <a:pt x="1" y="6"/>
                    </a:cubicBezTo>
                    <a:cubicBezTo>
                      <a:pt x="1" y="7"/>
                      <a:pt x="1" y="7"/>
                      <a:pt x="0" y="8"/>
                    </a:cubicBezTo>
                    <a:cubicBezTo>
                      <a:pt x="5" y="16"/>
                      <a:pt x="13" y="22"/>
                      <a:pt x="23" y="22"/>
                    </a:cubicBezTo>
                    <a:cubicBezTo>
                      <a:pt x="23" y="22"/>
                      <a:pt x="23" y="22"/>
                      <a:pt x="24" y="22"/>
                    </a:cubicBezTo>
                    <a:cubicBezTo>
                      <a:pt x="30" y="22"/>
                      <a:pt x="37" y="19"/>
                      <a:pt x="41" y="15"/>
                    </a:cubicBezTo>
                    <a:cubicBezTo>
                      <a:pt x="38" y="7"/>
                      <a:pt x="30" y="1"/>
                      <a:pt x="20" y="0"/>
                    </a:cubicBezTo>
                    <a:cubicBezTo>
                      <a:pt x="20" y="0"/>
                      <a:pt x="19" y="0"/>
                      <a:pt x="18" y="0"/>
                    </a:cubicBezTo>
                  </a:path>
                </a:pathLst>
              </a:custGeom>
              <a:solidFill>
                <a:srgbClr val="13131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39" name="Google Shape;1280;p5">
                <a:extLst>
                  <a:ext uri="{FF2B5EF4-FFF2-40B4-BE49-F238E27FC236}">
                    <a16:creationId xmlns:a16="http://schemas.microsoft.com/office/drawing/2014/main" id="{AEB98EEB-5947-41CC-BD29-9067159AABAD}"/>
                  </a:ext>
                </a:extLst>
              </p:cNvPr>
              <p:cNvSpPr/>
              <p:nvPr/>
            </p:nvSpPr>
            <p:spPr>
              <a:xfrm>
                <a:off x="4099" y="1021"/>
                <a:ext cx="3" cy="7"/>
              </a:xfrm>
              <a:custGeom>
                <a:avLst/>
                <a:gdLst/>
                <a:ahLst/>
                <a:cxnLst/>
                <a:rect l="l" t="t" r="r" b="b"/>
                <a:pathLst>
                  <a:path w="2" h="4" extrusionOk="0">
                    <a:moveTo>
                      <a:pt x="0" y="0"/>
                    </a:moveTo>
                    <a:cubicBezTo>
                      <a:pt x="0" y="2"/>
                      <a:pt x="0" y="3"/>
                      <a:pt x="0" y="4"/>
                    </a:cubicBezTo>
                    <a:cubicBezTo>
                      <a:pt x="1" y="3"/>
                      <a:pt x="1" y="2"/>
                      <a:pt x="2" y="1"/>
                    </a:cubicBezTo>
                    <a:cubicBezTo>
                      <a:pt x="1" y="1"/>
                      <a:pt x="1" y="0"/>
                      <a:pt x="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0" name="Google Shape;1281;p5">
                <a:extLst>
                  <a:ext uri="{FF2B5EF4-FFF2-40B4-BE49-F238E27FC236}">
                    <a16:creationId xmlns:a16="http://schemas.microsoft.com/office/drawing/2014/main" id="{1CF03AE8-7F35-4019-B0A4-B57C0BF238D4}"/>
                  </a:ext>
                </a:extLst>
              </p:cNvPr>
              <p:cNvSpPr/>
              <p:nvPr/>
            </p:nvSpPr>
            <p:spPr>
              <a:xfrm>
                <a:off x="4037" y="1012"/>
                <a:ext cx="62" cy="35"/>
              </a:xfrm>
              <a:custGeom>
                <a:avLst/>
                <a:gdLst/>
                <a:ahLst/>
                <a:cxnLst/>
                <a:rect l="l" t="t" r="r" b="b"/>
                <a:pathLst>
                  <a:path w="36" h="20" extrusionOk="0">
                    <a:moveTo>
                      <a:pt x="8" y="0"/>
                    </a:moveTo>
                    <a:cubicBezTo>
                      <a:pt x="5" y="0"/>
                      <a:pt x="3" y="0"/>
                      <a:pt x="1" y="0"/>
                    </a:cubicBezTo>
                    <a:cubicBezTo>
                      <a:pt x="0" y="10"/>
                      <a:pt x="8" y="19"/>
                      <a:pt x="18" y="20"/>
                    </a:cubicBezTo>
                    <a:cubicBezTo>
                      <a:pt x="18" y="20"/>
                      <a:pt x="19" y="20"/>
                      <a:pt x="19" y="20"/>
                    </a:cubicBezTo>
                    <a:cubicBezTo>
                      <a:pt x="27" y="20"/>
                      <a:pt x="33" y="16"/>
                      <a:pt x="36" y="9"/>
                    </a:cubicBezTo>
                    <a:cubicBezTo>
                      <a:pt x="36" y="8"/>
                      <a:pt x="36" y="7"/>
                      <a:pt x="36" y="5"/>
                    </a:cubicBezTo>
                    <a:cubicBezTo>
                      <a:pt x="27" y="2"/>
                      <a:pt x="17" y="0"/>
                      <a:pt x="8" y="0"/>
                    </a:cubicBezTo>
                  </a:path>
                </a:pathLst>
              </a:custGeom>
              <a:solidFill>
                <a:srgbClr val="2A2A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1" name="Google Shape;1282;p5">
                <a:extLst>
                  <a:ext uri="{FF2B5EF4-FFF2-40B4-BE49-F238E27FC236}">
                    <a16:creationId xmlns:a16="http://schemas.microsoft.com/office/drawing/2014/main" id="{04FDA91D-F26D-4CB2-B9F7-22E9E9EDF9AA}"/>
                  </a:ext>
                </a:extLst>
              </p:cNvPr>
              <p:cNvSpPr/>
              <p:nvPr/>
            </p:nvSpPr>
            <p:spPr>
              <a:xfrm>
                <a:off x="4967" y="1488"/>
                <a:ext cx="61" cy="91"/>
              </a:xfrm>
              <a:custGeom>
                <a:avLst/>
                <a:gdLst/>
                <a:ahLst/>
                <a:cxnLst/>
                <a:rect l="l" t="t" r="r" b="b"/>
                <a:pathLst>
                  <a:path w="36" h="53" extrusionOk="0">
                    <a:moveTo>
                      <a:pt x="33" y="0"/>
                    </a:moveTo>
                    <a:cubicBezTo>
                      <a:pt x="22" y="0"/>
                      <a:pt x="12" y="6"/>
                      <a:pt x="6" y="16"/>
                    </a:cubicBezTo>
                    <a:cubicBezTo>
                      <a:pt x="0" y="29"/>
                      <a:pt x="3" y="44"/>
                      <a:pt x="13" y="53"/>
                    </a:cubicBezTo>
                    <a:cubicBezTo>
                      <a:pt x="15" y="52"/>
                      <a:pt x="16" y="50"/>
                      <a:pt x="17" y="49"/>
                    </a:cubicBezTo>
                    <a:cubicBezTo>
                      <a:pt x="29" y="34"/>
                      <a:pt x="35" y="17"/>
                      <a:pt x="36" y="0"/>
                    </a:cubicBezTo>
                    <a:cubicBezTo>
                      <a:pt x="35" y="0"/>
                      <a:pt x="34" y="0"/>
                      <a:pt x="33"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2" name="Google Shape;1283;p5">
                <a:extLst>
                  <a:ext uri="{FF2B5EF4-FFF2-40B4-BE49-F238E27FC236}">
                    <a16:creationId xmlns:a16="http://schemas.microsoft.com/office/drawing/2014/main" id="{4CDB7F91-76E1-4FF5-96E4-801296503B51}"/>
                  </a:ext>
                </a:extLst>
              </p:cNvPr>
              <p:cNvSpPr/>
              <p:nvPr/>
            </p:nvSpPr>
            <p:spPr>
              <a:xfrm>
                <a:off x="4931" y="1343"/>
                <a:ext cx="44" cy="26"/>
              </a:xfrm>
              <a:custGeom>
                <a:avLst/>
                <a:gdLst/>
                <a:ahLst/>
                <a:cxnLst/>
                <a:rect l="l" t="t" r="r" b="b"/>
                <a:pathLst>
                  <a:path w="26" h="15" extrusionOk="0">
                    <a:moveTo>
                      <a:pt x="0" y="0"/>
                    </a:moveTo>
                    <a:cubicBezTo>
                      <a:pt x="1" y="5"/>
                      <a:pt x="4" y="10"/>
                      <a:pt x="10" y="13"/>
                    </a:cubicBezTo>
                    <a:cubicBezTo>
                      <a:pt x="12" y="15"/>
                      <a:pt x="15" y="15"/>
                      <a:pt x="18" y="15"/>
                    </a:cubicBezTo>
                    <a:cubicBezTo>
                      <a:pt x="21" y="15"/>
                      <a:pt x="23" y="15"/>
                      <a:pt x="26" y="13"/>
                    </a:cubicBezTo>
                    <a:cubicBezTo>
                      <a:pt x="18" y="7"/>
                      <a:pt x="9" y="3"/>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3" name="Google Shape;1284;p5">
                <a:extLst>
                  <a:ext uri="{FF2B5EF4-FFF2-40B4-BE49-F238E27FC236}">
                    <a16:creationId xmlns:a16="http://schemas.microsoft.com/office/drawing/2014/main" id="{6EAEF548-531A-43F5-BFFF-5F7395532E75}"/>
                  </a:ext>
                </a:extLst>
              </p:cNvPr>
              <p:cNvSpPr/>
              <p:nvPr/>
            </p:nvSpPr>
            <p:spPr>
              <a:xfrm>
                <a:off x="4784" y="1373"/>
                <a:ext cx="89" cy="79"/>
              </a:xfrm>
              <a:custGeom>
                <a:avLst/>
                <a:gdLst/>
                <a:ahLst/>
                <a:cxnLst/>
                <a:rect l="l" t="t" r="r" b="b"/>
                <a:pathLst>
                  <a:path w="52" h="46" extrusionOk="0">
                    <a:moveTo>
                      <a:pt x="26" y="0"/>
                    </a:moveTo>
                    <a:cubicBezTo>
                      <a:pt x="19" y="0"/>
                      <a:pt x="12" y="3"/>
                      <a:pt x="7" y="10"/>
                    </a:cubicBezTo>
                    <a:cubicBezTo>
                      <a:pt x="0" y="21"/>
                      <a:pt x="3" y="35"/>
                      <a:pt x="14" y="42"/>
                    </a:cubicBezTo>
                    <a:cubicBezTo>
                      <a:pt x="17" y="45"/>
                      <a:pt x="22" y="46"/>
                      <a:pt x="26" y="46"/>
                    </a:cubicBezTo>
                    <a:cubicBezTo>
                      <a:pt x="34" y="46"/>
                      <a:pt x="41" y="42"/>
                      <a:pt x="45" y="36"/>
                    </a:cubicBezTo>
                    <a:cubicBezTo>
                      <a:pt x="52" y="25"/>
                      <a:pt x="50" y="11"/>
                      <a:pt x="39" y="4"/>
                    </a:cubicBezTo>
                    <a:cubicBezTo>
                      <a:pt x="35" y="1"/>
                      <a:pt x="31" y="0"/>
                      <a:pt x="26"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4" name="Google Shape;1285;p5">
                <a:extLst>
                  <a:ext uri="{FF2B5EF4-FFF2-40B4-BE49-F238E27FC236}">
                    <a16:creationId xmlns:a16="http://schemas.microsoft.com/office/drawing/2014/main" id="{A4B80DFC-DC71-48B8-BD23-E30977B1E841}"/>
                  </a:ext>
                </a:extLst>
              </p:cNvPr>
              <p:cNvSpPr/>
              <p:nvPr/>
            </p:nvSpPr>
            <p:spPr>
              <a:xfrm>
                <a:off x="4955" y="1474"/>
                <a:ext cx="34" cy="29"/>
              </a:xfrm>
              <a:custGeom>
                <a:avLst/>
                <a:gdLst/>
                <a:ahLst/>
                <a:cxnLst/>
                <a:rect l="l" t="t" r="r" b="b"/>
                <a:pathLst>
                  <a:path w="20" h="17" extrusionOk="0">
                    <a:moveTo>
                      <a:pt x="10" y="0"/>
                    </a:moveTo>
                    <a:cubicBezTo>
                      <a:pt x="8" y="0"/>
                      <a:pt x="5" y="1"/>
                      <a:pt x="3" y="4"/>
                    </a:cubicBezTo>
                    <a:cubicBezTo>
                      <a:pt x="0" y="8"/>
                      <a:pt x="2" y="13"/>
                      <a:pt x="5" y="16"/>
                    </a:cubicBezTo>
                    <a:cubicBezTo>
                      <a:pt x="7" y="17"/>
                      <a:pt x="9" y="17"/>
                      <a:pt x="10" y="17"/>
                    </a:cubicBezTo>
                    <a:cubicBezTo>
                      <a:pt x="13" y="17"/>
                      <a:pt x="16" y="16"/>
                      <a:pt x="17" y="13"/>
                    </a:cubicBezTo>
                    <a:cubicBezTo>
                      <a:pt x="20" y="9"/>
                      <a:pt x="19" y="4"/>
                      <a:pt x="15" y="1"/>
                    </a:cubicBezTo>
                    <a:cubicBezTo>
                      <a:pt x="14" y="0"/>
                      <a:pt x="12" y="0"/>
                      <a:pt x="1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45" name="Google Shape;1286;p5">
                <a:extLst>
                  <a:ext uri="{FF2B5EF4-FFF2-40B4-BE49-F238E27FC236}">
                    <a16:creationId xmlns:a16="http://schemas.microsoft.com/office/drawing/2014/main" id="{F80F48E9-6EF8-4331-BD23-4854EE9BD778}"/>
                  </a:ext>
                </a:extLst>
              </p:cNvPr>
              <p:cNvSpPr/>
              <p:nvPr/>
            </p:nvSpPr>
            <p:spPr>
              <a:xfrm>
                <a:off x="5174" y="1805"/>
                <a:ext cx="120" cy="111"/>
              </a:xfrm>
              <a:custGeom>
                <a:avLst/>
                <a:gdLst/>
                <a:ahLst/>
                <a:cxnLst/>
                <a:rect l="l" t="t" r="r" b="b"/>
                <a:pathLst>
                  <a:path w="70" h="65" extrusionOk="0">
                    <a:moveTo>
                      <a:pt x="36" y="0"/>
                    </a:moveTo>
                    <a:cubicBezTo>
                      <a:pt x="28" y="0"/>
                      <a:pt x="20" y="3"/>
                      <a:pt x="14" y="9"/>
                    </a:cubicBezTo>
                    <a:cubicBezTo>
                      <a:pt x="1" y="21"/>
                      <a:pt x="0" y="41"/>
                      <a:pt x="12" y="54"/>
                    </a:cubicBezTo>
                    <a:cubicBezTo>
                      <a:pt x="18" y="61"/>
                      <a:pt x="27" y="65"/>
                      <a:pt x="36" y="65"/>
                    </a:cubicBezTo>
                    <a:cubicBezTo>
                      <a:pt x="43" y="65"/>
                      <a:pt x="51" y="62"/>
                      <a:pt x="57" y="56"/>
                    </a:cubicBezTo>
                    <a:cubicBezTo>
                      <a:pt x="67" y="48"/>
                      <a:pt x="70" y="35"/>
                      <a:pt x="67" y="24"/>
                    </a:cubicBezTo>
                    <a:cubicBezTo>
                      <a:pt x="65" y="19"/>
                      <a:pt x="62" y="14"/>
                      <a:pt x="59" y="10"/>
                    </a:cubicBezTo>
                    <a:cubicBezTo>
                      <a:pt x="53" y="4"/>
                      <a:pt x="44" y="0"/>
                      <a:pt x="36"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sp>
          <p:nvSpPr>
            <p:cNvPr id="26" name="Google Shape;1287;p5">
              <a:extLst>
                <a:ext uri="{FF2B5EF4-FFF2-40B4-BE49-F238E27FC236}">
                  <a16:creationId xmlns:a16="http://schemas.microsoft.com/office/drawing/2014/main" id="{24DDBDD6-E1C2-4900-8206-E59A7D205D54}"/>
                </a:ext>
              </a:extLst>
            </p:cNvPr>
            <p:cNvSpPr/>
            <p:nvPr/>
          </p:nvSpPr>
          <p:spPr>
            <a:xfrm>
              <a:off x="5184" y="2944"/>
              <a:ext cx="72" cy="65"/>
            </a:xfrm>
            <a:custGeom>
              <a:avLst/>
              <a:gdLst/>
              <a:ahLst/>
              <a:cxnLst/>
              <a:rect l="l" t="t" r="r" b="b"/>
              <a:pathLst>
                <a:path w="42" h="38" extrusionOk="0">
                  <a:moveTo>
                    <a:pt x="21" y="0"/>
                  </a:moveTo>
                  <a:cubicBezTo>
                    <a:pt x="16" y="0"/>
                    <a:pt x="11" y="2"/>
                    <a:pt x="7" y="7"/>
                  </a:cubicBezTo>
                  <a:cubicBezTo>
                    <a:pt x="0" y="14"/>
                    <a:pt x="1" y="26"/>
                    <a:pt x="9" y="33"/>
                  </a:cubicBezTo>
                  <a:cubicBezTo>
                    <a:pt x="12" y="36"/>
                    <a:pt x="17" y="38"/>
                    <a:pt x="21" y="38"/>
                  </a:cubicBezTo>
                  <a:cubicBezTo>
                    <a:pt x="27" y="38"/>
                    <a:pt x="32" y="36"/>
                    <a:pt x="35" y="32"/>
                  </a:cubicBezTo>
                  <a:cubicBezTo>
                    <a:pt x="42" y="24"/>
                    <a:pt x="42" y="12"/>
                    <a:pt x="34" y="5"/>
                  </a:cubicBezTo>
                  <a:cubicBezTo>
                    <a:pt x="30" y="2"/>
                    <a:pt x="26" y="0"/>
                    <a:pt x="21"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7" name="Google Shape;1288;p5">
              <a:extLst>
                <a:ext uri="{FF2B5EF4-FFF2-40B4-BE49-F238E27FC236}">
                  <a16:creationId xmlns:a16="http://schemas.microsoft.com/office/drawing/2014/main" id="{95CCF8AD-FA1B-4A37-A02C-1241680E00AA}"/>
                </a:ext>
              </a:extLst>
            </p:cNvPr>
            <p:cNvSpPr/>
            <p:nvPr/>
          </p:nvSpPr>
          <p:spPr>
            <a:xfrm>
              <a:off x="4037" y="3224"/>
              <a:ext cx="55" cy="58"/>
            </a:xfrm>
            <a:custGeom>
              <a:avLst/>
              <a:gdLst/>
              <a:ahLst/>
              <a:cxnLst/>
              <a:rect l="l" t="t" r="r" b="b"/>
              <a:pathLst>
                <a:path w="32" h="34" extrusionOk="0">
                  <a:moveTo>
                    <a:pt x="27" y="0"/>
                  </a:moveTo>
                  <a:cubicBezTo>
                    <a:pt x="15" y="7"/>
                    <a:pt x="5" y="18"/>
                    <a:pt x="0" y="32"/>
                  </a:cubicBezTo>
                  <a:cubicBezTo>
                    <a:pt x="3" y="34"/>
                    <a:pt x="6" y="34"/>
                    <a:pt x="10" y="34"/>
                  </a:cubicBezTo>
                  <a:cubicBezTo>
                    <a:pt x="13" y="34"/>
                    <a:pt x="17" y="33"/>
                    <a:pt x="20" y="31"/>
                  </a:cubicBezTo>
                  <a:cubicBezTo>
                    <a:pt x="22" y="26"/>
                    <a:pt x="26" y="22"/>
                    <a:pt x="30" y="19"/>
                  </a:cubicBezTo>
                  <a:cubicBezTo>
                    <a:pt x="32" y="13"/>
                    <a:pt x="31" y="6"/>
                    <a:pt x="2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8" name="Google Shape;1289;p5">
              <a:extLst>
                <a:ext uri="{FF2B5EF4-FFF2-40B4-BE49-F238E27FC236}">
                  <a16:creationId xmlns:a16="http://schemas.microsoft.com/office/drawing/2014/main" id="{9E987E4E-A38E-4F54-93BC-A3D685194670}"/>
                </a:ext>
              </a:extLst>
            </p:cNvPr>
            <p:cNvSpPr/>
            <p:nvPr/>
          </p:nvSpPr>
          <p:spPr>
            <a:xfrm>
              <a:off x="4198" y="3272"/>
              <a:ext cx="38" cy="82"/>
            </a:xfrm>
            <a:custGeom>
              <a:avLst/>
              <a:gdLst/>
              <a:ahLst/>
              <a:cxnLst/>
              <a:rect l="l" t="t" r="r" b="b"/>
              <a:pathLst>
                <a:path w="22" h="48" extrusionOk="0">
                  <a:moveTo>
                    <a:pt x="15" y="0"/>
                  </a:moveTo>
                  <a:cubicBezTo>
                    <a:pt x="11" y="3"/>
                    <a:pt x="8" y="7"/>
                    <a:pt x="6" y="12"/>
                  </a:cubicBezTo>
                  <a:cubicBezTo>
                    <a:pt x="0" y="25"/>
                    <a:pt x="4" y="40"/>
                    <a:pt x="16" y="48"/>
                  </a:cubicBezTo>
                  <a:cubicBezTo>
                    <a:pt x="17" y="46"/>
                    <a:pt x="17" y="44"/>
                    <a:pt x="18" y="41"/>
                  </a:cubicBezTo>
                  <a:cubicBezTo>
                    <a:pt x="22" y="27"/>
                    <a:pt x="21" y="13"/>
                    <a:pt x="15"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29" name="Google Shape;1290;p5">
              <a:extLst>
                <a:ext uri="{FF2B5EF4-FFF2-40B4-BE49-F238E27FC236}">
                  <a16:creationId xmlns:a16="http://schemas.microsoft.com/office/drawing/2014/main" id="{0D7B36FF-78C0-4C9C-AE03-438BE47FA3D4}"/>
                </a:ext>
              </a:extLst>
            </p:cNvPr>
            <p:cNvSpPr/>
            <p:nvPr/>
          </p:nvSpPr>
          <p:spPr>
            <a:xfrm>
              <a:off x="4100" y="3212"/>
              <a:ext cx="52" cy="15"/>
            </a:xfrm>
            <a:custGeom>
              <a:avLst/>
              <a:gdLst/>
              <a:ahLst/>
              <a:cxnLst/>
              <a:rect l="l" t="t" r="r" b="b"/>
              <a:pathLst>
                <a:path w="30" h="9" extrusionOk="0">
                  <a:moveTo>
                    <a:pt x="19" y="0"/>
                  </a:moveTo>
                  <a:cubicBezTo>
                    <a:pt x="12" y="0"/>
                    <a:pt x="6" y="1"/>
                    <a:pt x="0" y="3"/>
                  </a:cubicBezTo>
                  <a:cubicBezTo>
                    <a:pt x="2" y="5"/>
                    <a:pt x="4" y="6"/>
                    <a:pt x="6" y="7"/>
                  </a:cubicBezTo>
                  <a:cubicBezTo>
                    <a:pt x="9" y="8"/>
                    <a:pt x="11" y="9"/>
                    <a:pt x="14" y="9"/>
                  </a:cubicBezTo>
                  <a:cubicBezTo>
                    <a:pt x="20" y="9"/>
                    <a:pt x="26" y="6"/>
                    <a:pt x="30" y="1"/>
                  </a:cubicBezTo>
                  <a:cubicBezTo>
                    <a:pt x="26" y="0"/>
                    <a:pt x="23" y="0"/>
                    <a:pt x="19"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0" name="Google Shape;1291;p5">
              <a:extLst>
                <a:ext uri="{FF2B5EF4-FFF2-40B4-BE49-F238E27FC236}">
                  <a16:creationId xmlns:a16="http://schemas.microsoft.com/office/drawing/2014/main" id="{D83B7246-066F-40DC-A887-8709D85A04FF}"/>
                </a:ext>
              </a:extLst>
            </p:cNvPr>
            <p:cNvSpPr/>
            <p:nvPr/>
          </p:nvSpPr>
          <p:spPr>
            <a:xfrm>
              <a:off x="4148" y="3229"/>
              <a:ext cx="60" cy="53"/>
            </a:xfrm>
            <a:custGeom>
              <a:avLst/>
              <a:gdLst/>
              <a:ahLst/>
              <a:cxnLst/>
              <a:rect l="l" t="t" r="r" b="b"/>
              <a:pathLst>
                <a:path w="35" h="31" extrusionOk="0">
                  <a:moveTo>
                    <a:pt x="18" y="0"/>
                  </a:moveTo>
                  <a:cubicBezTo>
                    <a:pt x="12" y="0"/>
                    <a:pt x="6" y="3"/>
                    <a:pt x="4" y="8"/>
                  </a:cubicBezTo>
                  <a:cubicBezTo>
                    <a:pt x="0" y="16"/>
                    <a:pt x="3" y="25"/>
                    <a:pt x="11" y="29"/>
                  </a:cubicBezTo>
                  <a:cubicBezTo>
                    <a:pt x="13" y="30"/>
                    <a:pt x="15" y="31"/>
                    <a:pt x="18" y="31"/>
                  </a:cubicBezTo>
                  <a:cubicBezTo>
                    <a:pt x="23" y="31"/>
                    <a:pt x="29" y="28"/>
                    <a:pt x="32" y="22"/>
                  </a:cubicBezTo>
                  <a:cubicBezTo>
                    <a:pt x="35" y="14"/>
                    <a:pt x="32" y="5"/>
                    <a:pt x="24" y="1"/>
                  </a:cubicBezTo>
                  <a:cubicBezTo>
                    <a:pt x="22" y="0"/>
                    <a:pt x="20" y="0"/>
                    <a:pt x="18"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1" name="Google Shape;1292;p5">
              <a:extLst>
                <a:ext uri="{FF2B5EF4-FFF2-40B4-BE49-F238E27FC236}">
                  <a16:creationId xmlns:a16="http://schemas.microsoft.com/office/drawing/2014/main" id="{D1CE7B40-16A2-43EB-B7D3-41596BE012EC}"/>
                </a:ext>
              </a:extLst>
            </p:cNvPr>
            <p:cNvSpPr/>
            <p:nvPr/>
          </p:nvSpPr>
          <p:spPr>
            <a:xfrm>
              <a:off x="4068" y="3248"/>
              <a:ext cx="96" cy="91"/>
            </a:xfrm>
            <a:custGeom>
              <a:avLst/>
              <a:gdLst/>
              <a:ahLst/>
              <a:cxnLst/>
              <a:rect l="l" t="t" r="r" b="b"/>
              <a:pathLst>
                <a:path w="56" h="53" extrusionOk="0">
                  <a:moveTo>
                    <a:pt x="27" y="0"/>
                  </a:moveTo>
                  <a:cubicBezTo>
                    <a:pt x="26" y="0"/>
                    <a:pt x="24" y="1"/>
                    <a:pt x="22" y="1"/>
                  </a:cubicBezTo>
                  <a:cubicBezTo>
                    <a:pt x="19" y="2"/>
                    <a:pt x="15" y="3"/>
                    <a:pt x="12" y="5"/>
                  </a:cubicBezTo>
                  <a:cubicBezTo>
                    <a:pt x="11" y="9"/>
                    <a:pt x="9" y="12"/>
                    <a:pt x="6" y="15"/>
                  </a:cubicBezTo>
                  <a:cubicBezTo>
                    <a:pt x="5" y="16"/>
                    <a:pt x="4" y="17"/>
                    <a:pt x="2" y="17"/>
                  </a:cubicBezTo>
                  <a:cubicBezTo>
                    <a:pt x="1" y="22"/>
                    <a:pt x="0" y="27"/>
                    <a:pt x="1" y="32"/>
                  </a:cubicBezTo>
                  <a:cubicBezTo>
                    <a:pt x="3" y="45"/>
                    <a:pt x="15" y="53"/>
                    <a:pt x="27" y="53"/>
                  </a:cubicBezTo>
                  <a:cubicBezTo>
                    <a:pt x="29" y="53"/>
                    <a:pt x="30" y="53"/>
                    <a:pt x="32" y="53"/>
                  </a:cubicBezTo>
                  <a:cubicBezTo>
                    <a:pt x="46" y="50"/>
                    <a:pt x="56" y="37"/>
                    <a:pt x="53" y="22"/>
                  </a:cubicBezTo>
                  <a:cubicBezTo>
                    <a:pt x="51" y="9"/>
                    <a:pt x="40" y="0"/>
                    <a:pt x="2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2" name="Google Shape;1293;p5">
              <a:extLst>
                <a:ext uri="{FF2B5EF4-FFF2-40B4-BE49-F238E27FC236}">
                  <a16:creationId xmlns:a16="http://schemas.microsoft.com/office/drawing/2014/main" id="{68A22C4E-C095-4222-AC2C-7F1381BA01A1}"/>
                </a:ext>
              </a:extLst>
            </p:cNvPr>
            <p:cNvSpPr/>
            <p:nvPr/>
          </p:nvSpPr>
          <p:spPr>
            <a:xfrm>
              <a:off x="4071" y="3256"/>
              <a:ext cx="17" cy="21"/>
            </a:xfrm>
            <a:custGeom>
              <a:avLst/>
              <a:gdLst/>
              <a:ahLst/>
              <a:cxnLst/>
              <a:rect l="l" t="t" r="r" b="b"/>
              <a:pathLst>
                <a:path w="10" h="12" extrusionOk="0">
                  <a:moveTo>
                    <a:pt x="10" y="0"/>
                  </a:moveTo>
                  <a:cubicBezTo>
                    <a:pt x="6" y="3"/>
                    <a:pt x="2" y="7"/>
                    <a:pt x="0" y="12"/>
                  </a:cubicBezTo>
                  <a:cubicBezTo>
                    <a:pt x="2" y="12"/>
                    <a:pt x="3" y="11"/>
                    <a:pt x="4" y="10"/>
                  </a:cubicBezTo>
                  <a:cubicBezTo>
                    <a:pt x="7" y="7"/>
                    <a:pt x="9" y="4"/>
                    <a:pt x="10" y="0"/>
                  </a:cubicBezTo>
                </a:path>
              </a:pathLst>
            </a:custGeom>
            <a:solidFill>
              <a:srgbClr val="72737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3" name="Google Shape;1294;p5">
              <a:extLst>
                <a:ext uri="{FF2B5EF4-FFF2-40B4-BE49-F238E27FC236}">
                  <a16:creationId xmlns:a16="http://schemas.microsoft.com/office/drawing/2014/main" id="{B05D2C92-365D-4E6F-8BC6-BA6EB532A815}"/>
                </a:ext>
              </a:extLst>
            </p:cNvPr>
            <p:cNvSpPr/>
            <p:nvPr/>
          </p:nvSpPr>
          <p:spPr>
            <a:xfrm>
              <a:off x="3842" y="3020"/>
              <a:ext cx="130" cy="89"/>
            </a:xfrm>
            <a:custGeom>
              <a:avLst/>
              <a:gdLst/>
              <a:ahLst/>
              <a:cxnLst/>
              <a:rect l="l" t="t" r="r" b="b"/>
              <a:pathLst>
                <a:path w="76" h="52" extrusionOk="0">
                  <a:moveTo>
                    <a:pt x="58" y="39"/>
                  </a:moveTo>
                  <a:cubicBezTo>
                    <a:pt x="57" y="39"/>
                    <a:pt x="56" y="39"/>
                    <a:pt x="55" y="39"/>
                  </a:cubicBezTo>
                  <a:cubicBezTo>
                    <a:pt x="51" y="37"/>
                    <a:pt x="50" y="33"/>
                    <a:pt x="51" y="29"/>
                  </a:cubicBezTo>
                  <a:cubicBezTo>
                    <a:pt x="53" y="27"/>
                    <a:pt x="55" y="25"/>
                    <a:pt x="58" y="25"/>
                  </a:cubicBezTo>
                  <a:cubicBezTo>
                    <a:pt x="59" y="25"/>
                    <a:pt x="60" y="26"/>
                    <a:pt x="61" y="26"/>
                  </a:cubicBezTo>
                  <a:cubicBezTo>
                    <a:pt x="64" y="28"/>
                    <a:pt x="66" y="32"/>
                    <a:pt x="64" y="36"/>
                  </a:cubicBezTo>
                  <a:cubicBezTo>
                    <a:pt x="63" y="38"/>
                    <a:pt x="60" y="39"/>
                    <a:pt x="58" y="39"/>
                  </a:cubicBezTo>
                  <a:moveTo>
                    <a:pt x="44" y="0"/>
                  </a:moveTo>
                  <a:cubicBezTo>
                    <a:pt x="29" y="0"/>
                    <a:pt x="14" y="7"/>
                    <a:pt x="5" y="20"/>
                  </a:cubicBezTo>
                  <a:cubicBezTo>
                    <a:pt x="3" y="22"/>
                    <a:pt x="1" y="25"/>
                    <a:pt x="0" y="28"/>
                  </a:cubicBezTo>
                  <a:cubicBezTo>
                    <a:pt x="1" y="31"/>
                    <a:pt x="4" y="35"/>
                    <a:pt x="7" y="39"/>
                  </a:cubicBezTo>
                  <a:cubicBezTo>
                    <a:pt x="14" y="47"/>
                    <a:pt x="25" y="52"/>
                    <a:pt x="36" y="52"/>
                  </a:cubicBezTo>
                  <a:cubicBezTo>
                    <a:pt x="45" y="52"/>
                    <a:pt x="55" y="49"/>
                    <a:pt x="62" y="42"/>
                  </a:cubicBezTo>
                  <a:cubicBezTo>
                    <a:pt x="71" y="34"/>
                    <a:pt x="76" y="23"/>
                    <a:pt x="75" y="11"/>
                  </a:cubicBezTo>
                  <a:cubicBezTo>
                    <a:pt x="75" y="11"/>
                    <a:pt x="74" y="10"/>
                    <a:pt x="73" y="10"/>
                  </a:cubicBezTo>
                  <a:cubicBezTo>
                    <a:pt x="65" y="3"/>
                    <a:pt x="54" y="0"/>
                    <a:pt x="44"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4" name="Google Shape;1295;p5">
              <a:extLst>
                <a:ext uri="{FF2B5EF4-FFF2-40B4-BE49-F238E27FC236}">
                  <a16:creationId xmlns:a16="http://schemas.microsoft.com/office/drawing/2014/main" id="{9D845C04-C6C2-4E9C-B930-270FCD0E3B9A}"/>
                </a:ext>
              </a:extLst>
            </p:cNvPr>
            <p:cNvSpPr/>
            <p:nvPr/>
          </p:nvSpPr>
          <p:spPr>
            <a:xfrm>
              <a:off x="3927" y="3063"/>
              <a:ext cx="28" cy="24"/>
            </a:xfrm>
            <a:custGeom>
              <a:avLst/>
              <a:gdLst/>
              <a:ahLst/>
              <a:cxnLst/>
              <a:rect l="l" t="t" r="r" b="b"/>
              <a:pathLst>
                <a:path w="16" h="14" extrusionOk="0">
                  <a:moveTo>
                    <a:pt x="8" y="0"/>
                  </a:moveTo>
                  <a:cubicBezTo>
                    <a:pt x="5" y="0"/>
                    <a:pt x="3" y="2"/>
                    <a:pt x="1" y="4"/>
                  </a:cubicBezTo>
                  <a:cubicBezTo>
                    <a:pt x="0" y="8"/>
                    <a:pt x="1" y="12"/>
                    <a:pt x="5" y="14"/>
                  </a:cubicBezTo>
                  <a:cubicBezTo>
                    <a:pt x="6" y="14"/>
                    <a:pt x="7" y="14"/>
                    <a:pt x="8" y="14"/>
                  </a:cubicBezTo>
                  <a:cubicBezTo>
                    <a:pt x="10" y="14"/>
                    <a:pt x="13" y="13"/>
                    <a:pt x="14" y="11"/>
                  </a:cubicBezTo>
                  <a:cubicBezTo>
                    <a:pt x="16" y="7"/>
                    <a:pt x="14" y="3"/>
                    <a:pt x="11" y="1"/>
                  </a:cubicBezTo>
                  <a:cubicBezTo>
                    <a:pt x="10" y="1"/>
                    <a:pt x="9" y="0"/>
                    <a:pt x="8" y="0"/>
                  </a:cubicBezTo>
                </a:path>
              </a:pathLst>
            </a:custGeom>
            <a:solidFill>
              <a:srgbClr val="2A2A2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5" name="Google Shape;1296;p5">
              <a:extLst>
                <a:ext uri="{FF2B5EF4-FFF2-40B4-BE49-F238E27FC236}">
                  <a16:creationId xmlns:a16="http://schemas.microsoft.com/office/drawing/2014/main" id="{014626F4-973B-4372-A566-94CF1B670212}"/>
                </a:ext>
              </a:extLst>
            </p:cNvPr>
            <p:cNvSpPr/>
            <p:nvPr/>
          </p:nvSpPr>
          <p:spPr>
            <a:xfrm>
              <a:off x="3836" y="3128"/>
              <a:ext cx="48" cy="55"/>
            </a:xfrm>
            <a:custGeom>
              <a:avLst/>
              <a:gdLst/>
              <a:ahLst/>
              <a:cxnLst/>
              <a:rect l="l" t="t" r="r" b="b"/>
              <a:pathLst>
                <a:path w="28" h="32" extrusionOk="0">
                  <a:moveTo>
                    <a:pt x="1" y="0"/>
                  </a:moveTo>
                  <a:cubicBezTo>
                    <a:pt x="1" y="0"/>
                    <a:pt x="0" y="0"/>
                    <a:pt x="0" y="0"/>
                  </a:cubicBezTo>
                  <a:cubicBezTo>
                    <a:pt x="3" y="10"/>
                    <a:pt x="9" y="19"/>
                    <a:pt x="17" y="26"/>
                  </a:cubicBezTo>
                  <a:cubicBezTo>
                    <a:pt x="21" y="28"/>
                    <a:pt x="24" y="30"/>
                    <a:pt x="27" y="32"/>
                  </a:cubicBezTo>
                  <a:cubicBezTo>
                    <a:pt x="28" y="26"/>
                    <a:pt x="28" y="20"/>
                    <a:pt x="25" y="14"/>
                  </a:cubicBezTo>
                  <a:cubicBezTo>
                    <a:pt x="20" y="5"/>
                    <a:pt x="11" y="0"/>
                    <a:pt x="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6" name="Google Shape;1297;p5">
              <a:extLst>
                <a:ext uri="{FF2B5EF4-FFF2-40B4-BE49-F238E27FC236}">
                  <a16:creationId xmlns:a16="http://schemas.microsoft.com/office/drawing/2014/main" id="{CC4443F7-B5BD-4F99-96C2-A898A389EACC}"/>
                </a:ext>
              </a:extLst>
            </p:cNvPr>
            <p:cNvSpPr/>
            <p:nvPr/>
          </p:nvSpPr>
          <p:spPr>
            <a:xfrm>
              <a:off x="2728" y="2900"/>
              <a:ext cx="120" cy="82"/>
            </a:xfrm>
            <a:custGeom>
              <a:avLst/>
              <a:gdLst/>
              <a:ahLst/>
              <a:cxnLst/>
              <a:rect l="l" t="t" r="r" b="b"/>
              <a:pathLst>
                <a:path w="70" h="48" extrusionOk="0">
                  <a:moveTo>
                    <a:pt x="34" y="0"/>
                  </a:moveTo>
                  <a:cubicBezTo>
                    <a:pt x="22" y="0"/>
                    <a:pt x="10" y="4"/>
                    <a:pt x="0" y="11"/>
                  </a:cubicBezTo>
                  <a:cubicBezTo>
                    <a:pt x="0" y="16"/>
                    <a:pt x="0" y="20"/>
                    <a:pt x="2" y="24"/>
                  </a:cubicBezTo>
                  <a:cubicBezTo>
                    <a:pt x="7" y="39"/>
                    <a:pt x="20" y="48"/>
                    <a:pt x="34" y="48"/>
                  </a:cubicBezTo>
                  <a:cubicBezTo>
                    <a:pt x="38" y="48"/>
                    <a:pt x="42" y="47"/>
                    <a:pt x="45" y="46"/>
                  </a:cubicBezTo>
                  <a:cubicBezTo>
                    <a:pt x="60" y="41"/>
                    <a:pt x="70" y="26"/>
                    <a:pt x="69" y="11"/>
                  </a:cubicBezTo>
                  <a:cubicBezTo>
                    <a:pt x="58" y="4"/>
                    <a:pt x="46" y="0"/>
                    <a:pt x="34"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7" name="Google Shape;1298;p5">
              <a:extLst>
                <a:ext uri="{FF2B5EF4-FFF2-40B4-BE49-F238E27FC236}">
                  <a16:creationId xmlns:a16="http://schemas.microsoft.com/office/drawing/2014/main" id="{70CC284D-2EE4-42CA-8860-0B552F62CF7E}"/>
                </a:ext>
              </a:extLst>
            </p:cNvPr>
            <p:cNvSpPr/>
            <p:nvPr/>
          </p:nvSpPr>
          <p:spPr>
            <a:xfrm>
              <a:off x="2732" y="3064"/>
              <a:ext cx="84" cy="40"/>
            </a:xfrm>
            <a:custGeom>
              <a:avLst/>
              <a:gdLst/>
              <a:ahLst/>
              <a:cxnLst/>
              <a:rect l="l" t="t" r="r" b="b"/>
              <a:pathLst>
                <a:path w="49" h="23" extrusionOk="0">
                  <a:moveTo>
                    <a:pt x="23" y="0"/>
                  </a:moveTo>
                  <a:cubicBezTo>
                    <a:pt x="20" y="0"/>
                    <a:pt x="17" y="1"/>
                    <a:pt x="14" y="2"/>
                  </a:cubicBezTo>
                  <a:cubicBezTo>
                    <a:pt x="8" y="4"/>
                    <a:pt x="3" y="8"/>
                    <a:pt x="0" y="13"/>
                  </a:cubicBezTo>
                  <a:cubicBezTo>
                    <a:pt x="10" y="19"/>
                    <a:pt x="21" y="23"/>
                    <a:pt x="32" y="23"/>
                  </a:cubicBezTo>
                  <a:cubicBezTo>
                    <a:pt x="38" y="23"/>
                    <a:pt x="44" y="22"/>
                    <a:pt x="49" y="20"/>
                  </a:cubicBezTo>
                  <a:cubicBezTo>
                    <a:pt x="49" y="20"/>
                    <a:pt x="49" y="19"/>
                    <a:pt x="49" y="19"/>
                  </a:cubicBezTo>
                  <a:cubicBezTo>
                    <a:pt x="45" y="8"/>
                    <a:pt x="34" y="0"/>
                    <a:pt x="23"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8" name="Google Shape;1299;p5">
              <a:extLst>
                <a:ext uri="{FF2B5EF4-FFF2-40B4-BE49-F238E27FC236}">
                  <a16:creationId xmlns:a16="http://schemas.microsoft.com/office/drawing/2014/main" id="{1ED933E4-D057-4542-B6E1-E332402E6B6D}"/>
                </a:ext>
              </a:extLst>
            </p:cNvPr>
            <p:cNvSpPr/>
            <p:nvPr/>
          </p:nvSpPr>
          <p:spPr>
            <a:xfrm>
              <a:off x="2925" y="1489"/>
              <a:ext cx="62" cy="55"/>
            </a:xfrm>
            <a:custGeom>
              <a:avLst/>
              <a:gdLst/>
              <a:ahLst/>
              <a:cxnLst/>
              <a:rect l="l" t="t" r="r" b="b"/>
              <a:pathLst>
                <a:path w="36" h="32" extrusionOk="0">
                  <a:moveTo>
                    <a:pt x="0" y="0"/>
                  </a:moveTo>
                  <a:cubicBezTo>
                    <a:pt x="0" y="1"/>
                    <a:pt x="0" y="2"/>
                    <a:pt x="0" y="3"/>
                  </a:cubicBezTo>
                  <a:cubicBezTo>
                    <a:pt x="1" y="20"/>
                    <a:pt x="15" y="32"/>
                    <a:pt x="31" y="32"/>
                  </a:cubicBezTo>
                  <a:cubicBezTo>
                    <a:pt x="32" y="32"/>
                    <a:pt x="33" y="32"/>
                    <a:pt x="33" y="32"/>
                  </a:cubicBezTo>
                  <a:cubicBezTo>
                    <a:pt x="34" y="32"/>
                    <a:pt x="35" y="32"/>
                    <a:pt x="36" y="32"/>
                  </a:cubicBezTo>
                  <a:cubicBezTo>
                    <a:pt x="34" y="25"/>
                    <a:pt x="30" y="19"/>
                    <a:pt x="26" y="14"/>
                  </a:cubicBezTo>
                  <a:cubicBezTo>
                    <a:pt x="17" y="14"/>
                    <a:pt x="9" y="10"/>
                    <a:pt x="2" y="3"/>
                  </a:cubicBezTo>
                  <a:cubicBezTo>
                    <a:pt x="1" y="2"/>
                    <a:pt x="1" y="1"/>
                    <a:pt x="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39" name="Google Shape;1300;p5">
              <a:extLst>
                <a:ext uri="{FF2B5EF4-FFF2-40B4-BE49-F238E27FC236}">
                  <a16:creationId xmlns:a16="http://schemas.microsoft.com/office/drawing/2014/main" id="{AA77E9A1-B2BA-414F-9E7C-49024730D9D0}"/>
                </a:ext>
              </a:extLst>
            </p:cNvPr>
            <p:cNvSpPr/>
            <p:nvPr/>
          </p:nvSpPr>
          <p:spPr>
            <a:xfrm>
              <a:off x="2877" y="1606"/>
              <a:ext cx="59" cy="48"/>
            </a:xfrm>
            <a:custGeom>
              <a:avLst/>
              <a:gdLst/>
              <a:ahLst/>
              <a:cxnLst/>
              <a:rect l="l" t="t" r="r" b="b"/>
              <a:pathLst>
                <a:path w="34" h="28" extrusionOk="0">
                  <a:moveTo>
                    <a:pt x="17" y="0"/>
                  </a:moveTo>
                  <a:cubicBezTo>
                    <a:pt x="13" y="0"/>
                    <a:pt x="10" y="1"/>
                    <a:pt x="7" y="4"/>
                  </a:cubicBezTo>
                  <a:cubicBezTo>
                    <a:pt x="0" y="10"/>
                    <a:pt x="0" y="19"/>
                    <a:pt x="6" y="26"/>
                  </a:cubicBezTo>
                  <a:cubicBezTo>
                    <a:pt x="6" y="26"/>
                    <a:pt x="6" y="26"/>
                    <a:pt x="7" y="27"/>
                  </a:cubicBezTo>
                  <a:cubicBezTo>
                    <a:pt x="10" y="27"/>
                    <a:pt x="13" y="28"/>
                    <a:pt x="17" y="28"/>
                  </a:cubicBezTo>
                  <a:cubicBezTo>
                    <a:pt x="18" y="28"/>
                    <a:pt x="20" y="28"/>
                    <a:pt x="21" y="27"/>
                  </a:cubicBezTo>
                  <a:cubicBezTo>
                    <a:pt x="24" y="27"/>
                    <a:pt x="26" y="27"/>
                    <a:pt x="28" y="26"/>
                  </a:cubicBezTo>
                  <a:cubicBezTo>
                    <a:pt x="34" y="21"/>
                    <a:pt x="34" y="11"/>
                    <a:pt x="29" y="5"/>
                  </a:cubicBezTo>
                  <a:cubicBezTo>
                    <a:pt x="26" y="1"/>
                    <a:pt x="21" y="0"/>
                    <a:pt x="17"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0" name="Google Shape;1301;p5">
              <a:extLst>
                <a:ext uri="{FF2B5EF4-FFF2-40B4-BE49-F238E27FC236}">
                  <a16:creationId xmlns:a16="http://schemas.microsoft.com/office/drawing/2014/main" id="{C8E22520-30CA-448C-9BC6-38BB578EF118}"/>
                </a:ext>
              </a:extLst>
            </p:cNvPr>
            <p:cNvSpPr/>
            <p:nvPr/>
          </p:nvSpPr>
          <p:spPr>
            <a:xfrm>
              <a:off x="2922" y="1486"/>
              <a:ext cx="3" cy="3"/>
            </a:xfrm>
            <a:custGeom>
              <a:avLst/>
              <a:gdLst/>
              <a:ahLst/>
              <a:cxnLst/>
              <a:rect l="l" t="t" r="r" b="b"/>
              <a:pathLst>
                <a:path w="2" h="2" extrusionOk="0">
                  <a:moveTo>
                    <a:pt x="0" y="0"/>
                  </a:moveTo>
                  <a:cubicBezTo>
                    <a:pt x="1" y="1"/>
                    <a:pt x="1" y="2"/>
                    <a:pt x="2" y="2"/>
                  </a:cubicBezTo>
                  <a:cubicBezTo>
                    <a:pt x="2" y="2"/>
                    <a:pt x="2" y="1"/>
                    <a:pt x="2" y="0"/>
                  </a:cubicBezTo>
                  <a:cubicBezTo>
                    <a:pt x="1" y="0"/>
                    <a:pt x="1" y="0"/>
                    <a:pt x="0"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1" name="Google Shape;1302;p5">
              <a:extLst>
                <a:ext uri="{FF2B5EF4-FFF2-40B4-BE49-F238E27FC236}">
                  <a16:creationId xmlns:a16="http://schemas.microsoft.com/office/drawing/2014/main" id="{AF7801F0-6CAF-423C-8A90-23F041CF3EBA}"/>
                </a:ext>
              </a:extLst>
            </p:cNvPr>
            <p:cNvSpPr/>
            <p:nvPr/>
          </p:nvSpPr>
          <p:spPr>
            <a:xfrm>
              <a:off x="2925" y="1486"/>
              <a:ext cx="45" cy="27"/>
            </a:xfrm>
            <a:custGeom>
              <a:avLst/>
              <a:gdLst/>
              <a:ahLst/>
              <a:cxnLst/>
              <a:rect l="l" t="t" r="r" b="b"/>
              <a:pathLst>
                <a:path w="26" h="16" extrusionOk="0">
                  <a:moveTo>
                    <a:pt x="0" y="0"/>
                  </a:moveTo>
                  <a:cubicBezTo>
                    <a:pt x="0" y="1"/>
                    <a:pt x="0" y="2"/>
                    <a:pt x="0" y="2"/>
                  </a:cubicBezTo>
                  <a:cubicBezTo>
                    <a:pt x="1" y="3"/>
                    <a:pt x="1" y="4"/>
                    <a:pt x="2" y="5"/>
                  </a:cubicBezTo>
                  <a:cubicBezTo>
                    <a:pt x="9" y="12"/>
                    <a:pt x="17" y="16"/>
                    <a:pt x="26" y="16"/>
                  </a:cubicBezTo>
                  <a:cubicBezTo>
                    <a:pt x="19" y="8"/>
                    <a:pt x="10" y="3"/>
                    <a:pt x="0" y="0"/>
                  </a:cubicBezTo>
                </a:path>
              </a:pathLst>
            </a:custGeom>
            <a:solidFill>
              <a:srgbClr val="45454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2" name="Google Shape;1303;p5">
              <a:extLst>
                <a:ext uri="{FF2B5EF4-FFF2-40B4-BE49-F238E27FC236}">
                  <a16:creationId xmlns:a16="http://schemas.microsoft.com/office/drawing/2014/main" id="{5A0531AC-2AEA-4A15-B554-5DFB7BF58127}"/>
                </a:ext>
              </a:extLst>
            </p:cNvPr>
            <p:cNvSpPr/>
            <p:nvPr/>
          </p:nvSpPr>
          <p:spPr>
            <a:xfrm>
              <a:off x="2823" y="1517"/>
              <a:ext cx="17" cy="36"/>
            </a:xfrm>
            <a:custGeom>
              <a:avLst/>
              <a:gdLst/>
              <a:ahLst/>
              <a:cxnLst/>
              <a:rect l="l" t="t" r="r" b="b"/>
              <a:pathLst>
                <a:path w="10" h="21" extrusionOk="0">
                  <a:moveTo>
                    <a:pt x="10" y="0"/>
                  </a:moveTo>
                  <a:cubicBezTo>
                    <a:pt x="5" y="6"/>
                    <a:pt x="2" y="13"/>
                    <a:pt x="0" y="21"/>
                  </a:cubicBezTo>
                  <a:cubicBezTo>
                    <a:pt x="1" y="21"/>
                    <a:pt x="1" y="20"/>
                    <a:pt x="1" y="20"/>
                  </a:cubicBezTo>
                  <a:cubicBezTo>
                    <a:pt x="7" y="15"/>
                    <a:pt x="10" y="7"/>
                    <a:pt x="10"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3" name="Google Shape;1304;p5">
              <a:extLst>
                <a:ext uri="{FF2B5EF4-FFF2-40B4-BE49-F238E27FC236}">
                  <a16:creationId xmlns:a16="http://schemas.microsoft.com/office/drawing/2014/main" id="{67FF8124-188D-49F3-AFBD-488F8AFB588F}"/>
                </a:ext>
              </a:extLst>
            </p:cNvPr>
            <p:cNvSpPr/>
            <p:nvPr/>
          </p:nvSpPr>
          <p:spPr>
            <a:xfrm>
              <a:off x="2792" y="2697"/>
              <a:ext cx="51" cy="88"/>
            </a:xfrm>
            <a:custGeom>
              <a:avLst/>
              <a:gdLst/>
              <a:ahLst/>
              <a:cxnLst/>
              <a:rect l="l" t="t" r="r" b="b"/>
              <a:pathLst>
                <a:path w="30" h="51" extrusionOk="0">
                  <a:moveTo>
                    <a:pt x="1" y="0"/>
                  </a:moveTo>
                  <a:cubicBezTo>
                    <a:pt x="0" y="7"/>
                    <a:pt x="0" y="13"/>
                    <a:pt x="0" y="19"/>
                  </a:cubicBezTo>
                  <a:cubicBezTo>
                    <a:pt x="1" y="31"/>
                    <a:pt x="5" y="42"/>
                    <a:pt x="10" y="51"/>
                  </a:cubicBezTo>
                  <a:cubicBezTo>
                    <a:pt x="23" y="46"/>
                    <a:pt x="30" y="32"/>
                    <a:pt x="25" y="18"/>
                  </a:cubicBezTo>
                  <a:cubicBezTo>
                    <a:pt x="21" y="8"/>
                    <a:pt x="11" y="1"/>
                    <a:pt x="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4" name="Google Shape;1305;p5">
              <a:extLst>
                <a:ext uri="{FF2B5EF4-FFF2-40B4-BE49-F238E27FC236}">
                  <a16:creationId xmlns:a16="http://schemas.microsoft.com/office/drawing/2014/main" id="{9AD9A45F-B87D-42FA-BDCC-6B0B1826C3C5}"/>
                </a:ext>
              </a:extLst>
            </p:cNvPr>
            <p:cNvSpPr/>
            <p:nvPr/>
          </p:nvSpPr>
          <p:spPr>
            <a:xfrm>
              <a:off x="2915" y="2713"/>
              <a:ext cx="72" cy="63"/>
            </a:xfrm>
            <a:custGeom>
              <a:avLst/>
              <a:gdLst/>
              <a:ahLst/>
              <a:cxnLst/>
              <a:rect l="l" t="t" r="r" b="b"/>
              <a:pathLst>
                <a:path w="42" h="37" extrusionOk="0">
                  <a:moveTo>
                    <a:pt x="21" y="0"/>
                  </a:moveTo>
                  <a:cubicBezTo>
                    <a:pt x="19" y="0"/>
                    <a:pt x="17" y="0"/>
                    <a:pt x="15" y="1"/>
                  </a:cubicBezTo>
                  <a:cubicBezTo>
                    <a:pt x="5" y="4"/>
                    <a:pt x="0" y="15"/>
                    <a:pt x="3" y="25"/>
                  </a:cubicBezTo>
                  <a:cubicBezTo>
                    <a:pt x="6" y="32"/>
                    <a:pt x="13" y="37"/>
                    <a:pt x="21" y="37"/>
                  </a:cubicBezTo>
                  <a:cubicBezTo>
                    <a:pt x="23" y="37"/>
                    <a:pt x="25" y="37"/>
                    <a:pt x="27" y="36"/>
                  </a:cubicBezTo>
                  <a:cubicBezTo>
                    <a:pt x="37" y="33"/>
                    <a:pt x="42" y="22"/>
                    <a:pt x="39" y="13"/>
                  </a:cubicBezTo>
                  <a:cubicBezTo>
                    <a:pt x="36" y="5"/>
                    <a:pt x="29" y="0"/>
                    <a:pt x="21"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5" name="Google Shape;1306;p5">
              <a:extLst>
                <a:ext uri="{FF2B5EF4-FFF2-40B4-BE49-F238E27FC236}">
                  <a16:creationId xmlns:a16="http://schemas.microsoft.com/office/drawing/2014/main" id="{2AD992D2-6606-44C4-BFBB-50C1C6AE2B0A}"/>
                </a:ext>
              </a:extLst>
            </p:cNvPr>
            <p:cNvSpPr/>
            <p:nvPr/>
          </p:nvSpPr>
          <p:spPr>
            <a:xfrm>
              <a:off x="2852" y="2574"/>
              <a:ext cx="70" cy="34"/>
            </a:xfrm>
            <a:custGeom>
              <a:avLst/>
              <a:gdLst/>
              <a:ahLst/>
              <a:cxnLst/>
              <a:rect l="l" t="t" r="r" b="b"/>
              <a:pathLst>
                <a:path w="41" h="20" extrusionOk="0">
                  <a:moveTo>
                    <a:pt x="41" y="0"/>
                  </a:moveTo>
                  <a:cubicBezTo>
                    <a:pt x="41" y="0"/>
                    <a:pt x="41" y="0"/>
                    <a:pt x="41" y="0"/>
                  </a:cubicBezTo>
                  <a:cubicBezTo>
                    <a:pt x="26" y="1"/>
                    <a:pt x="12" y="7"/>
                    <a:pt x="0" y="15"/>
                  </a:cubicBezTo>
                  <a:cubicBezTo>
                    <a:pt x="1" y="15"/>
                    <a:pt x="2" y="16"/>
                    <a:pt x="3" y="16"/>
                  </a:cubicBezTo>
                  <a:cubicBezTo>
                    <a:pt x="7" y="19"/>
                    <a:pt x="11" y="20"/>
                    <a:pt x="16" y="20"/>
                  </a:cubicBezTo>
                  <a:cubicBezTo>
                    <a:pt x="25" y="20"/>
                    <a:pt x="33" y="15"/>
                    <a:pt x="38" y="7"/>
                  </a:cubicBezTo>
                  <a:cubicBezTo>
                    <a:pt x="39" y="5"/>
                    <a:pt x="40" y="2"/>
                    <a:pt x="41"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6" name="Google Shape;1307;p5">
              <a:extLst>
                <a:ext uri="{FF2B5EF4-FFF2-40B4-BE49-F238E27FC236}">
                  <a16:creationId xmlns:a16="http://schemas.microsoft.com/office/drawing/2014/main" id="{71D8C301-2378-431F-B723-38A622D2E7F1}"/>
                </a:ext>
              </a:extLst>
            </p:cNvPr>
            <p:cNvSpPr/>
            <p:nvPr/>
          </p:nvSpPr>
          <p:spPr>
            <a:xfrm>
              <a:off x="3011" y="2606"/>
              <a:ext cx="48" cy="50"/>
            </a:xfrm>
            <a:custGeom>
              <a:avLst/>
              <a:gdLst/>
              <a:ahLst/>
              <a:cxnLst/>
              <a:rect l="l" t="t" r="r" b="b"/>
              <a:pathLst>
                <a:path w="28" h="29" extrusionOk="0">
                  <a:moveTo>
                    <a:pt x="10" y="0"/>
                  </a:moveTo>
                  <a:cubicBezTo>
                    <a:pt x="3" y="5"/>
                    <a:pt x="0" y="14"/>
                    <a:pt x="4" y="21"/>
                  </a:cubicBezTo>
                  <a:cubicBezTo>
                    <a:pt x="7" y="26"/>
                    <a:pt x="12" y="29"/>
                    <a:pt x="18" y="29"/>
                  </a:cubicBezTo>
                  <a:cubicBezTo>
                    <a:pt x="20" y="29"/>
                    <a:pt x="23" y="29"/>
                    <a:pt x="25" y="28"/>
                  </a:cubicBezTo>
                  <a:cubicBezTo>
                    <a:pt x="26" y="27"/>
                    <a:pt x="27" y="26"/>
                    <a:pt x="28" y="25"/>
                  </a:cubicBezTo>
                  <a:cubicBezTo>
                    <a:pt x="27" y="25"/>
                    <a:pt x="26" y="24"/>
                    <a:pt x="25" y="23"/>
                  </a:cubicBezTo>
                  <a:cubicBezTo>
                    <a:pt x="21" y="20"/>
                    <a:pt x="19" y="15"/>
                    <a:pt x="20" y="11"/>
                  </a:cubicBezTo>
                  <a:cubicBezTo>
                    <a:pt x="17" y="7"/>
                    <a:pt x="14" y="4"/>
                    <a:pt x="10"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7" name="Google Shape;1308;p5">
              <a:extLst>
                <a:ext uri="{FF2B5EF4-FFF2-40B4-BE49-F238E27FC236}">
                  <a16:creationId xmlns:a16="http://schemas.microsoft.com/office/drawing/2014/main" id="{EFD490B3-162C-4EC4-86EB-31841F49D41D}"/>
                </a:ext>
              </a:extLst>
            </p:cNvPr>
            <p:cNvSpPr/>
            <p:nvPr/>
          </p:nvSpPr>
          <p:spPr>
            <a:xfrm>
              <a:off x="3021" y="2761"/>
              <a:ext cx="50" cy="68"/>
            </a:xfrm>
            <a:custGeom>
              <a:avLst/>
              <a:gdLst/>
              <a:ahLst/>
              <a:cxnLst/>
              <a:rect l="l" t="t" r="r" b="b"/>
              <a:pathLst>
                <a:path w="29" h="40" extrusionOk="0">
                  <a:moveTo>
                    <a:pt x="29" y="0"/>
                  </a:moveTo>
                  <a:cubicBezTo>
                    <a:pt x="22" y="2"/>
                    <a:pt x="14" y="6"/>
                    <a:pt x="9" y="12"/>
                  </a:cubicBezTo>
                  <a:cubicBezTo>
                    <a:pt x="2" y="20"/>
                    <a:pt x="0" y="30"/>
                    <a:pt x="1" y="40"/>
                  </a:cubicBezTo>
                  <a:cubicBezTo>
                    <a:pt x="14" y="30"/>
                    <a:pt x="24" y="16"/>
                    <a:pt x="29"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8" name="Google Shape;1309;p5">
              <a:extLst>
                <a:ext uri="{FF2B5EF4-FFF2-40B4-BE49-F238E27FC236}">
                  <a16:creationId xmlns:a16="http://schemas.microsoft.com/office/drawing/2014/main" id="{E04605A2-8B69-4893-BC0D-69427B93F9B3}"/>
                </a:ext>
              </a:extLst>
            </p:cNvPr>
            <p:cNvSpPr/>
            <p:nvPr/>
          </p:nvSpPr>
          <p:spPr>
            <a:xfrm>
              <a:off x="2891" y="2628"/>
              <a:ext cx="72" cy="66"/>
            </a:xfrm>
            <a:custGeom>
              <a:avLst/>
              <a:gdLst/>
              <a:ahLst/>
              <a:cxnLst/>
              <a:rect l="l" t="t" r="r" b="b"/>
              <a:pathLst>
                <a:path w="42" h="38" extrusionOk="0">
                  <a:moveTo>
                    <a:pt x="21" y="0"/>
                  </a:moveTo>
                  <a:cubicBezTo>
                    <a:pt x="15" y="0"/>
                    <a:pt x="10" y="2"/>
                    <a:pt x="6" y="7"/>
                  </a:cubicBezTo>
                  <a:cubicBezTo>
                    <a:pt x="0" y="15"/>
                    <a:pt x="1" y="26"/>
                    <a:pt x="9" y="33"/>
                  </a:cubicBezTo>
                  <a:cubicBezTo>
                    <a:pt x="12" y="36"/>
                    <a:pt x="16" y="38"/>
                    <a:pt x="21" y="38"/>
                  </a:cubicBezTo>
                  <a:cubicBezTo>
                    <a:pt x="26" y="38"/>
                    <a:pt x="31" y="35"/>
                    <a:pt x="35" y="31"/>
                  </a:cubicBezTo>
                  <a:cubicBezTo>
                    <a:pt x="42" y="23"/>
                    <a:pt x="41" y="11"/>
                    <a:pt x="33" y="5"/>
                  </a:cubicBezTo>
                  <a:cubicBezTo>
                    <a:pt x="29" y="2"/>
                    <a:pt x="25" y="0"/>
                    <a:pt x="21" y="0"/>
                  </a:cubicBezTo>
                </a:path>
              </a:pathLst>
            </a:custGeom>
            <a:solidFill>
              <a:srgbClr val="A1A1A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49" name="Google Shape;1310;p5">
              <a:extLst>
                <a:ext uri="{FF2B5EF4-FFF2-40B4-BE49-F238E27FC236}">
                  <a16:creationId xmlns:a16="http://schemas.microsoft.com/office/drawing/2014/main" id="{F942DF4A-B338-485E-AE02-98729200E6A4}"/>
                </a:ext>
              </a:extLst>
            </p:cNvPr>
            <p:cNvSpPr/>
            <p:nvPr/>
          </p:nvSpPr>
          <p:spPr>
            <a:xfrm>
              <a:off x="2901" y="2855"/>
              <a:ext cx="31" cy="5"/>
            </a:xfrm>
            <a:custGeom>
              <a:avLst/>
              <a:gdLst/>
              <a:ahLst/>
              <a:cxnLst/>
              <a:rect l="l" t="t" r="r" b="b"/>
              <a:pathLst>
                <a:path w="18" h="3" extrusionOk="0">
                  <a:moveTo>
                    <a:pt x="6" y="0"/>
                  </a:moveTo>
                  <a:cubicBezTo>
                    <a:pt x="4" y="0"/>
                    <a:pt x="2" y="0"/>
                    <a:pt x="0" y="1"/>
                  </a:cubicBezTo>
                  <a:cubicBezTo>
                    <a:pt x="6" y="2"/>
                    <a:pt x="12" y="3"/>
                    <a:pt x="18" y="3"/>
                  </a:cubicBezTo>
                  <a:cubicBezTo>
                    <a:pt x="14" y="1"/>
                    <a:pt x="10" y="0"/>
                    <a:pt x="6"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0" name="Google Shape;1311;p5">
              <a:extLst>
                <a:ext uri="{FF2B5EF4-FFF2-40B4-BE49-F238E27FC236}">
                  <a16:creationId xmlns:a16="http://schemas.microsoft.com/office/drawing/2014/main" id="{560C4892-656E-4DEF-9E63-7B4340E421A8}"/>
                </a:ext>
              </a:extLst>
            </p:cNvPr>
            <p:cNvSpPr/>
            <p:nvPr/>
          </p:nvSpPr>
          <p:spPr>
            <a:xfrm>
              <a:off x="3059" y="2647"/>
              <a:ext cx="3" cy="4"/>
            </a:xfrm>
            <a:custGeom>
              <a:avLst/>
              <a:gdLst/>
              <a:ahLst/>
              <a:cxnLst/>
              <a:rect l="l" t="t" r="r" b="b"/>
              <a:pathLst>
                <a:path w="2" h="2" extrusionOk="0">
                  <a:moveTo>
                    <a:pt x="1" y="0"/>
                  </a:moveTo>
                  <a:cubicBezTo>
                    <a:pt x="1" y="1"/>
                    <a:pt x="1" y="1"/>
                    <a:pt x="0" y="1"/>
                  </a:cubicBezTo>
                  <a:cubicBezTo>
                    <a:pt x="1" y="2"/>
                    <a:pt x="2" y="2"/>
                    <a:pt x="2" y="2"/>
                  </a:cubicBezTo>
                  <a:cubicBezTo>
                    <a:pt x="2" y="1"/>
                    <a:pt x="2" y="1"/>
                    <a:pt x="1" y="0"/>
                  </a:cubicBezTo>
                </a:path>
              </a:pathLst>
            </a:custGeom>
            <a:solidFill>
              <a:srgbClr val="636365"/>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1" name="Google Shape;1312;p5">
              <a:extLst>
                <a:ext uri="{FF2B5EF4-FFF2-40B4-BE49-F238E27FC236}">
                  <a16:creationId xmlns:a16="http://schemas.microsoft.com/office/drawing/2014/main" id="{E27C7D43-2504-4210-9F21-957FE86306EE}"/>
                </a:ext>
              </a:extLst>
            </p:cNvPr>
            <p:cNvSpPr/>
            <p:nvPr/>
          </p:nvSpPr>
          <p:spPr>
            <a:xfrm>
              <a:off x="3044" y="2625"/>
              <a:ext cx="17" cy="24"/>
            </a:xfrm>
            <a:custGeom>
              <a:avLst/>
              <a:gdLst/>
              <a:ahLst/>
              <a:cxnLst/>
              <a:rect l="l" t="t" r="r" b="b"/>
              <a:pathLst>
                <a:path w="10" h="14" extrusionOk="0">
                  <a:moveTo>
                    <a:pt x="1" y="0"/>
                  </a:moveTo>
                  <a:cubicBezTo>
                    <a:pt x="0" y="4"/>
                    <a:pt x="2" y="9"/>
                    <a:pt x="6" y="12"/>
                  </a:cubicBezTo>
                  <a:cubicBezTo>
                    <a:pt x="7" y="13"/>
                    <a:pt x="8" y="14"/>
                    <a:pt x="9" y="14"/>
                  </a:cubicBezTo>
                  <a:cubicBezTo>
                    <a:pt x="10" y="14"/>
                    <a:pt x="10" y="14"/>
                    <a:pt x="10" y="13"/>
                  </a:cubicBezTo>
                  <a:cubicBezTo>
                    <a:pt x="8" y="9"/>
                    <a:pt x="5" y="4"/>
                    <a:pt x="1" y="0"/>
                  </a:cubicBezTo>
                </a:path>
              </a:pathLst>
            </a:custGeom>
            <a:solidFill>
              <a:srgbClr val="46464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52" name="Google Shape;1313;p5">
              <a:extLst>
                <a:ext uri="{FF2B5EF4-FFF2-40B4-BE49-F238E27FC236}">
                  <a16:creationId xmlns:a16="http://schemas.microsoft.com/office/drawing/2014/main" id="{37C60446-B33F-4049-AAEE-CE87A3A5B93C}"/>
                </a:ext>
              </a:extLst>
            </p:cNvPr>
            <p:cNvSpPr/>
            <p:nvPr/>
          </p:nvSpPr>
          <p:spPr>
            <a:xfrm>
              <a:off x="2838" y="2759"/>
              <a:ext cx="26" cy="24"/>
            </a:xfrm>
            <a:custGeom>
              <a:avLst/>
              <a:gdLst/>
              <a:ahLst/>
              <a:cxnLst/>
              <a:rect l="l" t="t" r="r" b="b"/>
              <a:pathLst>
                <a:path w="15" h="14" extrusionOk="0">
                  <a:moveTo>
                    <a:pt x="8" y="0"/>
                  </a:moveTo>
                  <a:cubicBezTo>
                    <a:pt x="6" y="0"/>
                    <a:pt x="4" y="1"/>
                    <a:pt x="2" y="2"/>
                  </a:cubicBezTo>
                  <a:cubicBezTo>
                    <a:pt x="0" y="5"/>
                    <a:pt x="0" y="10"/>
                    <a:pt x="3" y="12"/>
                  </a:cubicBezTo>
                  <a:cubicBezTo>
                    <a:pt x="4" y="13"/>
                    <a:pt x="6" y="14"/>
                    <a:pt x="8" y="14"/>
                  </a:cubicBezTo>
                  <a:cubicBezTo>
                    <a:pt x="10" y="14"/>
                    <a:pt x="12" y="13"/>
                    <a:pt x="13" y="11"/>
                  </a:cubicBezTo>
                  <a:cubicBezTo>
                    <a:pt x="15" y="8"/>
                    <a:pt x="15" y="4"/>
                    <a:pt x="12" y="1"/>
                  </a:cubicBezTo>
                  <a:cubicBezTo>
                    <a:pt x="11" y="0"/>
                    <a:pt x="9" y="0"/>
                    <a:pt x="8" y="0"/>
                  </a:cubicBezTo>
                </a:path>
              </a:pathLst>
            </a:custGeom>
            <a:solidFill>
              <a:srgbClr val="616163"/>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16" name="Google Shape;1389;p5">
            <a:extLst>
              <a:ext uri="{FF2B5EF4-FFF2-40B4-BE49-F238E27FC236}">
                <a16:creationId xmlns:a16="http://schemas.microsoft.com/office/drawing/2014/main" id="{DF69396E-246E-4793-AEC5-0FC7ABBC985E}"/>
              </a:ext>
            </a:extLst>
          </p:cNvPr>
          <p:cNvGrpSpPr/>
          <p:nvPr/>
        </p:nvGrpSpPr>
        <p:grpSpPr>
          <a:xfrm rot="10243998" flipH="1">
            <a:off x="4962027" y="4860145"/>
            <a:ext cx="372876" cy="557367"/>
            <a:chOff x="3566" y="1955"/>
            <a:chExt cx="522" cy="410"/>
          </a:xfrm>
        </p:grpSpPr>
        <p:sp>
          <p:nvSpPr>
            <p:cNvPr id="817" name="Google Shape;1390;p5">
              <a:extLst>
                <a:ext uri="{FF2B5EF4-FFF2-40B4-BE49-F238E27FC236}">
                  <a16:creationId xmlns:a16="http://schemas.microsoft.com/office/drawing/2014/main" id="{EBA4FD17-1548-4962-B905-CB8A54081B35}"/>
                </a:ext>
              </a:extLst>
            </p:cNvPr>
            <p:cNvSpPr/>
            <p:nvPr/>
          </p:nvSpPr>
          <p:spPr>
            <a:xfrm>
              <a:off x="3599" y="1960"/>
              <a:ext cx="482" cy="400"/>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8" name="Google Shape;1391;p5">
              <a:extLst>
                <a:ext uri="{FF2B5EF4-FFF2-40B4-BE49-F238E27FC236}">
                  <a16:creationId xmlns:a16="http://schemas.microsoft.com/office/drawing/2014/main" id="{18ED3AF4-218A-4A0C-8440-905BEB7EE901}"/>
                </a:ext>
              </a:extLst>
            </p:cNvPr>
            <p:cNvSpPr/>
            <p:nvPr/>
          </p:nvSpPr>
          <p:spPr>
            <a:xfrm>
              <a:off x="3566" y="1972"/>
              <a:ext cx="484" cy="338"/>
            </a:xfrm>
            <a:custGeom>
              <a:avLst/>
              <a:gdLst/>
              <a:ahLst/>
              <a:cxnLst/>
              <a:rect l="l" t="t" r="r" b="b"/>
              <a:pathLst>
                <a:path w="280" h="195" extrusionOk="0">
                  <a:moveTo>
                    <a:pt x="93" y="193"/>
                  </a:moveTo>
                  <a:cubicBezTo>
                    <a:pt x="117" y="191"/>
                    <a:pt x="113" y="186"/>
                    <a:pt x="139" y="168"/>
                  </a:cubicBezTo>
                  <a:cubicBezTo>
                    <a:pt x="165" y="149"/>
                    <a:pt x="166" y="170"/>
                    <a:pt x="189" y="157"/>
                  </a:cubicBezTo>
                  <a:cubicBezTo>
                    <a:pt x="213" y="144"/>
                    <a:pt x="212" y="134"/>
                    <a:pt x="215" y="114"/>
                  </a:cubicBezTo>
                  <a:cubicBezTo>
                    <a:pt x="218" y="93"/>
                    <a:pt x="228" y="82"/>
                    <a:pt x="238" y="77"/>
                  </a:cubicBezTo>
                  <a:cubicBezTo>
                    <a:pt x="275" y="58"/>
                    <a:pt x="271" y="65"/>
                    <a:pt x="280" y="25"/>
                  </a:cubicBezTo>
                  <a:cubicBezTo>
                    <a:pt x="256" y="0"/>
                    <a:pt x="216" y="38"/>
                    <a:pt x="155" y="81"/>
                  </a:cubicBezTo>
                  <a:cubicBezTo>
                    <a:pt x="143" y="90"/>
                    <a:pt x="90" y="93"/>
                    <a:pt x="78" y="100"/>
                  </a:cubicBezTo>
                  <a:cubicBezTo>
                    <a:pt x="21" y="130"/>
                    <a:pt x="0" y="151"/>
                    <a:pt x="38" y="191"/>
                  </a:cubicBezTo>
                  <a:cubicBezTo>
                    <a:pt x="39" y="192"/>
                    <a:pt x="41" y="193"/>
                    <a:pt x="42" y="195"/>
                  </a:cubicBezTo>
                  <a:cubicBezTo>
                    <a:pt x="61" y="191"/>
                    <a:pt x="69" y="194"/>
                    <a:pt x="93" y="193"/>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19" name="Google Shape;1392;p5">
              <a:extLst>
                <a:ext uri="{FF2B5EF4-FFF2-40B4-BE49-F238E27FC236}">
                  <a16:creationId xmlns:a16="http://schemas.microsoft.com/office/drawing/2014/main" id="{0971E4BF-8138-4406-92D3-3B5A7A8C0830}"/>
                </a:ext>
              </a:extLst>
            </p:cNvPr>
            <p:cNvSpPr/>
            <p:nvPr/>
          </p:nvSpPr>
          <p:spPr>
            <a:xfrm>
              <a:off x="3639" y="2015"/>
              <a:ext cx="449" cy="350"/>
            </a:xfrm>
            <a:custGeom>
              <a:avLst/>
              <a:gdLst/>
              <a:ahLst/>
              <a:cxnLst/>
              <a:rect l="l" t="t" r="r" b="b"/>
              <a:pathLst>
                <a:path w="260" h="202" extrusionOk="0">
                  <a:moveTo>
                    <a:pt x="254" y="38"/>
                  </a:moveTo>
                  <a:cubicBezTo>
                    <a:pt x="254" y="38"/>
                    <a:pt x="254" y="38"/>
                    <a:pt x="254" y="38"/>
                  </a:cubicBezTo>
                  <a:cubicBezTo>
                    <a:pt x="253" y="29"/>
                    <a:pt x="250" y="20"/>
                    <a:pt x="245" y="11"/>
                  </a:cubicBezTo>
                  <a:cubicBezTo>
                    <a:pt x="243" y="7"/>
                    <a:pt x="241" y="3"/>
                    <a:pt x="238" y="0"/>
                  </a:cubicBezTo>
                  <a:cubicBezTo>
                    <a:pt x="229" y="40"/>
                    <a:pt x="233" y="33"/>
                    <a:pt x="196" y="52"/>
                  </a:cubicBezTo>
                  <a:cubicBezTo>
                    <a:pt x="186" y="57"/>
                    <a:pt x="176" y="68"/>
                    <a:pt x="173" y="89"/>
                  </a:cubicBezTo>
                  <a:cubicBezTo>
                    <a:pt x="170" y="109"/>
                    <a:pt x="171" y="119"/>
                    <a:pt x="147" y="132"/>
                  </a:cubicBezTo>
                  <a:cubicBezTo>
                    <a:pt x="124" y="145"/>
                    <a:pt x="123" y="124"/>
                    <a:pt x="97" y="143"/>
                  </a:cubicBezTo>
                  <a:cubicBezTo>
                    <a:pt x="71" y="161"/>
                    <a:pt x="75" y="166"/>
                    <a:pt x="51" y="168"/>
                  </a:cubicBezTo>
                  <a:cubicBezTo>
                    <a:pt x="27" y="169"/>
                    <a:pt x="19" y="166"/>
                    <a:pt x="0" y="170"/>
                  </a:cubicBezTo>
                  <a:cubicBezTo>
                    <a:pt x="17" y="186"/>
                    <a:pt x="35" y="194"/>
                    <a:pt x="54" y="197"/>
                  </a:cubicBezTo>
                  <a:cubicBezTo>
                    <a:pt x="95" y="202"/>
                    <a:pt x="139" y="179"/>
                    <a:pt x="185" y="146"/>
                  </a:cubicBezTo>
                  <a:cubicBezTo>
                    <a:pt x="238" y="108"/>
                    <a:pt x="260" y="73"/>
                    <a:pt x="254" y="3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0" name="Google Shape;1393;p5">
              <a:extLst>
                <a:ext uri="{FF2B5EF4-FFF2-40B4-BE49-F238E27FC236}">
                  <a16:creationId xmlns:a16="http://schemas.microsoft.com/office/drawing/2014/main" id="{FCBF7CA1-C7AC-4586-9C0A-7CB4B1BCCE5B}"/>
                </a:ext>
              </a:extLst>
            </p:cNvPr>
            <p:cNvSpPr/>
            <p:nvPr/>
          </p:nvSpPr>
          <p:spPr>
            <a:xfrm>
              <a:off x="3602" y="2126"/>
              <a:ext cx="187" cy="113"/>
            </a:xfrm>
            <a:custGeom>
              <a:avLst/>
              <a:gdLst/>
              <a:ahLst/>
              <a:cxnLst/>
              <a:rect l="l" t="t" r="r" b="b"/>
              <a:pathLst>
                <a:path w="108" h="65" extrusionOk="0">
                  <a:moveTo>
                    <a:pt x="0" y="55"/>
                  </a:moveTo>
                  <a:cubicBezTo>
                    <a:pt x="0" y="55"/>
                    <a:pt x="12" y="65"/>
                    <a:pt x="29" y="58"/>
                  </a:cubicBezTo>
                  <a:cubicBezTo>
                    <a:pt x="45" y="51"/>
                    <a:pt x="43" y="51"/>
                    <a:pt x="55" y="38"/>
                  </a:cubicBezTo>
                  <a:cubicBezTo>
                    <a:pt x="68" y="26"/>
                    <a:pt x="73" y="19"/>
                    <a:pt x="89" y="15"/>
                  </a:cubicBezTo>
                  <a:cubicBezTo>
                    <a:pt x="104" y="12"/>
                    <a:pt x="108" y="0"/>
                    <a:pt x="108" y="0"/>
                  </a:cubicBezTo>
                  <a:cubicBezTo>
                    <a:pt x="108" y="0"/>
                    <a:pt x="62" y="8"/>
                    <a:pt x="61" y="9"/>
                  </a:cubicBezTo>
                  <a:cubicBezTo>
                    <a:pt x="61" y="9"/>
                    <a:pt x="56" y="11"/>
                    <a:pt x="54" y="12"/>
                  </a:cubicBezTo>
                  <a:cubicBezTo>
                    <a:pt x="54" y="12"/>
                    <a:pt x="25" y="28"/>
                    <a:pt x="20" y="33"/>
                  </a:cubicBezTo>
                  <a:cubicBezTo>
                    <a:pt x="20" y="33"/>
                    <a:pt x="4" y="45"/>
                    <a:pt x="0" y="55"/>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1" name="Google Shape;1394;p5">
              <a:extLst>
                <a:ext uri="{FF2B5EF4-FFF2-40B4-BE49-F238E27FC236}">
                  <a16:creationId xmlns:a16="http://schemas.microsoft.com/office/drawing/2014/main" id="{04083678-D4F1-4978-BCEE-B2030BE627C4}"/>
                </a:ext>
              </a:extLst>
            </p:cNvPr>
            <p:cNvSpPr/>
            <p:nvPr/>
          </p:nvSpPr>
          <p:spPr>
            <a:xfrm>
              <a:off x="3729" y="2081"/>
              <a:ext cx="359" cy="284"/>
            </a:xfrm>
            <a:custGeom>
              <a:avLst/>
              <a:gdLst/>
              <a:ahLst/>
              <a:cxnLst/>
              <a:rect l="l" t="t" r="r" b="b"/>
              <a:pathLst>
                <a:path w="208" h="164" extrusionOk="0">
                  <a:moveTo>
                    <a:pt x="133" y="108"/>
                  </a:moveTo>
                  <a:cubicBezTo>
                    <a:pt x="87" y="141"/>
                    <a:pt x="43" y="164"/>
                    <a:pt x="2" y="159"/>
                  </a:cubicBezTo>
                  <a:cubicBezTo>
                    <a:pt x="0" y="154"/>
                    <a:pt x="2" y="149"/>
                    <a:pt x="9" y="147"/>
                  </a:cubicBezTo>
                  <a:cubicBezTo>
                    <a:pt x="24" y="141"/>
                    <a:pt x="14" y="140"/>
                    <a:pt x="35" y="142"/>
                  </a:cubicBezTo>
                  <a:cubicBezTo>
                    <a:pt x="57" y="143"/>
                    <a:pt x="65" y="135"/>
                    <a:pt x="78" y="126"/>
                  </a:cubicBezTo>
                  <a:cubicBezTo>
                    <a:pt x="91" y="116"/>
                    <a:pt x="98" y="112"/>
                    <a:pt x="114" y="100"/>
                  </a:cubicBezTo>
                  <a:cubicBezTo>
                    <a:pt x="131" y="87"/>
                    <a:pt x="122" y="68"/>
                    <a:pt x="130" y="56"/>
                  </a:cubicBezTo>
                  <a:cubicBezTo>
                    <a:pt x="138" y="44"/>
                    <a:pt x="154" y="24"/>
                    <a:pt x="168" y="24"/>
                  </a:cubicBezTo>
                  <a:cubicBezTo>
                    <a:pt x="182" y="25"/>
                    <a:pt x="202" y="0"/>
                    <a:pt x="202" y="0"/>
                  </a:cubicBezTo>
                  <a:cubicBezTo>
                    <a:pt x="208" y="35"/>
                    <a:pt x="186" y="70"/>
                    <a:pt x="133" y="108"/>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2" name="Google Shape;1395;p5">
              <a:extLst>
                <a:ext uri="{FF2B5EF4-FFF2-40B4-BE49-F238E27FC236}">
                  <a16:creationId xmlns:a16="http://schemas.microsoft.com/office/drawing/2014/main" id="{3D0EAB3A-0B6E-478C-98DD-0C32276555B3}"/>
                </a:ext>
              </a:extLst>
            </p:cNvPr>
            <p:cNvSpPr/>
            <p:nvPr/>
          </p:nvSpPr>
          <p:spPr>
            <a:xfrm>
              <a:off x="3727" y="2227"/>
              <a:ext cx="40" cy="36"/>
            </a:xfrm>
            <a:prstGeom prst="ellipse">
              <a:avLst/>
            </a:pr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3" name="Google Shape;1396;p5">
              <a:extLst>
                <a:ext uri="{FF2B5EF4-FFF2-40B4-BE49-F238E27FC236}">
                  <a16:creationId xmlns:a16="http://schemas.microsoft.com/office/drawing/2014/main" id="{5D2EC3E8-8180-4485-87FD-B4A693F9B5B0}"/>
                </a:ext>
              </a:extLst>
            </p:cNvPr>
            <p:cNvSpPr/>
            <p:nvPr/>
          </p:nvSpPr>
          <p:spPr>
            <a:xfrm>
              <a:off x="3869" y="2121"/>
              <a:ext cx="65" cy="49"/>
            </a:xfrm>
            <a:custGeom>
              <a:avLst/>
              <a:gdLst/>
              <a:ahLst/>
              <a:cxnLst/>
              <a:rect l="l" t="t" r="r" b="b"/>
              <a:pathLst>
                <a:path w="38" h="28" extrusionOk="0">
                  <a:moveTo>
                    <a:pt x="38" y="8"/>
                  </a:moveTo>
                  <a:cubicBezTo>
                    <a:pt x="38" y="15"/>
                    <a:pt x="24" y="28"/>
                    <a:pt x="14" y="28"/>
                  </a:cubicBezTo>
                  <a:cubicBezTo>
                    <a:pt x="3" y="28"/>
                    <a:pt x="0" y="22"/>
                    <a:pt x="0" y="14"/>
                  </a:cubicBezTo>
                  <a:cubicBezTo>
                    <a:pt x="0" y="6"/>
                    <a:pt x="3" y="4"/>
                    <a:pt x="14" y="4"/>
                  </a:cubicBezTo>
                  <a:cubicBezTo>
                    <a:pt x="25" y="4"/>
                    <a:pt x="38" y="0"/>
                    <a:pt x="38" y="8"/>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4" name="Google Shape;1397;p5">
              <a:extLst>
                <a:ext uri="{FF2B5EF4-FFF2-40B4-BE49-F238E27FC236}">
                  <a16:creationId xmlns:a16="http://schemas.microsoft.com/office/drawing/2014/main" id="{4BA41BC4-FFC0-4845-ACBC-8D7B4289DB3D}"/>
                </a:ext>
              </a:extLst>
            </p:cNvPr>
            <p:cNvSpPr/>
            <p:nvPr/>
          </p:nvSpPr>
          <p:spPr>
            <a:xfrm>
              <a:off x="3829" y="2208"/>
              <a:ext cx="17" cy="31"/>
            </a:xfrm>
            <a:prstGeom prst="ellipse">
              <a:avLst/>
            </a:pr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5" name="Google Shape;1398;p5">
              <a:extLst>
                <a:ext uri="{FF2B5EF4-FFF2-40B4-BE49-F238E27FC236}">
                  <a16:creationId xmlns:a16="http://schemas.microsoft.com/office/drawing/2014/main" id="{B524C9C5-BA38-41EA-B4AC-3C5DA63E465E}"/>
                </a:ext>
              </a:extLst>
            </p:cNvPr>
            <p:cNvSpPr/>
            <p:nvPr/>
          </p:nvSpPr>
          <p:spPr>
            <a:xfrm>
              <a:off x="3661" y="1976"/>
              <a:ext cx="83" cy="147"/>
            </a:xfrm>
            <a:custGeom>
              <a:avLst/>
              <a:gdLst/>
              <a:ahLst/>
              <a:cxnLst/>
              <a:rect l="l" t="t" r="r" b="b"/>
              <a:pathLst>
                <a:path w="48" h="85" extrusionOk="0">
                  <a:moveTo>
                    <a:pt x="19" y="10"/>
                  </a:moveTo>
                  <a:cubicBezTo>
                    <a:pt x="14" y="15"/>
                    <a:pt x="15" y="15"/>
                    <a:pt x="13" y="24"/>
                  </a:cubicBezTo>
                  <a:cubicBezTo>
                    <a:pt x="10" y="34"/>
                    <a:pt x="6" y="29"/>
                    <a:pt x="3" y="36"/>
                  </a:cubicBezTo>
                  <a:cubicBezTo>
                    <a:pt x="0" y="43"/>
                    <a:pt x="2" y="46"/>
                    <a:pt x="5" y="51"/>
                  </a:cubicBezTo>
                  <a:cubicBezTo>
                    <a:pt x="8" y="56"/>
                    <a:pt x="8" y="61"/>
                    <a:pt x="6" y="64"/>
                  </a:cubicBezTo>
                  <a:cubicBezTo>
                    <a:pt x="1" y="75"/>
                    <a:pt x="1" y="73"/>
                    <a:pt x="6" y="83"/>
                  </a:cubicBezTo>
                  <a:cubicBezTo>
                    <a:pt x="16" y="85"/>
                    <a:pt x="18" y="69"/>
                    <a:pt x="25" y="48"/>
                  </a:cubicBezTo>
                  <a:cubicBezTo>
                    <a:pt x="26" y="43"/>
                    <a:pt x="38" y="33"/>
                    <a:pt x="40" y="29"/>
                  </a:cubicBezTo>
                  <a:cubicBezTo>
                    <a:pt x="47" y="12"/>
                    <a:pt x="48" y="3"/>
                    <a:pt x="32" y="1"/>
                  </a:cubicBezTo>
                  <a:cubicBezTo>
                    <a:pt x="32" y="1"/>
                    <a:pt x="31" y="0"/>
                    <a:pt x="31" y="0"/>
                  </a:cubicBezTo>
                  <a:cubicBezTo>
                    <a:pt x="27" y="5"/>
                    <a:pt x="24" y="6"/>
                    <a:pt x="19" y="10"/>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6" name="Google Shape;1399;p5">
              <a:extLst>
                <a:ext uri="{FF2B5EF4-FFF2-40B4-BE49-F238E27FC236}">
                  <a16:creationId xmlns:a16="http://schemas.microsoft.com/office/drawing/2014/main" id="{0FF1D8F3-076A-451C-B7EB-34D7F997ACF7}"/>
                </a:ext>
              </a:extLst>
            </p:cNvPr>
            <p:cNvSpPr/>
            <p:nvPr/>
          </p:nvSpPr>
          <p:spPr>
            <a:xfrm>
              <a:off x="3637" y="1976"/>
              <a:ext cx="78" cy="143"/>
            </a:xfrm>
            <a:custGeom>
              <a:avLst/>
              <a:gdLst/>
              <a:ahLst/>
              <a:cxnLst/>
              <a:rect l="l" t="t" r="r" b="b"/>
              <a:pathLst>
                <a:path w="45" h="83" extrusionOk="0">
                  <a:moveTo>
                    <a:pt x="9" y="78"/>
                  </a:moveTo>
                  <a:cubicBezTo>
                    <a:pt x="9" y="78"/>
                    <a:pt x="9" y="78"/>
                    <a:pt x="9" y="78"/>
                  </a:cubicBezTo>
                  <a:cubicBezTo>
                    <a:pt x="11" y="80"/>
                    <a:pt x="13" y="81"/>
                    <a:pt x="16" y="82"/>
                  </a:cubicBezTo>
                  <a:cubicBezTo>
                    <a:pt x="18" y="83"/>
                    <a:pt x="19" y="83"/>
                    <a:pt x="20" y="83"/>
                  </a:cubicBezTo>
                  <a:cubicBezTo>
                    <a:pt x="15" y="73"/>
                    <a:pt x="15" y="75"/>
                    <a:pt x="20" y="64"/>
                  </a:cubicBezTo>
                  <a:cubicBezTo>
                    <a:pt x="22" y="61"/>
                    <a:pt x="22" y="56"/>
                    <a:pt x="19" y="51"/>
                  </a:cubicBezTo>
                  <a:cubicBezTo>
                    <a:pt x="16" y="46"/>
                    <a:pt x="14" y="43"/>
                    <a:pt x="17" y="36"/>
                  </a:cubicBezTo>
                  <a:cubicBezTo>
                    <a:pt x="20" y="29"/>
                    <a:pt x="24" y="34"/>
                    <a:pt x="27" y="24"/>
                  </a:cubicBezTo>
                  <a:cubicBezTo>
                    <a:pt x="29" y="15"/>
                    <a:pt x="28" y="15"/>
                    <a:pt x="33" y="10"/>
                  </a:cubicBezTo>
                  <a:cubicBezTo>
                    <a:pt x="38" y="6"/>
                    <a:pt x="41" y="5"/>
                    <a:pt x="45" y="0"/>
                  </a:cubicBezTo>
                  <a:cubicBezTo>
                    <a:pt x="38" y="0"/>
                    <a:pt x="32" y="1"/>
                    <a:pt x="27" y="4"/>
                  </a:cubicBezTo>
                  <a:cubicBezTo>
                    <a:pt x="16" y="10"/>
                    <a:pt x="10" y="24"/>
                    <a:pt x="6" y="40"/>
                  </a:cubicBezTo>
                  <a:cubicBezTo>
                    <a:pt x="0" y="58"/>
                    <a:pt x="2" y="70"/>
                    <a:pt x="9" y="7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7" name="Google Shape;1400;p5">
              <a:extLst>
                <a:ext uri="{FF2B5EF4-FFF2-40B4-BE49-F238E27FC236}">
                  <a16:creationId xmlns:a16="http://schemas.microsoft.com/office/drawing/2014/main" id="{2DA96DB7-6352-4FBD-948F-220C37AED624}"/>
                </a:ext>
              </a:extLst>
            </p:cNvPr>
            <p:cNvSpPr/>
            <p:nvPr/>
          </p:nvSpPr>
          <p:spPr>
            <a:xfrm>
              <a:off x="3710" y="1989"/>
              <a:ext cx="31" cy="58"/>
            </a:xfrm>
            <a:custGeom>
              <a:avLst/>
              <a:gdLst/>
              <a:ahLst/>
              <a:cxnLst/>
              <a:rect l="l" t="t" r="r" b="b"/>
              <a:pathLst>
                <a:path w="18" h="33" extrusionOk="0">
                  <a:moveTo>
                    <a:pt x="17" y="0"/>
                  </a:moveTo>
                  <a:cubicBezTo>
                    <a:pt x="17" y="0"/>
                    <a:pt x="12" y="0"/>
                    <a:pt x="9" y="5"/>
                  </a:cubicBezTo>
                  <a:cubicBezTo>
                    <a:pt x="7" y="10"/>
                    <a:pt x="7" y="9"/>
                    <a:pt x="7" y="14"/>
                  </a:cubicBezTo>
                  <a:cubicBezTo>
                    <a:pt x="6" y="20"/>
                    <a:pt x="6" y="22"/>
                    <a:pt x="3" y="26"/>
                  </a:cubicBezTo>
                  <a:cubicBezTo>
                    <a:pt x="0" y="30"/>
                    <a:pt x="1" y="33"/>
                    <a:pt x="1" y="33"/>
                  </a:cubicBezTo>
                  <a:cubicBezTo>
                    <a:pt x="1" y="33"/>
                    <a:pt x="11" y="23"/>
                    <a:pt x="11" y="22"/>
                  </a:cubicBezTo>
                  <a:cubicBezTo>
                    <a:pt x="11" y="22"/>
                    <a:pt x="12" y="21"/>
                    <a:pt x="12" y="20"/>
                  </a:cubicBezTo>
                  <a:cubicBezTo>
                    <a:pt x="12" y="20"/>
                    <a:pt x="16" y="11"/>
                    <a:pt x="16" y="9"/>
                  </a:cubicBezTo>
                  <a:cubicBezTo>
                    <a:pt x="16" y="9"/>
                    <a:pt x="18" y="4"/>
                    <a:pt x="17" y="0"/>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8" name="Google Shape;1401;p5">
              <a:extLst>
                <a:ext uri="{FF2B5EF4-FFF2-40B4-BE49-F238E27FC236}">
                  <a16:creationId xmlns:a16="http://schemas.microsoft.com/office/drawing/2014/main" id="{C4D56631-01C8-4F61-8C12-0C84E2C52D43}"/>
                </a:ext>
              </a:extLst>
            </p:cNvPr>
            <p:cNvSpPr/>
            <p:nvPr/>
          </p:nvSpPr>
          <p:spPr>
            <a:xfrm>
              <a:off x="3637" y="1983"/>
              <a:ext cx="50" cy="128"/>
            </a:xfrm>
            <a:custGeom>
              <a:avLst/>
              <a:gdLst/>
              <a:ahLst/>
              <a:cxnLst/>
              <a:rect l="l" t="t" r="r" b="b"/>
              <a:pathLst>
                <a:path w="29" h="74" extrusionOk="0">
                  <a:moveTo>
                    <a:pt x="6" y="36"/>
                  </a:moveTo>
                  <a:cubicBezTo>
                    <a:pt x="10" y="20"/>
                    <a:pt x="16" y="6"/>
                    <a:pt x="27" y="0"/>
                  </a:cubicBezTo>
                  <a:cubicBezTo>
                    <a:pt x="28" y="1"/>
                    <a:pt x="29" y="2"/>
                    <a:pt x="27" y="4"/>
                  </a:cubicBezTo>
                  <a:cubicBezTo>
                    <a:pt x="25" y="8"/>
                    <a:pt x="28" y="6"/>
                    <a:pt x="22" y="10"/>
                  </a:cubicBezTo>
                  <a:cubicBezTo>
                    <a:pt x="17" y="14"/>
                    <a:pt x="17" y="17"/>
                    <a:pt x="15" y="22"/>
                  </a:cubicBezTo>
                  <a:cubicBezTo>
                    <a:pt x="14" y="26"/>
                    <a:pt x="13" y="28"/>
                    <a:pt x="11" y="34"/>
                  </a:cubicBezTo>
                  <a:cubicBezTo>
                    <a:pt x="10" y="40"/>
                    <a:pt x="16" y="43"/>
                    <a:pt x="16" y="47"/>
                  </a:cubicBezTo>
                  <a:cubicBezTo>
                    <a:pt x="16" y="52"/>
                    <a:pt x="16" y="59"/>
                    <a:pt x="13" y="62"/>
                  </a:cubicBezTo>
                  <a:cubicBezTo>
                    <a:pt x="9" y="64"/>
                    <a:pt x="9" y="73"/>
                    <a:pt x="9" y="74"/>
                  </a:cubicBezTo>
                  <a:cubicBezTo>
                    <a:pt x="2" y="66"/>
                    <a:pt x="0" y="54"/>
                    <a:pt x="6" y="36"/>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29" name="Google Shape;1402;p5">
              <a:extLst>
                <a:ext uri="{FF2B5EF4-FFF2-40B4-BE49-F238E27FC236}">
                  <a16:creationId xmlns:a16="http://schemas.microsoft.com/office/drawing/2014/main" id="{AE3F00C3-A4C2-4DEA-A72C-C0F279BE382C}"/>
                </a:ext>
              </a:extLst>
            </p:cNvPr>
            <p:cNvSpPr/>
            <p:nvPr/>
          </p:nvSpPr>
          <p:spPr>
            <a:xfrm>
              <a:off x="3692" y="2003"/>
              <a:ext cx="16" cy="16"/>
            </a:xfrm>
            <a:custGeom>
              <a:avLst/>
              <a:gdLst/>
              <a:ahLst/>
              <a:cxnLst/>
              <a:rect l="l" t="t" r="r" b="b"/>
              <a:pathLst>
                <a:path w="9" h="9" extrusionOk="0">
                  <a:moveTo>
                    <a:pt x="3" y="6"/>
                  </a:moveTo>
                  <a:cubicBezTo>
                    <a:pt x="2" y="4"/>
                    <a:pt x="0" y="4"/>
                    <a:pt x="3" y="2"/>
                  </a:cubicBezTo>
                  <a:cubicBezTo>
                    <a:pt x="6" y="0"/>
                    <a:pt x="6" y="1"/>
                    <a:pt x="7" y="3"/>
                  </a:cubicBezTo>
                  <a:cubicBezTo>
                    <a:pt x="8" y="4"/>
                    <a:pt x="9" y="5"/>
                    <a:pt x="7" y="7"/>
                  </a:cubicBezTo>
                  <a:cubicBezTo>
                    <a:pt x="4" y="9"/>
                    <a:pt x="4" y="7"/>
                    <a:pt x="3" y="6"/>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0" name="Google Shape;1403;p5">
              <a:extLst>
                <a:ext uri="{FF2B5EF4-FFF2-40B4-BE49-F238E27FC236}">
                  <a16:creationId xmlns:a16="http://schemas.microsoft.com/office/drawing/2014/main" id="{9A8EE950-FEE1-4131-B23F-F688932ACF5C}"/>
                </a:ext>
              </a:extLst>
            </p:cNvPr>
            <p:cNvSpPr/>
            <p:nvPr/>
          </p:nvSpPr>
          <p:spPr>
            <a:xfrm>
              <a:off x="3675" y="2052"/>
              <a:ext cx="17" cy="22"/>
            </a:xfrm>
            <a:custGeom>
              <a:avLst/>
              <a:gdLst/>
              <a:ahLst/>
              <a:cxnLst/>
              <a:rect l="l" t="t" r="r" b="b"/>
              <a:pathLst>
                <a:path w="10" h="13" extrusionOk="0">
                  <a:moveTo>
                    <a:pt x="1" y="11"/>
                  </a:moveTo>
                  <a:cubicBezTo>
                    <a:pt x="0" y="9"/>
                    <a:pt x="1" y="4"/>
                    <a:pt x="3" y="2"/>
                  </a:cubicBezTo>
                  <a:cubicBezTo>
                    <a:pt x="6" y="0"/>
                    <a:pt x="7" y="1"/>
                    <a:pt x="9" y="3"/>
                  </a:cubicBezTo>
                  <a:cubicBezTo>
                    <a:pt x="10" y="5"/>
                    <a:pt x="10" y="6"/>
                    <a:pt x="7" y="8"/>
                  </a:cubicBezTo>
                  <a:cubicBezTo>
                    <a:pt x="5" y="10"/>
                    <a:pt x="3" y="13"/>
                    <a:pt x="1" y="11"/>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1" name="Google Shape;1404;p5">
              <a:extLst>
                <a:ext uri="{FF2B5EF4-FFF2-40B4-BE49-F238E27FC236}">
                  <a16:creationId xmlns:a16="http://schemas.microsoft.com/office/drawing/2014/main" id="{90964ABA-372E-4A1D-83DA-20FE1CFB0DDA}"/>
                </a:ext>
              </a:extLst>
            </p:cNvPr>
            <p:cNvSpPr/>
            <p:nvPr/>
          </p:nvSpPr>
          <p:spPr>
            <a:xfrm>
              <a:off x="3680" y="2028"/>
              <a:ext cx="9" cy="10"/>
            </a:xfrm>
            <a:custGeom>
              <a:avLst/>
              <a:gdLst/>
              <a:ahLst/>
              <a:cxnLst/>
              <a:rect l="l" t="t" r="r" b="b"/>
              <a:pathLst>
                <a:path w="5" h="6" extrusionOk="0">
                  <a:moveTo>
                    <a:pt x="0" y="4"/>
                  </a:moveTo>
                  <a:cubicBezTo>
                    <a:pt x="0" y="3"/>
                    <a:pt x="0" y="1"/>
                    <a:pt x="0" y="1"/>
                  </a:cubicBezTo>
                  <a:cubicBezTo>
                    <a:pt x="1" y="0"/>
                    <a:pt x="2" y="1"/>
                    <a:pt x="2" y="2"/>
                  </a:cubicBezTo>
                  <a:cubicBezTo>
                    <a:pt x="3" y="4"/>
                    <a:pt x="5" y="4"/>
                    <a:pt x="4" y="5"/>
                  </a:cubicBezTo>
                  <a:cubicBezTo>
                    <a:pt x="3" y="6"/>
                    <a:pt x="1" y="5"/>
                    <a:pt x="0"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2" name="Google Shape;1405;p5">
              <a:extLst>
                <a:ext uri="{FF2B5EF4-FFF2-40B4-BE49-F238E27FC236}">
                  <a16:creationId xmlns:a16="http://schemas.microsoft.com/office/drawing/2014/main" id="{502CC637-78AB-4AA2-9DC3-EF146449D9E9}"/>
                </a:ext>
              </a:extLst>
            </p:cNvPr>
            <p:cNvSpPr/>
            <p:nvPr/>
          </p:nvSpPr>
          <p:spPr>
            <a:xfrm>
              <a:off x="3758" y="1979"/>
              <a:ext cx="185" cy="118"/>
            </a:xfrm>
            <a:custGeom>
              <a:avLst/>
              <a:gdLst/>
              <a:ahLst/>
              <a:cxnLst/>
              <a:rect l="l" t="t" r="r" b="b"/>
              <a:pathLst>
                <a:path w="107" h="68" extrusionOk="0">
                  <a:moveTo>
                    <a:pt x="73" y="0"/>
                  </a:moveTo>
                  <a:cubicBezTo>
                    <a:pt x="64" y="0"/>
                    <a:pt x="65" y="2"/>
                    <a:pt x="55" y="8"/>
                  </a:cubicBezTo>
                  <a:cubicBezTo>
                    <a:pt x="45" y="15"/>
                    <a:pt x="45" y="7"/>
                    <a:pt x="36" y="11"/>
                  </a:cubicBezTo>
                  <a:cubicBezTo>
                    <a:pt x="27" y="15"/>
                    <a:pt x="27" y="19"/>
                    <a:pt x="26" y="27"/>
                  </a:cubicBezTo>
                  <a:cubicBezTo>
                    <a:pt x="24" y="34"/>
                    <a:pt x="20" y="38"/>
                    <a:pt x="16" y="40"/>
                  </a:cubicBezTo>
                  <a:cubicBezTo>
                    <a:pt x="2" y="46"/>
                    <a:pt x="4" y="44"/>
                    <a:pt x="0" y="58"/>
                  </a:cubicBezTo>
                  <a:cubicBezTo>
                    <a:pt x="8" y="68"/>
                    <a:pt x="24" y="55"/>
                    <a:pt x="47" y="40"/>
                  </a:cubicBezTo>
                  <a:cubicBezTo>
                    <a:pt x="52" y="37"/>
                    <a:pt x="72" y="37"/>
                    <a:pt x="77" y="35"/>
                  </a:cubicBezTo>
                  <a:cubicBezTo>
                    <a:pt x="98" y="25"/>
                    <a:pt x="107" y="18"/>
                    <a:pt x="93" y="2"/>
                  </a:cubicBezTo>
                  <a:cubicBezTo>
                    <a:pt x="93" y="1"/>
                    <a:pt x="92" y="1"/>
                    <a:pt x="92" y="0"/>
                  </a:cubicBezTo>
                  <a:cubicBezTo>
                    <a:pt x="85" y="1"/>
                    <a:pt x="82" y="0"/>
                    <a:pt x="73" y="0"/>
                  </a:cubicBezTo>
                  <a:close/>
                </a:path>
              </a:pathLst>
            </a:custGeom>
            <a:solidFill>
              <a:srgbClr val="CDD4D4"/>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3" name="Google Shape;1406;p5">
              <a:extLst>
                <a:ext uri="{FF2B5EF4-FFF2-40B4-BE49-F238E27FC236}">
                  <a16:creationId xmlns:a16="http://schemas.microsoft.com/office/drawing/2014/main" id="{62FB7C94-62FF-4848-B0C6-102436117451}"/>
                </a:ext>
              </a:extLst>
            </p:cNvPr>
            <p:cNvSpPr/>
            <p:nvPr/>
          </p:nvSpPr>
          <p:spPr>
            <a:xfrm>
              <a:off x="3746" y="1955"/>
              <a:ext cx="171" cy="125"/>
            </a:xfrm>
            <a:custGeom>
              <a:avLst/>
              <a:gdLst/>
              <a:ahLst/>
              <a:cxnLst/>
              <a:rect l="l" t="t" r="r" b="b"/>
              <a:pathLst>
                <a:path w="99" h="72" extrusionOk="0">
                  <a:moveTo>
                    <a:pt x="1" y="58"/>
                  </a:moveTo>
                  <a:cubicBezTo>
                    <a:pt x="1" y="58"/>
                    <a:pt x="1" y="58"/>
                    <a:pt x="1" y="58"/>
                  </a:cubicBezTo>
                  <a:cubicBezTo>
                    <a:pt x="2" y="61"/>
                    <a:pt x="2" y="65"/>
                    <a:pt x="4" y="68"/>
                  </a:cubicBezTo>
                  <a:cubicBezTo>
                    <a:pt x="5" y="70"/>
                    <a:pt x="6" y="71"/>
                    <a:pt x="7" y="72"/>
                  </a:cubicBezTo>
                  <a:cubicBezTo>
                    <a:pt x="11" y="58"/>
                    <a:pt x="9" y="60"/>
                    <a:pt x="23" y="54"/>
                  </a:cubicBezTo>
                  <a:cubicBezTo>
                    <a:pt x="27" y="52"/>
                    <a:pt x="31" y="48"/>
                    <a:pt x="33" y="41"/>
                  </a:cubicBezTo>
                  <a:cubicBezTo>
                    <a:pt x="34" y="33"/>
                    <a:pt x="34" y="29"/>
                    <a:pt x="43" y="25"/>
                  </a:cubicBezTo>
                  <a:cubicBezTo>
                    <a:pt x="52" y="21"/>
                    <a:pt x="52" y="29"/>
                    <a:pt x="62" y="22"/>
                  </a:cubicBezTo>
                  <a:cubicBezTo>
                    <a:pt x="72" y="16"/>
                    <a:pt x="71" y="14"/>
                    <a:pt x="80" y="14"/>
                  </a:cubicBezTo>
                  <a:cubicBezTo>
                    <a:pt x="89" y="14"/>
                    <a:pt x="92" y="15"/>
                    <a:pt x="99" y="14"/>
                  </a:cubicBezTo>
                  <a:cubicBezTo>
                    <a:pt x="93" y="8"/>
                    <a:pt x="87" y="4"/>
                    <a:pt x="80" y="3"/>
                  </a:cubicBezTo>
                  <a:cubicBezTo>
                    <a:pt x="64" y="0"/>
                    <a:pt x="47" y="8"/>
                    <a:pt x="30" y="19"/>
                  </a:cubicBezTo>
                  <a:cubicBezTo>
                    <a:pt x="9" y="32"/>
                    <a:pt x="0" y="45"/>
                    <a:pt x="1" y="58"/>
                  </a:cubicBezTo>
                  <a:close/>
                </a:path>
              </a:pathLst>
            </a:custGeom>
            <a:solidFill>
              <a:srgbClr val="ABB7B7"/>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4" name="Google Shape;1407;p5">
              <a:extLst>
                <a:ext uri="{FF2B5EF4-FFF2-40B4-BE49-F238E27FC236}">
                  <a16:creationId xmlns:a16="http://schemas.microsoft.com/office/drawing/2014/main" id="{98618FE5-9447-40AF-BB36-6D7303B663B2}"/>
                </a:ext>
              </a:extLst>
            </p:cNvPr>
            <p:cNvSpPr/>
            <p:nvPr/>
          </p:nvSpPr>
          <p:spPr>
            <a:xfrm>
              <a:off x="3856" y="2007"/>
              <a:ext cx="73" cy="38"/>
            </a:xfrm>
            <a:custGeom>
              <a:avLst/>
              <a:gdLst/>
              <a:ahLst/>
              <a:cxnLst/>
              <a:rect l="l" t="t" r="r" b="b"/>
              <a:pathLst>
                <a:path w="42" h="22" extrusionOk="0">
                  <a:moveTo>
                    <a:pt x="42" y="4"/>
                  </a:moveTo>
                  <a:cubicBezTo>
                    <a:pt x="42" y="4"/>
                    <a:pt x="37" y="0"/>
                    <a:pt x="31" y="2"/>
                  </a:cubicBezTo>
                  <a:cubicBezTo>
                    <a:pt x="25" y="4"/>
                    <a:pt x="25" y="4"/>
                    <a:pt x="21" y="9"/>
                  </a:cubicBezTo>
                  <a:cubicBezTo>
                    <a:pt x="16" y="13"/>
                    <a:pt x="14" y="15"/>
                    <a:pt x="8" y="17"/>
                  </a:cubicBezTo>
                  <a:cubicBezTo>
                    <a:pt x="2" y="18"/>
                    <a:pt x="0" y="22"/>
                    <a:pt x="0" y="22"/>
                  </a:cubicBezTo>
                  <a:cubicBezTo>
                    <a:pt x="0" y="22"/>
                    <a:pt x="17" y="20"/>
                    <a:pt x="18" y="20"/>
                  </a:cubicBezTo>
                  <a:cubicBezTo>
                    <a:pt x="18" y="20"/>
                    <a:pt x="20" y="19"/>
                    <a:pt x="21" y="18"/>
                  </a:cubicBezTo>
                  <a:cubicBezTo>
                    <a:pt x="21" y="18"/>
                    <a:pt x="32" y="13"/>
                    <a:pt x="34" y="11"/>
                  </a:cubicBezTo>
                  <a:cubicBezTo>
                    <a:pt x="34" y="11"/>
                    <a:pt x="40" y="8"/>
                    <a:pt x="42"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5" name="Google Shape;1408;p5">
              <a:extLst>
                <a:ext uri="{FF2B5EF4-FFF2-40B4-BE49-F238E27FC236}">
                  <a16:creationId xmlns:a16="http://schemas.microsoft.com/office/drawing/2014/main" id="{C18C561B-9548-46F9-9450-012A12DDB000}"/>
                </a:ext>
              </a:extLst>
            </p:cNvPr>
            <p:cNvSpPr/>
            <p:nvPr/>
          </p:nvSpPr>
          <p:spPr>
            <a:xfrm>
              <a:off x="3746" y="1955"/>
              <a:ext cx="138" cy="100"/>
            </a:xfrm>
            <a:custGeom>
              <a:avLst/>
              <a:gdLst/>
              <a:ahLst/>
              <a:cxnLst/>
              <a:rect l="l" t="t" r="r" b="b"/>
              <a:pathLst>
                <a:path w="80" h="58" extrusionOk="0">
                  <a:moveTo>
                    <a:pt x="30" y="19"/>
                  </a:moveTo>
                  <a:cubicBezTo>
                    <a:pt x="47" y="8"/>
                    <a:pt x="64" y="0"/>
                    <a:pt x="80" y="3"/>
                  </a:cubicBezTo>
                  <a:cubicBezTo>
                    <a:pt x="80" y="5"/>
                    <a:pt x="79" y="7"/>
                    <a:pt x="76" y="7"/>
                  </a:cubicBezTo>
                  <a:cubicBezTo>
                    <a:pt x="71" y="9"/>
                    <a:pt x="75" y="10"/>
                    <a:pt x="67" y="9"/>
                  </a:cubicBezTo>
                  <a:cubicBezTo>
                    <a:pt x="59" y="8"/>
                    <a:pt x="55" y="10"/>
                    <a:pt x="50" y="14"/>
                  </a:cubicBezTo>
                  <a:cubicBezTo>
                    <a:pt x="45" y="17"/>
                    <a:pt x="43" y="18"/>
                    <a:pt x="36" y="23"/>
                  </a:cubicBezTo>
                  <a:cubicBezTo>
                    <a:pt x="30" y="27"/>
                    <a:pt x="33" y="34"/>
                    <a:pt x="29" y="38"/>
                  </a:cubicBezTo>
                  <a:cubicBezTo>
                    <a:pt x="26" y="43"/>
                    <a:pt x="20" y="50"/>
                    <a:pt x="14" y="49"/>
                  </a:cubicBezTo>
                  <a:cubicBezTo>
                    <a:pt x="9" y="49"/>
                    <a:pt x="1" y="58"/>
                    <a:pt x="1" y="58"/>
                  </a:cubicBezTo>
                  <a:cubicBezTo>
                    <a:pt x="0" y="45"/>
                    <a:pt x="9" y="32"/>
                    <a:pt x="30" y="19"/>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6" name="Google Shape;1409;p5">
              <a:extLst>
                <a:ext uri="{FF2B5EF4-FFF2-40B4-BE49-F238E27FC236}">
                  <a16:creationId xmlns:a16="http://schemas.microsoft.com/office/drawing/2014/main" id="{13107382-FBC1-4BEC-81F5-A0A9D86AC915}"/>
                </a:ext>
              </a:extLst>
            </p:cNvPr>
            <p:cNvSpPr/>
            <p:nvPr/>
          </p:nvSpPr>
          <p:spPr>
            <a:xfrm>
              <a:off x="3867" y="1995"/>
              <a:ext cx="15" cy="14"/>
            </a:xfrm>
            <a:custGeom>
              <a:avLst/>
              <a:gdLst/>
              <a:ahLst/>
              <a:cxnLst/>
              <a:rect l="l" t="t" r="r" b="b"/>
              <a:pathLst>
                <a:path w="9" h="8" extrusionOk="0">
                  <a:moveTo>
                    <a:pt x="3" y="4"/>
                  </a:moveTo>
                  <a:cubicBezTo>
                    <a:pt x="3" y="2"/>
                    <a:pt x="1" y="0"/>
                    <a:pt x="5" y="0"/>
                  </a:cubicBezTo>
                  <a:cubicBezTo>
                    <a:pt x="9" y="0"/>
                    <a:pt x="9" y="2"/>
                    <a:pt x="9" y="4"/>
                  </a:cubicBezTo>
                  <a:cubicBezTo>
                    <a:pt x="9" y="6"/>
                    <a:pt x="9" y="8"/>
                    <a:pt x="5" y="8"/>
                  </a:cubicBezTo>
                  <a:cubicBezTo>
                    <a:pt x="0" y="8"/>
                    <a:pt x="3" y="6"/>
                    <a:pt x="3" y="4"/>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7" name="Google Shape;1410;p5">
              <a:extLst>
                <a:ext uri="{FF2B5EF4-FFF2-40B4-BE49-F238E27FC236}">
                  <a16:creationId xmlns:a16="http://schemas.microsoft.com/office/drawing/2014/main" id="{1AB9CFD6-EF84-4E0D-A182-40CCE86A469C}"/>
                </a:ext>
              </a:extLst>
            </p:cNvPr>
            <p:cNvSpPr/>
            <p:nvPr/>
          </p:nvSpPr>
          <p:spPr>
            <a:xfrm>
              <a:off x="3803" y="2026"/>
              <a:ext cx="26" cy="17"/>
            </a:xfrm>
            <a:custGeom>
              <a:avLst/>
              <a:gdLst/>
              <a:ahLst/>
              <a:cxnLst/>
              <a:rect l="l" t="t" r="r" b="b"/>
              <a:pathLst>
                <a:path w="15" h="10" extrusionOk="0">
                  <a:moveTo>
                    <a:pt x="0" y="7"/>
                  </a:moveTo>
                  <a:cubicBezTo>
                    <a:pt x="0" y="4"/>
                    <a:pt x="6" y="0"/>
                    <a:pt x="10" y="0"/>
                  </a:cubicBezTo>
                  <a:cubicBezTo>
                    <a:pt x="14" y="0"/>
                    <a:pt x="15" y="3"/>
                    <a:pt x="14" y="6"/>
                  </a:cubicBezTo>
                  <a:cubicBezTo>
                    <a:pt x="14" y="9"/>
                    <a:pt x="13" y="9"/>
                    <a:pt x="9" y="9"/>
                  </a:cubicBezTo>
                  <a:cubicBezTo>
                    <a:pt x="5" y="9"/>
                    <a:pt x="0" y="10"/>
                    <a:pt x="0" y="7"/>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38" name="Google Shape;1411;p5">
              <a:extLst>
                <a:ext uri="{FF2B5EF4-FFF2-40B4-BE49-F238E27FC236}">
                  <a16:creationId xmlns:a16="http://schemas.microsoft.com/office/drawing/2014/main" id="{A10D08B7-CF4C-4D3B-8DAC-A7564B2904D0}"/>
                </a:ext>
              </a:extLst>
            </p:cNvPr>
            <p:cNvSpPr/>
            <p:nvPr/>
          </p:nvSpPr>
          <p:spPr>
            <a:xfrm>
              <a:off x="3837" y="2002"/>
              <a:ext cx="7" cy="12"/>
            </a:xfrm>
            <a:custGeom>
              <a:avLst/>
              <a:gdLst/>
              <a:ahLst/>
              <a:cxnLst/>
              <a:rect l="l" t="t" r="r" b="b"/>
              <a:pathLst>
                <a:path w="4" h="7" extrusionOk="0">
                  <a:moveTo>
                    <a:pt x="0" y="3"/>
                  </a:moveTo>
                  <a:cubicBezTo>
                    <a:pt x="0" y="1"/>
                    <a:pt x="1" y="0"/>
                    <a:pt x="3" y="0"/>
                  </a:cubicBezTo>
                  <a:cubicBezTo>
                    <a:pt x="4" y="0"/>
                    <a:pt x="3" y="2"/>
                    <a:pt x="3" y="3"/>
                  </a:cubicBezTo>
                  <a:cubicBezTo>
                    <a:pt x="3" y="5"/>
                    <a:pt x="4" y="7"/>
                    <a:pt x="2" y="7"/>
                  </a:cubicBezTo>
                  <a:cubicBezTo>
                    <a:pt x="1" y="7"/>
                    <a:pt x="0" y="5"/>
                    <a:pt x="0" y="3"/>
                  </a:cubicBezTo>
                  <a:close/>
                </a:path>
              </a:pathLst>
            </a:custGeom>
            <a:solidFill>
              <a:srgbClr val="808989"/>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39" name="Google Shape;1412;p5">
            <a:extLst>
              <a:ext uri="{FF2B5EF4-FFF2-40B4-BE49-F238E27FC236}">
                <a16:creationId xmlns:a16="http://schemas.microsoft.com/office/drawing/2014/main" id="{06332A29-CEDA-42A7-B00F-DF06E2BFAE0E}"/>
              </a:ext>
            </a:extLst>
          </p:cNvPr>
          <p:cNvGrpSpPr/>
          <p:nvPr/>
        </p:nvGrpSpPr>
        <p:grpSpPr>
          <a:xfrm rot="7068347" flipH="1">
            <a:off x="2761458" y="1013652"/>
            <a:ext cx="839339" cy="592315"/>
            <a:chOff x="5764649" y="1139924"/>
            <a:chExt cx="6101732" cy="3707819"/>
          </a:xfrm>
        </p:grpSpPr>
        <p:sp>
          <p:nvSpPr>
            <p:cNvPr id="840" name="Google Shape;1413;p5">
              <a:extLst>
                <a:ext uri="{FF2B5EF4-FFF2-40B4-BE49-F238E27FC236}">
                  <a16:creationId xmlns:a16="http://schemas.microsoft.com/office/drawing/2014/main" id="{11BBC748-65F4-4C8B-AFC5-682D5F64E7DB}"/>
                </a:ext>
              </a:extLst>
            </p:cNvPr>
            <p:cNvSpPr/>
            <p:nvPr/>
          </p:nvSpPr>
          <p:spPr>
            <a:xfrm rot="-245478">
              <a:off x="5874754" y="1345535"/>
              <a:ext cx="5881521" cy="3296597"/>
            </a:xfrm>
            <a:custGeom>
              <a:avLst/>
              <a:gdLst/>
              <a:ahLst/>
              <a:cxnLst/>
              <a:rect l="l" t="t" r="r" b="b"/>
              <a:pathLst>
                <a:path w="417" h="232" extrusionOk="0">
                  <a:moveTo>
                    <a:pt x="395" y="6"/>
                  </a:moveTo>
                  <a:cubicBezTo>
                    <a:pt x="417" y="0"/>
                    <a:pt x="145" y="163"/>
                    <a:pt x="99" y="202"/>
                  </a:cubicBezTo>
                  <a:cubicBezTo>
                    <a:pt x="64" y="232"/>
                    <a:pt x="22" y="214"/>
                    <a:pt x="11" y="192"/>
                  </a:cubicBezTo>
                  <a:cubicBezTo>
                    <a:pt x="0" y="169"/>
                    <a:pt x="8" y="125"/>
                    <a:pt x="52" y="114"/>
                  </a:cubicBezTo>
                  <a:cubicBezTo>
                    <a:pt x="128" y="96"/>
                    <a:pt x="330" y="23"/>
                    <a:pt x="395" y="6"/>
                  </a:cubicBezTo>
                  <a:close/>
                </a:path>
              </a:pathLst>
            </a:custGeom>
            <a:solidFill>
              <a:srgbClr val="4E5C7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nvGrpSpPr>
            <p:cNvPr id="841" name="Google Shape;1414;p5">
              <a:extLst>
                <a:ext uri="{FF2B5EF4-FFF2-40B4-BE49-F238E27FC236}">
                  <a16:creationId xmlns:a16="http://schemas.microsoft.com/office/drawing/2014/main" id="{2BE99A40-3457-46C0-ACC1-C8B019FC9691}"/>
                </a:ext>
              </a:extLst>
            </p:cNvPr>
            <p:cNvGrpSpPr/>
            <p:nvPr/>
          </p:nvGrpSpPr>
          <p:grpSpPr>
            <a:xfrm>
              <a:off x="5884714" y="1240776"/>
              <a:ext cx="5698985" cy="3411132"/>
              <a:chOff x="5884714" y="1240776"/>
              <a:chExt cx="5698985" cy="3411132"/>
            </a:xfrm>
          </p:grpSpPr>
          <p:sp>
            <p:nvSpPr>
              <p:cNvPr id="842" name="Google Shape;1415;p5">
                <a:extLst>
                  <a:ext uri="{FF2B5EF4-FFF2-40B4-BE49-F238E27FC236}">
                    <a16:creationId xmlns:a16="http://schemas.microsoft.com/office/drawing/2014/main" id="{F94CD552-CE60-4DA4-A5BA-129B16CAE565}"/>
                  </a:ext>
                </a:extLst>
              </p:cNvPr>
              <p:cNvSpPr/>
              <p:nvPr/>
            </p:nvSpPr>
            <p:spPr>
              <a:xfrm rot="-245478">
                <a:off x="5985680" y="1433016"/>
                <a:ext cx="5497054" cy="3026652"/>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3" name="Google Shape;1416;p5">
                <a:extLst>
                  <a:ext uri="{FF2B5EF4-FFF2-40B4-BE49-F238E27FC236}">
                    <a16:creationId xmlns:a16="http://schemas.microsoft.com/office/drawing/2014/main" id="{E9758E56-E8EB-42D4-9667-79609F0DE5F8}"/>
                  </a:ext>
                </a:extLst>
              </p:cNvPr>
              <p:cNvSpPr/>
              <p:nvPr/>
            </p:nvSpPr>
            <p:spPr>
              <a:xfrm rot="-245478">
                <a:off x="6236348" y="1981192"/>
                <a:ext cx="4319114" cy="2331340"/>
              </a:xfrm>
              <a:custGeom>
                <a:avLst/>
                <a:gdLst/>
                <a:ahLst/>
                <a:cxnLst/>
                <a:rect l="l" t="t" r="r" b="b"/>
                <a:pathLst>
                  <a:path w="306" h="164" extrusionOk="0">
                    <a:moveTo>
                      <a:pt x="290" y="4"/>
                    </a:moveTo>
                    <a:cubicBezTo>
                      <a:pt x="306" y="0"/>
                      <a:pt x="110" y="112"/>
                      <a:pt x="70" y="143"/>
                    </a:cubicBezTo>
                    <a:cubicBezTo>
                      <a:pt x="43" y="164"/>
                      <a:pt x="16" y="153"/>
                      <a:pt x="8" y="136"/>
                    </a:cubicBezTo>
                    <a:cubicBezTo>
                      <a:pt x="0" y="119"/>
                      <a:pt x="8" y="93"/>
                      <a:pt x="40" y="83"/>
                    </a:cubicBezTo>
                    <a:cubicBezTo>
                      <a:pt x="94" y="65"/>
                      <a:pt x="242" y="16"/>
                      <a:pt x="290" y="4"/>
                    </a:cubicBezTo>
                    <a:close/>
                  </a:path>
                </a:pathLst>
              </a:custGeom>
              <a:solidFill>
                <a:srgbClr val="8AA9C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4" name="Google Shape;1417;p5">
                <a:extLst>
                  <a:ext uri="{FF2B5EF4-FFF2-40B4-BE49-F238E27FC236}">
                    <a16:creationId xmlns:a16="http://schemas.microsoft.com/office/drawing/2014/main" id="{BA7C9B1F-F0E7-405E-90C6-8F17EE9C5158}"/>
                  </a:ext>
                </a:extLst>
              </p:cNvPr>
              <p:cNvSpPr/>
              <p:nvPr/>
            </p:nvSpPr>
            <p:spPr>
              <a:xfrm rot="-245478">
                <a:off x="6098615" y="3163481"/>
                <a:ext cx="1537866" cy="1259742"/>
              </a:xfrm>
              <a:custGeom>
                <a:avLst/>
                <a:gdLst/>
                <a:ahLst/>
                <a:cxnLst/>
                <a:rect l="l" t="t" r="r" b="b"/>
                <a:pathLst>
                  <a:path w="109" h="89" extrusionOk="0">
                    <a:moveTo>
                      <a:pt x="101" y="22"/>
                    </a:moveTo>
                    <a:cubicBezTo>
                      <a:pt x="109" y="40"/>
                      <a:pt x="96" y="65"/>
                      <a:pt x="70" y="77"/>
                    </a:cubicBezTo>
                    <a:cubicBezTo>
                      <a:pt x="45" y="89"/>
                      <a:pt x="17" y="85"/>
                      <a:pt x="8" y="67"/>
                    </a:cubicBezTo>
                    <a:cubicBezTo>
                      <a:pt x="0" y="49"/>
                      <a:pt x="13" y="25"/>
                      <a:pt x="39" y="13"/>
                    </a:cubicBezTo>
                    <a:cubicBezTo>
                      <a:pt x="64" y="0"/>
                      <a:pt x="92" y="5"/>
                      <a:pt x="101" y="22"/>
                    </a:cubicBezTo>
                    <a:close/>
                  </a:path>
                </a:pathLst>
              </a:custGeom>
              <a:solidFill>
                <a:srgbClr val="FFFFF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grpSp>
        <p:nvGrpSpPr>
          <p:cNvPr id="845" name="Google Shape;1418;p5">
            <a:extLst>
              <a:ext uri="{FF2B5EF4-FFF2-40B4-BE49-F238E27FC236}">
                <a16:creationId xmlns:a16="http://schemas.microsoft.com/office/drawing/2014/main" id="{177646F8-C0B0-4EE4-9829-C7C4F0EB327D}"/>
              </a:ext>
            </a:extLst>
          </p:cNvPr>
          <p:cNvGrpSpPr/>
          <p:nvPr/>
        </p:nvGrpSpPr>
        <p:grpSpPr>
          <a:xfrm rot="3309723" flipH="1">
            <a:off x="1425483" y="737122"/>
            <a:ext cx="1054211" cy="1171250"/>
            <a:chOff x="3258" y="1544"/>
            <a:chExt cx="1164" cy="1230"/>
          </a:xfrm>
        </p:grpSpPr>
        <p:sp>
          <p:nvSpPr>
            <p:cNvPr id="846" name="Google Shape;1419;p5">
              <a:extLst>
                <a:ext uri="{FF2B5EF4-FFF2-40B4-BE49-F238E27FC236}">
                  <a16:creationId xmlns:a16="http://schemas.microsoft.com/office/drawing/2014/main" id="{0E14DD37-69DE-4B72-86B4-6E6798CF6E14}"/>
                </a:ext>
              </a:extLst>
            </p:cNvPr>
            <p:cNvSpPr/>
            <p:nvPr/>
          </p:nvSpPr>
          <p:spPr>
            <a:xfrm>
              <a:off x="3260" y="1546"/>
              <a:ext cx="1160" cy="1228"/>
            </a:xfrm>
            <a:prstGeom prst="rect">
              <a:avLst/>
            </a:prstGeom>
            <a:noFill/>
            <a:ln>
              <a:noFill/>
            </a:ln>
          </p:spPr>
          <p:txBody>
            <a:bodyPr spcFirstLastPara="1" wrap="square" lIns="91425" tIns="45700" rIns="91425" bIns="45700" anchor="t" anchorCtr="0">
              <a:noAutofit/>
            </a:bodyPr>
            <a:lstStyle/>
            <a:p>
              <a:pPr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7" name="Google Shape;1420;p5">
              <a:extLst>
                <a:ext uri="{FF2B5EF4-FFF2-40B4-BE49-F238E27FC236}">
                  <a16:creationId xmlns:a16="http://schemas.microsoft.com/office/drawing/2014/main" id="{758BCD08-A7B2-4857-9415-7F7EB2DF7130}"/>
                </a:ext>
              </a:extLst>
            </p:cNvPr>
            <p:cNvSpPr/>
            <p:nvPr/>
          </p:nvSpPr>
          <p:spPr>
            <a:xfrm>
              <a:off x="3293" y="1544"/>
              <a:ext cx="484" cy="533"/>
            </a:xfrm>
            <a:custGeom>
              <a:avLst/>
              <a:gdLst/>
              <a:ahLst/>
              <a:cxnLst/>
              <a:rect l="l" t="t" r="r" b="b"/>
              <a:pathLst>
                <a:path w="484" h="533" extrusionOk="0">
                  <a:moveTo>
                    <a:pt x="0" y="179"/>
                  </a:moveTo>
                  <a:lnTo>
                    <a:pt x="201" y="0"/>
                  </a:lnTo>
                  <a:lnTo>
                    <a:pt x="484" y="399"/>
                  </a:lnTo>
                  <a:lnTo>
                    <a:pt x="333" y="533"/>
                  </a:lnTo>
                  <a:lnTo>
                    <a:pt x="0" y="179"/>
                  </a:lnTo>
                  <a:close/>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8" name="Google Shape;1421;p5">
              <a:extLst>
                <a:ext uri="{FF2B5EF4-FFF2-40B4-BE49-F238E27FC236}">
                  <a16:creationId xmlns:a16="http://schemas.microsoft.com/office/drawing/2014/main" id="{C0DF92B4-6B50-4C82-9AEA-C143ABE614E9}"/>
                </a:ext>
              </a:extLst>
            </p:cNvPr>
            <p:cNvSpPr/>
            <p:nvPr/>
          </p:nvSpPr>
          <p:spPr>
            <a:xfrm>
              <a:off x="3293" y="1647"/>
              <a:ext cx="407" cy="430"/>
            </a:xfrm>
            <a:custGeom>
              <a:avLst/>
              <a:gdLst/>
              <a:ahLst/>
              <a:cxnLst/>
              <a:rect l="l" t="t" r="r" b="b"/>
              <a:pathLst>
                <a:path w="407" h="430" extrusionOk="0">
                  <a:moveTo>
                    <a:pt x="0" y="76"/>
                  </a:moveTo>
                  <a:lnTo>
                    <a:pt x="86" y="0"/>
                  </a:lnTo>
                  <a:lnTo>
                    <a:pt x="407" y="365"/>
                  </a:lnTo>
                  <a:lnTo>
                    <a:pt x="333" y="430"/>
                  </a:lnTo>
                  <a:lnTo>
                    <a:pt x="0" y="76"/>
                  </a:lnTo>
                  <a:close/>
                </a:path>
              </a:pathLst>
            </a:custGeom>
            <a:solidFill>
              <a:srgbClr val="75969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49" name="Google Shape;1422;p5">
              <a:extLst>
                <a:ext uri="{FF2B5EF4-FFF2-40B4-BE49-F238E27FC236}">
                  <a16:creationId xmlns:a16="http://schemas.microsoft.com/office/drawing/2014/main" id="{3DF8891B-C718-4744-A386-533E41D3A901}"/>
                </a:ext>
              </a:extLst>
            </p:cNvPr>
            <p:cNvSpPr/>
            <p:nvPr/>
          </p:nvSpPr>
          <p:spPr>
            <a:xfrm>
              <a:off x="3683" y="2003"/>
              <a:ext cx="144" cy="142"/>
            </a:xfrm>
            <a:custGeom>
              <a:avLst/>
              <a:gdLst/>
              <a:ahLst/>
              <a:cxnLst/>
              <a:rect l="l" t="t" r="r" b="b"/>
              <a:pathLst>
                <a:path w="144" h="142" extrusionOk="0">
                  <a:moveTo>
                    <a:pt x="51" y="142"/>
                  </a:moveTo>
                  <a:lnTo>
                    <a:pt x="0" y="83"/>
                  </a:lnTo>
                  <a:lnTo>
                    <a:pt x="93" y="0"/>
                  </a:lnTo>
                  <a:lnTo>
                    <a:pt x="144" y="59"/>
                  </a:lnTo>
                  <a:lnTo>
                    <a:pt x="51" y="142"/>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0" name="Google Shape;1423;p5">
              <a:extLst>
                <a:ext uri="{FF2B5EF4-FFF2-40B4-BE49-F238E27FC236}">
                  <a16:creationId xmlns:a16="http://schemas.microsoft.com/office/drawing/2014/main" id="{076D8C69-4CCF-4FFF-9BE3-6FABF94807C4}"/>
                </a:ext>
              </a:extLst>
            </p:cNvPr>
            <p:cNvSpPr/>
            <p:nvPr/>
          </p:nvSpPr>
          <p:spPr>
            <a:xfrm>
              <a:off x="3683" y="2059"/>
              <a:ext cx="82" cy="86"/>
            </a:xfrm>
            <a:custGeom>
              <a:avLst/>
              <a:gdLst/>
              <a:ahLst/>
              <a:cxnLst/>
              <a:rect l="l" t="t" r="r" b="b"/>
              <a:pathLst>
                <a:path w="82" h="86" extrusionOk="0">
                  <a:moveTo>
                    <a:pt x="51" y="86"/>
                  </a:moveTo>
                  <a:lnTo>
                    <a:pt x="0" y="27"/>
                  </a:lnTo>
                  <a:lnTo>
                    <a:pt x="31" y="0"/>
                  </a:lnTo>
                  <a:lnTo>
                    <a:pt x="82" y="56"/>
                  </a:lnTo>
                  <a:lnTo>
                    <a:pt x="51" y="86"/>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1" name="Google Shape;1424;p5">
              <a:extLst>
                <a:ext uri="{FF2B5EF4-FFF2-40B4-BE49-F238E27FC236}">
                  <a16:creationId xmlns:a16="http://schemas.microsoft.com/office/drawing/2014/main" id="{623BD388-80F5-41DC-89FD-C1BABB7A7976}"/>
                </a:ext>
              </a:extLst>
            </p:cNvPr>
            <p:cNvSpPr/>
            <p:nvPr/>
          </p:nvSpPr>
          <p:spPr>
            <a:xfrm>
              <a:off x="3317" y="1577"/>
              <a:ext cx="440" cy="469"/>
            </a:xfrm>
            <a:custGeom>
              <a:avLst/>
              <a:gdLst/>
              <a:ahLst/>
              <a:cxnLst/>
              <a:rect l="l" t="t" r="r" b="b"/>
              <a:pathLst>
                <a:path w="440" h="469" extrusionOk="0">
                  <a:moveTo>
                    <a:pt x="3" y="122"/>
                  </a:moveTo>
                  <a:lnTo>
                    <a:pt x="0" y="125"/>
                  </a:lnTo>
                  <a:lnTo>
                    <a:pt x="37" y="163"/>
                  </a:lnTo>
                  <a:lnTo>
                    <a:pt x="12" y="184"/>
                  </a:lnTo>
                  <a:lnTo>
                    <a:pt x="15" y="189"/>
                  </a:lnTo>
                  <a:lnTo>
                    <a:pt x="41" y="167"/>
                  </a:lnTo>
                  <a:lnTo>
                    <a:pt x="75" y="201"/>
                  </a:lnTo>
                  <a:lnTo>
                    <a:pt x="50" y="225"/>
                  </a:lnTo>
                  <a:lnTo>
                    <a:pt x="53" y="229"/>
                  </a:lnTo>
                  <a:lnTo>
                    <a:pt x="79" y="205"/>
                  </a:lnTo>
                  <a:lnTo>
                    <a:pt x="115" y="241"/>
                  </a:lnTo>
                  <a:lnTo>
                    <a:pt x="87" y="265"/>
                  </a:lnTo>
                  <a:lnTo>
                    <a:pt x="91" y="268"/>
                  </a:lnTo>
                  <a:lnTo>
                    <a:pt x="118" y="244"/>
                  </a:lnTo>
                  <a:lnTo>
                    <a:pt x="153" y="279"/>
                  </a:lnTo>
                  <a:lnTo>
                    <a:pt x="125" y="304"/>
                  </a:lnTo>
                  <a:lnTo>
                    <a:pt x="129" y="308"/>
                  </a:lnTo>
                  <a:lnTo>
                    <a:pt x="158" y="282"/>
                  </a:lnTo>
                  <a:lnTo>
                    <a:pt x="192" y="318"/>
                  </a:lnTo>
                  <a:lnTo>
                    <a:pt x="161" y="344"/>
                  </a:lnTo>
                  <a:lnTo>
                    <a:pt x="166" y="347"/>
                  </a:lnTo>
                  <a:lnTo>
                    <a:pt x="196" y="322"/>
                  </a:lnTo>
                  <a:lnTo>
                    <a:pt x="230" y="356"/>
                  </a:lnTo>
                  <a:lnTo>
                    <a:pt x="199" y="383"/>
                  </a:lnTo>
                  <a:lnTo>
                    <a:pt x="202" y="387"/>
                  </a:lnTo>
                  <a:lnTo>
                    <a:pt x="235" y="359"/>
                  </a:lnTo>
                  <a:lnTo>
                    <a:pt x="269" y="396"/>
                  </a:lnTo>
                  <a:lnTo>
                    <a:pt x="237" y="423"/>
                  </a:lnTo>
                  <a:lnTo>
                    <a:pt x="240" y="428"/>
                  </a:lnTo>
                  <a:lnTo>
                    <a:pt x="273" y="399"/>
                  </a:lnTo>
                  <a:lnTo>
                    <a:pt x="309" y="433"/>
                  </a:lnTo>
                  <a:lnTo>
                    <a:pt x="275" y="464"/>
                  </a:lnTo>
                  <a:lnTo>
                    <a:pt x="278" y="468"/>
                  </a:lnTo>
                  <a:lnTo>
                    <a:pt x="312" y="437"/>
                  </a:lnTo>
                  <a:lnTo>
                    <a:pt x="345" y="469"/>
                  </a:lnTo>
                  <a:lnTo>
                    <a:pt x="349" y="466"/>
                  </a:lnTo>
                  <a:lnTo>
                    <a:pt x="316" y="433"/>
                  </a:lnTo>
                  <a:lnTo>
                    <a:pt x="340" y="413"/>
                  </a:lnTo>
                  <a:lnTo>
                    <a:pt x="371" y="445"/>
                  </a:lnTo>
                  <a:lnTo>
                    <a:pt x="374" y="442"/>
                  </a:lnTo>
                  <a:lnTo>
                    <a:pt x="345" y="409"/>
                  </a:lnTo>
                  <a:lnTo>
                    <a:pt x="379" y="378"/>
                  </a:lnTo>
                  <a:lnTo>
                    <a:pt x="409" y="413"/>
                  </a:lnTo>
                  <a:lnTo>
                    <a:pt x="412" y="409"/>
                  </a:lnTo>
                  <a:lnTo>
                    <a:pt x="383" y="375"/>
                  </a:lnTo>
                  <a:lnTo>
                    <a:pt x="407" y="353"/>
                  </a:lnTo>
                  <a:lnTo>
                    <a:pt x="434" y="389"/>
                  </a:lnTo>
                  <a:lnTo>
                    <a:pt x="440" y="385"/>
                  </a:lnTo>
                  <a:lnTo>
                    <a:pt x="412" y="349"/>
                  </a:lnTo>
                  <a:lnTo>
                    <a:pt x="434" y="328"/>
                  </a:lnTo>
                  <a:lnTo>
                    <a:pt x="431" y="325"/>
                  </a:lnTo>
                  <a:lnTo>
                    <a:pt x="409" y="346"/>
                  </a:lnTo>
                  <a:lnTo>
                    <a:pt x="378" y="306"/>
                  </a:lnTo>
                  <a:lnTo>
                    <a:pt x="402" y="284"/>
                  </a:lnTo>
                  <a:lnTo>
                    <a:pt x="398" y="280"/>
                  </a:lnTo>
                  <a:lnTo>
                    <a:pt x="374" y="303"/>
                  </a:lnTo>
                  <a:lnTo>
                    <a:pt x="343" y="263"/>
                  </a:lnTo>
                  <a:lnTo>
                    <a:pt x="371" y="239"/>
                  </a:lnTo>
                  <a:lnTo>
                    <a:pt x="367" y="236"/>
                  </a:lnTo>
                  <a:lnTo>
                    <a:pt x="340" y="258"/>
                  </a:lnTo>
                  <a:lnTo>
                    <a:pt x="311" y="220"/>
                  </a:lnTo>
                  <a:lnTo>
                    <a:pt x="338" y="194"/>
                  </a:lnTo>
                  <a:lnTo>
                    <a:pt x="335" y="191"/>
                  </a:lnTo>
                  <a:lnTo>
                    <a:pt x="307" y="215"/>
                  </a:lnTo>
                  <a:lnTo>
                    <a:pt x="276" y="177"/>
                  </a:lnTo>
                  <a:lnTo>
                    <a:pt x="306" y="150"/>
                  </a:lnTo>
                  <a:lnTo>
                    <a:pt x="304" y="146"/>
                  </a:lnTo>
                  <a:lnTo>
                    <a:pt x="273" y="172"/>
                  </a:lnTo>
                  <a:lnTo>
                    <a:pt x="244" y="132"/>
                  </a:lnTo>
                  <a:lnTo>
                    <a:pt x="275" y="105"/>
                  </a:lnTo>
                  <a:lnTo>
                    <a:pt x="271" y="101"/>
                  </a:lnTo>
                  <a:lnTo>
                    <a:pt x="240" y="129"/>
                  </a:lnTo>
                  <a:lnTo>
                    <a:pt x="209" y="89"/>
                  </a:lnTo>
                  <a:lnTo>
                    <a:pt x="242" y="60"/>
                  </a:lnTo>
                  <a:lnTo>
                    <a:pt x="239" y="57"/>
                  </a:lnTo>
                  <a:lnTo>
                    <a:pt x="206" y="86"/>
                  </a:lnTo>
                  <a:lnTo>
                    <a:pt x="175" y="46"/>
                  </a:lnTo>
                  <a:lnTo>
                    <a:pt x="211" y="15"/>
                  </a:lnTo>
                  <a:lnTo>
                    <a:pt x="208" y="12"/>
                  </a:lnTo>
                  <a:lnTo>
                    <a:pt x="173" y="43"/>
                  </a:lnTo>
                  <a:lnTo>
                    <a:pt x="139" y="0"/>
                  </a:lnTo>
                  <a:lnTo>
                    <a:pt x="135" y="3"/>
                  </a:lnTo>
                  <a:lnTo>
                    <a:pt x="168" y="46"/>
                  </a:lnTo>
                  <a:lnTo>
                    <a:pt x="134" y="77"/>
                  </a:lnTo>
                  <a:lnTo>
                    <a:pt x="99" y="36"/>
                  </a:lnTo>
                  <a:lnTo>
                    <a:pt x="96" y="39"/>
                  </a:lnTo>
                  <a:lnTo>
                    <a:pt x="130" y="81"/>
                  </a:lnTo>
                  <a:lnTo>
                    <a:pt x="79" y="125"/>
                  </a:lnTo>
                  <a:lnTo>
                    <a:pt x="43" y="86"/>
                  </a:lnTo>
                  <a:lnTo>
                    <a:pt x="39" y="89"/>
                  </a:lnTo>
                  <a:lnTo>
                    <a:pt x="75" y="129"/>
                  </a:lnTo>
                  <a:lnTo>
                    <a:pt x="41" y="160"/>
                  </a:lnTo>
                  <a:lnTo>
                    <a:pt x="3" y="122"/>
                  </a:lnTo>
                  <a:close/>
                  <a:moveTo>
                    <a:pt x="374" y="310"/>
                  </a:moveTo>
                  <a:lnTo>
                    <a:pt x="404" y="349"/>
                  </a:lnTo>
                  <a:lnTo>
                    <a:pt x="379" y="370"/>
                  </a:lnTo>
                  <a:lnTo>
                    <a:pt x="349" y="332"/>
                  </a:lnTo>
                  <a:lnTo>
                    <a:pt x="374" y="310"/>
                  </a:lnTo>
                  <a:close/>
                  <a:moveTo>
                    <a:pt x="343" y="335"/>
                  </a:moveTo>
                  <a:lnTo>
                    <a:pt x="376" y="373"/>
                  </a:lnTo>
                  <a:lnTo>
                    <a:pt x="340" y="404"/>
                  </a:lnTo>
                  <a:lnTo>
                    <a:pt x="307" y="368"/>
                  </a:lnTo>
                  <a:lnTo>
                    <a:pt x="343" y="335"/>
                  </a:lnTo>
                  <a:close/>
                  <a:moveTo>
                    <a:pt x="304" y="373"/>
                  </a:moveTo>
                  <a:lnTo>
                    <a:pt x="337" y="408"/>
                  </a:lnTo>
                  <a:lnTo>
                    <a:pt x="312" y="430"/>
                  </a:lnTo>
                  <a:lnTo>
                    <a:pt x="278" y="396"/>
                  </a:lnTo>
                  <a:lnTo>
                    <a:pt x="304" y="373"/>
                  </a:lnTo>
                  <a:close/>
                  <a:moveTo>
                    <a:pt x="340" y="267"/>
                  </a:moveTo>
                  <a:lnTo>
                    <a:pt x="371" y="306"/>
                  </a:lnTo>
                  <a:lnTo>
                    <a:pt x="345" y="328"/>
                  </a:lnTo>
                  <a:lnTo>
                    <a:pt x="312" y="291"/>
                  </a:lnTo>
                  <a:lnTo>
                    <a:pt x="340" y="267"/>
                  </a:lnTo>
                  <a:close/>
                  <a:moveTo>
                    <a:pt x="309" y="294"/>
                  </a:moveTo>
                  <a:lnTo>
                    <a:pt x="340" y="332"/>
                  </a:lnTo>
                  <a:lnTo>
                    <a:pt x="304" y="365"/>
                  </a:lnTo>
                  <a:lnTo>
                    <a:pt x="269" y="328"/>
                  </a:lnTo>
                  <a:lnTo>
                    <a:pt x="309" y="294"/>
                  </a:lnTo>
                  <a:close/>
                  <a:moveTo>
                    <a:pt x="266" y="332"/>
                  </a:moveTo>
                  <a:lnTo>
                    <a:pt x="299" y="368"/>
                  </a:lnTo>
                  <a:lnTo>
                    <a:pt x="273" y="392"/>
                  </a:lnTo>
                  <a:lnTo>
                    <a:pt x="239" y="356"/>
                  </a:lnTo>
                  <a:lnTo>
                    <a:pt x="266" y="332"/>
                  </a:lnTo>
                  <a:close/>
                  <a:moveTo>
                    <a:pt x="306" y="224"/>
                  </a:moveTo>
                  <a:lnTo>
                    <a:pt x="337" y="263"/>
                  </a:lnTo>
                  <a:lnTo>
                    <a:pt x="309" y="287"/>
                  </a:lnTo>
                  <a:lnTo>
                    <a:pt x="278" y="249"/>
                  </a:lnTo>
                  <a:lnTo>
                    <a:pt x="306" y="224"/>
                  </a:lnTo>
                  <a:close/>
                  <a:moveTo>
                    <a:pt x="275" y="253"/>
                  </a:moveTo>
                  <a:lnTo>
                    <a:pt x="306" y="291"/>
                  </a:lnTo>
                  <a:lnTo>
                    <a:pt x="266" y="325"/>
                  </a:lnTo>
                  <a:lnTo>
                    <a:pt x="232" y="289"/>
                  </a:lnTo>
                  <a:lnTo>
                    <a:pt x="275" y="253"/>
                  </a:lnTo>
                  <a:close/>
                  <a:moveTo>
                    <a:pt x="228" y="292"/>
                  </a:moveTo>
                  <a:lnTo>
                    <a:pt x="263" y="328"/>
                  </a:lnTo>
                  <a:lnTo>
                    <a:pt x="235" y="353"/>
                  </a:lnTo>
                  <a:lnTo>
                    <a:pt x="199" y="318"/>
                  </a:lnTo>
                  <a:lnTo>
                    <a:pt x="228" y="292"/>
                  </a:lnTo>
                  <a:close/>
                  <a:moveTo>
                    <a:pt x="273" y="181"/>
                  </a:moveTo>
                  <a:lnTo>
                    <a:pt x="304" y="218"/>
                  </a:lnTo>
                  <a:lnTo>
                    <a:pt x="275" y="244"/>
                  </a:lnTo>
                  <a:lnTo>
                    <a:pt x="242" y="206"/>
                  </a:lnTo>
                  <a:lnTo>
                    <a:pt x="273" y="181"/>
                  </a:lnTo>
                  <a:close/>
                  <a:moveTo>
                    <a:pt x="239" y="210"/>
                  </a:moveTo>
                  <a:lnTo>
                    <a:pt x="271" y="248"/>
                  </a:lnTo>
                  <a:lnTo>
                    <a:pt x="228" y="285"/>
                  </a:lnTo>
                  <a:lnTo>
                    <a:pt x="196" y="249"/>
                  </a:lnTo>
                  <a:lnTo>
                    <a:pt x="239" y="210"/>
                  </a:lnTo>
                  <a:close/>
                  <a:moveTo>
                    <a:pt x="190" y="253"/>
                  </a:moveTo>
                  <a:lnTo>
                    <a:pt x="225" y="289"/>
                  </a:lnTo>
                  <a:lnTo>
                    <a:pt x="196" y="315"/>
                  </a:lnTo>
                  <a:lnTo>
                    <a:pt x="161" y="279"/>
                  </a:lnTo>
                  <a:lnTo>
                    <a:pt x="190" y="253"/>
                  </a:lnTo>
                  <a:close/>
                  <a:moveTo>
                    <a:pt x="239" y="138"/>
                  </a:moveTo>
                  <a:lnTo>
                    <a:pt x="269" y="175"/>
                  </a:lnTo>
                  <a:lnTo>
                    <a:pt x="239" y="203"/>
                  </a:lnTo>
                  <a:lnTo>
                    <a:pt x="208" y="165"/>
                  </a:lnTo>
                  <a:lnTo>
                    <a:pt x="239" y="138"/>
                  </a:lnTo>
                  <a:close/>
                  <a:moveTo>
                    <a:pt x="204" y="168"/>
                  </a:moveTo>
                  <a:lnTo>
                    <a:pt x="235" y="206"/>
                  </a:lnTo>
                  <a:lnTo>
                    <a:pt x="190" y="244"/>
                  </a:lnTo>
                  <a:lnTo>
                    <a:pt x="158" y="210"/>
                  </a:lnTo>
                  <a:lnTo>
                    <a:pt x="204" y="168"/>
                  </a:lnTo>
                  <a:close/>
                  <a:moveTo>
                    <a:pt x="154" y="213"/>
                  </a:moveTo>
                  <a:lnTo>
                    <a:pt x="187" y="249"/>
                  </a:lnTo>
                  <a:lnTo>
                    <a:pt x="158" y="275"/>
                  </a:lnTo>
                  <a:lnTo>
                    <a:pt x="122" y="241"/>
                  </a:lnTo>
                  <a:lnTo>
                    <a:pt x="154" y="213"/>
                  </a:lnTo>
                  <a:close/>
                  <a:moveTo>
                    <a:pt x="206" y="93"/>
                  </a:moveTo>
                  <a:lnTo>
                    <a:pt x="235" y="132"/>
                  </a:lnTo>
                  <a:lnTo>
                    <a:pt x="204" y="160"/>
                  </a:lnTo>
                  <a:lnTo>
                    <a:pt x="173" y="122"/>
                  </a:lnTo>
                  <a:lnTo>
                    <a:pt x="206" y="93"/>
                  </a:lnTo>
                  <a:close/>
                  <a:moveTo>
                    <a:pt x="168" y="125"/>
                  </a:moveTo>
                  <a:lnTo>
                    <a:pt x="201" y="163"/>
                  </a:lnTo>
                  <a:lnTo>
                    <a:pt x="154" y="205"/>
                  </a:lnTo>
                  <a:lnTo>
                    <a:pt x="120" y="168"/>
                  </a:lnTo>
                  <a:lnTo>
                    <a:pt x="168" y="125"/>
                  </a:lnTo>
                  <a:close/>
                  <a:moveTo>
                    <a:pt x="117" y="172"/>
                  </a:moveTo>
                  <a:lnTo>
                    <a:pt x="149" y="208"/>
                  </a:lnTo>
                  <a:lnTo>
                    <a:pt x="118" y="237"/>
                  </a:lnTo>
                  <a:lnTo>
                    <a:pt x="84" y="201"/>
                  </a:lnTo>
                  <a:lnTo>
                    <a:pt x="117" y="172"/>
                  </a:lnTo>
                  <a:close/>
                  <a:moveTo>
                    <a:pt x="172" y="50"/>
                  </a:moveTo>
                  <a:lnTo>
                    <a:pt x="202" y="89"/>
                  </a:lnTo>
                  <a:lnTo>
                    <a:pt x="170" y="119"/>
                  </a:lnTo>
                  <a:lnTo>
                    <a:pt x="137" y="81"/>
                  </a:lnTo>
                  <a:lnTo>
                    <a:pt x="172" y="50"/>
                  </a:lnTo>
                  <a:close/>
                  <a:moveTo>
                    <a:pt x="134" y="84"/>
                  </a:moveTo>
                  <a:lnTo>
                    <a:pt x="165" y="122"/>
                  </a:lnTo>
                  <a:lnTo>
                    <a:pt x="117" y="165"/>
                  </a:lnTo>
                  <a:lnTo>
                    <a:pt x="82" y="129"/>
                  </a:lnTo>
                  <a:lnTo>
                    <a:pt x="134" y="84"/>
                  </a:lnTo>
                  <a:close/>
                  <a:moveTo>
                    <a:pt x="79" y="132"/>
                  </a:moveTo>
                  <a:lnTo>
                    <a:pt x="113" y="168"/>
                  </a:lnTo>
                  <a:lnTo>
                    <a:pt x="79" y="198"/>
                  </a:lnTo>
                  <a:lnTo>
                    <a:pt x="44" y="163"/>
                  </a:lnTo>
                  <a:lnTo>
                    <a:pt x="79" y="132"/>
                  </a:lnTo>
                  <a:close/>
                </a:path>
              </a:pathLst>
            </a:custGeom>
            <a:solidFill>
              <a:srgbClr val="BACA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2" name="Google Shape;1425;p5">
              <a:extLst>
                <a:ext uri="{FF2B5EF4-FFF2-40B4-BE49-F238E27FC236}">
                  <a16:creationId xmlns:a16="http://schemas.microsoft.com/office/drawing/2014/main" id="{172CB9ED-B6D0-49C3-8DC4-2906A4CD7AB0}"/>
                </a:ext>
              </a:extLst>
            </p:cNvPr>
            <p:cNvSpPr/>
            <p:nvPr/>
          </p:nvSpPr>
          <p:spPr>
            <a:xfrm>
              <a:off x="3379" y="1634"/>
              <a:ext cx="366" cy="411"/>
            </a:xfrm>
            <a:custGeom>
              <a:avLst/>
              <a:gdLst/>
              <a:ahLst/>
              <a:cxnLst/>
              <a:rect l="l" t="t" r="r" b="b"/>
              <a:pathLst>
                <a:path w="366" h="411" extrusionOk="0">
                  <a:moveTo>
                    <a:pt x="350" y="411"/>
                  </a:moveTo>
                  <a:lnTo>
                    <a:pt x="0" y="13"/>
                  </a:lnTo>
                  <a:lnTo>
                    <a:pt x="13" y="0"/>
                  </a:lnTo>
                  <a:lnTo>
                    <a:pt x="366" y="397"/>
                  </a:lnTo>
                  <a:lnTo>
                    <a:pt x="350" y="411"/>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3" name="Google Shape;1426;p5">
              <a:extLst>
                <a:ext uri="{FF2B5EF4-FFF2-40B4-BE49-F238E27FC236}">
                  <a16:creationId xmlns:a16="http://schemas.microsoft.com/office/drawing/2014/main" id="{A7B51444-B71D-478F-B0A7-F03249E3E8DA}"/>
                </a:ext>
              </a:extLst>
            </p:cNvPr>
            <p:cNvSpPr/>
            <p:nvPr/>
          </p:nvSpPr>
          <p:spPr>
            <a:xfrm>
              <a:off x="3385" y="1634"/>
              <a:ext cx="360" cy="404"/>
            </a:xfrm>
            <a:custGeom>
              <a:avLst/>
              <a:gdLst/>
              <a:ahLst/>
              <a:cxnLst/>
              <a:rect l="l" t="t" r="r" b="b"/>
              <a:pathLst>
                <a:path w="360" h="404" extrusionOk="0">
                  <a:moveTo>
                    <a:pt x="353" y="404"/>
                  </a:moveTo>
                  <a:lnTo>
                    <a:pt x="0" y="7"/>
                  </a:lnTo>
                  <a:lnTo>
                    <a:pt x="7" y="0"/>
                  </a:lnTo>
                  <a:lnTo>
                    <a:pt x="360" y="397"/>
                  </a:lnTo>
                  <a:lnTo>
                    <a:pt x="353" y="40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4" name="Google Shape;1427;p5">
              <a:extLst>
                <a:ext uri="{FF2B5EF4-FFF2-40B4-BE49-F238E27FC236}">
                  <a16:creationId xmlns:a16="http://schemas.microsoft.com/office/drawing/2014/main" id="{A74D8991-8D86-4F2D-A64F-7A8025BBE766}"/>
                </a:ext>
              </a:extLst>
            </p:cNvPr>
            <p:cNvSpPr/>
            <p:nvPr/>
          </p:nvSpPr>
          <p:spPr>
            <a:xfrm>
              <a:off x="3910" y="2265"/>
              <a:ext cx="512" cy="509"/>
            </a:xfrm>
            <a:custGeom>
              <a:avLst/>
              <a:gdLst/>
              <a:ahLst/>
              <a:cxnLst/>
              <a:rect l="l" t="t" r="r" b="b"/>
              <a:pathLst>
                <a:path w="512" h="509" extrusionOk="0">
                  <a:moveTo>
                    <a:pt x="312" y="509"/>
                  </a:moveTo>
                  <a:lnTo>
                    <a:pt x="512" y="330"/>
                  </a:lnTo>
                  <a:lnTo>
                    <a:pt x="153" y="0"/>
                  </a:lnTo>
                  <a:lnTo>
                    <a:pt x="0" y="134"/>
                  </a:lnTo>
                  <a:lnTo>
                    <a:pt x="312" y="509"/>
                  </a:lnTo>
                  <a:close/>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5" name="Google Shape;1428;p5">
              <a:extLst>
                <a:ext uri="{FF2B5EF4-FFF2-40B4-BE49-F238E27FC236}">
                  <a16:creationId xmlns:a16="http://schemas.microsoft.com/office/drawing/2014/main" id="{28716669-8E78-495A-8ABD-F47B1093DF44}"/>
                </a:ext>
              </a:extLst>
            </p:cNvPr>
            <p:cNvSpPr/>
            <p:nvPr/>
          </p:nvSpPr>
          <p:spPr>
            <a:xfrm>
              <a:off x="3910" y="2334"/>
              <a:ext cx="397" cy="440"/>
            </a:xfrm>
            <a:custGeom>
              <a:avLst/>
              <a:gdLst/>
              <a:ahLst/>
              <a:cxnLst/>
              <a:rect l="l" t="t" r="r" b="b"/>
              <a:pathLst>
                <a:path w="397" h="440" extrusionOk="0">
                  <a:moveTo>
                    <a:pt x="312" y="440"/>
                  </a:moveTo>
                  <a:lnTo>
                    <a:pt x="397" y="363"/>
                  </a:lnTo>
                  <a:lnTo>
                    <a:pt x="75" y="0"/>
                  </a:lnTo>
                  <a:lnTo>
                    <a:pt x="0" y="65"/>
                  </a:lnTo>
                  <a:lnTo>
                    <a:pt x="312" y="440"/>
                  </a:lnTo>
                  <a:close/>
                </a:path>
              </a:pathLst>
            </a:custGeom>
            <a:solidFill>
              <a:srgbClr val="75969B"/>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6" name="Google Shape;1429;p5">
              <a:extLst>
                <a:ext uri="{FF2B5EF4-FFF2-40B4-BE49-F238E27FC236}">
                  <a16:creationId xmlns:a16="http://schemas.microsoft.com/office/drawing/2014/main" id="{B5605842-7287-473E-B6F8-C7E0BC32BA0C}"/>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7" name="Google Shape;1430;p5">
              <a:extLst>
                <a:ext uri="{FF2B5EF4-FFF2-40B4-BE49-F238E27FC236}">
                  <a16:creationId xmlns:a16="http://schemas.microsoft.com/office/drawing/2014/main" id="{FD219163-4989-4C99-B2A2-F0A7A463CF7D}"/>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8" name="Google Shape;1431;p5">
              <a:extLst>
                <a:ext uri="{FF2B5EF4-FFF2-40B4-BE49-F238E27FC236}">
                  <a16:creationId xmlns:a16="http://schemas.microsoft.com/office/drawing/2014/main" id="{D7D86FFC-DA70-4F87-829B-9EB6B99BBD13}"/>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59" name="Google Shape;1432;p5">
              <a:extLst>
                <a:ext uri="{FF2B5EF4-FFF2-40B4-BE49-F238E27FC236}">
                  <a16:creationId xmlns:a16="http://schemas.microsoft.com/office/drawing/2014/main" id="{F980E0E9-57F7-4D56-9E5B-EE220A29F46D}"/>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0" name="Google Shape;1433;p5">
              <a:extLst>
                <a:ext uri="{FF2B5EF4-FFF2-40B4-BE49-F238E27FC236}">
                  <a16:creationId xmlns:a16="http://schemas.microsoft.com/office/drawing/2014/main" id="{0D2929D6-5C2C-4AB4-B021-231A1037C7B6}"/>
                </a:ext>
              </a:extLst>
            </p:cNvPr>
            <p:cNvSpPr/>
            <p:nvPr/>
          </p:nvSpPr>
          <p:spPr>
            <a:xfrm>
              <a:off x="3939" y="2284"/>
              <a:ext cx="447" cy="468"/>
            </a:xfrm>
            <a:custGeom>
              <a:avLst/>
              <a:gdLst/>
              <a:ahLst/>
              <a:cxnLst/>
              <a:rect l="l" t="t" r="r" b="b"/>
              <a:pathLst>
                <a:path w="447" h="468" extrusionOk="0">
                  <a:moveTo>
                    <a:pt x="276" y="423"/>
                  </a:moveTo>
                  <a:lnTo>
                    <a:pt x="313" y="392"/>
                  </a:lnTo>
                  <a:lnTo>
                    <a:pt x="345" y="433"/>
                  </a:lnTo>
                  <a:lnTo>
                    <a:pt x="350" y="430"/>
                  </a:lnTo>
                  <a:lnTo>
                    <a:pt x="316" y="389"/>
                  </a:lnTo>
                  <a:lnTo>
                    <a:pt x="366" y="344"/>
                  </a:lnTo>
                  <a:lnTo>
                    <a:pt x="404" y="383"/>
                  </a:lnTo>
                  <a:lnTo>
                    <a:pt x="407" y="378"/>
                  </a:lnTo>
                  <a:lnTo>
                    <a:pt x="371" y="340"/>
                  </a:lnTo>
                  <a:lnTo>
                    <a:pt x="405" y="309"/>
                  </a:lnTo>
                  <a:lnTo>
                    <a:pt x="443" y="347"/>
                  </a:lnTo>
                  <a:lnTo>
                    <a:pt x="447" y="344"/>
                  </a:lnTo>
                  <a:lnTo>
                    <a:pt x="409" y="306"/>
                  </a:lnTo>
                  <a:lnTo>
                    <a:pt x="443" y="275"/>
                  </a:lnTo>
                  <a:lnTo>
                    <a:pt x="440" y="272"/>
                  </a:lnTo>
                  <a:lnTo>
                    <a:pt x="405" y="303"/>
                  </a:lnTo>
                  <a:lnTo>
                    <a:pt x="369" y="266"/>
                  </a:lnTo>
                  <a:lnTo>
                    <a:pt x="404" y="237"/>
                  </a:lnTo>
                  <a:lnTo>
                    <a:pt x="399" y="234"/>
                  </a:lnTo>
                  <a:lnTo>
                    <a:pt x="366" y="263"/>
                  </a:lnTo>
                  <a:lnTo>
                    <a:pt x="331" y="229"/>
                  </a:lnTo>
                  <a:lnTo>
                    <a:pt x="362" y="201"/>
                  </a:lnTo>
                  <a:lnTo>
                    <a:pt x="359" y="198"/>
                  </a:lnTo>
                  <a:lnTo>
                    <a:pt x="328" y="225"/>
                  </a:lnTo>
                  <a:lnTo>
                    <a:pt x="292" y="189"/>
                  </a:lnTo>
                  <a:lnTo>
                    <a:pt x="323" y="163"/>
                  </a:lnTo>
                  <a:lnTo>
                    <a:pt x="318" y="160"/>
                  </a:lnTo>
                  <a:lnTo>
                    <a:pt x="289" y="186"/>
                  </a:lnTo>
                  <a:lnTo>
                    <a:pt x="254" y="151"/>
                  </a:lnTo>
                  <a:lnTo>
                    <a:pt x="282" y="127"/>
                  </a:lnTo>
                  <a:lnTo>
                    <a:pt x="278" y="122"/>
                  </a:lnTo>
                  <a:lnTo>
                    <a:pt x="251" y="148"/>
                  </a:lnTo>
                  <a:lnTo>
                    <a:pt x="215" y="113"/>
                  </a:lnTo>
                  <a:lnTo>
                    <a:pt x="242" y="89"/>
                  </a:lnTo>
                  <a:lnTo>
                    <a:pt x="237" y="86"/>
                  </a:lnTo>
                  <a:lnTo>
                    <a:pt x="211" y="108"/>
                  </a:lnTo>
                  <a:lnTo>
                    <a:pt x="177" y="74"/>
                  </a:lnTo>
                  <a:lnTo>
                    <a:pt x="201" y="51"/>
                  </a:lnTo>
                  <a:lnTo>
                    <a:pt x="197" y="48"/>
                  </a:lnTo>
                  <a:lnTo>
                    <a:pt x="172" y="70"/>
                  </a:lnTo>
                  <a:lnTo>
                    <a:pt x="137" y="36"/>
                  </a:lnTo>
                  <a:lnTo>
                    <a:pt x="160" y="15"/>
                  </a:lnTo>
                  <a:lnTo>
                    <a:pt x="156" y="12"/>
                  </a:lnTo>
                  <a:lnTo>
                    <a:pt x="134" y="31"/>
                  </a:lnTo>
                  <a:lnTo>
                    <a:pt x="101" y="0"/>
                  </a:lnTo>
                  <a:lnTo>
                    <a:pt x="98" y="3"/>
                  </a:lnTo>
                  <a:lnTo>
                    <a:pt x="129" y="34"/>
                  </a:lnTo>
                  <a:lnTo>
                    <a:pt x="105" y="57"/>
                  </a:lnTo>
                  <a:lnTo>
                    <a:pt x="74" y="24"/>
                  </a:lnTo>
                  <a:lnTo>
                    <a:pt x="70" y="27"/>
                  </a:lnTo>
                  <a:lnTo>
                    <a:pt x="101" y="60"/>
                  </a:lnTo>
                  <a:lnTo>
                    <a:pt x="67" y="91"/>
                  </a:lnTo>
                  <a:lnTo>
                    <a:pt x="38" y="57"/>
                  </a:lnTo>
                  <a:lnTo>
                    <a:pt x="34" y="60"/>
                  </a:lnTo>
                  <a:lnTo>
                    <a:pt x="63" y="94"/>
                  </a:lnTo>
                  <a:lnTo>
                    <a:pt x="38" y="115"/>
                  </a:lnTo>
                  <a:lnTo>
                    <a:pt x="10" y="81"/>
                  </a:lnTo>
                  <a:lnTo>
                    <a:pt x="7" y="84"/>
                  </a:lnTo>
                  <a:lnTo>
                    <a:pt x="34" y="119"/>
                  </a:lnTo>
                  <a:lnTo>
                    <a:pt x="0" y="149"/>
                  </a:lnTo>
                  <a:lnTo>
                    <a:pt x="3" y="153"/>
                  </a:lnTo>
                  <a:lnTo>
                    <a:pt x="38" y="124"/>
                  </a:lnTo>
                  <a:lnTo>
                    <a:pt x="69" y="163"/>
                  </a:lnTo>
                  <a:lnTo>
                    <a:pt x="36" y="191"/>
                  </a:lnTo>
                  <a:lnTo>
                    <a:pt x="39" y="196"/>
                  </a:lnTo>
                  <a:lnTo>
                    <a:pt x="72" y="167"/>
                  </a:lnTo>
                  <a:lnTo>
                    <a:pt x="101" y="206"/>
                  </a:lnTo>
                  <a:lnTo>
                    <a:pt x="70" y="234"/>
                  </a:lnTo>
                  <a:lnTo>
                    <a:pt x="74" y="237"/>
                  </a:lnTo>
                  <a:lnTo>
                    <a:pt x="105" y="210"/>
                  </a:lnTo>
                  <a:lnTo>
                    <a:pt x="136" y="249"/>
                  </a:lnTo>
                  <a:lnTo>
                    <a:pt x="105" y="275"/>
                  </a:lnTo>
                  <a:lnTo>
                    <a:pt x="108" y="280"/>
                  </a:lnTo>
                  <a:lnTo>
                    <a:pt x="139" y="253"/>
                  </a:lnTo>
                  <a:lnTo>
                    <a:pt x="168" y="292"/>
                  </a:lnTo>
                  <a:lnTo>
                    <a:pt x="141" y="318"/>
                  </a:lnTo>
                  <a:lnTo>
                    <a:pt x="144" y="321"/>
                  </a:lnTo>
                  <a:lnTo>
                    <a:pt x="172" y="296"/>
                  </a:lnTo>
                  <a:lnTo>
                    <a:pt x="203" y="335"/>
                  </a:lnTo>
                  <a:lnTo>
                    <a:pt x="175" y="359"/>
                  </a:lnTo>
                  <a:lnTo>
                    <a:pt x="179" y="364"/>
                  </a:lnTo>
                  <a:lnTo>
                    <a:pt x="206" y="340"/>
                  </a:lnTo>
                  <a:lnTo>
                    <a:pt x="237" y="378"/>
                  </a:lnTo>
                  <a:lnTo>
                    <a:pt x="209" y="402"/>
                  </a:lnTo>
                  <a:lnTo>
                    <a:pt x="213" y="406"/>
                  </a:lnTo>
                  <a:lnTo>
                    <a:pt x="240" y="383"/>
                  </a:lnTo>
                  <a:lnTo>
                    <a:pt x="270" y="421"/>
                  </a:lnTo>
                  <a:lnTo>
                    <a:pt x="246" y="444"/>
                  </a:lnTo>
                  <a:lnTo>
                    <a:pt x="249" y="449"/>
                  </a:lnTo>
                  <a:lnTo>
                    <a:pt x="273" y="426"/>
                  </a:lnTo>
                  <a:lnTo>
                    <a:pt x="306" y="468"/>
                  </a:lnTo>
                  <a:lnTo>
                    <a:pt x="311" y="464"/>
                  </a:lnTo>
                  <a:lnTo>
                    <a:pt x="276" y="423"/>
                  </a:lnTo>
                  <a:close/>
                  <a:moveTo>
                    <a:pt x="142" y="96"/>
                  </a:moveTo>
                  <a:lnTo>
                    <a:pt x="110" y="60"/>
                  </a:lnTo>
                  <a:lnTo>
                    <a:pt x="134" y="39"/>
                  </a:lnTo>
                  <a:lnTo>
                    <a:pt x="168" y="74"/>
                  </a:lnTo>
                  <a:lnTo>
                    <a:pt x="142" y="96"/>
                  </a:lnTo>
                  <a:close/>
                  <a:moveTo>
                    <a:pt x="101" y="132"/>
                  </a:moveTo>
                  <a:lnTo>
                    <a:pt x="70" y="94"/>
                  </a:lnTo>
                  <a:lnTo>
                    <a:pt x="105" y="63"/>
                  </a:lnTo>
                  <a:lnTo>
                    <a:pt x="139" y="100"/>
                  </a:lnTo>
                  <a:lnTo>
                    <a:pt x="101" y="132"/>
                  </a:lnTo>
                  <a:close/>
                  <a:moveTo>
                    <a:pt x="72" y="158"/>
                  </a:moveTo>
                  <a:lnTo>
                    <a:pt x="41" y="120"/>
                  </a:lnTo>
                  <a:lnTo>
                    <a:pt x="67" y="98"/>
                  </a:lnTo>
                  <a:lnTo>
                    <a:pt x="98" y="136"/>
                  </a:lnTo>
                  <a:lnTo>
                    <a:pt x="72" y="158"/>
                  </a:lnTo>
                  <a:close/>
                  <a:moveTo>
                    <a:pt x="180" y="136"/>
                  </a:moveTo>
                  <a:lnTo>
                    <a:pt x="146" y="100"/>
                  </a:lnTo>
                  <a:lnTo>
                    <a:pt x="172" y="77"/>
                  </a:lnTo>
                  <a:lnTo>
                    <a:pt x="208" y="112"/>
                  </a:lnTo>
                  <a:lnTo>
                    <a:pt x="180" y="136"/>
                  </a:lnTo>
                  <a:close/>
                  <a:moveTo>
                    <a:pt x="137" y="175"/>
                  </a:moveTo>
                  <a:lnTo>
                    <a:pt x="105" y="137"/>
                  </a:lnTo>
                  <a:lnTo>
                    <a:pt x="142" y="103"/>
                  </a:lnTo>
                  <a:lnTo>
                    <a:pt x="177" y="139"/>
                  </a:lnTo>
                  <a:lnTo>
                    <a:pt x="137" y="175"/>
                  </a:lnTo>
                  <a:close/>
                  <a:moveTo>
                    <a:pt x="106" y="203"/>
                  </a:moveTo>
                  <a:lnTo>
                    <a:pt x="75" y="163"/>
                  </a:lnTo>
                  <a:lnTo>
                    <a:pt x="101" y="141"/>
                  </a:lnTo>
                  <a:lnTo>
                    <a:pt x="132" y="179"/>
                  </a:lnTo>
                  <a:lnTo>
                    <a:pt x="106" y="203"/>
                  </a:lnTo>
                  <a:close/>
                  <a:moveTo>
                    <a:pt x="218" y="177"/>
                  </a:moveTo>
                  <a:lnTo>
                    <a:pt x="184" y="141"/>
                  </a:lnTo>
                  <a:lnTo>
                    <a:pt x="211" y="117"/>
                  </a:lnTo>
                  <a:lnTo>
                    <a:pt x="246" y="151"/>
                  </a:lnTo>
                  <a:lnTo>
                    <a:pt x="218" y="177"/>
                  </a:lnTo>
                  <a:close/>
                  <a:moveTo>
                    <a:pt x="172" y="217"/>
                  </a:moveTo>
                  <a:lnTo>
                    <a:pt x="141" y="179"/>
                  </a:lnTo>
                  <a:lnTo>
                    <a:pt x="180" y="144"/>
                  </a:lnTo>
                  <a:lnTo>
                    <a:pt x="213" y="180"/>
                  </a:lnTo>
                  <a:lnTo>
                    <a:pt x="172" y="217"/>
                  </a:lnTo>
                  <a:close/>
                  <a:moveTo>
                    <a:pt x="139" y="246"/>
                  </a:moveTo>
                  <a:lnTo>
                    <a:pt x="110" y="206"/>
                  </a:lnTo>
                  <a:lnTo>
                    <a:pt x="136" y="182"/>
                  </a:lnTo>
                  <a:lnTo>
                    <a:pt x="168" y="220"/>
                  </a:lnTo>
                  <a:lnTo>
                    <a:pt x="139" y="246"/>
                  </a:lnTo>
                  <a:close/>
                  <a:moveTo>
                    <a:pt x="254" y="217"/>
                  </a:moveTo>
                  <a:lnTo>
                    <a:pt x="221" y="180"/>
                  </a:lnTo>
                  <a:lnTo>
                    <a:pt x="249" y="155"/>
                  </a:lnTo>
                  <a:lnTo>
                    <a:pt x="285" y="189"/>
                  </a:lnTo>
                  <a:lnTo>
                    <a:pt x="254" y="217"/>
                  </a:lnTo>
                  <a:close/>
                  <a:moveTo>
                    <a:pt x="208" y="258"/>
                  </a:moveTo>
                  <a:lnTo>
                    <a:pt x="175" y="220"/>
                  </a:lnTo>
                  <a:lnTo>
                    <a:pt x="216" y="184"/>
                  </a:lnTo>
                  <a:lnTo>
                    <a:pt x="251" y="220"/>
                  </a:lnTo>
                  <a:lnTo>
                    <a:pt x="208" y="258"/>
                  </a:lnTo>
                  <a:close/>
                  <a:moveTo>
                    <a:pt x="173" y="289"/>
                  </a:moveTo>
                  <a:lnTo>
                    <a:pt x="142" y="249"/>
                  </a:lnTo>
                  <a:lnTo>
                    <a:pt x="172" y="223"/>
                  </a:lnTo>
                  <a:lnTo>
                    <a:pt x="203" y="261"/>
                  </a:lnTo>
                  <a:lnTo>
                    <a:pt x="173" y="289"/>
                  </a:lnTo>
                  <a:close/>
                  <a:moveTo>
                    <a:pt x="292" y="256"/>
                  </a:moveTo>
                  <a:lnTo>
                    <a:pt x="258" y="220"/>
                  </a:lnTo>
                  <a:lnTo>
                    <a:pt x="289" y="194"/>
                  </a:lnTo>
                  <a:lnTo>
                    <a:pt x="323" y="229"/>
                  </a:lnTo>
                  <a:lnTo>
                    <a:pt x="292" y="256"/>
                  </a:lnTo>
                  <a:close/>
                  <a:moveTo>
                    <a:pt x="242" y="301"/>
                  </a:moveTo>
                  <a:lnTo>
                    <a:pt x="211" y="263"/>
                  </a:lnTo>
                  <a:lnTo>
                    <a:pt x="254" y="223"/>
                  </a:lnTo>
                  <a:lnTo>
                    <a:pt x="289" y="260"/>
                  </a:lnTo>
                  <a:lnTo>
                    <a:pt x="242" y="301"/>
                  </a:lnTo>
                  <a:close/>
                  <a:moveTo>
                    <a:pt x="206" y="332"/>
                  </a:moveTo>
                  <a:lnTo>
                    <a:pt x="177" y="292"/>
                  </a:lnTo>
                  <a:lnTo>
                    <a:pt x="206" y="266"/>
                  </a:lnTo>
                  <a:lnTo>
                    <a:pt x="239" y="304"/>
                  </a:lnTo>
                  <a:lnTo>
                    <a:pt x="206" y="332"/>
                  </a:lnTo>
                  <a:close/>
                  <a:moveTo>
                    <a:pt x="330" y="296"/>
                  </a:moveTo>
                  <a:lnTo>
                    <a:pt x="295" y="260"/>
                  </a:lnTo>
                  <a:lnTo>
                    <a:pt x="328" y="232"/>
                  </a:lnTo>
                  <a:lnTo>
                    <a:pt x="362" y="266"/>
                  </a:lnTo>
                  <a:lnTo>
                    <a:pt x="330" y="296"/>
                  </a:lnTo>
                  <a:close/>
                  <a:moveTo>
                    <a:pt x="276" y="342"/>
                  </a:moveTo>
                  <a:lnTo>
                    <a:pt x="246" y="304"/>
                  </a:lnTo>
                  <a:lnTo>
                    <a:pt x="292" y="263"/>
                  </a:lnTo>
                  <a:lnTo>
                    <a:pt x="325" y="299"/>
                  </a:lnTo>
                  <a:lnTo>
                    <a:pt x="276" y="342"/>
                  </a:lnTo>
                  <a:close/>
                  <a:moveTo>
                    <a:pt x="240" y="375"/>
                  </a:moveTo>
                  <a:lnTo>
                    <a:pt x="209" y="337"/>
                  </a:lnTo>
                  <a:lnTo>
                    <a:pt x="242" y="308"/>
                  </a:lnTo>
                  <a:lnTo>
                    <a:pt x="273" y="346"/>
                  </a:lnTo>
                  <a:lnTo>
                    <a:pt x="240" y="375"/>
                  </a:lnTo>
                  <a:close/>
                  <a:moveTo>
                    <a:pt x="368" y="337"/>
                  </a:moveTo>
                  <a:lnTo>
                    <a:pt x="333" y="301"/>
                  </a:lnTo>
                  <a:lnTo>
                    <a:pt x="366" y="272"/>
                  </a:lnTo>
                  <a:lnTo>
                    <a:pt x="402" y="306"/>
                  </a:lnTo>
                  <a:lnTo>
                    <a:pt x="368" y="337"/>
                  </a:lnTo>
                  <a:close/>
                  <a:moveTo>
                    <a:pt x="313" y="385"/>
                  </a:moveTo>
                  <a:lnTo>
                    <a:pt x="280" y="347"/>
                  </a:lnTo>
                  <a:lnTo>
                    <a:pt x="330" y="304"/>
                  </a:lnTo>
                  <a:lnTo>
                    <a:pt x="362" y="340"/>
                  </a:lnTo>
                  <a:lnTo>
                    <a:pt x="313" y="385"/>
                  </a:lnTo>
                  <a:close/>
                  <a:moveTo>
                    <a:pt x="275" y="418"/>
                  </a:moveTo>
                  <a:lnTo>
                    <a:pt x="244" y="380"/>
                  </a:lnTo>
                  <a:lnTo>
                    <a:pt x="276" y="351"/>
                  </a:lnTo>
                  <a:lnTo>
                    <a:pt x="309" y="389"/>
                  </a:lnTo>
                  <a:lnTo>
                    <a:pt x="275" y="418"/>
                  </a:lnTo>
                  <a:close/>
                </a:path>
              </a:pathLst>
            </a:custGeom>
            <a:solidFill>
              <a:srgbClr val="BACA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1" name="Google Shape;1434;p5">
              <a:extLst>
                <a:ext uri="{FF2B5EF4-FFF2-40B4-BE49-F238E27FC236}">
                  <a16:creationId xmlns:a16="http://schemas.microsoft.com/office/drawing/2014/main" id="{F803A3B6-D58E-4254-B3A1-1819541F7457}"/>
                </a:ext>
              </a:extLst>
            </p:cNvPr>
            <p:cNvSpPr/>
            <p:nvPr/>
          </p:nvSpPr>
          <p:spPr>
            <a:xfrm>
              <a:off x="3956" y="2287"/>
              <a:ext cx="366" cy="410"/>
            </a:xfrm>
            <a:custGeom>
              <a:avLst/>
              <a:gdLst/>
              <a:ahLst/>
              <a:cxnLst/>
              <a:rect l="l" t="t" r="r" b="b"/>
              <a:pathLst>
                <a:path w="366" h="410" extrusionOk="0">
                  <a:moveTo>
                    <a:pt x="0" y="12"/>
                  </a:moveTo>
                  <a:lnTo>
                    <a:pt x="351" y="410"/>
                  </a:lnTo>
                  <a:lnTo>
                    <a:pt x="366" y="398"/>
                  </a:lnTo>
                  <a:lnTo>
                    <a:pt x="14" y="0"/>
                  </a:lnTo>
                  <a:lnTo>
                    <a:pt x="0" y="12"/>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2" name="Google Shape;1435;p5">
              <a:extLst>
                <a:ext uri="{FF2B5EF4-FFF2-40B4-BE49-F238E27FC236}">
                  <a16:creationId xmlns:a16="http://schemas.microsoft.com/office/drawing/2014/main" id="{8A3E6430-BD0B-4273-9B19-45C7172899DA}"/>
                </a:ext>
              </a:extLst>
            </p:cNvPr>
            <p:cNvSpPr/>
            <p:nvPr/>
          </p:nvSpPr>
          <p:spPr>
            <a:xfrm>
              <a:off x="3963" y="2287"/>
              <a:ext cx="359" cy="404"/>
            </a:xfrm>
            <a:custGeom>
              <a:avLst/>
              <a:gdLst/>
              <a:ahLst/>
              <a:cxnLst/>
              <a:rect l="l" t="t" r="r" b="b"/>
              <a:pathLst>
                <a:path w="359" h="404" extrusionOk="0">
                  <a:moveTo>
                    <a:pt x="0" y="5"/>
                  </a:moveTo>
                  <a:lnTo>
                    <a:pt x="352" y="404"/>
                  </a:lnTo>
                  <a:lnTo>
                    <a:pt x="359" y="398"/>
                  </a:lnTo>
                  <a:lnTo>
                    <a:pt x="7" y="0"/>
                  </a:lnTo>
                  <a:lnTo>
                    <a:pt x="0" y="5"/>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3" name="Google Shape;1436;p5">
              <a:extLst>
                <a:ext uri="{FF2B5EF4-FFF2-40B4-BE49-F238E27FC236}">
                  <a16:creationId xmlns:a16="http://schemas.microsoft.com/office/drawing/2014/main" id="{084CD155-D961-4436-A333-9DC756FFBE8F}"/>
                </a:ext>
              </a:extLst>
            </p:cNvPr>
            <p:cNvSpPr/>
            <p:nvPr/>
          </p:nvSpPr>
          <p:spPr>
            <a:xfrm>
              <a:off x="3392" y="2261"/>
              <a:ext cx="304" cy="329"/>
            </a:xfrm>
            <a:custGeom>
              <a:avLst/>
              <a:gdLst/>
              <a:ahLst/>
              <a:cxnLst/>
              <a:rect l="l" t="t" r="r" b="b"/>
              <a:pathLst>
                <a:path w="177" h="191" extrusionOk="0">
                  <a:moveTo>
                    <a:pt x="143" y="191"/>
                  </a:moveTo>
                  <a:cubicBezTo>
                    <a:pt x="177" y="154"/>
                    <a:pt x="176" y="93"/>
                    <a:pt x="139" y="51"/>
                  </a:cubicBezTo>
                  <a:cubicBezTo>
                    <a:pt x="101" y="8"/>
                    <a:pt x="41" y="0"/>
                    <a:pt x="0" y="29"/>
                  </a:cubicBezTo>
                  <a:cubicBezTo>
                    <a:pt x="143" y="191"/>
                    <a:pt x="143" y="191"/>
                    <a:pt x="143" y="191"/>
                  </a:cubicBezTo>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4" name="Google Shape;1437;p5">
              <a:extLst>
                <a:ext uri="{FF2B5EF4-FFF2-40B4-BE49-F238E27FC236}">
                  <a16:creationId xmlns:a16="http://schemas.microsoft.com/office/drawing/2014/main" id="{0C290C53-E6A2-4C92-8CC5-B9E4B59BB512}"/>
                </a:ext>
              </a:extLst>
            </p:cNvPr>
            <p:cNvSpPr/>
            <p:nvPr/>
          </p:nvSpPr>
          <p:spPr>
            <a:xfrm>
              <a:off x="3377" y="2298"/>
              <a:ext cx="277" cy="306"/>
            </a:xfrm>
            <a:custGeom>
              <a:avLst/>
              <a:gdLst/>
              <a:ahLst/>
              <a:cxnLst/>
              <a:rect l="l" t="t" r="r" b="b"/>
              <a:pathLst>
                <a:path w="161" h="178" extrusionOk="0">
                  <a:moveTo>
                    <a:pt x="152" y="170"/>
                  </a:moveTo>
                  <a:cubicBezTo>
                    <a:pt x="143" y="178"/>
                    <a:pt x="103" y="148"/>
                    <a:pt x="64" y="104"/>
                  </a:cubicBezTo>
                  <a:cubicBezTo>
                    <a:pt x="24" y="59"/>
                    <a:pt x="0" y="16"/>
                    <a:pt x="9" y="8"/>
                  </a:cubicBezTo>
                  <a:cubicBezTo>
                    <a:pt x="18" y="0"/>
                    <a:pt x="58" y="29"/>
                    <a:pt x="97" y="74"/>
                  </a:cubicBezTo>
                  <a:cubicBezTo>
                    <a:pt x="137" y="119"/>
                    <a:pt x="161" y="162"/>
                    <a:pt x="152" y="170"/>
                  </a:cubicBezTo>
                </a:path>
              </a:pathLst>
            </a:custGeom>
            <a:solidFill>
              <a:srgbClr val="A0B7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5" name="Google Shape;1438;p5">
              <a:extLst>
                <a:ext uri="{FF2B5EF4-FFF2-40B4-BE49-F238E27FC236}">
                  <a16:creationId xmlns:a16="http://schemas.microsoft.com/office/drawing/2014/main" id="{A0722B96-BCF9-404F-8951-8E55D0AB31F2}"/>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close/>
                </a:path>
              </a:pathLst>
            </a:custGeom>
            <a:solidFill>
              <a:srgbClr val="8E8E8E"/>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6" name="Google Shape;1439;p5">
              <a:extLst>
                <a:ext uri="{FF2B5EF4-FFF2-40B4-BE49-F238E27FC236}">
                  <a16:creationId xmlns:a16="http://schemas.microsoft.com/office/drawing/2014/main" id="{22F514DC-3931-421B-AFA9-CB8AB0453AB6}"/>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7" name="Google Shape;1440;p5">
              <a:extLst>
                <a:ext uri="{FF2B5EF4-FFF2-40B4-BE49-F238E27FC236}">
                  <a16:creationId xmlns:a16="http://schemas.microsoft.com/office/drawing/2014/main" id="{94EFC9FE-74C3-4D73-A13B-D878B5C25073}"/>
                </a:ext>
              </a:extLst>
            </p:cNvPr>
            <p:cNvSpPr/>
            <p:nvPr/>
          </p:nvSpPr>
          <p:spPr>
            <a:xfrm>
              <a:off x="3461" y="2449"/>
              <a:ext cx="55" cy="58"/>
            </a:xfrm>
            <a:custGeom>
              <a:avLst/>
              <a:gdLst/>
              <a:ahLst/>
              <a:cxnLst/>
              <a:rect l="l" t="t" r="r" b="b"/>
              <a:pathLst>
                <a:path w="32" h="34" extrusionOk="0">
                  <a:moveTo>
                    <a:pt x="5" y="4"/>
                  </a:moveTo>
                  <a:cubicBezTo>
                    <a:pt x="0" y="9"/>
                    <a:pt x="0" y="18"/>
                    <a:pt x="6" y="25"/>
                  </a:cubicBezTo>
                  <a:cubicBezTo>
                    <a:pt x="12" y="32"/>
                    <a:pt x="21" y="34"/>
                    <a:pt x="27" y="29"/>
                  </a:cubicBezTo>
                  <a:cubicBezTo>
                    <a:pt x="32" y="25"/>
                    <a:pt x="31" y="15"/>
                    <a:pt x="25" y="8"/>
                  </a:cubicBezTo>
                  <a:cubicBezTo>
                    <a:pt x="19" y="2"/>
                    <a:pt x="10" y="0"/>
                    <a:pt x="5" y="4"/>
                  </a:cubicBezTo>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8" name="Google Shape;1441;p5">
              <a:extLst>
                <a:ext uri="{FF2B5EF4-FFF2-40B4-BE49-F238E27FC236}">
                  <a16:creationId xmlns:a16="http://schemas.microsoft.com/office/drawing/2014/main" id="{130F1E3E-F981-44BE-879D-FD24609209EF}"/>
                </a:ext>
              </a:extLst>
            </p:cNvPr>
            <p:cNvSpPr/>
            <p:nvPr/>
          </p:nvSpPr>
          <p:spPr>
            <a:xfrm>
              <a:off x="3631" y="2349"/>
              <a:ext cx="7" cy="243"/>
            </a:xfrm>
            <a:custGeom>
              <a:avLst/>
              <a:gdLst/>
              <a:ahLst/>
              <a:cxnLst/>
              <a:rect l="l" t="t" r="r" b="b"/>
              <a:pathLst>
                <a:path w="4" h="141" extrusionOk="0">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4" y="140"/>
                  </a:moveTo>
                  <a:cubicBezTo>
                    <a:pt x="3" y="141"/>
                    <a:pt x="2" y="141"/>
                    <a:pt x="0" y="141"/>
                  </a:cubicBezTo>
                  <a:cubicBezTo>
                    <a:pt x="2" y="141"/>
                    <a:pt x="3" y="141"/>
                    <a:pt x="4" y="14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69" name="Google Shape;1442;p5">
              <a:extLst>
                <a:ext uri="{FF2B5EF4-FFF2-40B4-BE49-F238E27FC236}">
                  <a16:creationId xmlns:a16="http://schemas.microsoft.com/office/drawing/2014/main" id="{49540947-9077-4DA8-B7B4-0BBF9B004A14}"/>
                </a:ext>
              </a:extLst>
            </p:cNvPr>
            <p:cNvSpPr/>
            <p:nvPr/>
          </p:nvSpPr>
          <p:spPr>
            <a:xfrm>
              <a:off x="3544" y="2349"/>
              <a:ext cx="152" cy="239"/>
            </a:xfrm>
            <a:custGeom>
              <a:avLst/>
              <a:gdLst/>
              <a:ahLst/>
              <a:cxnLst/>
              <a:rect l="l" t="t" r="r" b="b"/>
              <a:pathLst>
                <a:path w="89" h="139" extrusionOk="0">
                  <a:moveTo>
                    <a:pt x="50" y="0"/>
                  </a:moveTo>
                  <a:cubicBezTo>
                    <a:pt x="0" y="44"/>
                    <a:pt x="0" y="44"/>
                    <a:pt x="0" y="44"/>
                  </a:cubicBezTo>
                  <a:cubicBezTo>
                    <a:pt x="0" y="44"/>
                    <a:pt x="0" y="44"/>
                    <a:pt x="0" y="44"/>
                  </a:cubicBezTo>
                  <a:cubicBezTo>
                    <a:pt x="38" y="88"/>
                    <a:pt x="63" y="129"/>
                    <a:pt x="56" y="139"/>
                  </a:cubicBezTo>
                  <a:cubicBezTo>
                    <a:pt x="89" y="102"/>
                    <a:pt x="88" y="42"/>
                    <a:pt x="51" y="0"/>
                  </a:cubicBezTo>
                  <a:cubicBezTo>
                    <a:pt x="51" y="0"/>
                    <a:pt x="51" y="0"/>
                    <a:pt x="51" y="0"/>
                  </a:cubicBezTo>
                  <a:cubicBezTo>
                    <a:pt x="51" y="0"/>
                    <a:pt x="51" y="0"/>
                    <a:pt x="51" y="0"/>
                  </a:cubicBezTo>
                  <a:cubicBezTo>
                    <a:pt x="50" y="0"/>
                    <a:pt x="50" y="0"/>
                    <a:pt x="50"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0" name="Google Shape;1443;p5">
              <a:extLst>
                <a:ext uri="{FF2B5EF4-FFF2-40B4-BE49-F238E27FC236}">
                  <a16:creationId xmlns:a16="http://schemas.microsoft.com/office/drawing/2014/main" id="{7799E536-7062-4ECB-9F53-4D70D83A71B7}"/>
                </a:ext>
              </a:extLst>
            </p:cNvPr>
            <p:cNvSpPr/>
            <p:nvPr/>
          </p:nvSpPr>
          <p:spPr>
            <a:xfrm>
              <a:off x="3507" y="2425"/>
              <a:ext cx="145" cy="167"/>
            </a:xfrm>
            <a:custGeom>
              <a:avLst/>
              <a:gdLst/>
              <a:ahLst/>
              <a:cxnLst/>
              <a:rect l="l" t="t" r="r" b="b"/>
              <a:pathLst>
                <a:path w="84" h="97" extrusionOk="0">
                  <a:moveTo>
                    <a:pt x="21" y="0"/>
                  </a:moveTo>
                  <a:cubicBezTo>
                    <a:pt x="21" y="0"/>
                    <a:pt x="21" y="0"/>
                    <a:pt x="21" y="0"/>
                  </a:cubicBezTo>
                  <a:cubicBezTo>
                    <a:pt x="26" y="5"/>
                    <a:pt x="26" y="5"/>
                    <a:pt x="26" y="5"/>
                  </a:cubicBezTo>
                  <a:cubicBezTo>
                    <a:pt x="1" y="27"/>
                    <a:pt x="1" y="27"/>
                    <a:pt x="1" y="27"/>
                  </a:cubicBezTo>
                  <a:cubicBezTo>
                    <a:pt x="4" y="33"/>
                    <a:pt x="4" y="39"/>
                    <a:pt x="0" y="43"/>
                  </a:cubicBezTo>
                  <a:cubicBezTo>
                    <a:pt x="30" y="75"/>
                    <a:pt x="59"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4" y="97"/>
                    <a:pt x="75" y="97"/>
                    <a:pt x="76" y="96"/>
                  </a:cubicBezTo>
                  <a:cubicBezTo>
                    <a:pt x="76" y="96"/>
                    <a:pt x="76" y="96"/>
                    <a:pt x="76" y="96"/>
                  </a:cubicBezTo>
                  <a:cubicBezTo>
                    <a:pt x="77" y="95"/>
                    <a:pt x="77" y="95"/>
                    <a:pt x="77" y="95"/>
                  </a:cubicBezTo>
                  <a:cubicBezTo>
                    <a:pt x="77" y="95"/>
                    <a:pt x="77" y="95"/>
                    <a:pt x="77" y="95"/>
                  </a:cubicBezTo>
                  <a:cubicBezTo>
                    <a:pt x="84" y="85"/>
                    <a:pt x="59" y="44"/>
                    <a:pt x="21" y="0"/>
                  </a:cubicBezTo>
                  <a:cubicBezTo>
                    <a:pt x="21" y="0"/>
                    <a:pt x="21" y="0"/>
                    <a:pt x="21" y="0"/>
                  </a:cubicBezTo>
                </a:path>
              </a:pathLst>
            </a:custGeom>
            <a:solidFill>
              <a:srgbClr val="80929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1" name="Google Shape;1444;p5">
              <a:extLst>
                <a:ext uri="{FF2B5EF4-FFF2-40B4-BE49-F238E27FC236}">
                  <a16:creationId xmlns:a16="http://schemas.microsoft.com/office/drawing/2014/main" id="{03E52A33-72AE-4F40-B037-45F5CF3ABBB0}"/>
                </a:ext>
              </a:extLst>
            </p:cNvPr>
            <p:cNvSpPr/>
            <p:nvPr/>
          </p:nvSpPr>
          <p:spPr>
            <a:xfrm>
              <a:off x="3502" y="2425"/>
              <a:ext cx="50" cy="46"/>
            </a:xfrm>
            <a:custGeom>
              <a:avLst/>
              <a:gdLst/>
              <a:ahLst/>
              <a:cxnLst/>
              <a:rect l="l" t="t" r="r" b="b"/>
              <a:pathLst>
                <a:path w="29" h="27" extrusionOk="0">
                  <a:moveTo>
                    <a:pt x="24" y="0"/>
                  </a:moveTo>
                  <a:cubicBezTo>
                    <a:pt x="0" y="21"/>
                    <a:pt x="0" y="21"/>
                    <a:pt x="0" y="21"/>
                  </a:cubicBezTo>
                  <a:cubicBezTo>
                    <a:pt x="1" y="22"/>
                    <a:pt x="1" y="22"/>
                    <a:pt x="1" y="22"/>
                  </a:cubicBezTo>
                  <a:cubicBezTo>
                    <a:pt x="2" y="24"/>
                    <a:pt x="3" y="25"/>
                    <a:pt x="4" y="27"/>
                  </a:cubicBezTo>
                  <a:cubicBezTo>
                    <a:pt x="29" y="5"/>
                    <a:pt x="29" y="5"/>
                    <a:pt x="29" y="5"/>
                  </a:cubicBezTo>
                  <a:cubicBezTo>
                    <a:pt x="24" y="0"/>
                    <a:pt x="24" y="0"/>
                    <a:pt x="24" y="0"/>
                  </a:cubicBezTo>
                </a:path>
              </a:pathLst>
            </a:custGeom>
            <a:solidFill>
              <a:srgbClr val="727272"/>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2" name="Google Shape;1445;p5">
              <a:extLst>
                <a:ext uri="{FF2B5EF4-FFF2-40B4-BE49-F238E27FC236}">
                  <a16:creationId xmlns:a16="http://schemas.microsoft.com/office/drawing/2014/main" id="{3ACF0136-59EC-4D00-84EF-F0D1E1E4CC7A}"/>
                </a:ext>
              </a:extLst>
            </p:cNvPr>
            <p:cNvSpPr/>
            <p:nvPr/>
          </p:nvSpPr>
          <p:spPr>
            <a:xfrm>
              <a:off x="3470" y="2461"/>
              <a:ext cx="44" cy="43"/>
            </a:xfrm>
            <a:custGeom>
              <a:avLst/>
              <a:gdLst/>
              <a:ahLst/>
              <a:cxnLst/>
              <a:rect l="l" t="t" r="r" b="b"/>
              <a:pathLst>
                <a:path w="26" h="25" extrusionOk="0">
                  <a:moveTo>
                    <a:pt x="19" y="0"/>
                  </a:moveTo>
                  <a:cubicBezTo>
                    <a:pt x="0" y="17"/>
                    <a:pt x="0" y="17"/>
                    <a:pt x="0" y="17"/>
                  </a:cubicBezTo>
                  <a:cubicBezTo>
                    <a:pt x="1" y="18"/>
                    <a:pt x="1" y="18"/>
                    <a:pt x="1" y="18"/>
                  </a:cubicBezTo>
                  <a:cubicBezTo>
                    <a:pt x="5" y="22"/>
                    <a:pt x="10" y="25"/>
                    <a:pt x="15" y="25"/>
                  </a:cubicBezTo>
                  <a:cubicBezTo>
                    <a:pt x="17" y="25"/>
                    <a:pt x="20" y="24"/>
                    <a:pt x="22" y="22"/>
                  </a:cubicBezTo>
                  <a:cubicBezTo>
                    <a:pt x="22" y="22"/>
                    <a:pt x="22" y="22"/>
                    <a:pt x="22" y="22"/>
                  </a:cubicBezTo>
                  <a:cubicBezTo>
                    <a:pt x="22" y="22"/>
                    <a:pt x="22" y="22"/>
                    <a:pt x="22" y="22"/>
                  </a:cubicBezTo>
                  <a:cubicBezTo>
                    <a:pt x="26" y="18"/>
                    <a:pt x="26" y="12"/>
                    <a:pt x="23" y="6"/>
                  </a:cubicBezTo>
                  <a:cubicBezTo>
                    <a:pt x="22" y="4"/>
                    <a:pt x="21" y="3"/>
                    <a:pt x="20" y="1"/>
                  </a:cubicBezTo>
                  <a:cubicBezTo>
                    <a:pt x="20" y="1"/>
                    <a:pt x="20" y="1"/>
                    <a:pt x="19"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3" name="Google Shape;1446;p5">
              <a:extLst>
                <a:ext uri="{FF2B5EF4-FFF2-40B4-BE49-F238E27FC236}">
                  <a16:creationId xmlns:a16="http://schemas.microsoft.com/office/drawing/2014/main" id="{9A156AEE-C57E-423B-BA6E-7D09360476A9}"/>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close/>
                </a:path>
              </a:pathLst>
            </a:custGeom>
            <a:solidFill>
              <a:srgbClr val="BCBCB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4" name="Google Shape;1447;p5">
              <a:extLst>
                <a:ext uri="{FF2B5EF4-FFF2-40B4-BE49-F238E27FC236}">
                  <a16:creationId xmlns:a16="http://schemas.microsoft.com/office/drawing/2014/main" id="{91AA736E-F405-4E5A-9D97-BBA54FCC31A0}"/>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5" name="Google Shape;1448;p5">
              <a:extLst>
                <a:ext uri="{FF2B5EF4-FFF2-40B4-BE49-F238E27FC236}">
                  <a16:creationId xmlns:a16="http://schemas.microsoft.com/office/drawing/2014/main" id="{55DAB91D-104F-4B38-9DEB-92C0A42A539B}"/>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close/>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6" name="Google Shape;1449;p5">
              <a:extLst>
                <a:ext uri="{FF2B5EF4-FFF2-40B4-BE49-F238E27FC236}">
                  <a16:creationId xmlns:a16="http://schemas.microsoft.com/office/drawing/2014/main" id="{6B2AF021-7D13-496F-B6FB-CC5A163463EC}"/>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7" name="Google Shape;1450;p5">
              <a:extLst>
                <a:ext uri="{FF2B5EF4-FFF2-40B4-BE49-F238E27FC236}">
                  <a16:creationId xmlns:a16="http://schemas.microsoft.com/office/drawing/2014/main" id="{694D67C3-1ACD-442B-B576-8B5199D19B1E}"/>
                </a:ext>
              </a:extLst>
            </p:cNvPr>
            <p:cNvSpPr/>
            <p:nvPr/>
          </p:nvSpPr>
          <p:spPr>
            <a:xfrm>
              <a:off x="3898" y="1819"/>
              <a:ext cx="307" cy="313"/>
            </a:xfrm>
            <a:custGeom>
              <a:avLst/>
              <a:gdLst/>
              <a:ahLst/>
              <a:cxnLst/>
              <a:rect l="l" t="t" r="r" b="b"/>
              <a:pathLst>
                <a:path w="179" h="182" extrusionOk="0">
                  <a:moveTo>
                    <a:pt x="116" y="171"/>
                  </a:moveTo>
                  <a:cubicBezTo>
                    <a:pt x="104" y="182"/>
                    <a:pt x="84" y="181"/>
                    <a:pt x="73" y="168"/>
                  </a:cubicBezTo>
                  <a:cubicBezTo>
                    <a:pt x="11" y="98"/>
                    <a:pt x="11" y="98"/>
                    <a:pt x="11" y="98"/>
                  </a:cubicBezTo>
                  <a:cubicBezTo>
                    <a:pt x="0" y="85"/>
                    <a:pt x="1" y="66"/>
                    <a:pt x="14" y="54"/>
                  </a:cubicBezTo>
                  <a:cubicBezTo>
                    <a:pt x="62" y="11"/>
                    <a:pt x="62" y="11"/>
                    <a:pt x="62" y="11"/>
                  </a:cubicBezTo>
                  <a:cubicBezTo>
                    <a:pt x="75" y="0"/>
                    <a:pt x="95" y="1"/>
                    <a:pt x="106" y="14"/>
                  </a:cubicBezTo>
                  <a:cubicBezTo>
                    <a:pt x="168" y="84"/>
                    <a:pt x="168" y="84"/>
                    <a:pt x="168" y="84"/>
                  </a:cubicBezTo>
                  <a:cubicBezTo>
                    <a:pt x="179" y="96"/>
                    <a:pt x="178" y="116"/>
                    <a:pt x="165" y="127"/>
                  </a:cubicBezTo>
                  <a:cubicBezTo>
                    <a:pt x="116" y="171"/>
                    <a:pt x="116" y="171"/>
                    <a:pt x="116" y="171"/>
                  </a:cubicBezTo>
                </a:path>
              </a:pathLst>
            </a:custGeom>
            <a:solidFill>
              <a:srgbClr val="879CA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8" name="Google Shape;1451;p5">
              <a:extLst>
                <a:ext uri="{FF2B5EF4-FFF2-40B4-BE49-F238E27FC236}">
                  <a16:creationId xmlns:a16="http://schemas.microsoft.com/office/drawing/2014/main" id="{742C554D-FC0F-44D9-9024-4CC6EB0F1889}"/>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close/>
                </a:path>
              </a:pathLst>
            </a:custGeom>
            <a:solidFill>
              <a:srgbClr val="E6E6E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79" name="Google Shape;1452;p5">
              <a:extLst>
                <a:ext uri="{FF2B5EF4-FFF2-40B4-BE49-F238E27FC236}">
                  <a16:creationId xmlns:a16="http://schemas.microsoft.com/office/drawing/2014/main" id="{119B6E72-A0DE-4B25-8BF7-14320EE4AA42}"/>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0" name="Google Shape;1453;p5">
              <a:extLst>
                <a:ext uri="{FF2B5EF4-FFF2-40B4-BE49-F238E27FC236}">
                  <a16:creationId xmlns:a16="http://schemas.microsoft.com/office/drawing/2014/main" id="{BCAFEBFE-5B4E-43F9-94BB-50AA6E92AA7F}"/>
                </a:ext>
              </a:extLst>
            </p:cNvPr>
            <p:cNvSpPr/>
            <p:nvPr/>
          </p:nvSpPr>
          <p:spPr>
            <a:xfrm>
              <a:off x="3564" y="2225"/>
              <a:ext cx="186" cy="207"/>
            </a:xfrm>
            <a:custGeom>
              <a:avLst/>
              <a:gdLst/>
              <a:ahLst/>
              <a:cxnLst/>
              <a:rect l="l" t="t" r="r" b="b"/>
              <a:pathLst>
                <a:path w="108" h="120" extrusionOk="0">
                  <a:moveTo>
                    <a:pt x="104" y="117"/>
                  </a:moveTo>
                  <a:cubicBezTo>
                    <a:pt x="101" y="120"/>
                    <a:pt x="96" y="119"/>
                    <a:pt x="93" y="116"/>
                  </a:cubicBezTo>
                  <a:cubicBezTo>
                    <a:pt x="3" y="15"/>
                    <a:pt x="3" y="15"/>
                    <a:pt x="3" y="15"/>
                  </a:cubicBezTo>
                  <a:cubicBezTo>
                    <a:pt x="0" y="12"/>
                    <a:pt x="0" y="6"/>
                    <a:pt x="4" y="3"/>
                  </a:cubicBezTo>
                  <a:cubicBezTo>
                    <a:pt x="7" y="0"/>
                    <a:pt x="13" y="1"/>
                    <a:pt x="16" y="4"/>
                  </a:cubicBezTo>
                  <a:cubicBezTo>
                    <a:pt x="105" y="105"/>
                    <a:pt x="105" y="105"/>
                    <a:pt x="105" y="105"/>
                  </a:cubicBezTo>
                  <a:cubicBezTo>
                    <a:pt x="108" y="109"/>
                    <a:pt x="108" y="114"/>
                    <a:pt x="104" y="117"/>
                  </a:cubicBezTo>
                </a:path>
              </a:pathLst>
            </a:custGeom>
            <a:solidFill>
              <a:srgbClr val="879CA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1" name="Google Shape;1454;p5">
              <a:extLst>
                <a:ext uri="{FF2B5EF4-FFF2-40B4-BE49-F238E27FC236}">
                  <a16:creationId xmlns:a16="http://schemas.microsoft.com/office/drawing/2014/main" id="{5F865E26-B0FD-4770-8D0E-F41E3A4F1F11}"/>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close/>
                  <a:moveTo>
                    <a:pt x="197" y="34"/>
                  </a:moveTo>
                  <a:lnTo>
                    <a:pt x="197" y="34"/>
                  </a:lnTo>
                  <a:lnTo>
                    <a:pt x="268" y="112"/>
                  </a:lnTo>
                  <a:lnTo>
                    <a:pt x="287" y="134"/>
                  </a:lnTo>
                  <a:lnTo>
                    <a:pt x="197" y="34"/>
                  </a:lnTo>
                  <a:close/>
                  <a:moveTo>
                    <a:pt x="436" y="0"/>
                  </a:moveTo>
                  <a:lnTo>
                    <a:pt x="364" y="65"/>
                  </a:lnTo>
                  <a:lnTo>
                    <a:pt x="364" y="65"/>
                  </a:lnTo>
                  <a:lnTo>
                    <a:pt x="436" y="0"/>
                  </a:lnTo>
                  <a:close/>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2" name="Google Shape;1455;p5">
              <a:extLst>
                <a:ext uri="{FF2B5EF4-FFF2-40B4-BE49-F238E27FC236}">
                  <a16:creationId xmlns:a16="http://schemas.microsoft.com/office/drawing/2014/main" id="{1F546EBB-F69E-4D7A-B4F8-C5CE85FAC9CB}"/>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moveTo>
                    <a:pt x="197" y="34"/>
                  </a:moveTo>
                  <a:lnTo>
                    <a:pt x="197" y="34"/>
                  </a:lnTo>
                  <a:lnTo>
                    <a:pt x="268" y="112"/>
                  </a:lnTo>
                  <a:lnTo>
                    <a:pt x="287" y="134"/>
                  </a:lnTo>
                  <a:lnTo>
                    <a:pt x="197" y="34"/>
                  </a:lnTo>
                  <a:moveTo>
                    <a:pt x="436" y="0"/>
                  </a:moveTo>
                  <a:lnTo>
                    <a:pt x="364" y="65"/>
                  </a:lnTo>
                  <a:lnTo>
                    <a:pt x="364" y="65"/>
                  </a:lnTo>
                  <a:lnTo>
                    <a:pt x="436"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3" name="Google Shape;1456;p5">
              <a:extLst>
                <a:ext uri="{FF2B5EF4-FFF2-40B4-BE49-F238E27FC236}">
                  <a16:creationId xmlns:a16="http://schemas.microsoft.com/office/drawing/2014/main" id="{91FA43F4-B6EC-4138-8678-8A8CBEF8B6DC}"/>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close/>
                </a:path>
              </a:pathLst>
            </a:custGeom>
            <a:solidFill>
              <a:srgbClr val="969696"/>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4" name="Google Shape;1457;p5">
              <a:extLst>
                <a:ext uri="{FF2B5EF4-FFF2-40B4-BE49-F238E27FC236}">
                  <a16:creationId xmlns:a16="http://schemas.microsoft.com/office/drawing/2014/main" id="{34CE3F9C-BA2C-414E-9185-8F12C2F7D059}"/>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5" name="Google Shape;1458;p5">
              <a:extLst>
                <a:ext uri="{FF2B5EF4-FFF2-40B4-BE49-F238E27FC236}">
                  <a16:creationId xmlns:a16="http://schemas.microsoft.com/office/drawing/2014/main" id="{08183FE5-B0FC-41D9-8C94-B0AE81B15E61}"/>
                </a:ext>
              </a:extLst>
            </p:cNvPr>
            <p:cNvSpPr/>
            <p:nvPr/>
          </p:nvSpPr>
          <p:spPr>
            <a:xfrm>
              <a:off x="3666" y="2102"/>
              <a:ext cx="331" cy="306"/>
            </a:xfrm>
            <a:custGeom>
              <a:avLst/>
              <a:gdLst/>
              <a:ahLst/>
              <a:cxnLst/>
              <a:rect l="l" t="t" r="r" b="b"/>
              <a:pathLst>
                <a:path w="193" h="178" extrusionOk="0">
                  <a:moveTo>
                    <a:pt x="142" y="0"/>
                  </a:moveTo>
                  <a:cubicBezTo>
                    <a:pt x="0" y="125"/>
                    <a:pt x="0" y="125"/>
                    <a:pt x="0" y="125"/>
                  </a:cubicBezTo>
                  <a:cubicBezTo>
                    <a:pt x="46" y="177"/>
                    <a:pt x="46" y="177"/>
                    <a:pt x="46" y="177"/>
                  </a:cubicBezTo>
                  <a:cubicBezTo>
                    <a:pt x="46" y="177"/>
                    <a:pt x="46" y="177"/>
                    <a:pt x="46" y="178"/>
                  </a:cubicBezTo>
                  <a:cubicBezTo>
                    <a:pt x="104" y="137"/>
                    <a:pt x="104" y="137"/>
                    <a:pt x="104" y="137"/>
                  </a:cubicBezTo>
                  <a:cubicBezTo>
                    <a:pt x="193" y="58"/>
                    <a:pt x="193" y="58"/>
                    <a:pt x="193" y="58"/>
                  </a:cubicBezTo>
                  <a:cubicBezTo>
                    <a:pt x="182" y="46"/>
                    <a:pt x="182" y="46"/>
                    <a:pt x="182" y="46"/>
                  </a:cubicBezTo>
                  <a:cubicBezTo>
                    <a:pt x="142" y="0"/>
                    <a:pt x="142" y="0"/>
                    <a:pt x="142" y="0"/>
                  </a:cubicBezTo>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6" name="Google Shape;1459;p5">
              <a:extLst>
                <a:ext uri="{FF2B5EF4-FFF2-40B4-BE49-F238E27FC236}">
                  <a16:creationId xmlns:a16="http://schemas.microsoft.com/office/drawing/2014/main" id="{264B59D6-F1DD-4390-89D8-C6008E5E7A17}"/>
                </a:ext>
              </a:extLst>
            </p:cNvPr>
            <p:cNvSpPr/>
            <p:nvPr/>
          </p:nvSpPr>
          <p:spPr>
            <a:xfrm>
              <a:off x="4020" y="1904"/>
              <a:ext cx="180" cy="199"/>
            </a:xfrm>
            <a:custGeom>
              <a:avLst/>
              <a:gdLst/>
              <a:ahLst/>
              <a:cxnLst/>
              <a:rect l="l" t="t" r="r" b="b"/>
              <a:pathLst>
                <a:path w="105" h="116" extrusionOk="0">
                  <a:moveTo>
                    <a:pt x="66" y="0"/>
                  </a:moveTo>
                  <a:cubicBezTo>
                    <a:pt x="0" y="58"/>
                    <a:pt x="0" y="58"/>
                    <a:pt x="0" y="58"/>
                  </a:cubicBezTo>
                  <a:cubicBezTo>
                    <a:pt x="52" y="116"/>
                    <a:pt x="52" y="116"/>
                    <a:pt x="52" y="116"/>
                  </a:cubicBezTo>
                  <a:cubicBezTo>
                    <a:pt x="94" y="78"/>
                    <a:pt x="94" y="78"/>
                    <a:pt x="94" y="78"/>
                  </a:cubicBezTo>
                  <a:cubicBezTo>
                    <a:pt x="101" y="72"/>
                    <a:pt x="105" y="64"/>
                    <a:pt x="105" y="55"/>
                  </a:cubicBezTo>
                  <a:cubicBezTo>
                    <a:pt x="105" y="48"/>
                    <a:pt x="102" y="40"/>
                    <a:pt x="97" y="35"/>
                  </a:cubicBezTo>
                  <a:cubicBezTo>
                    <a:pt x="97" y="35"/>
                    <a:pt x="97" y="35"/>
                    <a:pt x="97" y="35"/>
                  </a:cubicBezTo>
                  <a:cubicBezTo>
                    <a:pt x="66" y="0"/>
                    <a:pt x="66" y="0"/>
                    <a:pt x="66" y="0"/>
                  </a:cubicBezTo>
                </a:path>
              </a:pathLst>
            </a:custGeom>
            <a:solidFill>
              <a:srgbClr val="6C7D8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7" name="Google Shape;1460;p5">
              <a:extLst>
                <a:ext uri="{FF2B5EF4-FFF2-40B4-BE49-F238E27FC236}">
                  <a16:creationId xmlns:a16="http://schemas.microsoft.com/office/drawing/2014/main" id="{44A047A9-0B96-4BC0-927E-7EF93B810E01}"/>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close/>
                </a:path>
              </a:pathLst>
            </a:custGeom>
            <a:solidFill>
              <a:srgbClr val="B8B8B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8" name="Google Shape;1461;p5">
              <a:extLst>
                <a:ext uri="{FF2B5EF4-FFF2-40B4-BE49-F238E27FC236}">
                  <a16:creationId xmlns:a16="http://schemas.microsoft.com/office/drawing/2014/main" id="{303B38C9-BF00-49E8-8306-C687EDA2DE9F}"/>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path>
              </a:pathLst>
            </a:custGeom>
            <a:no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89" name="Google Shape;1462;p5">
              <a:extLst>
                <a:ext uri="{FF2B5EF4-FFF2-40B4-BE49-F238E27FC236}">
                  <a16:creationId xmlns:a16="http://schemas.microsoft.com/office/drawing/2014/main" id="{10C2E4E2-BC66-4D64-8334-48B8D60CC132}"/>
                </a:ext>
              </a:extLst>
            </p:cNvPr>
            <p:cNvSpPr/>
            <p:nvPr/>
          </p:nvSpPr>
          <p:spPr>
            <a:xfrm>
              <a:off x="3724" y="2425"/>
              <a:ext cx="19" cy="5"/>
            </a:xfrm>
            <a:custGeom>
              <a:avLst/>
              <a:gdLst/>
              <a:ahLst/>
              <a:cxnLst/>
              <a:rect l="l" t="t" r="r" b="b"/>
              <a:pathLst>
                <a:path w="11" h="3" extrusionOk="0">
                  <a:moveTo>
                    <a:pt x="6" y="3"/>
                  </a:moveTo>
                  <a:cubicBezTo>
                    <a:pt x="6" y="3"/>
                    <a:pt x="6" y="3"/>
                    <a:pt x="6" y="3"/>
                  </a:cubicBezTo>
                  <a:cubicBezTo>
                    <a:pt x="6" y="3"/>
                    <a:pt x="6" y="3"/>
                    <a:pt x="6" y="3"/>
                  </a:cubicBezTo>
                  <a:cubicBezTo>
                    <a:pt x="6" y="3"/>
                    <a:pt x="6" y="3"/>
                    <a:pt x="6" y="3"/>
                  </a:cubicBezTo>
                  <a:moveTo>
                    <a:pt x="11" y="1"/>
                  </a:moveTo>
                  <a:cubicBezTo>
                    <a:pt x="10" y="2"/>
                    <a:pt x="8" y="3"/>
                    <a:pt x="6" y="3"/>
                  </a:cubicBezTo>
                  <a:cubicBezTo>
                    <a:pt x="8" y="3"/>
                    <a:pt x="10" y="2"/>
                    <a:pt x="11"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0" name="Google Shape;1463;p5">
              <a:extLst>
                <a:ext uri="{FF2B5EF4-FFF2-40B4-BE49-F238E27FC236}">
                  <a16:creationId xmlns:a16="http://schemas.microsoft.com/office/drawing/2014/main" id="{4896FD79-738F-4EF1-BC51-36FFECFB7D11}"/>
                </a:ext>
              </a:extLst>
            </p:cNvPr>
            <p:cNvSpPr/>
            <p:nvPr/>
          </p:nvSpPr>
          <p:spPr>
            <a:xfrm>
              <a:off x="3645" y="2317"/>
              <a:ext cx="105" cy="113"/>
            </a:xfrm>
            <a:custGeom>
              <a:avLst/>
              <a:gdLst/>
              <a:ahLst/>
              <a:cxnLst/>
              <a:rect l="l" t="t" r="r" b="b"/>
              <a:pathLst>
                <a:path w="61" h="66" extrusionOk="0">
                  <a:moveTo>
                    <a:pt x="12" y="0"/>
                  </a:moveTo>
                  <a:cubicBezTo>
                    <a:pt x="0" y="11"/>
                    <a:pt x="0" y="11"/>
                    <a:pt x="0" y="11"/>
                  </a:cubicBezTo>
                  <a:cubicBezTo>
                    <a:pt x="46" y="63"/>
                    <a:pt x="46" y="63"/>
                    <a:pt x="46" y="63"/>
                  </a:cubicBezTo>
                  <a:cubicBezTo>
                    <a:pt x="46" y="63"/>
                    <a:pt x="46" y="63"/>
                    <a:pt x="46" y="63"/>
                  </a:cubicBezTo>
                  <a:cubicBezTo>
                    <a:pt x="46" y="63"/>
                    <a:pt x="46" y="63"/>
                    <a:pt x="46" y="63"/>
                  </a:cubicBezTo>
                  <a:cubicBezTo>
                    <a:pt x="46" y="63"/>
                    <a:pt x="46" y="63"/>
                    <a:pt x="46" y="63"/>
                  </a:cubicBezTo>
                  <a:cubicBezTo>
                    <a:pt x="46" y="63"/>
                    <a:pt x="46" y="63"/>
                    <a:pt x="46" y="63"/>
                  </a:cubicBezTo>
                  <a:cubicBezTo>
                    <a:pt x="48" y="65"/>
                    <a:pt x="50" y="66"/>
                    <a:pt x="52" y="66"/>
                  </a:cubicBezTo>
                  <a:cubicBezTo>
                    <a:pt x="52" y="66"/>
                    <a:pt x="52" y="66"/>
                    <a:pt x="52" y="66"/>
                  </a:cubicBezTo>
                  <a:cubicBezTo>
                    <a:pt x="52" y="66"/>
                    <a:pt x="52" y="66"/>
                    <a:pt x="52" y="66"/>
                  </a:cubicBezTo>
                  <a:cubicBezTo>
                    <a:pt x="54" y="66"/>
                    <a:pt x="56" y="65"/>
                    <a:pt x="57" y="64"/>
                  </a:cubicBezTo>
                  <a:cubicBezTo>
                    <a:pt x="57" y="64"/>
                    <a:pt x="57" y="64"/>
                    <a:pt x="57" y="64"/>
                  </a:cubicBezTo>
                  <a:cubicBezTo>
                    <a:pt x="61" y="61"/>
                    <a:pt x="61" y="56"/>
                    <a:pt x="58" y="53"/>
                  </a:cubicBezTo>
                  <a:cubicBezTo>
                    <a:pt x="58" y="53"/>
                    <a:pt x="58" y="53"/>
                    <a:pt x="58" y="53"/>
                  </a:cubicBezTo>
                  <a:cubicBezTo>
                    <a:pt x="58" y="53"/>
                    <a:pt x="58" y="53"/>
                    <a:pt x="58" y="53"/>
                  </a:cubicBezTo>
                  <a:cubicBezTo>
                    <a:pt x="58" y="52"/>
                    <a:pt x="58" y="52"/>
                    <a:pt x="58" y="52"/>
                  </a:cubicBezTo>
                  <a:cubicBezTo>
                    <a:pt x="12" y="0"/>
                    <a:pt x="12" y="0"/>
                    <a:pt x="12" y="0"/>
                  </a:cubicBezTo>
                </a:path>
              </a:pathLst>
            </a:custGeom>
            <a:solidFill>
              <a:srgbClr val="6C7D80"/>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1" name="Google Shape;1464;p5">
              <a:extLst>
                <a:ext uri="{FF2B5EF4-FFF2-40B4-BE49-F238E27FC236}">
                  <a16:creationId xmlns:a16="http://schemas.microsoft.com/office/drawing/2014/main" id="{20CDC5F7-357B-48EC-9AD4-6F50674F05D5}"/>
                </a:ext>
              </a:extLst>
            </p:cNvPr>
            <p:cNvSpPr/>
            <p:nvPr/>
          </p:nvSpPr>
          <p:spPr>
            <a:xfrm>
              <a:off x="3258" y="2409"/>
              <a:ext cx="239" cy="289"/>
            </a:xfrm>
            <a:custGeom>
              <a:avLst/>
              <a:gdLst/>
              <a:ahLst/>
              <a:cxnLst/>
              <a:rect l="l" t="t" r="r" b="b"/>
              <a:pathLst>
                <a:path w="139" h="168" extrusionOk="0">
                  <a:moveTo>
                    <a:pt x="5" y="0"/>
                  </a:moveTo>
                  <a:cubicBezTo>
                    <a:pt x="4" y="0"/>
                    <a:pt x="4" y="0"/>
                    <a:pt x="4" y="0"/>
                  </a:cubicBezTo>
                  <a:cubicBezTo>
                    <a:pt x="2" y="0"/>
                    <a:pt x="0" y="2"/>
                    <a:pt x="1" y="4"/>
                  </a:cubicBezTo>
                  <a:cubicBezTo>
                    <a:pt x="1" y="4"/>
                    <a:pt x="1" y="4"/>
                    <a:pt x="1" y="4"/>
                  </a:cubicBezTo>
                  <a:cubicBezTo>
                    <a:pt x="1" y="4"/>
                    <a:pt x="5" y="34"/>
                    <a:pt x="24" y="69"/>
                  </a:cubicBezTo>
                  <a:cubicBezTo>
                    <a:pt x="43" y="105"/>
                    <a:pt x="76" y="146"/>
                    <a:pt x="133" y="167"/>
                  </a:cubicBezTo>
                  <a:cubicBezTo>
                    <a:pt x="133" y="167"/>
                    <a:pt x="134" y="168"/>
                    <a:pt x="134" y="168"/>
                  </a:cubicBezTo>
                  <a:cubicBezTo>
                    <a:pt x="136" y="168"/>
                    <a:pt x="138" y="167"/>
                    <a:pt x="138" y="165"/>
                  </a:cubicBezTo>
                  <a:cubicBezTo>
                    <a:pt x="139" y="163"/>
                    <a:pt x="138" y="161"/>
                    <a:pt x="136" y="160"/>
                  </a:cubicBezTo>
                  <a:cubicBezTo>
                    <a:pt x="81" y="139"/>
                    <a:pt x="49" y="100"/>
                    <a:pt x="31" y="66"/>
                  </a:cubicBezTo>
                  <a:cubicBezTo>
                    <a:pt x="22" y="49"/>
                    <a:pt x="16" y="33"/>
                    <a:pt x="13" y="21"/>
                  </a:cubicBezTo>
                  <a:cubicBezTo>
                    <a:pt x="11" y="16"/>
                    <a:pt x="10" y="11"/>
                    <a:pt x="10" y="8"/>
                  </a:cubicBezTo>
                  <a:cubicBezTo>
                    <a:pt x="9" y="6"/>
                    <a:pt x="9" y="5"/>
                    <a:pt x="9" y="4"/>
                  </a:cubicBezTo>
                  <a:cubicBezTo>
                    <a:pt x="9" y="4"/>
                    <a:pt x="9" y="3"/>
                    <a:pt x="9" y="3"/>
                  </a:cubicBezTo>
                  <a:cubicBezTo>
                    <a:pt x="9" y="3"/>
                    <a:pt x="9" y="3"/>
                    <a:pt x="9" y="3"/>
                  </a:cubicBezTo>
                  <a:cubicBezTo>
                    <a:pt x="8" y="1"/>
                    <a:pt x="7" y="0"/>
                    <a:pt x="5"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2" name="Google Shape;1465;p5">
              <a:extLst>
                <a:ext uri="{FF2B5EF4-FFF2-40B4-BE49-F238E27FC236}">
                  <a16:creationId xmlns:a16="http://schemas.microsoft.com/office/drawing/2014/main" id="{AC293EC1-9787-46A3-9E80-5AC9B3EF7428}"/>
                </a:ext>
              </a:extLst>
            </p:cNvPr>
            <p:cNvSpPr/>
            <p:nvPr/>
          </p:nvSpPr>
          <p:spPr>
            <a:xfrm>
              <a:off x="3332" y="2428"/>
              <a:ext cx="158" cy="191"/>
            </a:xfrm>
            <a:custGeom>
              <a:avLst/>
              <a:gdLst/>
              <a:ahLst/>
              <a:cxnLst/>
              <a:rect l="l" t="t" r="r" b="b"/>
              <a:pathLst>
                <a:path w="92" h="111" extrusionOk="0">
                  <a:moveTo>
                    <a:pt x="4" y="0"/>
                  </a:moveTo>
                  <a:cubicBezTo>
                    <a:pt x="4" y="0"/>
                    <a:pt x="3" y="0"/>
                    <a:pt x="3" y="0"/>
                  </a:cubicBezTo>
                  <a:cubicBezTo>
                    <a:pt x="1" y="1"/>
                    <a:pt x="0" y="3"/>
                    <a:pt x="0" y="5"/>
                  </a:cubicBezTo>
                  <a:cubicBezTo>
                    <a:pt x="0" y="5"/>
                    <a:pt x="3" y="24"/>
                    <a:pt x="15" y="47"/>
                  </a:cubicBezTo>
                  <a:cubicBezTo>
                    <a:pt x="27" y="70"/>
                    <a:pt x="49" y="97"/>
                    <a:pt x="86" y="111"/>
                  </a:cubicBezTo>
                  <a:cubicBezTo>
                    <a:pt x="86" y="111"/>
                    <a:pt x="87" y="111"/>
                    <a:pt x="87" y="111"/>
                  </a:cubicBezTo>
                  <a:cubicBezTo>
                    <a:pt x="89" y="111"/>
                    <a:pt x="90" y="110"/>
                    <a:pt x="91" y="109"/>
                  </a:cubicBezTo>
                  <a:cubicBezTo>
                    <a:pt x="92" y="106"/>
                    <a:pt x="91" y="104"/>
                    <a:pt x="89" y="103"/>
                  </a:cubicBezTo>
                  <a:cubicBezTo>
                    <a:pt x="54" y="90"/>
                    <a:pt x="34" y="65"/>
                    <a:pt x="22" y="44"/>
                  </a:cubicBezTo>
                  <a:cubicBezTo>
                    <a:pt x="16" y="33"/>
                    <a:pt x="13" y="23"/>
                    <a:pt x="11" y="15"/>
                  </a:cubicBezTo>
                  <a:cubicBezTo>
                    <a:pt x="10" y="12"/>
                    <a:pt x="9" y="9"/>
                    <a:pt x="8" y="7"/>
                  </a:cubicBezTo>
                  <a:cubicBezTo>
                    <a:pt x="8" y="6"/>
                    <a:pt x="8" y="5"/>
                    <a:pt x="8" y="4"/>
                  </a:cubicBezTo>
                  <a:cubicBezTo>
                    <a:pt x="8" y="4"/>
                    <a:pt x="8" y="4"/>
                    <a:pt x="8" y="4"/>
                  </a:cubicBezTo>
                  <a:cubicBezTo>
                    <a:pt x="8" y="4"/>
                    <a:pt x="8" y="4"/>
                    <a:pt x="8" y="4"/>
                  </a:cubicBezTo>
                  <a:cubicBezTo>
                    <a:pt x="8" y="2"/>
                    <a:pt x="6" y="0"/>
                    <a:pt x="4"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3" name="Google Shape;1466;p5">
              <a:extLst>
                <a:ext uri="{FF2B5EF4-FFF2-40B4-BE49-F238E27FC236}">
                  <a16:creationId xmlns:a16="http://schemas.microsoft.com/office/drawing/2014/main" id="{F60489BA-046B-4D66-BF68-22BB10008F5E}"/>
                </a:ext>
              </a:extLst>
            </p:cNvPr>
            <p:cNvSpPr/>
            <p:nvPr/>
          </p:nvSpPr>
          <p:spPr>
            <a:xfrm>
              <a:off x="3403" y="2458"/>
              <a:ext cx="94" cy="103"/>
            </a:xfrm>
            <a:custGeom>
              <a:avLst/>
              <a:gdLst/>
              <a:ahLst/>
              <a:cxnLst/>
              <a:rect l="l" t="t" r="r" b="b"/>
              <a:pathLst>
                <a:path w="55" h="60" extrusionOk="0">
                  <a:moveTo>
                    <a:pt x="5" y="0"/>
                  </a:moveTo>
                  <a:cubicBezTo>
                    <a:pt x="4" y="0"/>
                    <a:pt x="4" y="0"/>
                    <a:pt x="4" y="0"/>
                  </a:cubicBezTo>
                  <a:cubicBezTo>
                    <a:pt x="2" y="1"/>
                    <a:pt x="0" y="3"/>
                    <a:pt x="1" y="5"/>
                  </a:cubicBezTo>
                  <a:cubicBezTo>
                    <a:pt x="1" y="5"/>
                    <a:pt x="2" y="15"/>
                    <a:pt x="9" y="27"/>
                  </a:cubicBezTo>
                  <a:cubicBezTo>
                    <a:pt x="16" y="39"/>
                    <a:pt x="28" y="52"/>
                    <a:pt x="49" y="59"/>
                  </a:cubicBezTo>
                  <a:cubicBezTo>
                    <a:pt x="50" y="60"/>
                    <a:pt x="50" y="60"/>
                    <a:pt x="50" y="60"/>
                  </a:cubicBezTo>
                  <a:cubicBezTo>
                    <a:pt x="52" y="60"/>
                    <a:pt x="54" y="59"/>
                    <a:pt x="54" y="57"/>
                  </a:cubicBezTo>
                  <a:cubicBezTo>
                    <a:pt x="55" y="55"/>
                    <a:pt x="54" y="53"/>
                    <a:pt x="52" y="52"/>
                  </a:cubicBezTo>
                  <a:cubicBezTo>
                    <a:pt x="33" y="45"/>
                    <a:pt x="22" y="33"/>
                    <a:pt x="16" y="23"/>
                  </a:cubicBezTo>
                  <a:cubicBezTo>
                    <a:pt x="13" y="17"/>
                    <a:pt x="11" y="13"/>
                    <a:pt x="10" y="9"/>
                  </a:cubicBezTo>
                  <a:cubicBezTo>
                    <a:pt x="9" y="7"/>
                    <a:pt x="9" y="6"/>
                    <a:pt x="9" y="5"/>
                  </a:cubicBezTo>
                  <a:cubicBezTo>
                    <a:pt x="9" y="4"/>
                    <a:pt x="9" y="4"/>
                    <a:pt x="9" y="4"/>
                  </a:cubicBezTo>
                  <a:cubicBezTo>
                    <a:pt x="8" y="4"/>
                    <a:pt x="8" y="4"/>
                    <a:pt x="8" y="4"/>
                  </a:cubicBezTo>
                  <a:cubicBezTo>
                    <a:pt x="8" y="4"/>
                    <a:pt x="8" y="4"/>
                    <a:pt x="8" y="4"/>
                  </a:cubicBezTo>
                  <a:cubicBezTo>
                    <a:pt x="8" y="2"/>
                    <a:pt x="6" y="0"/>
                    <a:pt x="5" y="0"/>
                  </a:cubicBezTo>
                </a:path>
              </a:pathLst>
            </a:custGeom>
            <a:solidFill>
              <a:srgbClr val="FAFAFA"/>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894" name="Google Shape;1467;p5">
            <a:extLst>
              <a:ext uri="{FF2B5EF4-FFF2-40B4-BE49-F238E27FC236}">
                <a16:creationId xmlns:a16="http://schemas.microsoft.com/office/drawing/2014/main" id="{D409E767-C3C6-4AA5-93FC-875359A1572A}"/>
              </a:ext>
            </a:extLst>
          </p:cNvPr>
          <p:cNvGrpSpPr/>
          <p:nvPr/>
        </p:nvGrpSpPr>
        <p:grpSpPr>
          <a:xfrm flipH="1">
            <a:off x="4659085" y="2897253"/>
            <a:ext cx="1184272" cy="1384461"/>
            <a:chOff x="2657363" y="115530"/>
            <a:chExt cx="5198922" cy="3442627"/>
          </a:xfrm>
        </p:grpSpPr>
        <p:sp>
          <p:nvSpPr>
            <p:cNvPr id="895" name="Google Shape;1468;p5">
              <a:extLst>
                <a:ext uri="{FF2B5EF4-FFF2-40B4-BE49-F238E27FC236}">
                  <a16:creationId xmlns:a16="http://schemas.microsoft.com/office/drawing/2014/main" id="{FABE155B-47C1-4C4B-B2E1-382D5AC7EFF6}"/>
                </a:ext>
              </a:extLst>
            </p:cNvPr>
            <p:cNvSpPr/>
            <p:nvPr/>
          </p:nvSpPr>
          <p:spPr>
            <a:xfrm>
              <a:off x="4447873" y="1746801"/>
              <a:ext cx="331405" cy="333707"/>
            </a:xfrm>
            <a:prstGeom prst="ellipse">
              <a:avLst/>
            </a:pr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6" name="Google Shape;1469;p5">
              <a:extLst>
                <a:ext uri="{FF2B5EF4-FFF2-40B4-BE49-F238E27FC236}">
                  <a16:creationId xmlns:a16="http://schemas.microsoft.com/office/drawing/2014/main" id="{5C9CF7FB-CE67-4EE8-89F3-DF92DB4BFFFD}"/>
                </a:ext>
              </a:extLst>
            </p:cNvPr>
            <p:cNvSpPr/>
            <p:nvPr/>
          </p:nvSpPr>
          <p:spPr>
            <a:xfrm>
              <a:off x="7195776" y="1921710"/>
              <a:ext cx="660509" cy="665112"/>
            </a:xfrm>
            <a:custGeom>
              <a:avLst/>
              <a:gdLst/>
              <a:ahLst/>
              <a:cxnLst/>
              <a:rect l="l" t="t" r="r" b="b"/>
              <a:pathLst>
                <a:path w="38" h="38" extrusionOk="0">
                  <a:moveTo>
                    <a:pt x="38" y="38"/>
                  </a:moveTo>
                  <a:cubicBezTo>
                    <a:pt x="21" y="22"/>
                    <a:pt x="16" y="22"/>
                    <a:pt x="0" y="38"/>
                  </a:cubicBezTo>
                  <a:cubicBezTo>
                    <a:pt x="16" y="22"/>
                    <a:pt x="16" y="16"/>
                    <a:pt x="0" y="0"/>
                  </a:cubicBezTo>
                  <a:cubicBezTo>
                    <a:pt x="16" y="16"/>
                    <a:pt x="21" y="16"/>
                    <a:pt x="38" y="0"/>
                  </a:cubicBezTo>
                  <a:cubicBezTo>
                    <a:pt x="21" y="16"/>
                    <a:pt x="21" y="22"/>
                    <a:pt x="38" y="38"/>
                  </a:cubicBezTo>
                  <a:close/>
                </a:path>
              </a:pathLst>
            </a:custGeom>
            <a:solidFill>
              <a:srgbClr val="F7CA1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7" name="Google Shape;1470;p5">
              <a:extLst>
                <a:ext uri="{FF2B5EF4-FFF2-40B4-BE49-F238E27FC236}">
                  <a16:creationId xmlns:a16="http://schemas.microsoft.com/office/drawing/2014/main" id="{79C1678B-1624-4F7A-A6F2-AAAF01420376}"/>
                </a:ext>
              </a:extLst>
            </p:cNvPr>
            <p:cNvSpPr/>
            <p:nvPr/>
          </p:nvSpPr>
          <p:spPr>
            <a:xfrm>
              <a:off x="2657363" y="2080508"/>
              <a:ext cx="1079369" cy="1086273"/>
            </a:xfrm>
            <a:custGeom>
              <a:avLst/>
              <a:gdLst/>
              <a:ahLst/>
              <a:cxnLst/>
              <a:rect l="l" t="t" r="r" b="b"/>
              <a:pathLst>
                <a:path w="62" h="62" extrusionOk="0">
                  <a:moveTo>
                    <a:pt x="62" y="62"/>
                  </a:moveTo>
                  <a:cubicBezTo>
                    <a:pt x="35" y="35"/>
                    <a:pt x="26" y="35"/>
                    <a:pt x="0" y="62"/>
                  </a:cubicBezTo>
                  <a:cubicBezTo>
                    <a:pt x="26" y="35"/>
                    <a:pt x="26" y="26"/>
                    <a:pt x="0" y="0"/>
                  </a:cubicBezTo>
                  <a:cubicBezTo>
                    <a:pt x="26" y="26"/>
                    <a:pt x="35" y="26"/>
                    <a:pt x="62" y="0"/>
                  </a:cubicBezTo>
                  <a:cubicBezTo>
                    <a:pt x="35" y="26"/>
                    <a:pt x="35" y="35"/>
                    <a:pt x="62" y="62"/>
                  </a:cubicBezTo>
                  <a:close/>
                </a:path>
              </a:pathLst>
            </a:cu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8" name="Google Shape;1471;p5">
              <a:extLst>
                <a:ext uri="{FF2B5EF4-FFF2-40B4-BE49-F238E27FC236}">
                  <a16:creationId xmlns:a16="http://schemas.microsoft.com/office/drawing/2014/main" id="{F1C1A805-20AC-44A2-BE4A-E377F559D113}"/>
                </a:ext>
              </a:extLst>
            </p:cNvPr>
            <p:cNvSpPr/>
            <p:nvPr/>
          </p:nvSpPr>
          <p:spPr>
            <a:xfrm>
              <a:off x="5307474" y="3155407"/>
              <a:ext cx="400448" cy="402750"/>
            </a:xfrm>
            <a:custGeom>
              <a:avLst/>
              <a:gdLst/>
              <a:ahLst/>
              <a:cxnLst/>
              <a:rect l="l" t="t" r="r" b="b"/>
              <a:pathLst>
                <a:path w="23" h="23" extrusionOk="0">
                  <a:moveTo>
                    <a:pt x="23" y="23"/>
                  </a:moveTo>
                  <a:cubicBezTo>
                    <a:pt x="14" y="13"/>
                    <a:pt x="10" y="13"/>
                    <a:pt x="0" y="23"/>
                  </a:cubicBezTo>
                  <a:cubicBezTo>
                    <a:pt x="10" y="13"/>
                    <a:pt x="10" y="10"/>
                    <a:pt x="0" y="0"/>
                  </a:cubicBezTo>
                  <a:cubicBezTo>
                    <a:pt x="10" y="10"/>
                    <a:pt x="14" y="10"/>
                    <a:pt x="23" y="0"/>
                  </a:cubicBezTo>
                  <a:cubicBezTo>
                    <a:pt x="14" y="10"/>
                    <a:pt x="14"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899" name="Google Shape;1472;p5">
              <a:extLst>
                <a:ext uri="{FF2B5EF4-FFF2-40B4-BE49-F238E27FC236}">
                  <a16:creationId xmlns:a16="http://schemas.microsoft.com/office/drawing/2014/main" id="{E218B1C6-3F3E-4D10-AA64-3F0E118C8F2B}"/>
                </a:ext>
              </a:extLst>
            </p:cNvPr>
            <p:cNvSpPr/>
            <p:nvPr/>
          </p:nvSpPr>
          <p:spPr>
            <a:xfrm>
              <a:off x="6169339" y="1275009"/>
              <a:ext cx="400448" cy="402750"/>
            </a:xfrm>
            <a:custGeom>
              <a:avLst/>
              <a:gdLst/>
              <a:ahLst/>
              <a:cxnLst/>
              <a:rect l="l" t="t" r="r" b="b"/>
              <a:pathLst>
                <a:path w="23" h="23" extrusionOk="0">
                  <a:moveTo>
                    <a:pt x="23" y="23"/>
                  </a:moveTo>
                  <a:cubicBezTo>
                    <a:pt x="13" y="13"/>
                    <a:pt x="9" y="13"/>
                    <a:pt x="0" y="23"/>
                  </a:cubicBezTo>
                  <a:cubicBezTo>
                    <a:pt x="9" y="13"/>
                    <a:pt x="9" y="10"/>
                    <a:pt x="0" y="0"/>
                  </a:cubicBezTo>
                  <a:cubicBezTo>
                    <a:pt x="9" y="10"/>
                    <a:pt x="13" y="10"/>
                    <a:pt x="23" y="0"/>
                  </a:cubicBezTo>
                  <a:cubicBezTo>
                    <a:pt x="13" y="10"/>
                    <a:pt x="13"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0" name="Google Shape;1473;p5">
              <a:extLst>
                <a:ext uri="{FF2B5EF4-FFF2-40B4-BE49-F238E27FC236}">
                  <a16:creationId xmlns:a16="http://schemas.microsoft.com/office/drawing/2014/main" id="{0C5BD908-AD17-4625-A4A3-876E1D1A4FEA}"/>
                </a:ext>
              </a:extLst>
            </p:cNvPr>
            <p:cNvSpPr/>
            <p:nvPr/>
          </p:nvSpPr>
          <p:spPr>
            <a:xfrm>
              <a:off x="5952114" y="2472522"/>
              <a:ext cx="193320" cy="193320"/>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1" name="Google Shape;1474;p5">
              <a:extLst>
                <a:ext uri="{FF2B5EF4-FFF2-40B4-BE49-F238E27FC236}">
                  <a16:creationId xmlns:a16="http://schemas.microsoft.com/office/drawing/2014/main" id="{27A6A73D-3867-44BF-B7F7-B0AF4E64BBEC}"/>
                </a:ext>
              </a:extLst>
            </p:cNvPr>
            <p:cNvSpPr/>
            <p:nvPr/>
          </p:nvSpPr>
          <p:spPr>
            <a:xfrm>
              <a:off x="3736732" y="1362463"/>
              <a:ext cx="103564" cy="103564"/>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2" name="Google Shape;1475;p5">
              <a:extLst>
                <a:ext uri="{FF2B5EF4-FFF2-40B4-BE49-F238E27FC236}">
                  <a16:creationId xmlns:a16="http://schemas.microsoft.com/office/drawing/2014/main" id="{011BE892-44B1-4702-8E03-6ED823723786}"/>
                </a:ext>
              </a:extLst>
            </p:cNvPr>
            <p:cNvSpPr/>
            <p:nvPr/>
          </p:nvSpPr>
          <p:spPr>
            <a:xfrm>
              <a:off x="4657302" y="869958"/>
              <a:ext cx="191018" cy="211731"/>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3" name="Google Shape;1476;p5">
              <a:extLst>
                <a:ext uri="{FF2B5EF4-FFF2-40B4-BE49-F238E27FC236}">
                  <a16:creationId xmlns:a16="http://schemas.microsoft.com/office/drawing/2014/main" id="{CCCEB493-A28A-47EF-8EA9-3F00D3E124B9}"/>
                </a:ext>
              </a:extLst>
            </p:cNvPr>
            <p:cNvSpPr/>
            <p:nvPr/>
          </p:nvSpPr>
          <p:spPr>
            <a:xfrm>
              <a:off x="5306100" y="115530"/>
              <a:ext cx="649002" cy="655907"/>
            </a:xfrm>
            <a:custGeom>
              <a:avLst/>
              <a:gdLst/>
              <a:ahLst/>
              <a:cxnLst/>
              <a:rect l="l" t="t" r="r" b="b"/>
              <a:pathLst>
                <a:path w="41" h="41" extrusionOk="0">
                  <a:moveTo>
                    <a:pt x="41" y="41"/>
                  </a:moveTo>
                  <a:cubicBezTo>
                    <a:pt x="23" y="23"/>
                    <a:pt x="18" y="23"/>
                    <a:pt x="0" y="41"/>
                  </a:cubicBezTo>
                  <a:cubicBezTo>
                    <a:pt x="18" y="23"/>
                    <a:pt x="18" y="17"/>
                    <a:pt x="0" y="0"/>
                  </a:cubicBezTo>
                  <a:cubicBezTo>
                    <a:pt x="18" y="17"/>
                    <a:pt x="23" y="17"/>
                    <a:pt x="41" y="0"/>
                  </a:cubicBezTo>
                  <a:cubicBezTo>
                    <a:pt x="23" y="17"/>
                    <a:pt x="23" y="23"/>
                    <a:pt x="41" y="41"/>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grpSp>
        <p:nvGrpSpPr>
          <p:cNvPr id="904" name="Google Shape;1477;p5">
            <a:extLst>
              <a:ext uri="{FF2B5EF4-FFF2-40B4-BE49-F238E27FC236}">
                <a16:creationId xmlns:a16="http://schemas.microsoft.com/office/drawing/2014/main" id="{DA029EC8-A22E-41CB-8C11-9E70773F63C6}"/>
              </a:ext>
            </a:extLst>
          </p:cNvPr>
          <p:cNvGrpSpPr/>
          <p:nvPr/>
        </p:nvGrpSpPr>
        <p:grpSpPr>
          <a:xfrm rot="9000000" flipH="1">
            <a:off x="3031340" y="1509727"/>
            <a:ext cx="1627630" cy="1214578"/>
            <a:chOff x="2657363" y="217485"/>
            <a:chExt cx="5198922" cy="3340672"/>
          </a:xfrm>
        </p:grpSpPr>
        <p:sp>
          <p:nvSpPr>
            <p:cNvPr id="905" name="Google Shape;1478;p5">
              <a:extLst>
                <a:ext uri="{FF2B5EF4-FFF2-40B4-BE49-F238E27FC236}">
                  <a16:creationId xmlns:a16="http://schemas.microsoft.com/office/drawing/2014/main" id="{B9B2A3D6-0522-4E85-A595-29E28FD711FF}"/>
                </a:ext>
              </a:extLst>
            </p:cNvPr>
            <p:cNvSpPr/>
            <p:nvPr/>
          </p:nvSpPr>
          <p:spPr>
            <a:xfrm>
              <a:off x="4447873" y="1746801"/>
              <a:ext cx="331405" cy="333707"/>
            </a:xfrm>
            <a:prstGeom prst="ellipse">
              <a:avLst/>
            </a:pr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6" name="Google Shape;1479;p5">
              <a:extLst>
                <a:ext uri="{FF2B5EF4-FFF2-40B4-BE49-F238E27FC236}">
                  <a16:creationId xmlns:a16="http://schemas.microsoft.com/office/drawing/2014/main" id="{FADE3ACD-343C-4DC5-9AE8-E4D18E566338}"/>
                </a:ext>
              </a:extLst>
            </p:cNvPr>
            <p:cNvSpPr/>
            <p:nvPr/>
          </p:nvSpPr>
          <p:spPr>
            <a:xfrm>
              <a:off x="7195776" y="1921710"/>
              <a:ext cx="660509" cy="665112"/>
            </a:xfrm>
            <a:custGeom>
              <a:avLst/>
              <a:gdLst/>
              <a:ahLst/>
              <a:cxnLst/>
              <a:rect l="l" t="t" r="r" b="b"/>
              <a:pathLst>
                <a:path w="38" h="38" extrusionOk="0">
                  <a:moveTo>
                    <a:pt x="38" y="38"/>
                  </a:moveTo>
                  <a:cubicBezTo>
                    <a:pt x="21" y="22"/>
                    <a:pt x="16" y="22"/>
                    <a:pt x="0" y="38"/>
                  </a:cubicBezTo>
                  <a:cubicBezTo>
                    <a:pt x="16" y="22"/>
                    <a:pt x="16" y="16"/>
                    <a:pt x="0" y="0"/>
                  </a:cubicBezTo>
                  <a:cubicBezTo>
                    <a:pt x="16" y="16"/>
                    <a:pt x="21" y="16"/>
                    <a:pt x="38" y="0"/>
                  </a:cubicBezTo>
                  <a:cubicBezTo>
                    <a:pt x="21" y="16"/>
                    <a:pt x="21" y="22"/>
                    <a:pt x="38" y="38"/>
                  </a:cubicBezTo>
                  <a:close/>
                </a:path>
              </a:pathLst>
            </a:custGeom>
            <a:solidFill>
              <a:srgbClr val="F7CA18"/>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7" name="Google Shape;1480;p5">
              <a:extLst>
                <a:ext uri="{FF2B5EF4-FFF2-40B4-BE49-F238E27FC236}">
                  <a16:creationId xmlns:a16="http://schemas.microsoft.com/office/drawing/2014/main" id="{D129EC30-A838-4358-B814-EB91808F01FA}"/>
                </a:ext>
              </a:extLst>
            </p:cNvPr>
            <p:cNvSpPr/>
            <p:nvPr/>
          </p:nvSpPr>
          <p:spPr>
            <a:xfrm>
              <a:off x="2657363" y="2080508"/>
              <a:ext cx="1079369" cy="1086273"/>
            </a:xfrm>
            <a:custGeom>
              <a:avLst/>
              <a:gdLst/>
              <a:ahLst/>
              <a:cxnLst/>
              <a:rect l="l" t="t" r="r" b="b"/>
              <a:pathLst>
                <a:path w="62" h="62" extrusionOk="0">
                  <a:moveTo>
                    <a:pt x="62" y="62"/>
                  </a:moveTo>
                  <a:cubicBezTo>
                    <a:pt x="35" y="35"/>
                    <a:pt x="26" y="35"/>
                    <a:pt x="0" y="62"/>
                  </a:cubicBezTo>
                  <a:cubicBezTo>
                    <a:pt x="26" y="35"/>
                    <a:pt x="26" y="26"/>
                    <a:pt x="0" y="0"/>
                  </a:cubicBezTo>
                  <a:cubicBezTo>
                    <a:pt x="26" y="26"/>
                    <a:pt x="35" y="26"/>
                    <a:pt x="62" y="0"/>
                  </a:cubicBezTo>
                  <a:cubicBezTo>
                    <a:pt x="35" y="26"/>
                    <a:pt x="35" y="35"/>
                    <a:pt x="62" y="62"/>
                  </a:cubicBezTo>
                  <a:close/>
                </a:path>
              </a:pathLst>
            </a:custGeom>
            <a:solidFill>
              <a:srgbClr val="F4D03F"/>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8" name="Google Shape;1481;p5">
              <a:extLst>
                <a:ext uri="{FF2B5EF4-FFF2-40B4-BE49-F238E27FC236}">
                  <a16:creationId xmlns:a16="http://schemas.microsoft.com/office/drawing/2014/main" id="{90445C80-B63C-4004-9D4C-A0535BB89A31}"/>
                </a:ext>
              </a:extLst>
            </p:cNvPr>
            <p:cNvSpPr/>
            <p:nvPr/>
          </p:nvSpPr>
          <p:spPr>
            <a:xfrm>
              <a:off x="5307474" y="3155407"/>
              <a:ext cx="400448" cy="402750"/>
            </a:xfrm>
            <a:custGeom>
              <a:avLst/>
              <a:gdLst/>
              <a:ahLst/>
              <a:cxnLst/>
              <a:rect l="l" t="t" r="r" b="b"/>
              <a:pathLst>
                <a:path w="23" h="23" extrusionOk="0">
                  <a:moveTo>
                    <a:pt x="23" y="23"/>
                  </a:moveTo>
                  <a:cubicBezTo>
                    <a:pt x="14" y="13"/>
                    <a:pt x="10" y="13"/>
                    <a:pt x="0" y="23"/>
                  </a:cubicBezTo>
                  <a:cubicBezTo>
                    <a:pt x="10" y="13"/>
                    <a:pt x="10" y="10"/>
                    <a:pt x="0" y="0"/>
                  </a:cubicBezTo>
                  <a:cubicBezTo>
                    <a:pt x="10" y="10"/>
                    <a:pt x="14" y="10"/>
                    <a:pt x="23" y="0"/>
                  </a:cubicBezTo>
                  <a:cubicBezTo>
                    <a:pt x="14" y="10"/>
                    <a:pt x="14"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09" name="Google Shape;1482;p5">
              <a:extLst>
                <a:ext uri="{FF2B5EF4-FFF2-40B4-BE49-F238E27FC236}">
                  <a16:creationId xmlns:a16="http://schemas.microsoft.com/office/drawing/2014/main" id="{F80BC525-1586-457E-8A6D-E89FBEAA7E19}"/>
                </a:ext>
              </a:extLst>
            </p:cNvPr>
            <p:cNvSpPr/>
            <p:nvPr/>
          </p:nvSpPr>
          <p:spPr>
            <a:xfrm>
              <a:off x="6169339" y="1275009"/>
              <a:ext cx="400448" cy="402750"/>
            </a:xfrm>
            <a:custGeom>
              <a:avLst/>
              <a:gdLst/>
              <a:ahLst/>
              <a:cxnLst/>
              <a:rect l="l" t="t" r="r" b="b"/>
              <a:pathLst>
                <a:path w="23" h="23" extrusionOk="0">
                  <a:moveTo>
                    <a:pt x="23" y="23"/>
                  </a:moveTo>
                  <a:cubicBezTo>
                    <a:pt x="13" y="13"/>
                    <a:pt x="9" y="13"/>
                    <a:pt x="0" y="23"/>
                  </a:cubicBezTo>
                  <a:cubicBezTo>
                    <a:pt x="9" y="13"/>
                    <a:pt x="9" y="10"/>
                    <a:pt x="0" y="0"/>
                  </a:cubicBezTo>
                  <a:cubicBezTo>
                    <a:pt x="9" y="10"/>
                    <a:pt x="13" y="10"/>
                    <a:pt x="23" y="0"/>
                  </a:cubicBezTo>
                  <a:cubicBezTo>
                    <a:pt x="13" y="10"/>
                    <a:pt x="13" y="13"/>
                    <a:pt x="23" y="23"/>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0" name="Google Shape;1483;p5">
              <a:extLst>
                <a:ext uri="{FF2B5EF4-FFF2-40B4-BE49-F238E27FC236}">
                  <a16:creationId xmlns:a16="http://schemas.microsoft.com/office/drawing/2014/main" id="{950F3333-30FA-47CF-AE13-65F7E2CAC1E9}"/>
                </a:ext>
              </a:extLst>
            </p:cNvPr>
            <p:cNvSpPr/>
            <p:nvPr/>
          </p:nvSpPr>
          <p:spPr>
            <a:xfrm>
              <a:off x="5952114" y="2472522"/>
              <a:ext cx="193320" cy="193320"/>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1" name="Google Shape;1484;p5">
              <a:extLst>
                <a:ext uri="{FF2B5EF4-FFF2-40B4-BE49-F238E27FC236}">
                  <a16:creationId xmlns:a16="http://schemas.microsoft.com/office/drawing/2014/main" id="{C9CC671E-C6DA-4338-85EE-6AB2A5C48A86}"/>
                </a:ext>
              </a:extLst>
            </p:cNvPr>
            <p:cNvSpPr/>
            <p:nvPr/>
          </p:nvSpPr>
          <p:spPr>
            <a:xfrm>
              <a:off x="3736732" y="1362463"/>
              <a:ext cx="103564" cy="103564"/>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2" name="Google Shape;1485;p5">
              <a:extLst>
                <a:ext uri="{FF2B5EF4-FFF2-40B4-BE49-F238E27FC236}">
                  <a16:creationId xmlns:a16="http://schemas.microsoft.com/office/drawing/2014/main" id="{1659A8DC-3F5B-40B8-831F-8F780C082467}"/>
                </a:ext>
              </a:extLst>
            </p:cNvPr>
            <p:cNvSpPr/>
            <p:nvPr/>
          </p:nvSpPr>
          <p:spPr>
            <a:xfrm>
              <a:off x="4657302" y="869958"/>
              <a:ext cx="191018" cy="211731"/>
            </a:xfrm>
            <a:prstGeom prst="ellipse">
              <a:avLst/>
            </a:pr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sp>
          <p:nvSpPr>
            <p:cNvPr id="913" name="Google Shape;1486;p5">
              <a:extLst>
                <a:ext uri="{FF2B5EF4-FFF2-40B4-BE49-F238E27FC236}">
                  <a16:creationId xmlns:a16="http://schemas.microsoft.com/office/drawing/2014/main" id="{7B38E5F3-2F32-4641-B9A3-CB95E1D6E3C4}"/>
                </a:ext>
              </a:extLst>
            </p:cNvPr>
            <p:cNvSpPr/>
            <p:nvPr/>
          </p:nvSpPr>
          <p:spPr>
            <a:xfrm>
              <a:off x="6784451" y="217485"/>
              <a:ext cx="649002" cy="655906"/>
            </a:xfrm>
            <a:custGeom>
              <a:avLst/>
              <a:gdLst/>
              <a:ahLst/>
              <a:cxnLst/>
              <a:rect l="l" t="t" r="r" b="b"/>
              <a:pathLst>
                <a:path w="41" h="41" extrusionOk="0">
                  <a:moveTo>
                    <a:pt x="41" y="41"/>
                  </a:moveTo>
                  <a:cubicBezTo>
                    <a:pt x="23" y="23"/>
                    <a:pt x="18" y="23"/>
                    <a:pt x="0" y="41"/>
                  </a:cubicBezTo>
                  <a:cubicBezTo>
                    <a:pt x="18" y="23"/>
                    <a:pt x="18" y="17"/>
                    <a:pt x="0" y="0"/>
                  </a:cubicBezTo>
                  <a:cubicBezTo>
                    <a:pt x="18" y="17"/>
                    <a:pt x="23" y="17"/>
                    <a:pt x="41" y="0"/>
                  </a:cubicBezTo>
                  <a:cubicBezTo>
                    <a:pt x="23" y="17"/>
                    <a:pt x="23" y="23"/>
                    <a:pt x="41" y="41"/>
                  </a:cubicBezTo>
                  <a:close/>
                </a:path>
              </a:pathLst>
            </a:custGeom>
            <a:solidFill>
              <a:srgbClr val="ECF0F1"/>
            </a:solidFill>
            <a:ln>
              <a:noFill/>
            </a:ln>
          </p:spPr>
          <p:txBody>
            <a:bodyPr spcFirstLastPara="1" wrap="square" lIns="91425" tIns="45700" rIns="91425" bIns="45700" anchor="t" anchorCtr="0">
              <a:noAutofit/>
            </a:bodyPr>
            <a:lstStyle/>
            <a:p>
              <a:pPr algn="r" rtl="1" fontAlgn="auto">
                <a:spcBef>
                  <a:spcPts val="0"/>
                </a:spcBef>
                <a:spcAft>
                  <a:spcPts val="0"/>
                </a:spcAft>
                <a:buClr>
                  <a:srgbClr val="000000"/>
                </a:buClr>
                <a:buFont typeface="Arial"/>
                <a:buNone/>
              </a:pPr>
              <a:endParaRPr sz="1351" kern="0">
                <a:solidFill>
                  <a:srgbClr val="000000"/>
                </a:solidFill>
                <a:latin typeface="Tajawal"/>
                <a:ea typeface="Tajawal"/>
                <a:cs typeface="Tajawal"/>
                <a:sym typeface="Tajawal"/>
              </a:endParaRPr>
            </a:p>
          </p:txBody>
        </p:sp>
      </p:grpSp>
      <p:pic>
        <p:nvPicPr>
          <p:cNvPr id="914" name="صورة 913">
            <a:extLst>
              <a:ext uri="{FF2B5EF4-FFF2-40B4-BE49-F238E27FC236}">
                <a16:creationId xmlns:a16="http://schemas.microsoft.com/office/drawing/2014/main" id="{93C1F3A8-9EE4-4D29-A9F0-BA08423D9B88}"/>
              </a:ext>
            </a:extLst>
          </p:cNvPr>
          <p:cNvPicPr>
            <a:picLocks noChangeAspect="1"/>
          </p:cNvPicPr>
          <p:nvPr/>
        </p:nvPicPr>
        <p:blipFill>
          <a:blip r:embed="rId6"/>
          <a:stretch>
            <a:fillRect/>
          </a:stretch>
        </p:blipFill>
        <p:spPr>
          <a:xfrm>
            <a:off x="491227" y="2606432"/>
            <a:ext cx="753696" cy="766800"/>
          </a:xfrm>
          <a:prstGeom prst="rect">
            <a:avLst/>
          </a:prstGeom>
        </p:spPr>
      </p:pic>
    </p:spTree>
    <p:extLst>
      <p:ext uri="{BB962C8B-B14F-4D97-AF65-F5344CB8AC3E}">
        <p14:creationId xmlns:p14="http://schemas.microsoft.com/office/powerpoint/2010/main" val="331763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5240105" y="2784442"/>
            <a:ext cx="6199835" cy="646331"/>
          </a:xfrm>
          <a:prstGeom prst="rect">
            <a:avLst/>
          </a:prstGeom>
          <a:noFill/>
        </p:spPr>
        <p:txBody>
          <a:bodyPr wrap="square" rtlCol="1">
            <a:spAutoFit/>
          </a:bodyPr>
          <a:lstStyle/>
          <a:p>
            <a:pPr algn="ctr"/>
            <a:r>
              <a:rPr lang="ar-SA" sz="36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ما الذي يسبب أطوار القمر</a:t>
            </a:r>
          </a:p>
        </p:txBody>
      </p:sp>
      <p:pic>
        <p:nvPicPr>
          <p:cNvPr id="2050" name="Picture 2" descr="منهاجي - متعة التعليم الهادف - أطوار القمر">
            <a:extLst>
              <a:ext uri="{FF2B5EF4-FFF2-40B4-BE49-F238E27FC236}">
                <a16:creationId xmlns:a16="http://schemas.microsoft.com/office/drawing/2014/main" id="{44A33B26-D12D-423B-B2C2-279FB5BE5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6" t="5910" r="25247" b="5842"/>
          <a:stretch/>
        </p:blipFill>
        <p:spPr bwMode="auto">
          <a:xfrm>
            <a:off x="0" y="947921"/>
            <a:ext cx="5065108" cy="49621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3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2993393" y="342249"/>
            <a:ext cx="6199835" cy="523220"/>
          </a:xfrm>
          <a:prstGeom prst="rect">
            <a:avLst/>
          </a:prstGeom>
          <a:noFill/>
        </p:spPr>
        <p:txBody>
          <a:bodyPr wrap="square" rtlCol="1">
            <a:spAutoFit/>
          </a:bodyPr>
          <a:lstStyle/>
          <a:p>
            <a:pPr algn="ctr"/>
            <a:r>
              <a:rPr lang="ar-SA" sz="2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ما الذي يسبب أطوار القمر</a:t>
            </a:r>
          </a:p>
        </p:txBody>
      </p:sp>
      <p:grpSp>
        <p:nvGrpSpPr>
          <p:cNvPr id="20" name="مجموعة 19">
            <a:extLst>
              <a:ext uri="{FF2B5EF4-FFF2-40B4-BE49-F238E27FC236}">
                <a16:creationId xmlns:a16="http://schemas.microsoft.com/office/drawing/2014/main" id="{290CCE72-A0DC-408C-BF7B-44DA2DA821AA}"/>
              </a:ext>
            </a:extLst>
          </p:cNvPr>
          <p:cNvGrpSpPr/>
          <p:nvPr/>
        </p:nvGrpSpPr>
        <p:grpSpPr>
          <a:xfrm rot="559796">
            <a:off x="427697" y="3319950"/>
            <a:ext cx="6754011" cy="6585850"/>
            <a:chOff x="0" y="1442370"/>
            <a:chExt cx="7928599" cy="7225380"/>
          </a:xfrm>
        </p:grpSpPr>
        <p:grpSp>
          <p:nvGrpSpPr>
            <p:cNvPr id="21" name="مجموعة 20">
              <a:extLst>
                <a:ext uri="{FF2B5EF4-FFF2-40B4-BE49-F238E27FC236}">
                  <a16:creationId xmlns:a16="http://schemas.microsoft.com/office/drawing/2014/main" id="{526392FA-9F3D-479F-916A-00283779C579}"/>
                </a:ext>
              </a:extLst>
            </p:cNvPr>
            <p:cNvGrpSpPr/>
            <p:nvPr/>
          </p:nvGrpSpPr>
          <p:grpSpPr>
            <a:xfrm flipH="1">
              <a:off x="0" y="1442370"/>
              <a:ext cx="7268856" cy="7225380"/>
              <a:chOff x="4582657" y="960945"/>
              <a:chExt cx="7426804" cy="7677520"/>
            </a:xfrm>
          </p:grpSpPr>
          <p:grpSp>
            <p:nvGrpSpPr>
              <p:cNvPr id="22" name="Google Shape;5030;p31">
                <a:extLst>
                  <a:ext uri="{FF2B5EF4-FFF2-40B4-BE49-F238E27FC236}">
                    <a16:creationId xmlns:a16="http://schemas.microsoft.com/office/drawing/2014/main" id="{024F01C2-FA60-467F-98AF-FE8CC8FD18FA}"/>
                  </a:ext>
                </a:extLst>
              </p:cNvPr>
              <p:cNvGrpSpPr/>
              <p:nvPr/>
            </p:nvGrpSpPr>
            <p:grpSpPr>
              <a:xfrm>
                <a:off x="5609214" y="2232359"/>
                <a:ext cx="5349390" cy="5361121"/>
                <a:chOff x="3384" y="1703"/>
                <a:chExt cx="912" cy="914"/>
              </a:xfrm>
            </p:grpSpPr>
            <p:sp>
              <p:nvSpPr>
                <p:cNvPr id="30" name="Google Shape;5031;p31">
                  <a:extLst>
                    <a:ext uri="{FF2B5EF4-FFF2-40B4-BE49-F238E27FC236}">
                      <a16:creationId xmlns:a16="http://schemas.microsoft.com/office/drawing/2014/main" id="{E68C86F0-C93D-4CE9-9448-696AF8F634C0}"/>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31" name="Google Shape;5032;p31">
                  <a:extLst>
                    <a:ext uri="{FF2B5EF4-FFF2-40B4-BE49-F238E27FC236}">
                      <a16:creationId xmlns:a16="http://schemas.microsoft.com/office/drawing/2014/main" id="{44E3245D-5C35-4B98-AC2C-3C48C36B491A}"/>
                    </a:ext>
                  </a:extLst>
                </p:cNvPr>
                <p:cNvSpPr/>
                <p:nvPr/>
              </p:nvSpPr>
              <p:spPr>
                <a:xfrm rot="16200000">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32" name="Google Shape;5033;p31">
                  <a:extLst>
                    <a:ext uri="{FF2B5EF4-FFF2-40B4-BE49-F238E27FC236}">
                      <a16:creationId xmlns:a16="http://schemas.microsoft.com/office/drawing/2014/main" id="{B89F2C41-470D-4DD9-9E94-BCAD657CECF5}"/>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 name="Google Shape;5034;p31">
                  <a:extLst>
                    <a:ext uri="{FF2B5EF4-FFF2-40B4-BE49-F238E27FC236}">
                      <a16:creationId xmlns:a16="http://schemas.microsoft.com/office/drawing/2014/main" id="{10731BFF-9F99-413D-82CE-AD4649BE703C}"/>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 name="Google Shape;5035;p31">
                  <a:extLst>
                    <a:ext uri="{FF2B5EF4-FFF2-40B4-BE49-F238E27FC236}">
                      <a16:creationId xmlns:a16="http://schemas.microsoft.com/office/drawing/2014/main" id="{798C57D5-01D3-4889-905B-1D20A7D8940E}"/>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 name="Google Shape;5036;p31">
                  <a:extLst>
                    <a:ext uri="{FF2B5EF4-FFF2-40B4-BE49-F238E27FC236}">
                      <a16:creationId xmlns:a16="http://schemas.microsoft.com/office/drawing/2014/main" id="{88B436B3-17CA-4C04-B103-EBDA04D8B01E}"/>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 name="Google Shape;5037;p31">
                  <a:extLst>
                    <a:ext uri="{FF2B5EF4-FFF2-40B4-BE49-F238E27FC236}">
                      <a16:creationId xmlns:a16="http://schemas.microsoft.com/office/drawing/2014/main" id="{9B896740-5A95-4141-ABDB-6B70579CC7DA}"/>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3" name="Google Shape;5038;p31">
                <a:extLst>
                  <a:ext uri="{FF2B5EF4-FFF2-40B4-BE49-F238E27FC236}">
                    <a16:creationId xmlns:a16="http://schemas.microsoft.com/office/drawing/2014/main" id="{1E757CC5-32B2-45C3-B025-A9537DEE36CC}"/>
                  </a:ext>
                </a:extLst>
              </p:cNvPr>
              <p:cNvSpPr/>
              <p:nvPr/>
            </p:nvSpPr>
            <p:spPr>
              <a:xfrm>
                <a:off x="4582657" y="960945"/>
                <a:ext cx="7426804" cy="7677520"/>
              </a:xfrm>
              <a:prstGeom prst="ellipse">
                <a:avLst/>
              </a:prstGeom>
              <a:noFill/>
              <a:ln w="2857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pic>
          <p:nvPicPr>
            <p:cNvPr id="37" name="صورة 36">
              <a:extLst>
                <a:ext uri="{FF2B5EF4-FFF2-40B4-BE49-F238E27FC236}">
                  <a16:creationId xmlns:a16="http://schemas.microsoft.com/office/drawing/2014/main" id="{645280E8-8E5B-419D-979A-CC5B154C9031}"/>
                </a:ext>
              </a:extLst>
            </p:cNvPr>
            <p:cNvPicPr>
              <a:picLocks noChangeAspect="1"/>
            </p:cNvPicPr>
            <p:nvPr/>
          </p:nvPicPr>
          <p:blipFill rotWithShape="1">
            <a:blip r:embed="rId3"/>
            <a:srcRect l="-4901" t="-5330" r="-2016" b="-19707"/>
            <a:stretch/>
          </p:blipFill>
          <p:spPr>
            <a:xfrm>
              <a:off x="6637652" y="3359036"/>
              <a:ext cx="1290947" cy="1540615"/>
            </a:xfrm>
            <a:prstGeom prst="rect">
              <a:avLst/>
            </a:prstGeom>
          </p:spPr>
        </p:pic>
      </p:grpSp>
      <p:sp>
        <p:nvSpPr>
          <p:cNvPr id="39" name="مربع نص 38">
            <a:extLst>
              <a:ext uri="{FF2B5EF4-FFF2-40B4-BE49-F238E27FC236}">
                <a16:creationId xmlns:a16="http://schemas.microsoft.com/office/drawing/2014/main" id="{F92243C7-6D49-4D6E-A57E-00DE73F31208}"/>
              </a:ext>
            </a:extLst>
          </p:cNvPr>
          <p:cNvSpPr txBox="1"/>
          <p:nvPr/>
        </p:nvSpPr>
        <p:spPr>
          <a:xfrm>
            <a:off x="1744646" y="1422627"/>
            <a:ext cx="8555258" cy="1077218"/>
          </a:xfrm>
          <a:prstGeom prst="rect">
            <a:avLst/>
          </a:prstGeom>
          <a:noFill/>
        </p:spPr>
        <p:txBody>
          <a:bodyPr wrap="square">
            <a:spAutoFit/>
          </a:bodyPr>
          <a:lstStyle/>
          <a:p>
            <a:pPr algn="ctr" rtl="1"/>
            <a:r>
              <a:rPr lang="ar-SA" sz="3200" b="1" dirty="0">
                <a:solidFill>
                  <a:schemeClr val="bg1"/>
                </a:solidFill>
                <a:latin typeface="Tajawal Light" panose="00000400000000000000" pitchFamily="2" charset="-78"/>
                <a:cs typeface="Tajawal Light" panose="00000400000000000000" pitchFamily="2" charset="-78"/>
              </a:rPr>
              <a:t>يدور القمر حول الأرض وتدور الأرض حول الشمس وعند مراقبة القمر يبدو كأنه يغير من شكله </a:t>
            </a:r>
          </a:p>
        </p:txBody>
      </p:sp>
    </p:spTree>
    <p:extLst>
      <p:ext uri="{BB962C8B-B14F-4D97-AF65-F5344CB8AC3E}">
        <p14:creationId xmlns:p14="http://schemas.microsoft.com/office/powerpoint/2010/main" val="324180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3795359" y="387702"/>
            <a:ext cx="4601282" cy="523220"/>
          </a:xfrm>
          <a:prstGeom prst="rect">
            <a:avLst/>
          </a:prstGeom>
          <a:noFill/>
        </p:spPr>
        <p:txBody>
          <a:bodyPr wrap="square" rtlCol="1">
            <a:spAutoFit/>
          </a:bodyPr>
          <a:lstStyle/>
          <a:p>
            <a:pPr algn="ctr"/>
            <a:r>
              <a:rPr lang="ar-SA" sz="2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ما الذي يسبب أطوار القمر</a:t>
            </a:r>
          </a:p>
        </p:txBody>
      </p:sp>
      <p:grpSp>
        <p:nvGrpSpPr>
          <p:cNvPr id="32" name="مجموعة 31">
            <a:extLst>
              <a:ext uri="{FF2B5EF4-FFF2-40B4-BE49-F238E27FC236}">
                <a16:creationId xmlns:a16="http://schemas.microsoft.com/office/drawing/2014/main" id="{6AB7E805-5AF0-42D7-9142-0942417E059B}"/>
              </a:ext>
            </a:extLst>
          </p:cNvPr>
          <p:cNvGrpSpPr/>
          <p:nvPr/>
        </p:nvGrpSpPr>
        <p:grpSpPr>
          <a:xfrm rot="18323628">
            <a:off x="245767" y="3025605"/>
            <a:ext cx="8636958" cy="7664790"/>
            <a:chOff x="0" y="1442370"/>
            <a:chExt cx="7928599" cy="7225380"/>
          </a:xfrm>
        </p:grpSpPr>
        <p:grpSp>
          <p:nvGrpSpPr>
            <p:cNvPr id="33" name="مجموعة 32">
              <a:extLst>
                <a:ext uri="{FF2B5EF4-FFF2-40B4-BE49-F238E27FC236}">
                  <a16:creationId xmlns:a16="http://schemas.microsoft.com/office/drawing/2014/main" id="{FD55247B-C952-45FD-A708-A92D73F3AFCE}"/>
                </a:ext>
              </a:extLst>
            </p:cNvPr>
            <p:cNvGrpSpPr/>
            <p:nvPr/>
          </p:nvGrpSpPr>
          <p:grpSpPr>
            <a:xfrm flipH="1">
              <a:off x="0" y="1442370"/>
              <a:ext cx="7268856" cy="7225380"/>
              <a:chOff x="4582657" y="960945"/>
              <a:chExt cx="7426804" cy="7677520"/>
            </a:xfrm>
          </p:grpSpPr>
          <p:grpSp>
            <p:nvGrpSpPr>
              <p:cNvPr id="35" name="Google Shape;5030;p31">
                <a:extLst>
                  <a:ext uri="{FF2B5EF4-FFF2-40B4-BE49-F238E27FC236}">
                    <a16:creationId xmlns:a16="http://schemas.microsoft.com/office/drawing/2014/main" id="{8C808581-6F42-4E9C-8E24-C2C1B8D72E63}"/>
                  </a:ext>
                </a:extLst>
              </p:cNvPr>
              <p:cNvGrpSpPr/>
              <p:nvPr/>
            </p:nvGrpSpPr>
            <p:grpSpPr>
              <a:xfrm>
                <a:off x="5609214" y="2232359"/>
                <a:ext cx="5349390" cy="5361121"/>
                <a:chOff x="3384" y="1703"/>
                <a:chExt cx="912" cy="914"/>
              </a:xfrm>
            </p:grpSpPr>
            <p:sp>
              <p:nvSpPr>
                <p:cNvPr id="37" name="Google Shape;5031;p31">
                  <a:extLst>
                    <a:ext uri="{FF2B5EF4-FFF2-40B4-BE49-F238E27FC236}">
                      <a16:creationId xmlns:a16="http://schemas.microsoft.com/office/drawing/2014/main" id="{665B3755-F74B-478C-AEFD-FCCEEDCB354B}"/>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38" name="Google Shape;5032;p31">
                  <a:extLst>
                    <a:ext uri="{FF2B5EF4-FFF2-40B4-BE49-F238E27FC236}">
                      <a16:creationId xmlns:a16="http://schemas.microsoft.com/office/drawing/2014/main" id="{CD1B2985-C396-459D-9E94-8E0FC5D1B908}"/>
                    </a:ext>
                  </a:extLst>
                </p:cNvPr>
                <p:cNvSpPr/>
                <p:nvPr/>
              </p:nvSpPr>
              <p:spPr>
                <a:xfrm rot="16200000">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39" name="Google Shape;5033;p31">
                  <a:extLst>
                    <a:ext uri="{FF2B5EF4-FFF2-40B4-BE49-F238E27FC236}">
                      <a16:creationId xmlns:a16="http://schemas.microsoft.com/office/drawing/2014/main" id="{33464316-30D4-4B94-961A-E404EAB8FE17}"/>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034;p31">
                  <a:extLst>
                    <a:ext uri="{FF2B5EF4-FFF2-40B4-BE49-F238E27FC236}">
                      <a16:creationId xmlns:a16="http://schemas.microsoft.com/office/drawing/2014/main" id="{DABB8ECC-7A37-4D1A-A323-946EDE280B47}"/>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035;p31">
                  <a:extLst>
                    <a:ext uri="{FF2B5EF4-FFF2-40B4-BE49-F238E27FC236}">
                      <a16:creationId xmlns:a16="http://schemas.microsoft.com/office/drawing/2014/main" id="{6836CE47-8BE3-42AB-810B-C8E29E63DCB2}"/>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036;p31">
                  <a:extLst>
                    <a:ext uri="{FF2B5EF4-FFF2-40B4-BE49-F238E27FC236}">
                      <a16:creationId xmlns:a16="http://schemas.microsoft.com/office/drawing/2014/main" id="{3F70EA1C-6B7D-479A-928D-9C37327508F9}"/>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037;p31">
                  <a:extLst>
                    <a:ext uri="{FF2B5EF4-FFF2-40B4-BE49-F238E27FC236}">
                      <a16:creationId xmlns:a16="http://schemas.microsoft.com/office/drawing/2014/main" id="{D4C002C0-4B26-4254-8552-CC6AF4AE3B66}"/>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6" name="Google Shape;5038;p31">
                <a:extLst>
                  <a:ext uri="{FF2B5EF4-FFF2-40B4-BE49-F238E27FC236}">
                    <a16:creationId xmlns:a16="http://schemas.microsoft.com/office/drawing/2014/main" id="{D5CF70B3-94E4-40ED-9F45-EB88CF4569B2}"/>
                  </a:ext>
                </a:extLst>
              </p:cNvPr>
              <p:cNvSpPr/>
              <p:nvPr/>
            </p:nvSpPr>
            <p:spPr>
              <a:xfrm>
                <a:off x="4582657" y="960945"/>
                <a:ext cx="7426804" cy="7677520"/>
              </a:xfrm>
              <a:prstGeom prst="ellipse">
                <a:avLst/>
              </a:prstGeom>
              <a:noFill/>
              <a:ln w="2857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pic>
          <p:nvPicPr>
            <p:cNvPr id="34" name="صورة 33">
              <a:extLst>
                <a:ext uri="{FF2B5EF4-FFF2-40B4-BE49-F238E27FC236}">
                  <a16:creationId xmlns:a16="http://schemas.microsoft.com/office/drawing/2014/main" id="{4D650860-498B-4284-9A48-AFD84D63DC90}"/>
                </a:ext>
              </a:extLst>
            </p:cNvPr>
            <p:cNvPicPr>
              <a:picLocks noChangeAspect="1"/>
            </p:cNvPicPr>
            <p:nvPr/>
          </p:nvPicPr>
          <p:blipFill rotWithShape="1">
            <a:blip r:embed="rId3"/>
            <a:srcRect l="-4901" t="-5330" r="-2016" b="-19707"/>
            <a:stretch/>
          </p:blipFill>
          <p:spPr>
            <a:xfrm>
              <a:off x="6637652" y="3359036"/>
              <a:ext cx="1290947" cy="1540615"/>
            </a:xfrm>
            <a:prstGeom prst="rect">
              <a:avLst/>
            </a:prstGeom>
          </p:spPr>
        </p:pic>
      </p:grpSp>
      <p:sp>
        <p:nvSpPr>
          <p:cNvPr id="47" name="مربع نص 46">
            <a:extLst>
              <a:ext uri="{FF2B5EF4-FFF2-40B4-BE49-F238E27FC236}">
                <a16:creationId xmlns:a16="http://schemas.microsoft.com/office/drawing/2014/main" id="{6EF11303-5A52-451C-A3A5-361CB4105603}"/>
              </a:ext>
            </a:extLst>
          </p:cNvPr>
          <p:cNvSpPr txBox="1"/>
          <p:nvPr/>
        </p:nvSpPr>
        <p:spPr>
          <a:xfrm>
            <a:off x="1181958" y="1303581"/>
            <a:ext cx="9007070" cy="584775"/>
          </a:xfrm>
          <a:prstGeom prst="rect">
            <a:avLst/>
          </a:prstGeom>
          <a:noFill/>
        </p:spPr>
        <p:txBody>
          <a:bodyPr wrap="square">
            <a:spAutoFit/>
          </a:bodyPr>
          <a:lstStyle/>
          <a:p>
            <a:pPr algn="r" rtl="1"/>
            <a:r>
              <a:rPr lang="ar-SA" sz="3200" dirty="0">
                <a:solidFill>
                  <a:schemeClr val="bg1"/>
                </a:solidFill>
                <a:latin typeface="Tajawal Light" panose="00000400000000000000" pitchFamily="2" charset="-78"/>
                <a:cs typeface="Tajawal Light" panose="00000400000000000000" pitchFamily="2" charset="-78"/>
              </a:rPr>
              <a:t>شكل القمر الذي نراه في السماء ليلاً يسمى طور القمر</a:t>
            </a:r>
          </a:p>
        </p:txBody>
      </p:sp>
      <p:grpSp>
        <p:nvGrpSpPr>
          <p:cNvPr id="16" name="Google Shape;5336;p34">
            <a:extLst>
              <a:ext uri="{FF2B5EF4-FFF2-40B4-BE49-F238E27FC236}">
                <a16:creationId xmlns:a16="http://schemas.microsoft.com/office/drawing/2014/main" id="{F3C4A34E-FD76-406F-9E1B-A08379B4DA6F}"/>
              </a:ext>
            </a:extLst>
          </p:cNvPr>
          <p:cNvGrpSpPr/>
          <p:nvPr/>
        </p:nvGrpSpPr>
        <p:grpSpPr>
          <a:xfrm>
            <a:off x="12192000" y="2329183"/>
            <a:ext cx="1165120" cy="1406284"/>
            <a:chOff x="795812" y="2126416"/>
            <a:chExt cx="2926293" cy="2931659"/>
          </a:xfrm>
        </p:grpSpPr>
        <p:sp>
          <p:nvSpPr>
            <p:cNvPr id="17" name="Google Shape;5337;p34">
              <a:extLst>
                <a:ext uri="{FF2B5EF4-FFF2-40B4-BE49-F238E27FC236}">
                  <a16:creationId xmlns:a16="http://schemas.microsoft.com/office/drawing/2014/main" id="{4AF3808F-0B34-4A46-8100-56CFE2EFEA7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38;p34">
              <a:extLst>
                <a:ext uri="{FF2B5EF4-FFF2-40B4-BE49-F238E27FC236}">
                  <a16:creationId xmlns:a16="http://schemas.microsoft.com/office/drawing/2014/main" id="{179C0F44-274F-4CD9-9543-5A8AB358A249}"/>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39;p34">
              <a:extLst>
                <a:ext uri="{FF2B5EF4-FFF2-40B4-BE49-F238E27FC236}">
                  <a16:creationId xmlns:a16="http://schemas.microsoft.com/office/drawing/2014/main" id="{748B206B-560A-4121-BF25-ACB141AAED1F}"/>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5340;p34">
              <a:extLst>
                <a:ext uri="{FF2B5EF4-FFF2-40B4-BE49-F238E27FC236}">
                  <a16:creationId xmlns:a16="http://schemas.microsoft.com/office/drawing/2014/main" id="{D717E29F-6BEB-4400-9ECE-DD28523D6F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5341;p34">
              <a:extLst>
                <a:ext uri="{FF2B5EF4-FFF2-40B4-BE49-F238E27FC236}">
                  <a16:creationId xmlns:a16="http://schemas.microsoft.com/office/drawing/2014/main" id="{74D908F4-BDCE-4A9A-8A4A-989861BB6374}"/>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42;p34">
              <a:extLst>
                <a:ext uri="{FF2B5EF4-FFF2-40B4-BE49-F238E27FC236}">
                  <a16:creationId xmlns:a16="http://schemas.microsoft.com/office/drawing/2014/main" id="{FCD8CAC0-B3BC-4D70-90E4-513BBBC3179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 name="Google Shape;5343;p34">
              <a:extLst>
                <a:ext uri="{FF2B5EF4-FFF2-40B4-BE49-F238E27FC236}">
                  <a16:creationId xmlns:a16="http://schemas.microsoft.com/office/drawing/2014/main" id="{27427E07-14BA-45A3-9B88-849B46BB7649}"/>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53641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3795359" y="387702"/>
            <a:ext cx="4601282" cy="523220"/>
          </a:xfrm>
          <a:prstGeom prst="rect">
            <a:avLst/>
          </a:prstGeom>
          <a:noFill/>
        </p:spPr>
        <p:txBody>
          <a:bodyPr wrap="square" rtlCol="1">
            <a:spAutoFit/>
          </a:bodyPr>
          <a:lstStyle/>
          <a:p>
            <a:pPr algn="ctr"/>
            <a:r>
              <a:rPr lang="ar-SA" sz="2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ما الذي يسبب أطوار القمر</a:t>
            </a:r>
          </a:p>
        </p:txBody>
      </p:sp>
      <p:grpSp>
        <p:nvGrpSpPr>
          <p:cNvPr id="32" name="مجموعة 31">
            <a:extLst>
              <a:ext uri="{FF2B5EF4-FFF2-40B4-BE49-F238E27FC236}">
                <a16:creationId xmlns:a16="http://schemas.microsoft.com/office/drawing/2014/main" id="{6AB7E805-5AF0-42D7-9142-0942417E059B}"/>
              </a:ext>
            </a:extLst>
          </p:cNvPr>
          <p:cNvGrpSpPr/>
          <p:nvPr/>
        </p:nvGrpSpPr>
        <p:grpSpPr>
          <a:xfrm rot="16200000">
            <a:off x="245767" y="3025605"/>
            <a:ext cx="8636958" cy="7664790"/>
            <a:chOff x="0" y="1442370"/>
            <a:chExt cx="7928599" cy="7225380"/>
          </a:xfrm>
        </p:grpSpPr>
        <p:grpSp>
          <p:nvGrpSpPr>
            <p:cNvPr id="33" name="مجموعة 32">
              <a:extLst>
                <a:ext uri="{FF2B5EF4-FFF2-40B4-BE49-F238E27FC236}">
                  <a16:creationId xmlns:a16="http://schemas.microsoft.com/office/drawing/2014/main" id="{FD55247B-C952-45FD-A708-A92D73F3AFCE}"/>
                </a:ext>
              </a:extLst>
            </p:cNvPr>
            <p:cNvGrpSpPr/>
            <p:nvPr/>
          </p:nvGrpSpPr>
          <p:grpSpPr>
            <a:xfrm flipH="1">
              <a:off x="0" y="1442370"/>
              <a:ext cx="7268856" cy="7225380"/>
              <a:chOff x="4582657" y="960945"/>
              <a:chExt cx="7426804" cy="7677520"/>
            </a:xfrm>
          </p:grpSpPr>
          <p:grpSp>
            <p:nvGrpSpPr>
              <p:cNvPr id="35" name="Google Shape;5030;p31">
                <a:extLst>
                  <a:ext uri="{FF2B5EF4-FFF2-40B4-BE49-F238E27FC236}">
                    <a16:creationId xmlns:a16="http://schemas.microsoft.com/office/drawing/2014/main" id="{8C808581-6F42-4E9C-8E24-C2C1B8D72E63}"/>
                  </a:ext>
                </a:extLst>
              </p:cNvPr>
              <p:cNvGrpSpPr/>
              <p:nvPr/>
            </p:nvGrpSpPr>
            <p:grpSpPr>
              <a:xfrm>
                <a:off x="5609214" y="2232359"/>
                <a:ext cx="5349390" cy="5361121"/>
                <a:chOff x="3384" y="1703"/>
                <a:chExt cx="912" cy="914"/>
              </a:xfrm>
            </p:grpSpPr>
            <p:sp>
              <p:nvSpPr>
                <p:cNvPr id="37" name="Google Shape;5031;p31">
                  <a:extLst>
                    <a:ext uri="{FF2B5EF4-FFF2-40B4-BE49-F238E27FC236}">
                      <a16:creationId xmlns:a16="http://schemas.microsoft.com/office/drawing/2014/main" id="{665B3755-F74B-478C-AEFD-FCCEEDCB354B}"/>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38" name="Google Shape;5032;p31">
                  <a:extLst>
                    <a:ext uri="{FF2B5EF4-FFF2-40B4-BE49-F238E27FC236}">
                      <a16:creationId xmlns:a16="http://schemas.microsoft.com/office/drawing/2014/main" id="{CD1B2985-C396-459D-9E94-8E0FC5D1B908}"/>
                    </a:ext>
                  </a:extLst>
                </p:cNvPr>
                <p:cNvSpPr/>
                <p:nvPr/>
              </p:nvSpPr>
              <p:spPr>
                <a:xfrm rot="16200000">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39" name="Google Shape;5033;p31">
                  <a:extLst>
                    <a:ext uri="{FF2B5EF4-FFF2-40B4-BE49-F238E27FC236}">
                      <a16:creationId xmlns:a16="http://schemas.microsoft.com/office/drawing/2014/main" id="{33464316-30D4-4B94-961A-E404EAB8FE17}"/>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034;p31">
                  <a:extLst>
                    <a:ext uri="{FF2B5EF4-FFF2-40B4-BE49-F238E27FC236}">
                      <a16:creationId xmlns:a16="http://schemas.microsoft.com/office/drawing/2014/main" id="{DABB8ECC-7A37-4D1A-A323-946EDE280B47}"/>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035;p31">
                  <a:extLst>
                    <a:ext uri="{FF2B5EF4-FFF2-40B4-BE49-F238E27FC236}">
                      <a16:creationId xmlns:a16="http://schemas.microsoft.com/office/drawing/2014/main" id="{6836CE47-8BE3-42AB-810B-C8E29E63DCB2}"/>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036;p31">
                  <a:extLst>
                    <a:ext uri="{FF2B5EF4-FFF2-40B4-BE49-F238E27FC236}">
                      <a16:creationId xmlns:a16="http://schemas.microsoft.com/office/drawing/2014/main" id="{3F70EA1C-6B7D-479A-928D-9C37327508F9}"/>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037;p31">
                  <a:extLst>
                    <a:ext uri="{FF2B5EF4-FFF2-40B4-BE49-F238E27FC236}">
                      <a16:creationId xmlns:a16="http://schemas.microsoft.com/office/drawing/2014/main" id="{D4C002C0-4B26-4254-8552-CC6AF4AE3B66}"/>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6" name="Google Shape;5038;p31">
                <a:extLst>
                  <a:ext uri="{FF2B5EF4-FFF2-40B4-BE49-F238E27FC236}">
                    <a16:creationId xmlns:a16="http://schemas.microsoft.com/office/drawing/2014/main" id="{D5CF70B3-94E4-40ED-9F45-EB88CF4569B2}"/>
                  </a:ext>
                </a:extLst>
              </p:cNvPr>
              <p:cNvSpPr/>
              <p:nvPr/>
            </p:nvSpPr>
            <p:spPr>
              <a:xfrm>
                <a:off x="4582657" y="960945"/>
                <a:ext cx="7426804" cy="7677520"/>
              </a:xfrm>
              <a:prstGeom prst="ellipse">
                <a:avLst/>
              </a:prstGeom>
              <a:noFill/>
              <a:ln w="2857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pic>
          <p:nvPicPr>
            <p:cNvPr id="34" name="صورة 33">
              <a:extLst>
                <a:ext uri="{FF2B5EF4-FFF2-40B4-BE49-F238E27FC236}">
                  <a16:creationId xmlns:a16="http://schemas.microsoft.com/office/drawing/2014/main" id="{4D650860-498B-4284-9A48-AFD84D63DC90}"/>
                </a:ext>
              </a:extLst>
            </p:cNvPr>
            <p:cNvPicPr>
              <a:picLocks noChangeAspect="1"/>
            </p:cNvPicPr>
            <p:nvPr/>
          </p:nvPicPr>
          <p:blipFill rotWithShape="1">
            <a:blip r:embed="rId3"/>
            <a:srcRect l="-4901" t="-5330" r="-2016" b="-19707"/>
            <a:stretch/>
          </p:blipFill>
          <p:spPr>
            <a:xfrm>
              <a:off x="6637652" y="3359036"/>
              <a:ext cx="1290947" cy="1540615"/>
            </a:xfrm>
            <a:prstGeom prst="rect">
              <a:avLst/>
            </a:prstGeom>
          </p:spPr>
        </p:pic>
      </p:grpSp>
      <p:sp>
        <p:nvSpPr>
          <p:cNvPr id="47" name="مربع نص 46">
            <a:extLst>
              <a:ext uri="{FF2B5EF4-FFF2-40B4-BE49-F238E27FC236}">
                <a16:creationId xmlns:a16="http://schemas.microsoft.com/office/drawing/2014/main" id="{6EF11303-5A52-451C-A3A5-361CB4105603}"/>
              </a:ext>
            </a:extLst>
          </p:cNvPr>
          <p:cNvSpPr txBox="1"/>
          <p:nvPr/>
        </p:nvSpPr>
        <p:spPr>
          <a:xfrm>
            <a:off x="1181958" y="1303581"/>
            <a:ext cx="10464610" cy="1077218"/>
          </a:xfrm>
          <a:prstGeom prst="rect">
            <a:avLst/>
          </a:prstGeom>
          <a:noFill/>
        </p:spPr>
        <p:txBody>
          <a:bodyPr wrap="square">
            <a:spAutoFit/>
          </a:bodyPr>
          <a:lstStyle/>
          <a:p>
            <a:pPr algn="r" rtl="1"/>
            <a:r>
              <a:rPr lang="ar-SA" sz="3200" dirty="0">
                <a:solidFill>
                  <a:schemeClr val="bg1"/>
                </a:solidFill>
                <a:latin typeface="Tajawal Light" panose="00000400000000000000" pitchFamily="2" charset="-78"/>
                <a:cs typeface="Tajawal Light" panose="00000400000000000000" pitchFamily="2" charset="-78"/>
              </a:rPr>
              <a:t>في الحقيقة إن شكل القمر لا يتغير , </a:t>
            </a:r>
          </a:p>
          <a:p>
            <a:pPr algn="r" rtl="1"/>
            <a:r>
              <a:rPr lang="ar-SA" sz="3200" dirty="0">
                <a:solidFill>
                  <a:schemeClr val="bg1"/>
                </a:solidFill>
                <a:latin typeface="Tajawal Light" panose="00000400000000000000" pitchFamily="2" charset="-78"/>
                <a:cs typeface="Tajawal Light" panose="00000400000000000000" pitchFamily="2" charset="-78"/>
              </a:rPr>
              <a:t>أما ما نراه فإنما هو الجزء المضاء من القمر . </a:t>
            </a:r>
          </a:p>
        </p:txBody>
      </p:sp>
      <p:grpSp>
        <p:nvGrpSpPr>
          <p:cNvPr id="16" name="Google Shape;5336;p34">
            <a:extLst>
              <a:ext uri="{FF2B5EF4-FFF2-40B4-BE49-F238E27FC236}">
                <a16:creationId xmlns:a16="http://schemas.microsoft.com/office/drawing/2014/main" id="{F3C4A34E-FD76-406F-9E1B-A08379B4DA6F}"/>
              </a:ext>
            </a:extLst>
          </p:cNvPr>
          <p:cNvGrpSpPr/>
          <p:nvPr/>
        </p:nvGrpSpPr>
        <p:grpSpPr>
          <a:xfrm>
            <a:off x="12192000" y="2329183"/>
            <a:ext cx="1165120" cy="1406284"/>
            <a:chOff x="795812" y="2126416"/>
            <a:chExt cx="2926293" cy="2931659"/>
          </a:xfrm>
        </p:grpSpPr>
        <p:sp>
          <p:nvSpPr>
            <p:cNvPr id="17" name="Google Shape;5337;p34">
              <a:extLst>
                <a:ext uri="{FF2B5EF4-FFF2-40B4-BE49-F238E27FC236}">
                  <a16:creationId xmlns:a16="http://schemas.microsoft.com/office/drawing/2014/main" id="{4AF3808F-0B34-4A46-8100-56CFE2EFEA7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38;p34">
              <a:extLst>
                <a:ext uri="{FF2B5EF4-FFF2-40B4-BE49-F238E27FC236}">
                  <a16:creationId xmlns:a16="http://schemas.microsoft.com/office/drawing/2014/main" id="{179C0F44-274F-4CD9-9543-5A8AB358A249}"/>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39;p34">
              <a:extLst>
                <a:ext uri="{FF2B5EF4-FFF2-40B4-BE49-F238E27FC236}">
                  <a16:creationId xmlns:a16="http://schemas.microsoft.com/office/drawing/2014/main" id="{748B206B-560A-4121-BF25-ACB141AAED1F}"/>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5340;p34">
              <a:extLst>
                <a:ext uri="{FF2B5EF4-FFF2-40B4-BE49-F238E27FC236}">
                  <a16:creationId xmlns:a16="http://schemas.microsoft.com/office/drawing/2014/main" id="{D717E29F-6BEB-4400-9ECE-DD28523D6F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5341;p34">
              <a:extLst>
                <a:ext uri="{FF2B5EF4-FFF2-40B4-BE49-F238E27FC236}">
                  <a16:creationId xmlns:a16="http://schemas.microsoft.com/office/drawing/2014/main" id="{74D908F4-BDCE-4A9A-8A4A-989861BB6374}"/>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42;p34">
              <a:extLst>
                <a:ext uri="{FF2B5EF4-FFF2-40B4-BE49-F238E27FC236}">
                  <a16:creationId xmlns:a16="http://schemas.microsoft.com/office/drawing/2014/main" id="{FCD8CAC0-B3BC-4D70-90E4-513BBBC3179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 name="Google Shape;5343;p34">
              <a:extLst>
                <a:ext uri="{FF2B5EF4-FFF2-40B4-BE49-F238E27FC236}">
                  <a16:creationId xmlns:a16="http://schemas.microsoft.com/office/drawing/2014/main" id="{27427E07-14BA-45A3-9B88-849B46BB7649}"/>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11212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2465250" y="291245"/>
            <a:ext cx="4849418" cy="584775"/>
          </a:xfrm>
          <a:prstGeom prst="rect">
            <a:avLst/>
          </a:prstGeom>
          <a:noFill/>
        </p:spPr>
        <p:txBody>
          <a:bodyPr wrap="square" rtlCol="1">
            <a:spAutoFit/>
          </a:bodyPr>
          <a:lstStyle/>
          <a:p>
            <a:pPr algn="ctr"/>
            <a:r>
              <a:rPr lang="ar-SA" sz="32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ما الذي يسبب أطوار القمر</a:t>
            </a:r>
          </a:p>
        </p:txBody>
      </p:sp>
      <p:grpSp>
        <p:nvGrpSpPr>
          <p:cNvPr id="39" name="مجموعة 38">
            <a:extLst>
              <a:ext uri="{FF2B5EF4-FFF2-40B4-BE49-F238E27FC236}">
                <a16:creationId xmlns:a16="http://schemas.microsoft.com/office/drawing/2014/main" id="{567E577D-BAE4-4F66-95A2-D9E43A9AD8EB}"/>
              </a:ext>
            </a:extLst>
          </p:cNvPr>
          <p:cNvGrpSpPr/>
          <p:nvPr/>
        </p:nvGrpSpPr>
        <p:grpSpPr>
          <a:xfrm rot="15085216">
            <a:off x="863439" y="3307356"/>
            <a:ext cx="7958554" cy="7842616"/>
            <a:chOff x="0" y="1442370"/>
            <a:chExt cx="7928599" cy="7225380"/>
          </a:xfrm>
        </p:grpSpPr>
        <p:grpSp>
          <p:nvGrpSpPr>
            <p:cNvPr id="40" name="مجموعة 39">
              <a:extLst>
                <a:ext uri="{FF2B5EF4-FFF2-40B4-BE49-F238E27FC236}">
                  <a16:creationId xmlns:a16="http://schemas.microsoft.com/office/drawing/2014/main" id="{E68EC6C3-5182-465C-8138-E4018A2EB966}"/>
                </a:ext>
              </a:extLst>
            </p:cNvPr>
            <p:cNvGrpSpPr/>
            <p:nvPr/>
          </p:nvGrpSpPr>
          <p:grpSpPr>
            <a:xfrm flipH="1">
              <a:off x="0" y="1442370"/>
              <a:ext cx="7268856" cy="7225380"/>
              <a:chOff x="4582657" y="960945"/>
              <a:chExt cx="7426804" cy="7677520"/>
            </a:xfrm>
          </p:grpSpPr>
          <p:grpSp>
            <p:nvGrpSpPr>
              <p:cNvPr id="42" name="Google Shape;5030;p31">
                <a:extLst>
                  <a:ext uri="{FF2B5EF4-FFF2-40B4-BE49-F238E27FC236}">
                    <a16:creationId xmlns:a16="http://schemas.microsoft.com/office/drawing/2014/main" id="{36ED64B7-4C0A-47FF-BFC0-A78F8CAE8F78}"/>
                  </a:ext>
                </a:extLst>
              </p:cNvPr>
              <p:cNvGrpSpPr/>
              <p:nvPr/>
            </p:nvGrpSpPr>
            <p:grpSpPr>
              <a:xfrm>
                <a:off x="5609214" y="2232359"/>
                <a:ext cx="5349390" cy="5361121"/>
                <a:chOff x="3384" y="1703"/>
                <a:chExt cx="912" cy="914"/>
              </a:xfrm>
            </p:grpSpPr>
            <p:sp>
              <p:nvSpPr>
                <p:cNvPr id="44" name="Google Shape;5031;p31">
                  <a:extLst>
                    <a:ext uri="{FF2B5EF4-FFF2-40B4-BE49-F238E27FC236}">
                      <a16:creationId xmlns:a16="http://schemas.microsoft.com/office/drawing/2014/main" id="{185E8F45-35C4-4AD8-B2CD-91FEA2788888}"/>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5" name="Google Shape;5032;p31">
                  <a:extLst>
                    <a:ext uri="{FF2B5EF4-FFF2-40B4-BE49-F238E27FC236}">
                      <a16:creationId xmlns:a16="http://schemas.microsoft.com/office/drawing/2014/main" id="{1207938B-9C6A-499A-BDAC-17170A50CD2F}"/>
                    </a:ext>
                  </a:extLst>
                </p:cNvPr>
                <p:cNvSpPr/>
                <p:nvPr/>
              </p:nvSpPr>
              <p:spPr>
                <a:xfrm rot="16200000">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46" name="Google Shape;5033;p31">
                  <a:extLst>
                    <a:ext uri="{FF2B5EF4-FFF2-40B4-BE49-F238E27FC236}">
                      <a16:creationId xmlns:a16="http://schemas.microsoft.com/office/drawing/2014/main" id="{13C87359-77CD-4AB6-9839-69B0B7965C5C}"/>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 name="Google Shape;5034;p31">
                  <a:extLst>
                    <a:ext uri="{FF2B5EF4-FFF2-40B4-BE49-F238E27FC236}">
                      <a16:creationId xmlns:a16="http://schemas.microsoft.com/office/drawing/2014/main" id="{3AA4752F-7A24-43E5-88AD-9751573B1864}"/>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 name="Google Shape;5035;p31">
                  <a:extLst>
                    <a:ext uri="{FF2B5EF4-FFF2-40B4-BE49-F238E27FC236}">
                      <a16:creationId xmlns:a16="http://schemas.microsoft.com/office/drawing/2014/main" id="{ECADEFFC-10BB-4BA0-B54F-F1178AC3763B}"/>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9" name="Google Shape;5036;p31">
                  <a:extLst>
                    <a:ext uri="{FF2B5EF4-FFF2-40B4-BE49-F238E27FC236}">
                      <a16:creationId xmlns:a16="http://schemas.microsoft.com/office/drawing/2014/main" id="{29B0C918-E9CB-4984-B32D-F480C0E5D9F0}"/>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0" name="Google Shape;5037;p31">
                  <a:extLst>
                    <a:ext uri="{FF2B5EF4-FFF2-40B4-BE49-F238E27FC236}">
                      <a16:creationId xmlns:a16="http://schemas.microsoft.com/office/drawing/2014/main" id="{4667625E-D453-4C70-8D08-27F9DD4AF8DF}"/>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3" name="Google Shape;5038;p31">
                <a:extLst>
                  <a:ext uri="{FF2B5EF4-FFF2-40B4-BE49-F238E27FC236}">
                    <a16:creationId xmlns:a16="http://schemas.microsoft.com/office/drawing/2014/main" id="{03D9A0EC-7E62-4531-9801-CDB5C4B4A40F}"/>
                  </a:ext>
                </a:extLst>
              </p:cNvPr>
              <p:cNvSpPr/>
              <p:nvPr/>
            </p:nvSpPr>
            <p:spPr>
              <a:xfrm>
                <a:off x="4582657" y="960945"/>
                <a:ext cx="7426804" cy="7677520"/>
              </a:xfrm>
              <a:prstGeom prst="ellipse">
                <a:avLst/>
              </a:prstGeom>
              <a:noFill/>
              <a:ln w="2857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pic>
          <p:nvPicPr>
            <p:cNvPr id="41" name="صورة 40">
              <a:extLst>
                <a:ext uri="{FF2B5EF4-FFF2-40B4-BE49-F238E27FC236}">
                  <a16:creationId xmlns:a16="http://schemas.microsoft.com/office/drawing/2014/main" id="{7BA1DE7B-87AC-4CDD-B69D-36AD195F384B}"/>
                </a:ext>
              </a:extLst>
            </p:cNvPr>
            <p:cNvPicPr>
              <a:picLocks noChangeAspect="1"/>
            </p:cNvPicPr>
            <p:nvPr/>
          </p:nvPicPr>
          <p:blipFill rotWithShape="1">
            <a:blip r:embed="rId3"/>
            <a:srcRect l="-4901" t="-5330" r="-2016" b="-19707"/>
            <a:stretch/>
          </p:blipFill>
          <p:spPr>
            <a:xfrm>
              <a:off x="6637652" y="3359036"/>
              <a:ext cx="1290947" cy="1540615"/>
            </a:xfrm>
            <a:prstGeom prst="rect">
              <a:avLst/>
            </a:prstGeom>
          </p:spPr>
        </p:pic>
      </p:grpSp>
      <p:sp>
        <p:nvSpPr>
          <p:cNvPr id="52" name="مربع نص 51">
            <a:extLst>
              <a:ext uri="{FF2B5EF4-FFF2-40B4-BE49-F238E27FC236}">
                <a16:creationId xmlns:a16="http://schemas.microsoft.com/office/drawing/2014/main" id="{36342B8B-7CF8-42EC-A793-643D2F4FC7E4}"/>
              </a:ext>
            </a:extLst>
          </p:cNvPr>
          <p:cNvSpPr txBox="1"/>
          <p:nvPr/>
        </p:nvSpPr>
        <p:spPr>
          <a:xfrm>
            <a:off x="1544476" y="1413428"/>
            <a:ext cx="5884854" cy="1569660"/>
          </a:xfrm>
          <a:prstGeom prst="rect">
            <a:avLst/>
          </a:prstGeom>
          <a:noFill/>
        </p:spPr>
        <p:txBody>
          <a:bodyPr wrap="square">
            <a:spAutoFit/>
          </a:bodyPr>
          <a:lstStyle/>
          <a:p>
            <a:pPr algn="ctr" rtl="1"/>
            <a:r>
              <a:rPr lang="ar-SA" sz="3200" dirty="0">
                <a:solidFill>
                  <a:schemeClr val="bg1"/>
                </a:solidFill>
                <a:latin typeface="Tajawal Light" panose="00000400000000000000" pitchFamily="2" charset="-78"/>
                <a:cs typeface="Tajawal Light" panose="00000400000000000000" pitchFamily="2" charset="-78"/>
              </a:rPr>
              <a:t>القمر لا يضيء بنفسه </a:t>
            </a:r>
          </a:p>
          <a:p>
            <a:pPr algn="ctr" rtl="1"/>
            <a:r>
              <a:rPr lang="ar-SA" sz="3200" dirty="0">
                <a:solidFill>
                  <a:schemeClr val="bg1"/>
                </a:solidFill>
                <a:latin typeface="Tajawal Light" panose="00000400000000000000" pitchFamily="2" charset="-78"/>
                <a:cs typeface="Tajawal Light" panose="00000400000000000000" pitchFamily="2" charset="-78"/>
              </a:rPr>
              <a:t>وإنما يعكس أشعة الشمس</a:t>
            </a:r>
          </a:p>
          <a:p>
            <a:pPr algn="ctr" rtl="1"/>
            <a:r>
              <a:rPr lang="ar-SA" sz="3200" dirty="0">
                <a:solidFill>
                  <a:schemeClr val="bg1"/>
                </a:solidFill>
                <a:latin typeface="Tajawal Light" panose="00000400000000000000" pitchFamily="2" charset="-78"/>
                <a:cs typeface="Tajawal Light" panose="00000400000000000000" pitchFamily="2" charset="-78"/>
              </a:rPr>
              <a:t> الساقطة عليه </a:t>
            </a:r>
          </a:p>
        </p:txBody>
      </p:sp>
      <p:grpSp>
        <p:nvGrpSpPr>
          <p:cNvPr id="53" name="!!مورف 1">
            <a:extLst>
              <a:ext uri="{FF2B5EF4-FFF2-40B4-BE49-F238E27FC236}">
                <a16:creationId xmlns:a16="http://schemas.microsoft.com/office/drawing/2014/main" id="{339852ED-C9A6-4BC2-B2EE-7923204D79A1}"/>
              </a:ext>
            </a:extLst>
          </p:cNvPr>
          <p:cNvGrpSpPr/>
          <p:nvPr/>
        </p:nvGrpSpPr>
        <p:grpSpPr>
          <a:xfrm rot="16200000">
            <a:off x="8945875" y="-2379329"/>
            <a:ext cx="9904302" cy="9930823"/>
            <a:chOff x="795812" y="2126416"/>
            <a:chExt cx="2926293" cy="2931659"/>
          </a:xfrm>
        </p:grpSpPr>
        <p:sp>
          <p:nvSpPr>
            <p:cNvPr id="54" name="Google Shape;5337;p34">
              <a:extLst>
                <a:ext uri="{FF2B5EF4-FFF2-40B4-BE49-F238E27FC236}">
                  <a16:creationId xmlns:a16="http://schemas.microsoft.com/office/drawing/2014/main" id="{6DE012C5-A9EE-4FCA-B952-1E1D9AA766C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5" name="Google Shape;5338;p34">
              <a:extLst>
                <a:ext uri="{FF2B5EF4-FFF2-40B4-BE49-F238E27FC236}">
                  <a16:creationId xmlns:a16="http://schemas.microsoft.com/office/drawing/2014/main" id="{1D3B4878-D749-46C9-9696-83319F65636A}"/>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6" name="Google Shape;5339;p34">
              <a:extLst>
                <a:ext uri="{FF2B5EF4-FFF2-40B4-BE49-F238E27FC236}">
                  <a16:creationId xmlns:a16="http://schemas.microsoft.com/office/drawing/2014/main" id="{20EB8765-4F2D-4824-B6CD-67EC95A87FCC}"/>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7" name="Google Shape;5340;p34">
              <a:extLst>
                <a:ext uri="{FF2B5EF4-FFF2-40B4-BE49-F238E27FC236}">
                  <a16:creationId xmlns:a16="http://schemas.microsoft.com/office/drawing/2014/main" id="{5FD75651-0606-4A83-AEF7-AFD372508143}"/>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8" name="Google Shape;5341;p34">
              <a:extLst>
                <a:ext uri="{FF2B5EF4-FFF2-40B4-BE49-F238E27FC236}">
                  <a16:creationId xmlns:a16="http://schemas.microsoft.com/office/drawing/2014/main" id="{0DAFBE6F-6121-422B-966E-0FA5B64E7F56}"/>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9" name="Google Shape;5342;p34">
              <a:extLst>
                <a:ext uri="{FF2B5EF4-FFF2-40B4-BE49-F238E27FC236}">
                  <a16:creationId xmlns:a16="http://schemas.microsoft.com/office/drawing/2014/main" id="{D42FEC23-ECAD-49E4-8B02-B1A85F3EC78F}"/>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0" name="Google Shape;5343;p34">
              <a:extLst>
                <a:ext uri="{FF2B5EF4-FFF2-40B4-BE49-F238E27FC236}">
                  <a16:creationId xmlns:a16="http://schemas.microsoft.com/office/drawing/2014/main" id="{5D9F827D-33FD-4905-B654-0CC6D5E0FE1E}"/>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24" name="Google Shape;5053;p32">
            <a:extLst>
              <a:ext uri="{FF2B5EF4-FFF2-40B4-BE49-F238E27FC236}">
                <a16:creationId xmlns:a16="http://schemas.microsoft.com/office/drawing/2014/main" id="{A44744CF-0594-4FF7-BFED-55FD0CF6E4CC}"/>
              </a:ext>
            </a:extLst>
          </p:cNvPr>
          <p:cNvGrpSpPr/>
          <p:nvPr/>
        </p:nvGrpSpPr>
        <p:grpSpPr>
          <a:xfrm flipH="1">
            <a:off x="-4038137" y="-2905124"/>
            <a:ext cx="1877411" cy="1891475"/>
            <a:chOff x="1173163" y="4325943"/>
            <a:chExt cx="847725" cy="854075"/>
          </a:xfrm>
        </p:grpSpPr>
        <p:sp>
          <p:nvSpPr>
            <p:cNvPr id="25" name="Google Shape;5054;p32">
              <a:extLst>
                <a:ext uri="{FF2B5EF4-FFF2-40B4-BE49-F238E27FC236}">
                  <a16:creationId xmlns:a16="http://schemas.microsoft.com/office/drawing/2014/main" id="{099EFD66-F185-4ADC-B06C-368CB5DB06AA}"/>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 name="Google Shape;5055;p32">
              <a:extLst>
                <a:ext uri="{FF2B5EF4-FFF2-40B4-BE49-F238E27FC236}">
                  <a16:creationId xmlns:a16="http://schemas.microsoft.com/office/drawing/2014/main" id="{347116F6-2E02-4275-B6D1-11D15C53371D}"/>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 name="Google Shape;5056;p32">
              <a:extLst>
                <a:ext uri="{FF2B5EF4-FFF2-40B4-BE49-F238E27FC236}">
                  <a16:creationId xmlns:a16="http://schemas.microsoft.com/office/drawing/2014/main" id="{EA69EBDF-30FA-4640-9F0C-CB76CD1B496F}"/>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 name="Google Shape;5057;p32">
              <a:extLst>
                <a:ext uri="{FF2B5EF4-FFF2-40B4-BE49-F238E27FC236}">
                  <a16:creationId xmlns:a16="http://schemas.microsoft.com/office/drawing/2014/main" id="{F3D3FFC2-A787-4D70-94F4-291106DE2F30}"/>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 name="Google Shape;5058;p32">
              <a:extLst>
                <a:ext uri="{FF2B5EF4-FFF2-40B4-BE49-F238E27FC236}">
                  <a16:creationId xmlns:a16="http://schemas.microsoft.com/office/drawing/2014/main" id="{72775E3C-6474-414E-BC1C-6837827C07DA}"/>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 name="Google Shape;5059;p32">
              <a:extLst>
                <a:ext uri="{FF2B5EF4-FFF2-40B4-BE49-F238E27FC236}">
                  <a16:creationId xmlns:a16="http://schemas.microsoft.com/office/drawing/2014/main" id="{DE71C72E-0CB3-482D-B3BB-F96318548BD9}"/>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 name="Google Shape;5060;p32">
              <a:extLst>
                <a:ext uri="{FF2B5EF4-FFF2-40B4-BE49-F238E27FC236}">
                  <a16:creationId xmlns:a16="http://schemas.microsoft.com/office/drawing/2014/main" id="{A173D4DA-85BA-447A-97B5-DF20D78156C5}"/>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 name="Google Shape;5061;p32">
              <a:extLst>
                <a:ext uri="{FF2B5EF4-FFF2-40B4-BE49-F238E27FC236}">
                  <a16:creationId xmlns:a16="http://schemas.microsoft.com/office/drawing/2014/main" id="{F0153325-94D6-401E-943F-DC4D60DF2C69}"/>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 name="Google Shape;5062;p32">
              <a:extLst>
                <a:ext uri="{FF2B5EF4-FFF2-40B4-BE49-F238E27FC236}">
                  <a16:creationId xmlns:a16="http://schemas.microsoft.com/office/drawing/2014/main" id="{9A317591-78B0-41B8-872D-06B4C1A68654}"/>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 name="Google Shape;5063;p32">
              <a:extLst>
                <a:ext uri="{FF2B5EF4-FFF2-40B4-BE49-F238E27FC236}">
                  <a16:creationId xmlns:a16="http://schemas.microsoft.com/office/drawing/2014/main" id="{206BC424-FA2A-41FB-BAA2-AA165C75581B}"/>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 name="Google Shape;5064;p32">
              <a:extLst>
                <a:ext uri="{FF2B5EF4-FFF2-40B4-BE49-F238E27FC236}">
                  <a16:creationId xmlns:a16="http://schemas.microsoft.com/office/drawing/2014/main" id="{CBB8568B-D9D9-4DCD-A855-0DB14BD21870}"/>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 name="Google Shape;5065;p32">
              <a:extLst>
                <a:ext uri="{FF2B5EF4-FFF2-40B4-BE49-F238E27FC236}">
                  <a16:creationId xmlns:a16="http://schemas.microsoft.com/office/drawing/2014/main" id="{7BF93BAD-66D6-4A9B-A63F-CE07AAE93BEA}"/>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 name="Google Shape;5066;p32">
              <a:extLst>
                <a:ext uri="{FF2B5EF4-FFF2-40B4-BE49-F238E27FC236}">
                  <a16:creationId xmlns:a16="http://schemas.microsoft.com/office/drawing/2014/main" id="{48287A75-6A2F-4DAD-9D8A-C5BB6DDC6692}"/>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 name="Google Shape;5067;p32">
              <a:extLst>
                <a:ext uri="{FF2B5EF4-FFF2-40B4-BE49-F238E27FC236}">
                  <a16:creationId xmlns:a16="http://schemas.microsoft.com/office/drawing/2014/main" id="{45AABE44-76D2-4A60-B55E-493701384613}"/>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1" name="Google Shape;5068;p32">
              <a:extLst>
                <a:ext uri="{FF2B5EF4-FFF2-40B4-BE49-F238E27FC236}">
                  <a16:creationId xmlns:a16="http://schemas.microsoft.com/office/drawing/2014/main" id="{DCEFC0E5-6E9D-495E-B50C-6491A84500CA}"/>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1" name="Google Shape;5069;p32">
              <a:extLst>
                <a:ext uri="{FF2B5EF4-FFF2-40B4-BE49-F238E27FC236}">
                  <a16:creationId xmlns:a16="http://schemas.microsoft.com/office/drawing/2014/main" id="{6A5064DE-6E6D-4A3F-8266-39E50A83C891}"/>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2" name="Google Shape;5070;p32">
              <a:extLst>
                <a:ext uri="{FF2B5EF4-FFF2-40B4-BE49-F238E27FC236}">
                  <a16:creationId xmlns:a16="http://schemas.microsoft.com/office/drawing/2014/main" id="{9C21EBAF-4377-4F4B-85D8-955087AC260F}"/>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3" name="Google Shape;5071;p32">
              <a:extLst>
                <a:ext uri="{FF2B5EF4-FFF2-40B4-BE49-F238E27FC236}">
                  <a16:creationId xmlns:a16="http://schemas.microsoft.com/office/drawing/2014/main" id="{D2697FFB-35FE-4DA7-ABBF-334C2D242D2B}"/>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4" name="Google Shape;5072;p32">
              <a:extLst>
                <a:ext uri="{FF2B5EF4-FFF2-40B4-BE49-F238E27FC236}">
                  <a16:creationId xmlns:a16="http://schemas.microsoft.com/office/drawing/2014/main" id="{3DB9F4B5-6345-4ED2-BE7D-CA91B354FFE9}"/>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5" name="Google Shape;5073;p32">
              <a:extLst>
                <a:ext uri="{FF2B5EF4-FFF2-40B4-BE49-F238E27FC236}">
                  <a16:creationId xmlns:a16="http://schemas.microsoft.com/office/drawing/2014/main" id="{22FE2F67-2CE8-46F3-AEA1-F5C355AC15E2}"/>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6" name="Google Shape;5074;p32">
              <a:extLst>
                <a:ext uri="{FF2B5EF4-FFF2-40B4-BE49-F238E27FC236}">
                  <a16:creationId xmlns:a16="http://schemas.microsoft.com/office/drawing/2014/main" id="{36B52F59-033E-492B-A6C4-CB9818A8B9B1}"/>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7" name="Google Shape;5075;p32">
              <a:extLst>
                <a:ext uri="{FF2B5EF4-FFF2-40B4-BE49-F238E27FC236}">
                  <a16:creationId xmlns:a16="http://schemas.microsoft.com/office/drawing/2014/main" id="{1B3E16C7-F1F9-4FD6-A9CF-93782AB395DD}"/>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8" name="Google Shape;5076;p32">
              <a:extLst>
                <a:ext uri="{FF2B5EF4-FFF2-40B4-BE49-F238E27FC236}">
                  <a16:creationId xmlns:a16="http://schemas.microsoft.com/office/drawing/2014/main" id="{375D183E-6015-4408-95F3-BBD45E9EDB6E}"/>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69" name="Google Shape;5077;p32">
              <a:extLst>
                <a:ext uri="{FF2B5EF4-FFF2-40B4-BE49-F238E27FC236}">
                  <a16:creationId xmlns:a16="http://schemas.microsoft.com/office/drawing/2014/main" id="{C1BDD456-E6A0-4FFE-BF41-4E10869CF610}"/>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0" name="Google Shape;5078;p32">
              <a:extLst>
                <a:ext uri="{FF2B5EF4-FFF2-40B4-BE49-F238E27FC236}">
                  <a16:creationId xmlns:a16="http://schemas.microsoft.com/office/drawing/2014/main" id="{242CEADE-8413-4A5B-AD1A-5CE68D68F5CE}"/>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1" name="Google Shape;5079;p32">
              <a:extLst>
                <a:ext uri="{FF2B5EF4-FFF2-40B4-BE49-F238E27FC236}">
                  <a16:creationId xmlns:a16="http://schemas.microsoft.com/office/drawing/2014/main" id="{C9F3F837-5EDD-4D46-9D2F-9F57F3644BF9}"/>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72" name="Google Shape;5080;p32">
            <a:extLst>
              <a:ext uri="{FF2B5EF4-FFF2-40B4-BE49-F238E27FC236}">
                <a16:creationId xmlns:a16="http://schemas.microsoft.com/office/drawing/2014/main" id="{EAD9DCF2-12C6-4038-99B7-AEB787E9B687}"/>
              </a:ext>
            </a:extLst>
          </p:cNvPr>
          <p:cNvGrpSpPr/>
          <p:nvPr/>
        </p:nvGrpSpPr>
        <p:grpSpPr>
          <a:xfrm flipH="1">
            <a:off x="-6844334" y="-2905124"/>
            <a:ext cx="1927729" cy="1891475"/>
            <a:chOff x="2373312" y="4325943"/>
            <a:chExt cx="870445" cy="854075"/>
          </a:xfrm>
        </p:grpSpPr>
        <p:sp>
          <p:nvSpPr>
            <p:cNvPr id="73" name="Google Shape;5081;p32">
              <a:extLst>
                <a:ext uri="{FF2B5EF4-FFF2-40B4-BE49-F238E27FC236}">
                  <a16:creationId xmlns:a16="http://schemas.microsoft.com/office/drawing/2014/main" id="{6944C34E-8BCB-4479-B2A9-4E94C4212685}"/>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4" name="Google Shape;5082;p32">
              <a:extLst>
                <a:ext uri="{FF2B5EF4-FFF2-40B4-BE49-F238E27FC236}">
                  <a16:creationId xmlns:a16="http://schemas.microsoft.com/office/drawing/2014/main" id="{6CB7727B-EA41-4D4B-87DC-9FD4B3575013}"/>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5" name="Google Shape;5083;p32">
              <a:extLst>
                <a:ext uri="{FF2B5EF4-FFF2-40B4-BE49-F238E27FC236}">
                  <a16:creationId xmlns:a16="http://schemas.microsoft.com/office/drawing/2014/main" id="{8912010B-ACAD-40EC-9C93-63EBF38217DB}"/>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6" name="Google Shape;5084;p32">
              <a:extLst>
                <a:ext uri="{FF2B5EF4-FFF2-40B4-BE49-F238E27FC236}">
                  <a16:creationId xmlns:a16="http://schemas.microsoft.com/office/drawing/2014/main" id="{A0804D88-8E15-46D0-A28F-2CB67A55C3FB}"/>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7" name="Google Shape;5085;p32">
              <a:extLst>
                <a:ext uri="{FF2B5EF4-FFF2-40B4-BE49-F238E27FC236}">
                  <a16:creationId xmlns:a16="http://schemas.microsoft.com/office/drawing/2014/main" id="{C78EE3D1-F5FC-42E3-B88D-58A01B6B6269}"/>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8" name="Google Shape;5086;p32">
              <a:extLst>
                <a:ext uri="{FF2B5EF4-FFF2-40B4-BE49-F238E27FC236}">
                  <a16:creationId xmlns:a16="http://schemas.microsoft.com/office/drawing/2014/main" id="{53A64B28-D582-4DFF-98C5-1CDBB773B277}"/>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79" name="Google Shape;5087;p32">
              <a:extLst>
                <a:ext uri="{FF2B5EF4-FFF2-40B4-BE49-F238E27FC236}">
                  <a16:creationId xmlns:a16="http://schemas.microsoft.com/office/drawing/2014/main" id="{99EF04E5-C61D-4B6A-A38E-4AC626AD994F}"/>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0" name="Google Shape;5088;p32">
              <a:extLst>
                <a:ext uri="{FF2B5EF4-FFF2-40B4-BE49-F238E27FC236}">
                  <a16:creationId xmlns:a16="http://schemas.microsoft.com/office/drawing/2014/main" id="{8C4033FD-5267-4371-BF2C-5B9D2C5CA3D1}"/>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1" name="Google Shape;5089;p32">
              <a:extLst>
                <a:ext uri="{FF2B5EF4-FFF2-40B4-BE49-F238E27FC236}">
                  <a16:creationId xmlns:a16="http://schemas.microsoft.com/office/drawing/2014/main" id="{E0679F48-A324-460E-B3C6-F48FBEE960FE}"/>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2" name="Google Shape;5090;p32">
              <a:extLst>
                <a:ext uri="{FF2B5EF4-FFF2-40B4-BE49-F238E27FC236}">
                  <a16:creationId xmlns:a16="http://schemas.microsoft.com/office/drawing/2014/main" id="{B266F397-4EAE-4EE1-B543-BEF079F66786}"/>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3" name="Google Shape;5091;p32">
              <a:extLst>
                <a:ext uri="{FF2B5EF4-FFF2-40B4-BE49-F238E27FC236}">
                  <a16:creationId xmlns:a16="http://schemas.microsoft.com/office/drawing/2014/main" id="{E7989D07-4CD8-4868-B185-EC44CFF041FF}"/>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4" name="Google Shape;5092;p32">
              <a:extLst>
                <a:ext uri="{FF2B5EF4-FFF2-40B4-BE49-F238E27FC236}">
                  <a16:creationId xmlns:a16="http://schemas.microsoft.com/office/drawing/2014/main" id="{36378FE6-CFB7-47BC-914B-090C98886898}"/>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5" name="Google Shape;5093;p32">
              <a:extLst>
                <a:ext uri="{FF2B5EF4-FFF2-40B4-BE49-F238E27FC236}">
                  <a16:creationId xmlns:a16="http://schemas.microsoft.com/office/drawing/2014/main" id="{00F60A5E-80CE-42E0-AA91-C0DA095E9403}"/>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6" name="Google Shape;5094;p32">
              <a:extLst>
                <a:ext uri="{FF2B5EF4-FFF2-40B4-BE49-F238E27FC236}">
                  <a16:creationId xmlns:a16="http://schemas.microsoft.com/office/drawing/2014/main" id="{EE0C6ACC-A204-4FED-8B28-78415F0BE7DF}"/>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7" name="Google Shape;5095;p32">
              <a:extLst>
                <a:ext uri="{FF2B5EF4-FFF2-40B4-BE49-F238E27FC236}">
                  <a16:creationId xmlns:a16="http://schemas.microsoft.com/office/drawing/2014/main" id="{CA05A231-20A6-4E0E-8AA5-868DCDCFC8CB}"/>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8" name="Google Shape;5096;p32">
              <a:extLst>
                <a:ext uri="{FF2B5EF4-FFF2-40B4-BE49-F238E27FC236}">
                  <a16:creationId xmlns:a16="http://schemas.microsoft.com/office/drawing/2014/main" id="{6040680B-DD14-4447-91B3-BE9C77DE3209}"/>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9" name="Google Shape;5097;p32">
              <a:extLst>
                <a:ext uri="{FF2B5EF4-FFF2-40B4-BE49-F238E27FC236}">
                  <a16:creationId xmlns:a16="http://schemas.microsoft.com/office/drawing/2014/main" id="{F3BC2604-8860-427B-AA1D-DD6F2A6CE714}"/>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0" name="Google Shape;5098;p32">
              <a:extLst>
                <a:ext uri="{FF2B5EF4-FFF2-40B4-BE49-F238E27FC236}">
                  <a16:creationId xmlns:a16="http://schemas.microsoft.com/office/drawing/2014/main" id="{17E6EF74-5354-474E-AA7C-0CE5529C6BEA}"/>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1" name="Google Shape;5099;p32">
              <a:extLst>
                <a:ext uri="{FF2B5EF4-FFF2-40B4-BE49-F238E27FC236}">
                  <a16:creationId xmlns:a16="http://schemas.microsoft.com/office/drawing/2014/main" id="{E5076189-B238-4553-82CC-52A587D4CF62}"/>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2" name="Google Shape;5100;p32">
              <a:extLst>
                <a:ext uri="{FF2B5EF4-FFF2-40B4-BE49-F238E27FC236}">
                  <a16:creationId xmlns:a16="http://schemas.microsoft.com/office/drawing/2014/main" id="{76F7DD69-862C-4878-AE8B-BEADA69E0752}"/>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3" name="Google Shape;5101;p32">
              <a:extLst>
                <a:ext uri="{FF2B5EF4-FFF2-40B4-BE49-F238E27FC236}">
                  <a16:creationId xmlns:a16="http://schemas.microsoft.com/office/drawing/2014/main" id="{3B7E7FAF-5AA1-401F-9244-FEA8F6C7D646}"/>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4" name="Google Shape;5102;p32">
              <a:extLst>
                <a:ext uri="{FF2B5EF4-FFF2-40B4-BE49-F238E27FC236}">
                  <a16:creationId xmlns:a16="http://schemas.microsoft.com/office/drawing/2014/main" id="{E749CE97-56D7-4CAE-8916-FC8E6E9B2AF5}"/>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5" name="Google Shape;5103;p32">
              <a:extLst>
                <a:ext uri="{FF2B5EF4-FFF2-40B4-BE49-F238E27FC236}">
                  <a16:creationId xmlns:a16="http://schemas.microsoft.com/office/drawing/2014/main" id="{74C19D34-A2E5-4D93-A17E-564218C8D1A4}"/>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6" name="Google Shape;5104;p32">
              <a:extLst>
                <a:ext uri="{FF2B5EF4-FFF2-40B4-BE49-F238E27FC236}">
                  <a16:creationId xmlns:a16="http://schemas.microsoft.com/office/drawing/2014/main" id="{6E36367C-152D-492B-A3CD-9D3ECB38C9BA}"/>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7" name="Google Shape;5105;p32">
              <a:extLst>
                <a:ext uri="{FF2B5EF4-FFF2-40B4-BE49-F238E27FC236}">
                  <a16:creationId xmlns:a16="http://schemas.microsoft.com/office/drawing/2014/main" id="{24BE408E-02C2-46FE-A4BF-790CDEE46193}"/>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8" name="Google Shape;5106;p32">
              <a:extLst>
                <a:ext uri="{FF2B5EF4-FFF2-40B4-BE49-F238E27FC236}">
                  <a16:creationId xmlns:a16="http://schemas.microsoft.com/office/drawing/2014/main" id="{658480E6-D035-4925-8CEB-7870BF5CD31D}"/>
                </a:ext>
              </a:extLst>
            </p:cNvPr>
            <p:cNvSpPr/>
            <p:nvPr/>
          </p:nvSpPr>
          <p:spPr>
            <a:xfrm>
              <a:off x="2564308" y="4342308"/>
              <a:ext cx="679449" cy="836613"/>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99" name="Google Shape;5107;p32">
            <a:extLst>
              <a:ext uri="{FF2B5EF4-FFF2-40B4-BE49-F238E27FC236}">
                <a16:creationId xmlns:a16="http://schemas.microsoft.com/office/drawing/2014/main" id="{F39FE6E7-F511-44DC-BBD0-DDF44BEACA15}"/>
              </a:ext>
            </a:extLst>
          </p:cNvPr>
          <p:cNvGrpSpPr/>
          <p:nvPr/>
        </p:nvGrpSpPr>
        <p:grpSpPr>
          <a:xfrm flipH="1">
            <a:off x="-9505132" y="-2912883"/>
            <a:ext cx="1879827" cy="1899238"/>
            <a:chOff x="3573460" y="4322438"/>
            <a:chExt cx="848816" cy="857580"/>
          </a:xfrm>
        </p:grpSpPr>
        <p:sp>
          <p:nvSpPr>
            <p:cNvPr id="100" name="Google Shape;5108;p32">
              <a:extLst>
                <a:ext uri="{FF2B5EF4-FFF2-40B4-BE49-F238E27FC236}">
                  <a16:creationId xmlns:a16="http://schemas.microsoft.com/office/drawing/2014/main" id="{53DBB28D-A6B3-4D23-9CC7-6ABB6D1A17D8}"/>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1" name="Google Shape;5109;p32">
              <a:extLst>
                <a:ext uri="{FF2B5EF4-FFF2-40B4-BE49-F238E27FC236}">
                  <a16:creationId xmlns:a16="http://schemas.microsoft.com/office/drawing/2014/main" id="{FB041778-F2D4-4965-AADC-0A5150B28721}"/>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2" name="Google Shape;5110;p32">
              <a:extLst>
                <a:ext uri="{FF2B5EF4-FFF2-40B4-BE49-F238E27FC236}">
                  <a16:creationId xmlns:a16="http://schemas.microsoft.com/office/drawing/2014/main" id="{8030DC3A-749A-4273-97B6-E566ABF0C232}"/>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3" name="Google Shape;5111;p32">
              <a:extLst>
                <a:ext uri="{FF2B5EF4-FFF2-40B4-BE49-F238E27FC236}">
                  <a16:creationId xmlns:a16="http://schemas.microsoft.com/office/drawing/2014/main" id="{650BF397-C79C-422D-9B87-BC006E66EB57}"/>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4" name="Google Shape;5112;p32">
              <a:extLst>
                <a:ext uri="{FF2B5EF4-FFF2-40B4-BE49-F238E27FC236}">
                  <a16:creationId xmlns:a16="http://schemas.microsoft.com/office/drawing/2014/main" id="{5784202D-7E9B-4D21-A69B-96F61BBAC076}"/>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5" name="Google Shape;5113;p32">
              <a:extLst>
                <a:ext uri="{FF2B5EF4-FFF2-40B4-BE49-F238E27FC236}">
                  <a16:creationId xmlns:a16="http://schemas.microsoft.com/office/drawing/2014/main" id="{86CC8A70-5CEB-4CED-BC66-EBF11AEBEBFD}"/>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6" name="Google Shape;5114;p32">
              <a:extLst>
                <a:ext uri="{FF2B5EF4-FFF2-40B4-BE49-F238E27FC236}">
                  <a16:creationId xmlns:a16="http://schemas.microsoft.com/office/drawing/2014/main" id="{0B6BA562-F58D-4794-89DF-45C6E171DCEC}"/>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7" name="Google Shape;5115;p32">
              <a:extLst>
                <a:ext uri="{FF2B5EF4-FFF2-40B4-BE49-F238E27FC236}">
                  <a16:creationId xmlns:a16="http://schemas.microsoft.com/office/drawing/2014/main" id="{5A02F3AC-D470-4419-8F60-AC3BA78724B0}"/>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8" name="Google Shape;5116;p32">
              <a:extLst>
                <a:ext uri="{FF2B5EF4-FFF2-40B4-BE49-F238E27FC236}">
                  <a16:creationId xmlns:a16="http://schemas.microsoft.com/office/drawing/2014/main" id="{5F7238AB-5245-460B-962A-CD9B8BC96188}"/>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9" name="Google Shape;5117;p32">
              <a:extLst>
                <a:ext uri="{FF2B5EF4-FFF2-40B4-BE49-F238E27FC236}">
                  <a16:creationId xmlns:a16="http://schemas.microsoft.com/office/drawing/2014/main" id="{7DD6FA34-FDB5-4987-8D8A-BE557CEDACD2}"/>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0" name="Google Shape;5118;p32">
              <a:extLst>
                <a:ext uri="{FF2B5EF4-FFF2-40B4-BE49-F238E27FC236}">
                  <a16:creationId xmlns:a16="http://schemas.microsoft.com/office/drawing/2014/main" id="{BD2802EC-E608-4851-84B7-98F11AB1DF6C}"/>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1" name="Google Shape;5119;p32">
              <a:extLst>
                <a:ext uri="{FF2B5EF4-FFF2-40B4-BE49-F238E27FC236}">
                  <a16:creationId xmlns:a16="http://schemas.microsoft.com/office/drawing/2014/main" id="{E9BE1DAB-9527-4ECB-B728-D741239F6422}"/>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2" name="Google Shape;5120;p32">
              <a:extLst>
                <a:ext uri="{FF2B5EF4-FFF2-40B4-BE49-F238E27FC236}">
                  <a16:creationId xmlns:a16="http://schemas.microsoft.com/office/drawing/2014/main" id="{27424980-0D46-468E-B997-C82BA9B14A83}"/>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3" name="Google Shape;5121;p32">
              <a:extLst>
                <a:ext uri="{FF2B5EF4-FFF2-40B4-BE49-F238E27FC236}">
                  <a16:creationId xmlns:a16="http://schemas.microsoft.com/office/drawing/2014/main" id="{5F152FCF-B704-46E3-8FF5-09E05016A8FF}"/>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4" name="Google Shape;5122;p32">
              <a:extLst>
                <a:ext uri="{FF2B5EF4-FFF2-40B4-BE49-F238E27FC236}">
                  <a16:creationId xmlns:a16="http://schemas.microsoft.com/office/drawing/2014/main" id="{50216653-5E81-42EB-8E81-2BB50247904D}"/>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5" name="Google Shape;5123;p32">
              <a:extLst>
                <a:ext uri="{FF2B5EF4-FFF2-40B4-BE49-F238E27FC236}">
                  <a16:creationId xmlns:a16="http://schemas.microsoft.com/office/drawing/2014/main" id="{91B54BCF-4563-4E92-B1B4-13BE0C4BB5D3}"/>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6" name="Google Shape;5124;p32">
              <a:extLst>
                <a:ext uri="{FF2B5EF4-FFF2-40B4-BE49-F238E27FC236}">
                  <a16:creationId xmlns:a16="http://schemas.microsoft.com/office/drawing/2014/main" id="{821F89CE-2401-4ADD-88CB-118415CB3A09}"/>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7" name="Google Shape;5125;p32">
              <a:extLst>
                <a:ext uri="{FF2B5EF4-FFF2-40B4-BE49-F238E27FC236}">
                  <a16:creationId xmlns:a16="http://schemas.microsoft.com/office/drawing/2014/main" id="{485F4C60-353F-4F19-B1E4-70F89222B045}"/>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8" name="Google Shape;5126;p32">
              <a:extLst>
                <a:ext uri="{FF2B5EF4-FFF2-40B4-BE49-F238E27FC236}">
                  <a16:creationId xmlns:a16="http://schemas.microsoft.com/office/drawing/2014/main" id="{BD3C17C2-2A7C-4C30-B873-927FF0A0982D}"/>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9" name="Google Shape;5127;p32">
              <a:extLst>
                <a:ext uri="{FF2B5EF4-FFF2-40B4-BE49-F238E27FC236}">
                  <a16:creationId xmlns:a16="http://schemas.microsoft.com/office/drawing/2014/main" id="{12E57CC3-D6E2-46DE-97A0-4590F23D4C61}"/>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0" name="Google Shape;5128;p32">
              <a:extLst>
                <a:ext uri="{FF2B5EF4-FFF2-40B4-BE49-F238E27FC236}">
                  <a16:creationId xmlns:a16="http://schemas.microsoft.com/office/drawing/2014/main" id="{28226936-0648-4E82-8E76-05D57964FFB1}"/>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1" name="Google Shape;5129;p32">
              <a:extLst>
                <a:ext uri="{FF2B5EF4-FFF2-40B4-BE49-F238E27FC236}">
                  <a16:creationId xmlns:a16="http://schemas.microsoft.com/office/drawing/2014/main" id="{9F06C0BA-F1CC-43AF-98BF-6F9031A30C4A}"/>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2" name="Google Shape;5130;p32">
              <a:extLst>
                <a:ext uri="{FF2B5EF4-FFF2-40B4-BE49-F238E27FC236}">
                  <a16:creationId xmlns:a16="http://schemas.microsoft.com/office/drawing/2014/main" id="{0A2828C1-72E7-4CE7-8B10-616E42B1FC1A}"/>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3" name="Google Shape;5131;p32">
              <a:extLst>
                <a:ext uri="{FF2B5EF4-FFF2-40B4-BE49-F238E27FC236}">
                  <a16:creationId xmlns:a16="http://schemas.microsoft.com/office/drawing/2014/main" id="{99FAF187-64E7-40A4-99F4-0C295B40AF93}"/>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4" name="Google Shape;5132;p32">
              <a:extLst>
                <a:ext uri="{FF2B5EF4-FFF2-40B4-BE49-F238E27FC236}">
                  <a16:creationId xmlns:a16="http://schemas.microsoft.com/office/drawing/2014/main" id="{C288D18E-8E93-45D4-929B-0716877EEDBA}"/>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5" name="Google Shape;5133;p32">
              <a:extLst>
                <a:ext uri="{FF2B5EF4-FFF2-40B4-BE49-F238E27FC236}">
                  <a16:creationId xmlns:a16="http://schemas.microsoft.com/office/drawing/2014/main" id="{9239022C-36D0-47FF-9E6B-AAA656F4E2AA}"/>
                </a:ext>
              </a:extLst>
            </p:cNvPr>
            <p:cNvSpPr/>
            <p:nvPr/>
          </p:nvSpPr>
          <p:spPr>
            <a:xfrm rot="10800000">
              <a:off x="4001589" y="4322438"/>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126" name="Google Shape;5134;p32">
            <a:extLst>
              <a:ext uri="{FF2B5EF4-FFF2-40B4-BE49-F238E27FC236}">
                <a16:creationId xmlns:a16="http://schemas.microsoft.com/office/drawing/2014/main" id="{EFCA749E-9C03-4F06-90D5-DDA43F3D7A0D}"/>
              </a:ext>
            </a:extLst>
          </p:cNvPr>
          <p:cNvGrpSpPr/>
          <p:nvPr/>
        </p:nvGrpSpPr>
        <p:grpSpPr>
          <a:xfrm flipH="1">
            <a:off x="-12110078" y="-2905124"/>
            <a:ext cx="1888662" cy="1891475"/>
            <a:chOff x="4775196" y="4325943"/>
            <a:chExt cx="852805" cy="854075"/>
          </a:xfrm>
        </p:grpSpPr>
        <p:sp>
          <p:nvSpPr>
            <p:cNvPr id="127" name="Google Shape;5135;p32">
              <a:extLst>
                <a:ext uri="{FF2B5EF4-FFF2-40B4-BE49-F238E27FC236}">
                  <a16:creationId xmlns:a16="http://schemas.microsoft.com/office/drawing/2014/main" id="{85C27ED4-5498-48F6-B28C-A74D4DD1F1F3}"/>
                </a:ext>
              </a:extLst>
            </p:cNvPr>
            <p:cNvSpPr/>
            <p:nvPr/>
          </p:nvSpPr>
          <p:spPr>
            <a:xfrm>
              <a:off x="4887909"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8" name="Google Shape;5136;p32">
              <a:extLst>
                <a:ext uri="{FF2B5EF4-FFF2-40B4-BE49-F238E27FC236}">
                  <a16:creationId xmlns:a16="http://schemas.microsoft.com/office/drawing/2014/main" id="{F0A17685-011D-42A4-9D26-EE26FCC42F71}"/>
                </a:ext>
              </a:extLst>
            </p:cNvPr>
            <p:cNvSpPr/>
            <p:nvPr/>
          </p:nvSpPr>
          <p:spPr>
            <a:xfrm>
              <a:off x="4775196"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9" name="Google Shape;5137;p32">
              <a:extLst>
                <a:ext uri="{FF2B5EF4-FFF2-40B4-BE49-F238E27FC236}">
                  <a16:creationId xmlns:a16="http://schemas.microsoft.com/office/drawing/2014/main" id="{47962D15-B491-4EF6-A4EB-D9B620E4B750}"/>
                </a:ext>
              </a:extLst>
            </p:cNvPr>
            <p:cNvSpPr/>
            <p:nvPr/>
          </p:nvSpPr>
          <p:spPr>
            <a:xfrm>
              <a:off x="5218108"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0" name="Google Shape;5138;p32">
              <a:extLst>
                <a:ext uri="{FF2B5EF4-FFF2-40B4-BE49-F238E27FC236}">
                  <a16:creationId xmlns:a16="http://schemas.microsoft.com/office/drawing/2014/main" id="{4EE07652-B72A-43D2-B8A5-D5B6AC469D22}"/>
                </a:ext>
              </a:extLst>
            </p:cNvPr>
            <p:cNvSpPr/>
            <p:nvPr/>
          </p:nvSpPr>
          <p:spPr>
            <a:xfrm>
              <a:off x="5016496"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1" name="Google Shape;5139;p32">
              <a:extLst>
                <a:ext uri="{FF2B5EF4-FFF2-40B4-BE49-F238E27FC236}">
                  <a16:creationId xmlns:a16="http://schemas.microsoft.com/office/drawing/2014/main" id="{F00800F5-33A3-4B3F-A776-223A41465548}"/>
                </a:ext>
              </a:extLst>
            </p:cNvPr>
            <p:cNvSpPr/>
            <p:nvPr/>
          </p:nvSpPr>
          <p:spPr>
            <a:xfrm>
              <a:off x="4837109"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2" name="Google Shape;5140;p32">
              <a:extLst>
                <a:ext uri="{FF2B5EF4-FFF2-40B4-BE49-F238E27FC236}">
                  <a16:creationId xmlns:a16="http://schemas.microsoft.com/office/drawing/2014/main" id="{83C043C0-C31A-4537-BE92-172AE0AD0872}"/>
                </a:ext>
              </a:extLst>
            </p:cNvPr>
            <p:cNvSpPr/>
            <p:nvPr/>
          </p:nvSpPr>
          <p:spPr>
            <a:xfrm>
              <a:off x="4856159"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3" name="Google Shape;5141;p32">
              <a:extLst>
                <a:ext uri="{FF2B5EF4-FFF2-40B4-BE49-F238E27FC236}">
                  <a16:creationId xmlns:a16="http://schemas.microsoft.com/office/drawing/2014/main" id="{C4339BC1-6E3A-4BF5-8FCB-4694964CCE15}"/>
                </a:ext>
              </a:extLst>
            </p:cNvPr>
            <p:cNvSpPr/>
            <p:nvPr/>
          </p:nvSpPr>
          <p:spPr>
            <a:xfrm>
              <a:off x="5045071"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4" name="Google Shape;5142;p32">
              <a:extLst>
                <a:ext uri="{FF2B5EF4-FFF2-40B4-BE49-F238E27FC236}">
                  <a16:creationId xmlns:a16="http://schemas.microsoft.com/office/drawing/2014/main" id="{69B72BBE-0AFE-4CF0-9003-16EDB57A3334}"/>
                </a:ext>
              </a:extLst>
            </p:cNvPr>
            <p:cNvSpPr/>
            <p:nvPr/>
          </p:nvSpPr>
          <p:spPr>
            <a:xfrm>
              <a:off x="5251446"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5" name="Google Shape;5143;p32">
              <a:extLst>
                <a:ext uri="{FF2B5EF4-FFF2-40B4-BE49-F238E27FC236}">
                  <a16:creationId xmlns:a16="http://schemas.microsoft.com/office/drawing/2014/main" id="{DF795897-8EBD-4D83-91D6-6F669BB35B1D}"/>
                </a:ext>
              </a:extLst>
            </p:cNvPr>
            <p:cNvSpPr/>
            <p:nvPr/>
          </p:nvSpPr>
          <p:spPr>
            <a:xfrm>
              <a:off x="5227633"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6" name="Google Shape;5144;p32">
              <a:extLst>
                <a:ext uri="{FF2B5EF4-FFF2-40B4-BE49-F238E27FC236}">
                  <a16:creationId xmlns:a16="http://schemas.microsoft.com/office/drawing/2014/main" id="{5BD9510F-1E28-4FA9-93F9-43831277F5B0}"/>
                </a:ext>
              </a:extLst>
            </p:cNvPr>
            <p:cNvSpPr/>
            <p:nvPr/>
          </p:nvSpPr>
          <p:spPr>
            <a:xfrm>
              <a:off x="5270496"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7" name="Google Shape;5145;p32">
              <a:extLst>
                <a:ext uri="{FF2B5EF4-FFF2-40B4-BE49-F238E27FC236}">
                  <a16:creationId xmlns:a16="http://schemas.microsoft.com/office/drawing/2014/main" id="{96B4FF44-9958-4BEE-AE58-51B69D1537F8}"/>
                </a:ext>
              </a:extLst>
            </p:cNvPr>
            <p:cNvSpPr/>
            <p:nvPr/>
          </p:nvSpPr>
          <p:spPr>
            <a:xfrm>
              <a:off x="5243508"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8" name="Google Shape;5146;p32">
              <a:extLst>
                <a:ext uri="{FF2B5EF4-FFF2-40B4-BE49-F238E27FC236}">
                  <a16:creationId xmlns:a16="http://schemas.microsoft.com/office/drawing/2014/main" id="{1BB67927-B7FD-4E01-B996-805593DE878F}"/>
                </a:ext>
              </a:extLst>
            </p:cNvPr>
            <p:cNvSpPr/>
            <p:nvPr/>
          </p:nvSpPr>
          <p:spPr>
            <a:xfrm>
              <a:off x="4987921"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9" name="Google Shape;5147;p32">
              <a:extLst>
                <a:ext uri="{FF2B5EF4-FFF2-40B4-BE49-F238E27FC236}">
                  <a16:creationId xmlns:a16="http://schemas.microsoft.com/office/drawing/2014/main" id="{1F3AD908-38DE-4CA5-8714-79DBE25331DA}"/>
                </a:ext>
              </a:extLst>
            </p:cNvPr>
            <p:cNvSpPr/>
            <p:nvPr/>
          </p:nvSpPr>
          <p:spPr>
            <a:xfrm>
              <a:off x="4960934"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0" name="Google Shape;5148;p32">
              <a:extLst>
                <a:ext uri="{FF2B5EF4-FFF2-40B4-BE49-F238E27FC236}">
                  <a16:creationId xmlns:a16="http://schemas.microsoft.com/office/drawing/2014/main" id="{2AD0788C-BD9E-42C7-82F3-4BDD89F49905}"/>
                </a:ext>
              </a:extLst>
            </p:cNvPr>
            <p:cNvSpPr/>
            <p:nvPr/>
          </p:nvSpPr>
          <p:spPr>
            <a:xfrm>
              <a:off x="5035546"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1" name="Google Shape;5149;p32">
              <a:extLst>
                <a:ext uri="{FF2B5EF4-FFF2-40B4-BE49-F238E27FC236}">
                  <a16:creationId xmlns:a16="http://schemas.microsoft.com/office/drawing/2014/main" id="{DCA77F58-E47C-4EEB-8987-F0300605DD42}"/>
                </a:ext>
              </a:extLst>
            </p:cNvPr>
            <p:cNvSpPr/>
            <p:nvPr/>
          </p:nvSpPr>
          <p:spPr>
            <a:xfrm>
              <a:off x="5035546"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2" name="Google Shape;5150;p32">
              <a:extLst>
                <a:ext uri="{FF2B5EF4-FFF2-40B4-BE49-F238E27FC236}">
                  <a16:creationId xmlns:a16="http://schemas.microsoft.com/office/drawing/2014/main" id="{AE5EE4F7-F42E-475E-AC02-210A9ABADD71}"/>
                </a:ext>
              </a:extLst>
            </p:cNvPr>
            <p:cNvSpPr/>
            <p:nvPr/>
          </p:nvSpPr>
          <p:spPr>
            <a:xfrm>
              <a:off x="4840284"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3" name="Google Shape;5151;p32">
              <a:extLst>
                <a:ext uri="{FF2B5EF4-FFF2-40B4-BE49-F238E27FC236}">
                  <a16:creationId xmlns:a16="http://schemas.microsoft.com/office/drawing/2014/main" id="{F8A219B4-BDD6-4424-8477-48C4EDB785D6}"/>
                </a:ext>
              </a:extLst>
            </p:cNvPr>
            <p:cNvSpPr/>
            <p:nvPr/>
          </p:nvSpPr>
          <p:spPr>
            <a:xfrm>
              <a:off x="5024434"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4" name="Google Shape;5152;p32">
              <a:extLst>
                <a:ext uri="{FF2B5EF4-FFF2-40B4-BE49-F238E27FC236}">
                  <a16:creationId xmlns:a16="http://schemas.microsoft.com/office/drawing/2014/main" id="{1EE838B3-F37B-4CBC-AB63-982572D504CA}"/>
                </a:ext>
              </a:extLst>
            </p:cNvPr>
            <p:cNvSpPr/>
            <p:nvPr/>
          </p:nvSpPr>
          <p:spPr>
            <a:xfrm>
              <a:off x="4857746"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5" name="Google Shape;5153;p32">
              <a:extLst>
                <a:ext uri="{FF2B5EF4-FFF2-40B4-BE49-F238E27FC236}">
                  <a16:creationId xmlns:a16="http://schemas.microsoft.com/office/drawing/2014/main" id="{8252D111-F137-4B6E-ACA5-695D368F12F8}"/>
                </a:ext>
              </a:extLst>
            </p:cNvPr>
            <p:cNvSpPr/>
            <p:nvPr/>
          </p:nvSpPr>
          <p:spPr>
            <a:xfrm>
              <a:off x="5097459"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6" name="Google Shape;5154;p32">
              <a:extLst>
                <a:ext uri="{FF2B5EF4-FFF2-40B4-BE49-F238E27FC236}">
                  <a16:creationId xmlns:a16="http://schemas.microsoft.com/office/drawing/2014/main" id="{6CBE1639-840E-44B9-9CA7-F7BEA462329C}"/>
                </a:ext>
              </a:extLst>
            </p:cNvPr>
            <p:cNvSpPr/>
            <p:nvPr/>
          </p:nvSpPr>
          <p:spPr>
            <a:xfrm>
              <a:off x="5526083"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7" name="Google Shape;5155;p32">
              <a:extLst>
                <a:ext uri="{FF2B5EF4-FFF2-40B4-BE49-F238E27FC236}">
                  <a16:creationId xmlns:a16="http://schemas.microsoft.com/office/drawing/2014/main" id="{563F5955-6909-4A3C-8087-9BA906965432}"/>
                </a:ext>
              </a:extLst>
            </p:cNvPr>
            <p:cNvSpPr/>
            <p:nvPr/>
          </p:nvSpPr>
          <p:spPr>
            <a:xfrm>
              <a:off x="5353046"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8" name="Google Shape;5156;p32">
              <a:extLst>
                <a:ext uri="{FF2B5EF4-FFF2-40B4-BE49-F238E27FC236}">
                  <a16:creationId xmlns:a16="http://schemas.microsoft.com/office/drawing/2014/main" id="{3F6C5E1F-63B1-46A6-998C-FD063093919D}"/>
                </a:ext>
              </a:extLst>
            </p:cNvPr>
            <p:cNvSpPr/>
            <p:nvPr/>
          </p:nvSpPr>
          <p:spPr>
            <a:xfrm>
              <a:off x="4845046"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9" name="Google Shape;5157;p32">
              <a:extLst>
                <a:ext uri="{FF2B5EF4-FFF2-40B4-BE49-F238E27FC236}">
                  <a16:creationId xmlns:a16="http://schemas.microsoft.com/office/drawing/2014/main" id="{32559EA0-9C05-4F4F-B69F-EE796AB714D7}"/>
                </a:ext>
              </a:extLst>
            </p:cNvPr>
            <p:cNvSpPr/>
            <p:nvPr/>
          </p:nvSpPr>
          <p:spPr>
            <a:xfrm>
              <a:off x="5087934"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0" name="Google Shape;5158;p32">
              <a:extLst>
                <a:ext uri="{FF2B5EF4-FFF2-40B4-BE49-F238E27FC236}">
                  <a16:creationId xmlns:a16="http://schemas.microsoft.com/office/drawing/2014/main" id="{45EC4D08-98F3-45A1-9375-39005E5B686B}"/>
                </a:ext>
              </a:extLst>
            </p:cNvPr>
            <p:cNvSpPr/>
            <p:nvPr/>
          </p:nvSpPr>
          <p:spPr>
            <a:xfrm>
              <a:off x="5516558" y="4767268"/>
              <a:ext cx="69850"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1" name="Google Shape;5159;p32">
              <a:extLst>
                <a:ext uri="{FF2B5EF4-FFF2-40B4-BE49-F238E27FC236}">
                  <a16:creationId xmlns:a16="http://schemas.microsoft.com/office/drawing/2014/main" id="{B4C84A8E-2B4B-47DC-BE6B-48E3F3A0800F}"/>
                </a:ext>
              </a:extLst>
            </p:cNvPr>
            <p:cNvSpPr/>
            <p:nvPr/>
          </p:nvSpPr>
          <p:spPr>
            <a:xfrm>
              <a:off x="5341933"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2" name="Google Shape;5160;p32">
              <a:extLst>
                <a:ext uri="{FF2B5EF4-FFF2-40B4-BE49-F238E27FC236}">
                  <a16:creationId xmlns:a16="http://schemas.microsoft.com/office/drawing/2014/main" id="{B8CEFDD7-D581-46A1-BFDD-FB960804B094}"/>
                </a:ext>
              </a:extLst>
            </p:cNvPr>
            <p:cNvSpPr/>
            <p:nvPr/>
          </p:nvSpPr>
          <p:spPr>
            <a:xfrm rot="10800000">
              <a:off x="5118414" y="4325943"/>
              <a:ext cx="509587" cy="854075"/>
            </a:xfrm>
            <a:custGeom>
              <a:avLst/>
              <a:gdLst/>
              <a:ahLst/>
              <a:cxnLst/>
              <a:rect l="l" t="t" r="r" b="b"/>
              <a:pathLst>
                <a:path w="238" h="396" extrusionOk="0">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53" name="Google Shape;5161;p32">
            <a:extLst>
              <a:ext uri="{FF2B5EF4-FFF2-40B4-BE49-F238E27FC236}">
                <a16:creationId xmlns:a16="http://schemas.microsoft.com/office/drawing/2014/main" id="{C626CEDE-7EF5-46CD-8A57-344B43249C95}"/>
              </a:ext>
            </a:extLst>
          </p:cNvPr>
          <p:cNvSpPr/>
          <p:nvPr/>
        </p:nvSpPr>
        <p:spPr>
          <a:xfrm flipH="1">
            <a:off x="-3772132" y="494158"/>
            <a:ext cx="1343638"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المحاق </a:t>
            </a:r>
            <a:endParaRPr sz="2400" dirty="0">
              <a:solidFill>
                <a:schemeClr val="lt1"/>
              </a:solidFill>
              <a:latin typeface="Tajawal"/>
              <a:ea typeface="Tajawal"/>
              <a:cs typeface="Tajawal"/>
              <a:sym typeface="Tajawal"/>
            </a:endParaRPr>
          </a:p>
        </p:txBody>
      </p:sp>
      <p:sp>
        <p:nvSpPr>
          <p:cNvPr id="154" name="Google Shape;5162;p32">
            <a:extLst>
              <a:ext uri="{FF2B5EF4-FFF2-40B4-BE49-F238E27FC236}">
                <a16:creationId xmlns:a16="http://schemas.microsoft.com/office/drawing/2014/main" id="{E03BED5B-79D2-4DE1-B3C7-50D1D3517771}"/>
              </a:ext>
            </a:extLst>
          </p:cNvPr>
          <p:cNvSpPr/>
          <p:nvPr/>
        </p:nvSpPr>
        <p:spPr>
          <a:xfrm flipH="1">
            <a:off x="-6765687" y="494158"/>
            <a:ext cx="1939955"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الهلال الأول</a:t>
            </a:r>
            <a:endParaRPr sz="2400" dirty="0">
              <a:solidFill>
                <a:schemeClr val="lt1"/>
              </a:solidFill>
              <a:latin typeface="Tajawal"/>
              <a:ea typeface="Tajawal"/>
              <a:cs typeface="Tajawal"/>
              <a:sym typeface="Tajawal"/>
            </a:endParaRPr>
          </a:p>
        </p:txBody>
      </p:sp>
      <p:sp>
        <p:nvSpPr>
          <p:cNvPr id="155" name="Google Shape;5163;p32">
            <a:extLst>
              <a:ext uri="{FF2B5EF4-FFF2-40B4-BE49-F238E27FC236}">
                <a16:creationId xmlns:a16="http://schemas.microsoft.com/office/drawing/2014/main" id="{5BE08AEF-BA0C-4C65-891A-437991101BFD}"/>
              </a:ext>
            </a:extLst>
          </p:cNvPr>
          <p:cNvSpPr/>
          <p:nvPr/>
        </p:nvSpPr>
        <p:spPr>
          <a:xfrm flipH="1">
            <a:off x="-9347255" y="494158"/>
            <a:ext cx="1657826"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التربيع الأول</a:t>
            </a:r>
            <a:endParaRPr sz="2400" dirty="0">
              <a:solidFill>
                <a:schemeClr val="lt1"/>
              </a:solidFill>
              <a:latin typeface="Tajawal"/>
              <a:ea typeface="Tajawal"/>
              <a:cs typeface="Tajawal"/>
              <a:sym typeface="Tajawal"/>
            </a:endParaRPr>
          </a:p>
        </p:txBody>
      </p:sp>
      <p:sp>
        <p:nvSpPr>
          <p:cNvPr id="156" name="Google Shape;5164;p32">
            <a:extLst>
              <a:ext uri="{FF2B5EF4-FFF2-40B4-BE49-F238E27FC236}">
                <a16:creationId xmlns:a16="http://schemas.microsoft.com/office/drawing/2014/main" id="{A428BF10-9149-426C-971A-FFCE990F2B63}"/>
              </a:ext>
            </a:extLst>
          </p:cNvPr>
          <p:cNvSpPr/>
          <p:nvPr/>
        </p:nvSpPr>
        <p:spPr>
          <a:xfrm flipH="1">
            <a:off x="-12169157" y="494158"/>
            <a:ext cx="2052165"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الأحـدب الأول</a:t>
            </a:r>
            <a:endParaRPr sz="2400" dirty="0">
              <a:solidFill>
                <a:schemeClr val="lt1"/>
              </a:solidFill>
              <a:latin typeface="Tajawal"/>
              <a:ea typeface="Tajawal"/>
              <a:cs typeface="Tajawal"/>
              <a:sym typeface="Tajawal"/>
            </a:endParaRPr>
          </a:p>
        </p:txBody>
      </p:sp>
      <p:cxnSp>
        <p:nvCxnSpPr>
          <p:cNvPr id="157" name="Google Shape;5165;p32">
            <a:extLst>
              <a:ext uri="{FF2B5EF4-FFF2-40B4-BE49-F238E27FC236}">
                <a16:creationId xmlns:a16="http://schemas.microsoft.com/office/drawing/2014/main" id="{DF4A0B76-3362-44C1-B6D5-CF55C17CC73B}"/>
              </a:ext>
            </a:extLst>
          </p:cNvPr>
          <p:cNvCxnSpPr/>
          <p:nvPr/>
        </p:nvCxnSpPr>
        <p:spPr>
          <a:xfrm>
            <a:off x="-3087650" y="-761704"/>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158" name="Google Shape;5166;p32">
            <a:extLst>
              <a:ext uri="{FF2B5EF4-FFF2-40B4-BE49-F238E27FC236}">
                <a16:creationId xmlns:a16="http://schemas.microsoft.com/office/drawing/2014/main" id="{D85A6131-E176-48F6-8CCB-093E686A7B4A}"/>
              </a:ext>
            </a:extLst>
          </p:cNvPr>
          <p:cNvCxnSpPr/>
          <p:nvPr/>
        </p:nvCxnSpPr>
        <p:spPr>
          <a:xfrm>
            <a:off x="-5787307" y="-761704"/>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159" name="Google Shape;5167;p32">
            <a:extLst>
              <a:ext uri="{FF2B5EF4-FFF2-40B4-BE49-F238E27FC236}">
                <a16:creationId xmlns:a16="http://schemas.microsoft.com/office/drawing/2014/main" id="{A18E6ADC-6E98-4E7D-B599-A390FC979BA8}"/>
              </a:ext>
            </a:extLst>
          </p:cNvPr>
          <p:cNvCxnSpPr/>
          <p:nvPr/>
        </p:nvCxnSpPr>
        <p:spPr>
          <a:xfrm>
            <a:off x="-8515993" y="-761704"/>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160" name="Google Shape;5168;p32">
            <a:extLst>
              <a:ext uri="{FF2B5EF4-FFF2-40B4-BE49-F238E27FC236}">
                <a16:creationId xmlns:a16="http://schemas.microsoft.com/office/drawing/2014/main" id="{EAAA6BFA-AD4A-4747-BDE6-73AA75EF8FA8}"/>
              </a:ext>
            </a:extLst>
          </p:cNvPr>
          <p:cNvCxnSpPr/>
          <p:nvPr/>
        </p:nvCxnSpPr>
        <p:spPr>
          <a:xfrm>
            <a:off x="-11143078" y="-761704"/>
            <a:ext cx="0" cy="1001487"/>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68452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مورف 1">
            <a:extLst>
              <a:ext uri="{FF2B5EF4-FFF2-40B4-BE49-F238E27FC236}">
                <a16:creationId xmlns:a16="http://schemas.microsoft.com/office/drawing/2014/main" id="{3F4EED96-8ED4-4412-B7B4-E2C175DD3518}"/>
              </a:ext>
            </a:extLst>
          </p:cNvPr>
          <p:cNvSpPr txBox="1"/>
          <p:nvPr/>
        </p:nvSpPr>
        <p:spPr>
          <a:xfrm>
            <a:off x="4052106" y="468563"/>
            <a:ext cx="4849418" cy="769441"/>
          </a:xfrm>
          <a:prstGeom prst="rect">
            <a:avLst/>
          </a:prstGeom>
          <a:noFill/>
        </p:spPr>
        <p:txBody>
          <a:bodyPr wrap="square" rtlCol="1">
            <a:spAutoFit/>
          </a:bodyPr>
          <a:lstStyle/>
          <a:p>
            <a:pPr algn="ctr"/>
            <a:r>
              <a:rPr lang="ar-SA" sz="44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257" name="Google Shape;5053;p32">
            <a:extLst>
              <a:ext uri="{FF2B5EF4-FFF2-40B4-BE49-F238E27FC236}">
                <a16:creationId xmlns:a16="http://schemas.microsoft.com/office/drawing/2014/main" id="{2C4F1B36-C7EF-4D46-9D87-19F3D61F5F1E}"/>
              </a:ext>
            </a:extLst>
          </p:cNvPr>
          <p:cNvGrpSpPr/>
          <p:nvPr/>
        </p:nvGrpSpPr>
        <p:grpSpPr>
          <a:xfrm flipH="1">
            <a:off x="9493678" y="2544449"/>
            <a:ext cx="1877411" cy="1891475"/>
            <a:chOff x="1173163" y="4325943"/>
            <a:chExt cx="847725" cy="854075"/>
          </a:xfrm>
        </p:grpSpPr>
        <p:sp>
          <p:nvSpPr>
            <p:cNvPr id="339" name="Google Shape;5054;p32">
              <a:extLst>
                <a:ext uri="{FF2B5EF4-FFF2-40B4-BE49-F238E27FC236}">
                  <a16:creationId xmlns:a16="http://schemas.microsoft.com/office/drawing/2014/main" id="{89D45AC7-B217-4206-81AB-B2C98BC304F8}"/>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0" name="Google Shape;5055;p32">
              <a:extLst>
                <a:ext uri="{FF2B5EF4-FFF2-40B4-BE49-F238E27FC236}">
                  <a16:creationId xmlns:a16="http://schemas.microsoft.com/office/drawing/2014/main" id="{F10494B0-F832-44F9-BD78-A880E831D325}"/>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1" name="Google Shape;5056;p32">
              <a:extLst>
                <a:ext uri="{FF2B5EF4-FFF2-40B4-BE49-F238E27FC236}">
                  <a16:creationId xmlns:a16="http://schemas.microsoft.com/office/drawing/2014/main" id="{5D2271CA-9A61-4FF9-A791-7F976289B87B}"/>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2" name="Google Shape;5057;p32">
              <a:extLst>
                <a:ext uri="{FF2B5EF4-FFF2-40B4-BE49-F238E27FC236}">
                  <a16:creationId xmlns:a16="http://schemas.microsoft.com/office/drawing/2014/main" id="{1CE83BCE-FC53-45BD-AE54-2414BE21DB39}"/>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3" name="Google Shape;5058;p32">
              <a:extLst>
                <a:ext uri="{FF2B5EF4-FFF2-40B4-BE49-F238E27FC236}">
                  <a16:creationId xmlns:a16="http://schemas.microsoft.com/office/drawing/2014/main" id="{7D013669-E6FF-4E19-BBB3-C5A5598C991B}"/>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4" name="Google Shape;5059;p32">
              <a:extLst>
                <a:ext uri="{FF2B5EF4-FFF2-40B4-BE49-F238E27FC236}">
                  <a16:creationId xmlns:a16="http://schemas.microsoft.com/office/drawing/2014/main" id="{723EF06C-3D5D-48AC-8A7A-6E2C2E939F56}"/>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5" name="Google Shape;5060;p32">
              <a:extLst>
                <a:ext uri="{FF2B5EF4-FFF2-40B4-BE49-F238E27FC236}">
                  <a16:creationId xmlns:a16="http://schemas.microsoft.com/office/drawing/2014/main" id="{6ABBC330-2E15-41D6-B603-B0A02601CC47}"/>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6" name="Google Shape;5061;p32">
              <a:extLst>
                <a:ext uri="{FF2B5EF4-FFF2-40B4-BE49-F238E27FC236}">
                  <a16:creationId xmlns:a16="http://schemas.microsoft.com/office/drawing/2014/main" id="{03AAAA08-CADA-4702-9F43-1D36B946C761}"/>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7" name="Google Shape;5062;p32">
              <a:extLst>
                <a:ext uri="{FF2B5EF4-FFF2-40B4-BE49-F238E27FC236}">
                  <a16:creationId xmlns:a16="http://schemas.microsoft.com/office/drawing/2014/main" id="{7D5B11CE-ED7E-44BC-B64D-A9789B0A9988}"/>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8" name="Google Shape;5063;p32">
              <a:extLst>
                <a:ext uri="{FF2B5EF4-FFF2-40B4-BE49-F238E27FC236}">
                  <a16:creationId xmlns:a16="http://schemas.microsoft.com/office/drawing/2014/main" id="{04B887A0-D803-4AA3-848E-78971867A55B}"/>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9" name="Google Shape;5064;p32">
              <a:extLst>
                <a:ext uri="{FF2B5EF4-FFF2-40B4-BE49-F238E27FC236}">
                  <a16:creationId xmlns:a16="http://schemas.microsoft.com/office/drawing/2014/main" id="{B3F01E6C-F51B-4981-87D1-D0DBA9B4A712}"/>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0" name="Google Shape;5065;p32">
              <a:extLst>
                <a:ext uri="{FF2B5EF4-FFF2-40B4-BE49-F238E27FC236}">
                  <a16:creationId xmlns:a16="http://schemas.microsoft.com/office/drawing/2014/main" id="{91B14749-7F63-4805-9909-3D777E6F8AB2}"/>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1" name="Google Shape;5066;p32">
              <a:extLst>
                <a:ext uri="{FF2B5EF4-FFF2-40B4-BE49-F238E27FC236}">
                  <a16:creationId xmlns:a16="http://schemas.microsoft.com/office/drawing/2014/main" id="{67373D5A-1562-4447-9906-D4CE6BFC8EEF}"/>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2" name="Google Shape;5067;p32">
              <a:extLst>
                <a:ext uri="{FF2B5EF4-FFF2-40B4-BE49-F238E27FC236}">
                  <a16:creationId xmlns:a16="http://schemas.microsoft.com/office/drawing/2014/main" id="{9F45F78F-AED6-4941-8017-0CE2E756B439}"/>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3" name="Google Shape;5068;p32">
              <a:extLst>
                <a:ext uri="{FF2B5EF4-FFF2-40B4-BE49-F238E27FC236}">
                  <a16:creationId xmlns:a16="http://schemas.microsoft.com/office/drawing/2014/main" id="{9B37F5ED-8CA4-4C67-94D6-0C73B43D3FF2}"/>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4" name="Google Shape;5069;p32">
              <a:extLst>
                <a:ext uri="{FF2B5EF4-FFF2-40B4-BE49-F238E27FC236}">
                  <a16:creationId xmlns:a16="http://schemas.microsoft.com/office/drawing/2014/main" id="{A5BEADD7-6370-4A2E-BD2C-0A18A30BBFE6}"/>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5" name="Google Shape;5070;p32">
              <a:extLst>
                <a:ext uri="{FF2B5EF4-FFF2-40B4-BE49-F238E27FC236}">
                  <a16:creationId xmlns:a16="http://schemas.microsoft.com/office/drawing/2014/main" id="{3CC3BEFA-912B-4150-B6FF-0DB42C0E9E17}"/>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6" name="Google Shape;5071;p32">
              <a:extLst>
                <a:ext uri="{FF2B5EF4-FFF2-40B4-BE49-F238E27FC236}">
                  <a16:creationId xmlns:a16="http://schemas.microsoft.com/office/drawing/2014/main" id="{007A85A0-B2AF-45C1-83D6-F9DA49DF42D1}"/>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7" name="Google Shape;5072;p32">
              <a:extLst>
                <a:ext uri="{FF2B5EF4-FFF2-40B4-BE49-F238E27FC236}">
                  <a16:creationId xmlns:a16="http://schemas.microsoft.com/office/drawing/2014/main" id="{5C6D59EE-E062-4524-BE6C-BCC002E941DF}"/>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8" name="Google Shape;5073;p32">
              <a:extLst>
                <a:ext uri="{FF2B5EF4-FFF2-40B4-BE49-F238E27FC236}">
                  <a16:creationId xmlns:a16="http://schemas.microsoft.com/office/drawing/2014/main" id="{9F9FF35A-663C-4F25-B8E0-EBC1EF4DBF29}"/>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9" name="Google Shape;5074;p32">
              <a:extLst>
                <a:ext uri="{FF2B5EF4-FFF2-40B4-BE49-F238E27FC236}">
                  <a16:creationId xmlns:a16="http://schemas.microsoft.com/office/drawing/2014/main" id="{A057CE93-1066-4B24-9FD2-9097A08B6484}"/>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0" name="Google Shape;5075;p32">
              <a:extLst>
                <a:ext uri="{FF2B5EF4-FFF2-40B4-BE49-F238E27FC236}">
                  <a16:creationId xmlns:a16="http://schemas.microsoft.com/office/drawing/2014/main" id="{8E5F1DF0-D1C4-44A2-B15B-EC7F661AB7C2}"/>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1" name="Google Shape;5076;p32">
              <a:extLst>
                <a:ext uri="{FF2B5EF4-FFF2-40B4-BE49-F238E27FC236}">
                  <a16:creationId xmlns:a16="http://schemas.microsoft.com/office/drawing/2014/main" id="{A7FB11B8-2F50-42D6-858B-E922074590C9}"/>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2" name="Google Shape;5077;p32">
              <a:extLst>
                <a:ext uri="{FF2B5EF4-FFF2-40B4-BE49-F238E27FC236}">
                  <a16:creationId xmlns:a16="http://schemas.microsoft.com/office/drawing/2014/main" id="{24623B5B-0ACE-4574-A6E6-4F7FEBBC1026}"/>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3" name="Google Shape;5078;p32">
              <a:extLst>
                <a:ext uri="{FF2B5EF4-FFF2-40B4-BE49-F238E27FC236}">
                  <a16:creationId xmlns:a16="http://schemas.microsoft.com/office/drawing/2014/main" id="{1A580B43-4D8E-4B8D-9C32-6524097C22A0}"/>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4" name="Google Shape;5079;p32">
              <a:extLst>
                <a:ext uri="{FF2B5EF4-FFF2-40B4-BE49-F238E27FC236}">
                  <a16:creationId xmlns:a16="http://schemas.microsoft.com/office/drawing/2014/main" id="{723099C3-E9B6-4554-B5D9-80527144DACD}"/>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258" name="Google Shape;5080;p32">
            <a:extLst>
              <a:ext uri="{FF2B5EF4-FFF2-40B4-BE49-F238E27FC236}">
                <a16:creationId xmlns:a16="http://schemas.microsoft.com/office/drawing/2014/main" id="{7DE0038E-EC72-4440-8D7E-0D0534981D72}"/>
              </a:ext>
            </a:extLst>
          </p:cNvPr>
          <p:cNvGrpSpPr/>
          <p:nvPr/>
        </p:nvGrpSpPr>
        <p:grpSpPr>
          <a:xfrm flipH="1">
            <a:off x="6687481" y="2544449"/>
            <a:ext cx="1927729" cy="1891475"/>
            <a:chOff x="2373312" y="4325943"/>
            <a:chExt cx="870445" cy="854075"/>
          </a:xfrm>
        </p:grpSpPr>
        <p:sp>
          <p:nvSpPr>
            <p:cNvPr id="313" name="Google Shape;5081;p32">
              <a:extLst>
                <a:ext uri="{FF2B5EF4-FFF2-40B4-BE49-F238E27FC236}">
                  <a16:creationId xmlns:a16="http://schemas.microsoft.com/office/drawing/2014/main" id="{A0B1CAF7-4F2D-42B2-816C-861A60DBEE0D}"/>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4" name="Google Shape;5082;p32">
              <a:extLst>
                <a:ext uri="{FF2B5EF4-FFF2-40B4-BE49-F238E27FC236}">
                  <a16:creationId xmlns:a16="http://schemas.microsoft.com/office/drawing/2014/main" id="{4935EF51-F5AC-4F9F-BEB7-7A46EE320FD0}"/>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5" name="Google Shape;5083;p32">
              <a:extLst>
                <a:ext uri="{FF2B5EF4-FFF2-40B4-BE49-F238E27FC236}">
                  <a16:creationId xmlns:a16="http://schemas.microsoft.com/office/drawing/2014/main" id="{8BEE38A8-2B23-4708-8C35-C1B6D1126506}"/>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6" name="Google Shape;5084;p32">
              <a:extLst>
                <a:ext uri="{FF2B5EF4-FFF2-40B4-BE49-F238E27FC236}">
                  <a16:creationId xmlns:a16="http://schemas.microsoft.com/office/drawing/2014/main" id="{8BF1328B-13CC-402F-A7E0-1F347C69E172}"/>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7" name="Google Shape;5085;p32">
              <a:extLst>
                <a:ext uri="{FF2B5EF4-FFF2-40B4-BE49-F238E27FC236}">
                  <a16:creationId xmlns:a16="http://schemas.microsoft.com/office/drawing/2014/main" id="{A3B493D4-C111-4B31-ABD6-3C5F0AD9583D}"/>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8" name="Google Shape;5086;p32">
              <a:extLst>
                <a:ext uri="{FF2B5EF4-FFF2-40B4-BE49-F238E27FC236}">
                  <a16:creationId xmlns:a16="http://schemas.microsoft.com/office/drawing/2014/main" id="{32559BFE-AE6E-4C3C-9582-4A8AC25F42A7}"/>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9" name="Google Shape;5087;p32">
              <a:extLst>
                <a:ext uri="{FF2B5EF4-FFF2-40B4-BE49-F238E27FC236}">
                  <a16:creationId xmlns:a16="http://schemas.microsoft.com/office/drawing/2014/main" id="{4CA7D104-564E-4B47-B3AB-F814F5383E94}"/>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0" name="Google Shape;5088;p32">
              <a:extLst>
                <a:ext uri="{FF2B5EF4-FFF2-40B4-BE49-F238E27FC236}">
                  <a16:creationId xmlns:a16="http://schemas.microsoft.com/office/drawing/2014/main" id="{CE4EF82E-2699-46AB-8BFE-085CA9CB9ECF}"/>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1" name="Google Shape;5089;p32">
              <a:extLst>
                <a:ext uri="{FF2B5EF4-FFF2-40B4-BE49-F238E27FC236}">
                  <a16:creationId xmlns:a16="http://schemas.microsoft.com/office/drawing/2014/main" id="{5F1DC908-F899-452A-8C94-9183C7D946B7}"/>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2" name="Google Shape;5090;p32">
              <a:extLst>
                <a:ext uri="{FF2B5EF4-FFF2-40B4-BE49-F238E27FC236}">
                  <a16:creationId xmlns:a16="http://schemas.microsoft.com/office/drawing/2014/main" id="{94C3E1A6-E79A-4000-A283-2B89F007649A}"/>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3" name="Google Shape;5091;p32">
              <a:extLst>
                <a:ext uri="{FF2B5EF4-FFF2-40B4-BE49-F238E27FC236}">
                  <a16:creationId xmlns:a16="http://schemas.microsoft.com/office/drawing/2014/main" id="{7091C460-CAB8-4CD1-AD54-6DAF5084F1AC}"/>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4" name="Google Shape;5092;p32">
              <a:extLst>
                <a:ext uri="{FF2B5EF4-FFF2-40B4-BE49-F238E27FC236}">
                  <a16:creationId xmlns:a16="http://schemas.microsoft.com/office/drawing/2014/main" id="{ED7C82E2-7273-443D-9450-E4269EDFBEF2}"/>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5" name="Google Shape;5093;p32">
              <a:extLst>
                <a:ext uri="{FF2B5EF4-FFF2-40B4-BE49-F238E27FC236}">
                  <a16:creationId xmlns:a16="http://schemas.microsoft.com/office/drawing/2014/main" id="{AA57E640-C26B-4FE8-A198-C43B8266520C}"/>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6" name="Google Shape;5094;p32">
              <a:extLst>
                <a:ext uri="{FF2B5EF4-FFF2-40B4-BE49-F238E27FC236}">
                  <a16:creationId xmlns:a16="http://schemas.microsoft.com/office/drawing/2014/main" id="{5AFEA72C-7C9D-48D1-AD68-7B805B169754}"/>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7" name="Google Shape;5095;p32">
              <a:extLst>
                <a:ext uri="{FF2B5EF4-FFF2-40B4-BE49-F238E27FC236}">
                  <a16:creationId xmlns:a16="http://schemas.microsoft.com/office/drawing/2014/main" id="{A669C1EB-0E69-4171-BCB4-92C756849E49}"/>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8" name="Google Shape;5096;p32">
              <a:extLst>
                <a:ext uri="{FF2B5EF4-FFF2-40B4-BE49-F238E27FC236}">
                  <a16:creationId xmlns:a16="http://schemas.microsoft.com/office/drawing/2014/main" id="{CA79CA0E-5B7F-469D-B459-29E1740C6E49}"/>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9" name="Google Shape;5097;p32">
              <a:extLst>
                <a:ext uri="{FF2B5EF4-FFF2-40B4-BE49-F238E27FC236}">
                  <a16:creationId xmlns:a16="http://schemas.microsoft.com/office/drawing/2014/main" id="{E5473967-D999-455C-810A-29199ECC0654}"/>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0" name="Google Shape;5098;p32">
              <a:extLst>
                <a:ext uri="{FF2B5EF4-FFF2-40B4-BE49-F238E27FC236}">
                  <a16:creationId xmlns:a16="http://schemas.microsoft.com/office/drawing/2014/main" id="{22F969C6-BC39-4389-A26F-48C5DD726B30}"/>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1" name="Google Shape;5099;p32">
              <a:extLst>
                <a:ext uri="{FF2B5EF4-FFF2-40B4-BE49-F238E27FC236}">
                  <a16:creationId xmlns:a16="http://schemas.microsoft.com/office/drawing/2014/main" id="{D3783491-BF2F-497D-ABBF-9B2673F7D9E2}"/>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2" name="Google Shape;5100;p32">
              <a:extLst>
                <a:ext uri="{FF2B5EF4-FFF2-40B4-BE49-F238E27FC236}">
                  <a16:creationId xmlns:a16="http://schemas.microsoft.com/office/drawing/2014/main" id="{F2C1CCAE-AB98-4DEA-987F-081EB2528C78}"/>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3" name="Google Shape;5101;p32">
              <a:extLst>
                <a:ext uri="{FF2B5EF4-FFF2-40B4-BE49-F238E27FC236}">
                  <a16:creationId xmlns:a16="http://schemas.microsoft.com/office/drawing/2014/main" id="{9E426B4C-4630-4277-94A8-32F59EF6E7C1}"/>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4" name="Google Shape;5102;p32">
              <a:extLst>
                <a:ext uri="{FF2B5EF4-FFF2-40B4-BE49-F238E27FC236}">
                  <a16:creationId xmlns:a16="http://schemas.microsoft.com/office/drawing/2014/main" id="{FFE5D0BB-B475-48AE-AAF6-0A0D0F38745A}"/>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5" name="Google Shape;5103;p32">
              <a:extLst>
                <a:ext uri="{FF2B5EF4-FFF2-40B4-BE49-F238E27FC236}">
                  <a16:creationId xmlns:a16="http://schemas.microsoft.com/office/drawing/2014/main" id="{C6895F34-6107-4DE5-BFA7-BBA5D06A6AEA}"/>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6" name="Google Shape;5104;p32">
              <a:extLst>
                <a:ext uri="{FF2B5EF4-FFF2-40B4-BE49-F238E27FC236}">
                  <a16:creationId xmlns:a16="http://schemas.microsoft.com/office/drawing/2014/main" id="{1AE8EFB4-51A5-4DE4-8413-171DA67EBE45}"/>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7" name="Google Shape;5105;p32">
              <a:extLst>
                <a:ext uri="{FF2B5EF4-FFF2-40B4-BE49-F238E27FC236}">
                  <a16:creationId xmlns:a16="http://schemas.microsoft.com/office/drawing/2014/main" id="{AA8EA883-975C-4479-8624-C5848061A3AD}"/>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8" name="Google Shape;5106;p32">
              <a:extLst>
                <a:ext uri="{FF2B5EF4-FFF2-40B4-BE49-F238E27FC236}">
                  <a16:creationId xmlns:a16="http://schemas.microsoft.com/office/drawing/2014/main" id="{BAE2313D-39DA-45A1-854F-6AD5F5AC313B}"/>
                </a:ext>
              </a:extLst>
            </p:cNvPr>
            <p:cNvSpPr/>
            <p:nvPr/>
          </p:nvSpPr>
          <p:spPr>
            <a:xfrm>
              <a:off x="2564308" y="4342308"/>
              <a:ext cx="679449" cy="836613"/>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259" name="Google Shape;5107;p32">
            <a:extLst>
              <a:ext uri="{FF2B5EF4-FFF2-40B4-BE49-F238E27FC236}">
                <a16:creationId xmlns:a16="http://schemas.microsoft.com/office/drawing/2014/main" id="{F8C1A4F8-B735-4DA8-BFAF-5940F9DBDE3D}"/>
              </a:ext>
            </a:extLst>
          </p:cNvPr>
          <p:cNvGrpSpPr/>
          <p:nvPr/>
        </p:nvGrpSpPr>
        <p:grpSpPr>
          <a:xfrm flipH="1">
            <a:off x="4026683" y="2536690"/>
            <a:ext cx="1879827" cy="1899238"/>
            <a:chOff x="3573460" y="4322438"/>
            <a:chExt cx="848816" cy="857580"/>
          </a:xfrm>
        </p:grpSpPr>
        <p:sp>
          <p:nvSpPr>
            <p:cNvPr id="287" name="Google Shape;5108;p32">
              <a:extLst>
                <a:ext uri="{FF2B5EF4-FFF2-40B4-BE49-F238E27FC236}">
                  <a16:creationId xmlns:a16="http://schemas.microsoft.com/office/drawing/2014/main" id="{AD0CAB1D-073E-47EE-BFB9-BD1C89365C5E}"/>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8" name="Google Shape;5109;p32">
              <a:extLst>
                <a:ext uri="{FF2B5EF4-FFF2-40B4-BE49-F238E27FC236}">
                  <a16:creationId xmlns:a16="http://schemas.microsoft.com/office/drawing/2014/main" id="{D4018C2E-1231-4157-A802-D6A7B9574860}"/>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9" name="Google Shape;5110;p32">
              <a:extLst>
                <a:ext uri="{FF2B5EF4-FFF2-40B4-BE49-F238E27FC236}">
                  <a16:creationId xmlns:a16="http://schemas.microsoft.com/office/drawing/2014/main" id="{81022D7A-D439-4319-A14F-F96240EDD5AA}"/>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0" name="Google Shape;5111;p32">
              <a:extLst>
                <a:ext uri="{FF2B5EF4-FFF2-40B4-BE49-F238E27FC236}">
                  <a16:creationId xmlns:a16="http://schemas.microsoft.com/office/drawing/2014/main" id="{3BF50A5D-2BA1-4C65-8A19-6E2EC01FEBB2}"/>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1" name="Google Shape;5112;p32">
              <a:extLst>
                <a:ext uri="{FF2B5EF4-FFF2-40B4-BE49-F238E27FC236}">
                  <a16:creationId xmlns:a16="http://schemas.microsoft.com/office/drawing/2014/main" id="{E63DC0A2-3767-4E73-B274-FB5BA6FB4D02}"/>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2" name="Google Shape;5113;p32">
              <a:extLst>
                <a:ext uri="{FF2B5EF4-FFF2-40B4-BE49-F238E27FC236}">
                  <a16:creationId xmlns:a16="http://schemas.microsoft.com/office/drawing/2014/main" id="{A1EC6873-7BCC-476C-8AC2-239DF9CF9BE0}"/>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3" name="Google Shape;5114;p32">
              <a:extLst>
                <a:ext uri="{FF2B5EF4-FFF2-40B4-BE49-F238E27FC236}">
                  <a16:creationId xmlns:a16="http://schemas.microsoft.com/office/drawing/2014/main" id="{5B3320F2-B0B1-499A-B253-B78F0C0F7382}"/>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4" name="Google Shape;5115;p32">
              <a:extLst>
                <a:ext uri="{FF2B5EF4-FFF2-40B4-BE49-F238E27FC236}">
                  <a16:creationId xmlns:a16="http://schemas.microsoft.com/office/drawing/2014/main" id="{92D050F1-696A-4CEE-B201-BA60429F5DD2}"/>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5" name="Google Shape;5116;p32">
              <a:extLst>
                <a:ext uri="{FF2B5EF4-FFF2-40B4-BE49-F238E27FC236}">
                  <a16:creationId xmlns:a16="http://schemas.microsoft.com/office/drawing/2014/main" id="{05DF927D-237D-42CC-A4F5-811E7A17CBEC}"/>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6" name="Google Shape;5117;p32">
              <a:extLst>
                <a:ext uri="{FF2B5EF4-FFF2-40B4-BE49-F238E27FC236}">
                  <a16:creationId xmlns:a16="http://schemas.microsoft.com/office/drawing/2014/main" id="{778FE776-7DF8-4064-B70B-DBE7C7A19FAA}"/>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7" name="Google Shape;5118;p32">
              <a:extLst>
                <a:ext uri="{FF2B5EF4-FFF2-40B4-BE49-F238E27FC236}">
                  <a16:creationId xmlns:a16="http://schemas.microsoft.com/office/drawing/2014/main" id="{EA131B77-01C8-4B74-AAD9-6EF7F62EC6B7}"/>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8" name="Google Shape;5119;p32">
              <a:extLst>
                <a:ext uri="{FF2B5EF4-FFF2-40B4-BE49-F238E27FC236}">
                  <a16:creationId xmlns:a16="http://schemas.microsoft.com/office/drawing/2014/main" id="{158B7979-8144-4E65-9865-9D69FB6D1509}"/>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9" name="Google Shape;5120;p32">
              <a:extLst>
                <a:ext uri="{FF2B5EF4-FFF2-40B4-BE49-F238E27FC236}">
                  <a16:creationId xmlns:a16="http://schemas.microsoft.com/office/drawing/2014/main" id="{C09EE511-5F0D-4C50-AC09-62776390D453}"/>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0" name="Google Shape;5121;p32">
              <a:extLst>
                <a:ext uri="{FF2B5EF4-FFF2-40B4-BE49-F238E27FC236}">
                  <a16:creationId xmlns:a16="http://schemas.microsoft.com/office/drawing/2014/main" id="{24BC16AE-1F6A-4881-ABE7-6B59B8C0D1BE}"/>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1" name="Google Shape;5122;p32">
              <a:extLst>
                <a:ext uri="{FF2B5EF4-FFF2-40B4-BE49-F238E27FC236}">
                  <a16:creationId xmlns:a16="http://schemas.microsoft.com/office/drawing/2014/main" id="{CD8BA49A-F9F7-49D6-823F-71DBE8E301E6}"/>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2" name="Google Shape;5123;p32">
              <a:extLst>
                <a:ext uri="{FF2B5EF4-FFF2-40B4-BE49-F238E27FC236}">
                  <a16:creationId xmlns:a16="http://schemas.microsoft.com/office/drawing/2014/main" id="{BA135390-3945-4FA7-834D-395AF1C43900}"/>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3" name="Google Shape;5124;p32">
              <a:extLst>
                <a:ext uri="{FF2B5EF4-FFF2-40B4-BE49-F238E27FC236}">
                  <a16:creationId xmlns:a16="http://schemas.microsoft.com/office/drawing/2014/main" id="{2AB57EBF-5DFA-4366-B3ED-071A8099080B}"/>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4" name="Google Shape;5125;p32">
              <a:extLst>
                <a:ext uri="{FF2B5EF4-FFF2-40B4-BE49-F238E27FC236}">
                  <a16:creationId xmlns:a16="http://schemas.microsoft.com/office/drawing/2014/main" id="{289F1010-E3BD-47C1-ACFD-A91A0AB92F87}"/>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5" name="Google Shape;5126;p32">
              <a:extLst>
                <a:ext uri="{FF2B5EF4-FFF2-40B4-BE49-F238E27FC236}">
                  <a16:creationId xmlns:a16="http://schemas.microsoft.com/office/drawing/2014/main" id="{C9CFCAC8-F5B2-4A2F-BCFF-F03464DADA00}"/>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6" name="Google Shape;5127;p32">
              <a:extLst>
                <a:ext uri="{FF2B5EF4-FFF2-40B4-BE49-F238E27FC236}">
                  <a16:creationId xmlns:a16="http://schemas.microsoft.com/office/drawing/2014/main" id="{151E4E75-CFCF-480A-B0EC-EB431CDDFCF0}"/>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7" name="Google Shape;5128;p32">
              <a:extLst>
                <a:ext uri="{FF2B5EF4-FFF2-40B4-BE49-F238E27FC236}">
                  <a16:creationId xmlns:a16="http://schemas.microsoft.com/office/drawing/2014/main" id="{01688BE5-7EBF-47B3-A242-ACDA0920F353}"/>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8" name="Google Shape;5129;p32">
              <a:extLst>
                <a:ext uri="{FF2B5EF4-FFF2-40B4-BE49-F238E27FC236}">
                  <a16:creationId xmlns:a16="http://schemas.microsoft.com/office/drawing/2014/main" id="{D21DE9C7-9420-41E0-8CFD-38035650179D}"/>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9" name="Google Shape;5130;p32">
              <a:extLst>
                <a:ext uri="{FF2B5EF4-FFF2-40B4-BE49-F238E27FC236}">
                  <a16:creationId xmlns:a16="http://schemas.microsoft.com/office/drawing/2014/main" id="{6F562F3B-8ECB-4DED-9D51-C14FFFF27DFF}"/>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0" name="Google Shape;5131;p32">
              <a:extLst>
                <a:ext uri="{FF2B5EF4-FFF2-40B4-BE49-F238E27FC236}">
                  <a16:creationId xmlns:a16="http://schemas.microsoft.com/office/drawing/2014/main" id="{E88C3CD7-72D0-42AA-B88F-4120B3A76613}"/>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1" name="Google Shape;5132;p32">
              <a:extLst>
                <a:ext uri="{FF2B5EF4-FFF2-40B4-BE49-F238E27FC236}">
                  <a16:creationId xmlns:a16="http://schemas.microsoft.com/office/drawing/2014/main" id="{9C11DD13-3B67-4B9F-9C5B-8865A9700088}"/>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2" name="Google Shape;5133;p32">
              <a:extLst>
                <a:ext uri="{FF2B5EF4-FFF2-40B4-BE49-F238E27FC236}">
                  <a16:creationId xmlns:a16="http://schemas.microsoft.com/office/drawing/2014/main" id="{1C01D8D9-A4C4-4A66-9B47-F8182DDDFDFE}"/>
                </a:ext>
              </a:extLst>
            </p:cNvPr>
            <p:cNvSpPr/>
            <p:nvPr/>
          </p:nvSpPr>
          <p:spPr>
            <a:xfrm rot="10800000">
              <a:off x="4001589" y="4322438"/>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260" name="Google Shape;5134;p32">
            <a:extLst>
              <a:ext uri="{FF2B5EF4-FFF2-40B4-BE49-F238E27FC236}">
                <a16:creationId xmlns:a16="http://schemas.microsoft.com/office/drawing/2014/main" id="{EA5CAF75-F7A6-4FCE-A882-052D5BF58878}"/>
              </a:ext>
            </a:extLst>
          </p:cNvPr>
          <p:cNvGrpSpPr/>
          <p:nvPr/>
        </p:nvGrpSpPr>
        <p:grpSpPr>
          <a:xfrm flipH="1">
            <a:off x="1421737" y="2544449"/>
            <a:ext cx="1888662" cy="1891475"/>
            <a:chOff x="4775196" y="4325943"/>
            <a:chExt cx="852805" cy="854075"/>
          </a:xfrm>
        </p:grpSpPr>
        <p:sp>
          <p:nvSpPr>
            <p:cNvPr id="261" name="Google Shape;5135;p32">
              <a:extLst>
                <a:ext uri="{FF2B5EF4-FFF2-40B4-BE49-F238E27FC236}">
                  <a16:creationId xmlns:a16="http://schemas.microsoft.com/office/drawing/2014/main" id="{69746157-AAC3-42AC-B83D-AAF5935EC48E}"/>
                </a:ext>
              </a:extLst>
            </p:cNvPr>
            <p:cNvSpPr/>
            <p:nvPr/>
          </p:nvSpPr>
          <p:spPr>
            <a:xfrm>
              <a:off x="4887909"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2" name="Google Shape;5136;p32">
              <a:extLst>
                <a:ext uri="{FF2B5EF4-FFF2-40B4-BE49-F238E27FC236}">
                  <a16:creationId xmlns:a16="http://schemas.microsoft.com/office/drawing/2014/main" id="{A9719425-C873-4223-8A56-F7834AE5C88B}"/>
                </a:ext>
              </a:extLst>
            </p:cNvPr>
            <p:cNvSpPr/>
            <p:nvPr/>
          </p:nvSpPr>
          <p:spPr>
            <a:xfrm>
              <a:off x="4775196"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3" name="Google Shape;5137;p32">
              <a:extLst>
                <a:ext uri="{FF2B5EF4-FFF2-40B4-BE49-F238E27FC236}">
                  <a16:creationId xmlns:a16="http://schemas.microsoft.com/office/drawing/2014/main" id="{12B6B455-FE0C-494F-AF68-B52C5EB0DCEE}"/>
                </a:ext>
              </a:extLst>
            </p:cNvPr>
            <p:cNvSpPr/>
            <p:nvPr/>
          </p:nvSpPr>
          <p:spPr>
            <a:xfrm>
              <a:off x="5218108"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4" name="Google Shape;5138;p32">
              <a:extLst>
                <a:ext uri="{FF2B5EF4-FFF2-40B4-BE49-F238E27FC236}">
                  <a16:creationId xmlns:a16="http://schemas.microsoft.com/office/drawing/2014/main" id="{4EEE9724-129E-406A-A66F-6B8DB2A3B288}"/>
                </a:ext>
              </a:extLst>
            </p:cNvPr>
            <p:cNvSpPr/>
            <p:nvPr/>
          </p:nvSpPr>
          <p:spPr>
            <a:xfrm>
              <a:off x="5016496"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5" name="Google Shape;5139;p32">
              <a:extLst>
                <a:ext uri="{FF2B5EF4-FFF2-40B4-BE49-F238E27FC236}">
                  <a16:creationId xmlns:a16="http://schemas.microsoft.com/office/drawing/2014/main" id="{05E890F1-96DD-431E-AC68-C811A95FBC37}"/>
                </a:ext>
              </a:extLst>
            </p:cNvPr>
            <p:cNvSpPr/>
            <p:nvPr/>
          </p:nvSpPr>
          <p:spPr>
            <a:xfrm>
              <a:off x="4837109"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6" name="Google Shape;5140;p32">
              <a:extLst>
                <a:ext uri="{FF2B5EF4-FFF2-40B4-BE49-F238E27FC236}">
                  <a16:creationId xmlns:a16="http://schemas.microsoft.com/office/drawing/2014/main" id="{33C740D0-897E-420B-A49F-871CCB9959AF}"/>
                </a:ext>
              </a:extLst>
            </p:cNvPr>
            <p:cNvSpPr/>
            <p:nvPr/>
          </p:nvSpPr>
          <p:spPr>
            <a:xfrm>
              <a:off x="4856159"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7" name="Google Shape;5141;p32">
              <a:extLst>
                <a:ext uri="{FF2B5EF4-FFF2-40B4-BE49-F238E27FC236}">
                  <a16:creationId xmlns:a16="http://schemas.microsoft.com/office/drawing/2014/main" id="{71F0B51F-5786-4AD1-AF06-8756FADE50BA}"/>
                </a:ext>
              </a:extLst>
            </p:cNvPr>
            <p:cNvSpPr/>
            <p:nvPr/>
          </p:nvSpPr>
          <p:spPr>
            <a:xfrm>
              <a:off x="5045071"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8" name="Google Shape;5142;p32">
              <a:extLst>
                <a:ext uri="{FF2B5EF4-FFF2-40B4-BE49-F238E27FC236}">
                  <a16:creationId xmlns:a16="http://schemas.microsoft.com/office/drawing/2014/main" id="{59686B2D-DF15-4DF0-98A7-97F9D27BFE3C}"/>
                </a:ext>
              </a:extLst>
            </p:cNvPr>
            <p:cNvSpPr/>
            <p:nvPr/>
          </p:nvSpPr>
          <p:spPr>
            <a:xfrm>
              <a:off x="5251446"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9" name="Google Shape;5143;p32">
              <a:extLst>
                <a:ext uri="{FF2B5EF4-FFF2-40B4-BE49-F238E27FC236}">
                  <a16:creationId xmlns:a16="http://schemas.microsoft.com/office/drawing/2014/main" id="{AB2873EA-2998-4C61-A69B-4D852DA6CB6D}"/>
                </a:ext>
              </a:extLst>
            </p:cNvPr>
            <p:cNvSpPr/>
            <p:nvPr/>
          </p:nvSpPr>
          <p:spPr>
            <a:xfrm>
              <a:off x="5227633"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0" name="Google Shape;5144;p32">
              <a:extLst>
                <a:ext uri="{FF2B5EF4-FFF2-40B4-BE49-F238E27FC236}">
                  <a16:creationId xmlns:a16="http://schemas.microsoft.com/office/drawing/2014/main" id="{5FE010CF-0AB2-46D0-9FC5-DF9487C5DE23}"/>
                </a:ext>
              </a:extLst>
            </p:cNvPr>
            <p:cNvSpPr/>
            <p:nvPr/>
          </p:nvSpPr>
          <p:spPr>
            <a:xfrm>
              <a:off x="5270496"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1" name="Google Shape;5145;p32">
              <a:extLst>
                <a:ext uri="{FF2B5EF4-FFF2-40B4-BE49-F238E27FC236}">
                  <a16:creationId xmlns:a16="http://schemas.microsoft.com/office/drawing/2014/main" id="{45176487-280A-42C7-AE67-E819AA970C25}"/>
                </a:ext>
              </a:extLst>
            </p:cNvPr>
            <p:cNvSpPr/>
            <p:nvPr/>
          </p:nvSpPr>
          <p:spPr>
            <a:xfrm>
              <a:off x="5243508"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2" name="Google Shape;5146;p32">
              <a:extLst>
                <a:ext uri="{FF2B5EF4-FFF2-40B4-BE49-F238E27FC236}">
                  <a16:creationId xmlns:a16="http://schemas.microsoft.com/office/drawing/2014/main" id="{7BB4B8B4-D055-46F4-A4FF-77DFCC9B9A78}"/>
                </a:ext>
              </a:extLst>
            </p:cNvPr>
            <p:cNvSpPr/>
            <p:nvPr/>
          </p:nvSpPr>
          <p:spPr>
            <a:xfrm>
              <a:off x="4987921"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3" name="Google Shape;5147;p32">
              <a:extLst>
                <a:ext uri="{FF2B5EF4-FFF2-40B4-BE49-F238E27FC236}">
                  <a16:creationId xmlns:a16="http://schemas.microsoft.com/office/drawing/2014/main" id="{667DD227-19E0-49D1-A5C8-E28DE7D8A8A2}"/>
                </a:ext>
              </a:extLst>
            </p:cNvPr>
            <p:cNvSpPr/>
            <p:nvPr/>
          </p:nvSpPr>
          <p:spPr>
            <a:xfrm>
              <a:off x="4960934"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4" name="Google Shape;5148;p32">
              <a:extLst>
                <a:ext uri="{FF2B5EF4-FFF2-40B4-BE49-F238E27FC236}">
                  <a16:creationId xmlns:a16="http://schemas.microsoft.com/office/drawing/2014/main" id="{29DD2544-4117-4FEC-804A-DA5EDCDE174B}"/>
                </a:ext>
              </a:extLst>
            </p:cNvPr>
            <p:cNvSpPr/>
            <p:nvPr/>
          </p:nvSpPr>
          <p:spPr>
            <a:xfrm>
              <a:off x="5035546"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5" name="Google Shape;5149;p32">
              <a:extLst>
                <a:ext uri="{FF2B5EF4-FFF2-40B4-BE49-F238E27FC236}">
                  <a16:creationId xmlns:a16="http://schemas.microsoft.com/office/drawing/2014/main" id="{B28B1EE8-C5D4-42B2-8FDE-20327004F34F}"/>
                </a:ext>
              </a:extLst>
            </p:cNvPr>
            <p:cNvSpPr/>
            <p:nvPr/>
          </p:nvSpPr>
          <p:spPr>
            <a:xfrm>
              <a:off x="5035546"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6" name="Google Shape;5150;p32">
              <a:extLst>
                <a:ext uri="{FF2B5EF4-FFF2-40B4-BE49-F238E27FC236}">
                  <a16:creationId xmlns:a16="http://schemas.microsoft.com/office/drawing/2014/main" id="{B3300B49-9D3E-483D-B38C-FFA5372AB4DE}"/>
                </a:ext>
              </a:extLst>
            </p:cNvPr>
            <p:cNvSpPr/>
            <p:nvPr/>
          </p:nvSpPr>
          <p:spPr>
            <a:xfrm>
              <a:off x="4840284"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7" name="Google Shape;5151;p32">
              <a:extLst>
                <a:ext uri="{FF2B5EF4-FFF2-40B4-BE49-F238E27FC236}">
                  <a16:creationId xmlns:a16="http://schemas.microsoft.com/office/drawing/2014/main" id="{96C74D43-F0BE-4257-8573-589905541692}"/>
                </a:ext>
              </a:extLst>
            </p:cNvPr>
            <p:cNvSpPr/>
            <p:nvPr/>
          </p:nvSpPr>
          <p:spPr>
            <a:xfrm>
              <a:off x="5024434"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8" name="Google Shape;5152;p32">
              <a:extLst>
                <a:ext uri="{FF2B5EF4-FFF2-40B4-BE49-F238E27FC236}">
                  <a16:creationId xmlns:a16="http://schemas.microsoft.com/office/drawing/2014/main" id="{D0E29286-B17F-44C9-A246-265C7E72EBDE}"/>
                </a:ext>
              </a:extLst>
            </p:cNvPr>
            <p:cNvSpPr/>
            <p:nvPr/>
          </p:nvSpPr>
          <p:spPr>
            <a:xfrm>
              <a:off x="4857746"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9" name="Google Shape;5153;p32">
              <a:extLst>
                <a:ext uri="{FF2B5EF4-FFF2-40B4-BE49-F238E27FC236}">
                  <a16:creationId xmlns:a16="http://schemas.microsoft.com/office/drawing/2014/main" id="{19ADEEF9-40A7-4955-96D6-25613701E058}"/>
                </a:ext>
              </a:extLst>
            </p:cNvPr>
            <p:cNvSpPr/>
            <p:nvPr/>
          </p:nvSpPr>
          <p:spPr>
            <a:xfrm>
              <a:off x="5097459"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0" name="Google Shape;5154;p32">
              <a:extLst>
                <a:ext uri="{FF2B5EF4-FFF2-40B4-BE49-F238E27FC236}">
                  <a16:creationId xmlns:a16="http://schemas.microsoft.com/office/drawing/2014/main" id="{881B200C-8DB2-4225-9BAA-431988AA1656}"/>
                </a:ext>
              </a:extLst>
            </p:cNvPr>
            <p:cNvSpPr/>
            <p:nvPr/>
          </p:nvSpPr>
          <p:spPr>
            <a:xfrm>
              <a:off x="5526083"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1" name="Google Shape;5155;p32">
              <a:extLst>
                <a:ext uri="{FF2B5EF4-FFF2-40B4-BE49-F238E27FC236}">
                  <a16:creationId xmlns:a16="http://schemas.microsoft.com/office/drawing/2014/main" id="{47A8C117-5D03-4B77-9969-6D1D707558A8}"/>
                </a:ext>
              </a:extLst>
            </p:cNvPr>
            <p:cNvSpPr/>
            <p:nvPr/>
          </p:nvSpPr>
          <p:spPr>
            <a:xfrm>
              <a:off x="5353046"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2" name="Google Shape;5156;p32">
              <a:extLst>
                <a:ext uri="{FF2B5EF4-FFF2-40B4-BE49-F238E27FC236}">
                  <a16:creationId xmlns:a16="http://schemas.microsoft.com/office/drawing/2014/main" id="{7FAC8BA1-129C-4664-A0E4-86807E3DC7D9}"/>
                </a:ext>
              </a:extLst>
            </p:cNvPr>
            <p:cNvSpPr/>
            <p:nvPr/>
          </p:nvSpPr>
          <p:spPr>
            <a:xfrm>
              <a:off x="4845046"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3" name="Google Shape;5157;p32">
              <a:extLst>
                <a:ext uri="{FF2B5EF4-FFF2-40B4-BE49-F238E27FC236}">
                  <a16:creationId xmlns:a16="http://schemas.microsoft.com/office/drawing/2014/main" id="{D85CD9CA-29A2-42E6-8DA6-78F46966E3C4}"/>
                </a:ext>
              </a:extLst>
            </p:cNvPr>
            <p:cNvSpPr/>
            <p:nvPr/>
          </p:nvSpPr>
          <p:spPr>
            <a:xfrm>
              <a:off x="5087934"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4" name="Google Shape;5158;p32">
              <a:extLst>
                <a:ext uri="{FF2B5EF4-FFF2-40B4-BE49-F238E27FC236}">
                  <a16:creationId xmlns:a16="http://schemas.microsoft.com/office/drawing/2014/main" id="{A299EF2F-4716-4F9C-B8BA-1E72B372E66B}"/>
                </a:ext>
              </a:extLst>
            </p:cNvPr>
            <p:cNvSpPr/>
            <p:nvPr/>
          </p:nvSpPr>
          <p:spPr>
            <a:xfrm>
              <a:off x="5516558" y="4767268"/>
              <a:ext cx="69850"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5" name="Google Shape;5159;p32">
              <a:extLst>
                <a:ext uri="{FF2B5EF4-FFF2-40B4-BE49-F238E27FC236}">
                  <a16:creationId xmlns:a16="http://schemas.microsoft.com/office/drawing/2014/main" id="{1C6EB671-5F8E-4196-8D2B-E79B110279AA}"/>
                </a:ext>
              </a:extLst>
            </p:cNvPr>
            <p:cNvSpPr/>
            <p:nvPr/>
          </p:nvSpPr>
          <p:spPr>
            <a:xfrm>
              <a:off x="5341933"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6" name="Google Shape;5160;p32">
              <a:extLst>
                <a:ext uri="{FF2B5EF4-FFF2-40B4-BE49-F238E27FC236}">
                  <a16:creationId xmlns:a16="http://schemas.microsoft.com/office/drawing/2014/main" id="{BA69C054-C9C8-4B84-8A80-0166F263B5E9}"/>
                </a:ext>
              </a:extLst>
            </p:cNvPr>
            <p:cNvSpPr/>
            <p:nvPr/>
          </p:nvSpPr>
          <p:spPr>
            <a:xfrm rot="10800000">
              <a:off x="5118414" y="4325943"/>
              <a:ext cx="509587" cy="854075"/>
            </a:xfrm>
            <a:custGeom>
              <a:avLst/>
              <a:gdLst/>
              <a:ahLst/>
              <a:cxnLst/>
              <a:rect l="l" t="t" r="r" b="b"/>
              <a:pathLst>
                <a:path w="238" h="396" extrusionOk="0">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65" name="Google Shape;5161;p32">
            <a:extLst>
              <a:ext uri="{FF2B5EF4-FFF2-40B4-BE49-F238E27FC236}">
                <a16:creationId xmlns:a16="http://schemas.microsoft.com/office/drawing/2014/main" id="{E79C312C-3F30-4E61-B795-0ED55139693D}"/>
              </a:ext>
            </a:extLst>
          </p:cNvPr>
          <p:cNvSpPr/>
          <p:nvPr/>
        </p:nvSpPr>
        <p:spPr>
          <a:xfrm flipH="1">
            <a:off x="9759683" y="5943731"/>
            <a:ext cx="1343638"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المحاق </a:t>
            </a:r>
            <a:endParaRPr sz="2400" dirty="0">
              <a:solidFill>
                <a:schemeClr val="lt1"/>
              </a:solidFill>
              <a:latin typeface="Tajawal"/>
              <a:ea typeface="Tajawal"/>
              <a:cs typeface="Tajawal"/>
              <a:sym typeface="Tajawal"/>
            </a:endParaRPr>
          </a:p>
        </p:txBody>
      </p:sp>
      <p:sp>
        <p:nvSpPr>
          <p:cNvPr id="366" name="Google Shape;5162;p32">
            <a:extLst>
              <a:ext uri="{FF2B5EF4-FFF2-40B4-BE49-F238E27FC236}">
                <a16:creationId xmlns:a16="http://schemas.microsoft.com/office/drawing/2014/main" id="{7DE993C3-6B11-4575-AEC4-6A7CBFE0BF67}"/>
              </a:ext>
            </a:extLst>
          </p:cNvPr>
          <p:cNvSpPr/>
          <p:nvPr/>
        </p:nvSpPr>
        <p:spPr>
          <a:xfrm flipH="1">
            <a:off x="6766128" y="5943731"/>
            <a:ext cx="1939955"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الهلال الأول</a:t>
            </a:r>
            <a:endParaRPr sz="2400" dirty="0">
              <a:solidFill>
                <a:schemeClr val="lt1"/>
              </a:solidFill>
              <a:latin typeface="Tajawal"/>
              <a:ea typeface="Tajawal"/>
              <a:cs typeface="Tajawal"/>
              <a:sym typeface="Tajawal"/>
            </a:endParaRPr>
          </a:p>
        </p:txBody>
      </p:sp>
      <p:sp>
        <p:nvSpPr>
          <p:cNvPr id="367" name="Google Shape;5163;p32">
            <a:extLst>
              <a:ext uri="{FF2B5EF4-FFF2-40B4-BE49-F238E27FC236}">
                <a16:creationId xmlns:a16="http://schemas.microsoft.com/office/drawing/2014/main" id="{BA552862-BBC3-4D0C-8A0C-D12A32801E20}"/>
              </a:ext>
            </a:extLst>
          </p:cNvPr>
          <p:cNvSpPr/>
          <p:nvPr/>
        </p:nvSpPr>
        <p:spPr>
          <a:xfrm flipH="1">
            <a:off x="4184560" y="5943731"/>
            <a:ext cx="1657826"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التربيع الأول</a:t>
            </a:r>
            <a:endParaRPr sz="2400" dirty="0">
              <a:solidFill>
                <a:schemeClr val="lt1"/>
              </a:solidFill>
              <a:latin typeface="Tajawal"/>
              <a:ea typeface="Tajawal"/>
              <a:cs typeface="Tajawal"/>
              <a:sym typeface="Tajawal"/>
            </a:endParaRPr>
          </a:p>
        </p:txBody>
      </p:sp>
      <p:sp>
        <p:nvSpPr>
          <p:cNvPr id="368" name="Google Shape;5164;p32">
            <a:extLst>
              <a:ext uri="{FF2B5EF4-FFF2-40B4-BE49-F238E27FC236}">
                <a16:creationId xmlns:a16="http://schemas.microsoft.com/office/drawing/2014/main" id="{A1D6B011-F9BE-470A-89C5-F6C904C3ABE1}"/>
              </a:ext>
            </a:extLst>
          </p:cNvPr>
          <p:cNvSpPr/>
          <p:nvPr/>
        </p:nvSpPr>
        <p:spPr>
          <a:xfrm flipH="1">
            <a:off x="1362658" y="5943731"/>
            <a:ext cx="2052165"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الأحـدب الأول</a:t>
            </a:r>
            <a:endParaRPr sz="2400" dirty="0">
              <a:solidFill>
                <a:schemeClr val="lt1"/>
              </a:solidFill>
              <a:latin typeface="Tajawal"/>
              <a:ea typeface="Tajawal"/>
              <a:cs typeface="Tajawal"/>
              <a:sym typeface="Tajawal"/>
            </a:endParaRPr>
          </a:p>
        </p:txBody>
      </p:sp>
      <p:cxnSp>
        <p:nvCxnSpPr>
          <p:cNvPr id="369" name="Google Shape;5165;p32">
            <a:extLst>
              <a:ext uri="{FF2B5EF4-FFF2-40B4-BE49-F238E27FC236}">
                <a16:creationId xmlns:a16="http://schemas.microsoft.com/office/drawing/2014/main" id="{E34CAA18-9150-4DBC-B31D-C03A41A89FA8}"/>
              </a:ext>
            </a:extLst>
          </p:cNvPr>
          <p:cNvCxnSpPr/>
          <p:nvPr/>
        </p:nvCxnSpPr>
        <p:spPr>
          <a:xfrm>
            <a:off x="10444165" y="4687869"/>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370" name="Google Shape;5166;p32">
            <a:extLst>
              <a:ext uri="{FF2B5EF4-FFF2-40B4-BE49-F238E27FC236}">
                <a16:creationId xmlns:a16="http://schemas.microsoft.com/office/drawing/2014/main" id="{462B0802-5EE3-46E3-8E1D-53546C599871}"/>
              </a:ext>
            </a:extLst>
          </p:cNvPr>
          <p:cNvCxnSpPr/>
          <p:nvPr/>
        </p:nvCxnSpPr>
        <p:spPr>
          <a:xfrm>
            <a:off x="7744508" y="4687869"/>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371" name="Google Shape;5167;p32">
            <a:extLst>
              <a:ext uri="{FF2B5EF4-FFF2-40B4-BE49-F238E27FC236}">
                <a16:creationId xmlns:a16="http://schemas.microsoft.com/office/drawing/2014/main" id="{057B2912-32CD-4173-A9E8-FE396B5596C7}"/>
              </a:ext>
            </a:extLst>
          </p:cNvPr>
          <p:cNvCxnSpPr/>
          <p:nvPr/>
        </p:nvCxnSpPr>
        <p:spPr>
          <a:xfrm>
            <a:off x="5015822" y="4687869"/>
            <a:ext cx="0" cy="1001487"/>
          </a:xfrm>
          <a:prstGeom prst="straightConnector1">
            <a:avLst/>
          </a:prstGeom>
          <a:noFill/>
          <a:ln w="9525" cap="flat" cmpd="sng">
            <a:solidFill>
              <a:schemeClr val="accent1"/>
            </a:solidFill>
            <a:prstDash val="solid"/>
            <a:miter lim="800000"/>
            <a:headEnd type="none" w="sm" len="sm"/>
            <a:tailEnd type="none" w="sm" len="sm"/>
          </a:ln>
        </p:spPr>
      </p:cxnSp>
      <p:cxnSp>
        <p:nvCxnSpPr>
          <p:cNvPr id="372" name="Google Shape;5168;p32">
            <a:extLst>
              <a:ext uri="{FF2B5EF4-FFF2-40B4-BE49-F238E27FC236}">
                <a16:creationId xmlns:a16="http://schemas.microsoft.com/office/drawing/2014/main" id="{6A673C46-BE8A-4161-B5A2-5B785DBACF22}"/>
              </a:ext>
            </a:extLst>
          </p:cNvPr>
          <p:cNvCxnSpPr/>
          <p:nvPr/>
        </p:nvCxnSpPr>
        <p:spPr>
          <a:xfrm>
            <a:off x="2388737" y="4687869"/>
            <a:ext cx="0" cy="1001487"/>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54020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مورف 1">
            <a:extLst>
              <a:ext uri="{FF2B5EF4-FFF2-40B4-BE49-F238E27FC236}">
                <a16:creationId xmlns:a16="http://schemas.microsoft.com/office/drawing/2014/main" id="{ADEBC375-F041-458C-BFF3-8FC71F1DB7BE}"/>
              </a:ext>
            </a:extLst>
          </p:cNvPr>
          <p:cNvSpPr txBox="1"/>
          <p:nvPr/>
        </p:nvSpPr>
        <p:spPr>
          <a:xfrm>
            <a:off x="5759115" y="4536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461" name="Google Shape;5053;p32">
            <a:extLst>
              <a:ext uri="{FF2B5EF4-FFF2-40B4-BE49-F238E27FC236}">
                <a16:creationId xmlns:a16="http://schemas.microsoft.com/office/drawing/2014/main" id="{C449D58D-6E92-47E1-8F2D-35FB80E88E78}"/>
              </a:ext>
            </a:extLst>
          </p:cNvPr>
          <p:cNvGrpSpPr/>
          <p:nvPr/>
        </p:nvGrpSpPr>
        <p:grpSpPr>
          <a:xfrm flipH="1">
            <a:off x="1729086" y="863600"/>
            <a:ext cx="2879559" cy="2926811"/>
            <a:chOff x="1173163" y="4325943"/>
            <a:chExt cx="847725" cy="854076"/>
          </a:xfrm>
        </p:grpSpPr>
        <p:sp>
          <p:nvSpPr>
            <p:cNvPr id="462" name="Google Shape;5054;p32">
              <a:extLst>
                <a:ext uri="{FF2B5EF4-FFF2-40B4-BE49-F238E27FC236}">
                  <a16:creationId xmlns:a16="http://schemas.microsoft.com/office/drawing/2014/main" id="{D3F8E4ED-C3B4-4A44-A49E-8C538E231265}"/>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3" name="Google Shape;5055;p32">
              <a:extLst>
                <a:ext uri="{FF2B5EF4-FFF2-40B4-BE49-F238E27FC236}">
                  <a16:creationId xmlns:a16="http://schemas.microsoft.com/office/drawing/2014/main" id="{F73F40CE-0612-4BCF-B764-43B2346F4709}"/>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4" name="Google Shape;5056;p32">
              <a:extLst>
                <a:ext uri="{FF2B5EF4-FFF2-40B4-BE49-F238E27FC236}">
                  <a16:creationId xmlns:a16="http://schemas.microsoft.com/office/drawing/2014/main" id="{CE50856C-ADFF-40CA-95DD-F63BE97D6687}"/>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5" name="Google Shape;5057;p32">
              <a:extLst>
                <a:ext uri="{FF2B5EF4-FFF2-40B4-BE49-F238E27FC236}">
                  <a16:creationId xmlns:a16="http://schemas.microsoft.com/office/drawing/2014/main" id="{1313B187-F989-400B-947D-1DD77F7D29E0}"/>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6" name="Google Shape;5058;p32">
              <a:extLst>
                <a:ext uri="{FF2B5EF4-FFF2-40B4-BE49-F238E27FC236}">
                  <a16:creationId xmlns:a16="http://schemas.microsoft.com/office/drawing/2014/main" id="{8528CE41-69F8-4133-BC13-C9026D177BF1}"/>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7" name="Google Shape;5059;p32">
              <a:extLst>
                <a:ext uri="{FF2B5EF4-FFF2-40B4-BE49-F238E27FC236}">
                  <a16:creationId xmlns:a16="http://schemas.microsoft.com/office/drawing/2014/main" id="{93AB483F-D09E-4DB8-833E-89F09EC648BB}"/>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8" name="Google Shape;5060;p32">
              <a:extLst>
                <a:ext uri="{FF2B5EF4-FFF2-40B4-BE49-F238E27FC236}">
                  <a16:creationId xmlns:a16="http://schemas.microsoft.com/office/drawing/2014/main" id="{869FD6E9-BDCD-4937-8E75-D0B0E1433FFD}"/>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9" name="Google Shape;5061;p32">
              <a:extLst>
                <a:ext uri="{FF2B5EF4-FFF2-40B4-BE49-F238E27FC236}">
                  <a16:creationId xmlns:a16="http://schemas.microsoft.com/office/drawing/2014/main" id="{A2A0D02B-BF07-44C7-8422-81C121927662}"/>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0" name="Google Shape;5062;p32">
              <a:extLst>
                <a:ext uri="{FF2B5EF4-FFF2-40B4-BE49-F238E27FC236}">
                  <a16:creationId xmlns:a16="http://schemas.microsoft.com/office/drawing/2014/main" id="{9BD6B638-2453-4A7E-BC3C-8635CD28833A}"/>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1" name="Google Shape;5063;p32">
              <a:extLst>
                <a:ext uri="{FF2B5EF4-FFF2-40B4-BE49-F238E27FC236}">
                  <a16:creationId xmlns:a16="http://schemas.microsoft.com/office/drawing/2014/main" id="{A7C67AC9-9130-4BF9-A36C-5DDBDE7DCD4B}"/>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2" name="Google Shape;5064;p32">
              <a:extLst>
                <a:ext uri="{FF2B5EF4-FFF2-40B4-BE49-F238E27FC236}">
                  <a16:creationId xmlns:a16="http://schemas.microsoft.com/office/drawing/2014/main" id="{4155A694-BDAC-48F1-9CC7-C1B18DF7CFF9}"/>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3" name="Google Shape;5065;p32">
              <a:extLst>
                <a:ext uri="{FF2B5EF4-FFF2-40B4-BE49-F238E27FC236}">
                  <a16:creationId xmlns:a16="http://schemas.microsoft.com/office/drawing/2014/main" id="{A81DD696-DEF3-4C34-94AF-B0E0C589F197}"/>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4" name="Google Shape;5066;p32">
              <a:extLst>
                <a:ext uri="{FF2B5EF4-FFF2-40B4-BE49-F238E27FC236}">
                  <a16:creationId xmlns:a16="http://schemas.microsoft.com/office/drawing/2014/main" id="{9D8BFB65-8961-4A5C-8C91-C1314BE4A753}"/>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5" name="Google Shape;5067;p32">
              <a:extLst>
                <a:ext uri="{FF2B5EF4-FFF2-40B4-BE49-F238E27FC236}">
                  <a16:creationId xmlns:a16="http://schemas.microsoft.com/office/drawing/2014/main" id="{7F49AAB2-F904-4013-9D0B-A60730D85FD0}"/>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6" name="Google Shape;5068;p32">
              <a:extLst>
                <a:ext uri="{FF2B5EF4-FFF2-40B4-BE49-F238E27FC236}">
                  <a16:creationId xmlns:a16="http://schemas.microsoft.com/office/drawing/2014/main" id="{53281893-5766-4364-A0F1-3393DC072331}"/>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7" name="Google Shape;5069;p32">
              <a:extLst>
                <a:ext uri="{FF2B5EF4-FFF2-40B4-BE49-F238E27FC236}">
                  <a16:creationId xmlns:a16="http://schemas.microsoft.com/office/drawing/2014/main" id="{04E98195-8F2A-4B37-96C8-4E07DDA83CF9}"/>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8" name="Google Shape;5070;p32">
              <a:extLst>
                <a:ext uri="{FF2B5EF4-FFF2-40B4-BE49-F238E27FC236}">
                  <a16:creationId xmlns:a16="http://schemas.microsoft.com/office/drawing/2014/main" id="{0AB7AD33-8B55-407C-9DE8-02A88D79F371}"/>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9" name="Google Shape;5071;p32">
              <a:extLst>
                <a:ext uri="{FF2B5EF4-FFF2-40B4-BE49-F238E27FC236}">
                  <a16:creationId xmlns:a16="http://schemas.microsoft.com/office/drawing/2014/main" id="{35FA4D5A-6280-4A9A-B422-488D2FA54D2C}"/>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0" name="Google Shape;5072;p32">
              <a:extLst>
                <a:ext uri="{FF2B5EF4-FFF2-40B4-BE49-F238E27FC236}">
                  <a16:creationId xmlns:a16="http://schemas.microsoft.com/office/drawing/2014/main" id="{2160AA8A-8723-46A9-B527-BA48CBEA0693}"/>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1" name="Google Shape;5073;p32">
              <a:extLst>
                <a:ext uri="{FF2B5EF4-FFF2-40B4-BE49-F238E27FC236}">
                  <a16:creationId xmlns:a16="http://schemas.microsoft.com/office/drawing/2014/main" id="{2C62E8BF-D4C3-4D1C-9C6A-59A84B302AC2}"/>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2" name="Google Shape;5074;p32">
              <a:extLst>
                <a:ext uri="{FF2B5EF4-FFF2-40B4-BE49-F238E27FC236}">
                  <a16:creationId xmlns:a16="http://schemas.microsoft.com/office/drawing/2014/main" id="{D2B610E3-7CF1-4A8A-A426-836FD0F3B3BD}"/>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3" name="Google Shape;5075;p32">
              <a:extLst>
                <a:ext uri="{FF2B5EF4-FFF2-40B4-BE49-F238E27FC236}">
                  <a16:creationId xmlns:a16="http://schemas.microsoft.com/office/drawing/2014/main" id="{CEAB4608-9130-4F7C-A806-0B88D75469C0}"/>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4" name="Google Shape;5076;p32">
              <a:extLst>
                <a:ext uri="{FF2B5EF4-FFF2-40B4-BE49-F238E27FC236}">
                  <a16:creationId xmlns:a16="http://schemas.microsoft.com/office/drawing/2014/main" id="{2D149252-EB2B-404A-92F1-0BBD7F0E9ACF}"/>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5" name="Google Shape;5077;p32">
              <a:extLst>
                <a:ext uri="{FF2B5EF4-FFF2-40B4-BE49-F238E27FC236}">
                  <a16:creationId xmlns:a16="http://schemas.microsoft.com/office/drawing/2014/main" id="{444E4E97-7DB2-41BA-8644-D7DA37445D19}"/>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6" name="Google Shape;5078;p32">
              <a:extLst>
                <a:ext uri="{FF2B5EF4-FFF2-40B4-BE49-F238E27FC236}">
                  <a16:creationId xmlns:a16="http://schemas.microsoft.com/office/drawing/2014/main" id="{D1F6E249-92D6-4F8C-BE2C-0787C8CBAFCF}"/>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7" name="Google Shape;5079;p32">
              <a:extLst>
                <a:ext uri="{FF2B5EF4-FFF2-40B4-BE49-F238E27FC236}">
                  <a16:creationId xmlns:a16="http://schemas.microsoft.com/office/drawing/2014/main" id="{0D1508A6-1A8E-4CFA-8781-50EACE588A06}"/>
                </a:ext>
              </a:extLst>
            </p:cNvPr>
            <p:cNvSpPr/>
            <p:nvPr/>
          </p:nvSpPr>
          <p:spPr>
            <a:xfrm>
              <a:off x="1173163" y="4325944"/>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488" name="Google Shape;5161;p32">
            <a:extLst>
              <a:ext uri="{FF2B5EF4-FFF2-40B4-BE49-F238E27FC236}">
                <a16:creationId xmlns:a16="http://schemas.microsoft.com/office/drawing/2014/main" id="{432DD93F-25FF-4789-B5AA-3076B13C1FE8}"/>
              </a:ext>
            </a:extLst>
          </p:cNvPr>
          <p:cNvSpPr/>
          <p:nvPr/>
        </p:nvSpPr>
        <p:spPr>
          <a:xfrm flipH="1">
            <a:off x="2160006" y="5801369"/>
            <a:ext cx="2060862" cy="714366"/>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المحاق </a:t>
            </a:r>
            <a:endParaRPr sz="2400" dirty="0">
              <a:solidFill>
                <a:schemeClr val="lt1"/>
              </a:solidFill>
              <a:latin typeface="Tajawal"/>
              <a:ea typeface="Tajawal"/>
              <a:cs typeface="Tajawal"/>
              <a:sym typeface="Tajawal"/>
            </a:endParaRPr>
          </a:p>
        </p:txBody>
      </p:sp>
      <p:cxnSp>
        <p:nvCxnSpPr>
          <p:cNvPr id="489" name="Google Shape;5165;p32">
            <a:extLst>
              <a:ext uri="{FF2B5EF4-FFF2-40B4-BE49-F238E27FC236}">
                <a16:creationId xmlns:a16="http://schemas.microsoft.com/office/drawing/2014/main" id="{FCC7AE7E-6E32-4CC3-9C89-CE97663FFC16}"/>
              </a:ext>
            </a:extLst>
          </p:cNvPr>
          <p:cNvCxnSpPr>
            <a:cxnSpLocks/>
          </p:cNvCxnSpPr>
          <p:nvPr/>
        </p:nvCxnSpPr>
        <p:spPr>
          <a:xfrm>
            <a:off x="3203561" y="4021055"/>
            <a:ext cx="0" cy="154966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491" name="مربع نص 490">
            <a:extLst>
              <a:ext uri="{FF2B5EF4-FFF2-40B4-BE49-F238E27FC236}">
                <a16:creationId xmlns:a16="http://schemas.microsoft.com/office/drawing/2014/main" id="{5B206632-F1DC-424B-BC3E-855D03C6445C}"/>
              </a:ext>
            </a:extLst>
          </p:cNvPr>
          <p:cNvSpPr txBox="1"/>
          <p:nvPr/>
        </p:nvSpPr>
        <p:spPr>
          <a:xfrm>
            <a:off x="4802769" y="2214443"/>
            <a:ext cx="7211777" cy="954107"/>
          </a:xfrm>
          <a:prstGeom prst="rect">
            <a:avLst/>
          </a:prstGeom>
          <a:noFill/>
        </p:spPr>
        <p:txBody>
          <a:bodyPr wrap="square">
            <a:spAutoFit/>
          </a:bodyPr>
          <a:lstStyle/>
          <a:p>
            <a:pPr algn="ctr"/>
            <a:r>
              <a:rPr lang="ar-SA" sz="2800" dirty="0">
                <a:solidFill>
                  <a:schemeClr val="bg1"/>
                </a:solidFill>
              </a:rPr>
              <a:t>يكون القمر بين الأرض والشمس ونصفه المضاء يكون بعيدا عن الأرض ولا يمكنُنا أن نراه. </a:t>
            </a:r>
          </a:p>
        </p:txBody>
      </p:sp>
      <p:sp>
        <p:nvSpPr>
          <p:cNvPr id="62" name="!!مورف 1">
            <a:extLst>
              <a:ext uri="{FF2B5EF4-FFF2-40B4-BE49-F238E27FC236}">
                <a16:creationId xmlns:a16="http://schemas.microsoft.com/office/drawing/2014/main" id="{B2EC624F-D421-4A0C-90EB-871A1DBA3680}"/>
              </a:ext>
            </a:extLst>
          </p:cNvPr>
          <p:cNvSpPr txBox="1"/>
          <p:nvPr/>
        </p:nvSpPr>
        <p:spPr>
          <a:xfrm>
            <a:off x="5832726" y="1216877"/>
            <a:ext cx="3676873" cy="400110"/>
          </a:xfrm>
          <a:prstGeom prst="rect">
            <a:avLst/>
          </a:prstGeom>
          <a:noFill/>
        </p:spPr>
        <p:txBody>
          <a:bodyPr wrap="square" rtlCol="1">
            <a:spAutoFit/>
          </a:bodyPr>
          <a:lstStyle/>
          <a:p>
            <a:pPr algn="ctr"/>
            <a:r>
              <a:rPr lang="ar-SA" sz="2000" dirty="0">
                <a:solidFill>
                  <a:srgbClr val="FFFF00"/>
                </a:solidFill>
                <a:latin typeface="Tajawal Medium" panose="00000600000000000000" pitchFamily="2" charset="-78"/>
                <a:ea typeface="GE SS Two Bold" panose="020A0503020102020204" pitchFamily="18" charset="-78"/>
                <a:cs typeface="Tajawal Medium" panose="00000600000000000000" pitchFamily="2" charset="-78"/>
              </a:rPr>
              <a:t>مرحلة التزايد</a:t>
            </a:r>
          </a:p>
        </p:txBody>
      </p:sp>
    </p:spTree>
    <p:extLst>
      <p:ext uri="{BB962C8B-B14F-4D97-AF65-F5344CB8AC3E}">
        <p14:creationId xmlns:p14="http://schemas.microsoft.com/office/powerpoint/2010/main" val="1140238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5759115" y="4536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315" name="Google Shape;5053;p32">
            <a:extLst>
              <a:ext uri="{FF2B5EF4-FFF2-40B4-BE49-F238E27FC236}">
                <a16:creationId xmlns:a16="http://schemas.microsoft.com/office/drawing/2014/main" id="{19C96E19-FE80-442C-B1FA-F6819C1E22B4}"/>
              </a:ext>
            </a:extLst>
          </p:cNvPr>
          <p:cNvGrpSpPr/>
          <p:nvPr/>
        </p:nvGrpSpPr>
        <p:grpSpPr>
          <a:xfrm flipH="1">
            <a:off x="558496" y="2845058"/>
            <a:ext cx="859869" cy="818327"/>
            <a:chOff x="1173163" y="4325943"/>
            <a:chExt cx="847725" cy="854075"/>
          </a:xfrm>
        </p:grpSpPr>
        <p:sp>
          <p:nvSpPr>
            <p:cNvPr id="316" name="Google Shape;5054;p32">
              <a:extLst>
                <a:ext uri="{FF2B5EF4-FFF2-40B4-BE49-F238E27FC236}">
                  <a16:creationId xmlns:a16="http://schemas.microsoft.com/office/drawing/2014/main" id="{04E148F8-94EF-4F52-9F00-2AE3377C840F}"/>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7" name="Google Shape;5055;p32">
              <a:extLst>
                <a:ext uri="{FF2B5EF4-FFF2-40B4-BE49-F238E27FC236}">
                  <a16:creationId xmlns:a16="http://schemas.microsoft.com/office/drawing/2014/main" id="{C059BCE1-82BC-4A50-B5A1-372857FC5C0D}"/>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8" name="Google Shape;5056;p32">
              <a:extLst>
                <a:ext uri="{FF2B5EF4-FFF2-40B4-BE49-F238E27FC236}">
                  <a16:creationId xmlns:a16="http://schemas.microsoft.com/office/drawing/2014/main" id="{F853E654-CCE8-42B5-A1BB-06A3F28067F2}"/>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9" name="Google Shape;5057;p32">
              <a:extLst>
                <a:ext uri="{FF2B5EF4-FFF2-40B4-BE49-F238E27FC236}">
                  <a16:creationId xmlns:a16="http://schemas.microsoft.com/office/drawing/2014/main" id="{02D88194-BC23-4623-BC99-CD640DBB00FF}"/>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0" name="Google Shape;5058;p32">
              <a:extLst>
                <a:ext uri="{FF2B5EF4-FFF2-40B4-BE49-F238E27FC236}">
                  <a16:creationId xmlns:a16="http://schemas.microsoft.com/office/drawing/2014/main" id="{E0E042F3-3440-44AC-95BA-4AF216AA115E}"/>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1" name="Google Shape;5059;p32">
              <a:extLst>
                <a:ext uri="{FF2B5EF4-FFF2-40B4-BE49-F238E27FC236}">
                  <a16:creationId xmlns:a16="http://schemas.microsoft.com/office/drawing/2014/main" id="{B52072FC-2B8E-472A-A1D6-966290085CF9}"/>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2" name="Google Shape;5060;p32">
              <a:extLst>
                <a:ext uri="{FF2B5EF4-FFF2-40B4-BE49-F238E27FC236}">
                  <a16:creationId xmlns:a16="http://schemas.microsoft.com/office/drawing/2014/main" id="{1EDF482C-BDCF-47B7-A5B0-AE821747CA79}"/>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3" name="Google Shape;5061;p32">
              <a:extLst>
                <a:ext uri="{FF2B5EF4-FFF2-40B4-BE49-F238E27FC236}">
                  <a16:creationId xmlns:a16="http://schemas.microsoft.com/office/drawing/2014/main" id="{50169500-6CF2-4513-A60B-25EDA6B9829C}"/>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4" name="Google Shape;5062;p32">
              <a:extLst>
                <a:ext uri="{FF2B5EF4-FFF2-40B4-BE49-F238E27FC236}">
                  <a16:creationId xmlns:a16="http://schemas.microsoft.com/office/drawing/2014/main" id="{CD9B1C68-20C7-4A0A-927D-0AE353CA0280}"/>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5" name="Google Shape;5063;p32">
              <a:extLst>
                <a:ext uri="{FF2B5EF4-FFF2-40B4-BE49-F238E27FC236}">
                  <a16:creationId xmlns:a16="http://schemas.microsoft.com/office/drawing/2014/main" id="{A8D747EB-ED14-4C53-B029-3D942F1417A9}"/>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6" name="Google Shape;5064;p32">
              <a:extLst>
                <a:ext uri="{FF2B5EF4-FFF2-40B4-BE49-F238E27FC236}">
                  <a16:creationId xmlns:a16="http://schemas.microsoft.com/office/drawing/2014/main" id="{AAFF738C-8318-455E-8742-3606C03CFC02}"/>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7" name="Google Shape;5065;p32">
              <a:extLst>
                <a:ext uri="{FF2B5EF4-FFF2-40B4-BE49-F238E27FC236}">
                  <a16:creationId xmlns:a16="http://schemas.microsoft.com/office/drawing/2014/main" id="{0317C76C-7661-4319-805E-0C8A7708F3C0}"/>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8" name="Google Shape;5066;p32">
              <a:extLst>
                <a:ext uri="{FF2B5EF4-FFF2-40B4-BE49-F238E27FC236}">
                  <a16:creationId xmlns:a16="http://schemas.microsoft.com/office/drawing/2014/main" id="{64FA2B48-1E28-42BC-9FF8-1A5AB4958853}"/>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9" name="Google Shape;5067;p32">
              <a:extLst>
                <a:ext uri="{FF2B5EF4-FFF2-40B4-BE49-F238E27FC236}">
                  <a16:creationId xmlns:a16="http://schemas.microsoft.com/office/drawing/2014/main" id="{E45CDB14-F3C1-46B8-8626-4ED0955CBABC}"/>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0" name="Google Shape;5068;p32">
              <a:extLst>
                <a:ext uri="{FF2B5EF4-FFF2-40B4-BE49-F238E27FC236}">
                  <a16:creationId xmlns:a16="http://schemas.microsoft.com/office/drawing/2014/main" id="{6DBC1731-9527-454E-AC06-A87E77519DFE}"/>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1" name="Google Shape;5069;p32">
              <a:extLst>
                <a:ext uri="{FF2B5EF4-FFF2-40B4-BE49-F238E27FC236}">
                  <a16:creationId xmlns:a16="http://schemas.microsoft.com/office/drawing/2014/main" id="{1CDE8F4E-9FC3-4D5E-A56D-794989E7AE72}"/>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2" name="Google Shape;5070;p32">
              <a:extLst>
                <a:ext uri="{FF2B5EF4-FFF2-40B4-BE49-F238E27FC236}">
                  <a16:creationId xmlns:a16="http://schemas.microsoft.com/office/drawing/2014/main" id="{3DEAF1D3-20EA-4348-935B-423C5A3A3153}"/>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3" name="Google Shape;5071;p32">
              <a:extLst>
                <a:ext uri="{FF2B5EF4-FFF2-40B4-BE49-F238E27FC236}">
                  <a16:creationId xmlns:a16="http://schemas.microsoft.com/office/drawing/2014/main" id="{4832CF91-DC50-4F78-A4B1-B087A7429261}"/>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4" name="Google Shape;5072;p32">
              <a:extLst>
                <a:ext uri="{FF2B5EF4-FFF2-40B4-BE49-F238E27FC236}">
                  <a16:creationId xmlns:a16="http://schemas.microsoft.com/office/drawing/2014/main" id="{E8E1FB19-2554-4964-8487-A88AEC5894A1}"/>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5" name="Google Shape;5073;p32">
              <a:extLst>
                <a:ext uri="{FF2B5EF4-FFF2-40B4-BE49-F238E27FC236}">
                  <a16:creationId xmlns:a16="http://schemas.microsoft.com/office/drawing/2014/main" id="{61A477A3-6306-449F-8695-05F06E9FC4B5}"/>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6" name="Google Shape;5074;p32">
              <a:extLst>
                <a:ext uri="{FF2B5EF4-FFF2-40B4-BE49-F238E27FC236}">
                  <a16:creationId xmlns:a16="http://schemas.microsoft.com/office/drawing/2014/main" id="{6220F44B-78CA-49FB-B66A-2A30F8E3FDA6}"/>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7" name="Google Shape;5075;p32">
              <a:extLst>
                <a:ext uri="{FF2B5EF4-FFF2-40B4-BE49-F238E27FC236}">
                  <a16:creationId xmlns:a16="http://schemas.microsoft.com/office/drawing/2014/main" id="{FB45787D-66F3-4947-B42C-003660562B16}"/>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8" name="Google Shape;5076;p32">
              <a:extLst>
                <a:ext uri="{FF2B5EF4-FFF2-40B4-BE49-F238E27FC236}">
                  <a16:creationId xmlns:a16="http://schemas.microsoft.com/office/drawing/2014/main" id="{6BD334F6-6848-4546-BB36-800952AAA635}"/>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6" name="Google Shape;5077;p32">
              <a:extLst>
                <a:ext uri="{FF2B5EF4-FFF2-40B4-BE49-F238E27FC236}">
                  <a16:creationId xmlns:a16="http://schemas.microsoft.com/office/drawing/2014/main" id="{04BC0C57-BD63-4786-9D49-93402855149F}"/>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7" name="Google Shape;5078;p32">
              <a:extLst>
                <a:ext uri="{FF2B5EF4-FFF2-40B4-BE49-F238E27FC236}">
                  <a16:creationId xmlns:a16="http://schemas.microsoft.com/office/drawing/2014/main" id="{3801A63A-4B50-41CF-903A-88FFA8A9ABF8}"/>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8" name="Google Shape;5079;p32">
              <a:extLst>
                <a:ext uri="{FF2B5EF4-FFF2-40B4-BE49-F238E27FC236}">
                  <a16:creationId xmlns:a16="http://schemas.microsoft.com/office/drawing/2014/main" id="{FC03EE10-CD4F-42F4-A7C9-2825EFEEED12}"/>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70" name="Google Shape;5161;p32">
            <a:extLst>
              <a:ext uri="{FF2B5EF4-FFF2-40B4-BE49-F238E27FC236}">
                <a16:creationId xmlns:a16="http://schemas.microsoft.com/office/drawing/2014/main" id="{0CFF96B2-E74C-4802-9B89-12E9F74C8B83}"/>
              </a:ext>
            </a:extLst>
          </p:cNvPr>
          <p:cNvSpPr/>
          <p:nvPr/>
        </p:nvSpPr>
        <p:spPr>
          <a:xfrm flipH="1">
            <a:off x="354291" y="4144038"/>
            <a:ext cx="1153949" cy="486972"/>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dirty="0">
                <a:solidFill>
                  <a:schemeClr val="lt1"/>
                </a:solidFill>
                <a:latin typeface="Tajawal"/>
                <a:ea typeface="Tajawal"/>
                <a:cs typeface="Tajawal"/>
                <a:sym typeface="Tajawal"/>
              </a:rPr>
              <a:t>المحاق</a:t>
            </a:r>
            <a:r>
              <a:rPr lang="ar-SA" sz="2400" dirty="0">
                <a:solidFill>
                  <a:schemeClr val="lt1"/>
                </a:solidFill>
                <a:latin typeface="Tajawal"/>
                <a:ea typeface="Tajawal"/>
                <a:cs typeface="Tajawal"/>
                <a:sym typeface="Tajawal"/>
              </a:rPr>
              <a:t> </a:t>
            </a:r>
            <a:endParaRPr sz="2400" dirty="0">
              <a:solidFill>
                <a:schemeClr val="lt1"/>
              </a:solidFill>
              <a:latin typeface="Tajawal"/>
              <a:ea typeface="Tajawal"/>
              <a:cs typeface="Tajawal"/>
              <a:sym typeface="Tajawal"/>
            </a:endParaRPr>
          </a:p>
        </p:txBody>
      </p:sp>
      <p:cxnSp>
        <p:nvCxnSpPr>
          <p:cNvPr id="371" name="Google Shape;5165;p32">
            <a:extLst>
              <a:ext uri="{FF2B5EF4-FFF2-40B4-BE49-F238E27FC236}">
                <a16:creationId xmlns:a16="http://schemas.microsoft.com/office/drawing/2014/main" id="{DEC68D0A-8380-463C-A93F-7D4F458A17B7}"/>
              </a:ext>
            </a:extLst>
          </p:cNvPr>
          <p:cNvCxnSpPr>
            <a:cxnSpLocks/>
          </p:cNvCxnSpPr>
          <p:nvPr/>
        </p:nvCxnSpPr>
        <p:spPr>
          <a:xfrm>
            <a:off x="979427" y="3728444"/>
            <a:ext cx="0" cy="486972"/>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401" name="مربع نص 400">
            <a:extLst>
              <a:ext uri="{FF2B5EF4-FFF2-40B4-BE49-F238E27FC236}">
                <a16:creationId xmlns:a16="http://schemas.microsoft.com/office/drawing/2014/main" id="{22E1C218-5E93-4825-851D-01C145388667}"/>
              </a:ext>
            </a:extLst>
          </p:cNvPr>
          <p:cNvSpPr txBox="1"/>
          <p:nvPr/>
        </p:nvSpPr>
        <p:spPr>
          <a:xfrm>
            <a:off x="5555482" y="2162107"/>
            <a:ext cx="6758402" cy="1200329"/>
          </a:xfrm>
          <a:prstGeom prst="rect">
            <a:avLst/>
          </a:prstGeom>
          <a:noFill/>
        </p:spPr>
        <p:txBody>
          <a:bodyPr wrap="square">
            <a:spAutoFit/>
          </a:bodyPr>
          <a:lstStyle/>
          <a:p>
            <a:pPr algn="ctr"/>
            <a:r>
              <a:rPr lang="ar-SA" sz="2400" dirty="0">
                <a:solidFill>
                  <a:schemeClr val="bg1"/>
                </a:solidFill>
              </a:rPr>
              <a:t>يصبح النصف المضاء للقمر مرئيا شيئا فشيئا </a:t>
            </a:r>
          </a:p>
          <a:p>
            <a:pPr algn="ctr"/>
            <a:r>
              <a:rPr lang="ar-SA" sz="2400" dirty="0">
                <a:solidFill>
                  <a:schemeClr val="bg1"/>
                </a:solidFill>
              </a:rPr>
              <a:t>فإذا كنت أرى أقلَّ من نصف قرص القمر مضاء من اليمين فإن طور القمر هو الهلال الأول.</a:t>
            </a:r>
          </a:p>
        </p:txBody>
      </p:sp>
      <p:grpSp>
        <p:nvGrpSpPr>
          <p:cNvPr id="402" name="Google Shape;5080;p32">
            <a:extLst>
              <a:ext uri="{FF2B5EF4-FFF2-40B4-BE49-F238E27FC236}">
                <a16:creationId xmlns:a16="http://schemas.microsoft.com/office/drawing/2014/main" id="{FE14FB7C-F69F-44DE-B166-1DEF41E642C3}"/>
              </a:ext>
            </a:extLst>
          </p:cNvPr>
          <p:cNvGrpSpPr/>
          <p:nvPr/>
        </p:nvGrpSpPr>
        <p:grpSpPr>
          <a:xfrm flipH="1">
            <a:off x="3627753" y="1604090"/>
            <a:ext cx="1927729" cy="1891475"/>
            <a:chOff x="2373312" y="4325943"/>
            <a:chExt cx="870445" cy="854075"/>
          </a:xfrm>
        </p:grpSpPr>
        <p:sp>
          <p:nvSpPr>
            <p:cNvPr id="403" name="Google Shape;5081;p32">
              <a:extLst>
                <a:ext uri="{FF2B5EF4-FFF2-40B4-BE49-F238E27FC236}">
                  <a16:creationId xmlns:a16="http://schemas.microsoft.com/office/drawing/2014/main" id="{064B9CFE-B6C6-4578-A00F-82473016CB4B}"/>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4" name="Google Shape;5082;p32">
              <a:extLst>
                <a:ext uri="{FF2B5EF4-FFF2-40B4-BE49-F238E27FC236}">
                  <a16:creationId xmlns:a16="http://schemas.microsoft.com/office/drawing/2014/main" id="{B110F9AF-2549-4E4C-B6CE-FC0275EE106E}"/>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5" name="Google Shape;5083;p32">
              <a:extLst>
                <a:ext uri="{FF2B5EF4-FFF2-40B4-BE49-F238E27FC236}">
                  <a16:creationId xmlns:a16="http://schemas.microsoft.com/office/drawing/2014/main" id="{3B8D7F61-C49F-4691-8151-8B8D7EFF0071}"/>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6" name="Google Shape;5084;p32">
              <a:extLst>
                <a:ext uri="{FF2B5EF4-FFF2-40B4-BE49-F238E27FC236}">
                  <a16:creationId xmlns:a16="http://schemas.microsoft.com/office/drawing/2014/main" id="{301449F5-E6B2-477E-B292-D84B37A4029C}"/>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7" name="Google Shape;5085;p32">
              <a:extLst>
                <a:ext uri="{FF2B5EF4-FFF2-40B4-BE49-F238E27FC236}">
                  <a16:creationId xmlns:a16="http://schemas.microsoft.com/office/drawing/2014/main" id="{A95A8A91-AC6A-4629-8E75-F5A66D7C90BB}"/>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8" name="Google Shape;5086;p32">
              <a:extLst>
                <a:ext uri="{FF2B5EF4-FFF2-40B4-BE49-F238E27FC236}">
                  <a16:creationId xmlns:a16="http://schemas.microsoft.com/office/drawing/2014/main" id="{FD1EEB81-54E1-4061-8CB1-16A6A9A2D99D}"/>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9" name="Google Shape;5087;p32">
              <a:extLst>
                <a:ext uri="{FF2B5EF4-FFF2-40B4-BE49-F238E27FC236}">
                  <a16:creationId xmlns:a16="http://schemas.microsoft.com/office/drawing/2014/main" id="{548F04BE-94C0-4980-A202-E61D40218C0B}"/>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0" name="Google Shape;5088;p32">
              <a:extLst>
                <a:ext uri="{FF2B5EF4-FFF2-40B4-BE49-F238E27FC236}">
                  <a16:creationId xmlns:a16="http://schemas.microsoft.com/office/drawing/2014/main" id="{CF8858A8-FB4F-43A8-8D70-7FEF082ABC9B}"/>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1" name="Google Shape;5089;p32">
              <a:extLst>
                <a:ext uri="{FF2B5EF4-FFF2-40B4-BE49-F238E27FC236}">
                  <a16:creationId xmlns:a16="http://schemas.microsoft.com/office/drawing/2014/main" id="{C5156536-37F4-41A7-A0A0-29FE3FDF2F77}"/>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2" name="Google Shape;5090;p32">
              <a:extLst>
                <a:ext uri="{FF2B5EF4-FFF2-40B4-BE49-F238E27FC236}">
                  <a16:creationId xmlns:a16="http://schemas.microsoft.com/office/drawing/2014/main" id="{DE70BCF8-7E68-47C7-8C87-655D5A0D98B3}"/>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3" name="Google Shape;5091;p32">
              <a:extLst>
                <a:ext uri="{FF2B5EF4-FFF2-40B4-BE49-F238E27FC236}">
                  <a16:creationId xmlns:a16="http://schemas.microsoft.com/office/drawing/2014/main" id="{C53DAD85-1042-40C8-8A6B-6CC93E079ECA}"/>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4" name="Google Shape;5092;p32">
              <a:extLst>
                <a:ext uri="{FF2B5EF4-FFF2-40B4-BE49-F238E27FC236}">
                  <a16:creationId xmlns:a16="http://schemas.microsoft.com/office/drawing/2014/main" id="{38FA4B84-1742-4265-9F1F-3A2784C3F367}"/>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5" name="Google Shape;5093;p32">
              <a:extLst>
                <a:ext uri="{FF2B5EF4-FFF2-40B4-BE49-F238E27FC236}">
                  <a16:creationId xmlns:a16="http://schemas.microsoft.com/office/drawing/2014/main" id="{61DF43EC-8E6B-4A00-840B-3C86B3D8A22E}"/>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6" name="Google Shape;5094;p32">
              <a:extLst>
                <a:ext uri="{FF2B5EF4-FFF2-40B4-BE49-F238E27FC236}">
                  <a16:creationId xmlns:a16="http://schemas.microsoft.com/office/drawing/2014/main" id="{35AE8BE3-B7C3-41DB-8702-2E95378E0406}"/>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7" name="Google Shape;5095;p32">
              <a:extLst>
                <a:ext uri="{FF2B5EF4-FFF2-40B4-BE49-F238E27FC236}">
                  <a16:creationId xmlns:a16="http://schemas.microsoft.com/office/drawing/2014/main" id="{BB65EDAE-8F66-4599-8BA9-8BF1EE3CDF26}"/>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8" name="Google Shape;5096;p32">
              <a:extLst>
                <a:ext uri="{FF2B5EF4-FFF2-40B4-BE49-F238E27FC236}">
                  <a16:creationId xmlns:a16="http://schemas.microsoft.com/office/drawing/2014/main" id="{A2ACD095-174E-4E9B-9AB6-5BDFF2A9FBB9}"/>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9" name="Google Shape;5097;p32">
              <a:extLst>
                <a:ext uri="{FF2B5EF4-FFF2-40B4-BE49-F238E27FC236}">
                  <a16:creationId xmlns:a16="http://schemas.microsoft.com/office/drawing/2014/main" id="{2948FFD1-5898-4D12-AF76-097E593C484B}"/>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0" name="Google Shape;5098;p32">
              <a:extLst>
                <a:ext uri="{FF2B5EF4-FFF2-40B4-BE49-F238E27FC236}">
                  <a16:creationId xmlns:a16="http://schemas.microsoft.com/office/drawing/2014/main" id="{E3189814-5D92-413C-ADCD-31EC6369998F}"/>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1" name="Google Shape;5099;p32">
              <a:extLst>
                <a:ext uri="{FF2B5EF4-FFF2-40B4-BE49-F238E27FC236}">
                  <a16:creationId xmlns:a16="http://schemas.microsoft.com/office/drawing/2014/main" id="{4BE504FD-3782-45A4-B30F-0A737E409561}"/>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2" name="Google Shape;5100;p32">
              <a:extLst>
                <a:ext uri="{FF2B5EF4-FFF2-40B4-BE49-F238E27FC236}">
                  <a16:creationId xmlns:a16="http://schemas.microsoft.com/office/drawing/2014/main" id="{2FE30A78-1DF1-4EDE-B2D6-4839D282CDF8}"/>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3" name="Google Shape;5101;p32">
              <a:extLst>
                <a:ext uri="{FF2B5EF4-FFF2-40B4-BE49-F238E27FC236}">
                  <a16:creationId xmlns:a16="http://schemas.microsoft.com/office/drawing/2014/main" id="{9991DC58-053A-49DB-9F89-86AC78BC2C8C}"/>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4" name="Google Shape;5102;p32">
              <a:extLst>
                <a:ext uri="{FF2B5EF4-FFF2-40B4-BE49-F238E27FC236}">
                  <a16:creationId xmlns:a16="http://schemas.microsoft.com/office/drawing/2014/main" id="{784FD69D-F778-4075-8231-491811F953FA}"/>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5" name="Google Shape;5103;p32">
              <a:extLst>
                <a:ext uri="{FF2B5EF4-FFF2-40B4-BE49-F238E27FC236}">
                  <a16:creationId xmlns:a16="http://schemas.microsoft.com/office/drawing/2014/main" id="{4BDCA1A5-30F3-450B-BD51-94F479680F86}"/>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6" name="Google Shape;5104;p32">
              <a:extLst>
                <a:ext uri="{FF2B5EF4-FFF2-40B4-BE49-F238E27FC236}">
                  <a16:creationId xmlns:a16="http://schemas.microsoft.com/office/drawing/2014/main" id="{30353620-2E42-4D57-93B5-1668A3019836}"/>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7" name="Google Shape;5105;p32">
              <a:extLst>
                <a:ext uri="{FF2B5EF4-FFF2-40B4-BE49-F238E27FC236}">
                  <a16:creationId xmlns:a16="http://schemas.microsoft.com/office/drawing/2014/main" id="{CD6F3B47-811D-4A16-B5D5-41769BA76E87}"/>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8" name="Google Shape;5106;p32">
              <a:extLst>
                <a:ext uri="{FF2B5EF4-FFF2-40B4-BE49-F238E27FC236}">
                  <a16:creationId xmlns:a16="http://schemas.microsoft.com/office/drawing/2014/main" id="{AE40B39B-FF6F-470B-AF23-391B80E0E0B2}"/>
                </a:ext>
              </a:extLst>
            </p:cNvPr>
            <p:cNvSpPr/>
            <p:nvPr/>
          </p:nvSpPr>
          <p:spPr>
            <a:xfrm>
              <a:off x="2564308" y="4342308"/>
              <a:ext cx="679449" cy="836613"/>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29" name="Google Shape;5162;p32">
            <a:extLst>
              <a:ext uri="{FF2B5EF4-FFF2-40B4-BE49-F238E27FC236}">
                <a16:creationId xmlns:a16="http://schemas.microsoft.com/office/drawing/2014/main" id="{E08C2E95-CC32-4E49-8B95-950F6918F522}"/>
              </a:ext>
            </a:extLst>
          </p:cNvPr>
          <p:cNvSpPr/>
          <p:nvPr/>
        </p:nvSpPr>
        <p:spPr>
          <a:xfrm flipH="1">
            <a:off x="3706400" y="5003372"/>
            <a:ext cx="1939955"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الهلال الأول</a:t>
            </a:r>
            <a:endParaRPr sz="2400" dirty="0">
              <a:solidFill>
                <a:schemeClr val="lt1"/>
              </a:solidFill>
              <a:latin typeface="Tajawal"/>
              <a:ea typeface="Tajawal"/>
              <a:cs typeface="Tajawal"/>
              <a:sym typeface="Tajawal"/>
            </a:endParaRPr>
          </a:p>
        </p:txBody>
      </p:sp>
      <p:cxnSp>
        <p:nvCxnSpPr>
          <p:cNvPr id="430" name="Google Shape;5166;p32">
            <a:extLst>
              <a:ext uri="{FF2B5EF4-FFF2-40B4-BE49-F238E27FC236}">
                <a16:creationId xmlns:a16="http://schemas.microsoft.com/office/drawing/2014/main" id="{C26C5FAF-DC00-4ADD-AC95-8F1A73DB7BD2}"/>
              </a:ext>
            </a:extLst>
          </p:cNvPr>
          <p:cNvCxnSpPr/>
          <p:nvPr/>
        </p:nvCxnSpPr>
        <p:spPr>
          <a:xfrm>
            <a:off x="4684780" y="3747510"/>
            <a:ext cx="0" cy="1001487"/>
          </a:xfrm>
          <a:prstGeom prst="straightConnector1">
            <a:avLst/>
          </a:prstGeom>
          <a:noFill/>
          <a:ln w="9525" cap="flat" cmpd="sng">
            <a:solidFill>
              <a:schemeClr val="accent1"/>
            </a:solidFill>
            <a:prstDash val="solid"/>
            <a:miter lim="800000"/>
            <a:headEnd type="none" w="sm" len="sm"/>
            <a:tailEnd type="none" w="sm" len="sm"/>
          </a:ln>
        </p:spPr>
      </p:cxnSp>
      <p:sp>
        <p:nvSpPr>
          <p:cNvPr id="62" name="!!مورف 1">
            <a:extLst>
              <a:ext uri="{FF2B5EF4-FFF2-40B4-BE49-F238E27FC236}">
                <a16:creationId xmlns:a16="http://schemas.microsoft.com/office/drawing/2014/main" id="{34983512-657E-4185-9DD2-41D1FF529D52}"/>
              </a:ext>
            </a:extLst>
          </p:cNvPr>
          <p:cNvSpPr txBox="1"/>
          <p:nvPr/>
        </p:nvSpPr>
        <p:spPr>
          <a:xfrm>
            <a:off x="5832726" y="1216877"/>
            <a:ext cx="3676873" cy="400110"/>
          </a:xfrm>
          <a:prstGeom prst="rect">
            <a:avLst/>
          </a:prstGeom>
          <a:noFill/>
        </p:spPr>
        <p:txBody>
          <a:bodyPr wrap="square" rtlCol="1">
            <a:spAutoFit/>
          </a:bodyPr>
          <a:lstStyle/>
          <a:p>
            <a:pPr algn="ctr"/>
            <a:r>
              <a:rPr lang="ar-SA" sz="2000" dirty="0">
                <a:solidFill>
                  <a:srgbClr val="FFFF00"/>
                </a:solidFill>
                <a:latin typeface="Tajawal Medium" panose="00000600000000000000" pitchFamily="2" charset="-78"/>
                <a:ea typeface="GE SS Two Bold" panose="020A0503020102020204" pitchFamily="18" charset="-78"/>
                <a:cs typeface="Tajawal Medium" panose="00000600000000000000" pitchFamily="2" charset="-78"/>
              </a:rPr>
              <a:t>مرحلة التزايد</a:t>
            </a:r>
          </a:p>
        </p:txBody>
      </p:sp>
    </p:spTree>
    <p:extLst>
      <p:ext uri="{BB962C8B-B14F-4D97-AF65-F5344CB8AC3E}">
        <p14:creationId xmlns:p14="http://schemas.microsoft.com/office/powerpoint/2010/main" val="200157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Google Shape;5162;p32">
            <a:extLst>
              <a:ext uri="{FF2B5EF4-FFF2-40B4-BE49-F238E27FC236}">
                <a16:creationId xmlns:a16="http://schemas.microsoft.com/office/drawing/2014/main" id="{950B14C0-0333-4AE0-B75A-F4B6196A5F99}"/>
              </a:ext>
            </a:extLst>
          </p:cNvPr>
          <p:cNvSpPr/>
          <p:nvPr/>
        </p:nvSpPr>
        <p:spPr>
          <a:xfrm flipH="1">
            <a:off x="1476305" y="4262341"/>
            <a:ext cx="1167996" cy="295366"/>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الهلال الأول</a:t>
            </a:r>
            <a:endParaRPr sz="1600" dirty="0">
              <a:solidFill>
                <a:schemeClr val="lt1"/>
              </a:solidFill>
              <a:latin typeface="Tajawal"/>
              <a:ea typeface="Tajawal"/>
              <a:cs typeface="Tajawal"/>
              <a:sym typeface="Tajawal"/>
            </a:endParaRPr>
          </a:p>
        </p:txBody>
      </p:sp>
      <p:cxnSp>
        <p:nvCxnSpPr>
          <p:cNvPr id="400" name="Google Shape;5166;p32">
            <a:extLst>
              <a:ext uri="{FF2B5EF4-FFF2-40B4-BE49-F238E27FC236}">
                <a16:creationId xmlns:a16="http://schemas.microsoft.com/office/drawing/2014/main" id="{20754613-0611-4129-AB6E-0FA1C23E0572}"/>
              </a:ext>
            </a:extLst>
          </p:cNvPr>
          <p:cNvCxnSpPr>
            <a:cxnSpLocks/>
          </p:cNvCxnSpPr>
          <p:nvPr/>
        </p:nvCxnSpPr>
        <p:spPr>
          <a:xfrm>
            <a:off x="2072422" y="3761598"/>
            <a:ext cx="0" cy="40616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401" name="Google Shape;5107;p32">
            <a:extLst>
              <a:ext uri="{FF2B5EF4-FFF2-40B4-BE49-F238E27FC236}">
                <a16:creationId xmlns:a16="http://schemas.microsoft.com/office/drawing/2014/main" id="{236982CF-A38B-45CB-8519-8A587D6197EB}"/>
              </a:ext>
            </a:extLst>
          </p:cNvPr>
          <p:cNvGrpSpPr/>
          <p:nvPr/>
        </p:nvGrpSpPr>
        <p:grpSpPr>
          <a:xfrm flipH="1">
            <a:off x="3255914" y="1245635"/>
            <a:ext cx="2344473" cy="2334610"/>
            <a:chOff x="3573460" y="4322438"/>
            <a:chExt cx="848816" cy="857580"/>
          </a:xfrm>
        </p:grpSpPr>
        <p:sp>
          <p:nvSpPr>
            <p:cNvPr id="402" name="Google Shape;5108;p32">
              <a:extLst>
                <a:ext uri="{FF2B5EF4-FFF2-40B4-BE49-F238E27FC236}">
                  <a16:creationId xmlns:a16="http://schemas.microsoft.com/office/drawing/2014/main" id="{6B69055C-76B8-4261-9D71-89AFADC40013}"/>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3" name="Google Shape;5109;p32">
              <a:extLst>
                <a:ext uri="{FF2B5EF4-FFF2-40B4-BE49-F238E27FC236}">
                  <a16:creationId xmlns:a16="http://schemas.microsoft.com/office/drawing/2014/main" id="{12158C29-566F-480A-A589-0D7D85438A26}"/>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4" name="Google Shape;5110;p32">
              <a:extLst>
                <a:ext uri="{FF2B5EF4-FFF2-40B4-BE49-F238E27FC236}">
                  <a16:creationId xmlns:a16="http://schemas.microsoft.com/office/drawing/2014/main" id="{9F0415DC-6679-4544-BD73-62E8D00604AE}"/>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5" name="Google Shape;5111;p32">
              <a:extLst>
                <a:ext uri="{FF2B5EF4-FFF2-40B4-BE49-F238E27FC236}">
                  <a16:creationId xmlns:a16="http://schemas.microsoft.com/office/drawing/2014/main" id="{DB5306D6-C611-4B7E-931E-803B275CA695}"/>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6" name="Google Shape;5112;p32">
              <a:extLst>
                <a:ext uri="{FF2B5EF4-FFF2-40B4-BE49-F238E27FC236}">
                  <a16:creationId xmlns:a16="http://schemas.microsoft.com/office/drawing/2014/main" id="{7A6FBAA8-3BCB-4588-94ED-6AFAF08B19D8}"/>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7" name="Google Shape;5113;p32">
              <a:extLst>
                <a:ext uri="{FF2B5EF4-FFF2-40B4-BE49-F238E27FC236}">
                  <a16:creationId xmlns:a16="http://schemas.microsoft.com/office/drawing/2014/main" id="{659F9AD2-2049-4EEA-A81D-D23674F1FB4E}"/>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8" name="Google Shape;5114;p32">
              <a:extLst>
                <a:ext uri="{FF2B5EF4-FFF2-40B4-BE49-F238E27FC236}">
                  <a16:creationId xmlns:a16="http://schemas.microsoft.com/office/drawing/2014/main" id="{3B08F392-771C-4549-8E94-ABD8A2C62D1D}"/>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9" name="Google Shape;5115;p32">
              <a:extLst>
                <a:ext uri="{FF2B5EF4-FFF2-40B4-BE49-F238E27FC236}">
                  <a16:creationId xmlns:a16="http://schemas.microsoft.com/office/drawing/2014/main" id="{4355EB98-E334-4955-A714-C3BF05DAED42}"/>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0" name="Google Shape;5116;p32">
              <a:extLst>
                <a:ext uri="{FF2B5EF4-FFF2-40B4-BE49-F238E27FC236}">
                  <a16:creationId xmlns:a16="http://schemas.microsoft.com/office/drawing/2014/main" id="{5B142394-AE28-493A-BEE6-25043528BC79}"/>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1" name="Google Shape;5117;p32">
              <a:extLst>
                <a:ext uri="{FF2B5EF4-FFF2-40B4-BE49-F238E27FC236}">
                  <a16:creationId xmlns:a16="http://schemas.microsoft.com/office/drawing/2014/main" id="{54AD24DE-23C3-44E5-8FC5-EEC541F80586}"/>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2" name="Google Shape;5118;p32">
              <a:extLst>
                <a:ext uri="{FF2B5EF4-FFF2-40B4-BE49-F238E27FC236}">
                  <a16:creationId xmlns:a16="http://schemas.microsoft.com/office/drawing/2014/main" id="{463F00F0-7DEF-47EE-AD34-AADAFE652378}"/>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3" name="Google Shape;5119;p32">
              <a:extLst>
                <a:ext uri="{FF2B5EF4-FFF2-40B4-BE49-F238E27FC236}">
                  <a16:creationId xmlns:a16="http://schemas.microsoft.com/office/drawing/2014/main" id="{8BB4B696-114E-4330-BF39-7377A6377154}"/>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4" name="Google Shape;5120;p32">
              <a:extLst>
                <a:ext uri="{FF2B5EF4-FFF2-40B4-BE49-F238E27FC236}">
                  <a16:creationId xmlns:a16="http://schemas.microsoft.com/office/drawing/2014/main" id="{C45E2BE4-26B7-4F28-AC88-8A793F59BD61}"/>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5" name="Google Shape;5121;p32">
              <a:extLst>
                <a:ext uri="{FF2B5EF4-FFF2-40B4-BE49-F238E27FC236}">
                  <a16:creationId xmlns:a16="http://schemas.microsoft.com/office/drawing/2014/main" id="{4947C131-D6C0-4C6E-8F81-C49AA52B3165}"/>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6" name="Google Shape;5122;p32">
              <a:extLst>
                <a:ext uri="{FF2B5EF4-FFF2-40B4-BE49-F238E27FC236}">
                  <a16:creationId xmlns:a16="http://schemas.microsoft.com/office/drawing/2014/main" id="{DDD334B9-5292-419F-9700-22CC81DD5280}"/>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7" name="Google Shape;5123;p32">
              <a:extLst>
                <a:ext uri="{FF2B5EF4-FFF2-40B4-BE49-F238E27FC236}">
                  <a16:creationId xmlns:a16="http://schemas.microsoft.com/office/drawing/2014/main" id="{1A0FCEBB-F601-4438-AD52-EFFD8CC84838}"/>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8" name="Google Shape;5124;p32">
              <a:extLst>
                <a:ext uri="{FF2B5EF4-FFF2-40B4-BE49-F238E27FC236}">
                  <a16:creationId xmlns:a16="http://schemas.microsoft.com/office/drawing/2014/main" id="{AAEABB41-02ED-4A52-B09D-1ECACE4855A6}"/>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9" name="Google Shape;5125;p32">
              <a:extLst>
                <a:ext uri="{FF2B5EF4-FFF2-40B4-BE49-F238E27FC236}">
                  <a16:creationId xmlns:a16="http://schemas.microsoft.com/office/drawing/2014/main" id="{1709B039-BA40-4F2E-B75A-D9A7630F9B6C}"/>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0" name="Google Shape;5126;p32">
              <a:extLst>
                <a:ext uri="{FF2B5EF4-FFF2-40B4-BE49-F238E27FC236}">
                  <a16:creationId xmlns:a16="http://schemas.microsoft.com/office/drawing/2014/main" id="{52675923-1665-41D5-99C9-28246C662A3D}"/>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1" name="Google Shape;5127;p32">
              <a:extLst>
                <a:ext uri="{FF2B5EF4-FFF2-40B4-BE49-F238E27FC236}">
                  <a16:creationId xmlns:a16="http://schemas.microsoft.com/office/drawing/2014/main" id="{024A2B94-49E3-4110-944F-D051C45611D1}"/>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2" name="Google Shape;5128;p32">
              <a:extLst>
                <a:ext uri="{FF2B5EF4-FFF2-40B4-BE49-F238E27FC236}">
                  <a16:creationId xmlns:a16="http://schemas.microsoft.com/office/drawing/2014/main" id="{9C296093-6998-4A02-9756-53DA22DFBAD4}"/>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3" name="Google Shape;5129;p32">
              <a:extLst>
                <a:ext uri="{FF2B5EF4-FFF2-40B4-BE49-F238E27FC236}">
                  <a16:creationId xmlns:a16="http://schemas.microsoft.com/office/drawing/2014/main" id="{BC9A6410-92BB-4DB5-ACC3-024B1CDFDFC3}"/>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4" name="Google Shape;5130;p32">
              <a:extLst>
                <a:ext uri="{FF2B5EF4-FFF2-40B4-BE49-F238E27FC236}">
                  <a16:creationId xmlns:a16="http://schemas.microsoft.com/office/drawing/2014/main" id="{08EBB74E-54CC-4486-AF17-8ADB198CCBAB}"/>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5" name="Google Shape;5131;p32">
              <a:extLst>
                <a:ext uri="{FF2B5EF4-FFF2-40B4-BE49-F238E27FC236}">
                  <a16:creationId xmlns:a16="http://schemas.microsoft.com/office/drawing/2014/main" id="{39DB7520-BA37-408D-AB08-4A843CA1EF89}"/>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6" name="Google Shape;5132;p32">
              <a:extLst>
                <a:ext uri="{FF2B5EF4-FFF2-40B4-BE49-F238E27FC236}">
                  <a16:creationId xmlns:a16="http://schemas.microsoft.com/office/drawing/2014/main" id="{3EE78859-A30F-49CE-88B5-81A4C0B0F624}"/>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7" name="Google Shape;5133;p32">
              <a:extLst>
                <a:ext uri="{FF2B5EF4-FFF2-40B4-BE49-F238E27FC236}">
                  <a16:creationId xmlns:a16="http://schemas.microsoft.com/office/drawing/2014/main" id="{09AE9D26-9D38-48C0-8790-4EAEB74EB676}"/>
                </a:ext>
              </a:extLst>
            </p:cNvPr>
            <p:cNvSpPr/>
            <p:nvPr/>
          </p:nvSpPr>
          <p:spPr>
            <a:xfrm rot="10800000">
              <a:off x="4001589" y="4322438"/>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28" name="Google Shape;5163;p32">
            <a:extLst>
              <a:ext uri="{FF2B5EF4-FFF2-40B4-BE49-F238E27FC236}">
                <a16:creationId xmlns:a16="http://schemas.microsoft.com/office/drawing/2014/main" id="{365A6624-91DC-4C3A-BA61-E4E0C8C399FE}"/>
              </a:ext>
            </a:extLst>
          </p:cNvPr>
          <p:cNvSpPr/>
          <p:nvPr/>
        </p:nvSpPr>
        <p:spPr>
          <a:xfrm flipH="1">
            <a:off x="3174105" y="4838640"/>
            <a:ext cx="2344483"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3200" dirty="0">
                <a:solidFill>
                  <a:schemeClr val="lt1"/>
                </a:solidFill>
                <a:latin typeface="Tajawal"/>
                <a:ea typeface="Tajawal"/>
                <a:cs typeface="Tajawal"/>
                <a:sym typeface="Tajawal"/>
              </a:rPr>
              <a:t>التربيع الأول</a:t>
            </a:r>
            <a:endParaRPr sz="3200" dirty="0">
              <a:solidFill>
                <a:schemeClr val="lt1"/>
              </a:solidFill>
              <a:latin typeface="Tajawal"/>
              <a:ea typeface="Tajawal"/>
              <a:cs typeface="Tajawal"/>
              <a:sym typeface="Tajawal"/>
            </a:endParaRPr>
          </a:p>
        </p:txBody>
      </p:sp>
      <p:cxnSp>
        <p:nvCxnSpPr>
          <p:cNvPr id="429" name="Google Shape;5167;p32">
            <a:extLst>
              <a:ext uri="{FF2B5EF4-FFF2-40B4-BE49-F238E27FC236}">
                <a16:creationId xmlns:a16="http://schemas.microsoft.com/office/drawing/2014/main" id="{DDA9A2A1-77A4-44FB-903A-087984A74E32}"/>
              </a:ext>
            </a:extLst>
          </p:cNvPr>
          <p:cNvCxnSpPr>
            <a:cxnSpLocks/>
          </p:cNvCxnSpPr>
          <p:nvPr/>
        </p:nvCxnSpPr>
        <p:spPr>
          <a:xfrm>
            <a:off x="4378156" y="3761598"/>
            <a:ext cx="0" cy="1001486"/>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430" name="Google Shape;5053;p32">
            <a:extLst>
              <a:ext uri="{FF2B5EF4-FFF2-40B4-BE49-F238E27FC236}">
                <a16:creationId xmlns:a16="http://schemas.microsoft.com/office/drawing/2014/main" id="{2F3371DC-D325-471B-92EA-C8121561EC7B}"/>
              </a:ext>
            </a:extLst>
          </p:cNvPr>
          <p:cNvGrpSpPr/>
          <p:nvPr/>
        </p:nvGrpSpPr>
        <p:grpSpPr>
          <a:xfrm flipH="1">
            <a:off x="430194" y="2825682"/>
            <a:ext cx="859869" cy="818327"/>
            <a:chOff x="1173163" y="4325943"/>
            <a:chExt cx="847725" cy="854075"/>
          </a:xfrm>
        </p:grpSpPr>
        <p:sp>
          <p:nvSpPr>
            <p:cNvPr id="431" name="Google Shape;5054;p32">
              <a:extLst>
                <a:ext uri="{FF2B5EF4-FFF2-40B4-BE49-F238E27FC236}">
                  <a16:creationId xmlns:a16="http://schemas.microsoft.com/office/drawing/2014/main" id="{3AA0CDD7-3DA4-4C9C-95AB-5BE9C7E138E9}"/>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2" name="Google Shape;5055;p32">
              <a:extLst>
                <a:ext uri="{FF2B5EF4-FFF2-40B4-BE49-F238E27FC236}">
                  <a16:creationId xmlns:a16="http://schemas.microsoft.com/office/drawing/2014/main" id="{07CF7D64-916A-4656-A5E1-C01C2178E5AF}"/>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3" name="Google Shape;5056;p32">
              <a:extLst>
                <a:ext uri="{FF2B5EF4-FFF2-40B4-BE49-F238E27FC236}">
                  <a16:creationId xmlns:a16="http://schemas.microsoft.com/office/drawing/2014/main" id="{DFDAF38F-C351-4662-A942-3930E2FE3594}"/>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4" name="Google Shape;5057;p32">
              <a:extLst>
                <a:ext uri="{FF2B5EF4-FFF2-40B4-BE49-F238E27FC236}">
                  <a16:creationId xmlns:a16="http://schemas.microsoft.com/office/drawing/2014/main" id="{68C8B584-382F-48DD-9E76-081B6D53F42D}"/>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5" name="Google Shape;5058;p32">
              <a:extLst>
                <a:ext uri="{FF2B5EF4-FFF2-40B4-BE49-F238E27FC236}">
                  <a16:creationId xmlns:a16="http://schemas.microsoft.com/office/drawing/2014/main" id="{7DC3C746-B726-454A-89EC-C4AA869C4946}"/>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6" name="Google Shape;5059;p32">
              <a:extLst>
                <a:ext uri="{FF2B5EF4-FFF2-40B4-BE49-F238E27FC236}">
                  <a16:creationId xmlns:a16="http://schemas.microsoft.com/office/drawing/2014/main" id="{5F997AA0-7835-4C84-8A59-887EC50DF86B}"/>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7" name="Google Shape;5060;p32">
              <a:extLst>
                <a:ext uri="{FF2B5EF4-FFF2-40B4-BE49-F238E27FC236}">
                  <a16:creationId xmlns:a16="http://schemas.microsoft.com/office/drawing/2014/main" id="{F41C9641-F554-42EC-B4EB-C134C808A93F}"/>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8" name="Google Shape;5061;p32">
              <a:extLst>
                <a:ext uri="{FF2B5EF4-FFF2-40B4-BE49-F238E27FC236}">
                  <a16:creationId xmlns:a16="http://schemas.microsoft.com/office/drawing/2014/main" id="{DEB8598A-E37C-4042-9978-638A5641E85C}"/>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9" name="Google Shape;5062;p32">
              <a:extLst>
                <a:ext uri="{FF2B5EF4-FFF2-40B4-BE49-F238E27FC236}">
                  <a16:creationId xmlns:a16="http://schemas.microsoft.com/office/drawing/2014/main" id="{BD8143C7-B00C-4036-BB71-63915CEBBC8A}"/>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0" name="Google Shape;5063;p32">
              <a:extLst>
                <a:ext uri="{FF2B5EF4-FFF2-40B4-BE49-F238E27FC236}">
                  <a16:creationId xmlns:a16="http://schemas.microsoft.com/office/drawing/2014/main" id="{D1869F41-9648-41A9-8559-8F27A0F0E5F5}"/>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1" name="Google Shape;5064;p32">
              <a:extLst>
                <a:ext uri="{FF2B5EF4-FFF2-40B4-BE49-F238E27FC236}">
                  <a16:creationId xmlns:a16="http://schemas.microsoft.com/office/drawing/2014/main" id="{E4DB69AB-B887-43AF-BACE-981FE1161468}"/>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2" name="Google Shape;5065;p32">
              <a:extLst>
                <a:ext uri="{FF2B5EF4-FFF2-40B4-BE49-F238E27FC236}">
                  <a16:creationId xmlns:a16="http://schemas.microsoft.com/office/drawing/2014/main" id="{9F38787D-0C9D-434F-99D8-C5C36F1E4D85}"/>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3" name="Google Shape;5066;p32">
              <a:extLst>
                <a:ext uri="{FF2B5EF4-FFF2-40B4-BE49-F238E27FC236}">
                  <a16:creationId xmlns:a16="http://schemas.microsoft.com/office/drawing/2014/main" id="{C15C36F9-6C99-4C46-842B-F5EEAFE7B5F9}"/>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4" name="Google Shape;5067;p32">
              <a:extLst>
                <a:ext uri="{FF2B5EF4-FFF2-40B4-BE49-F238E27FC236}">
                  <a16:creationId xmlns:a16="http://schemas.microsoft.com/office/drawing/2014/main" id="{0B63453E-A1D2-4444-A9D5-C86F7FD4F546}"/>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5" name="Google Shape;5068;p32">
              <a:extLst>
                <a:ext uri="{FF2B5EF4-FFF2-40B4-BE49-F238E27FC236}">
                  <a16:creationId xmlns:a16="http://schemas.microsoft.com/office/drawing/2014/main" id="{A03A69EB-6568-4258-B25B-9389DCB7E5D7}"/>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6" name="Google Shape;5069;p32">
              <a:extLst>
                <a:ext uri="{FF2B5EF4-FFF2-40B4-BE49-F238E27FC236}">
                  <a16:creationId xmlns:a16="http://schemas.microsoft.com/office/drawing/2014/main" id="{BBFE2563-C41F-4082-A9D7-214E4F82FB7C}"/>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7" name="Google Shape;5070;p32">
              <a:extLst>
                <a:ext uri="{FF2B5EF4-FFF2-40B4-BE49-F238E27FC236}">
                  <a16:creationId xmlns:a16="http://schemas.microsoft.com/office/drawing/2014/main" id="{F967FBA3-8F8E-4DBA-B551-DA18AE23E43F}"/>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8" name="Google Shape;5071;p32">
              <a:extLst>
                <a:ext uri="{FF2B5EF4-FFF2-40B4-BE49-F238E27FC236}">
                  <a16:creationId xmlns:a16="http://schemas.microsoft.com/office/drawing/2014/main" id="{4F8F6DBB-4442-4393-B0AC-C149C53EF3EA}"/>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9" name="Google Shape;5072;p32">
              <a:extLst>
                <a:ext uri="{FF2B5EF4-FFF2-40B4-BE49-F238E27FC236}">
                  <a16:creationId xmlns:a16="http://schemas.microsoft.com/office/drawing/2014/main" id="{967470F9-33EC-4989-9948-FC8532441454}"/>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0" name="Google Shape;5073;p32">
              <a:extLst>
                <a:ext uri="{FF2B5EF4-FFF2-40B4-BE49-F238E27FC236}">
                  <a16:creationId xmlns:a16="http://schemas.microsoft.com/office/drawing/2014/main" id="{3A266A2A-8288-43E5-BF64-773C27DBDB57}"/>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1" name="Google Shape;5074;p32">
              <a:extLst>
                <a:ext uri="{FF2B5EF4-FFF2-40B4-BE49-F238E27FC236}">
                  <a16:creationId xmlns:a16="http://schemas.microsoft.com/office/drawing/2014/main" id="{D3205446-E714-4E20-B267-01FD47EC2806}"/>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2" name="Google Shape;5075;p32">
              <a:extLst>
                <a:ext uri="{FF2B5EF4-FFF2-40B4-BE49-F238E27FC236}">
                  <a16:creationId xmlns:a16="http://schemas.microsoft.com/office/drawing/2014/main" id="{FDC05A3C-8DA6-485A-957E-E77EB94CBAB8}"/>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3" name="Google Shape;5076;p32">
              <a:extLst>
                <a:ext uri="{FF2B5EF4-FFF2-40B4-BE49-F238E27FC236}">
                  <a16:creationId xmlns:a16="http://schemas.microsoft.com/office/drawing/2014/main" id="{1709BF01-21CD-487E-ACF8-B11F7C296B78}"/>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4" name="Google Shape;5077;p32">
              <a:extLst>
                <a:ext uri="{FF2B5EF4-FFF2-40B4-BE49-F238E27FC236}">
                  <a16:creationId xmlns:a16="http://schemas.microsoft.com/office/drawing/2014/main" id="{61CBD502-2858-4999-90F4-F270A4E54FFF}"/>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5" name="Google Shape;5078;p32">
              <a:extLst>
                <a:ext uri="{FF2B5EF4-FFF2-40B4-BE49-F238E27FC236}">
                  <a16:creationId xmlns:a16="http://schemas.microsoft.com/office/drawing/2014/main" id="{080D851D-DDE9-48A6-B914-187DD433C5FF}"/>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6" name="Google Shape;5079;p32">
              <a:extLst>
                <a:ext uri="{FF2B5EF4-FFF2-40B4-BE49-F238E27FC236}">
                  <a16:creationId xmlns:a16="http://schemas.microsoft.com/office/drawing/2014/main" id="{DFA64610-5426-4317-8B49-663BA435BA88}"/>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57" name="Google Shape;5161;p32">
            <a:extLst>
              <a:ext uri="{FF2B5EF4-FFF2-40B4-BE49-F238E27FC236}">
                <a16:creationId xmlns:a16="http://schemas.microsoft.com/office/drawing/2014/main" id="{B99F2D90-3AD8-4BB0-B23B-7B9DF1B7A023}"/>
              </a:ext>
            </a:extLst>
          </p:cNvPr>
          <p:cNvSpPr/>
          <p:nvPr/>
        </p:nvSpPr>
        <p:spPr>
          <a:xfrm flipH="1">
            <a:off x="213309" y="4152639"/>
            <a:ext cx="1232449" cy="406167"/>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dirty="0">
                <a:solidFill>
                  <a:schemeClr val="lt1"/>
                </a:solidFill>
                <a:latin typeface="Tajawal"/>
                <a:ea typeface="Tajawal"/>
                <a:cs typeface="Tajawal"/>
                <a:sym typeface="Tajawal"/>
              </a:rPr>
              <a:t>المحاق</a:t>
            </a:r>
            <a:r>
              <a:rPr lang="ar-SA" sz="2400" dirty="0">
                <a:solidFill>
                  <a:schemeClr val="lt1"/>
                </a:solidFill>
                <a:latin typeface="Tajawal"/>
                <a:ea typeface="Tajawal"/>
                <a:cs typeface="Tajawal"/>
                <a:sym typeface="Tajawal"/>
              </a:rPr>
              <a:t> </a:t>
            </a:r>
            <a:endParaRPr sz="2400" dirty="0">
              <a:solidFill>
                <a:schemeClr val="lt1"/>
              </a:solidFill>
              <a:latin typeface="Tajawal"/>
              <a:ea typeface="Tajawal"/>
              <a:cs typeface="Tajawal"/>
              <a:sym typeface="Tajawal"/>
            </a:endParaRPr>
          </a:p>
        </p:txBody>
      </p:sp>
      <p:cxnSp>
        <p:nvCxnSpPr>
          <p:cNvPr id="458" name="Google Shape;5165;p32">
            <a:extLst>
              <a:ext uri="{FF2B5EF4-FFF2-40B4-BE49-F238E27FC236}">
                <a16:creationId xmlns:a16="http://schemas.microsoft.com/office/drawing/2014/main" id="{01615549-1AC4-4BE7-990C-CE7A1D6D793D}"/>
              </a:ext>
            </a:extLst>
          </p:cNvPr>
          <p:cNvCxnSpPr>
            <a:cxnSpLocks/>
          </p:cNvCxnSpPr>
          <p:nvPr/>
        </p:nvCxnSpPr>
        <p:spPr>
          <a:xfrm>
            <a:off x="815042" y="3761598"/>
            <a:ext cx="0" cy="40616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460" name="مربع نص 459">
            <a:extLst>
              <a:ext uri="{FF2B5EF4-FFF2-40B4-BE49-F238E27FC236}">
                <a16:creationId xmlns:a16="http://schemas.microsoft.com/office/drawing/2014/main" id="{0744682C-379C-455A-A2EC-CCB51A655636}"/>
              </a:ext>
            </a:extLst>
          </p:cNvPr>
          <p:cNvSpPr txBox="1"/>
          <p:nvPr/>
        </p:nvSpPr>
        <p:spPr>
          <a:xfrm>
            <a:off x="6330138" y="2623308"/>
            <a:ext cx="5723277" cy="400110"/>
          </a:xfrm>
          <a:prstGeom prst="rect">
            <a:avLst/>
          </a:prstGeom>
          <a:noFill/>
        </p:spPr>
        <p:txBody>
          <a:bodyPr wrap="square">
            <a:spAutoFit/>
          </a:bodyPr>
          <a:lstStyle/>
          <a:p>
            <a:r>
              <a:rPr lang="ar-SA" sz="2000" dirty="0">
                <a:solidFill>
                  <a:schemeClr val="bg1"/>
                </a:solidFill>
              </a:rPr>
              <a:t>في هذا الطور يكون  </a:t>
            </a:r>
            <a:r>
              <a:rPr lang="ar-SA" sz="2000">
                <a:solidFill>
                  <a:schemeClr val="bg1"/>
                </a:solidFill>
              </a:rPr>
              <a:t>النصف الأيمن </a:t>
            </a:r>
            <a:r>
              <a:rPr lang="ar-SA" sz="2000" dirty="0">
                <a:solidFill>
                  <a:schemeClr val="bg1"/>
                </a:solidFill>
              </a:rPr>
              <a:t>من القمر مضاءً كله </a:t>
            </a:r>
          </a:p>
        </p:txBody>
      </p:sp>
      <p:sp>
        <p:nvSpPr>
          <p:cNvPr id="461" name="!!morph14">
            <a:extLst>
              <a:ext uri="{FF2B5EF4-FFF2-40B4-BE49-F238E27FC236}">
                <a16:creationId xmlns:a16="http://schemas.microsoft.com/office/drawing/2014/main" id="{CD1A1644-C53D-44E8-96CE-17C385FDB73E}"/>
              </a:ext>
            </a:extLst>
          </p:cNvPr>
          <p:cNvSpPr txBox="1"/>
          <p:nvPr/>
        </p:nvSpPr>
        <p:spPr>
          <a:xfrm>
            <a:off x="5759115" y="4536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462" name="Google Shape;5080;p32">
            <a:extLst>
              <a:ext uri="{FF2B5EF4-FFF2-40B4-BE49-F238E27FC236}">
                <a16:creationId xmlns:a16="http://schemas.microsoft.com/office/drawing/2014/main" id="{F1DE3F3F-BBCB-4B53-AA0B-55EE54A7013F}"/>
              </a:ext>
            </a:extLst>
          </p:cNvPr>
          <p:cNvGrpSpPr/>
          <p:nvPr/>
        </p:nvGrpSpPr>
        <p:grpSpPr>
          <a:xfrm flipH="1">
            <a:off x="1662802" y="2825681"/>
            <a:ext cx="849066" cy="810143"/>
            <a:chOff x="2373312" y="4325943"/>
            <a:chExt cx="847724" cy="854075"/>
          </a:xfrm>
        </p:grpSpPr>
        <p:sp>
          <p:nvSpPr>
            <p:cNvPr id="463" name="Google Shape;5081;p32">
              <a:extLst>
                <a:ext uri="{FF2B5EF4-FFF2-40B4-BE49-F238E27FC236}">
                  <a16:creationId xmlns:a16="http://schemas.microsoft.com/office/drawing/2014/main" id="{8AECCFB0-5E4B-473D-AAD3-FFC9D6C72933}"/>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4" name="Google Shape;5082;p32">
              <a:extLst>
                <a:ext uri="{FF2B5EF4-FFF2-40B4-BE49-F238E27FC236}">
                  <a16:creationId xmlns:a16="http://schemas.microsoft.com/office/drawing/2014/main" id="{6B691121-1819-4ACF-BD73-57C96EA527B1}"/>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5" name="Google Shape;5083;p32">
              <a:extLst>
                <a:ext uri="{FF2B5EF4-FFF2-40B4-BE49-F238E27FC236}">
                  <a16:creationId xmlns:a16="http://schemas.microsoft.com/office/drawing/2014/main" id="{9E65C648-4F7F-4050-9DE0-7550497E2A36}"/>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6" name="Google Shape;5084;p32">
              <a:extLst>
                <a:ext uri="{FF2B5EF4-FFF2-40B4-BE49-F238E27FC236}">
                  <a16:creationId xmlns:a16="http://schemas.microsoft.com/office/drawing/2014/main" id="{0B2A4A92-A290-4004-AD8F-7B41A2009216}"/>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7" name="Google Shape;5085;p32">
              <a:extLst>
                <a:ext uri="{FF2B5EF4-FFF2-40B4-BE49-F238E27FC236}">
                  <a16:creationId xmlns:a16="http://schemas.microsoft.com/office/drawing/2014/main" id="{1748E38D-87E3-4880-96EE-A47B35E42F3B}"/>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8" name="Google Shape;5086;p32">
              <a:extLst>
                <a:ext uri="{FF2B5EF4-FFF2-40B4-BE49-F238E27FC236}">
                  <a16:creationId xmlns:a16="http://schemas.microsoft.com/office/drawing/2014/main" id="{807521C5-26C6-453B-87E2-E5E4615B7C37}"/>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9" name="Google Shape;5087;p32">
              <a:extLst>
                <a:ext uri="{FF2B5EF4-FFF2-40B4-BE49-F238E27FC236}">
                  <a16:creationId xmlns:a16="http://schemas.microsoft.com/office/drawing/2014/main" id="{278CB348-5E3F-46B1-8B84-491B02FD20BC}"/>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0" name="Google Shape;5088;p32">
              <a:extLst>
                <a:ext uri="{FF2B5EF4-FFF2-40B4-BE49-F238E27FC236}">
                  <a16:creationId xmlns:a16="http://schemas.microsoft.com/office/drawing/2014/main" id="{CEA46E6F-AEBB-486D-9940-9011A997EFF7}"/>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1" name="Google Shape;5089;p32">
              <a:extLst>
                <a:ext uri="{FF2B5EF4-FFF2-40B4-BE49-F238E27FC236}">
                  <a16:creationId xmlns:a16="http://schemas.microsoft.com/office/drawing/2014/main" id="{EBCCB71A-B7E5-446D-85EA-D22210A63617}"/>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2" name="Google Shape;5090;p32">
              <a:extLst>
                <a:ext uri="{FF2B5EF4-FFF2-40B4-BE49-F238E27FC236}">
                  <a16:creationId xmlns:a16="http://schemas.microsoft.com/office/drawing/2014/main" id="{18414266-6093-4F83-8B60-DB8871D55159}"/>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3" name="Google Shape;5091;p32">
              <a:extLst>
                <a:ext uri="{FF2B5EF4-FFF2-40B4-BE49-F238E27FC236}">
                  <a16:creationId xmlns:a16="http://schemas.microsoft.com/office/drawing/2014/main" id="{39AC6CFC-B098-4E3D-93A9-8B1BAFDD0B25}"/>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4" name="Google Shape;5092;p32">
              <a:extLst>
                <a:ext uri="{FF2B5EF4-FFF2-40B4-BE49-F238E27FC236}">
                  <a16:creationId xmlns:a16="http://schemas.microsoft.com/office/drawing/2014/main" id="{13C3B18D-969D-4CD9-872B-6CC8C52C6236}"/>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5" name="Google Shape;5093;p32">
              <a:extLst>
                <a:ext uri="{FF2B5EF4-FFF2-40B4-BE49-F238E27FC236}">
                  <a16:creationId xmlns:a16="http://schemas.microsoft.com/office/drawing/2014/main" id="{E55B5732-BA55-4308-AF9E-27B93C867370}"/>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6" name="Google Shape;5094;p32">
              <a:extLst>
                <a:ext uri="{FF2B5EF4-FFF2-40B4-BE49-F238E27FC236}">
                  <a16:creationId xmlns:a16="http://schemas.microsoft.com/office/drawing/2014/main" id="{13A95CA0-E315-45F5-B14A-4372F6849EF9}"/>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7" name="Google Shape;5095;p32">
              <a:extLst>
                <a:ext uri="{FF2B5EF4-FFF2-40B4-BE49-F238E27FC236}">
                  <a16:creationId xmlns:a16="http://schemas.microsoft.com/office/drawing/2014/main" id="{BF32F69F-84F8-4308-9EC4-7EF81A34584D}"/>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8" name="Google Shape;5096;p32">
              <a:extLst>
                <a:ext uri="{FF2B5EF4-FFF2-40B4-BE49-F238E27FC236}">
                  <a16:creationId xmlns:a16="http://schemas.microsoft.com/office/drawing/2014/main" id="{D5A243AF-4517-4702-A20E-5AE63B245C21}"/>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9" name="Google Shape;5097;p32">
              <a:extLst>
                <a:ext uri="{FF2B5EF4-FFF2-40B4-BE49-F238E27FC236}">
                  <a16:creationId xmlns:a16="http://schemas.microsoft.com/office/drawing/2014/main" id="{BCEF30D2-31F2-4F92-A9EC-F873B2697147}"/>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0" name="Google Shape;5098;p32">
              <a:extLst>
                <a:ext uri="{FF2B5EF4-FFF2-40B4-BE49-F238E27FC236}">
                  <a16:creationId xmlns:a16="http://schemas.microsoft.com/office/drawing/2014/main" id="{72AA9417-C665-414D-8DC7-86BCF5BC258D}"/>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1" name="Google Shape;5099;p32">
              <a:extLst>
                <a:ext uri="{FF2B5EF4-FFF2-40B4-BE49-F238E27FC236}">
                  <a16:creationId xmlns:a16="http://schemas.microsoft.com/office/drawing/2014/main" id="{9CF2DF10-2F47-41F2-9222-588149DA9807}"/>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2" name="Google Shape;5100;p32">
              <a:extLst>
                <a:ext uri="{FF2B5EF4-FFF2-40B4-BE49-F238E27FC236}">
                  <a16:creationId xmlns:a16="http://schemas.microsoft.com/office/drawing/2014/main" id="{59C69576-5048-4B68-B91B-24206456054F}"/>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3" name="Google Shape;5101;p32">
              <a:extLst>
                <a:ext uri="{FF2B5EF4-FFF2-40B4-BE49-F238E27FC236}">
                  <a16:creationId xmlns:a16="http://schemas.microsoft.com/office/drawing/2014/main" id="{FAEE6B2F-4649-45EA-AF36-E071500AF3CD}"/>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4" name="Google Shape;5102;p32">
              <a:extLst>
                <a:ext uri="{FF2B5EF4-FFF2-40B4-BE49-F238E27FC236}">
                  <a16:creationId xmlns:a16="http://schemas.microsoft.com/office/drawing/2014/main" id="{955DE486-325C-442C-A2FB-A45EFE1D41E0}"/>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5" name="Google Shape;5103;p32">
              <a:extLst>
                <a:ext uri="{FF2B5EF4-FFF2-40B4-BE49-F238E27FC236}">
                  <a16:creationId xmlns:a16="http://schemas.microsoft.com/office/drawing/2014/main" id="{F5BE5A86-377E-474B-A2C5-C1301C9FB8C5}"/>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6" name="Google Shape;5104;p32">
              <a:extLst>
                <a:ext uri="{FF2B5EF4-FFF2-40B4-BE49-F238E27FC236}">
                  <a16:creationId xmlns:a16="http://schemas.microsoft.com/office/drawing/2014/main" id="{B6C5B535-EBA4-4D52-8E38-8A4E9FA0EB65}"/>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7" name="Google Shape;5105;p32">
              <a:extLst>
                <a:ext uri="{FF2B5EF4-FFF2-40B4-BE49-F238E27FC236}">
                  <a16:creationId xmlns:a16="http://schemas.microsoft.com/office/drawing/2014/main" id="{364C128D-69B8-4A8A-A130-DCD72F63F220}"/>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8" name="Google Shape;5106;p32">
              <a:extLst>
                <a:ext uri="{FF2B5EF4-FFF2-40B4-BE49-F238E27FC236}">
                  <a16:creationId xmlns:a16="http://schemas.microsoft.com/office/drawing/2014/main" id="{C5F806CF-DD5D-491B-AF7C-7959B6B2EAE1}"/>
                </a:ext>
              </a:extLst>
            </p:cNvPr>
            <p:cNvSpPr/>
            <p:nvPr/>
          </p:nvSpPr>
          <p:spPr>
            <a:xfrm>
              <a:off x="2525273" y="4325943"/>
              <a:ext cx="693601" cy="854075"/>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91" name="!!مورف 1">
            <a:extLst>
              <a:ext uri="{FF2B5EF4-FFF2-40B4-BE49-F238E27FC236}">
                <a16:creationId xmlns:a16="http://schemas.microsoft.com/office/drawing/2014/main" id="{1AC9611D-7699-45F8-9550-36FB7097438E}"/>
              </a:ext>
            </a:extLst>
          </p:cNvPr>
          <p:cNvSpPr txBox="1"/>
          <p:nvPr/>
        </p:nvSpPr>
        <p:spPr>
          <a:xfrm>
            <a:off x="5832726" y="1216877"/>
            <a:ext cx="3676873" cy="400110"/>
          </a:xfrm>
          <a:prstGeom prst="rect">
            <a:avLst/>
          </a:prstGeom>
          <a:noFill/>
        </p:spPr>
        <p:txBody>
          <a:bodyPr wrap="square" rtlCol="1">
            <a:spAutoFit/>
          </a:bodyPr>
          <a:lstStyle/>
          <a:p>
            <a:pPr algn="ctr"/>
            <a:r>
              <a:rPr lang="ar-SA" sz="2000" dirty="0">
                <a:solidFill>
                  <a:srgbClr val="FFFF00"/>
                </a:solidFill>
                <a:latin typeface="Tajawal Medium" panose="00000600000000000000" pitchFamily="2" charset="-78"/>
                <a:ea typeface="GE SS Two Bold" panose="020A0503020102020204" pitchFamily="18" charset="-78"/>
                <a:cs typeface="Tajawal Medium" panose="00000600000000000000" pitchFamily="2" charset="-78"/>
              </a:rPr>
              <a:t>مرحلة التزايد</a:t>
            </a:r>
          </a:p>
        </p:txBody>
      </p:sp>
    </p:spTree>
    <p:extLst>
      <p:ext uri="{BB962C8B-B14F-4D97-AF65-F5344CB8AC3E}">
        <p14:creationId xmlns:p14="http://schemas.microsoft.com/office/powerpoint/2010/main" val="2777490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Google Shape;5162;p32">
            <a:extLst>
              <a:ext uri="{FF2B5EF4-FFF2-40B4-BE49-F238E27FC236}">
                <a16:creationId xmlns:a16="http://schemas.microsoft.com/office/drawing/2014/main" id="{950B14C0-0333-4AE0-B75A-F4B6196A5F99}"/>
              </a:ext>
            </a:extLst>
          </p:cNvPr>
          <p:cNvSpPr/>
          <p:nvPr/>
        </p:nvSpPr>
        <p:spPr>
          <a:xfrm flipH="1">
            <a:off x="734129" y="4069015"/>
            <a:ext cx="1497237" cy="295366"/>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الهلال الأول</a:t>
            </a:r>
            <a:endParaRPr sz="1600" dirty="0">
              <a:solidFill>
                <a:schemeClr val="lt1"/>
              </a:solidFill>
              <a:latin typeface="Tajawal"/>
              <a:ea typeface="Tajawal"/>
              <a:cs typeface="Tajawal"/>
              <a:sym typeface="Tajawal"/>
            </a:endParaRPr>
          </a:p>
        </p:txBody>
      </p:sp>
      <p:cxnSp>
        <p:nvCxnSpPr>
          <p:cNvPr id="400" name="Google Shape;5166;p32">
            <a:extLst>
              <a:ext uri="{FF2B5EF4-FFF2-40B4-BE49-F238E27FC236}">
                <a16:creationId xmlns:a16="http://schemas.microsoft.com/office/drawing/2014/main" id="{20754613-0611-4129-AB6E-0FA1C23E0572}"/>
              </a:ext>
            </a:extLst>
          </p:cNvPr>
          <p:cNvCxnSpPr>
            <a:cxnSpLocks/>
          </p:cNvCxnSpPr>
          <p:nvPr/>
        </p:nvCxnSpPr>
        <p:spPr>
          <a:xfrm>
            <a:off x="1513844" y="3739906"/>
            <a:ext cx="0" cy="32910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428" name="Google Shape;5163;p32">
            <a:extLst>
              <a:ext uri="{FF2B5EF4-FFF2-40B4-BE49-F238E27FC236}">
                <a16:creationId xmlns:a16="http://schemas.microsoft.com/office/drawing/2014/main" id="{365A6624-91DC-4C3A-BA61-E4E0C8C399FE}"/>
              </a:ext>
            </a:extLst>
          </p:cNvPr>
          <p:cNvSpPr/>
          <p:nvPr/>
        </p:nvSpPr>
        <p:spPr>
          <a:xfrm flipH="1">
            <a:off x="1849374" y="4092181"/>
            <a:ext cx="1657826"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التربيع الأول</a:t>
            </a:r>
            <a:endParaRPr sz="1400" dirty="0">
              <a:solidFill>
                <a:schemeClr val="lt1"/>
              </a:solidFill>
              <a:latin typeface="Tajawal"/>
              <a:ea typeface="Tajawal"/>
              <a:cs typeface="Tajawal"/>
              <a:sym typeface="Tajawal"/>
            </a:endParaRPr>
          </a:p>
        </p:txBody>
      </p:sp>
      <p:cxnSp>
        <p:nvCxnSpPr>
          <p:cNvPr id="429" name="Google Shape;5167;p32">
            <a:extLst>
              <a:ext uri="{FF2B5EF4-FFF2-40B4-BE49-F238E27FC236}">
                <a16:creationId xmlns:a16="http://schemas.microsoft.com/office/drawing/2014/main" id="{DDA9A2A1-77A4-44FB-903A-087984A74E32}"/>
              </a:ext>
            </a:extLst>
          </p:cNvPr>
          <p:cNvCxnSpPr>
            <a:cxnSpLocks/>
          </p:cNvCxnSpPr>
          <p:nvPr/>
        </p:nvCxnSpPr>
        <p:spPr>
          <a:xfrm>
            <a:off x="2491161" y="3687557"/>
            <a:ext cx="0" cy="349470"/>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430" name="Google Shape;5053;p32">
            <a:extLst>
              <a:ext uri="{FF2B5EF4-FFF2-40B4-BE49-F238E27FC236}">
                <a16:creationId xmlns:a16="http://schemas.microsoft.com/office/drawing/2014/main" id="{2F3371DC-D325-471B-92EA-C8121561EC7B}"/>
              </a:ext>
            </a:extLst>
          </p:cNvPr>
          <p:cNvGrpSpPr/>
          <p:nvPr/>
        </p:nvGrpSpPr>
        <p:grpSpPr>
          <a:xfrm flipH="1">
            <a:off x="158673" y="2914891"/>
            <a:ext cx="801356" cy="780866"/>
            <a:chOff x="1173163" y="4325943"/>
            <a:chExt cx="847725" cy="854077"/>
          </a:xfrm>
        </p:grpSpPr>
        <p:sp>
          <p:nvSpPr>
            <p:cNvPr id="431" name="Google Shape;5054;p32">
              <a:extLst>
                <a:ext uri="{FF2B5EF4-FFF2-40B4-BE49-F238E27FC236}">
                  <a16:creationId xmlns:a16="http://schemas.microsoft.com/office/drawing/2014/main" id="{3AA0CDD7-3DA4-4C9C-95AB-5BE9C7E138E9}"/>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2" name="Google Shape;5055;p32">
              <a:extLst>
                <a:ext uri="{FF2B5EF4-FFF2-40B4-BE49-F238E27FC236}">
                  <a16:creationId xmlns:a16="http://schemas.microsoft.com/office/drawing/2014/main" id="{07CF7D64-916A-4656-A5E1-C01C2178E5AF}"/>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3" name="Google Shape;5056;p32">
              <a:extLst>
                <a:ext uri="{FF2B5EF4-FFF2-40B4-BE49-F238E27FC236}">
                  <a16:creationId xmlns:a16="http://schemas.microsoft.com/office/drawing/2014/main" id="{DFDAF38F-C351-4662-A942-3930E2FE3594}"/>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4" name="Google Shape;5057;p32">
              <a:extLst>
                <a:ext uri="{FF2B5EF4-FFF2-40B4-BE49-F238E27FC236}">
                  <a16:creationId xmlns:a16="http://schemas.microsoft.com/office/drawing/2014/main" id="{68C8B584-382F-48DD-9E76-081B6D53F42D}"/>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5" name="Google Shape;5058;p32">
              <a:extLst>
                <a:ext uri="{FF2B5EF4-FFF2-40B4-BE49-F238E27FC236}">
                  <a16:creationId xmlns:a16="http://schemas.microsoft.com/office/drawing/2014/main" id="{7DC3C746-B726-454A-89EC-C4AA869C4946}"/>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6" name="Google Shape;5059;p32">
              <a:extLst>
                <a:ext uri="{FF2B5EF4-FFF2-40B4-BE49-F238E27FC236}">
                  <a16:creationId xmlns:a16="http://schemas.microsoft.com/office/drawing/2014/main" id="{5F997AA0-7835-4C84-8A59-887EC50DF86B}"/>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7" name="Google Shape;5060;p32">
              <a:extLst>
                <a:ext uri="{FF2B5EF4-FFF2-40B4-BE49-F238E27FC236}">
                  <a16:creationId xmlns:a16="http://schemas.microsoft.com/office/drawing/2014/main" id="{F41C9641-F554-42EC-B4EB-C134C808A93F}"/>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8" name="Google Shape;5061;p32">
              <a:extLst>
                <a:ext uri="{FF2B5EF4-FFF2-40B4-BE49-F238E27FC236}">
                  <a16:creationId xmlns:a16="http://schemas.microsoft.com/office/drawing/2014/main" id="{DEB8598A-E37C-4042-9978-638A5641E85C}"/>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9" name="Google Shape;5062;p32">
              <a:extLst>
                <a:ext uri="{FF2B5EF4-FFF2-40B4-BE49-F238E27FC236}">
                  <a16:creationId xmlns:a16="http://schemas.microsoft.com/office/drawing/2014/main" id="{BD8143C7-B00C-4036-BB71-63915CEBBC8A}"/>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0" name="Google Shape;5063;p32">
              <a:extLst>
                <a:ext uri="{FF2B5EF4-FFF2-40B4-BE49-F238E27FC236}">
                  <a16:creationId xmlns:a16="http://schemas.microsoft.com/office/drawing/2014/main" id="{D1869F41-9648-41A9-8559-8F27A0F0E5F5}"/>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1" name="Google Shape;5064;p32">
              <a:extLst>
                <a:ext uri="{FF2B5EF4-FFF2-40B4-BE49-F238E27FC236}">
                  <a16:creationId xmlns:a16="http://schemas.microsoft.com/office/drawing/2014/main" id="{E4DB69AB-B887-43AF-BACE-981FE1161468}"/>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2" name="Google Shape;5065;p32">
              <a:extLst>
                <a:ext uri="{FF2B5EF4-FFF2-40B4-BE49-F238E27FC236}">
                  <a16:creationId xmlns:a16="http://schemas.microsoft.com/office/drawing/2014/main" id="{9F38787D-0C9D-434F-99D8-C5C36F1E4D85}"/>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3" name="Google Shape;5066;p32">
              <a:extLst>
                <a:ext uri="{FF2B5EF4-FFF2-40B4-BE49-F238E27FC236}">
                  <a16:creationId xmlns:a16="http://schemas.microsoft.com/office/drawing/2014/main" id="{C15C36F9-6C99-4C46-842B-F5EEAFE7B5F9}"/>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4" name="Google Shape;5067;p32">
              <a:extLst>
                <a:ext uri="{FF2B5EF4-FFF2-40B4-BE49-F238E27FC236}">
                  <a16:creationId xmlns:a16="http://schemas.microsoft.com/office/drawing/2014/main" id="{0B63453E-A1D2-4444-A9D5-C86F7FD4F546}"/>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5" name="Google Shape;5068;p32">
              <a:extLst>
                <a:ext uri="{FF2B5EF4-FFF2-40B4-BE49-F238E27FC236}">
                  <a16:creationId xmlns:a16="http://schemas.microsoft.com/office/drawing/2014/main" id="{A03A69EB-6568-4258-B25B-9389DCB7E5D7}"/>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6" name="Google Shape;5069;p32">
              <a:extLst>
                <a:ext uri="{FF2B5EF4-FFF2-40B4-BE49-F238E27FC236}">
                  <a16:creationId xmlns:a16="http://schemas.microsoft.com/office/drawing/2014/main" id="{BBFE2563-C41F-4082-A9D7-214E4F82FB7C}"/>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7" name="Google Shape;5070;p32">
              <a:extLst>
                <a:ext uri="{FF2B5EF4-FFF2-40B4-BE49-F238E27FC236}">
                  <a16:creationId xmlns:a16="http://schemas.microsoft.com/office/drawing/2014/main" id="{F967FBA3-8F8E-4DBA-B551-DA18AE23E43F}"/>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8" name="Google Shape;5071;p32">
              <a:extLst>
                <a:ext uri="{FF2B5EF4-FFF2-40B4-BE49-F238E27FC236}">
                  <a16:creationId xmlns:a16="http://schemas.microsoft.com/office/drawing/2014/main" id="{4F8F6DBB-4442-4393-B0AC-C149C53EF3EA}"/>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9" name="Google Shape;5072;p32">
              <a:extLst>
                <a:ext uri="{FF2B5EF4-FFF2-40B4-BE49-F238E27FC236}">
                  <a16:creationId xmlns:a16="http://schemas.microsoft.com/office/drawing/2014/main" id="{967470F9-33EC-4989-9948-FC8532441454}"/>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0" name="Google Shape;5073;p32">
              <a:extLst>
                <a:ext uri="{FF2B5EF4-FFF2-40B4-BE49-F238E27FC236}">
                  <a16:creationId xmlns:a16="http://schemas.microsoft.com/office/drawing/2014/main" id="{3A266A2A-8288-43E5-BF64-773C27DBDB57}"/>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1" name="Google Shape;5074;p32">
              <a:extLst>
                <a:ext uri="{FF2B5EF4-FFF2-40B4-BE49-F238E27FC236}">
                  <a16:creationId xmlns:a16="http://schemas.microsoft.com/office/drawing/2014/main" id="{D3205446-E714-4E20-B267-01FD47EC2806}"/>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2" name="Google Shape;5075;p32">
              <a:extLst>
                <a:ext uri="{FF2B5EF4-FFF2-40B4-BE49-F238E27FC236}">
                  <a16:creationId xmlns:a16="http://schemas.microsoft.com/office/drawing/2014/main" id="{FDC05A3C-8DA6-485A-957E-E77EB94CBAB8}"/>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3" name="Google Shape;5076;p32">
              <a:extLst>
                <a:ext uri="{FF2B5EF4-FFF2-40B4-BE49-F238E27FC236}">
                  <a16:creationId xmlns:a16="http://schemas.microsoft.com/office/drawing/2014/main" id="{1709BF01-21CD-487E-ACF8-B11F7C296B78}"/>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4" name="Google Shape;5077;p32">
              <a:extLst>
                <a:ext uri="{FF2B5EF4-FFF2-40B4-BE49-F238E27FC236}">
                  <a16:creationId xmlns:a16="http://schemas.microsoft.com/office/drawing/2014/main" id="{61CBD502-2858-4999-90F4-F270A4E54FFF}"/>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5" name="Google Shape;5078;p32">
              <a:extLst>
                <a:ext uri="{FF2B5EF4-FFF2-40B4-BE49-F238E27FC236}">
                  <a16:creationId xmlns:a16="http://schemas.microsoft.com/office/drawing/2014/main" id="{080D851D-DDE9-48A6-B914-187DD433C5FF}"/>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6" name="Google Shape;5079;p32">
              <a:extLst>
                <a:ext uri="{FF2B5EF4-FFF2-40B4-BE49-F238E27FC236}">
                  <a16:creationId xmlns:a16="http://schemas.microsoft.com/office/drawing/2014/main" id="{DFA64610-5426-4317-8B49-663BA435BA88}"/>
                </a:ext>
              </a:extLst>
            </p:cNvPr>
            <p:cNvSpPr/>
            <p:nvPr/>
          </p:nvSpPr>
          <p:spPr>
            <a:xfrm>
              <a:off x="1173163" y="4325945"/>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57" name="Google Shape;5161;p32">
            <a:extLst>
              <a:ext uri="{FF2B5EF4-FFF2-40B4-BE49-F238E27FC236}">
                <a16:creationId xmlns:a16="http://schemas.microsoft.com/office/drawing/2014/main" id="{B99F2D90-3AD8-4BB0-B23B-7B9DF1B7A023}"/>
              </a:ext>
            </a:extLst>
          </p:cNvPr>
          <p:cNvSpPr/>
          <p:nvPr/>
        </p:nvSpPr>
        <p:spPr>
          <a:xfrm flipH="1">
            <a:off x="115505" y="3862292"/>
            <a:ext cx="973427" cy="708811"/>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dirty="0">
                <a:solidFill>
                  <a:schemeClr val="lt1"/>
                </a:solidFill>
                <a:latin typeface="Tajawal"/>
                <a:ea typeface="Tajawal"/>
                <a:cs typeface="Tajawal"/>
                <a:sym typeface="Tajawal"/>
              </a:rPr>
              <a:t>المحاق</a:t>
            </a:r>
            <a:r>
              <a:rPr lang="ar-SA" sz="2400" dirty="0">
                <a:solidFill>
                  <a:schemeClr val="lt1"/>
                </a:solidFill>
                <a:latin typeface="Tajawal"/>
                <a:ea typeface="Tajawal"/>
                <a:cs typeface="Tajawal"/>
                <a:sym typeface="Tajawal"/>
              </a:rPr>
              <a:t> </a:t>
            </a:r>
            <a:endParaRPr sz="2400" dirty="0">
              <a:solidFill>
                <a:schemeClr val="lt1"/>
              </a:solidFill>
              <a:latin typeface="Tajawal"/>
              <a:ea typeface="Tajawal"/>
              <a:cs typeface="Tajawal"/>
              <a:sym typeface="Tajawal"/>
            </a:endParaRPr>
          </a:p>
        </p:txBody>
      </p:sp>
      <p:cxnSp>
        <p:nvCxnSpPr>
          <p:cNvPr id="458" name="Google Shape;5165;p32">
            <a:extLst>
              <a:ext uri="{FF2B5EF4-FFF2-40B4-BE49-F238E27FC236}">
                <a16:creationId xmlns:a16="http://schemas.microsoft.com/office/drawing/2014/main" id="{01615549-1AC4-4BE7-990C-CE7A1D6D793D}"/>
              </a:ext>
            </a:extLst>
          </p:cNvPr>
          <p:cNvCxnSpPr>
            <a:cxnSpLocks/>
          </p:cNvCxnSpPr>
          <p:nvPr/>
        </p:nvCxnSpPr>
        <p:spPr>
          <a:xfrm>
            <a:off x="602219" y="3716878"/>
            <a:ext cx="4454" cy="302714"/>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256" name="Google Shape;5134;p32">
            <a:extLst>
              <a:ext uri="{FF2B5EF4-FFF2-40B4-BE49-F238E27FC236}">
                <a16:creationId xmlns:a16="http://schemas.microsoft.com/office/drawing/2014/main" id="{46112F6C-28A1-4101-9C56-32401B796867}"/>
              </a:ext>
            </a:extLst>
          </p:cNvPr>
          <p:cNvGrpSpPr/>
          <p:nvPr/>
        </p:nvGrpSpPr>
        <p:grpSpPr>
          <a:xfrm flipH="1">
            <a:off x="3812556" y="1192890"/>
            <a:ext cx="2538264" cy="2633462"/>
            <a:chOff x="4775196" y="4325943"/>
            <a:chExt cx="852805" cy="854075"/>
          </a:xfrm>
        </p:grpSpPr>
        <p:sp>
          <p:nvSpPr>
            <p:cNvPr id="257" name="Google Shape;5135;p32">
              <a:extLst>
                <a:ext uri="{FF2B5EF4-FFF2-40B4-BE49-F238E27FC236}">
                  <a16:creationId xmlns:a16="http://schemas.microsoft.com/office/drawing/2014/main" id="{23CC1404-6B0F-4307-B636-26CA08191A90}"/>
                </a:ext>
              </a:extLst>
            </p:cNvPr>
            <p:cNvSpPr/>
            <p:nvPr/>
          </p:nvSpPr>
          <p:spPr>
            <a:xfrm>
              <a:off x="4887909"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8" name="Google Shape;5136;p32">
              <a:extLst>
                <a:ext uri="{FF2B5EF4-FFF2-40B4-BE49-F238E27FC236}">
                  <a16:creationId xmlns:a16="http://schemas.microsoft.com/office/drawing/2014/main" id="{8B8AC991-F8C6-4089-9E87-7CC77D1CAEB2}"/>
                </a:ext>
              </a:extLst>
            </p:cNvPr>
            <p:cNvSpPr/>
            <p:nvPr/>
          </p:nvSpPr>
          <p:spPr>
            <a:xfrm>
              <a:off x="4775196"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9" name="Google Shape;5137;p32">
              <a:extLst>
                <a:ext uri="{FF2B5EF4-FFF2-40B4-BE49-F238E27FC236}">
                  <a16:creationId xmlns:a16="http://schemas.microsoft.com/office/drawing/2014/main" id="{2263CF9C-12B5-4260-9165-CF01FB80CB26}"/>
                </a:ext>
              </a:extLst>
            </p:cNvPr>
            <p:cNvSpPr/>
            <p:nvPr/>
          </p:nvSpPr>
          <p:spPr>
            <a:xfrm>
              <a:off x="5218108"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0" name="Google Shape;5138;p32">
              <a:extLst>
                <a:ext uri="{FF2B5EF4-FFF2-40B4-BE49-F238E27FC236}">
                  <a16:creationId xmlns:a16="http://schemas.microsoft.com/office/drawing/2014/main" id="{2B61F99C-CDE8-4640-A7DD-DC70C99D88F6}"/>
                </a:ext>
              </a:extLst>
            </p:cNvPr>
            <p:cNvSpPr/>
            <p:nvPr/>
          </p:nvSpPr>
          <p:spPr>
            <a:xfrm>
              <a:off x="5016496"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1" name="Google Shape;5139;p32">
              <a:extLst>
                <a:ext uri="{FF2B5EF4-FFF2-40B4-BE49-F238E27FC236}">
                  <a16:creationId xmlns:a16="http://schemas.microsoft.com/office/drawing/2014/main" id="{6672BA98-A36C-49AC-A86B-B73DC5CA5007}"/>
                </a:ext>
              </a:extLst>
            </p:cNvPr>
            <p:cNvSpPr/>
            <p:nvPr/>
          </p:nvSpPr>
          <p:spPr>
            <a:xfrm>
              <a:off x="4837109"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2" name="Google Shape;5140;p32">
              <a:extLst>
                <a:ext uri="{FF2B5EF4-FFF2-40B4-BE49-F238E27FC236}">
                  <a16:creationId xmlns:a16="http://schemas.microsoft.com/office/drawing/2014/main" id="{1F7CB780-793A-43A6-B288-F9E3ED14B20B}"/>
                </a:ext>
              </a:extLst>
            </p:cNvPr>
            <p:cNvSpPr/>
            <p:nvPr/>
          </p:nvSpPr>
          <p:spPr>
            <a:xfrm>
              <a:off x="4856159"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3" name="Google Shape;5141;p32">
              <a:extLst>
                <a:ext uri="{FF2B5EF4-FFF2-40B4-BE49-F238E27FC236}">
                  <a16:creationId xmlns:a16="http://schemas.microsoft.com/office/drawing/2014/main" id="{3725CF45-AEEA-427D-950B-59356CE98D70}"/>
                </a:ext>
              </a:extLst>
            </p:cNvPr>
            <p:cNvSpPr/>
            <p:nvPr/>
          </p:nvSpPr>
          <p:spPr>
            <a:xfrm>
              <a:off x="5045071"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4" name="Google Shape;5142;p32">
              <a:extLst>
                <a:ext uri="{FF2B5EF4-FFF2-40B4-BE49-F238E27FC236}">
                  <a16:creationId xmlns:a16="http://schemas.microsoft.com/office/drawing/2014/main" id="{EDCC3EF7-D9BE-4257-B84A-47EE7698A011}"/>
                </a:ext>
              </a:extLst>
            </p:cNvPr>
            <p:cNvSpPr/>
            <p:nvPr/>
          </p:nvSpPr>
          <p:spPr>
            <a:xfrm>
              <a:off x="5251446"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5" name="Google Shape;5143;p32">
              <a:extLst>
                <a:ext uri="{FF2B5EF4-FFF2-40B4-BE49-F238E27FC236}">
                  <a16:creationId xmlns:a16="http://schemas.microsoft.com/office/drawing/2014/main" id="{8C7D1DFF-4428-4822-9CFD-259315CCB516}"/>
                </a:ext>
              </a:extLst>
            </p:cNvPr>
            <p:cNvSpPr/>
            <p:nvPr/>
          </p:nvSpPr>
          <p:spPr>
            <a:xfrm>
              <a:off x="5227633"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6" name="Google Shape;5144;p32">
              <a:extLst>
                <a:ext uri="{FF2B5EF4-FFF2-40B4-BE49-F238E27FC236}">
                  <a16:creationId xmlns:a16="http://schemas.microsoft.com/office/drawing/2014/main" id="{FCD7BBEC-8312-4851-9B01-9371B040DFB6}"/>
                </a:ext>
              </a:extLst>
            </p:cNvPr>
            <p:cNvSpPr/>
            <p:nvPr/>
          </p:nvSpPr>
          <p:spPr>
            <a:xfrm>
              <a:off x="5270496"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7" name="Google Shape;5145;p32">
              <a:extLst>
                <a:ext uri="{FF2B5EF4-FFF2-40B4-BE49-F238E27FC236}">
                  <a16:creationId xmlns:a16="http://schemas.microsoft.com/office/drawing/2014/main" id="{3936D1F4-0A7E-4DA8-838B-24D012E04AE8}"/>
                </a:ext>
              </a:extLst>
            </p:cNvPr>
            <p:cNvSpPr/>
            <p:nvPr/>
          </p:nvSpPr>
          <p:spPr>
            <a:xfrm>
              <a:off x="5243508"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8" name="Google Shape;5146;p32">
              <a:extLst>
                <a:ext uri="{FF2B5EF4-FFF2-40B4-BE49-F238E27FC236}">
                  <a16:creationId xmlns:a16="http://schemas.microsoft.com/office/drawing/2014/main" id="{101CE38C-37D5-410B-A462-176CC9993526}"/>
                </a:ext>
              </a:extLst>
            </p:cNvPr>
            <p:cNvSpPr/>
            <p:nvPr/>
          </p:nvSpPr>
          <p:spPr>
            <a:xfrm>
              <a:off x="4987921"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9" name="Google Shape;5147;p32">
              <a:extLst>
                <a:ext uri="{FF2B5EF4-FFF2-40B4-BE49-F238E27FC236}">
                  <a16:creationId xmlns:a16="http://schemas.microsoft.com/office/drawing/2014/main" id="{4D088E82-1D93-4419-A43C-15F701B688CA}"/>
                </a:ext>
              </a:extLst>
            </p:cNvPr>
            <p:cNvSpPr/>
            <p:nvPr/>
          </p:nvSpPr>
          <p:spPr>
            <a:xfrm>
              <a:off x="4960934"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0" name="Google Shape;5148;p32">
              <a:extLst>
                <a:ext uri="{FF2B5EF4-FFF2-40B4-BE49-F238E27FC236}">
                  <a16:creationId xmlns:a16="http://schemas.microsoft.com/office/drawing/2014/main" id="{C8491A73-7830-43F5-8674-292EED12CB7F}"/>
                </a:ext>
              </a:extLst>
            </p:cNvPr>
            <p:cNvSpPr/>
            <p:nvPr/>
          </p:nvSpPr>
          <p:spPr>
            <a:xfrm>
              <a:off x="5035546"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1" name="Google Shape;5149;p32">
              <a:extLst>
                <a:ext uri="{FF2B5EF4-FFF2-40B4-BE49-F238E27FC236}">
                  <a16:creationId xmlns:a16="http://schemas.microsoft.com/office/drawing/2014/main" id="{18D242CB-755E-47F7-AB35-BBDDEBCE95E9}"/>
                </a:ext>
              </a:extLst>
            </p:cNvPr>
            <p:cNvSpPr/>
            <p:nvPr/>
          </p:nvSpPr>
          <p:spPr>
            <a:xfrm>
              <a:off x="5035546"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2" name="Google Shape;5150;p32">
              <a:extLst>
                <a:ext uri="{FF2B5EF4-FFF2-40B4-BE49-F238E27FC236}">
                  <a16:creationId xmlns:a16="http://schemas.microsoft.com/office/drawing/2014/main" id="{A837262E-4C24-4789-998E-110A086DF110}"/>
                </a:ext>
              </a:extLst>
            </p:cNvPr>
            <p:cNvSpPr/>
            <p:nvPr/>
          </p:nvSpPr>
          <p:spPr>
            <a:xfrm>
              <a:off x="4840284"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3" name="Google Shape;5151;p32">
              <a:extLst>
                <a:ext uri="{FF2B5EF4-FFF2-40B4-BE49-F238E27FC236}">
                  <a16:creationId xmlns:a16="http://schemas.microsoft.com/office/drawing/2014/main" id="{55CA7BAC-3C00-4AC2-95F0-0D383E3A6C3A}"/>
                </a:ext>
              </a:extLst>
            </p:cNvPr>
            <p:cNvSpPr/>
            <p:nvPr/>
          </p:nvSpPr>
          <p:spPr>
            <a:xfrm>
              <a:off x="5024434"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4" name="Google Shape;5152;p32">
              <a:extLst>
                <a:ext uri="{FF2B5EF4-FFF2-40B4-BE49-F238E27FC236}">
                  <a16:creationId xmlns:a16="http://schemas.microsoft.com/office/drawing/2014/main" id="{DA507C7B-8BF2-4031-A39E-9E0FD33ADB83}"/>
                </a:ext>
              </a:extLst>
            </p:cNvPr>
            <p:cNvSpPr/>
            <p:nvPr/>
          </p:nvSpPr>
          <p:spPr>
            <a:xfrm>
              <a:off x="4857746"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5" name="Google Shape;5153;p32">
              <a:extLst>
                <a:ext uri="{FF2B5EF4-FFF2-40B4-BE49-F238E27FC236}">
                  <a16:creationId xmlns:a16="http://schemas.microsoft.com/office/drawing/2014/main" id="{28FBC94F-CA14-49D1-A3FF-7DDA5C3D707D}"/>
                </a:ext>
              </a:extLst>
            </p:cNvPr>
            <p:cNvSpPr/>
            <p:nvPr/>
          </p:nvSpPr>
          <p:spPr>
            <a:xfrm>
              <a:off x="5097459"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6" name="Google Shape;5154;p32">
              <a:extLst>
                <a:ext uri="{FF2B5EF4-FFF2-40B4-BE49-F238E27FC236}">
                  <a16:creationId xmlns:a16="http://schemas.microsoft.com/office/drawing/2014/main" id="{2982557D-3DE1-4D36-9814-DE5B2E871077}"/>
                </a:ext>
              </a:extLst>
            </p:cNvPr>
            <p:cNvSpPr/>
            <p:nvPr/>
          </p:nvSpPr>
          <p:spPr>
            <a:xfrm>
              <a:off x="5526083"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7" name="Google Shape;5155;p32">
              <a:extLst>
                <a:ext uri="{FF2B5EF4-FFF2-40B4-BE49-F238E27FC236}">
                  <a16:creationId xmlns:a16="http://schemas.microsoft.com/office/drawing/2014/main" id="{BFF29849-844F-428B-99AE-DFC2F4CF20CC}"/>
                </a:ext>
              </a:extLst>
            </p:cNvPr>
            <p:cNvSpPr/>
            <p:nvPr/>
          </p:nvSpPr>
          <p:spPr>
            <a:xfrm>
              <a:off x="5353046"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8" name="Google Shape;5156;p32">
              <a:extLst>
                <a:ext uri="{FF2B5EF4-FFF2-40B4-BE49-F238E27FC236}">
                  <a16:creationId xmlns:a16="http://schemas.microsoft.com/office/drawing/2014/main" id="{279CB4DB-0DF4-486E-B256-8357EE735B26}"/>
                </a:ext>
              </a:extLst>
            </p:cNvPr>
            <p:cNvSpPr/>
            <p:nvPr/>
          </p:nvSpPr>
          <p:spPr>
            <a:xfrm>
              <a:off x="4845046"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9" name="Google Shape;5157;p32">
              <a:extLst>
                <a:ext uri="{FF2B5EF4-FFF2-40B4-BE49-F238E27FC236}">
                  <a16:creationId xmlns:a16="http://schemas.microsoft.com/office/drawing/2014/main" id="{A6323334-871A-4BA5-BBE3-D8E3A3E37BE4}"/>
                </a:ext>
              </a:extLst>
            </p:cNvPr>
            <p:cNvSpPr/>
            <p:nvPr/>
          </p:nvSpPr>
          <p:spPr>
            <a:xfrm>
              <a:off x="5087934"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0" name="Google Shape;5158;p32">
              <a:extLst>
                <a:ext uri="{FF2B5EF4-FFF2-40B4-BE49-F238E27FC236}">
                  <a16:creationId xmlns:a16="http://schemas.microsoft.com/office/drawing/2014/main" id="{7D893226-4E01-42DF-B1E2-119B922632DD}"/>
                </a:ext>
              </a:extLst>
            </p:cNvPr>
            <p:cNvSpPr/>
            <p:nvPr/>
          </p:nvSpPr>
          <p:spPr>
            <a:xfrm>
              <a:off x="5516558" y="4767268"/>
              <a:ext cx="69850"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1" name="Google Shape;5159;p32">
              <a:extLst>
                <a:ext uri="{FF2B5EF4-FFF2-40B4-BE49-F238E27FC236}">
                  <a16:creationId xmlns:a16="http://schemas.microsoft.com/office/drawing/2014/main" id="{5958EB61-157D-48A3-9B71-A26E7B936D3F}"/>
                </a:ext>
              </a:extLst>
            </p:cNvPr>
            <p:cNvSpPr/>
            <p:nvPr/>
          </p:nvSpPr>
          <p:spPr>
            <a:xfrm>
              <a:off x="5341933"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2" name="Google Shape;5160;p32">
              <a:extLst>
                <a:ext uri="{FF2B5EF4-FFF2-40B4-BE49-F238E27FC236}">
                  <a16:creationId xmlns:a16="http://schemas.microsoft.com/office/drawing/2014/main" id="{69E8CD4A-E56B-46E6-9D91-3323D9E6487C}"/>
                </a:ext>
              </a:extLst>
            </p:cNvPr>
            <p:cNvSpPr/>
            <p:nvPr/>
          </p:nvSpPr>
          <p:spPr>
            <a:xfrm rot="10800000">
              <a:off x="5118414" y="4325943"/>
              <a:ext cx="509587" cy="854075"/>
            </a:xfrm>
            <a:custGeom>
              <a:avLst/>
              <a:gdLst/>
              <a:ahLst/>
              <a:cxnLst/>
              <a:rect l="l" t="t" r="r" b="b"/>
              <a:pathLst>
                <a:path w="238" h="396" extrusionOk="0">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83" name="Google Shape;5164;p32">
            <a:extLst>
              <a:ext uri="{FF2B5EF4-FFF2-40B4-BE49-F238E27FC236}">
                <a16:creationId xmlns:a16="http://schemas.microsoft.com/office/drawing/2014/main" id="{E34C8411-20DA-4E44-B64D-1C80084801C1}"/>
              </a:ext>
            </a:extLst>
          </p:cNvPr>
          <p:cNvSpPr/>
          <p:nvPr/>
        </p:nvSpPr>
        <p:spPr>
          <a:xfrm flipH="1">
            <a:off x="3483722" y="5015813"/>
            <a:ext cx="3040954"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الأحـدب الأول</a:t>
            </a:r>
            <a:endParaRPr sz="2400" dirty="0">
              <a:solidFill>
                <a:schemeClr val="lt1"/>
              </a:solidFill>
              <a:latin typeface="Tajawal"/>
              <a:ea typeface="Tajawal"/>
              <a:cs typeface="Tajawal"/>
              <a:sym typeface="Tajawal"/>
            </a:endParaRPr>
          </a:p>
        </p:txBody>
      </p:sp>
      <p:cxnSp>
        <p:nvCxnSpPr>
          <p:cNvPr id="284" name="Google Shape;5168;p32">
            <a:extLst>
              <a:ext uri="{FF2B5EF4-FFF2-40B4-BE49-F238E27FC236}">
                <a16:creationId xmlns:a16="http://schemas.microsoft.com/office/drawing/2014/main" id="{F7A4EAC6-1522-445B-95AC-4248B274113B}"/>
              </a:ext>
            </a:extLst>
          </p:cNvPr>
          <p:cNvCxnSpPr>
            <a:cxnSpLocks/>
          </p:cNvCxnSpPr>
          <p:nvPr/>
        </p:nvCxnSpPr>
        <p:spPr>
          <a:xfrm>
            <a:off x="5108146" y="4019592"/>
            <a:ext cx="0" cy="100148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285" name="مربع نص 284">
            <a:extLst>
              <a:ext uri="{FF2B5EF4-FFF2-40B4-BE49-F238E27FC236}">
                <a16:creationId xmlns:a16="http://schemas.microsoft.com/office/drawing/2014/main" id="{C7EB3EE4-8A2F-4900-895E-341211C13D40}"/>
              </a:ext>
            </a:extLst>
          </p:cNvPr>
          <p:cNvSpPr txBox="1"/>
          <p:nvPr/>
        </p:nvSpPr>
        <p:spPr>
          <a:xfrm>
            <a:off x="6816435" y="2567693"/>
            <a:ext cx="4467531" cy="1384995"/>
          </a:xfrm>
          <a:prstGeom prst="rect">
            <a:avLst/>
          </a:prstGeom>
          <a:noFill/>
        </p:spPr>
        <p:txBody>
          <a:bodyPr wrap="square">
            <a:spAutoFit/>
          </a:bodyPr>
          <a:lstStyle/>
          <a:p>
            <a:pPr algn="ctr"/>
            <a:r>
              <a:rPr lang="ar-SA" sz="2800" dirty="0">
                <a:solidFill>
                  <a:schemeClr val="bg1"/>
                </a:solidFill>
                <a:latin typeface="Tajawal Light" panose="00000400000000000000" pitchFamily="2" charset="-78"/>
                <a:cs typeface="Tajawal Light" panose="00000400000000000000" pitchFamily="2" charset="-78"/>
              </a:rPr>
              <a:t>في هذا الطور يصبح </a:t>
            </a:r>
          </a:p>
          <a:p>
            <a:pPr algn="ctr"/>
            <a:r>
              <a:rPr lang="ar-SA" sz="2800" dirty="0">
                <a:solidFill>
                  <a:schemeClr val="bg1"/>
                </a:solidFill>
                <a:latin typeface="Tajawal Light" panose="00000400000000000000" pitchFamily="2" charset="-78"/>
                <a:cs typeface="Tajawal Light" panose="00000400000000000000" pitchFamily="2" charset="-78"/>
              </a:rPr>
              <a:t>الجزء الأكبر من النصف</a:t>
            </a:r>
          </a:p>
          <a:p>
            <a:pPr algn="ctr"/>
            <a:r>
              <a:rPr lang="ar-SA" sz="2800" dirty="0">
                <a:solidFill>
                  <a:schemeClr val="bg1"/>
                </a:solidFill>
                <a:latin typeface="Tajawal Light" panose="00000400000000000000" pitchFamily="2" charset="-78"/>
                <a:cs typeface="Tajawal Light" panose="00000400000000000000" pitchFamily="2" charset="-78"/>
              </a:rPr>
              <a:t> المضاء للقمر مرئياً من الأرض.</a:t>
            </a:r>
          </a:p>
        </p:txBody>
      </p:sp>
      <p:sp>
        <p:nvSpPr>
          <p:cNvPr id="286" name="!!morph14">
            <a:extLst>
              <a:ext uri="{FF2B5EF4-FFF2-40B4-BE49-F238E27FC236}">
                <a16:creationId xmlns:a16="http://schemas.microsoft.com/office/drawing/2014/main" id="{F77D4234-2926-4A84-AFDF-13E63325A980}"/>
              </a:ext>
            </a:extLst>
          </p:cNvPr>
          <p:cNvSpPr txBox="1"/>
          <p:nvPr/>
        </p:nvSpPr>
        <p:spPr>
          <a:xfrm>
            <a:off x="5759115" y="4536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287" name="Google Shape;5176;p33">
            <a:extLst>
              <a:ext uri="{FF2B5EF4-FFF2-40B4-BE49-F238E27FC236}">
                <a16:creationId xmlns:a16="http://schemas.microsoft.com/office/drawing/2014/main" id="{9F83C092-03C2-422E-8907-E4BD3DDDE669}"/>
              </a:ext>
            </a:extLst>
          </p:cNvPr>
          <p:cNvGrpSpPr/>
          <p:nvPr/>
        </p:nvGrpSpPr>
        <p:grpSpPr>
          <a:xfrm flipH="1">
            <a:off x="14389994" y="16875"/>
            <a:ext cx="2392748" cy="2352029"/>
            <a:chOff x="5975345" y="4325943"/>
            <a:chExt cx="847724" cy="854075"/>
          </a:xfrm>
        </p:grpSpPr>
        <p:sp>
          <p:nvSpPr>
            <p:cNvPr id="288" name="Google Shape;5177;p33">
              <a:extLst>
                <a:ext uri="{FF2B5EF4-FFF2-40B4-BE49-F238E27FC236}">
                  <a16:creationId xmlns:a16="http://schemas.microsoft.com/office/drawing/2014/main" id="{394AFF73-18AA-4E2E-B733-63646D274E3D}"/>
                </a:ext>
              </a:extLst>
            </p:cNvPr>
            <p:cNvSpPr/>
            <p:nvPr/>
          </p:nvSpPr>
          <p:spPr>
            <a:xfrm>
              <a:off x="6088057"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9" name="Google Shape;5178;p33">
              <a:extLst>
                <a:ext uri="{FF2B5EF4-FFF2-40B4-BE49-F238E27FC236}">
                  <a16:creationId xmlns:a16="http://schemas.microsoft.com/office/drawing/2014/main" id="{CDE295C0-3B1D-4DA5-8F22-C100382EB2ED}"/>
                </a:ext>
              </a:extLst>
            </p:cNvPr>
            <p:cNvSpPr/>
            <p:nvPr/>
          </p:nvSpPr>
          <p:spPr>
            <a:xfrm>
              <a:off x="5975345"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0" name="Google Shape;5179;p33">
              <a:extLst>
                <a:ext uri="{FF2B5EF4-FFF2-40B4-BE49-F238E27FC236}">
                  <a16:creationId xmlns:a16="http://schemas.microsoft.com/office/drawing/2014/main" id="{87B6AE05-3C8C-4E66-A699-9D7167970B1A}"/>
                </a:ext>
              </a:extLst>
            </p:cNvPr>
            <p:cNvSpPr/>
            <p:nvPr/>
          </p:nvSpPr>
          <p:spPr>
            <a:xfrm>
              <a:off x="6418257"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1" name="Google Shape;5180;p33">
              <a:extLst>
                <a:ext uri="{FF2B5EF4-FFF2-40B4-BE49-F238E27FC236}">
                  <a16:creationId xmlns:a16="http://schemas.microsoft.com/office/drawing/2014/main" id="{A7BEF9B0-E4B1-4238-82E2-75B4C911B755}"/>
                </a:ext>
              </a:extLst>
            </p:cNvPr>
            <p:cNvSpPr/>
            <p:nvPr/>
          </p:nvSpPr>
          <p:spPr>
            <a:xfrm>
              <a:off x="6216645"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2" name="Google Shape;5181;p33">
              <a:extLst>
                <a:ext uri="{FF2B5EF4-FFF2-40B4-BE49-F238E27FC236}">
                  <a16:creationId xmlns:a16="http://schemas.microsoft.com/office/drawing/2014/main" id="{56BE7D7B-F72C-4F67-8A0D-90D1ECD56730}"/>
                </a:ext>
              </a:extLst>
            </p:cNvPr>
            <p:cNvSpPr/>
            <p:nvPr/>
          </p:nvSpPr>
          <p:spPr>
            <a:xfrm>
              <a:off x="6037257"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3" name="Google Shape;5182;p33">
              <a:extLst>
                <a:ext uri="{FF2B5EF4-FFF2-40B4-BE49-F238E27FC236}">
                  <a16:creationId xmlns:a16="http://schemas.microsoft.com/office/drawing/2014/main" id="{404B3104-7F7D-4D17-A3F1-241476EF52CA}"/>
                </a:ext>
              </a:extLst>
            </p:cNvPr>
            <p:cNvSpPr/>
            <p:nvPr/>
          </p:nvSpPr>
          <p:spPr>
            <a:xfrm>
              <a:off x="6056307"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4" name="Google Shape;5183;p33">
              <a:extLst>
                <a:ext uri="{FF2B5EF4-FFF2-40B4-BE49-F238E27FC236}">
                  <a16:creationId xmlns:a16="http://schemas.microsoft.com/office/drawing/2014/main" id="{59F1F9E5-FBE9-4090-B0D4-9A5DAEEE944D}"/>
                </a:ext>
              </a:extLst>
            </p:cNvPr>
            <p:cNvSpPr/>
            <p:nvPr/>
          </p:nvSpPr>
          <p:spPr>
            <a:xfrm>
              <a:off x="6245220"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5" name="Google Shape;5184;p33">
              <a:extLst>
                <a:ext uri="{FF2B5EF4-FFF2-40B4-BE49-F238E27FC236}">
                  <a16:creationId xmlns:a16="http://schemas.microsoft.com/office/drawing/2014/main" id="{BF989C28-7182-4E5D-8CE0-14B5B8E517E7}"/>
                </a:ext>
              </a:extLst>
            </p:cNvPr>
            <p:cNvSpPr/>
            <p:nvPr/>
          </p:nvSpPr>
          <p:spPr>
            <a:xfrm>
              <a:off x="6453182"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6" name="Google Shape;5185;p33">
              <a:extLst>
                <a:ext uri="{FF2B5EF4-FFF2-40B4-BE49-F238E27FC236}">
                  <a16:creationId xmlns:a16="http://schemas.microsoft.com/office/drawing/2014/main" id="{58526346-370B-47FA-965B-890D6DA36E9F}"/>
                </a:ext>
              </a:extLst>
            </p:cNvPr>
            <p:cNvSpPr/>
            <p:nvPr/>
          </p:nvSpPr>
          <p:spPr>
            <a:xfrm>
              <a:off x="6429369"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7" name="Google Shape;5186;p33">
              <a:extLst>
                <a:ext uri="{FF2B5EF4-FFF2-40B4-BE49-F238E27FC236}">
                  <a16:creationId xmlns:a16="http://schemas.microsoft.com/office/drawing/2014/main" id="{398189C0-57E3-4924-99CC-D3695A3DC832}"/>
                </a:ext>
              </a:extLst>
            </p:cNvPr>
            <p:cNvSpPr/>
            <p:nvPr/>
          </p:nvSpPr>
          <p:spPr>
            <a:xfrm>
              <a:off x="6472232"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8" name="Google Shape;5187;p33">
              <a:extLst>
                <a:ext uri="{FF2B5EF4-FFF2-40B4-BE49-F238E27FC236}">
                  <a16:creationId xmlns:a16="http://schemas.microsoft.com/office/drawing/2014/main" id="{890AB7DB-548C-4CCE-BC01-B5215E9A2BD1}"/>
                </a:ext>
              </a:extLst>
            </p:cNvPr>
            <p:cNvSpPr/>
            <p:nvPr/>
          </p:nvSpPr>
          <p:spPr>
            <a:xfrm>
              <a:off x="644365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9" name="Google Shape;5188;p33">
              <a:extLst>
                <a:ext uri="{FF2B5EF4-FFF2-40B4-BE49-F238E27FC236}">
                  <a16:creationId xmlns:a16="http://schemas.microsoft.com/office/drawing/2014/main" id="{9ECC4B27-F6EA-41E9-ACB7-56BD2C2D34E3}"/>
                </a:ext>
              </a:extLst>
            </p:cNvPr>
            <p:cNvSpPr/>
            <p:nvPr/>
          </p:nvSpPr>
          <p:spPr>
            <a:xfrm>
              <a:off x="6189657"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0" name="Google Shape;5189;p33">
              <a:extLst>
                <a:ext uri="{FF2B5EF4-FFF2-40B4-BE49-F238E27FC236}">
                  <a16:creationId xmlns:a16="http://schemas.microsoft.com/office/drawing/2014/main" id="{E99D293E-9294-4849-B003-6F0F314D8403}"/>
                </a:ext>
              </a:extLst>
            </p:cNvPr>
            <p:cNvSpPr/>
            <p:nvPr/>
          </p:nvSpPr>
          <p:spPr>
            <a:xfrm>
              <a:off x="6161082"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1" name="Google Shape;5190;p33">
              <a:extLst>
                <a:ext uri="{FF2B5EF4-FFF2-40B4-BE49-F238E27FC236}">
                  <a16:creationId xmlns:a16="http://schemas.microsoft.com/office/drawing/2014/main" id="{66F3E13B-21C0-4735-A959-DD12463FA7E7}"/>
                </a:ext>
              </a:extLst>
            </p:cNvPr>
            <p:cNvSpPr/>
            <p:nvPr/>
          </p:nvSpPr>
          <p:spPr>
            <a:xfrm>
              <a:off x="6235695"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2" name="Google Shape;5191;p33">
              <a:extLst>
                <a:ext uri="{FF2B5EF4-FFF2-40B4-BE49-F238E27FC236}">
                  <a16:creationId xmlns:a16="http://schemas.microsoft.com/office/drawing/2014/main" id="{ED5310E8-161B-4E5F-9212-07F219942051}"/>
                </a:ext>
              </a:extLst>
            </p:cNvPr>
            <p:cNvSpPr/>
            <p:nvPr/>
          </p:nvSpPr>
          <p:spPr>
            <a:xfrm>
              <a:off x="6235695"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3" name="Google Shape;5192;p33">
              <a:extLst>
                <a:ext uri="{FF2B5EF4-FFF2-40B4-BE49-F238E27FC236}">
                  <a16:creationId xmlns:a16="http://schemas.microsoft.com/office/drawing/2014/main" id="{5893F959-0A9B-43D5-A96E-BE515D2155F6}"/>
                </a:ext>
              </a:extLst>
            </p:cNvPr>
            <p:cNvSpPr/>
            <p:nvPr/>
          </p:nvSpPr>
          <p:spPr>
            <a:xfrm>
              <a:off x="6042020"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4" name="Google Shape;5193;p33">
              <a:extLst>
                <a:ext uri="{FF2B5EF4-FFF2-40B4-BE49-F238E27FC236}">
                  <a16:creationId xmlns:a16="http://schemas.microsoft.com/office/drawing/2014/main" id="{24D94A0C-ADAF-439C-AEBF-B474C41B04E4}"/>
                </a:ext>
              </a:extLst>
            </p:cNvPr>
            <p:cNvSpPr/>
            <p:nvPr/>
          </p:nvSpPr>
          <p:spPr>
            <a:xfrm>
              <a:off x="6226170"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5" name="Google Shape;5194;p33">
              <a:extLst>
                <a:ext uri="{FF2B5EF4-FFF2-40B4-BE49-F238E27FC236}">
                  <a16:creationId xmlns:a16="http://schemas.microsoft.com/office/drawing/2014/main" id="{FA9CD0AE-5869-4C94-ACEC-7B4066FE99D9}"/>
                </a:ext>
              </a:extLst>
            </p:cNvPr>
            <p:cNvSpPr/>
            <p:nvPr/>
          </p:nvSpPr>
          <p:spPr>
            <a:xfrm>
              <a:off x="6057895"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6" name="Google Shape;5195;p33">
              <a:extLst>
                <a:ext uri="{FF2B5EF4-FFF2-40B4-BE49-F238E27FC236}">
                  <a16:creationId xmlns:a16="http://schemas.microsoft.com/office/drawing/2014/main" id="{FB8F6F22-1375-43DF-8544-69E29D2E67D8}"/>
                </a:ext>
              </a:extLst>
            </p:cNvPr>
            <p:cNvSpPr/>
            <p:nvPr/>
          </p:nvSpPr>
          <p:spPr>
            <a:xfrm>
              <a:off x="6297607"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7" name="Google Shape;5196;p33">
              <a:extLst>
                <a:ext uri="{FF2B5EF4-FFF2-40B4-BE49-F238E27FC236}">
                  <a16:creationId xmlns:a16="http://schemas.microsoft.com/office/drawing/2014/main" id="{F62EE3B0-C24A-40E0-9360-3D14EFFCAE58}"/>
                </a:ext>
              </a:extLst>
            </p:cNvPr>
            <p:cNvSpPr/>
            <p:nvPr/>
          </p:nvSpPr>
          <p:spPr>
            <a:xfrm>
              <a:off x="6726232"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8" name="Google Shape;5197;p33">
              <a:extLst>
                <a:ext uri="{FF2B5EF4-FFF2-40B4-BE49-F238E27FC236}">
                  <a16:creationId xmlns:a16="http://schemas.microsoft.com/office/drawing/2014/main" id="{756FAE50-91D0-4925-BD64-09F22AB3E34D}"/>
                </a:ext>
              </a:extLst>
            </p:cNvPr>
            <p:cNvSpPr/>
            <p:nvPr/>
          </p:nvSpPr>
          <p:spPr>
            <a:xfrm>
              <a:off x="6553194"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9" name="Google Shape;5198;p33">
              <a:extLst>
                <a:ext uri="{FF2B5EF4-FFF2-40B4-BE49-F238E27FC236}">
                  <a16:creationId xmlns:a16="http://schemas.microsoft.com/office/drawing/2014/main" id="{5181F855-E93F-4D80-84BD-0AB84173EC2E}"/>
                </a:ext>
              </a:extLst>
            </p:cNvPr>
            <p:cNvSpPr/>
            <p:nvPr/>
          </p:nvSpPr>
          <p:spPr>
            <a:xfrm>
              <a:off x="6045195" y="4841880"/>
              <a:ext cx="95250"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0" name="Google Shape;5199;p33">
              <a:extLst>
                <a:ext uri="{FF2B5EF4-FFF2-40B4-BE49-F238E27FC236}">
                  <a16:creationId xmlns:a16="http://schemas.microsoft.com/office/drawing/2014/main" id="{4B5878DD-088B-4662-9DE7-F4140A12EDE9}"/>
                </a:ext>
              </a:extLst>
            </p:cNvPr>
            <p:cNvSpPr/>
            <p:nvPr/>
          </p:nvSpPr>
          <p:spPr>
            <a:xfrm>
              <a:off x="6288082"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1" name="Google Shape;5200;p33">
              <a:extLst>
                <a:ext uri="{FF2B5EF4-FFF2-40B4-BE49-F238E27FC236}">
                  <a16:creationId xmlns:a16="http://schemas.microsoft.com/office/drawing/2014/main" id="{D222ED1C-D4E5-4A4F-9723-5DCF465B0797}"/>
                </a:ext>
              </a:extLst>
            </p:cNvPr>
            <p:cNvSpPr/>
            <p:nvPr/>
          </p:nvSpPr>
          <p:spPr>
            <a:xfrm>
              <a:off x="6718294"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2" name="Google Shape;5201;p33">
              <a:extLst>
                <a:ext uri="{FF2B5EF4-FFF2-40B4-BE49-F238E27FC236}">
                  <a16:creationId xmlns:a16="http://schemas.microsoft.com/office/drawing/2014/main" id="{5477FA17-77EB-4644-A75B-2DB088908845}"/>
                </a:ext>
              </a:extLst>
            </p:cNvPr>
            <p:cNvSpPr/>
            <p:nvPr/>
          </p:nvSpPr>
          <p:spPr>
            <a:xfrm>
              <a:off x="6542082"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cxnSp>
        <p:nvCxnSpPr>
          <p:cNvPr id="313" name="Google Shape;5315;p33">
            <a:extLst>
              <a:ext uri="{FF2B5EF4-FFF2-40B4-BE49-F238E27FC236}">
                <a16:creationId xmlns:a16="http://schemas.microsoft.com/office/drawing/2014/main" id="{5A1D721E-03D2-490D-B6D2-6688A81E7305}"/>
              </a:ext>
            </a:extLst>
          </p:cNvPr>
          <p:cNvCxnSpPr>
            <a:cxnSpLocks/>
          </p:cNvCxnSpPr>
          <p:nvPr/>
        </p:nvCxnSpPr>
        <p:spPr>
          <a:xfrm>
            <a:off x="15720792" y="2524424"/>
            <a:ext cx="0" cy="142031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314" name="Google Shape;5310;p33">
            <a:extLst>
              <a:ext uri="{FF2B5EF4-FFF2-40B4-BE49-F238E27FC236}">
                <a16:creationId xmlns:a16="http://schemas.microsoft.com/office/drawing/2014/main" id="{30C54C71-5697-4D79-A951-D283B7848E5F}"/>
              </a:ext>
            </a:extLst>
          </p:cNvPr>
          <p:cNvSpPr/>
          <p:nvPr/>
        </p:nvSpPr>
        <p:spPr>
          <a:xfrm flipH="1">
            <a:off x="14540406" y="4065646"/>
            <a:ext cx="2284595" cy="1178528"/>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قمر مكتمل </a:t>
            </a:r>
            <a:endParaRPr dirty="0"/>
          </a:p>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(بــدر)</a:t>
            </a:r>
            <a:endParaRPr sz="2400" dirty="0">
              <a:solidFill>
                <a:schemeClr val="lt1"/>
              </a:solidFill>
              <a:latin typeface="Tajawal"/>
              <a:ea typeface="Tajawal"/>
              <a:cs typeface="Tajawal"/>
              <a:sym typeface="Tajawal"/>
            </a:endParaRPr>
          </a:p>
        </p:txBody>
      </p:sp>
      <p:grpSp>
        <p:nvGrpSpPr>
          <p:cNvPr id="315" name="Google Shape;5080;p32">
            <a:extLst>
              <a:ext uri="{FF2B5EF4-FFF2-40B4-BE49-F238E27FC236}">
                <a16:creationId xmlns:a16="http://schemas.microsoft.com/office/drawing/2014/main" id="{28E3AC8F-AC4F-4B35-89D7-8301106E7223}"/>
              </a:ext>
            </a:extLst>
          </p:cNvPr>
          <p:cNvGrpSpPr/>
          <p:nvPr/>
        </p:nvGrpSpPr>
        <p:grpSpPr>
          <a:xfrm flipH="1">
            <a:off x="1084578" y="2902898"/>
            <a:ext cx="794389" cy="780864"/>
            <a:chOff x="2373312" y="4325943"/>
            <a:chExt cx="847724" cy="854075"/>
          </a:xfrm>
        </p:grpSpPr>
        <p:sp>
          <p:nvSpPr>
            <p:cNvPr id="316" name="Google Shape;5081;p32">
              <a:extLst>
                <a:ext uri="{FF2B5EF4-FFF2-40B4-BE49-F238E27FC236}">
                  <a16:creationId xmlns:a16="http://schemas.microsoft.com/office/drawing/2014/main" id="{0C567757-18C8-4CC8-A5FE-3524798027EC}"/>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7" name="Google Shape;5082;p32">
              <a:extLst>
                <a:ext uri="{FF2B5EF4-FFF2-40B4-BE49-F238E27FC236}">
                  <a16:creationId xmlns:a16="http://schemas.microsoft.com/office/drawing/2014/main" id="{40FAC742-5631-4486-BB97-97497E8A2D96}"/>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8" name="Google Shape;5083;p32">
              <a:extLst>
                <a:ext uri="{FF2B5EF4-FFF2-40B4-BE49-F238E27FC236}">
                  <a16:creationId xmlns:a16="http://schemas.microsoft.com/office/drawing/2014/main" id="{5CE26935-557B-4DC3-B58D-4C47BE5FACDF}"/>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9" name="Google Shape;5084;p32">
              <a:extLst>
                <a:ext uri="{FF2B5EF4-FFF2-40B4-BE49-F238E27FC236}">
                  <a16:creationId xmlns:a16="http://schemas.microsoft.com/office/drawing/2014/main" id="{1FC43A25-7089-4D57-B3F7-4C1053672027}"/>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0" name="Google Shape;5085;p32">
              <a:extLst>
                <a:ext uri="{FF2B5EF4-FFF2-40B4-BE49-F238E27FC236}">
                  <a16:creationId xmlns:a16="http://schemas.microsoft.com/office/drawing/2014/main" id="{1DB93D65-726A-401E-AF3E-30005648AE1C}"/>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1" name="Google Shape;5086;p32">
              <a:extLst>
                <a:ext uri="{FF2B5EF4-FFF2-40B4-BE49-F238E27FC236}">
                  <a16:creationId xmlns:a16="http://schemas.microsoft.com/office/drawing/2014/main" id="{4CD64C35-D1B4-4CA4-BDD3-C8F6622289E2}"/>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2" name="Google Shape;5087;p32">
              <a:extLst>
                <a:ext uri="{FF2B5EF4-FFF2-40B4-BE49-F238E27FC236}">
                  <a16:creationId xmlns:a16="http://schemas.microsoft.com/office/drawing/2014/main" id="{A9EF3538-0A00-4C79-8E2A-F4BC05136F1B}"/>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3" name="Google Shape;5088;p32">
              <a:extLst>
                <a:ext uri="{FF2B5EF4-FFF2-40B4-BE49-F238E27FC236}">
                  <a16:creationId xmlns:a16="http://schemas.microsoft.com/office/drawing/2014/main" id="{AF0A642C-A3DF-46BA-8C6F-383BFBC2D148}"/>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4" name="Google Shape;5089;p32">
              <a:extLst>
                <a:ext uri="{FF2B5EF4-FFF2-40B4-BE49-F238E27FC236}">
                  <a16:creationId xmlns:a16="http://schemas.microsoft.com/office/drawing/2014/main" id="{F2682700-E02E-4AEE-A63C-B619D9DACC6A}"/>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5" name="Google Shape;5090;p32">
              <a:extLst>
                <a:ext uri="{FF2B5EF4-FFF2-40B4-BE49-F238E27FC236}">
                  <a16:creationId xmlns:a16="http://schemas.microsoft.com/office/drawing/2014/main" id="{425F041B-BAD5-479F-B0DC-02648814FA36}"/>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6" name="Google Shape;5091;p32">
              <a:extLst>
                <a:ext uri="{FF2B5EF4-FFF2-40B4-BE49-F238E27FC236}">
                  <a16:creationId xmlns:a16="http://schemas.microsoft.com/office/drawing/2014/main" id="{36C49AD6-178C-4635-A512-0BE92E219140}"/>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7" name="Google Shape;5092;p32">
              <a:extLst>
                <a:ext uri="{FF2B5EF4-FFF2-40B4-BE49-F238E27FC236}">
                  <a16:creationId xmlns:a16="http://schemas.microsoft.com/office/drawing/2014/main" id="{A40CA815-199D-44E7-ADD8-B31BED049FF4}"/>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8" name="Google Shape;5093;p32">
              <a:extLst>
                <a:ext uri="{FF2B5EF4-FFF2-40B4-BE49-F238E27FC236}">
                  <a16:creationId xmlns:a16="http://schemas.microsoft.com/office/drawing/2014/main" id="{7C642705-9E3D-4FF2-9E6A-EA205FD5DDDD}"/>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29" name="Google Shape;5094;p32">
              <a:extLst>
                <a:ext uri="{FF2B5EF4-FFF2-40B4-BE49-F238E27FC236}">
                  <a16:creationId xmlns:a16="http://schemas.microsoft.com/office/drawing/2014/main" id="{394536C1-3CA5-4D23-9EE9-3D7741B62A7B}"/>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0" name="Google Shape;5095;p32">
              <a:extLst>
                <a:ext uri="{FF2B5EF4-FFF2-40B4-BE49-F238E27FC236}">
                  <a16:creationId xmlns:a16="http://schemas.microsoft.com/office/drawing/2014/main" id="{AA18461F-EE4A-4F76-8628-704A6666FBDF}"/>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1" name="Google Shape;5096;p32">
              <a:extLst>
                <a:ext uri="{FF2B5EF4-FFF2-40B4-BE49-F238E27FC236}">
                  <a16:creationId xmlns:a16="http://schemas.microsoft.com/office/drawing/2014/main" id="{76B0C7CA-CF19-4D2D-98A7-D00D96603713}"/>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2" name="Google Shape;5097;p32">
              <a:extLst>
                <a:ext uri="{FF2B5EF4-FFF2-40B4-BE49-F238E27FC236}">
                  <a16:creationId xmlns:a16="http://schemas.microsoft.com/office/drawing/2014/main" id="{A649F934-BFA5-43F6-9432-0224FA8F61AE}"/>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3" name="Google Shape;5098;p32">
              <a:extLst>
                <a:ext uri="{FF2B5EF4-FFF2-40B4-BE49-F238E27FC236}">
                  <a16:creationId xmlns:a16="http://schemas.microsoft.com/office/drawing/2014/main" id="{DA7AEA2D-677F-4F98-90CC-D18E2343F82D}"/>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4" name="Google Shape;5099;p32">
              <a:extLst>
                <a:ext uri="{FF2B5EF4-FFF2-40B4-BE49-F238E27FC236}">
                  <a16:creationId xmlns:a16="http://schemas.microsoft.com/office/drawing/2014/main" id="{9FA0D9EE-87E5-4701-A5B5-4461A4E11491}"/>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5" name="Google Shape;5100;p32">
              <a:extLst>
                <a:ext uri="{FF2B5EF4-FFF2-40B4-BE49-F238E27FC236}">
                  <a16:creationId xmlns:a16="http://schemas.microsoft.com/office/drawing/2014/main" id="{E4D72BD5-6AE0-403F-8661-63CD280608B3}"/>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6" name="Google Shape;5101;p32">
              <a:extLst>
                <a:ext uri="{FF2B5EF4-FFF2-40B4-BE49-F238E27FC236}">
                  <a16:creationId xmlns:a16="http://schemas.microsoft.com/office/drawing/2014/main" id="{9B4706AF-AC64-4D69-965F-DA0E1F0CC914}"/>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7" name="Google Shape;5102;p32">
              <a:extLst>
                <a:ext uri="{FF2B5EF4-FFF2-40B4-BE49-F238E27FC236}">
                  <a16:creationId xmlns:a16="http://schemas.microsoft.com/office/drawing/2014/main" id="{F5B643F7-BE46-4748-89C1-D4E4E53001E6}"/>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8" name="Google Shape;5103;p32">
              <a:extLst>
                <a:ext uri="{FF2B5EF4-FFF2-40B4-BE49-F238E27FC236}">
                  <a16:creationId xmlns:a16="http://schemas.microsoft.com/office/drawing/2014/main" id="{E784B3B3-ED83-4CB3-B49D-1FDBFD9704A1}"/>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9" name="Google Shape;5104;p32">
              <a:extLst>
                <a:ext uri="{FF2B5EF4-FFF2-40B4-BE49-F238E27FC236}">
                  <a16:creationId xmlns:a16="http://schemas.microsoft.com/office/drawing/2014/main" id="{E9006DE6-7824-4F64-BF75-7926386789D5}"/>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0" name="Google Shape;5105;p32">
              <a:extLst>
                <a:ext uri="{FF2B5EF4-FFF2-40B4-BE49-F238E27FC236}">
                  <a16:creationId xmlns:a16="http://schemas.microsoft.com/office/drawing/2014/main" id="{9013335A-5931-4C36-B233-EE9A1841221E}"/>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1" name="Google Shape;5106;p32">
              <a:extLst>
                <a:ext uri="{FF2B5EF4-FFF2-40B4-BE49-F238E27FC236}">
                  <a16:creationId xmlns:a16="http://schemas.microsoft.com/office/drawing/2014/main" id="{3F5B9FB5-172A-4FE6-B9DF-29FA3F000936}"/>
                </a:ext>
              </a:extLst>
            </p:cNvPr>
            <p:cNvSpPr/>
            <p:nvPr/>
          </p:nvSpPr>
          <p:spPr>
            <a:xfrm>
              <a:off x="2525273" y="4325943"/>
              <a:ext cx="693601" cy="854075"/>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grpSp>
        <p:nvGrpSpPr>
          <p:cNvPr id="342" name="Google Shape;5107;p32">
            <a:extLst>
              <a:ext uri="{FF2B5EF4-FFF2-40B4-BE49-F238E27FC236}">
                <a16:creationId xmlns:a16="http://schemas.microsoft.com/office/drawing/2014/main" id="{C826DB51-9399-44B6-AF8E-97702673D57A}"/>
              </a:ext>
            </a:extLst>
          </p:cNvPr>
          <p:cNvGrpSpPr/>
          <p:nvPr/>
        </p:nvGrpSpPr>
        <p:grpSpPr>
          <a:xfrm flipH="1">
            <a:off x="2090906" y="2851848"/>
            <a:ext cx="800509" cy="764710"/>
            <a:chOff x="3573460" y="4322438"/>
            <a:chExt cx="848816" cy="857580"/>
          </a:xfrm>
        </p:grpSpPr>
        <p:sp>
          <p:nvSpPr>
            <p:cNvPr id="343" name="Google Shape;5108;p32">
              <a:extLst>
                <a:ext uri="{FF2B5EF4-FFF2-40B4-BE49-F238E27FC236}">
                  <a16:creationId xmlns:a16="http://schemas.microsoft.com/office/drawing/2014/main" id="{801631AC-775F-431F-9BF1-82B583E4711E}"/>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4" name="Google Shape;5109;p32">
              <a:extLst>
                <a:ext uri="{FF2B5EF4-FFF2-40B4-BE49-F238E27FC236}">
                  <a16:creationId xmlns:a16="http://schemas.microsoft.com/office/drawing/2014/main" id="{92C84BCC-A17B-4248-B8A8-C9BB11E7F30D}"/>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5" name="Google Shape;5110;p32">
              <a:extLst>
                <a:ext uri="{FF2B5EF4-FFF2-40B4-BE49-F238E27FC236}">
                  <a16:creationId xmlns:a16="http://schemas.microsoft.com/office/drawing/2014/main" id="{248350F3-7604-4615-BE1F-F3F07A361256}"/>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6" name="Google Shape;5111;p32">
              <a:extLst>
                <a:ext uri="{FF2B5EF4-FFF2-40B4-BE49-F238E27FC236}">
                  <a16:creationId xmlns:a16="http://schemas.microsoft.com/office/drawing/2014/main" id="{70189B9E-700F-457A-B252-4586AFA82C7F}"/>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7" name="Google Shape;5112;p32">
              <a:extLst>
                <a:ext uri="{FF2B5EF4-FFF2-40B4-BE49-F238E27FC236}">
                  <a16:creationId xmlns:a16="http://schemas.microsoft.com/office/drawing/2014/main" id="{8FF51D70-0B19-42F7-808C-62F10AE5D6E7}"/>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8" name="Google Shape;5113;p32">
              <a:extLst>
                <a:ext uri="{FF2B5EF4-FFF2-40B4-BE49-F238E27FC236}">
                  <a16:creationId xmlns:a16="http://schemas.microsoft.com/office/drawing/2014/main" id="{61C4F922-F5AD-4696-B148-8DA57CBE64C2}"/>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9" name="Google Shape;5114;p32">
              <a:extLst>
                <a:ext uri="{FF2B5EF4-FFF2-40B4-BE49-F238E27FC236}">
                  <a16:creationId xmlns:a16="http://schemas.microsoft.com/office/drawing/2014/main" id="{2A04F3A2-6DE3-4A78-8D55-C775B64FD660}"/>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0" name="Google Shape;5115;p32">
              <a:extLst>
                <a:ext uri="{FF2B5EF4-FFF2-40B4-BE49-F238E27FC236}">
                  <a16:creationId xmlns:a16="http://schemas.microsoft.com/office/drawing/2014/main" id="{8B211876-AB7E-4207-B902-C3BC48F111F6}"/>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1" name="Google Shape;5116;p32">
              <a:extLst>
                <a:ext uri="{FF2B5EF4-FFF2-40B4-BE49-F238E27FC236}">
                  <a16:creationId xmlns:a16="http://schemas.microsoft.com/office/drawing/2014/main" id="{534F52BF-3154-404A-9974-4FE922A4A55E}"/>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2" name="Google Shape;5117;p32">
              <a:extLst>
                <a:ext uri="{FF2B5EF4-FFF2-40B4-BE49-F238E27FC236}">
                  <a16:creationId xmlns:a16="http://schemas.microsoft.com/office/drawing/2014/main" id="{B1992C2C-EBBE-4D5B-8C60-1F4073914643}"/>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3" name="Google Shape;5118;p32">
              <a:extLst>
                <a:ext uri="{FF2B5EF4-FFF2-40B4-BE49-F238E27FC236}">
                  <a16:creationId xmlns:a16="http://schemas.microsoft.com/office/drawing/2014/main" id="{A0E3D34E-5F16-4A23-AF42-6FAEF01DD4C6}"/>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4" name="Google Shape;5119;p32">
              <a:extLst>
                <a:ext uri="{FF2B5EF4-FFF2-40B4-BE49-F238E27FC236}">
                  <a16:creationId xmlns:a16="http://schemas.microsoft.com/office/drawing/2014/main" id="{EF40EBA2-2F6F-4AEC-903D-5934E8B5AB99}"/>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5" name="Google Shape;5120;p32">
              <a:extLst>
                <a:ext uri="{FF2B5EF4-FFF2-40B4-BE49-F238E27FC236}">
                  <a16:creationId xmlns:a16="http://schemas.microsoft.com/office/drawing/2014/main" id="{A83096B8-CAF7-4A88-AF14-A8AD2D469851}"/>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6" name="Google Shape;5121;p32">
              <a:extLst>
                <a:ext uri="{FF2B5EF4-FFF2-40B4-BE49-F238E27FC236}">
                  <a16:creationId xmlns:a16="http://schemas.microsoft.com/office/drawing/2014/main" id="{40684CEF-506E-4D6F-9325-08D1FC290221}"/>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7" name="Google Shape;5122;p32">
              <a:extLst>
                <a:ext uri="{FF2B5EF4-FFF2-40B4-BE49-F238E27FC236}">
                  <a16:creationId xmlns:a16="http://schemas.microsoft.com/office/drawing/2014/main" id="{8FBAF92B-AD89-4070-8DA6-80E6299AC720}"/>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8" name="Google Shape;5123;p32">
              <a:extLst>
                <a:ext uri="{FF2B5EF4-FFF2-40B4-BE49-F238E27FC236}">
                  <a16:creationId xmlns:a16="http://schemas.microsoft.com/office/drawing/2014/main" id="{DEC32E2B-CA0F-4871-A094-EFCC0014572C}"/>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9" name="Google Shape;5124;p32">
              <a:extLst>
                <a:ext uri="{FF2B5EF4-FFF2-40B4-BE49-F238E27FC236}">
                  <a16:creationId xmlns:a16="http://schemas.microsoft.com/office/drawing/2014/main" id="{CD146C3C-952A-4F9D-AB48-EF8509707657}"/>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0" name="Google Shape;5125;p32">
              <a:extLst>
                <a:ext uri="{FF2B5EF4-FFF2-40B4-BE49-F238E27FC236}">
                  <a16:creationId xmlns:a16="http://schemas.microsoft.com/office/drawing/2014/main" id="{388E0863-8870-4653-B011-8137CB9C7EEE}"/>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1" name="Google Shape;5126;p32">
              <a:extLst>
                <a:ext uri="{FF2B5EF4-FFF2-40B4-BE49-F238E27FC236}">
                  <a16:creationId xmlns:a16="http://schemas.microsoft.com/office/drawing/2014/main" id="{EDFDE3FB-7DA4-4DA7-9050-E8733FC35433}"/>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2" name="Google Shape;5127;p32">
              <a:extLst>
                <a:ext uri="{FF2B5EF4-FFF2-40B4-BE49-F238E27FC236}">
                  <a16:creationId xmlns:a16="http://schemas.microsoft.com/office/drawing/2014/main" id="{B18E7412-750B-473E-BCCF-A3CCE53D6F82}"/>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3" name="Google Shape;5128;p32">
              <a:extLst>
                <a:ext uri="{FF2B5EF4-FFF2-40B4-BE49-F238E27FC236}">
                  <a16:creationId xmlns:a16="http://schemas.microsoft.com/office/drawing/2014/main" id="{0CB98DF4-C197-46FD-A9A6-E434E116A40F}"/>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4" name="Google Shape;5129;p32">
              <a:extLst>
                <a:ext uri="{FF2B5EF4-FFF2-40B4-BE49-F238E27FC236}">
                  <a16:creationId xmlns:a16="http://schemas.microsoft.com/office/drawing/2014/main" id="{976565D1-7D7F-40FC-9187-00E3415A9F73}"/>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5" name="Google Shape;5130;p32">
              <a:extLst>
                <a:ext uri="{FF2B5EF4-FFF2-40B4-BE49-F238E27FC236}">
                  <a16:creationId xmlns:a16="http://schemas.microsoft.com/office/drawing/2014/main" id="{763D5811-105A-4BA8-B696-263A7D7E48B5}"/>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6" name="Google Shape;5131;p32">
              <a:extLst>
                <a:ext uri="{FF2B5EF4-FFF2-40B4-BE49-F238E27FC236}">
                  <a16:creationId xmlns:a16="http://schemas.microsoft.com/office/drawing/2014/main" id="{62B80F38-E5EE-45C7-9529-2C411DBE1959}"/>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7" name="Google Shape;5132;p32">
              <a:extLst>
                <a:ext uri="{FF2B5EF4-FFF2-40B4-BE49-F238E27FC236}">
                  <a16:creationId xmlns:a16="http://schemas.microsoft.com/office/drawing/2014/main" id="{DC8198CF-B9AA-4FC8-A716-EBF03828AE72}"/>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8" name="Google Shape;5133;p32">
              <a:extLst>
                <a:ext uri="{FF2B5EF4-FFF2-40B4-BE49-F238E27FC236}">
                  <a16:creationId xmlns:a16="http://schemas.microsoft.com/office/drawing/2014/main" id="{D48D1A6A-EC99-48E2-A2A2-BC963B278C27}"/>
                </a:ext>
              </a:extLst>
            </p:cNvPr>
            <p:cNvSpPr/>
            <p:nvPr/>
          </p:nvSpPr>
          <p:spPr>
            <a:xfrm rot="10800000">
              <a:off x="4001589" y="4322438"/>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48" name="!!مورف 1">
            <a:extLst>
              <a:ext uri="{FF2B5EF4-FFF2-40B4-BE49-F238E27FC236}">
                <a16:creationId xmlns:a16="http://schemas.microsoft.com/office/drawing/2014/main" id="{8C6FD2E0-EA24-464F-817F-B81A6D1637EE}"/>
              </a:ext>
            </a:extLst>
          </p:cNvPr>
          <p:cNvSpPr txBox="1"/>
          <p:nvPr/>
        </p:nvSpPr>
        <p:spPr>
          <a:xfrm>
            <a:off x="5832726" y="1216877"/>
            <a:ext cx="3676873" cy="400110"/>
          </a:xfrm>
          <a:prstGeom prst="rect">
            <a:avLst/>
          </a:prstGeom>
          <a:noFill/>
        </p:spPr>
        <p:txBody>
          <a:bodyPr wrap="square" rtlCol="1">
            <a:spAutoFit/>
          </a:bodyPr>
          <a:lstStyle/>
          <a:p>
            <a:pPr algn="ctr"/>
            <a:r>
              <a:rPr lang="ar-SA" sz="2000" dirty="0">
                <a:solidFill>
                  <a:srgbClr val="FFFF00"/>
                </a:solidFill>
                <a:latin typeface="Tajawal Medium" panose="00000600000000000000" pitchFamily="2" charset="-78"/>
                <a:ea typeface="GE SS Two Bold" panose="020A0503020102020204" pitchFamily="18" charset="-78"/>
                <a:cs typeface="Tajawal Medium" panose="00000600000000000000" pitchFamily="2" charset="-78"/>
              </a:rPr>
              <a:t>مرحلة التزايد</a:t>
            </a:r>
          </a:p>
        </p:txBody>
      </p:sp>
    </p:spTree>
    <p:extLst>
      <p:ext uri="{BB962C8B-B14F-4D97-AF65-F5344CB8AC3E}">
        <p14:creationId xmlns:p14="http://schemas.microsoft.com/office/powerpoint/2010/main" val="2612766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مربع نص 53">
            <a:extLst>
              <a:ext uri="{FF2B5EF4-FFF2-40B4-BE49-F238E27FC236}">
                <a16:creationId xmlns:a16="http://schemas.microsoft.com/office/drawing/2014/main" id="{59EBA8F3-F0E3-4B34-8D71-E88F2EE2632E}"/>
              </a:ext>
            </a:extLst>
          </p:cNvPr>
          <p:cNvSpPr txBox="1"/>
          <p:nvPr/>
        </p:nvSpPr>
        <p:spPr>
          <a:xfrm>
            <a:off x="1709531" y="2737150"/>
            <a:ext cx="5905474" cy="1015663"/>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6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endParaRPr lang="ar-EG" sz="6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endParaRPr>
          </a:p>
        </p:txBody>
      </p:sp>
      <p:pic>
        <p:nvPicPr>
          <p:cNvPr id="5" name="صورة 4">
            <a:extLst>
              <a:ext uri="{FF2B5EF4-FFF2-40B4-BE49-F238E27FC236}">
                <a16:creationId xmlns:a16="http://schemas.microsoft.com/office/drawing/2014/main" id="{6CE813DC-C8C5-4B91-8D5A-F18D0BD4E574}"/>
              </a:ext>
            </a:extLst>
          </p:cNvPr>
          <p:cNvPicPr>
            <a:picLocks noChangeAspect="1"/>
          </p:cNvPicPr>
          <p:nvPr/>
        </p:nvPicPr>
        <p:blipFill>
          <a:blip r:embed="rId3"/>
          <a:stretch>
            <a:fillRect/>
          </a:stretch>
        </p:blipFill>
        <p:spPr>
          <a:xfrm>
            <a:off x="7912760" y="1241915"/>
            <a:ext cx="3604829" cy="3667502"/>
          </a:xfrm>
          <a:prstGeom prst="rect">
            <a:avLst/>
          </a:prstGeom>
        </p:spPr>
      </p:pic>
    </p:spTree>
    <p:extLst>
      <p:ext uri="{BB962C8B-B14F-4D97-AF65-F5344CB8AC3E}">
        <p14:creationId xmlns:p14="http://schemas.microsoft.com/office/powerpoint/2010/main" val="2838479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 name="Google Shape;5053;p32">
            <a:extLst>
              <a:ext uri="{FF2B5EF4-FFF2-40B4-BE49-F238E27FC236}">
                <a16:creationId xmlns:a16="http://schemas.microsoft.com/office/drawing/2014/main" id="{2C4F1B36-C7EF-4D46-9D87-19F3D61F5F1E}"/>
              </a:ext>
            </a:extLst>
          </p:cNvPr>
          <p:cNvGrpSpPr/>
          <p:nvPr/>
        </p:nvGrpSpPr>
        <p:grpSpPr>
          <a:xfrm flipH="1">
            <a:off x="82345" y="2561928"/>
            <a:ext cx="1217335" cy="1226154"/>
            <a:chOff x="1173163" y="4325943"/>
            <a:chExt cx="847725" cy="854075"/>
          </a:xfrm>
        </p:grpSpPr>
        <p:sp>
          <p:nvSpPr>
            <p:cNvPr id="339" name="Google Shape;5054;p32">
              <a:extLst>
                <a:ext uri="{FF2B5EF4-FFF2-40B4-BE49-F238E27FC236}">
                  <a16:creationId xmlns:a16="http://schemas.microsoft.com/office/drawing/2014/main" id="{89D45AC7-B217-4206-81AB-B2C98BC304F8}"/>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0" name="Google Shape;5055;p32">
              <a:extLst>
                <a:ext uri="{FF2B5EF4-FFF2-40B4-BE49-F238E27FC236}">
                  <a16:creationId xmlns:a16="http://schemas.microsoft.com/office/drawing/2014/main" id="{F10494B0-F832-44F9-BD78-A880E831D325}"/>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1" name="Google Shape;5056;p32">
              <a:extLst>
                <a:ext uri="{FF2B5EF4-FFF2-40B4-BE49-F238E27FC236}">
                  <a16:creationId xmlns:a16="http://schemas.microsoft.com/office/drawing/2014/main" id="{5D2271CA-9A61-4FF9-A791-7F976289B87B}"/>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2" name="Google Shape;5057;p32">
              <a:extLst>
                <a:ext uri="{FF2B5EF4-FFF2-40B4-BE49-F238E27FC236}">
                  <a16:creationId xmlns:a16="http://schemas.microsoft.com/office/drawing/2014/main" id="{1CE83BCE-FC53-45BD-AE54-2414BE21DB39}"/>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3" name="Google Shape;5058;p32">
              <a:extLst>
                <a:ext uri="{FF2B5EF4-FFF2-40B4-BE49-F238E27FC236}">
                  <a16:creationId xmlns:a16="http://schemas.microsoft.com/office/drawing/2014/main" id="{7D013669-E6FF-4E19-BBB3-C5A5598C991B}"/>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4" name="Google Shape;5059;p32">
              <a:extLst>
                <a:ext uri="{FF2B5EF4-FFF2-40B4-BE49-F238E27FC236}">
                  <a16:creationId xmlns:a16="http://schemas.microsoft.com/office/drawing/2014/main" id="{723EF06C-3D5D-48AC-8A7A-6E2C2E939F56}"/>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5" name="Google Shape;5060;p32">
              <a:extLst>
                <a:ext uri="{FF2B5EF4-FFF2-40B4-BE49-F238E27FC236}">
                  <a16:creationId xmlns:a16="http://schemas.microsoft.com/office/drawing/2014/main" id="{6ABBC330-2E15-41D6-B603-B0A02601CC47}"/>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6" name="Google Shape;5061;p32">
              <a:extLst>
                <a:ext uri="{FF2B5EF4-FFF2-40B4-BE49-F238E27FC236}">
                  <a16:creationId xmlns:a16="http://schemas.microsoft.com/office/drawing/2014/main" id="{03AAAA08-CADA-4702-9F43-1D36B946C761}"/>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7" name="Google Shape;5062;p32">
              <a:extLst>
                <a:ext uri="{FF2B5EF4-FFF2-40B4-BE49-F238E27FC236}">
                  <a16:creationId xmlns:a16="http://schemas.microsoft.com/office/drawing/2014/main" id="{7D5B11CE-ED7E-44BC-B64D-A9789B0A9988}"/>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8" name="Google Shape;5063;p32">
              <a:extLst>
                <a:ext uri="{FF2B5EF4-FFF2-40B4-BE49-F238E27FC236}">
                  <a16:creationId xmlns:a16="http://schemas.microsoft.com/office/drawing/2014/main" id="{04B887A0-D803-4AA3-848E-78971867A55B}"/>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9" name="Google Shape;5064;p32">
              <a:extLst>
                <a:ext uri="{FF2B5EF4-FFF2-40B4-BE49-F238E27FC236}">
                  <a16:creationId xmlns:a16="http://schemas.microsoft.com/office/drawing/2014/main" id="{B3F01E6C-F51B-4981-87D1-D0DBA9B4A712}"/>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0" name="Google Shape;5065;p32">
              <a:extLst>
                <a:ext uri="{FF2B5EF4-FFF2-40B4-BE49-F238E27FC236}">
                  <a16:creationId xmlns:a16="http://schemas.microsoft.com/office/drawing/2014/main" id="{91B14749-7F63-4805-9909-3D777E6F8AB2}"/>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1" name="Google Shape;5066;p32">
              <a:extLst>
                <a:ext uri="{FF2B5EF4-FFF2-40B4-BE49-F238E27FC236}">
                  <a16:creationId xmlns:a16="http://schemas.microsoft.com/office/drawing/2014/main" id="{67373D5A-1562-4447-9906-D4CE6BFC8EEF}"/>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2" name="Google Shape;5067;p32">
              <a:extLst>
                <a:ext uri="{FF2B5EF4-FFF2-40B4-BE49-F238E27FC236}">
                  <a16:creationId xmlns:a16="http://schemas.microsoft.com/office/drawing/2014/main" id="{9F45F78F-AED6-4941-8017-0CE2E756B439}"/>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3" name="Google Shape;5068;p32">
              <a:extLst>
                <a:ext uri="{FF2B5EF4-FFF2-40B4-BE49-F238E27FC236}">
                  <a16:creationId xmlns:a16="http://schemas.microsoft.com/office/drawing/2014/main" id="{9B37F5ED-8CA4-4C67-94D6-0C73B43D3FF2}"/>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4" name="Google Shape;5069;p32">
              <a:extLst>
                <a:ext uri="{FF2B5EF4-FFF2-40B4-BE49-F238E27FC236}">
                  <a16:creationId xmlns:a16="http://schemas.microsoft.com/office/drawing/2014/main" id="{A5BEADD7-6370-4A2E-BD2C-0A18A30BBFE6}"/>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5" name="Google Shape;5070;p32">
              <a:extLst>
                <a:ext uri="{FF2B5EF4-FFF2-40B4-BE49-F238E27FC236}">
                  <a16:creationId xmlns:a16="http://schemas.microsoft.com/office/drawing/2014/main" id="{3CC3BEFA-912B-4150-B6FF-0DB42C0E9E17}"/>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6" name="Google Shape;5071;p32">
              <a:extLst>
                <a:ext uri="{FF2B5EF4-FFF2-40B4-BE49-F238E27FC236}">
                  <a16:creationId xmlns:a16="http://schemas.microsoft.com/office/drawing/2014/main" id="{007A85A0-B2AF-45C1-83D6-F9DA49DF42D1}"/>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7" name="Google Shape;5072;p32">
              <a:extLst>
                <a:ext uri="{FF2B5EF4-FFF2-40B4-BE49-F238E27FC236}">
                  <a16:creationId xmlns:a16="http://schemas.microsoft.com/office/drawing/2014/main" id="{5C6D59EE-E062-4524-BE6C-BCC002E941DF}"/>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8" name="Google Shape;5073;p32">
              <a:extLst>
                <a:ext uri="{FF2B5EF4-FFF2-40B4-BE49-F238E27FC236}">
                  <a16:creationId xmlns:a16="http://schemas.microsoft.com/office/drawing/2014/main" id="{9F9FF35A-663C-4F25-B8E0-EBC1EF4DBF29}"/>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9" name="Google Shape;5074;p32">
              <a:extLst>
                <a:ext uri="{FF2B5EF4-FFF2-40B4-BE49-F238E27FC236}">
                  <a16:creationId xmlns:a16="http://schemas.microsoft.com/office/drawing/2014/main" id="{A057CE93-1066-4B24-9FD2-9097A08B6484}"/>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0" name="Google Shape;5075;p32">
              <a:extLst>
                <a:ext uri="{FF2B5EF4-FFF2-40B4-BE49-F238E27FC236}">
                  <a16:creationId xmlns:a16="http://schemas.microsoft.com/office/drawing/2014/main" id="{8E5F1DF0-D1C4-44A2-B15B-EC7F661AB7C2}"/>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1" name="Google Shape;5076;p32">
              <a:extLst>
                <a:ext uri="{FF2B5EF4-FFF2-40B4-BE49-F238E27FC236}">
                  <a16:creationId xmlns:a16="http://schemas.microsoft.com/office/drawing/2014/main" id="{A7FB11B8-2F50-42D6-858B-E922074590C9}"/>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2" name="Google Shape;5077;p32">
              <a:extLst>
                <a:ext uri="{FF2B5EF4-FFF2-40B4-BE49-F238E27FC236}">
                  <a16:creationId xmlns:a16="http://schemas.microsoft.com/office/drawing/2014/main" id="{24623B5B-0ACE-4574-A6E6-4F7FEBBC1026}"/>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3" name="Google Shape;5078;p32">
              <a:extLst>
                <a:ext uri="{FF2B5EF4-FFF2-40B4-BE49-F238E27FC236}">
                  <a16:creationId xmlns:a16="http://schemas.microsoft.com/office/drawing/2014/main" id="{1A580B43-4D8E-4B8D-9C32-6524097C22A0}"/>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4" name="Google Shape;5079;p32">
              <a:extLst>
                <a:ext uri="{FF2B5EF4-FFF2-40B4-BE49-F238E27FC236}">
                  <a16:creationId xmlns:a16="http://schemas.microsoft.com/office/drawing/2014/main" id="{723099C3-E9B6-4554-B5D9-80527144DACD}"/>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65" name="Google Shape;5161;p32">
            <a:extLst>
              <a:ext uri="{FF2B5EF4-FFF2-40B4-BE49-F238E27FC236}">
                <a16:creationId xmlns:a16="http://schemas.microsoft.com/office/drawing/2014/main" id="{E79C312C-3F30-4E61-B795-0ED55139693D}"/>
              </a:ext>
            </a:extLst>
          </p:cNvPr>
          <p:cNvSpPr/>
          <p:nvPr/>
        </p:nvSpPr>
        <p:spPr>
          <a:xfrm flipH="1">
            <a:off x="120173" y="4771371"/>
            <a:ext cx="1076922" cy="33636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1400" dirty="0">
                <a:solidFill>
                  <a:schemeClr val="lt1"/>
                </a:solidFill>
                <a:latin typeface="Tajawal"/>
                <a:ea typeface="Tajawal"/>
                <a:cs typeface="Tajawal"/>
                <a:sym typeface="Tajawal"/>
              </a:rPr>
              <a:t>المحاق</a:t>
            </a:r>
            <a:r>
              <a:rPr lang="ar-SA" dirty="0">
                <a:solidFill>
                  <a:schemeClr val="lt1"/>
                </a:solidFill>
                <a:latin typeface="Tajawal"/>
                <a:ea typeface="Tajawal"/>
                <a:cs typeface="Tajawal"/>
                <a:sym typeface="Tajawal"/>
              </a:rPr>
              <a:t> </a:t>
            </a:r>
            <a:endParaRPr dirty="0">
              <a:solidFill>
                <a:schemeClr val="lt1"/>
              </a:solidFill>
              <a:latin typeface="Tajawal"/>
              <a:ea typeface="Tajawal"/>
              <a:cs typeface="Tajawal"/>
              <a:sym typeface="Tajawal"/>
            </a:endParaRPr>
          </a:p>
        </p:txBody>
      </p:sp>
      <p:cxnSp>
        <p:nvCxnSpPr>
          <p:cNvPr id="369" name="Google Shape;5165;p32">
            <a:extLst>
              <a:ext uri="{FF2B5EF4-FFF2-40B4-BE49-F238E27FC236}">
                <a16:creationId xmlns:a16="http://schemas.microsoft.com/office/drawing/2014/main" id="{E34CAA18-9150-4DBC-B31D-C03A41A89FA8}"/>
              </a:ext>
            </a:extLst>
          </p:cNvPr>
          <p:cNvCxnSpPr>
            <a:cxnSpLocks/>
          </p:cNvCxnSpPr>
          <p:nvPr/>
        </p:nvCxnSpPr>
        <p:spPr>
          <a:xfrm>
            <a:off x="664331" y="3998985"/>
            <a:ext cx="0" cy="729663"/>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255" name="Google Shape;5080;p32">
            <a:extLst>
              <a:ext uri="{FF2B5EF4-FFF2-40B4-BE49-F238E27FC236}">
                <a16:creationId xmlns:a16="http://schemas.microsoft.com/office/drawing/2014/main" id="{0988CBE1-C55C-419F-9C53-507421898AAA}"/>
              </a:ext>
            </a:extLst>
          </p:cNvPr>
          <p:cNvGrpSpPr/>
          <p:nvPr/>
        </p:nvGrpSpPr>
        <p:grpSpPr>
          <a:xfrm flipH="1">
            <a:off x="1721324" y="2580589"/>
            <a:ext cx="1205984" cy="1169618"/>
            <a:chOff x="2373312" y="4325943"/>
            <a:chExt cx="847724" cy="854075"/>
          </a:xfrm>
        </p:grpSpPr>
        <p:sp>
          <p:nvSpPr>
            <p:cNvPr id="373" name="Google Shape;5081;p32">
              <a:extLst>
                <a:ext uri="{FF2B5EF4-FFF2-40B4-BE49-F238E27FC236}">
                  <a16:creationId xmlns:a16="http://schemas.microsoft.com/office/drawing/2014/main" id="{0AAB37B9-9D98-4E39-8AF6-AACC107C184B}"/>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4" name="Google Shape;5082;p32">
              <a:extLst>
                <a:ext uri="{FF2B5EF4-FFF2-40B4-BE49-F238E27FC236}">
                  <a16:creationId xmlns:a16="http://schemas.microsoft.com/office/drawing/2014/main" id="{A989538A-CB1B-424E-A29B-D60C999F5573}"/>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5" name="Google Shape;5083;p32">
              <a:extLst>
                <a:ext uri="{FF2B5EF4-FFF2-40B4-BE49-F238E27FC236}">
                  <a16:creationId xmlns:a16="http://schemas.microsoft.com/office/drawing/2014/main" id="{A0F211CC-4BF7-4DF3-8A22-D086A98B1257}"/>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6" name="Google Shape;5084;p32">
              <a:extLst>
                <a:ext uri="{FF2B5EF4-FFF2-40B4-BE49-F238E27FC236}">
                  <a16:creationId xmlns:a16="http://schemas.microsoft.com/office/drawing/2014/main" id="{D1B4631D-543D-45CF-BA02-82F53257C9AF}"/>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7" name="Google Shape;5085;p32">
              <a:extLst>
                <a:ext uri="{FF2B5EF4-FFF2-40B4-BE49-F238E27FC236}">
                  <a16:creationId xmlns:a16="http://schemas.microsoft.com/office/drawing/2014/main" id="{DD0BB3F7-5B0C-4251-8B1A-29EC555564F5}"/>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8" name="Google Shape;5086;p32">
              <a:extLst>
                <a:ext uri="{FF2B5EF4-FFF2-40B4-BE49-F238E27FC236}">
                  <a16:creationId xmlns:a16="http://schemas.microsoft.com/office/drawing/2014/main" id="{6B06C135-CED6-40DF-AD47-FFD72377B5FA}"/>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79" name="Google Shape;5087;p32">
              <a:extLst>
                <a:ext uri="{FF2B5EF4-FFF2-40B4-BE49-F238E27FC236}">
                  <a16:creationId xmlns:a16="http://schemas.microsoft.com/office/drawing/2014/main" id="{4413FF30-2D8C-47C7-8615-504D069570C5}"/>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0" name="Google Shape;5088;p32">
              <a:extLst>
                <a:ext uri="{FF2B5EF4-FFF2-40B4-BE49-F238E27FC236}">
                  <a16:creationId xmlns:a16="http://schemas.microsoft.com/office/drawing/2014/main" id="{04C15E73-7B14-42F4-BD0C-E0F2270D29B3}"/>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1" name="Google Shape;5089;p32">
              <a:extLst>
                <a:ext uri="{FF2B5EF4-FFF2-40B4-BE49-F238E27FC236}">
                  <a16:creationId xmlns:a16="http://schemas.microsoft.com/office/drawing/2014/main" id="{B7A5B07C-DC66-4FA9-B6DE-F71CCA4C3D43}"/>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2" name="Google Shape;5090;p32">
              <a:extLst>
                <a:ext uri="{FF2B5EF4-FFF2-40B4-BE49-F238E27FC236}">
                  <a16:creationId xmlns:a16="http://schemas.microsoft.com/office/drawing/2014/main" id="{6925F45C-7124-443E-94A6-007B0819DD68}"/>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3" name="Google Shape;5091;p32">
              <a:extLst>
                <a:ext uri="{FF2B5EF4-FFF2-40B4-BE49-F238E27FC236}">
                  <a16:creationId xmlns:a16="http://schemas.microsoft.com/office/drawing/2014/main" id="{E242B5DB-08FA-4DF5-AEA2-490ECB278B4A}"/>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4" name="Google Shape;5092;p32">
              <a:extLst>
                <a:ext uri="{FF2B5EF4-FFF2-40B4-BE49-F238E27FC236}">
                  <a16:creationId xmlns:a16="http://schemas.microsoft.com/office/drawing/2014/main" id="{F376AB23-BDDF-4112-B244-FA4830FC0CDD}"/>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5" name="Google Shape;5093;p32">
              <a:extLst>
                <a:ext uri="{FF2B5EF4-FFF2-40B4-BE49-F238E27FC236}">
                  <a16:creationId xmlns:a16="http://schemas.microsoft.com/office/drawing/2014/main" id="{2A75A992-B88C-4103-A8C1-E0CB60FB7AB5}"/>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6" name="Google Shape;5094;p32">
              <a:extLst>
                <a:ext uri="{FF2B5EF4-FFF2-40B4-BE49-F238E27FC236}">
                  <a16:creationId xmlns:a16="http://schemas.microsoft.com/office/drawing/2014/main" id="{10C40A42-306F-4D10-BAB0-32EB7E97931D}"/>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7" name="Google Shape;5095;p32">
              <a:extLst>
                <a:ext uri="{FF2B5EF4-FFF2-40B4-BE49-F238E27FC236}">
                  <a16:creationId xmlns:a16="http://schemas.microsoft.com/office/drawing/2014/main" id="{97AAC675-967F-4FBA-81A0-600BCBCE1410}"/>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8" name="Google Shape;5096;p32">
              <a:extLst>
                <a:ext uri="{FF2B5EF4-FFF2-40B4-BE49-F238E27FC236}">
                  <a16:creationId xmlns:a16="http://schemas.microsoft.com/office/drawing/2014/main" id="{9F66BBC9-B9B7-4C6E-A008-2850DE98B3D7}"/>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89" name="Google Shape;5097;p32">
              <a:extLst>
                <a:ext uri="{FF2B5EF4-FFF2-40B4-BE49-F238E27FC236}">
                  <a16:creationId xmlns:a16="http://schemas.microsoft.com/office/drawing/2014/main" id="{345ACECA-1406-4197-821E-6DFC4BB7F8CE}"/>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0" name="Google Shape;5098;p32">
              <a:extLst>
                <a:ext uri="{FF2B5EF4-FFF2-40B4-BE49-F238E27FC236}">
                  <a16:creationId xmlns:a16="http://schemas.microsoft.com/office/drawing/2014/main" id="{36EE8C3A-2CA8-4B01-84E2-DA2ABC60CE2F}"/>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1" name="Google Shape;5099;p32">
              <a:extLst>
                <a:ext uri="{FF2B5EF4-FFF2-40B4-BE49-F238E27FC236}">
                  <a16:creationId xmlns:a16="http://schemas.microsoft.com/office/drawing/2014/main" id="{D5AA6002-EC42-4A3D-948B-6DE85B665F23}"/>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2" name="Google Shape;5100;p32">
              <a:extLst>
                <a:ext uri="{FF2B5EF4-FFF2-40B4-BE49-F238E27FC236}">
                  <a16:creationId xmlns:a16="http://schemas.microsoft.com/office/drawing/2014/main" id="{5F1F5F47-8974-4336-BF0F-41D07F460E06}"/>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3" name="Google Shape;5101;p32">
              <a:extLst>
                <a:ext uri="{FF2B5EF4-FFF2-40B4-BE49-F238E27FC236}">
                  <a16:creationId xmlns:a16="http://schemas.microsoft.com/office/drawing/2014/main" id="{DFDA351D-85C0-44E2-ADB9-005C7FD6477E}"/>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4" name="Google Shape;5102;p32">
              <a:extLst>
                <a:ext uri="{FF2B5EF4-FFF2-40B4-BE49-F238E27FC236}">
                  <a16:creationId xmlns:a16="http://schemas.microsoft.com/office/drawing/2014/main" id="{3B4E390F-AFD5-4394-BAF1-0275DB90137B}"/>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5" name="Google Shape;5103;p32">
              <a:extLst>
                <a:ext uri="{FF2B5EF4-FFF2-40B4-BE49-F238E27FC236}">
                  <a16:creationId xmlns:a16="http://schemas.microsoft.com/office/drawing/2014/main" id="{FE777FE8-40D6-456D-9305-EC13EFB2CC76}"/>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6" name="Google Shape;5104;p32">
              <a:extLst>
                <a:ext uri="{FF2B5EF4-FFF2-40B4-BE49-F238E27FC236}">
                  <a16:creationId xmlns:a16="http://schemas.microsoft.com/office/drawing/2014/main" id="{A17EE499-FFD1-4781-A96A-D5AC86EA9C72}"/>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7" name="Google Shape;5105;p32">
              <a:extLst>
                <a:ext uri="{FF2B5EF4-FFF2-40B4-BE49-F238E27FC236}">
                  <a16:creationId xmlns:a16="http://schemas.microsoft.com/office/drawing/2014/main" id="{7B939F0C-52A8-4145-A8A5-C2CAFA9DD2CE}"/>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398" name="Google Shape;5106;p32">
              <a:extLst>
                <a:ext uri="{FF2B5EF4-FFF2-40B4-BE49-F238E27FC236}">
                  <a16:creationId xmlns:a16="http://schemas.microsoft.com/office/drawing/2014/main" id="{FD07EB85-7FCC-421B-8CF8-F515257BB4AA}"/>
                </a:ext>
              </a:extLst>
            </p:cNvPr>
            <p:cNvSpPr/>
            <p:nvPr/>
          </p:nvSpPr>
          <p:spPr>
            <a:xfrm>
              <a:off x="2531951" y="4340607"/>
              <a:ext cx="679449" cy="816626"/>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grpSp>
      <p:sp>
        <p:nvSpPr>
          <p:cNvPr id="399" name="Google Shape;5162;p32">
            <a:extLst>
              <a:ext uri="{FF2B5EF4-FFF2-40B4-BE49-F238E27FC236}">
                <a16:creationId xmlns:a16="http://schemas.microsoft.com/office/drawing/2014/main" id="{950B14C0-0333-4AE0-B75A-F4B6196A5F99}"/>
              </a:ext>
            </a:extLst>
          </p:cNvPr>
          <p:cNvSpPr/>
          <p:nvPr/>
        </p:nvSpPr>
        <p:spPr>
          <a:xfrm flipH="1">
            <a:off x="1789097" y="4812365"/>
            <a:ext cx="1111090" cy="295366"/>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الهلال الأول</a:t>
            </a:r>
            <a:endParaRPr sz="1400" dirty="0">
              <a:solidFill>
                <a:schemeClr val="lt1"/>
              </a:solidFill>
              <a:latin typeface="Tajawal"/>
              <a:ea typeface="Tajawal"/>
              <a:cs typeface="Tajawal"/>
              <a:sym typeface="Tajawal"/>
            </a:endParaRPr>
          </a:p>
        </p:txBody>
      </p:sp>
      <p:cxnSp>
        <p:nvCxnSpPr>
          <p:cNvPr id="400" name="Google Shape;5166;p32">
            <a:extLst>
              <a:ext uri="{FF2B5EF4-FFF2-40B4-BE49-F238E27FC236}">
                <a16:creationId xmlns:a16="http://schemas.microsoft.com/office/drawing/2014/main" id="{20754613-0611-4129-AB6E-0FA1C23E0572}"/>
              </a:ext>
            </a:extLst>
          </p:cNvPr>
          <p:cNvCxnSpPr>
            <a:cxnSpLocks/>
          </p:cNvCxnSpPr>
          <p:nvPr/>
        </p:nvCxnSpPr>
        <p:spPr>
          <a:xfrm>
            <a:off x="2391258" y="3980176"/>
            <a:ext cx="0" cy="767133"/>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401" name="Google Shape;5107;p32">
            <a:extLst>
              <a:ext uri="{FF2B5EF4-FFF2-40B4-BE49-F238E27FC236}">
                <a16:creationId xmlns:a16="http://schemas.microsoft.com/office/drawing/2014/main" id="{236982CF-A38B-45CB-8519-8A587D6197EB}"/>
              </a:ext>
            </a:extLst>
          </p:cNvPr>
          <p:cNvGrpSpPr/>
          <p:nvPr/>
        </p:nvGrpSpPr>
        <p:grpSpPr>
          <a:xfrm flipH="1">
            <a:off x="3500338" y="2613776"/>
            <a:ext cx="1186517" cy="1136431"/>
            <a:chOff x="3573460" y="4325943"/>
            <a:chExt cx="848816" cy="858896"/>
          </a:xfrm>
        </p:grpSpPr>
        <p:sp>
          <p:nvSpPr>
            <p:cNvPr id="402" name="Google Shape;5108;p32">
              <a:extLst>
                <a:ext uri="{FF2B5EF4-FFF2-40B4-BE49-F238E27FC236}">
                  <a16:creationId xmlns:a16="http://schemas.microsoft.com/office/drawing/2014/main" id="{6B69055C-76B8-4261-9D71-89AFADC40013}"/>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3" name="Google Shape;5109;p32">
              <a:extLst>
                <a:ext uri="{FF2B5EF4-FFF2-40B4-BE49-F238E27FC236}">
                  <a16:creationId xmlns:a16="http://schemas.microsoft.com/office/drawing/2014/main" id="{12158C29-566F-480A-A589-0D7D85438A26}"/>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4" name="Google Shape;5110;p32">
              <a:extLst>
                <a:ext uri="{FF2B5EF4-FFF2-40B4-BE49-F238E27FC236}">
                  <a16:creationId xmlns:a16="http://schemas.microsoft.com/office/drawing/2014/main" id="{9F0415DC-6679-4544-BD73-62E8D00604AE}"/>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5" name="Google Shape;5111;p32">
              <a:extLst>
                <a:ext uri="{FF2B5EF4-FFF2-40B4-BE49-F238E27FC236}">
                  <a16:creationId xmlns:a16="http://schemas.microsoft.com/office/drawing/2014/main" id="{DB5306D6-C611-4B7E-931E-803B275CA695}"/>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6" name="Google Shape;5112;p32">
              <a:extLst>
                <a:ext uri="{FF2B5EF4-FFF2-40B4-BE49-F238E27FC236}">
                  <a16:creationId xmlns:a16="http://schemas.microsoft.com/office/drawing/2014/main" id="{7A6FBAA8-3BCB-4588-94ED-6AFAF08B19D8}"/>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7" name="Google Shape;5113;p32">
              <a:extLst>
                <a:ext uri="{FF2B5EF4-FFF2-40B4-BE49-F238E27FC236}">
                  <a16:creationId xmlns:a16="http://schemas.microsoft.com/office/drawing/2014/main" id="{659F9AD2-2049-4EEA-A81D-D23674F1FB4E}"/>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8" name="Google Shape;5114;p32">
              <a:extLst>
                <a:ext uri="{FF2B5EF4-FFF2-40B4-BE49-F238E27FC236}">
                  <a16:creationId xmlns:a16="http://schemas.microsoft.com/office/drawing/2014/main" id="{3B08F392-771C-4549-8E94-ABD8A2C62D1D}"/>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9" name="Google Shape;5115;p32">
              <a:extLst>
                <a:ext uri="{FF2B5EF4-FFF2-40B4-BE49-F238E27FC236}">
                  <a16:creationId xmlns:a16="http://schemas.microsoft.com/office/drawing/2014/main" id="{4355EB98-E334-4955-A714-C3BF05DAED42}"/>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0" name="Google Shape;5116;p32">
              <a:extLst>
                <a:ext uri="{FF2B5EF4-FFF2-40B4-BE49-F238E27FC236}">
                  <a16:creationId xmlns:a16="http://schemas.microsoft.com/office/drawing/2014/main" id="{5B142394-AE28-493A-BEE6-25043528BC79}"/>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1" name="Google Shape;5117;p32">
              <a:extLst>
                <a:ext uri="{FF2B5EF4-FFF2-40B4-BE49-F238E27FC236}">
                  <a16:creationId xmlns:a16="http://schemas.microsoft.com/office/drawing/2014/main" id="{54AD24DE-23C3-44E5-8FC5-EEC541F80586}"/>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2" name="Google Shape;5118;p32">
              <a:extLst>
                <a:ext uri="{FF2B5EF4-FFF2-40B4-BE49-F238E27FC236}">
                  <a16:creationId xmlns:a16="http://schemas.microsoft.com/office/drawing/2014/main" id="{463F00F0-7DEF-47EE-AD34-AADAFE652378}"/>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3" name="Google Shape;5119;p32">
              <a:extLst>
                <a:ext uri="{FF2B5EF4-FFF2-40B4-BE49-F238E27FC236}">
                  <a16:creationId xmlns:a16="http://schemas.microsoft.com/office/drawing/2014/main" id="{8BB4B696-114E-4330-BF39-7377A6377154}"/>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4" name="Google Shape;5120;p32">
              <a:extLst>
                <a:ext uri="{FF2B5EF4-FFF2-40B4-BE49-F238E27FC236}">
                  <a16:creationId xmlns:a16="http://schemas.microsoft.com/office/drawing/2014/main" id="{C45E2BE4-26B7-4F28-AC88-8A793F59BD61}"/>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5" name="Google Shape;5121;p32">
              <a:extLst>
                <a:ext uri="{FF2B5EF4-FFF2-40B4-BE49-F238E27FC236}">
                  <a16:creationId xmlns:a16="http://schemas.microsoft.com/office/drawing/2014/main" id="{4947C131-D6C0-4C6E-8F81-C49AA52B3165}"/>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6" name="Google Shape;5122;p32">
              <a:extLst>
                <a:ext uri="{FF2B5EF4-FFF2-40B4-BE49-F238E27FC236}">
                  <a16:creationId xmlns:a16="http://schemas.microsoft.com/office/drawing/2014/main" id="{DDD334B9-5292-419F-9700-22CC81DD5280}"/>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7" name="Google Shape;5123;p32">
              <a:extLst>
                <a:ext uri="{FF2B5EF4-FFF2-40B4-BE49-F238E27FC236}">
                  <a16:creationId xmlns:a16="http://schemas.microsoft.com/office/drawing/2014/main" id="{1A0FCEBB-F601-4438-AD52-EFFD8CC84838}"/>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8" name="Google Shape;5124;p32">
              <a:extLst>
                <a:ext uri="{FF2B5EF4-FFF2-40B4-BE49-F238E27FC236}">
                  <a16:creationId xmlns:a16="http://schemas.microsoft.com/office/drawing/2014/main" id="{AAEABB41-02ED-4A52-B09D-1ECACE4855A6}"/>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9" name="Google Shape;5125;p32">
              <a:extLst>
                <a:ext uri="{FF2B5EF4-FFF2-40B4-BE49-F238E27FC236}">
                  <a16:creationId xmlns:a16="http://schemas.microsoft.com/office/drawing/2014/main" id="{1709B039-BA40-4F2E-B75A-D9A7630F9B6C}"/>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0" name="Google Shape;5126;p32">
              <a:extLst>
                <a:ext uri="{FF2B5EF4-FFF2-40B4-BE49-F238E27FC236}">
                  <a16:creationId xmlns:a16="http://schemas.microsoft.com/office/drawing/2014/main" id="{52675923-1665-41D5-99C9-28246C662A3D}"/>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1" name="Google Shape;5127;p32">
              <a:extLst>
                <a:ext uri="{FF2B5EF4-FFF2-40B4-BE49-F238E27FC236}">
                  <a16:creationId xmlns:a16="http://schemas.microsoft.com/office/drawing/2014/main" id="{024A2B94-49E3-4110-944F-D051C45611D1}"/>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2" name="Google Shape;5128;p32">
              <a:extLst>
                <a:ext uri="{FF2B5EF4-FFF2-40B4-BE49-F238E27FC236}">
                  <a16:creationId xmlns:a16="http://schemas.microsoft.com/office/drawing/2014/main" id="{9C296093-6998-4A02-9756-53DA22DFBAD4}"/>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3" name="Google Shape;5129;p32">
              <a:extLst>
                <a:ext uri="{FF2B5EF4-FFF2-40B4-BE49-F238E27FC236}">
                  <a16:creationId xmlns:a16="http://schemas.microsoft.com/office/drawing/2014/main" id="{BC9A6410-92BB-4DB5-ACC3-024B1CDFDFC3}"/>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4" name="Google Shape;5130;p32">
              <a:extLst>
                <a:ext uri="{FF2B5EF4-FFF2-40B4-BE49-F238E27FC236}">
                  <a16:creationId xmlns:a16="http://schemas.microsoft.com/office/drawing/2014/main" id="{08EBB74E-54CC-4486-AF17-8ADB198CCBAB}"/>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5" name="Google Shape;5131;p32">
              <a:extLst>
                <a:ext uri="{FF2B5EF4-FFF2-40B4-BE49-F238E27FC236}">
                  <a16:creationId xmlns:a16="http://schemas.microsoft.com/office/drawing/2014/main" id="{39DB7520-BA37-408D-AB08-4A843CA1EF89}"/>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6" name="Google Shape;5132;p32">
              <a:extLst>
                <a:ext uri="{FF2B5EF4-FFF2-40B4-BE49-F238E27FC236}">
                  <a16:creationId xmlns:a16="http://schemas.microsoft.com/office/drawing/2014/main" id="{3EE78859-A30F-49CE-88B5-81A4C0B0F624}"/>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7" name="Google Shape;5133;p32">
              <a:extLst>
                <a:ext uri="{FF2B5EF4-FFF2-40B4-BE49-F238E27FC236}">
                  <a16:creationId xmlns:a16="http://schemas.microsoft.com/office/drawing/2014/main" id="{09AE9D26-9D38-48C0-8790-4EAEB74EB676}"/>
                </a:ext>
              </a:extLst>
            </p:cNvPr>
            <p:cNvSpPr/>
            <p:nvPr/>
          </p:nvSpPr>
          <p:spPr>
            <a:xfrm rot="10800000">
              <a:off x="4001589" y="4330764"/>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428" name="Google Shape;5163;p32">
            <a:extLst>
              <a:ext uri="{FF2B5EF4-FFF2-40B4-BE49-F238E27FC236}">
                <a16:creationId xmlns:a16="http://schemas.microsoft.com/office/drawing/2014/main" id="{365A6624-91DC-4C3A-BA61-E4E0C8C399FE}"/>
              </a:ext>
            </a:extLst>
          </p:cNvPr>
          <p:cNvSpPr/>
          <p:nvPr/>
        </p:nvSpPr>
        <p:spPr>
          <a:xfrm flipH="1">
            <a:off x="3474261" y="4802125"/>
            <a:ext cx="1093313" cy="301059"/>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التربيع الأول</a:t>
            </a:r>
            <a:endParaRPr sz="1400" dirty="0">
              <a:solidFill>
                <a:schemeClr val="lt1"/>
              </a:solidFill>
              <a:latin typeface="Tajawal"/>
              <a:ea typeface="Tajawal"/>
              <a:cs typeface="Tajawal"/>
              <a:sym typeface="Tajawal"/>
            </a:endParaRPr>
          </a:p>
        </p:txBody>
      </p:sp>
      <p:cxnSp>
        <p:nvCxnSpPr>
          <p:cNvPr id="429" name="Google Shape;5167;p32">
            <a:extLst>
              <a:ext uri="{FF2B5EF4-FFF2-40B4-BE49-F238E27FC236}">
                <a16:creationId xmlns:a16="http://schemas.microsoft.com/office/drawing/2014/main" id="{DDA9A2A1-77A4-44FB-903A-087984A74E32}"/>
              </a:ext>
            </a:extLst>
          </p:cNvPr>
          <p:cNvCxnSpPr>
            <a:cxnSpLocks/>
          </p:cNvCxnSpPr>
          <p:nvPr/>
        </p:nvCxnSpPr>
        <p:spPr>
          <a:xfrm>
            <a:off x="4093597" y="4012089"/>
            <a:ext cx="0" cy="700226"/>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256" name="Google Shape;5134;p32">
            <a:extLst>
              <a:ext uri="{FF2B5EF4-FFF2-40B4-BE49-F238E27FC236}">
                <a16:creationId xmlns:a16="http://schemas.microsoft.com/office/drawing/2014/main" id="{FC002834-137B-4588-9125-3E704AADCAB6}"/>
              </a:ext>
            </a:extLst>
          </p:cNvPr>
          <p:cNvGrpSpPr/>
          <p:nvPr/>
        </p:nvGrpSpPr>
        <p:grpSpPr>
          <a:xfrm flipH="1">
            <a:off x="5237724" y="2600671"/>
            <a:ext cx="1183152" cy="1130054"/>
            <a:chOff x="4775196" y="4325943"/>
            <a:chExt cx="852805" cy="854075"/>
          </a:xfrm>
        </p:grpSpPr>
        <p:sp>
          <p:nvSpPr>
            <p:cNvPr id="258" name="Google Shape;5135;p32">
              <a:extLst>
                <a:ext uri="{FF2B5EF4-FFF2-40B4-BE49-F238E27FC236}">
                  <a16:creationId xmlns:a16="http://schemas.microsoft.com/office/drawing/2014/main" id="{0EA158C2-8242-480D-BDF5-79AD5448358A}"/>
                </a:ext>
              </a:extLst>
            </p:cNvPr>
            <p:cNvSpPr/>
            <p:nvPr/>
          </p:nvSpPr>
          <p:spPr>
            <a:xfrm>
              <a:off x="4887909"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9" name="Google Shape;5136;p32">
              <a:extLst>
                <a:ext uri="{FF2B5EF4-FFF2-40B4-BE49-F238E27FC236}">
                  <a16:creationId xmlns:a16="http://schemas.microsoft.com/office/drawing/2014/main" id="{8D25BD85-4D29-485F-8316-2EF29429DBF8}"/>
                </a:ext>
              </a:extLst>
            </p:cNvPr>
            <p:cNvSpPr/>
            <p:nvPr/>
          </p:nvSpPr>
          <p:spPr>
            <a:xfrm>
              <a:off x="4775196"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0" name="Google Shape;5137;p32">
              <a:extLst>
                <a:ext uri="{FF2B5EF4-FFF2-40B4-BE49-F238E27FC236}">
                  <a16:creationId xmlns:a16="http://schemas.microsoft.com/office/drawing/2014/main" id="{EB7E4D7B-B556-4D44-9EF4-0D52D2D97624}"/>
                </a:ext>
              </a:extLst>
            </p:cNvPr>
            <p:cNvSpPr/>
            <p:nvPr/>
          </p:nvSpPr>
          <p:spPr>
            <a:xfrm>
              <a:off x="5218108"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1" name="Google Shape;5138;p32">
              <a:extLst>
                <a:ext uri="{FF2B5EF4-FFF2-40B4-BE49-F238E27FC236}">
                  <a16:creationId xmlns:a16="http://schemas.microsoft.com/office/drawing/2014/main" id="{2A1D49FA-005A-4125-90CA-EB835E890E82}"/>
                </a:ext>
              </a:extLst>
            </p:cNvPr>
            <p:cNvSpPr/>
            <p:nvPr/>
          </p:nvSpPr>
          <p:spPr>
            <a:xfrm>
              <a:off x="5016496"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2" name="Google Shape;5139;p32">
              <a:extLst>
                <a:ext uri="{FF2B5EF4-FFF2-40B4-BE49-F238E27FC236}">
                  <a16:creationId xmlns:a16="http://schemas.microsoft.com/office/drawing/2014/main" id="{2521A618-C336-4C4C-8B40-2CE061897BDA}"/>
                </a:ext>
              </a:extLst>
            </p:cNvPr>
            <p:cNvSpPr/>
            <p:nvPr/>
          </p:nvSpPr>
          <p:spPr>
            <a:xfrm>
              <a:off x="4837109"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3" name="Google Shape;5140;p32">
              <a:extLst>
                <a:ext uri="{FF2B5EF4-FFF2-40B4-BE49-F238E27FC236}">
                  <a16:creationId xmlns:a16="http://schemas.microsoft.com/office/drawing/2014/main" id="{1E888F16-3A5B-497C-B553-598B3F5F6265}"/>
                </a:ext>
              </a:extLst>
            </p:cNvPr>
            <p:cNvSpPr/>
            <p:nvPr/>
          </p:nvSpPr>
          <p:spPr>
            <a:xfrm>
              <a:off x="4856159"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4" name="Google Shape;5141;p32">
              <a:extLst>
                <a:ext uri="{FF2B5EF4-FFF2-40B4-BE49-F238E27FC236}">
                  <a16:creationId xmlns:a16="http://schemas.microsoft.com/office/drawing/2014/main" id="{30044896-4F79-4978-81ED-03A1EC4121E9}"/>
                </a:ext>
              </a:extLst>
            </p:cNvPr>
            <p:cNvSpPr/>
            <p:nvPr/>
          </p:nvSpPr>
          <p:spPr>
            <a:xfrm>
              <a:off x="5045071"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5" name="Google Shape;5142;p32">
              <a:extLst>
                <a:ext uri="{FF2B5EF4-FFF2-40B4-BE49-F238E27FC236}">
                  <a16:creationId xmlns:a16="http://schemas.microsoft.com/office/drawing/2014/main" id="{E73CB621-221B-404A-97DB-F74FFE598B22}"/>
                </a:ext>
              </a:extLst>
            </p:cNvPr>
            <p:cNvSpPr/>
            <p:nvPr/>
          </p:nvSpPr>
          <p:spPr>
            <a:xfrm>
              <a:off x="5251446"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6" name="Google Shape;5143;p32">
              <a:extLst>
                <a:ext uri="{FF2B5EF4-FFF2-40B4-BE49-F238E27FC236}">
                  <a16:creationId xmlns:a16="http://schemas.microsoft.com/office/drawing/2014/main" id="{2E9CEC58-0843-42A1-9AA5-5F16C8611EA1}"/>
                </a:ext>
              </a:extLst>
            </p:cNvPr>
            <p:cNvSpPr/>
            <p:nvPr/>
          </p:nvSpPr>
          <p:spPr>
            <a:xfrm>
              <a:off x="5227633"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7" name="Google Shape;5144;p32">
              <a:extLst>
                <a:ext uri="{FF2B5EF4-FFF2-40B4-BE49-F238E27FC236}">
                  <a16:creationId xmlns:a16="http://schemas.microsoft.com/office/drawing/2014/main" id="{CF737E89-402E-4CC9-8C8E-8406C6684E96}"/>
                </a:ext>
              </a:extLst>
            </p:cNvPr>
            <p:cNvSpPr/>
            <p:nvPr/>
          </p:nvSpPr>
          <p:spPr>
            <a:xfrm>
              <a:off x="5270496"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8" name="Google Shape;5145;p32">
              <a:extLst>
                <a:ext uri="{FF2B5EF4-FFF2-40B4-BE49-F238E27FC236}">
                  <a16:creationId xmlns:a16="http://schemas.microsoft.com/office/drawing/2014/main" id="{54854286-EE90-42A9-AC42-C1F16DFCA3BD}"/>
                </a:ext>
              </a:extLst>
            </p:cNvPr>
            <p:cNvSpPr/>
            <p:nvPr/>
          </p:nvSpPr>
          <p:spPr>
            <a:xfrm>
              <a:off x="5243508"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9" name="Google Shape;5146;p32">
              <a:extLst>
                <a:ext uri="{FF2B5EF4-FFF2-40B4-BE49-F238E27FC236}">
                  <a16:creationId xmlns:a16="http://schemas.microsoft.com/office/drawing/2014/main" id="{465EB339-EFD4-49F4-8D3D-6AE86268C2D9}"/>
                </a:ext>
              </a:extLst>
            </p:cNvPr>
            <p:cNvSpPr/>
            <p:nvPr/>
          </p:nvSpPr>
          <p:spPr>
            <a:xfrm>
              <a:off x="4987921"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0" name="Google Shape;5147;p32">
              <a:extLst>
                <a:ext uri="{FF2B5EF4-FFF2-40B4-BE49-F238E27FC236}">
                  <a16:creationId xmlns:a16="http://schemas.microsoft.com/office/drawing/2014/main" id="{F24C3CAE-98B7-4A44-856D-CA0ECD14789B}"/>
                </a:ext>
              </a:extLst>
            </p:cNvPr>
            <p:cNvSpPr/>
            <p:nvPr/>
          </p:nvSpPr>
          <p:spPr>
            <a:xfrm>
              <a:off x="4960934"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1" name="Google Shape;5148;p32">
              <a:extLst>
                <a:ext uri="{FF2B5EF4-FFF2-40B4-BE49-F238E27FC236}">
                  <a16:creationId xmlns:a16="http://schemas.microsoft.com/office/drawing/2014/main" id="{4B80B896-DE15-4BE2-A440-7EE15F7143FF}"/>
                </a:ext>
              </a:extLst>
            </p:cNvPr>
            <p:cNvSpPr/>
            <p:nvPr/>
          </p:nvSpPr>
          <p:spPr>
            <a:xfrm>
              <a:off x="5035546"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2" name="Google Shape;5149;p32">
              <a:extLst>
                <a:ext uri="{FF2B5EF4-FFF2-40B4-BE49-F238E27FC236}">
                  <a16:creationId xmlns:a16="http://schemas.microsoft.com/office/drawing/2014/main" id="{44335312-1F27-4E3C-88A0-797F19578E85}"/>
                </a:ext>
              </a:extLst>
            </p:cNvPr>
            <p:cNvSpPr/>
            <p:nvPr/>
          </p:nvSpPr>
          <p:spPr>
            <a:xfrm>
              <a:off x="5035546"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3" name="Google Shape;5150;p32">
              <a:extLst>
                <a:ext uri="{FF2B5EF4-FFF2-40B4-BE49-F238E27FC236}">
                  <a16:creationId xmlns:a16="http://schemas.microsoft.com/office/drawing/2014/main" id="{D75B389F-9EFF-4A0E-A82F-EA826FCDC05A}"/>
                </a:ext>
              </a:extLst>
            </p:cNvPr>
            <p:cNvSpPr/>
            <p:nvPr/>
          </p:nvSpPr>
          <p:spPr>
            <a:xfrm>
              <a:off x="4840284"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4" name="Google Shape;5151;p32">
              <a:extLst>
                <a:ext uri="{FF2B5EF4-FFF2-40B4-BE49-F238E27FC236}">
                  <a16:creationId xmlns:a16="http://schemas.microsoft.com/office/drawing/2014/main" id="{62A5E278-690B-4705-B901-E675611A28C1}"/>
                </a:ext>
              </a:extLst>
            </p:cNvPr>
            <p:cNvSpPr/>
            <p:nvPr/>
          </p:nvSpPr>
          <p:spPr>
            <a:xfrm>
              <a:off x="5024434"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5" name="Google Shape;5152;p32">
              <a:extLst>
                <a:ext uri="{FF2B5EF4-FFF2-40B4-BE49-F238E27FC236}">
                  <a16:creationId xmlns:a16="http://schemas.microsoft.com/office/drawing/2014/main" id="{63F14D07-D8AF-48C8-B9C1-EEB854D7ADDB}"/>
                </a:ext>
              </a:extLst>
            </p:cNvPr>
            <p:cNvSpPr/>
            <p:nvPr/>
          </p:nvSpPr>
          <p:spPr>
            <a:xfrm>
              <a:off x="4857746"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6" name="Google Shape;5153;p32">
              <a:extLst>
                <a:ext uri="{FF2B5EF4-FFF2-40B4-BE49-F238E27FC236}">
                  <a16:creationId xmlns:a16="http://schemas.microsoft.com/office/drawing/2014/main" id="{12782601-43A0-45D7-89AA-5A94FB7EAB44}"/>
                </a:ext>
              </a:extLst>
            </p:cNvPr>
            <p:cNvSpPr/>
            <p:nvPr/>
          </p:nvSpPr>
          <p:spPr>
            <a:xfrm>
              <a:off x="5097459"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7" name="Google Shape;5154;p32">
              <a:extLst>
                <a:ext uri="{FF2B5EF4-FFF2-40B4-BE49-F238E27FC236}">
                  <a16:creationId xmlns:a16="http://schemas.microsoft.com/office/drawing/2014/main" id="{E0684F19-9FA0-42BA-BD90-79FA3897E951}"/>
                </a:ext>
              </a:extLst>
            </p:cNvPr>
            <p:cNvSpPr/>
            <p:nvPr/>
          </p:nvSpPr>
          <p:spPr>
            <a:xfrm>
              <a:off x="5526083"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8" name="Google Shape;5155;p32">
              <a:extLst>
                <a:ext uri="{FF2B5EF4-FFF2-40B4-BE49-F238E27FC236}">
                  <a16:creationId xmlns:a16="http://schemas.microsoft.com/office/drawing/2014/main" id="{F6D1EA50-F6B4-4D57-B010-E4133A37C931}"/>
                </a:ext>
              </a:extLst>
            </p:cNvPr>
            <p:cNvSpPr/>
            <p:nvPr/>
          </p:nvSpPr>
          <p:spPr>
            <a:xfrm>
              <a:off x="5353046"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9" name="Google Shape;5156;p32">
              <a:extLst>
                <a:ext uri="{FF2B5EF4-FFF2-40B4-BE49-F238E27FC236}">
                  <a16:creationId xmlns:a16="http://schemas.microsoft.com/office/drawing/2014/main" id="{0C59A20B-3867-4632-9AB3-C818BC2008CE}"/>
                </a:ext>
              </a:extLst>
            </p:cNvPr>
            <p:cNvSpPr/>
            <p:nvPr/>
          </p:nvSpPr>
          <p:spPr>
            <a:xfrm>
              <a:off x="4845046"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0" name="Google Shape;5157;p32">
              <a:extLst>
                <a:ext uri="{FF2B5EF4-FFF2-40B4-BE49-F238E27FC236}">
                  <a16:creationId xmlns:a16="http://schemas.microsoft.com/office/drawing/2014/main" id="{94963729-0497-42C3-B89A-4ED312CD2451}"/>
                </a:ext>
              </a:extLst>
            </p:cNvPr>
            <p:cNvSpPr/>
            <p:nvPr/>
          </p:nvSpPr>
          <p:spPr>
            <a:xfrm>
              <a:off x="5087934"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1" name="Google Shape;5158;p32">
              <a:extLst>
                <a:ext uri="{FF2B5EF4-FFF2-40B4-BE49-F238E27FC236}">
                  <a16:creationId xmlns:a16="http://schemas.microsoft.com/office/drawing/2014/main" id="{95B560EA-FE98-4D3D-9A9D-0E9F772FDDF1}"/>
                </a:ext>
              </a:extLst>
            </p:cNvPr>
            <p:cNvSpPr/>
            <p:nvPr/>
          </p:nvSpPr>
          <p:spPr>
            <a:xfrm>
              <a:off x="5516558" y="4767268"/>
              <a:ext cx="69850"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2" name="Google Shape;5159;p32">
              <a:extLst>
                <a:ext uri="{FF2B5EF4-FFF2-40B4-BE49-F238E27FC236}">
                  <a16:creationId xmlns:a16="http://schemas.microsoft.com/office/drawing/2014/main" id="{B0404AB8-2AF8-4FB9-80B5-08D6603E12EF}"/>
                </a:ext>
              </a:extLst>
            </p:cNvPr>
            <p:cNvSpPr/>
            <p:nvPr/>
          </p:nvSpPr>
          <p:spPr>
            <a:xfrm>
              <a:off x="5341933"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3" name="Google Shape;5160;p32">
              <a:extLst>
                <a:ext uri="{FF2B5EF4-FFF2-40B4-BE49-F238E27FC236}">
                  <a16:creationId xmlns:a16="http://schemas.microsoft.com/office/drawing/2014/main" id="{5656C5C4-E2CE-48EE-BD19-256CA237940B}"/>
                </a:ext>
              </a:extLst>
            </p:cNvPr>
            <p:cNvSpPr/>
            <p:nvPr/>
          </p:nvSpPr>
          <p:spPr>
            <a:xfrm rot="10800000">
              <a:off x="5118414" y="4325943"/>
              <a:ext cx="509587" cy="854075"/>
            </a:xfrm>
            <a:custGeom>
              <a:avLst/>
              <a:gdLst/>
              <a:ahLst/>
              <a:cxnLst/>
              <a:rect l="l" t="t" r="r" b="b"/>
              <a:pathLst>
                <a:path w="238" h="396" extrusionOk="0">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84" name="Google Shape;5164;p32">
            <a:extLst>
              <a:ext uri="{FF2B5EF4-FFF2-40B4-BE49-F238E27FC236}">
                <a16:creationId xmlns:a16="http://schemas.microsoft.com/office/drawing/2014/main" id="{8779D16F-9359-4BCC-8AC1-90E5F4C36957}"/>
              </a:ext>
            </a:extLst>
          </p:cNvPr>
          <p:cNvSpPr/>
          <p:nvPr/>
        </p:nvSpPr>
        <p:spPr>
          <a:xfrm flipH="1">
            <a:off x="5233731" y="4812365"/>
            <a:ext cx="1199107"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الأحـدب الأول</a:t>
            </a:r>
            <a:endParaRPr sz="1400" dirty="0">
              <a:solidFill>
                <a:schemeClr val="lt1"/>
              </a:solidFill>
              <a:latin typeface="Tajawal"/>
              <a:ea typeface="Tajawal"/>
              <a:cs typeface="Tajawal"/>
              <a:sym typeface="Tajawal"/>
            </a:endParaRPr>
          </a:p>
        </p:txBody>
      </p:sp>
      <p:cxnSp>
        <p:nvCxnSpPr>
          <p:cNvPr id="285" name="Google Shape;5168;p32">
            <a:extLst>
              <a:ext uri="{FF2B5EF4-FFF2-40B4-BE49-F238E27FC236}">
                <a16:creationId xmlns:a16="http://schemas.microsoft.com/office/drawing/2014/main" id="{02175864-E884-400E-B0D4-376DE745B38A}"/>
              </a:ext>
            </a:extLst>
          </p:cNvPr>
          <p:cNvCxnSpPr>
            <a:cxnSpLocks/>
          </p:cNvCxnSpPr>
          <p:nvPr/>
        </p:nvCxnSpPr>
        <p:spPr>
          <a:xfrm>
            <a:off x="5852335" y="3980433"/>
            <a:ext cx="0" cy="679720"/>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286" name="Google Shape;5176;p33">
            <a:extLst>
              <a:ext uri="{FF2B5EF4-FFF2-40B4-BE49-F238E27FC236}">
                <a16:creationId xmlns:a16="http://schemas.microsoft.com/office/drawing/2014/main" id="{FB137122-0805-4F15-A89F-AF059850B5A9}"/>
              </a:ext>
            </a:extLst>
          </p:cNvPr>
          <p:cNvGrpSpPr/>
          <p:nvPr/>
        </p:nvGrpSpPr>
        <p:grpSpPr>
          <a:xfrm flipH="1">
            <a:off x="8958482" y="1132932"/>
            <a:ext cx="2392748" cy="2352029"/>
            <a:chOff x="5975345" y="4325943"/>
            <a:chExt cx="847724" cy="854075"/>
          </a:xfrm>
        </p:grpSpPr>
        <p:sp>
          <p:nvSpPr>
            <p:cNvPr id="287" name="Google Shape;5177;p33">
              <a:extLst>
                <a:ext uri="{FF2B5EF4-FFF2-40B4-BE49-F238E27FC236}">
                  <a16:creationId xmlns:a16="http://schemas.microsoft.com/office/drawing/2014/main" id="{7FF7C3EC-EF5C-42D7-8C7A-AE67BC7A3B55}"/>
                </a:ext>
              </a:extLst>
            </p:cNvPr>
            <p:cNvSpPr/>
            <p:nvPr/>
          </p:nvSpPr>
          <p:spPr>
            <a:xfrm>
              <a:off x="6088057"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8" name="Google Shape;5178;p33">
              <a:extLst>
                <a:ext uri="{FF2B5EF4-FFF2-40B4-BE49-F238E27FC236}">
                  <a16:creationId xmlns:a16="http://schemas.microsoft.com/office/drawing/2014/main" id="{786D658A-93C1-4197-BF23-09787477F8B7}"/>
                </a:ext>
              </a:extLst>
            </p:cNvPr>
            <p:cNvSpPr/>
            <p:nvPr/>
          </p:nvSpPr>
          <p:spPr>
            <a:xfrm>
              <a:off x="5975345"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9" name="Google Shape;5179;p33">
              <a:extLst>
                <a:ext uri="{FF2B5EF4-FFF2-40B4-BE49-F238E27FC236}">
                  <a16:creationId xmlns:a16="http://schemas.microsoft.com/office/drawing/2014/main" id="{A368657B-D854-446A-BE6C-2332A9A2C179}"/>
                </a:ext>
              </a:extLst>
            </p:cNvPr>
            <p:cNvSpPr/>
            <p:nvPr/>
          </p:nvSpPr>
          <p:spPr>
            <a:xfrm>
              <a:off x="6418257"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0" name="Google Shape;5180;p33">
              <a:extLst>
                <a:ext uri="{FF2B5EF4-FFF2-40B4-BE49-F238E27FC236}">
                  <a16:creationId xmlns:a16="http://schemas.microsoft.com/office/drawing/2014/main" id="{7C9927D0-344E-402C-BA84-952F92751964}"/>
                </a:ext>
              </a:extLst>
            </p:cNvPr>
            <p:cNvSpPr/>
            <p:nvPr/>
          </p:nvSpPr>
          <p:spPr>
            <a:xfrm>
              <a:off x="6216645"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1" name="Google Shape;5181;p33">
              <a:extLst>
                <a:ext uri="{FF2B5EF4-FFF2-40B4-BE49-F238E27FC236}">
                  <a16:creationId xmlns:a16="http://schemas.microsoft.com/office/drawing/2014/main" id="{2ABC7D70-D658-4A46-815F-67EA354ECCC9}"/>
                </a:ext>
              </a:extLst>
            </p:cNvPr>
            <p:cNvSpPr/>
            <p:nvPr/>
          </p:nvSpPr>
          <p:spPr>
            <a:xfrm>
              <a:off x="6037257"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2" name="Google Shape;5182;p33">
              <a:extLst>
                <a:ext uri="{FF2B5EF4-FFF2-40B4-BE49-F238E27FC236}">
                  <a16:creationId xmlns:a16="http://schemas.microsoft.com/office/drawing/2014/main" id="{B25C7299-1B62-4857-AEE8-197A2011E38B}"/>
                </a:ext>
              </a:extLst>
            </p:cNvPr>
            <p:cNvSpPr/>
            <p:nvPr/>
          </p:nvSpPr>
          <p:spPr>
            <a:xfrm>
              <a:off x="6056307"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3" name="Google Shape;5183;p33">
              <a:extLst>
                <a:ext uri="{FF2B5EF4-FFF2-40B4-BE49-F238E27FC236}">
                  <a16:creationId xmlns:a16="http://schemas.microsoft.com/office/drawing/2014/main" id="{ACDE5451-68B3-4633-8BA9-43FCECC88EEF}"/>
                </a:ext>
              </a:extLst>
            </p:cNvPr>
            <p:cNvSpPr/>
            <p:nvPr/>
          </p:nvSpPr>
          <p:spPr>
            <a:xfrm>
              <a:off x="6245220"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4" name="Google Shape;5184;p33">
              <a:extLst>
                <a:ext uri="{FF2B5EF4-FFF2-40B4-BE49-F238E27FC236}">
                  <a16:creationId xmlns:a16="http://schemas.microsoft.com/office/drawing/2014/main" id="{5A1D4429-C19B-47FD-A888-5BC785C9758E}"/>
                </a:ext>
              </a:extLst>
            </p:cNvPr>
            <p:cNvSpPr/>
            <p:nvPr/>
          </p:nvSpPr>
          <p:spPr>
            <a:xfrm>
              <a:off x="6453182"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5" name="Google Shape;5185;p33">
              <a:extLst>
                <a:ext uri="{FF2B5EF4-FFF2-40B4-BE49-F238E27FC236}">
                  <a16:creationId xmlns:a16="http://schemas.microsoft.com/office/drawing/2014/main" id="{82091468-BA7B-4CF3-87E4-83E0D93593B3}"/>
                </a:ext>
              </a:extLst>
            </p:cNvPr>
            <p:cNvSpPr/>
            <p:nvPr/>
          </p:nvSpPr>
          <p:spPr>
            <a:xfrm>
              <a:off x="6429369"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6" name="Google Shape;5186;p33">
              <a:extLst>
                <a:ext uri="{FF2B5EF4-FFF2-40B4-BE49-F238E27FC236}">
                  <a16:creationId xmlns:a16="http://schemas.microsoft.com/office/drawing/2014/main" id="{860BCA3A-EE7C-498A-9884-C8F1B8EA5A0F}"/>
                </a:ext>
              </a:extLst>
            </p:cNvPr>
            <p:cNvSpPr/>
            <p:nvPr/>
          </p:nvSpPr>
          <p:spPr>
            <a:xfrm>
              <a:off x="6472232"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7" name="Google Shape;5187;p33">
              <a:extLst>
                <a:ext uri="{FF2B5EF4-FFF2-40B4-BE49-F238E27FC236}">
                  <a16:creationId xmlns:a16="http://schemas.microsoft.com/office/drawing/2014/main" id="{DC7600B4-5EF3-4C19-B1C9-7ECA22A55A5E}"/>
                </a:ext>
              </a:extLst>
            </p:cNvPr>
            <p:cNvSpPr/>
            <p:nvPr/>
          </p:nvSpPr>
          <p:spPr>
            <a:xfrm>
              <a:off x="644365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8" name="Google Shape;5188;p33">
              <a:extLst>
                <a:ext uri="{FF2B5EF4-FFF2-40B4-BE49-F238E27FC236}">
                  <a16:creationId xmlns:a16="http://schemas.microsoft.com/office/drawing/2014/main" id="{78CD3055-66F3-44CF-99CB-104649E55685}"/>
                </a:ext>
              </a:extLst>
            </p:cNvPr>
            <p:cNvSpPr/>
            <p:nvPr/>
          </p:nvSpPr>
          <p:spPr>
            <a:xfrm>
              <a:off x="6189657"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99" name="Google Shape;5189;p33">
              <a:extLst>
                <a:ext uri="{FF2B5EF4-FFF2-40B4-BE49-F238E27FC236}">
                  <a16:creationId xmlns:a16="http://schemas.microsoft.com/office/drawing/2014/main" id="{7A5005B3-02BB-4C0D-A9E0-F61CD2356CAF}"/>
                </a:ext>
              </a:extLst>
            </p:cNvPr>
            <p:cNvSpPr/>
            <p:nvPr/>
          </p:nvSpPr>
          <p:spPr>
            <a:xfrm>
              <a:off x="6161082"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0" name="Google Shape;5190;p33">
              <a:extLst>
                <a:ext uri="{FF2B5EF4-FFF2-40B4-BE49-F238E27FC236}">
                  <a16:creationId xmlns:a16="http://schemas.microsoft.com/office/drawing/2014/main" id="{FED8194D-89CE-411A-A9F0-CA7357F42EA8}"/>
                </a:ext>
              </a:extLst>
            </p:cNvPr>
            <p:cNvSpPr/>
            <p:nvPr/>
          </p:nvSpPr>
          <p:spPr>
            <a:xfrm>
              <a:off x="6235695"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1" name="Google Shape;5191;p33">
              <a:extLst>
                <a:ext uri="{FF2B5EF4-FFF2-40B4-BE49-F238E27FC236}">
                  <a16:creationId xmlns:a16="http://schemas.microsoft.com/office/drawing/2014/main" id="{F3FE1494-A7D0-481F-95F3-ED926FBC2BE5}"/>
                </a:ext>
              </a:extLst>
            </p:cNvPr>
            <p:cNvSpPr/>
            <p:nvPr/>
          </p:nvSpPr>
          <p:spPr>
            <a:xfrm>
              <a:off x="6235695"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2" name="Google Shape;5192;p33">
              <a:extLst>
                <a:ext uri="{FF2B5EF4-FFF2-40B4-BE49-F238E27FC236}">
                  <a16:creationId xmlns:a16="http://schemas.microsoft.com/office/drawing/2014/main" id="{A85C955D-1882-4DFA-9328-BD67CB05E1C2}"/>
                </a:ext>
              </a:extLst>
            </p:cNvPr>
            <p:cNvSpPr/>
            <p:nvPr/>
          </p:nvSpPr>
          <p:spPr>
            <a:xfrm>
              <a:off x="6042020"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3" name="Google Shape;5193;p33">
              <a:extLst>
                <a:ext uri="{FF2B5EF4-FFF2-40B4-BE49-F238E27FC236}">
                  <a16:creationId xmlns:a16="http://schemas.microsoft.com/office/drawing/2014/main" id="{6A571B5D-BC50-4D50-97ED-3BAF1A8CF7D3}"/>
                </a:ext>
              </a:extLst>
            </p:cNvPr>
            <p:cNvSpPr/>
            <p:nvPr/>
          </p:nvSpPr>
          <p:spPr>
            <a:xfrm>
              <a:off x="6226170"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4" name="Google Shape;5194;p33">
              <a:extLst>
                <a:ext uri="{FF2B5EF4-FFF2-40B4-BE49-F238E27FC236}">
                  <a16:creationId xmlns:a16="http://schemas.microsoft.com/office/drawing/2014/main" id="{B6202D07-0311-406B-82ED-4F946B632B00}"/>
                </a:ext>
              </a:extLst>
            </p:cNvPr>
            <p:cNvSpPr/>
            <p:nvPr/>
          </p:nvSpPr>
          <p:spPr>
            <a:xfrm>
              <a:off x="6057895"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5" name="Google Shape;5195;p33">
              <a:extLst>
                <a:ext uri="{FF2B5EF4-FFF2-40B4-BE49-F238E27FC236}">
                  <a16:creationId xmlns:a16="http://schemas.microsoft.com/office/drawing/2014/main" id="{72D3940E-3728-4B64-8B7B-17AA3E33DBA9}"/>
                </a:ext>
              </a:extLst>
            </p:cNvPr>
            <p:cNvSpPr/>
            <p:nvPr/>
          </p:nvSpPr>
          <p:spPr>
            <a:xfrm>
              <a:off x="6297607"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6" name="Google Shape;5196;p33">
              <a:extLst>
                <a:ext uri="{FF2B5EF4-FFF2-40B4-BE49-F238E27FC236}">
                  <a16:creationId xmlns:a16="http://schemas.microsoft.com/office/drawing/2014/main" id="{50F8CDD1-A593-4A07-833D-1D286DE232B2}"/>
                </a:ext>
              </a:extLst>
            </p:cNvPr>
            <p:cNvSpPr/>
            <p:nvPr/>
          </p:nvSpPr>
          <p:spPr>
            <a:xfrm>
              <a:off x="6726232"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7" name="Google Shape;5197;p33">
              <a:extLst>
                <a:ext uri="{FF2B5EF4-FFF2-40B4-BE49-F238E27FC236}">
                  <a16:creationId xmlns:a16="http://schemas.microsoft.com/office/drawing/2014/main" id="{D98D0AD8-4EA7-4815-B4FA-95FAA92B5CD0}"/>
                </a:ext>
              </a:extLst>
            </p:cNvPr>
            <p:cNvSpPr/>
            <p:nvPr/>
          </p:nvSpPr>
          <p:spPr>
            <a:xfrm>
              <a:off x="6553194"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8" name="Google Shape;5198;p33">
              <a:extLst>
                <a:ext uri="{FF2B5EF4-FFF2-40B4-BE49-F238E27FC236}">
                  <a16:creationId xmlns:a16="http://schemas.microsoft.com/office/drawing/2014/main" id="{AB3F5AEE-F7D1-44D6-AAA2-B047943D9CE3}"/>
                </a:ext>
              </a:extLst>
            </p:cNvPr>
            <p:cNvSpPr/>
            <p:nvPr/>
          </p:nvSpPr>
          <p:spPr>
            <a:xfrm>
              <a:off x="6045195" y="4841880"/>
              <a:ext cx="95250"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09" name="Google Shape;5199;p33">
              <a:extLst>
                <a:ext uri="{FF2B5EF4-FFF2-40B4-BE49-F238E27FC236}">
                  <a16:creationId xmlns:a16="http://schemas.microsoft.com/office/drawing/2014/main" id="{34832059-CB69-4F82-8560-EB803C4F9A90}"/>
                </a:ext>
              </a:extLst>
            </p:cNvPr>
            <p:cNvSpPr/>
            <p:nvPr/>
          </p:nvSpPr>
          <p:spPr>
            <a:xfrm>
              <a:off x="6288082"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0" name="Google Shape;5200;p33">
              <a:extLst>
                <a:ext uri="{FF2B5EF4-FFF2-40B4-BE49-F238E27FC236}">
                  <a16:creationId xmlns:a16="http://schemas.microsoft.com/office/drawing/2014/main" id="{F4D4919C-4482-4DE1-A867-FC36AB420EF7}"/>
                </a:ext>
              </a:extLst>
            </p:cNvPr>
            <p:cNvSpPr/>
            <p:nvPr/>
          </p:nvSpPr>
          <p:spPr>
            <a:xfrm>
              <a:off x="6718294"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11" name="Google Shape;5201;p33">
              <a:extLst>
                <a:ext uri="{FF2B5EF4-FFF2-40B4-BE49-F238E27FC236}">
                  <a16:creationId xmlns:a16="http://schemas.microsoft.com/office/drawing/2014/main" id="{66AD7384-7455-4AF1-9453-34FA95D14491}"/>
                </a:ext>
              </a:extLst>
            </p:cNvPr>
            <p:cNvSpPr/>
            <p:nvPr/>
          </p:nvSpPr>
          <p:spPr>
            <a:xfrm>
              <a:off x="6542082"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cxnSp>
        <p:nvCxnSpPr>
          <p:cNvPr id="313" name="Google Shape;5315;p33">
            <a:extLst>
              <a:ext uri="{FF2B5EF4-FFF2-40B4-BE49-F238E27FC236}">
                <a16:creationId xmlns:a16="http://schemas.microsoft.com/office/drawing/2014/main" id="{04D1217F-9A4F-48D3-8CB4-F430763B7EB5}"/>
              </a:ext>
            </a:extLst>
          </p:cNvPr>
          <p:cNvCxnSpPr>
            <a:cxnSpLocks/>
          </p:cNvCxnSpPr>
          <p:nvPr/>
        </p:nvCxnSpPr>
        <p:spPr>
          <a:xfrm>
            <a:off x="10289280" y="3640481"/>
            <a:ext cx="0" cy="142031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314" name="مربع نص 313">
            <a:extLst>
              <a:ext uri="{FF2B5EF4-FFF2-40B4-BE49-F238E27FC236}">
                <a16:creationId xmlns:a16="http://schemas.microsoft.com/office/drawing/2014/main" id="{ED8A07F4-ED0D-4211-849A-699E16B4385E}"/>
              </a:ext>
            </a:extLst>
          </p:cNvPr>
          <p:cNvSpPr txBox="1"/>
          <p:nvPr/>
        </p:nvSpPr>
        <p:spPr>
          <a:xfrm>
            <a:off x="1272155" y="1649263"/>
            <a:ext cx="7560695" cy="523220"/>
          </a:xfrm>
          <a:prstGeom prst="rect">
            <a:avLst/>
          </a:prstGeom>
          <a:noFill/>
        </p:spPr>
        <p:txBody>
          <a:bodyPr wrap="square">
            <a:spAutoFit/>
          </a:bodyPr>
          <a:lstStyle/>
          <a:p>
            <a:r>
              <a:rPr lang="ar-SA" sz="2800" dirty="0">
                <a:solidFill>
                  <a:schemeClr val="bg1"/>
                </a:solidFill>
              </a:rPr>
              <a:t> في هذا الطور يصبح القمر دائرة لامعة في السماء.</a:t>
            </a:r>
          </a:p>
        </p:txBody>
      </p:sp>
      <p:sp>
        <p:nvSpPr>
          <p:cNvPr id="315" name="Google Shape;5310;p33">
            <a:extLst>
              <a:ext uri="{FF2B5EF4-FFF2-40B4-BE49-F238E27FC236}">
                <a16:creationId xmlns:a16="http://schemas.microsoft.com/office/drawing/2014/main" id="{F3A767F0-06A1-4392-9AF3-3EB52AF9C6F9}"/>
              </a:ext>
            </a:extLst>
          </p:cNvPr>
          <p:cNvSpPr/>
          <p:nvPr/>
        </p:nvSpPr>
        <p:spPr>
          <a:xfrm flipH="1">
            <a:off x="9108894" y="5181703"/>
            <a:ext cx="2284595" cy="1178528"/>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قمر مكتمل </a:t>
            </a:r>
            <a:endParaRPr dirty="0"/>
          </a:p>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(بــدر)</a:t>
            </a:r>
            <a:endParaRPr sz="2400" dirty="0">
              <a:solidFill>
                <a:schemeClr val="lt1"/>
              </a:solidFill>
              <a:latin typeface="Tajawal"/>
              <a:ea typeface="Tajawal"/>
              <a:cs typeface="Tajawal"/>
              <a:sym typeface="Tajawal"/>
            </a:endParaRPr>
          </a:p>
        </p:txBody>
      </p:sp>
      <p:sp>
        <p:nvSpPr>
          <p:cNvPr id="316" name="!!morph14">
            <a:extLst>
              <a:ext uri="{FF2B5EF4-FFF2-40B4-BE49-F238E27FC236}">
                <a16:creationId xmlns:a16="http://schemas.microsoft.com/office/drawing/2014/main" id="{D517F232-4C94-4E83-BF6C-666EE8F79639}"/>
              </a:ext>
            </a:extLst>
          </p:cNvPr>
          <p:cNvSpPr txBox="1"/>
          <p:nvPr/>
        </p:nvSpPr>
        <p:spPr>
          <a:xfrm>
            <a:off x="5759115" y="4536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sp>
        <p:nvSpPr>
          <p:cNvPr id="148" name="!!مورف 1">
            <a:extLst>
              <a:ext uri="{FF2B5EF4-FFF2-40B4-BE49-F238E27FC236}">
                <a16:creationId xmlns:a16="http://schemas.microsoft.com/office/drawing/2014/main" id="{54F3AB57-D76D-4CAC-9163-517268658125}"/>
              </a:ext>
            </a:extLst>
          </p:cNvPr>
          <p:cNvSpPr txBox="1"/>
          <p:nvPr/>
        </p:nvSpPr>
        <p:spPr>
          <a:xfrm>
            <a:off x="5832726" y="1216877"/>
            <a:ext cx="3676873" cy="400110"/>
          </a:xfrm>
          <a:prstGeom prst="rect">
            <a:avLst/>
          </a:prstGeom>
          <a:noFill/>
        </p:spPr>
        <p:txBody>
          <a:bodyPr wrap="square" rtlCol="1">
            <a:spAutoFit/>
          </a:bodyPr>
          <a:lstStyle/>
          <a:p>
            <a:pPr algn="ctr"/>
            <a:r>
              <a:rPr lang="ar-SA" sz="2000" dirty="0">
                <a:solidFill>
                  <a:srgbClr val="FFFF00"/>
                </a:solidFill>
                <a:latin typeface="Tajawal Medium" panose="00000600000000000000" pitchFamily="2" charset="-78"/>
                <a:ea typeface="GE SS Two Bold" panose="020A0503020102020204" pitchFamily="18" charset="-78"/>
                <a:cs typeface="Tajawal Medium" panose="00000600000000000000" pitchFamily="2" charset="-78"/>
              </a:rPr>
              <a:t>مرحلة التزايد</a:t>
            </a:r>
          </a:p>
        </p:txBody>
      </p:sp>
    </p:spTree>
    <p:extLst>
      <p:ext uri="{BB962C8B-B14F-4D97-AF65-F5344CB8AC3E}">
        <p14:creationId xmlns:p14="http://schemas.microsoft.com/office/powerpoint/2010/main" val="71287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مربع نص 149">
            <a:extLst>
              <a:ext uri="{FF2B5EF4-FFF2-40B4-BE49-F238E27FC236}">
                <a16:creationId xmlns:a16="http://schemas.microsoft.com/office/drawing/2014/main" id="{11CB2F37-9F14-4052-BCA8-EB87ADE53747}"/>
              </a:ext>
            </a:extLst>
          </p:cNvPr>
          <p:cNvSpPr txBox="1"/>
          <p:nvPr/>
        </p:nvSpPr>
        <p:spPr>
          <a:xfrm>
            <a:off x="2061410" y="1272884"/>
            <a:ext cx="8069180" cy="1077218"/>
          </a:xfrm>
          <a:prstGeom prst="rect">
            <a:avLst/>
          </a:prstGeom>
          <a:noFill/>
        </p:spPr>
        <p:txBody>
          <a:bodyPr wrap="square">
            <a:spAutoFit/>
          </a:bodyPr>
          <a:lstStyle/>
          <a:p>
            <a:pPr algn="ctr" rtl="1"/>
            <a:r>
              <a:rPr lang="ar-SA" sz="3200" dirty="0">
                <a:solidFill>
                  <a:schemeClr val="bg1"/>
                </a:solidFill>
                <a:latin typeface="Tajawal Light" panose="00000400000000000000" pitchFamily="2" charset="-78"/>
                <a:cs typeface="Tajawal Light" panose="00000400000000000000" pitchFamily="2" charset="-78"/>
              </a:rPr>
              <a:t>تستغرق الفترة بين المحاق والبدر 14,5 يوماً وبعد هذا الطور تنقص رؤية الجزء المضاء من القمر.</a:t>
            </a:r>
          </a:p>
        </p:txBody>
      </p:sp>
      <p:grpSp>
        <p:nvGrpSpPr>
          <p:cNvPr id="151" name="Google Shape;5176;p33">
            <a:extLst>
              <a:ext uri="{FF2B5EF4-FFF2-40B4-BE49-F238E27FC236}">
                <a16:creationId xmlns:a16="http://schemas.microsoft.com/office/drawing/2014/main" id="{8F663CB3-7A6C-4E43-A578-E4382EF8F0A0}"/>
              </a:ext>
            </a:extLst>
          </p:cNvPr>
          <p:cNvGrpSpPr/>
          <p:nvPr/>
        </p:nvGrpSpPr>
        <p:grpSpPr>
          <a:xfrm flipH="1">
            <a:off x="9142470" y="2914200"/>
            <a:ext cx="1182497" cy="1469841"/>
            <a:chOff x="5975345" y="4325943"/>
            <a:chExt cx="847724" cy="854075"/>
          </a:xfrm>
        </p:grpSpPr>
        <p:sp>
          <p:nvSpPr>
            <p:cNvPr id="152" name="Google Shape;5177;p33">
              <a:extLst>
                <a:ext uri="{FF2B5EF4-FFF2-40B4-BE49-F238E27FC236}">
                  <a16:creationId xmlns:a16="http://schemas.microsoft.com/office/drawing/2014/main" id="{1BB2A7D6-48FE-4916-8AD9-B298841446C4}"/>
                </a:ext>
              </a:extLst>
            </p:cNvPr>
            <p:cNvSpPr/>
            <p:nvPr/>
          </p:nvSpPr>
          <p:spPr>
            <a:xfrm>
              <a:off x="6088057"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3" name="Google Shape;5178;p33">
              <a:extLst>
                <a:ext uri="{FF2B5EF4-FFF2-40B4-BE49-F238E27FC236}">
                  <a16:creationId xmlns:a16="http://schemas.microsoft.com/office/drawing/2014/main" id="{9F9FAB3D-33A2-4618-8892-81FBB0DABCB7}"/>
                </a:ext>
              </a:extLst>
            </p:cNvPr>
            <p:cNvSpPr/>
            <p:nvPr/>
          </p:nvSpPr>
          <p:spPr>
            <a:xfrm>
              <a:off x="5975345"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4" name="Google Shape;5179;p33">
              <a:extLst>
                <a:ext uri="{FF2B5EF4-FFF2-40B4-BE49-F238E27FC236}">
                  <a16:creationId xmlns:a16="http://schemas.microsoft.com/office/drawing/2014/main" id="{F4EB4311-A3BA-405B-9F7C-11A417C39BFD}"/>
                </a:ext>
              </a:extLst>
            </p:cNvPr>
            <p:cNvSpPr/>
            <p:nvPr/>
          </p:nvSpPr>
          <p:spPr>
            <a:xfrm>
              <a:off x="6418257"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5" name="Google Shape;5180;p33">
              <a:extLst>
                <a:ext uri="{FF2B5EF4-FFF2-40B4-BE49-F238E27FC236}">
                  <a16:creationId xmlns:a16="http://schemas.microsoft.com/office/drawing/2014/main" id="{752F24D6-F9C1-4FE9-B96D-3DF44AAFA373}"/>
                </a:ext>
              </a:extLst>
            </p:cNvPr>
            <p:cNvSpPr/>
            <p:nvPr/>
          </p:nvSpPr>
          <p:spPr>
            <a:xfrm>
              <a:off x="6216645"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6" name="Google Shape;5181;p33">
              <a:extLst>
                <a:ext uri="{FF2B5EF4-FFF2-40B4-BE49-F238E27FC236}">
                  <a16:creationId xmlns:a16="http://schemas.microsoft.com/office/drawing/2014/main" id="{17A75E8D-512C-4557-A6B4-01583C4B3F3D}"/>
                </a:ext>
              </a:extLst>
            </p:cNvPr>
            <p:cNvSpPr/>
            <p:nvPr/>
          </p:nvSpPr>
          <p:spPr>
            <a:xfrm>
              <a:off x="6037257"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7" name="Google Shape;5182;p33">
              <a:extLst>
                <a:ext uri="{FF2B5EF4-FFF2-40B4-BE49-F238E27FC236}">
                  <a16:creationId xmlns:a16="http://schemas.microsoft.com/office/drawing/2014/main" id="{8A89F43E-2461-4182-80A7-57C2F7F27576}"/>
                </a:ext>
              </a:extLst>
            </p:cNvPr>
            <p:cNvSpPr/>
            <p:nvPr/>
          </p:nvSpPr>
          <p:spPr>
            <a:xfrm>
              <a:off x="6056307"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8" name="Google Shape;5183;p33">
              <a:extLst>
                <a:ext uri="{FF2B5EF4-FFF2-40B4-BE49-F238E27FC236}">
                  <a16:creationId xmlns:a16="http://schemas.microsoft.com/office/drawing/2014/main" id="{9960BB0C-9E19-444F-A8C7-D7A85338DEFA}"/>
                </a:ext>
              </a:extLst>
            </p:cNvPr>
            <p:cNvSpPr/>
            <p:nvPr/>
          </p:nvSpPr>
          <p:spPr>
            <a:xfrm>
              <a:off x="6245220"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9" name="Google Shape;5184;p33">
              <a:extLst>
                <a:ext uri="{FF2B5EF4-FFF2-40B4-BE49-F238E27FC236}">
                  <a16:creationId xmlns:a16="http://schemas.microsoft.com/office/drawing/2014/main" id="{F3D6776D-BE9B-4D0A-BD1E-D3204979597F}"/>
                </a:ext>
              </a:extLst>
            </p:cNvPr>
            <p:cNvSpPr/>
            <p:nvPr/>
          </p:nvSpPr>
          <p:spPr>
            <a:xfrm>
              <a:off x="6453182"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0" name="Google Shape;5185;p33">
              <a:extLst>
                <a:ext uri="{FF2B5EF4-FFF2-40B4-BE49-F238E27FC236}">
                  <a16:creationId xmlns:a16="http://schemas.microsoft.com/office/drawing/2014/main" id="{BB3AE63B-0B2D-426E-9957-36992760AD27}"/>
                </a:ext>
              </a:extLst>
            </p:cNvPr>
            <p:cNvSpPr/>
            <p:nvPr/>
          </p:nvSpPr>
          <p:spPr>
            <a:xfrm>
              <a:off x="6429369"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1" name="Google Shape;5186;p33">
              <a:extLst>
                <a:ext uri="{FF2B5EF4-FFF2-40B4-BE49-F238E27FC236}">
                  <a16:creationId xmlns:a16="http://schemas.microsoft.com/office/drawing/2014/main" id="{289857D5-784F-4FD1-AE90-5AF2E2BA2265}"/>
                </a:ext>
              </a:extLst>
            </p:cNvPr>
            <p:cNvSpPr/>
            <p:nvPr/>
          </p:nvSpPr>
          <p:spPr>
            <a:xfrm>
              <a:off x="6472232"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2" name="Google Shape;5187;p33">
              <a:extLst>
                <a:ext uri="{FF2B5EF4-FFF2-40B4-BE49-F238E27FC236}">
                  <a16:creationId xmlns:a16="http://schemas.microsoft.com/office/drawing/2014/main" id="{EF0D72CF-EC47-4C8C-BFC6-39EBF9E1458C}"/>
                </a:ext>
              </a:extLst>
            </p:cNvPr>
            <p:cNvSpPr/>
            <p:nvPr/>
          </p:nvSpPr>
          <p:spPr>
            <a:xfrm>
              <a:off x="644365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3" name="Google Shape;5188;p33">
              <a:extLst>
                <a:ext uri="{FF2B5EF4-FFF2-40B4-BE49-F238E27FC236}">
                  <a16:creationId xmlns:a16="http://schemas.microsoft.com/office/drawing/2014/main" id="{377E1A85-0721-4109-8446-94A3A0E6C92A}"/>
                </a:ext>
              </a:extLst>
            </p:cNvPr>
            <p:cNvSpPr/>
            <p:nvPr/>
          </p:nvSpPr>
          <p:spPr>
            <a:xfrm>
              <a:off x="6189657"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4" name="Google Shape;5189;p33">
              <a:extLst>
                <a:ext uri="{FF2B5EF4-FFF2-40B4-BE49-F238E27FC236}">
                  <a16:creationId xmlns:a16="http://schemas.microsoft.com/office/drawing/2014/main" id="{435A8CE3-28E0-4AF7-9BBF-7A0A6AC5878C}"/>
                </a:ext>
              </a:extLst>
            </p:cNvPr>
            <p:cNvSpPr/>
            <p:nvPr/>
          </p:nvSpPr>
          <p:spPr>
            <a:xfrm>
              <a:off x="6161082"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5" name="Google Shape;5190;p33">
              <a:extLst>
                <a:ext uri="{FF2B5EF4-FFF2-40B4-BE49-F238E27FC236}">
                  <a16:creationId xmlns:a16="http://schemas.microsoft.com/office/drawing/2014/main" id="{88393593-CDAA-4132-BEE6-30F5E5A1E31F}"/>
                </a:ext>
              </a:extLst>
            </p:cNvPr>
            <p:cNvSpPr/>
            <p:nvPr/>
          </p:nvSpPr>
          <p:spPr>
            <a:xfrm>
              <a:off x="6235695"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6" name="Google Shape;5191;p33">
              <a:extLst>
                <a:ext uri="{FF2B5EF4-FFF2-40B4-BE49-F238E27FC236}">
                  <a16:creationId xmlns:a16="http://schemas.microsoft.com/office/drawing/2014/main" id="{32ED3086-1FF2-482A-A0E8-BE3BA4FA2883}"/>
                </a:ext>
              </a:extLst>
            </p:cNvPr>
            <p:cNvSpPr/>
            <p:nvPr/>
          </p:nvSpPr>
          <p:spPr>
            <a:xfrm>
              <a:off x="6235695"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7" name="Google Shape;5192;p33">
              <a:extLst>
                <a:ext uri="{FF2B5EF4-FFF2-40B4-BE49-F238E27FC236}">
                  <a16:creationId xmlns:a16="http://schemas.microsoft.com/office/drawing/2014/main" id="{9F2C0957-2491-4548-99BA-31E444076FFB}"/>
                </a:ext>
              </a:extLst>
            </p:cNvPr>
            <p:cNvSpPr/>
            <p:nvPr/>
          </p:nvSpPr>
          <p:spPr>
            <a:xfrm>
              <a:off x="6042020"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8" name="Google Shape;5193;p33">
              <a:extLst>
                <a:ext uri="{FF2B5EF4-FFF2-40B4-BE49-F238E27FC236}">
                  <a16:creationId xmlns:a16="http://schemas.microsoft.com/office/drawing/2014/main" id="{F4EBC4B1-F2E7-4853-8DEC-7E774DD30D5C}"/>
                </a:ext>
              </a:extLst>
            </p:cNvPr>
            <p:cNvSpPr/>
            <p:nvPr/>
          </p:nvSpPr>
          <p:spPr>
            <a:xfrm>
              <a:off x="6226170"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9" name="Google Shape;5194;p33">
              <a:extLst>
                <a:ext uri="{FF2B5EF4-FFF2-40B4-BE49-F238E27FC236}">
                  <a16:creationId xmlns:a16="http://schemas.microsoft.com/office/drawing/2014/main" id="{7DEB969F-E0D6-4E18-BD70-2ED379C7CAC4}"/>
                </a:ext>
              </a:extLst>
            </p:cNvPr>
            <p:cNvSpPr/>
            <p:nvPr/>
          </p:nvSpPr>
          <p:spPr>
            <a:xfrm>
              <a:off x="6057895"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0" name="Google Shape;5195;p33">
              <a:extLst>
                <a:ext uri="{FF2B5EF4-FFF2-40B4-BE49-F238E27FC236}">
                  <a16:creationId xmlns:a16="http://schemas.microsoft.com/office/drawing/2014/main" id="{52ECF8BA-5CA9-4AA0-908F-1C401E579365}"/>
                </a:ext>
              </a:extLst>
            </p:cNvPr>
            <p:cNvSpPr/>
            <p:nvPr/>
          </p:nvSpPr>
          <p:spPr>
            <a:xfrm>
              <a:off x="6297607"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1" name="Google Shape;5196;p33">
              <a:extLst>
                <a:ext uri="{FF2B5EF4-FFF2-40B4-BE49-F238E27FC236}">
                  <a16:creationId xmlns:a16="http://schemas.microsoft.com/office/drawing/2014/main" id="{34FE1A95-A29C-4B11-AF62-1D2600D7A9E6}"/>
                </a:ext>
              </a:extLst>
            </p:cNvPr>
            <p:cNvSpPr/>
            <p:nvPr/>
          </p:nvSpPr>
          <p:spPr>
            <a:xfrm>
              <a:off x="6726232"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2" name="Google Shape;5197;p33">
              <a:extLst>
                <a:ext uri="{FF2B5EF4-FFF2-40B4-BE49-F238E27FC236}">
                  <a16:creationId xmlns:a16="http://schemas.microsoft.com/office/drawing/2014/main" id="{703392F0-94FE-476E-AE20-7BDF392FBDA8}"/>
                </a:ext>
              </a:extLst>
            </p:cNvPr>
            <p:cNvSpPr/>
            <p:nvPr/>
          </p:nvSpPr>
          <p:spPr>
            <a:xfrm>
              <a:off x="6553194"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3" name="Google Shape;5198;p33">
              <a:extLst>
                <a:ext uri="{FF2B5EF4-FFF2-40B4-BE49-F238E27FC236}">
                  <a16:creationId xmlns:a16="http://schemas.microsoft.com/office/drawing/2014/main" id="{649737EF-6A88-450D-8B40-A92996A9FA96}"/>
                </a:ext>
              </a:extLst>
            </p:cNvPr>
            <p:cNvSpPr/>
            <p:nvPr/>
          </p:nvSpPr>
          <p:spPr>
            <a:xfrm>
              <a:off x="6045195" y="4841880"/>
              <a:ext cx="95250"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4" name="Google Shape;5199;p33">
              <a:extLst>
                <a:ext uri="{FF2B5EF4-FFF2-40B4-BE49-F238E27FC236}">
                  <a16:creationId xmlns:a16="http://schemas.microsoft.com/office/drawing/2014/main" id="{F58C52B9-F193-4915-8DD4-B6457ED70897}"/>
                </a:ext>
              </a:extLst>
            </p:cNvPr>
            <p:cNvSpPr/>
            <p:nvPr/>
          </p:nvSpPr>
          <p:spPr>
            <a:xfrm>
              <a:off x="6288082"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5" name="Google Shape;5200;p33">
              <a:extLst>
                <a:ext uri="{FF2B5EF4-FFF2-40B4-BE49-F238E27FC236}">
                  <a16:creationId xmlns:a16="http://schemas.microsoft.com/office/drawing/2014/main" id="{746A3EE5-CC20-4EF2-A133-4FDE7DB28EC4}"/>
                </a:ext>
              </a:extLst>
            </p:cNvPr>
            <p:cNvSpPr/>
            <p:nvPr/>
          </p:nvSpPr>
          <p:spPr>
            <a:xfrm>
              <a:off x="6718294"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6" name="Google Shape;5201;p33">
              <a:extLst>
                <a:ext uri="{FF2B5EF4-FFF2-40B4-BE49-F238E27FC236}">
                  <a16:creationId xmlns:a16="http://schemas.microsoft.com/office/drawing/2014/main" id="{6975D826-8CD1-44C8-87CB-0927EFDC3709}"/>
                </a:ext>
              </a:extLst>
            </p:cNvPr>
            <p:cNvSpPr/>
            <p:nvPr/>
          </p:nvSpPr>
          <p:spPr>
            <a:xfrm>
              <a:off x="6542082"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cxnSp>
        <p:nvCxnSpPr>
          <p:cNvPr id="177" name="Google Shape;5315;p33">
            <a:extLst>
              <a:ext uri="{FF2B5EF4-FFF2-40B4-BE49-F238E27FC236}">
                <a16:creationId xmlns:a16="http://schemas.microsoft.com/office/drawing/2014/main" id="{5728669B-3F2E-444B-8B08-43698926FFB7}"/>
              </a:ext>
            </a:extLst>
          </p:cNvPr>
          <p:cNvCxnSpPr>
            <a:cxnSpLocks/>
          </p:cNvCxnSpPr>
          <p:nvPr/>
        </p:nvCxnSpPr>
        <p:spPr>
          <a:xfrm flipH="1">
            <a:off x="9780613" y="4561038"/>
            <a:ext cx="251" cy="103003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78" name="Google Shape;5310;p33">
            <a:extLst>
              <a:ext uri="{FF2B5EF4-FFF2-40B4-BE49-F238E27FC236}">
                <a16:creationId xmlns:a16="http://schemas.microsoft.com/office/drawing/2014/main" id="{B0E730A5-ABAB-450E-8070-0D4F10265F4F}"/>
              </a:ext>
            </a:extLst>
          </p:cNvPr>
          <p:cNvSpPr/>
          <p:nvPr/>
        </p:nvSpPr>
        <p:spPr>
          <a:xfrm flipH="1">
            <a:off x="8924764" y="5547080"/>
            <a:ext cx="1573872" cy="979122"/>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1400" dirty="0">
                <a:solidFill>
                  <a:schemeClr val="lt1"/>
                </a:solidFill>
                <a:latin typeface="Tajawal"/>
                <a:ea typeface="Tajawal"/>
                <a:cs typeface="Tajawal"/>
                <a:sym typeface="Tajawal"/>
              </a:rPr>
              <a:t>قمر مكتمل </a:t>
            </a:r>
            <a:endParaRPr sz="1400" dirty="0"/>
          </a:p>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(بــدر)</a:t>
            </a:r>
            <a:endParaRPr sz="1400" dirty="0">
              <a:solidFill>
                <a:schemeClr val="lt1"/>
              </a:solidFill>
              <a:latin typeface="Tajawal"/>
              <a:ea typeface="Tajawal"/>
              <a:cs typeface="Tajawal"/>
              <a:sym typeface="Tajawal"/>
            </a:endParaRPr>
          </a:p>
        </p:txBody>
      </p:sp>
      <p:sp>
        <p:nvSpPr>
          <p:cNvPr id="179" name="!!morph14">
            <a:extLst>
              <a:ext uri="{FF2B5EF4-FFF2-40B4-BE49-F238E27FC236}">
                <a16:creationId xmlns:a16="http://schemas.microsoft.com/office/drawing/2014/main" id="{8CADAE0C-1925-4E22-850E-2AA1011500B7}"/>
              </a:ext>
            </a:extLst>
          </p:cNvPr>
          <p:cNvSpPr txBox="1"/>
          <p:nvPr/>
        </p:nvSpPr>
        <p:spPr>
          <a:xfrm>
            <a:off x="4569802" y="295875"/>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33" name="Google Shape;5053;p32">
            <a:extLst>
              <a:ext uri="{FF2B5EF4-FFF2-40B4-BE49-F238E27FC236}">
                <a16:creationId xmlns:a16="http://schemas.microsoft.com/office/drawing/2014/main" id="{DC026D83-DFD4-444B-83AE-22437DE45912}"/>
              </a:ext>
            </a:extLst>
          </p:cNvPr>
          <p:cNvGrpSpPr/>
          <p:nvPr/>
        </p:nvGrpSpPr>
        <p:grpSpPr>
          <a:xfrm flipH="1">
            <a:off x="2239117" y="2893881"/>
            <a:ext cx="1326624" cy="1561548"/>
            <a:chOff x="1173163" y="4325943"/>
            <a:chExt cx="847725" cy="854075"/>
          </a:xfrm>
        </p:grpSpPr>
        <p:sp>
          <p:nvSpPr>
            <p:cNvPr id="34" name="Google Shape;5054;p32">
              <a:extLst>
                <a:ext uri="{FF2B5EF4-FFF2-40B4-BE49-F238E27FC236}">
                  <a16:creationId xmlns:a16="http://schemas.microsoft.com/office/drawing/2014/main" id="{87203CFE-B47A-4AF2-88D7-3467AE1C6576}"/>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 name="Google Shape;5055;p32">
              <a:extLst>
                <a:ext uri="{FF2B5EF4-FFF2-40B4-BE49-F238E27FC236}">
                  <a16:creationId xmlns:a16="http://schemas.microsoft.com/office/drawing/2014/main" id="{B04944F2-7404-47C5-835A-5DE28A2E8859}"/>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 name="Google Shape;5056;p32">
              <a:extLst>
                <a:ext uri="{FF2B5EF4-FFF2-40B4-BE49-F238E27FC236}">
                  <a16:creationId xmlns:a16="http://schemas.microsoft.com/office/drawing/2014/main" id="{B4E332BD-3C9F-483E-8119-F333F8D375ED}"/>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 name="Google Shape;5057;p32">
              <a:extLst>
                <a:ext uri="{FF2B5EF4-FFF2-40B4-BE49-F238E27FC236}">
                  <a16:creationId xmlns:a16="http://schemas.microsoft.com/office/drawing/2014/main" id="{823ABB0A-68D1-4F68-9108-3CED24D7258F}"/>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 name="Google Shape;5058;p32">
              <a:extLst>
                <a:ext uri="{FF2B5EF4-FFF2-40B4-BE49-F238E27FC236}">
                  <a16:creationId xmlns:a16="http://schemas.microsoft.com/office/drawing/2014/main" id="{EA2D339F-6AB9-48F7-9746-AC1DE8D7D131}"/>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 name="Google Shape;5059;p32">
              <a:extLst>
                <a:ext uri="{FF2B5EF4-FFF2-40B4-BE49-F238E27FC236}">
                  <a16:creationId xmlns:a16="http://schemas.microsoft.com/office/drawing/2014/main" id="{FD7802D5-2F2C-4959-939B-BEBB4A2A7C8E}"/>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060;p32">
              <a:extLst>
                <a:ext uri="{FF2B5EF4-FFF2-40B4-BE49-F238E27FC236}">
                  <a16:creationId xmlns:a16="http://schemas.microsoft.com/office/drawing/2014/main" id="{4FEE0279-08ED-4FE5-9427-6BEFD4F5E466}"/>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061;p32">
              <a:extLst>
                <a:ext uri="{FF2B5EF4-FFF2-40B4-BE49-F238E27FC236}">
                  <a16:creationId xmlns:a16="http://schemas.microsoft.com/office/drawing/2014/main" id="{0B815B35-5B20-47DC-B94A-AB13D72F872F}"/>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062;p32">
              <a:extLst>
                <a:ext uri="{FF2B5EF4-FFF2-40B4-BE49-F238E27FC236}">
                  <a16:creationId xmlns:a16="http://schemas.microsoft.com/office/drawing/2014/main" id="{7C4B8F1C-9A28-480B-ACB2-BD1D921DF8D8}"/>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063;p32">
              <a:extLst>
                <a:ext uri="{FF2B5EF4-FFF2-40B4-BE49-F238E27FC236}">
                  <a16:creationId xmlns:a16="http://schemas.microsoft.com/office/drawing/2014/main" id="{4A6AD8B7-378C-4913-B653-741DD428FE0F}"/>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 name="Google Shape;5064;p32">
              <a:extLst>
                <a:ext uri="{FF2B5EF4-FFF2-40B4-BE49-F238E27FC236}">
                  <a16:creationId xmlns:a16="http://schemas.microsoft.com/office/drawing/2014/main" id="{C800975F-D54E-4BC5-9953-3B8D8F22757B}"/>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 name="Google Shape;5065;p32">
              <a:extLst>
                <a:ext uri="{FF2B5EF4-FFF2-40B4-BE49-F238E27FC236}">
                  <a16:creationId xmlns:a16="http://schemas.microsoft.com/office/drawing/2014/main" id="{E59B1465-C07C-4C85-8819-02176325ADA5}"/>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 name="Google Shape;5066;p32">
              <a:extLst>
                <a:ext uri="{FF2B5EF4-FFF2-40B4-BE49-F238E27FC236}">
                  <a16:creationId xmlns:a16="http://schemas.microsoft.com/office/drawing/2014/main" id="{861CA048-9E41-4482-95E3-AC367E760C1A}"/>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 name="Google Shape;5067;p32">
              <a:extLst>
                <a:ext uri="{FF2B5EF4-FFF2-40B4-BE49-F238E27FC236}">
                  <a16:creationId xmlns:a16="http://schemas.microsoft.com/office/drawing/2014/main" id="{BBA2FF23-9F32-4D6D-9BB0-62F18E5E6494}"/>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 name="Google Shape;5068;p32">
              <a:extLst>
                <a:ext uri="{FF2B5EF4-FFF2-40B4-BE49-F238E27FC236}">
                  <a16:creationId xmlns:a16="http://schemas.microsoft.com/office/drawing/2014/main" id="{4CF72367-D697-4F14-9250-079AC1393E7E}"/>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9" name="Google Shape;5069;p32">
              <a:extLst>
                <a:ext uri="{FF2B5EF4-FFF2-40B4-BE49-F238E27FC236}">
                  <a16:creationId xmlns:a16="http://schemas.microsoft.com/office/drawing/2014/main" id="{FDC7AA90-724B-4F65-9CF2-A337DDFD4A9D}"/>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0" name="Google Shape;5070;p32">
              <a:extLst>
                <a:ext uri="{FF2B5EF4-FFF2-40B4-BE49-F238E27FC236}">
                  <a16:creationId xmlns:a16="http://schemas.microsoft.com/office/drawing/2014/main" id="{105CC20E-B335-492B-8A24-1C939883398D}"/>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1" name="Google Shape;5071;p32">
              <a:extLst>
                <a:ext uri="{FF2B5EF4-FFF2-40B4-BE49-F238E27FC236}">
                  <a16:creationId xmlns:a16="http://schemas.microsoft.com/office/drawing/2014/main" id="{38E4D6D4-345D-4151-8BE1-40AD2D89A62A}"/>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2" name="Google Shape;5072;p32">
              <a:extLst>
                <a:ext uri="{FF2B5EF4-FFF2-40B4-BE49-F238E27FC236}">
                  <a16:creationId xmlns:a16="http://schemas.microsoft.com/office/drawing/2014/main" id="{AB57E7B0-CE2F-43E9-8F2E-A6DCCFA8D3A4}"/>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3" name="Google Shape;5073;p32">
              <a:extLst>
                <a:ext uri="{FF2B5EF4-FFF2-40B4-BE49-F238E27FC236}">
                  <a16:creationId xmlns:a16="http://schemas.microsoft.com/office/drawing/2014/main" id="{20AC381D-A452-40E4-883F-294A8603AE55}"/>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4" name="Google Shape;5074;p32">
              <a:extLst>
                <a:ext uri="{FF2B5EF4-FFF2-40B4-BE49-F238E27FC236}">
                  <a16:creationId xmlns:a16="http://schemas.microsoft.com/office/drawing/2014/main" id="{42B44DDB-7285-4C6B-8A56-F2CC7B1E167A}"/>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5" name="Google Shape;5075;p32">
              <a:extLst>
                <a:ext uri="{FF2B5EF4-FFF2-40B4-BE49-F238E27FC236}">
                  <a16:creationId xmlns:a16="http://schemas.microsoft.com/office/drawing/2014/main" id="{C99BF6A0-C7FF-4403-8280-321EEFC21F90}"/>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6" name="Google Shape;5076;p32">
              <a:extLst>
                <a:ext uri="{FF2B5EF4-FFF2-40B4-BE49-F238E27FC236}">
                  <a16:creationId xmlns:a16="http://schemas.microsoft.com/office/drawing/2014/main" id="{77ADA369-3B21-4170-AE09-80A993C92B8B}"/>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7" name="Google Shape;5077;p32">
              <a:extLst>
                <a:ext uri="{FF2B5EF4-FFF2-40B4-BE49-F238E27FC236}">
                  <a16:creationId xmlns:a16="http://schemas.microsoft.com/office/drawing/2014/main" id="{4B6B1E1E-2D1A-43B9-91E5-DEB6686A188B}"/>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8" name="Google Shape;5078;p32">
              <a:extLst>
                <a:ext uri="{FF2B5EF4-FFF2-40B4-BE49-F238E27FC236}">
                  <a16:creationId xmlns:a16="http://schemas.microsoft.com/office/drawing/2014/main" id="{4BF5F76D-9683-497D-B44B-1F9250C19DFC}"/>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9" name="Google Shape;5079;p32">
              <a:extLst>
                <a:ext uri="{FF2B5EF4-FFF2-40B4-BE49-F238E27FC236}">
                  <a16:creationId xmlns:a16="http://schemas.microsoft.com/office/drawing/2014/main" id="{FA7EE3FE-78C5-4B6C-9E9C-8F8DE43130A3}"/>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60" name="Google Shape;5161;p32">
            <a:extLst>
              <a:ext uri="{FF2B5EF4-FFF2-40B4-BE49-F238E27FC236}">
                <a16:creationId xmlns:a16="http://schemas.microsoft.com/office/drawing/2014/main" id="{3ABFECA2-3D08-4523-BDC5-4C173E8E4578}"/>
              </a:ext>
            </a:extLst>
          </p:cNvPr>
          <p:cNvSpPr/>
          <p:nvPr/>
        </p:nvSpPr>
        <p:spPr>
          <a:xfrm flipH="1">
            <a:off x="2310123" y="5585116"/>
            <a:ext cx="1188053" cy="453539"/>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1400" dirty="0">
                <a:solidFill>
                  <a:schemeClr val="lt1"/>
                </a:solidFill>
                <a:latin typeface="Tajawal"/>
                <a:ea typeface="Tajawal"/>
                <a:cs typeface="Tajawal"/>
                <a:sym typeface="Tajawal"/>
              </a:rPr>
              <a:t>المحاق</a:t>
            </a:r>
            <a:r>
              <a:rPr lang="ar-SA" dirty="0">
                <a:solidFill>
                  <a:schemeClr val="lt1"/>
                </a:solidFill>
                <a:latin typeface="Tajawal"/>
                <a:ea typeface="Tajawal"/>
                <a:cs typeface="Tajawal"/>
                <a:sym typeface="Tajawal"/>
              </a:rPr>
              <a:t> </a:t>
            </a:r>
            <a:endParaRPr dirty="0">
              <a:solidFill>
                <a:schemeClr val="lt1"/>
              </a:solidFill>
              <a:latin typeface="Tajawal"/>
              <a:ea typeface="Tajawal"/>
              <a:cs typeface="Tajawal"/>
              <a:sym typeface="Tajawal"/>
            </a:endParaRPr>
          </a:p>
        </p:txBody>
      </p:sp>
      <p:cxnSp>
        <p:nvCxnSpPr>
          <p:cNvPr id="61" name="Google Shape;5165;p32">
            <a:extLst>
              <a:ext uri="{FF2B5EF4-FFF2-40B4-BE49-F238E27FC236}">
                <a16:creationId xmlns:a16="http://schemas.microsoft.com/office/drawing/2014/main" id="{5E4E8191-8D63-4C4F-8FEE-3B1B1D8CDBAD}"/>
              </a:ext>
            </a:extLst>
          </p:cNvPr>
          <p:cNvCxnSpPr>
            <a:cxnSpLocks/>
          </p:cNvCxnSpPr>
          <p:nvPr/>
        </p:nvCxnSpPr>
        <p:spPr>
          <a:xfrm>
            <a:off x="2854282" y="4675713"/>
            <a:ext cx="0" cy="98385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62" name="Google Shape;5080;p32">
            <a:extLst>
              <a:ext uri="{FF2B5EF4-FFF2-40B4-BE49-F238E27FC236}">
                <a16:creationId xmlns:a16="http://schemas.microsoft.com/office/drawing/2014/main" id="{880E9AFE-FAF7-4F52-AB43-92D9CAB5D2E1}"/>
              </a:ext>
            </a:extLst>
          </p:cNvPr>
          <p:cNvGrpSpPr/>
          <p:nvPr/>
        </p:nvGrpSpPr>
        <p:grpSpPr>
          <a:xfrm flipH="1">
            <a:off x="3894670" y="2866904"/>
            <a:ext cx="1335596" cy="1571213"/>
            <a:chOff x="2373312" y="4325943"/>
            <a:chExt cx="847724" cy="854075"/>
          </a:xfrm>
        </p:grpSpPr>
        <p:sp>
          <p:nvSpPr>
            <p:cNvPr id="63" name="Google Shape;5081;p32">
              <a:extLst>
                <a:ext uri="{FF2B5EF4-FFF2-40B4-BE49-F238E27FC236}">
                  <a16:creationId xmlns:a16="http://schemas.microsoft.com/office/drawing/2014/main" id="{AB01B754-EE8F-436E-8B6F-0BE75606F98C}"/>
                </a:ext>
              </a:extLst>
            </p:cNvPr>
            <p:cNvSpPr/>
            <p:nvPr/>
          </p:nvSpPr>
          <p:spPr>
            <a:xfrm>
              <a:off x="248761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4" name="Google Shape;5082;p32">
              <a:extLst>
                <a:ext uri="{FF2B5EF4-FFF2-40B4-BE49-F238E27FC236}">
                  <a16:creationId xmlns:a16="http://schemas.microsoft.com/office/drawing/2014/main" id="{351AD76A-46AE-46B0-8BAE-1E75ABED71FF}"/>
                </a:ext>
              </a:extLst>
            </p:cNvPr>
            <p:cNvSpPr/>
            <p:nvPr/>
          </p:nvSpPr>
          <p:spPr>
            <a:xfrm>
              <a:off x="2373312"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5" name="Google Shape;5083;p32">
              <a:extLst>
                <a:ext uri="{FF2B5EF4-FFF2-40B4-BE49-F238E27FC236}">
                  <a16:creationId xmlns:a16="http://schemas.microsoft.com/office/drawing/2014/main" id="{3F943A94-96CA-4697-AFD5-1D8AB718CF4F}"/>
                </a:ext>
              </a:extLst>
            </p:cNvPr>
            <p:cNvSpPr/>
            <p:nvPr/>
          </p:nvSpPr>
          <p:spPr>
            <a:xfrm>
              <a:off x="281622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6" name="Google Shape;5084;p32">
              <a:extLst>
                <a:ext uri="{FF2B5EF4-FFF2-40B4-BE49-F238E27FC236}">
                  <a16:creationId xmlns:a16="http://schemas.microsoft.com/office/drawing/2014/main" id="{0578E3D6-0788-497B-A923-8C090F093CA7}"/>
                </a:ext>
              </a:extLst>
            </p:cNvPr>
            <p:cNvSpPr/>
            <p:nvPr/>
          </p:nvSpPr>
          <p:spPr>
            <a:xfrm>
              <a:off x="261619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7" name="Google Shape;5085;p32">
              <a:extLst>
                <a:ext uri="{FF2B5EF4-FFF2-40B4-BE49-F238E27FC236}">
                  <a16:creationId xmlns:a16="http://schemas.microsoft.com/office/drawing/2014/main" id="{FF2D6C8F-C3CB-4840-B30C-4FC0B11EB157}"/>
                </a:ext>
              </a:extLst>
            </p:cNvPr>
            <p:cNvSpPr/>
            <p:nvPr/>
          </p:nvSpPr>
          <p:spPr>
            <a:xfrm>
              <a:off x="2435224"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8" name="Google Shape;5086;p32">
              <a:extLst>
                <a:ext uri="{FF2B5EF4-FFF2-40B4-BE49-F238E27FC236}">
                  <a16:creationId xmlns:a16="http://schemas.microsoft.com/office/drawing/2014/main" id="{F6B61009-BF49-43EB-9AD1-55C32954386A}"/>
                </a:ext>
              </a:extLst>
            </p:cNvPr>
            <p:cNvSpPr/>
            <p:nvPr/>
          </p:nvSpPr>
          <p:spPr>
            <a:xfrm>
              <a:off x="2454274"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69" name="Google Shape;5087;p32">
              <a:extLst>
                <a:ext uri="{FF2B5EF4-FFF2-40B4-BE49-F238E27FC236}">
                  <a16:creationId xmlns:a16="http://schemas.microsoft.com/office/drawing/2014/main" id="{1D45F188-485E-43AD-87C6-386B7E879BFD}"/>
                </a:ext>
              </a:extLst>
            </p:cNvPr>
            <p:cNvSpPr/>
            <p:nvPr/>
          </p:nvSpPr>
          <p:spPr>
            <a:xfrm>
              <a:off x="2643187"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0" name="Google Shape;5088;p32">
              <a:extLst>
                <a:ext uri="{FF2B5EF4-FFF2-40B4-BE49-F238E27FC236}">
                  <a16:creationId xmlns:a16="http://schemas.microsoft.com/office/drawing/2014/main" id="{7257D495-4892-4685-BA5B-B15F1DE74A86}"/>
                </a:ext>
              </a:extLst>
            </p:cNvPr>
            <p:cNvSpPr/>
            <p:nvPr/>
          </p:nvSpPr>
          <p:spPr>
            <a:xfrm>
              <a:off x="285114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1" name="Google Shape;5089;p32">
              <a:extLst>
                <a:ext uri="{FF2B5EF4-FFF2-40B4-BE49-F238E27FC236}">
                  <a16:creationId xmlns:a16="http://schemas.microsoft.com/office/drawing/2014/main" id="{E4E86D13-5B87-40C7-92E5-013B3AE05C5E}"/>
                </a:ext>
              </a:extLst>
            </p:cNvPr>
            <p:cNvSpPr/>
            <p:nvPr/>
          </p:nvSpPr>
          <p:spPr>
            <a:xfrm>
              <a:off x="2827336"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2" name="Google Shape;5090;p32">
              <a:extLst>
                <a:ext uri="{FF2B5EF4-FFF2-40B4-BE49-F238E27FC236}">
                  <a16:creationId xmlns:a16="http://schemas.microsoft.com/office/drawing/2014/main" id="{7E6CFB71-5855-4F8F-8253-75F2D6308827}"/>
                </a:ext>
              </a:extLst>
            </p:cNvPr>
            <p:cNvSpPr/>
            <p:nvPr/>
          </p:nvSpPr>
          <p:spPr>
            <a:xfrm>
              <a:off x="287019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3" name="Google Shape;5091;p32">
              <a:extLst>
                <a:ext uri="{FF2B5EF4-FFF2-40B4-BE49-F238E27FC236}">
                  <a16:creationId xmlns:a16="http://schemas.microsoft.com/office/drawing/2014/main" id="{49BF2021-231A-41D3-AD9C-5D319F6EF666}"/>
                </a:ext>
              </a:extLst>
            </p:cNvPr>
            <p:cNvSpPr/>
            <p:nvPr/>
          </p:nvSpPr>
          <p:spPr>
            <a:xfrm>
              <a:off x="2841624"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4" name="Google Shape;5092;p32">
              <a:extLst>
                <a:ext uri="{FF2B5EF4-FFF2-40B4-BE49-F238E27FC236}">
                  <a16:creationId xmlns:a16="http://schemas.microsoft.com/office/drawing/2014/main" id="{E72902A4-B126-4CAC-9B76-88240E08C971}"/>
                </a:ext>
              </a:extLst>
            </p:cNvPr>
            <p:cNvSpPr/>
            <p:nvPr/>
          </p:nvSpPr>
          <p:spPr>
            <a:xfrm>
              <a:off x="2587624"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5" name="Google Shape;5093;p32">
              <a:extLst>
                <a:ext uri="{FF2B5EF4-FFF2-40B4-BE49-F238E27FC236}">
                  <a16:creationId xmlns:a16="http://schemas.microsoft.com/office/drawing/2014/main" id="{C7667EFB-072D-40A9-828F-CCC5EE326DB5}"/>
                </a:ext>
              </a:extLst>
            </p:cNvPr>
            <p:cNvSpPr/>
            <p:nvPr/>
          </p:nvSpPr>
          <p:spPr>
            <a:xfrm>
              <a:off x="256063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6" name="Google Shape;5094;p32">
              <a:extLst>
                <a:ext uri="{FF2B5EF4-FFF2-40B4-BE49-F238E27FC236}">
                  <a16:creationId xmlns:a16="http://schemas.microsoft.com/office/drawing/2014/main" id="{A4BF351E-8CD6-4E93-92F0-7DB09DABECEE}"/>
                </a:ext>
              </a:extLst>
            </p:cNvPr>
            <p:cNvSpPr/>
            <p:nvPr/>
          </p:nvSpPr>
          <p:spPr>
            <a:xfrm>
              <a:off x="263524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7" name="Google Shape;5095;p32">
              <a:extLst>
                <a:ext uri="{FF2B5EF4-FFF2-40B4-BE49-F238E27FC236}">
                  <a16:creationId xmlns:a16="http://schemas.microsoft.com/office/drawing/2014/main" id="{5606E48D-A30C-4635-B5B3-5661A2FE0432}"/>
                </a:ext>
              </a:extLst>
            </p:cNvPr>
            <p:cNvSpPr/>
            <p:nvPr/>
          </p:nvSpPr>
          <p:spPr>
            <a:xfrm>
              <a:off x="2635249" y="4352930"/>
              <a:ext cx="107950"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8" name="Google Shape;5096;p32">
              <a:extLst>
                <a:ext uri="{FF2B5EF4-FFF2-40B4-BE49-F238E27FC236}">
                  <a16:creationId xmlns:a16="http://schemas.microsoft.com/office/drawing/2014/main" id="{D54E28A7-0BF2-41AC-B5F7-08A8B7AEA177}"/>
                </a:ext>
              </a:extLst>
            </p:cNvPr>
            <p:cNvSpPr/>
            <p:nvPr/>
          </p:nvSpPr>
          <p:spPr>
            <a:xfrm>
              <a:off x="243998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79" name="Google Shape;5097;p32">
              <a:extLst>
                <a:ext uri="{FF2B5EF4-FFF2-40B4-BE49-F238E27FC236}">
                  <a16:creationId xmlns:a16="http://schemas.microsoft.com/office/drawing/2014/main" id="{E0AC66C3-D533-4523-A857-4C7100D0A405}"/>
                </a:ext>
              </a:extLst>
            </p:cNvPr>
            <p:cNvSpPr/>
            <p:nvPr/>
          </p:nvSpPr>
          <p:spPr>
            <a:xfrm>
              <a:off x="262413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0" name="Google Shape;5098;p32">
              <a:extLst>
                <a:ext uri="{FF2B5EF4-FFF2-40B4-BE49-F238E27FC236}">
                  <a16:creationId xmlns:a16="http://schemas.microsoft.com/office/drawing/2014/main" id="{9A48BB9A-0AEC-442E-BAE9-814E5EF70EEF}"/>
                </a:ext>
              </a:extLst>
            </p:cNvPr>
            <p:cNvSpPr/>
            <p:nvPr/>
          </p:nvSpPr>
          <p:spPr>
            <a:xfrm>
              <a:off x="245744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1" name="Google Shape;5099;p32">
              <a:extLst>
                <a:ext uri="{FF2B5EF4-FFF2-40B4-BE49-F238E27FC236}">
                  <a16:creationId xmlns:a16="http://schemas.microsoft.com/office/drawing/2014/main" id="{A3870A31-6222-4356-997A-BCF7D8B3859A}"/>
                </a:ext>
              </a:extLst>
            </p:cNvPr>
            <p:cNvSpPr/>
            <p:nvPr/>
          </p:nvSpPr>
          <p:spPr>
            <a:xfrm>
              <a:off x="269716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2" name="Google Shape;5100;p32">
              <a:extLst>
                <a:ext uri="{FF2B5EF4-FFF2-40B4-BE49-F238E27FC236}">
                  <a16:creationId xmlns:a16="http://schemas.microsoft.com/office/drawing/2014/main" id="{AA2C83F3-6541-4F14-9AED-0E95FA143029}"/>
                </a:ext>
              </a:extLst>
            </p:cNvPr>
            <p:cNvSpPr/>
            <p:nvPr/>
          </p:nvSpPr>
          <p:spPr>
            <a:xfrm>
              <a:off x="3124198"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3" name="Google Shape;5101;p32">
              <a:extLst>
                <a:ext uri="{FF2B5EF4-FFF2-40B4-BE49-F238E27FC236}">
                  <a16:creationId xmlns:a16="http://schemas.microsoft.com/office/drawing/2014/main" id="{5D036411-6EC4-4489-A921-D4199B6B2C63}"/>
                </a:ext>
              </a:extLst>
            </p:cNvPr>
            <p:cNvSpPr/>
            <p:nvPr/>
          </p:nvSpPr>
          <p:spPr>
            <a:xfrm>
              <a:off x="295116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4" name="Google Shape;5102;p32">
              <a:extLst>
                <a:ext uri="{FF2B5EF4-FFF2-40B4-BE49-F238E27FC236}">
                  <a16:creationId xmlns:a16="http://schemas.microsoft.com/office/drawing/2014/main" id="{7A3F7658-8E0D-427E-867B-F2EE768FE7EB}"/>
                </a:ext>
              </a:extLst>
            </p:cNvPr>
            <p:cNvSpPr/>
            <p:nvPr/>
          </p:nvSpPr>
          <p:spPr>
            <a:xfrm>
              <a:off x="244474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5" name="Google Shape;5103;p32">
              <a:extLst>
                <a:ext uri="{FF2B5EF4-FFF2-40B4-BE49-F238E27FC236}">
                  <a16:creationId xmlns:a16="http://schemas.microsoft.com/office/drawing/2014/main" id="{50539FC1-277B-4C42-835D-DDB538D4D0F2}"/>
                </a:ext>
              </a:extLst>
            </p:cNvPr>
            <p:cNvSpPr/>
            <p:nvPr/>
          </p:nvSpPr>
          <p:spPr>
            <a:xfrm>
              <a:off x="268604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6" name="Google Shape;5104;p32">
              <a:extLst>
                <a:ext uri="{FF2B5EF4-FFF2-40B4-BE49-F238E27FC236}">
                  <a16:creationId xmlns:a16="http://schemas.microsoft.com/office/drawing/2014/main" id="{444D5AC7-6FFC-4072-8365-A667F3EC20B3}"/>
                </a:ext>
              </a:extLst>
            </p:cNvPr>
            <p:cNvSpPr/>
            <p:nvPr/>
          </p:nvSpPr>
          <p:spPr>
            <a:xfrm>
              <a:off x="3116261"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7" name="Google Shape;5105;p32">
              <a:extLst>
                <a:ext uri="{FF2B5EF4-FFF2-40B4-BE49-F238E27FC236}">
                  <a16:creationId xmlns:a16="http://schemas.microsoft.com/office/drawing/2014/main" id="{6231748E-D71A-49BD-BDB8-95DC4EE3C993}"/>
                </a:ext>
              </a:extLst>
            </p:cNvPr>
            <p:cNvSpPr/>
            <p:nvPr/>
          </p:nvSpPr>
          <p:spPr>
            <a:xfrm>
              <a:off x="2940049" y="4949830"/>
              <a:ext cx="106362"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sp>
          <p:nvSpPr>
            <p:cNvPr id="88" name="Google Shape;5106;p32">
              <a:extLst>
                <a:ext uri="{FF2B5EF4-FFF2-40B4-BE49-F238E27FC236}">
                  <a16:creationId xmlns:a16="http://schemas.microsoft.com/office/drawing/2014/main" id="{158E18E6-BC8A-4CD8-8ADB-D50B590A2A34}"/>
                </a:ext>
              </a:extLst>
            </p:cNvPr>
            <p:cNvSpPr/>
            <p:nvPr/>
          </p:nvSpPr>
          <p:spPr>
            <a:xfrm>
              <a:off x="2531951" y="4340607"/>
              <a:ext cx="679449" cy="816626"/>
            </a:xfrm>
            <a:custGeom>
              <a:avLst/>
              <a:gdLst/>
              <a:ahLst/>
              <a:cxnLst/>
              <a:rect l="l" t="t" r="r" b="b"/>
              <a:pathLst>
                <a:path w="317" h="388" extrusionOk="0">
                  <a:moveTo>
                    <a:pt x="317" y="194"/>
                  </a:moveTo>
                  <a:cubicBezTo>
                    <a:pt x="317" y="155"/>
                    <a:pt x="305" y="118"/>
                    <a:pt x="286" y="87"/>
                  </a:cubicBezTo>
                  <a:cubicBezTo>
                    <a:pt x="277" y="74"/>
                    <a:pt x="267" y="62"/>
                    <a:pt x="255" y="51"/>
                  </a:cubicBezTo>
                  <a:cubicBezTo>
                    <a:pt x="250" y="45"/>
                    <a:pt x="244" y="41"/>
                    <a:pt x="238" y="36"/>
                  </a:cubicBezTo>
                  <a:cubicBezTo>
                    <a:pt x="215" y="19"/>
                    <a:pt x="188" y="6"/>
                    <a:pt x="158" y="0"/>
                  </a:cubicBezTo>
                  <a:cubicBezTo>
                    <a:pt x="68" y="19"/>
                    <a:pt x="0" y="98"/>
                    <a:pt x="0" y="194"/>
                  </a:cubicBezTo>
                  <a:cubicBezTo>
                    <a:pt x="0" y="251"/>
                    <a:pt x="25" y="303"/>
                    <a:pt x="64" y="339"/>
                  </a:cubicBezTo>
                  <a:cubicBezTo>
                    <a:pt x="90" y="363"/>
                    <a:pt x="123" y="380"/>
                    <a:pt x="159" y="388"/>
                  </a:cubicBezTo>
                  <a:cubicBezTo>
                    <a:pt x="249" y="369"/>
                    <a:pt x="317" y="290"/>
                    <a:pt x="317"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200">
                <a:solidFill>
                  <a:schemeClr val="dk1"/>
                </a:solidFill>
                <a:latin typeface="Tajawal"/>
                <a:ea typeface="Tajawal"/>
                <a:cs typeface="Tajawal"/>
                <a:sym typeface="Tajawal"/>
              </a:endParaRPr>
            </a:p>
          </p:txBody>
        </p:sp>
      </p:grpSp>
      <p:sp>
        <p:nvSpPr>
          <p:cNvPr id="89" name="Google Shape;5162;p32">
            <a:extLst>
              <a:ext uri="{FF2B5EF4-FFF2-40B4-BE49-F238E27FC236}">
                <a16:creationId xmlns:a16="http://schemas.microsoft.com/office/drawing/2014/main" id="{F2F3D8AF-DDEE-43B2-97D6-381B2EFA5EBD}"/>
              </a:ext>
            </a:extLst>
          </p:cNvPr>
          <p:cNvSpPr/>
          <p:nvPr/>
        </p:nvSpPr>
        <p:spPr>
          <a:xfrm flipH="1">
            <a:off x="3979047" y="5640391"/>
            <a:ext cx="1225747" cy="398264"/>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الهلال الأول</a:t>
            </a:r>
            <a:endParaRPr sz="1400" dirty="0">
              <a:solidFill>
                <a:schemeClr val="lt1"/>
              </a:solidFill>
              <a:latin typeface="Tajawal"/>
              <a:ea typeface="Tajawal"/>
              <a:cs typeface="Tajawal"/>
              <a:sym typeface="Tajawal"/>
            </a:endParaRPr>
          </a:p>
        </p:txBody>
      </p:sp>
      <p:cxnSp>
        <p:nvCxnSpPr>
          <p:cNvPr id="90" name="Google Shape;5166;p32">
            <a:extLst>
              <a:ext uri="{FF2B5EF4-FFF2-40B4-BE49-F238E27FC236}">
                <a16:creationId xmlns:a16="http://schemas.microsoft.com/office/drawing/2014/main" id="{1211FFDD-45D1-459B-94D0-1584876431D2}"/>
              </a:ext>
            </a:extLst>
          </p:cNvPr>
          <p:cNvCxnSpPr>
            <a:cxnSpLocks/>
          </p:cNvCxnSpPr>
          <p:nvPr/>
        </p:nvCxnSpPr>
        <p:spPr>
          <a:xfrm>
            <a:off x="4581209" y="4643851"/>
            <a:ext cx="0" cy="1034382"/>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91" name="Google Shape;5107;p32">
            <a:extLst>
              <a:ext uri="{FF2B5EF4-FFF2-40B4-BE49-F238E27FC236}">
                <a16:creationId xmlns:a16="http://schemas.microsoft.com/office/drawing/2014/main" id="{97F6C4C8-401A-45E4-8A46-3ED68174E5C7}"/>
              </a:ext>
            </a:extLst>
          </p:cNvPr>
          <p:cNvGrpSpPr/>
          <p:nvPr/>
        </p:nvGrpSpPr>
        <p:grpSpPr>
          <a:xfrm flipH="1">
            <a:off x="5657801" y="2894843"/>
            <a:ext cx="1308957" cy="1532334"/>
            <a:chOff x="3573460" y="4325943"/>
            <a:chExt cx="848816" cy="858896"/>
          </a:xfrm>
        </p:grpSpPr>
        <p:sp>
          <p:nvSpPr>
            <p:cNvPr id="92" name="Google Shape;5108;p32">
              <a:extLst>
                <a:ext uri="{FF2B5EF4-FFF2-40B4-BE49-F238E27FC236}">
                  <a16:creationId xmlns:a16="http://schemas.microsoft.com/office/drawing/2014/main" id="{98EFE45F-A576-44AA-B04C-F2FAA22BD763}"/>
                </a:ext>
              </a:extLst>
            </p:cNvPr>
            <p:cNvSpPr/>
            <p:nvPr/>
          </p:nvSpPr>
          <p:spPr>
            <a:xfrm>
              <a:off x="368776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3" name="Google Shape;5109;p32">
              <a:extLst>
                <a:ext uri="{FF2B5EF4-FFF2-40B4-BE49-F238E27FC236}">
                  <a16:creationId xmlns:a16="http://schemas.microsoft.com/office/drawing/2014/main" id="{48E6460E-9895-4E91-BAF9-77B5A2002951}"/>
                </a:ext>
              </a:extLst>
            </p:cNvPr>
            <p:cNvSpPr/>
            <p:nvPr/>
          </p:nvSpPr>
          <p:spPr>
            <a:xfrm>
              <a:off x="3573460"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4" name="Google Shape;5110;p32">
              <a:extLst>
                <a:ext uri="{FF2B5EF4-FFF2-40B4-BE49-F238E27FC236}">
                  <a16:creationId xmlns:a16="http://schemas.microsoft.com/office/drawing/2014/main" id="{3B7BD75D-201F-45F9-B31C-6334BEE566AB}"/>
                </a:ext>
              </a:extLst>
            </p:cNvPr>
            <p:cNvSpPr/>
            <p:nvPr/>
          </p:nvSpPr>
          <p:spPr>
            <a:xfrm>
              <a:off x="401796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5" name="Google Shape;5111;p32">
              <a:extLst>
                <a:ext uri="{FF2B5EF4-FFF2-40B4-BE49-F238E27FC236}">
                  <a16:creationId xmlns:a16="http://schemas.microsoft.com/office/drawing/2014/main" id="{3C1B21AD-DB0A-4117-B654-8009646794BD}"/>
                </a:ext>
              </a:extLst>
            </p:cNvPr>
            <p:cNvSpPr/>
            <p:nvPr/>
          </p:nvSpPr>
          <p:spPr>
            <a:xfrm>
              <a:off x="381634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6" name="Google Shape;5112;p32">
              <a:extLst>
                <a:ext uri="{FF2B5EF4-FFF2-40B4-BE49-F238E27FC236}">
                  <a16:creationId xmlns:a16="http://schemas.microsoft.com/office/drawing/2014/main" id="{06A33367-1D09-445B-8ED8-B78B328D55F5}"/>
                </a:ext>
              </a:extLst>
            </p:cNvPr>
            <p:cNvSpPr/>
            <p:nvPr/>
          </p:nvSpPr>
          <p:spPr>
            <a:xfrm>
              <a:off x="3636960"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7" name="Google Shape;5113;p32">
              <a:extLst>
                <a:ext uri="{FF2B5EF4-FFF2-40B4-BE49-F238E27FC236}">
                  <a16:creationId xmlns:a16="http://schemas.microsoft.com/office/drawing/2014/main" id="{05BF114E-DF69-4918-86F6-D0D214BBCC63}"/>
                </a:ext>
              </a:extLst>
            </p:cNvPr>
            <p:cNvSpPr/>
            <p:nvPr/>
          </p:nvSpPr>
          <p:spPr>
            <a:xfrm>
              <a:off x="3656010"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8" name="Google Shape;5114;p32">
              <a:extLst>
                <a:ext uri="{FF2B5EF4-FFF2-40B4-BE49-F238E27FC236}">
                  <a16:creationId xmlns:a16="http://schemas.microsoft.com/office/drawing/2014/main" id="{455307EA-ACA7-4BE0-9E5F-F95AF146ED51}"/>
                </a:ext>
              </a:extLst>
            </p:cNvPr>
            <p:cNvSpPr/>
            <p:nvPr/>
          </p:nvSpPr>
          <p:spPr>
            <a:xfrm>
              <a:off x="384333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9" name="Google Shape;5115;p32">
              <a:extLst>
                <a:ext uri="{FF2B5EF4-FFF2-40B4-BE49-F238E27FC236}">
                  <a16:creationId xmlns:a16="http://schemas.microsoft.com/office/drawing/2014/main" id="{F9398C76-72F5-4844-A96C-56C81E112DB3}"/>
                </a:ext>
              </a:extLst>
            </p:cNvPr>
            <p:cNvSpPr/>
            <p:nvPr/>
          </p:nvSpPr>
          <p:spPr>
            <a:xfrm>
              <a:off x="4051297"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0" name="Google Shape;5116;p32">
              <a:extLst>
                <a:ext uri="{FF2B5EF4-FFF2-40B4-BE49-F238E27FC236}">
                  <a16:creationId xmlns:a16="http://schemas.microsoft.com/office/drawing/2014/main" id="{388A58D5-1C84-48EB-969D-FECF99DC2DA1}"/>
                </a:ext>
              </a:extLst>
            </p:cNvPr>
            <p:cNvSpPr/>
            <p:nvPr/>
          </p:nvSpPr>
          <p:spPr>
            <a:xfrm>
              <a:off x="402748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1" name="Google Shape;5117;p32">
              <a:extLst>
                <a:ext uri="{FF2B5EF4-FFF2-40B4-BE49-F238E27FC236}">
                  <a16:creationId xmlns:a16="http://schemas.microsoft.com/office/drawing/2014/main" id="{7B09C3C6-4614-4C87-A24A-26C84CA84578}"/>
                </a:ext>
              </a:extLst>
            </p:cNvPr>
            <p:cNvSpPr/>
            <p:nvPr/>
          </p:nvSpPr>
          <p:spPr>
            <a:xfrm>
              <a:off x="4070347"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2" name="Google Shape;5118;p32">
              <a:extLst>
                <a:ext uri="{FF2B5EF4-FFF2-40B4-BE49-F238E27FC236}">
                  <a16:creationId xmlns:a16="http://schemas.microsoft.com/office/drawing/2014/main" id="{B966B3FB-025A-48CF-8C2B-BFFC2B5B2AC7}"/>
                </a:ext>
              </a:extLst>
            </p:cNvPr>
            <p:cNvSpPr/>
            <p:nvPr/>
          </p:nvSpPr>
          <p:spPr>
            <a:xfrm>
              <a:off x="404336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3" name="Google Shape;5119;p32">
              <a:extLst>
                <a:ext uri="{FF2B5EF4-FFF2-40B4-BE49-F238E27FC236}">
                  <a16:creationId xmlns:a16="http://schemas.microsoft.com/office/drawing/2014/main" id="{CF2499A5-AD8E-4205-8AED-71B2B42030DF}"/>
                </a:ext>
              </a:extLst>
            </p:cNvPr>
            <p:cNvSpPr/>
            <p:nvPr/>
          </p:nvSpPr>
          <p:spPr>
            <a:xfrm>
              <a:off x="378777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4" name="Google Shape;5120;p32">
              <a:extLst>
                <a:ext uri="{FF2B5EF4-FFF2-40B4-BE49-F238E27FC236}">
                  <a16:creationId xmlns:a16="http://schemas.microsoft.com/office/drawing/2014/main" id="{80318833-DC92-4A01-AD27-D6C3EA6DCDAF}"/>
                </a:ext>
              </a:extLst>
            </p:cNvPr>
            <p:cNvSpPr/>
            <p:nvPr/>
          </p:nvSpPr>
          <p:spPr>
            <a:xfrm>
              <a:off x="376078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5" name="Google Shape;5121;p32">
              <a:extLst>
                <a:ext uri="{FF2B5EF4-FFF2-40B4-BE49-F238E27FC236}">
                  <a16:creationId xmlns:a16="http://schemas.microsoft.com/office/drawing/2014/main" id="{9AC476BC-A50F-432D-970D-12BB7AC88727}"/>
                </a:ext>
              </a:extLst>
            </p:cNvPr>
            <p:cNvSpPr/>
            <p:nvPr/>
          </p:nvSpPr>
          <p:spPr>
            <a:xfrm>
              <a:off x="383539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6" name="Google Shape;5122;p32">
              <a:extLst>
                <a:ext uri="{FF2B5EF4-FFF2-40B4-BE49-F238E27FC236}">
                  <a16:creationId xmlns:a16="http://schemas.microsoft.com/office/drawing/2014/main" id="{4A172EB6-2CA4-459A-BB89-C01B864A2767}"/>
                </a:ext>
              </a:extLst>
            </p:cNvPr>
            <p:cNvSpPr/>
            <p:nvPr/>
          </p:nvSpPr>
          <p:spPr>
            <a:xfrm>
              <a:off x="3835398"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7" name="Google Shape;5123;p32">
              <a:extLst>
                <a:ext uri="{FF2B5EF4-FFF2-40B4-BE49-F238E27FC236}">
                  <a16:creationId xmlns:a16="http://schemas.microsoft.com/office/drawing/2014/main" id="{4ECDADBC-D748-4060-A3D6-B7E308E9EE81}"/>
                </a:ext>
              </a:extLst>
            </p:cNvPr>
            <p:cNvSpPr/>
            <p:nvPr/>
          </p:nvSpPr>
          <p:spPr>
            <a:xfrm>
              <a:off x="3640135"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8" name="Google Shape;5124;p32">
              <a:extLst>
                <a:ext uri="{FF2B5EF4-FFF2-40B4-BE49-F238E27FC236}">
                  <a16:creationId xmlns:a16="http://schemas.microsoft.com/office/drawing/2014/main" id="{C338FA89-E86C-4CE1-B769-E9D68C628E6D}"/>
                </a:ext>
              </a:extLst>
            </p:cNvPr>
            <p:cNvSpPr/>
            <p:nvPr/>
          </p:nvSpPr>
          <p:spPr>
            <a:xfrm>
              <a:off x="382428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9" name="Google Shape;5125;p32">
              <a:extLst>
                <a:ext uri="{FF2B5EF4-FFF2-40B4-BE49-F238E27FC236}">
                  <a16:creationId xmlns:a16="http://schemas.microsoft.com/office/drawing/2014/main" id="{C7C15C12-ADA1-40DF-A96F-89582F905930}"/>
                </a:ext>
              </a:extLst>
            </p:cNvPr>
            <p:cNvSpPr/>
            <p:nvPr/>
          </p:nvSpPr>
          <p:spPr>
            <a:xfrm>
              <a:off x="365759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0" name="Google Shape;5126;p32">
              <a:extLst>
                <a:ext uri="{FF2B5EF4-FFF2-40B4-BE49-F238E27FC236}">
                  <a16:creationId xmlns:a16="http://schemas.microsoft.com/office/drawing/2014/main" id="{B5778215-3180-4389-8DDB-44E8C5D38EF0}"/>
                </a:ext>
              </a:extLst>
            </p:cNvPr>
            <p:cNvSpPr/>
            <p:nvPr/>
          </p:nvSpPr>
          <p:spPr>
            <a:xfrm>
              <a:off x="389731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1" name="Google Shape;5127;p32">
              <a:extLst>
                <a:ext uri="{FF2B5EF4-FFF2-40B4-BE49-F238E27FC236}">
                  <a16:creationId xmlns:a16="http://schemas.microsoft.com/office/drawing/2014/main" id="{B6365BB6-729B-4D9A-B126-8557DEE92BF3}"/>
                </a:ext>
              </a:extLst>
            </p:cNvPr>
            <p:cNvSpPr/>
            <p:nvPr/>
          </p:nvSpPr>
          <p:spPr>
            <a:xfrm>
              <a:off x="4325935" y="4779968"/>
              <a:ext cx="65087"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2" name="Google Shape;5128;p32">
              <a:extLst>
                <a:ext uri="{FF2B5EF4-FFF2-40B4-BE49-F238E27FC236}">
                  <a16:creationId xmlns:a16="http://schemas.microsoft.com/office/drawing/2014/main" id="{CBC31D5B-EC68-4951-ACD3-D2AB42BCE094}"/>
                </a:ext>
              </a:extLst>
            </p:cNvPr>
            <p:cNvSpPr/>
            <p:nvPr/>
          </p:nvSpPr>
          <p:spPr>
            <a:xfrm>
              <a:off x="4151310"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3" name="Google Shape;5129;p32">
              <a:extLst>
                <a:ext uri="{FF2B5EF4-FFF2-40B4-BE49-F238E27FC236}">
                  <a16:creationId xmlns:a16="http://schemas.microsoft.com/office/drawing/2014/main" id="{0B9F150C-651A-44FA-8916-373C28B9DDD8}"/>
                </a:ext>
              </a:extLst>
            </p:cNvPr>
            <p:cNvSpPr/>
            <p:nvPr/>
          </p:nvSpPr>
          <p:spPr>
            <a:xfrm>
              <a:off x="364489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4" name="Google Shape;5130;p32">
              <a:extLst>
                <a:ext uri="{FF2B5EF4-FFF2-40B4-BE49-F238E27FC236}">
                  <a16:creationId xmlns:a16="http://schemas.microsoft.com/office/drawing/2014/main" id="{97D7D829-FE21-4CF9-825E-4E9B5DF928E3}"/>
                </a:ext>
              </a:extLst>
            </p:cNvPr>
            <p:cNvSpPr/>
            <p:nvPr/>
          </p:nvSpPr>
          <p:spPr>
            <a:xfrm>
              <a:off x="388619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5" name="Google Shape;5131;p32">
              <a:extLst>
                <a:ext uri="{FF2B5EF4-FFF2-40B4-BE49-F238E27FC236}">
                  <a16:creationId xmlns:a16="http://schemas.microsoft.com/office/drawing/2014/main" id="{8DBDE830-FFF1-474A-AB5F-9774BEC3E939}"/>
                </a:ext>
              </a:extLst>
            </p:cNvPr>
            <p:cNvSpPr/>
            <p:nvPr/>
          </p:nvSpPr>
          <p:spPr>
            <a:xfrm>
              <a:off x="431641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6" name="Google Shape;5132;p32">
              <a:extLst>
                <a:ext uri="{FF2B5EF4-FFF2-40B4-BE49-F238E27FC236}">
                  <a16:creationId xmlns:a16="http://schemas.microsoft.com/office/drawing/2014/main" id="{CC235CA4-725F-4563-86D3-25AED8744D8C}"/>
                </a:ext>
              </a:extLst>
            </p:cNvPr>
            <p:cNvSpPr/>
            <p:nvPr/>
          </p:nvSpPr>
          <p:spPr>
            <a:xfrm>
              <a:off x="414178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7" name="Google Shape;5133;p32">
              <a:extLst>
                <a:ext uri="{FF2B5EF4-FFF2-40B4-BE49-F238E27FC236}">
                  <a16:creationId xmlns:a16="http://schemas.microsoft.com/office/drawing/2014/main" id="{E4A8060D-0DD1-4FDA-88BB-3A34FABC8181}"/>
                </a:ext>
              </a:extLst>
            </p:cNvPr>
            <p:cNvSpPr/>
            <p:nvPr/>
          </p:nvSpPr>
          <p:spPr>
            <a:xfrm rot="10800000">
              <a:off x="4001589" y="4330764"/>
              <a:ext cx="420687" cy="854075"/>
            </a:xfrm>
            <a:custGeom>
              <a:avLst/>
              <a:gdLst/>
              <a:ahLst/>
              <a:cxnLst/>
              <a:rect l="l" t="t" r="r" b="b"/>
              <a:pathLst>
                <a:path w="197" h="396" extrusionOk="0">
                  <a:moveTo>
                    <a:pt x="0" y="198"/>
                  </a:moveTo>
                  <a:cubicBezTo>
                    <a:pt x="0" y="255"/>
                    <a:pt x="24" y="307"/>
                    <a:pt x="63" y="343"/>
                  </a:cubicBezTo>
                  <a:cubicBezTo>
                    <a:pt x="99" y="376"/>
                    <a:pt x="146" y="396"/>
                    <a:pt x="197" y="396"/>
                  </a:cubicBezTo>
                  <a:cubicBezTo>
                    <a:pt x="197" y="0"/>
                    <a:pt x="197" y="0"/>
                    <a:pt x="197" y="0"/>
                  </a:cubicBezTo>
                  <a:cubicBezTo>
                    <a:pt x="88" y="0"/>
                    <a:pt x="0" y="89"/>
                    <a:pt x="0" y="198"/>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18" name="Google Shape;5163;p32">
            <a:extLst>
              <a:ext uri="{FF2B5EF4-FFF2-40B4-BE49-F238E27FC236}">
                <a16:creationId xmlns:a16="http://schemas.microsoft.com/office/drawing/2014/main" id="{9706109D-F58B-4720-9481-CCB417B68E5D}"/>
              </a:ext>
            </a:extLst>
          </p:cNvPr>
          <p:cNvSpPr/>
          <p:nvPr/>
        </p:nvSpPr>
        <p:spPr>
          <a:xfrm flipH="1">
            <a:off x="5664211" y="5628169"/>
            <a:ext cx="1206135" cy="40594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التربيع الأول</a:t>
            </a:r>
            <a:endParaRPr sz="1400" dirty="0">
              <a:solidFill>
                <a:schemeClr val="lt1"/>
              </a:solidFill>
              <a:latin typeface="Tajawal"/>
              <a:ea typeface="Tajawal"/>
              <a:cs typeface="Tajawal"/>
              <a:sym typeface="Tajawal"/>
            </a:endParaRPr>
          </a:p>
        </p:txBody>
      </p:sp>
      <p:cxnSp>
        <p:nvCxnSpPr>
          <p:cNvPr id="119" name="Google Shape;5167;p32">
            <a:extLst>
              <a:ext uri="{FF2B5EF4-FFF2-40B4-BE49-F238E27FC236}">
                <a16:creationId xmlns:a16="http://schemas.microsoft.com/office/drawing/2014/main" id="{C1D24225-5585-40E6-AF4B-DE4B8A0EC333}"/>
              </a:ext>
            </a:extLst>
          </p:cNvPr>
          <p:cNvCxnSpPr>
            <a:cxnSpLocks/>
          </p:cNvCxnSpPr>
          <p:nvPr/>
        </p:nvCxnSpPr>
        <p:spPr>
          <a:xfrm>
            <a:off x="6283548" y="4699072"/>
            <a:ext cx="0" cy="94416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120" name="Google Shape;5134;p32">
            <a:extLst>
              <a:ext uri="{FF2B5EF4-FFF2-40B4-BE49-F238E27FC236}">
                <a16:creationId xmlns:a16="http://schemas.microsoft.com/office/drawing/2014/main" id="{21AF05D1-8FE8-40B6-81C5-19D1EC3DD13B}"/>
              </a:ext>
            </a:extLst>
          </p:cNvPr>
          <p:cNvGrpSpPr/>
          <p:nvPr/>
        </p:nvGrpSpPr>
        <p:grpSpPr>
          <a:xfrm flipH="1">
            <a:off x="7411301" y="2866904"/>
            <a:ext cx="1305245" cy="1523736"/>
            <a:chOff x="4775196" y="4325943"/>
            <a:chExt cx="852805" cy="854075"/>
          </a:xfrm>
        </p:grpSpPr>
        <p:sp>
          <p:nvSpPr>
            <p:cNvPr id="121" name="Google Shape;5135;p32">
              <a:extLst>
                <a:ext uri="{FF2B5EF4-FFF2-40B4-BE49-F238E27FC236}">
                  <a16:creationId xmlns:a16="http://schemas.microsoft.com/office/drawing/2014/main" id="{F74B1B29-31A0-4145-9226-FA915E90259B}"/>
                </a:ext>
              </a:extLst>
            </p:cNvPr>
            <p:cNvSpPr/>
            <p:nvPr/>
          </p:nvSpPr>
          <p:spPr>
            <a:xfrm>
              <a:off x="4887909"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2" name="Google Shape;5136;p32">
              <a:extLst>
                <a:ext uri="{FF2B5EF4-FFF2-40B4-BE49-F238E27FC236}">
                  <a16:creationId xmlns:a16="http://schemas.microsoft.com/office/drawing/2014/main" id="{91E145B2-C89F-4A29-B826-88A729761AE3}"/>
                </a:ext>
              </a:extLst>
            </p:cNvPr>
            <p:cNvSpPr/>
            <p:nvPr/>
          </p:nvSpPr>
          <p:spPr>
            <a:xfrm>
              <a:off x="4775196"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3" name="Google Shape;5137;p32">
              <a:extLst>
                <a:ext uri="{FF2B5EF4-FFF2-40B4-BE49-F238E27FC236}">
                  <a16:creationId xmlns:a16="http://schemas.microsoft.com/office/drawing/2014/main" id="{DFFA9888-BE17-45F9-AC8E-310F083D203B}"/>
                </a:ext>
              </a:extLst>
            </p:cNvPr>
            <p:cNvSpPr/>
            <p:nvPr/>
          </p:nvSpPr>
          <p:spPr>
            <a:xfrm>
              <a:off x="5218108"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4" name="Google Shape;5138;p32">
              <a:extLst>
                <a:ext uri="{FF2B5EF4-FFF2-40B4-BE49-F238E27FC236}">
                  <a16:creationId xmlns:a16="http://schemas.microsoft.com/office/drawing/2014/main" id="{C96431A1-385B-4198-96CE-920DFB40F77D}"/>
                </a:ext>
              </a:extLst>
            </p:cNvPr>
            <p:cNvSpPr/>
            <p:nvPr/>
          </p:nvSpPr>
          <p:spPr>
            <a:xfrm>
              <a:off x="5016496"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5" name="Google Shape;5139;p32">
              <a:extLst>
                <a:ext uri="{FF2B5EF4-FFF2-40B4-BE49-F238E27FC236}">
                  <a16:creationId xmlns:a16="http://schemas.microsoft.com/office/drawing/2014/main" id="{F25A697B-CE78-4654-B183-B633E0F8D5F7}"/>
                </a:ext>
              </a:extLst>
            </p:cNvPr>
            <p:cNvSpPr/>
            <p:nvPr/>
          </p:nvSpPr>
          <p:spPr>
            <a:xfrm>
              <a:off x="4837109"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6" name="Google Shape;5140;p32">
              <a:extLst>
                <a:ext uri="{FF2B5EF4-FFF2-40B4-BE49-F238E27FC236}">
                  <a16:creationId xmlns:a16="http://schemas.microsoft.com/office/drawing/2014/main" id="{0191D87F-DA12-44AE-87D9-A18FCFDEFB97}"/>
                </a:ext>
              </a:extLst>
            </p:cNvPr>
            <p:cNvSpPr/>
            <p:nvPr/>
          </p:nvSpPr>
          <p:spPr>
            <a:xfrm>
              <a:off x="4856159"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7" name="Google Shape;5141;p32">
              <a:extLst>
                <a:ext uri="{FF2B5EF4-FFF2-40B4-BE49-F238E27FC236}">
                  <a16:creationId xmlns:a16="http://schemas.microsoft.com/office/drawing/2014/main" id="{C07DC0F8-0822-4742-A1EE-D24E6A96E3DB}"/>
                </a:ext>
              </a:extLst>
            </p:cNvPr>
            <p:cNvSpPr/>
            <p:nvPr/>
          </p:nvSpPr>
          <p:spPr>
            <a:xfrm>
              <a:off x="5045071"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8" name="Google Shape;5142;p32">
              <a:extLst>
                <a:ext uri="{FF2B5EF4-FFF2-40B4-BE49-F238E27FC236}">
                  <a16:creationId xmlns:a16="http://schemas.microsoft.com/office/drawing/2014/main" id="{8E6CB1D7-778D-45D7-91DB-8333829E1097}"/>
                </a:ext>
              </a:extLst>
            </p:cNvPr>
            <p:cNvSpPr/>
            <p:nvPr/>
          </p:nvSpPr>
          <p:spPr>
            <a:xfrm>
              <a:off x="5251446"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9" name="Google Shape;5143;p32">
              <a:extLst>
                <a:ext uri="{FF2B5EF4-FFF2-40B4-BE49-F238E27FC236}">
                  <a16:creationId xmlns:a16="http://schemas.microsoft.com/office/drawing/2014/main" id="{DDA8287D-61DA-44B3-BEF0-70120FABAFFB}"/>
                </a:ext>
              </a:extLst>
            </p:cNvPr>
            <p:cNvSpPr/>
            <p:nvPr/>
          </p:nvSpPr>
          <p:spPr>
            <a:xfrm>
              <a:off x="5227633"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0" name="Google Shape;5144;p32">
              <a:extLst>
                <a:ext uri="{FF2B5EF4-FFF2-40B4-BE49-F238E27FC236}">
                  <a16:creationId xmlns:a16="http://schemas.microsoft.com/office/drawing/2014/main" id="{8FAB3C03-B058-4814-B01D-DF09865BA26D}"/>
                </a:ext>
              </a:extLst>
            </p:cNvPr>
            <p:cNvSpPr/>
            <p:nvPr/>
          </p:nvSpPr>
          <p:spPr>
            <a:xfrm>
              <a:off x="5270496"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1" name="Google Shape;5145;p32">
              <a:extLst>
                <a:ext uri="{FF2B5EF4-FFF2-40B4-BE49-F238E27FC236}">
                  <a16:creationId xmlns:a16="http://schemas.microsoft.com/office/drawing/2014/main" id="{C11F49FF-79C7-44D9-A393-2EC55C0935D4}"/>
                </a:ext>
              </a:extLst>
            </p:cNvPr>
            <p:cNvSpPr/>
            <p:nvPr/>
          </p:nvSpPr>
          <p:spPr>
            <a:xfrm>
              <a:off x="5243508"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2" name="Google Shape;5146;p32">
              <a:extLst>
                <a:ext uri="{FF2B5EF4-FFF2-40B4-BE49-F238E27FC236}">
                  <a16:creationId xmlns:a16="http://schemas.microsoft.com/office/drawing/2014/main" id="{3437D3CE-F765-477F-AF29-A81CDE0B732D}"/>
                </a:ext>
              </a:extLst>
            </p:cNvPr>
            <p:cNvSpPr/>
            <p:nvPr/>
          </p:nvSpPr>
          <p:spPr>
            <a:xfrm>
              <a:off x="4987921"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3" name="Google Shape;5147;p32">
              <a:extLst>
                <a:ext uri="{FF2B5EF4-FFF2-40B4-BE49-F238E27FC236}">
                  <a16:creationId xmlns:a16="http://schemas.microsoft.com/office/drawing/2014/main" id="{E2F555A6-46F6-4C94-9EC4-176D327675FC}"/>
                </a:ext>
              </a:extLst>
            </p:cNvPr>
            <p:cNvSpPr/>
            <p:nvPr/>
          </p:nvSpPr>
          <p:spPr>
            <a:xfrm>
              <a:off x="4960934"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4" name="Google Shape;5148;p32">
              <a:extLst>
                <a:ext uri="{FF2B5EF4-FFF2-40B4-BE49-F238E27FC236}">
                  <a16:creationId xmlns:a16="http://schemas.microsoft.com/office/drawing/2014/main" id="{2ED8E4AE-786E-4D0A-85E5-DA9490CF7473}"/>
                </a:ext>
              </a:extLst>
            </p:cNvPr>
            <p:cNvSpPr/>
            <p:nvPr/>
          </p:nvSpPr>
          <p:spPr>
            <a:xfrm>
              <a:off x="5035546"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5" name="Google Shape;5149;p32">
              <a:extLst>
                <a:ext uri="{FF2B5EF4-FFF2-40B4-BE49-F238E27FC236}">
                  <a16:creationId xmlns:a16="http://schemas.microsoft.com/office/drawing/2014/main" id="{E47B9D0C-35C4-41E5-B0A2-88DF2768DA50}"/>
                </a:ext>
              </a:extLst>
            </p:cNvPr>
            <p:cNvSpPr/>
            <p:nvPr/>
          </p:nvSpPr>
          <p:spPr>
            <a:xfrm>
              <a:off x="5035546"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6" name="Google Shape;5150;p32">
              <a:extLst>
                <a:ext uri="{FF2B5EF4-FFF2-40B4-BE49-F238E27FC236}">
                  <a16:creationId xmlns:a16="http://schemas.microsoft.com/office/drawing/2014/main" id="{FF5C9136-1CD9-455D-9DF0-E85DC8741010}"/>
                </a:ext>
              </a:extLst>
            </p:cNvPr>
            <p:cNvSpPr/>
            <p:nvPr/>
          </p:nvSpPr>
          <p:spPr>
            <a:xfrm>
              <a:off x="4840284"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7" name="Google Shape;5151;p32">
              <a:extLst>
                <a:ext uri="{FF2B5EF4-FFF2-40B4-BE49-F238E27FC236}">
                  <a16:creationId xmlns:a16="http://schemas.microsoft.com/office/drawing/2014/main" id="{F082A323-3F33-4359-834B-AC14F04DC993}"/>
                </a:ext>
              </a:extLst>
            </p:cNvPr>
            <p:cNvSpPr/>
            <p:nvPr/>
          </p:nvSpPr>
          <p:spPr>
            <a:xfrm>
              <a:off x="5024434"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8" name="Google Shape;5152;p32">
              <a:extLst>
                <a:ext uri="{FF2B5EF4-FFF2-40B4-BE49-F238E27FC236}">
                  <a16:creationId xmlns:a16="http://schemas.microsoft.com/office/drawing/2014/main" id="{F8737CF7-9400-47C3-9339-4D908951A64E}"/>
                </a:ext>
              </a:extLst>
            </p:cNvPr>
            <p:cNvSpPr/>
            <p:nvPr/>
          </p:nvSpPr>
          <p:spPr>
            <a:xfrm>
              <a:off x="4857746"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9" name="Google Shape;5153;p32">
              <a:extLst>
                <a:ext uri="{FF2B5EF4-FFF2-40B4-BE49-F238E27FC236}">
                  <a16:creationId xmlns:a16="http://schemas.microsoft.com/office/drawing/2014/main" id="{79F7C28D-792E-4466-BEA5-F547F003365E}"/>
                </a:ext>
              </a:extLst>
            </p:cNvPr>
            <p:cNvSpPr/>
            <p:nvPr/>
          </p:nvSpPr>
          <p:spPr>
            <a:xfrm>
              <a:off x="5097459" y="4968880"/>
              <a:ext cx="95250"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0" name="Google Shape;5154;p32">
              <a:extLst>
                <a:ext uri="{FF2B5EF4-FFF2-40B4-BE49-F238E27FC236}">
                  <a16:creationId xmlns:a16="http://schemas.microsoft.com/office/drawing/2014/main" id="{A2BAABB6-6221-4C1E-8831-0F1EC55881FE}"/>
                </a:ext>
              </a:extLst>
            </p:cNvPr>
            <p:cNvSpPr/>
            <p:nvPr/>
          </p:nvSpPr>
          <p:spPr>
            <a:xfrm>
              <a:off x="5526083"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1" name="Google Shape;5155;p32">
              <a:extLst>
                <a:ext uri="{FF2B5EF4-FFF2-40B4-BE49-F238E27FC236}">
                  <a16:creationId xmlns:a16="http://schemas.microsoft.com/office/drawing/2014/main" id="{5FC4CDF8-13B1-4736-9AEF-7A96D4E24876}"/>
                </a:ext>
              </a:extLst>
            </p:cNvPr>
            <p:cNvSpPr/>
            <p:nvPr/>
          </p:nvSpPr>
          <p:spPr>
            <a:xfrm>
              <a:off x="5353046"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2" name="Google Shape;5156;p32">
              <a:extLst>
                <a:ext uri="{FF2B5EF4-FFF2-40B4-BE49-F238E27FC236}">
                  <a16:creationId xmlns:a16="http://schemas.microsoft.com/office/drawing/2014/main" id="{ED68D156-9D46-4E16-BDF7-0459518F9934}"/>
                </a:ext>
              </a:extLst>
            </p:cNvPr>
            <p:cNvSpPr/>
            <p:nvPr/>
          </p:nvSpPr>
          <p:spPr>
            <a:xfrm>
              <a:off x="4845046"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3" name="Google Shape;5157;p32">
              <a:extLst>
                <a:ext uri="{FF2B5EF4-FFF2-40B4-BE49-F238E27FC236}">
                  <a16:creationId xmlns:a16="http://schemas.microsoft.com/office/drawing/2014/main" id="{DF4D343A-A3DC-4E15-88C8-6F95E55BB123}"/>
                </a:ext>
              </a:extLst>
            </p:cNvPr>
            <p:cNvSpPr/>
            <p:nvPr/>
          </p:nvSpPr>
          <p:spPr>
            <a:xfrm>
              <a:off x="5087934"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4" name="Google Shape;5158;p32">
              <a:extLst>
                <a:ext uri="{FF2B5EF4-FFF2-40B4-BE49-F238E27FC236}">
                  <a16:creationId xmlns:a16="http://schemas.microsoft.com/office/drawing/2014/main" id="{40FAC694-3C61-4C01-83F5-AD71EB29BECA}"/>
                </a:ext>
              </a:extLst>
            </p:cNvPr>
            <p:cNvSpPr/>
            <p:nvPr/>
          </p:nvSpPr>
          <p:spPr>
            <a:xfrm>
              <a:off x="5516558" y="4767268"/>
              <a:ext cx="69850"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5" name="Google Shape;5159;p32">
              <a:extLst>
                <a:ext uri="{FF2B5EF4-FFF2-40B4-BE49-F238E27FC236}">
                  <a16:creationId xmlns:a16="http://schemas.microsoft.com/office/drawing/2014/main" id="{B014536A-ADD0-445A-AE51-751FA4276382}"/>
                </a:ext>
              </a:extLst>
            </p:cNvPr>
            <p:cNvSpPr/>
            <p:nvPr/>
          </p:nvSpPr>
          <p:spPr>
            <a:xfrm>
              <a:off x="5341933"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6" name="Google Shape;5160;p32">
              <a:extLst>
                <a:ext uri="{FF2B5EF4-FFF2-40B4-BE49-F238E27FC236}">
                  <a16:creationId xmlns:a16="http://schemas.microsoft.com/office/drawing/2014/main" id="{905ACB7F-ED7C-4FDD-81C6-B8CFBA513144}"/>
                </a:ext>
              </a:extLst>
            </p:cNvPr>
            <p:cNvSpPr/>
            <p:nvPr/>
          </p:nvSpPr>
          <p:spPr>
            <a:xfrm rot="10800000">
              <a:off x="5118414" y="4325943"/>
              <a:ext cx="509587" cy="854075"/>
            </a:xfrm>
            <a:custGeom>
              <a:avLst/>
              <a:gdLst/>
              <a:ahLst/>
              <a:cxnLst/>
              <a:rect l="l" t="t" r="r" b="b"/>
              <a:pathLst>
                <a:path w="238" h="396" extrusionOk="0">
                  <a:moveTo>
                    <a:pt x="32" y="305"/>
                  </a:moveTo>
                  <a:cubicBezTo>
                    <a:pt x="40" y="318"/>
                    <a:pt x="51" y="330"/>
                    <a:pt x="62" y="341"/>
                  </a:cubicBezTo>
                  <a:cubicBezTo>
                    <a:pt x="67" y="347"/>
                    <a:pt x="73" y="351"/>
                    <a:pt x="79" y="356"/>
                  </a:cubicBezTo>
                  <a:cubicBezTo>
                    <a:pt x="112" y="381"/>
                    <a:pt x="153" y="396"/>
                    <a:pt x="198" y="396"/>
                  </a:cubicBezTo>
                  <a:cubicBezTo>
                    <a:pt x="212" y="396"/>
                    <a:pt x="225" y="394"/>
                    <a:pt x="238" y="392"/>
                  </a:cubicBezTo>
                  <a:cubicBezTo>
                    <a:pt x="208" y="386"/>
                    <a:pt x="181" y="373"/>
                    <a:pt x="158" y="356"/>
                  </a:cubicBezTo>
                  <a:cubicBezTo>
                    <a:pt x="152" y="351"/>
                    <a:pt x="146" y="347"/>
                    <a:pt x="141" y="341"/>
                  </a:cubicBezTo>
                  <a:cubicBezTo>
                    <a:pt x="129" y="330"/>
                    <a:pt x="119" y="318"/>
                    <a:pt x="110" y="305"/>
                  </a:cubicBezTo>
                  <a:cubicBezTo>
                    <a:pt x="91" y="274"/>
                    <a:pt x="79" y="237"/>
                    <a:pt x="79" y="198"/>
                  </a:cubicBezTo>
                  <a:cubicBezTo>
                    <a:pt x="79" y="102"/>
                    <a:pt x="147" y="23"/>
                    <a:pt x="237" y="4"/>
                  </a:cubicBezTo>
                  <a:cubicBezTo>
                    <a:pt x="225" y="2"/>
                    <a:pt x="211" y="0"/>
                    <a:pt x="198" y="0"/>
                  </a:cubicBezTo>
                  <a:cubicBezTo>
                    <a:pt x="89" y="0"/>
                    <a:pt x="0" y="89"/>
                    <a:pt x="0" y="198"/>
                  </a:cubicBezTo>
                  <a:cubicBezTo>
                    <a:pt x="0" y="237"/>
                    <a:pt x="12" y="274"/>
                    <a:pt x="32" y="305"/>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47" name="Google Shape;5164;p32">
            <a:extLst>
              <a:ext uri="{FF2B5EF4-FFF2-40B4-BE49-F238E27FC236}">
                <a16:creationId xmlns:a16="http://schemas.microsoft.com/office/drawing/2014/main" id="{6F7E0A5A-14A7-495F-88D9-8338B620404D}"/>
              </a:ext>
            </a:extLst>
          </p:cNvPr>
          <p:cNvSpPr/>
          <p:nvPr/>
        </p:nvSpPr>
        <p:spPr>
          <a:xfrm flipH="1">
            <a:off x="7423681" y="5582457"/>
            <a:ext cx="1322846" cy="622497"/>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400" dirty="0">
                <a:solidFill>
                  <a:schemeClr val="lt1"/>
                </a:solidFill>
                <a:latin typeface="Tajawal"/>
                <a:ea typeface="Tajawal"/>
                <a:cs typeface="Tajawal"/>
                <a:sym typeface="Tajawal"/>
              </a:rPr>
              <a:t>الأحـدب الأول</a:t>
            </a:r>
            <a:endParaRPr sz="1400" dirty="0">
              <a:solidFill>
                <a:schemeClr val="lt1"/>
              </a:solidFill>
              <a:latin typeface="Tajawal"/>
              <a:ea typeface="Tajawal"/>
              <a:cs typeface="Tajawal"/>
              <a:sym typeface="Tajawal"/>
            </a:endParaRPr>
          </a:p>
        </p:txBody>
      </p:sp>
      <p:cxnSp>
        <p:nvCxnSpPr>
          <p:cNvPr id="149" name="Google Shape;5168;p32">
            <a:extLst>
              <a:ext uri="{FF2B5EF4-FFF2-40B4-BE49-F238E27FC236}">
                <a16:creationId xmlns:a16="http://schemas.microsoft.com/office/drawing/2014/main" id="{1B41B50C-2AAF-414E-8AF4-2EB9D2A197E4}"/>
              </a:ext>
            </a:extLst>
          </p:cNvPr>
          <p:cNvCxnSpPr>
            <a:cxnSpLocks/>
          </p:cNvCxnSpPr>
          <p:nvPr/>
        </p:nvCxnSpPr>
        <p:spPr>
          <a:xfrm>
            <a:off x="8042286" y="4674560"/>
            <a:ext cx="0" cy="91651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045657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oogle Shape;5283;p33">
            <a:extLst>
              <a:ext uri="{FF2B5EF4-FFF2-40B4-BE49-F238E27FC236}">
                <a16:creationId xmlns:a16="http://schemas.microsoft.com/office/drawing/2014/main" id="{DC587A15-87C1-47DB-A0AD-54328E3A3F5C}"/>
              </a:ext>
            </a:extLst>
          </p:cNvPr>
          <p:cNvGrpSpPr/>
          <p:nvPr/>
        </p:nvGrpSpPr>
        <p:grpSpPr>
          <a:xfrm>
            <a:off x="9239250" y="1276351"/>
            <a:ext cx="2375849" cy="2299878"/>
            <a:chOff x="7175494" y="4325943"/>
            <a:chExt cx="847725" cy="854075"/>
          </a:xfrm>
        </p:grpSpPr>
        <p:sp>
          <p:nvSpPr>
            <p:cNvPr id="34" name="Google Shape;5284;p33">
              <a:extLst>
                <a:ext uri="{FF2B5EF4-FFF2-40B4-BE49-F238E27FC236}">
                  <a16:creationId xmlns:a16="http://schemas.microsoft.com/office/drawing/2014/main" id="{3F03DF1A-A13E-40B5-9FA5-31A56E9DD39A}"/>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35" name="Google Shape;5285;p33">
              <a:extLst>
                <a:ext uri="{FF2B5EF4-FFF2-40B4-BE49-F238E27FC236}">
                  <a16:creationId xmlns:a16="http://schemas.microsoft.com/office/drawing/2014/main" id="{72D1D798-84DF-4174-8CFB-13711C2595E0}"/>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 name="Google Shape;5286;p33">
              <a:extLst>
                <a:ext uri="{FF2B5EF4-FFF2-40B4-BE49-F238E27FC236}">
                  <a16:creationId xmlns:a16="http://schemas.microsoft.com/office/drawing/2014/main" id="{7D7A6BB0-5464-40E7-9718-E2BCCB9525DF}"/>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 name="Google Shape;5287;p33">
              <a:extLst>
                <a:ext uri="{FF2B5EF4-FFF2-40B4-BE49-F238E27FC236}">
                  <a16:creationId xmlns:a16="http://schemas.microsoft.com/office/drawing/2014/main" id="{F34650B0-64F2-4B2B-BC41-F446FC4AC504}"/>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 name="Google Shape;5288;p33">
              <a:extLst>
                <a:ext uri="{FF2B5EF4-FFF2-40B4-BE49-F238E27FC236}">
                  <a16:creationId xmlns:a16="http://schemas.microsoft.com/office/drawing/2014/main" id="{7F99D521-A590-4BE0-8EB7-5A44435B1806}"/>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 name="Google Shape;5289;p33">
              <a:extLst>
                <a:ext uri="{FF2B5EF4-FFF2-40B4-BE49-F238E27FC236}">
                  <a16:creationId xmlns:a16="http://schemas.microsoft.com/office/drawing/2014/main" id="{633AB43A-4C34-4ECC-8DAD-15B703D0E409}"/>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290;p33">
              <a:extLst>
                <a:ext uri="{FF2B5EF4-FFF2-40B4-BE49-F238E27FC236}">
                  <a16:creationId xmlns:a16="http://schemas.microsoft.com/office/drawing/2014/main" id="{4C73BBCA-422E-4C6B-AA8D-583A51E503BC}"/>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291;p33">
              <a:extLst>
                <a:ext uri="{FF2B5EF4-FFF2-40B4-BE49-F238E27FC236}">
                  <a16:creationId xmlns:a16="http://schemas.microsoft.com/office/drawing/2014/main" id="{3E6A1062-41B6-4553-9492-91FEF49EC859}"/>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292;p33">
              <a:extLst>
                <a:ext uri="{FF2B5EF4-FFF2-40B4-BE49-F238E27FC236}">
                  <a16:creationId xmlns:a16="http://schemas.microsoft.com/office/drawing/2014/main" id="{FFE875DF-675A-409C-88EB-2DA76012DE83}"/>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293;p33">
              <a:extLst>
                <a:ext uri="{FF2B5EF4-FFF2-40B4-BE49-F238E27FC236}">
                  <a16:creationId xmlns:a16="http://schemas.microsoft.com/office/drawing/2014/main" id="{C5B56723-8590-4A1C-8E49-97605139620F}"/>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4" name="Google Shape;5294;p33">
              <a:extLst>
                <a:ext uri="{FF2B5EF4-FFF2-40B4-BE49-F238E27FC236}">
                  <a16:creationId xmlns:a16="http://schemas.microsoft.com/office/drawing/2014/main" id="{76C97A89-1FB8-4552-9D57-4618067EC68E}"/>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5" name="Google Shape;5295;p33">
              <a:extLst>
                <a:ext uri="{FF2B5EF4-FFF2-40B4-BE49-F238E27FC236}">
                  <a16:creationId xmlns:a16="http://schemas.microsoft.com/office/drawing/2014/main" id="{5BB7D6A4-7AA4-4BEE-B1D9-BCA1ED1F0401}"/>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6" name="Google Shape;5296;p33">
              <a:extLst>
                <a:ext uri="{FF2B5EF4-FFF2-40B4-BE49-F238E27FC236}">
                  <a16:creationId xmlns:a16="http://schemas.microsoft.com/office/drawing/2014/main" id="{8360A967-6705-48AB-90EF-793FEB2B77AE}"/>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7" name="Google Shape;5297;p33">
              <a:extLst>
                <a:ext uri="{FF2B5EF4-FFF2-40B4-BE49-F238E27FC236}">
                  <a16:creationId xmlns:a16="http://schemas.microsoft.com/office/drawing/2014/main" id="{BDD5F818-1FC0-4656-8428-4F6801305D91}"/>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8" name="Google Shape;5298;p33">
              <a:extLst>
                <a:ext uri="{FF2B5EF4-FFF2-40B4-BE49-F238E27FC236}">
                  <a16:creationId xmlns:a16="http://schemas.microsoft.com/office/drawing/2014/main" id="{A47C9986-3E96-47A4-9434-7B3933380D07}"/>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9" name="Google Shape;5299;p33">
              <a:extLst>
                <a:ext uri="{FF2B5EF4-FFF2-40B4-BE49-F238E27FC236}">
                  <a16:creationId xmlns:a16="http://schemas.microsoft.com/office/drawing/2014/main" id="{B1671EB7-97FC-43C8-85A0-F87F20AF0049}"/>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0" name="Google Shape;5300;p33">
              <a:extLst>
                <a:ext uri="{FF2B5EF4-FFF2-40B4-BE49-F238E27FC236}">
                  <a16:creationId xmlns:a16="http://schemas.microsoft.com/office/drawing/2014/main" id="{28905038-F735-4F2E-9725-7958D23541CA}"/>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1" name="Google Shape;5301;p33">
              <a:extLst>
                <a:ext uri="{FF2B5EF4-FFF2-40B4-BE49-F238E27FC236}">
                  <a16:creationId xmlns:a16="http://schemas.microsoft.com/office/drawing/2014/main" id="{2581FF3E-0173-41F2-AD95-CE4BBAE4C4E3}"/>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2" name="Google Shape;5302;p33">
              <a:extLst>
                <a:ext uri="{FF2B5EF4-FFF2-40B4-BE49-F238E27FC236}">
                  <a16:creationId xmlns:a16="http://schemas.microsoft.com/office/drawing/2014/main" id="{6B8F5490-3F54-47B6-A496-497380B748FE}"/>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3" name="Google Shape;5303;p33">
              <a:extLst>
                <a:ext uri="{FF2B5EF4-FFF2-40B4-BE49-F238E27FC236}">
                  <a16:creationId xmlns:a16="http://schemas.microsoft.com/office/drawing/2014/main" id="{E49ACF69-7384-4820-9F12-F995F6037207}"/>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4" name="Google Shape;5304;p33">
              <a:extLst>
                <a:ext uri="{FF2B5EF4-FFF2-40B4-BE49-F238E27FC236}">
                  <a16:creationId xmlns:a16="http://schemas.microsoft.com/office/drawing/2014/main" id="{9D738734-C5BD-4087-BBD4-25455BEE352F}"/>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5" name="Google Shape;5305;p33">
              <a:extLst>
                <a:ext uri="{FF2B5EF4-FFF2-40B4-BE49-F238E27FC236}">
                  <a16:creationId xmlns:a16="http://schemas.microsoft.com/office/drawing/2014/main" id="{F0AAFF77-A821-43F0-84B9-4E4CE722D31C}"/>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6" name="Google Shape;5306;p33">
              <a:extLst>
                <a:ext uri="{FF2B5EF4-FFF2-40B4-BE49-F238E27FC236}">
                  <a16:creationId xmlns:a16="http://schemas.microsoft.com/office/drawing/2014/main" id="{D34E8619-E040-4944-AFFE-B17755E1BB2B}"/>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7" name="Google Shape;5307;p33">
              <a:extLst>
                <a:ext uri="{FF2B5EF4-FFF2-40B4-BE49-F238E27FC236}">
                  <a16:creationId xmlns:a16="http://schemas.microsoft.com/office/drawing/2014/main" id="{02F719FD-A881-49B3-B1D0-99274CB8770F}"/>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8" name="Google Shape;5308;p33">
              <a:extLst>
                <a:ext uri="{FF2B5EF4-FFF2-40B4-BE49-F238E27FC236}">
                  <a16:creationId xmlns:a16="http://schemas.microsoft.com/office/drawing/2014/main" id="{F2A2B739-F749-4D15-902B-C9371DF47B41}"/>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59" name="Google Shape;5309;p33">
              <a:extLst>
                <a:ext uri="{FF2B5EF4-FFF2-40B4-BE49-F238E27FC236}">
                  <a16:creationId xmlns:a16="http://schemas.microsoft.com/office/drawing/2014/main" id="{8D61D129-535A-4DD7-9B36-E615C1AAFA1C}"/>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60" name="Google Shape;5311;p33">
            <a:extLst>
              <a:ext uri="{FF2B5EF4-FFF2-40B4-BE49-F238E27FC236}">
                <a16:creationId xmlns:a16="http://schemas.microsoft.com/office/drawing/2014/main" id="{4C7425AA-16B8-4004-BE12-33E93590E15F}"/>
              </a:ext>
            </a:extLst>
          </p:cNvPr>
          <p:cNvSpPr/>
          <p:nvPr/>
        </p:nvSpPr>
        <p:spPr>
          <a:xfrm flipH="1">
            <a:off x="9029770" y="5320566"/>
            <a:ext cx="2868267" cy="55915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الأحـدب </a:t>
            </a:r>
            <a:r>
              <a:rPr lang="ar-SA" sz="2400" dirty="0">
                <a:solidFill>
                  <a:schemeClr val="lt1"/>
                </a:solidFill>
                <a:latin typeface="Tajawal"/>
                <a:ea typeface="Tajawal"/>
                <a:cs typeface="Tajawal"/>
                <a:sym typeface="Tajawal"/>
              </a:rPr>
              <a:t>الأخير </a:t>
            </a:r>
            <a:endParaRPr sz="2400" dirty="0">
              <a:solidFill>
                <a:schemeClr val="lt1"/>
              </a:solidFill>
              <a:latin typeface="Tajawal"/>
              <a:ea typeface="Tajawal"/>
              <a:cs typeface="Tajawal"/>
              <a:sym typeface="Tajawal"/>
            </a:endParaRPr>
          </a:p>
        </p:txBody>
      </p:sp>
      <p:cxnSp>
        <p:nvCxnSpPr>
          <p:cNvPr id="61" name="Google Shape;5316;p33">
            <a:extLst>
              <a:ext uri="{FF2B5EF4-FFF2-40B4-BE49-F238E27FC236}">
                <a16:creationId xmlns:a16="http://schemas.microsoft.com/office/drawing/2014/main" id="{9D7D5EBB-E509-497A-8380-5524FF4DBD76}"/>
              </a:ext>
            </a:extLst>
          </p:cNvPr>
          <p:cNvCxnSpPr>
            <a:cxnSpLocks/>
          </p:cNvCxnSpPr>
          <p:nvPr/>
        </p:nvCxnSpPr>
        <p:spPr>
          <a:xfrm>
            <a:off x="10441595" y="3924300"/>
            <a:ext cx="0" cy="1212971"/>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66" name="مربع نص 65">
            <a:extLst>
              <a:ext uri="{FF2B5EF4-FFF2-40B4-BE49-F238E27FC236}">
                <a16:creationId xmlns:a16="http://schemas.microsoft.com/office/drawing/2014/main" id="{57BC5B57-E3C9-400D-BE7F-433D752846AA}"/>
              </a:ext>
            </a:extLst>
          </p:cNvPr>
          <p:cNvSpPr txBox="1"/>
          <p:nvPr/>
        </p:nvSpPr>
        <p:spPr>
          <a:xfrm>
            <a:off x="576904" y="2525214"/>
            <a:ext cx="8256993" cy="523220"/>
          </a:xfrm>
          <a:prstGeom prst="rect">
            <a:avLst/>
          </a:prstGeom>
          <a:noFill/>
        </p:spPr>
        <p:txBody>
          <a:bodyPr wrap="square">
            <a:spAutoFit/>
          </a:bodyPr>
          <a:lstStyle/>
          <a:p>
            <a:r>
              <a:rPr lang="ar-SA" sz="2800" dirty="0">
                <a:solidFill>
                  <a:schemeClr val="bg1"/>
                </a:solidFill>
              </a:rPr>
              <a:t>يصبح الجزء الأكبر من النصف المضاء للقمر عن اليسار.</a:t>
            </a:r>
          </a:p>
        </p:txBody>
      </p:sp>
      <p:sp>
        <p:nvSpPr>
          <p:cNvPr id="67" name="!!morph14">
            <a:extLst>
              <a:ext uri="{FF2B5EF4-FFF2-40B4-BE49-F238E27FC236}">
                <a16:creationId xmlns:a16="http://schemas.microsoft.com/office/drawing/2014/main" id="{5BB4A651-AAE7-41EA-9587-E37CDE46DDC5}"/>
              </a:ext>
            </a:extLst>
          </p:cNvPr>
          <p:cNvSpPr txBox="1"/>
          <p:nvPr/>
        </p:nvSpPr>
        <p:spPr>
          <a:xfrm>
            <a:off x="5473397" y="568465"/>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sp>
        <p:nvSpPr>
          <p:cNvPr id="62" name="!!مورف 1">
            <a:extLst>
              <a:ext uri="{FF2B5EF4-FFF2-40B4-BE49-F238E27FC236}">
                <a16:creationId xmlns:a16="http://schemas.microsoft.com/office/drawing/2014/main" id="{87F2251B-3F24-46BD-AF00-7C403F29FD93}"/>
              </a:ext>
            </a:extLst>
          </p:cNvPr>
          <p:cNvSpPr txBox="1"/>
          <p:nvPr/>
        </p:nvSpPr>
        <p:spPr>
          <a:xfrm>
            <a:off x="5466719" y="1148967"/>
            <a:ext cx="3676873" cy="400110"/>
          </a:xfrm>
          <a:prstGeom prst="rect">
            <a:avLst/>
          </a:prstGeom>
          <a:noFill/>
        </p:spPr>
        <p:txBody>
          <a:bodyPr wrap="square" rtlCol="1">
            <a:spAutoFit/>
          </a:bodyPr>
          <a:lstStyle/>
          <a:p>
            <a:pPr algn="ctr"/>
            <a:r>
              <a:rPr lang="ar-SA" sz="2000" dirty="0">
                <a:solidFill>
                  <a:srgbClr val="FF3300"/>
                </a:solidFill>
                <a:latin typeface="Tajawal Medium" panose="00000600000000000000" pitchFamily="2" charset="-78"/>
                <a:ea typeface="GE SS Two Bold" panose="020A0503020102020204" pitchFamily="18" charset="-78"/>
                <a:cs typeface="Tajawal Medium" panose="00000600000000000000" pitchFamily="2" charset="-78"/>
              </a:rPr>
              <a:t>مرحلة التناقص </a:t>
            </a:r>
          </a:p>
        </p:txBody>
      </p:sp>
    </p:spTree>
    <p:extLst>
      <p:ext uri="{BB962C8B-B14F-4D97-AF65-F5344CB8AC3E}">
        <p14:creationId xmlns:p14="http://schemas.microsoft.com/office/powerpoint/2010/main" val="1330347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5311;p33">
            <a:extLst>
              <a:ext uri="{FF2B5EF4-FFF2-40B4-BE49-F238E27FC236}">
                <a16:creationId xmlns:a16="http://schemas.microsoft.com/office/drawing/2014/main" id="{4C7425AA-16B8-4004-BE12-33E93590E15F}"/>
              </a:ext>
            </a:extLst>
          </p:cNvPr>
          <p:cNvSpPr/>
          <p:nvPr/>
        </p:nvSpPr>
        <p:spPr>
          <a:xfrm flipH="1">
            <a:off x="344080" y="3912709"/>
            <a:ext cx="1677063"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الأحـدب </a:t>
            </a:r>
            <a:r>
              <a:rPr lang="ar-SA" sz="1600" dirty="0">
                <a:solidFill>
                  <a:schemeClr val="lt1"/>
                </a:solidFill>
                <a:latin typeface="Tajawal"/>
                <a:ea typeface="Tajawal"/>
                <a:cs typeface="Tajawal"/>
                <a:sym typeface="Tajawal"/>
              </a:rPr>
              <a:t>الأخير </a:t>
            </a:r>
            <a:endParaRPr sz="1600" dirty="0">
              <a:solidFill>
                <a:schemeClr val="lt1"/>
              </a:solidFill>
              <a:latin typeface="Tajawal"/>
              <a:ea typeface="Tajawal"/>
              <a:cs typeface="Tajawal"/>
              <a:sym typeface="Tajawal"/>
            </a:endParaRPr>
          </a:p>
        </p:txBody>
      </p:sp>
      <p:cxnSp>
        <p:nvCxnSpPr>
          <p:cNvPr id="61" name="Google Shape;5316;p33">
            <a:extLst>
              <a:ext uri="{FF2B5EF4-FFF2-40B4-BE49-F238E27FC236}">
                <a16:creationId xmlns:a16="http://schemas.microsoft.com/office/drawing/2014/main" id="{9D7D5EBB-E509-497A-8380-5524FF4DBD76}"/>
              </a:ext>
            </a:extLst>
          </p:cNvPr>
          <p:cNvCxnSpPr>
            <a:cxnSpLocks/>
          </p:cNvCxnSpPr>
          <p:nvPr/>
        </p:nvCxnSpPr>
        <p:spPr>
          <a:xfrm>
            <a:off x="1153632" y="3283115"/>
            <a:ext cx="0" cy="629594"/>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66" name="مربع نص 65">
            <a:extLst>
              <a:ext uri="{FF2B5EF4-FFF2-40B4-BE49-F238E27FC236}">
                <a16:creationId xmlns:a16="http://schemas.microsoft.com/office/drawing/2014/main" id="{57BC5B57-E3C9-400D-BE7F-433D752846AA}"/>
              </a:ext>
            </a:extLst>
          </p:cNvPr>
          <p:cNvSpPr txBox="1"/>
          <p:nvPr/>
        </p:nvSpPr>
        <p:spPr>
          <a:xfrm>
            <a:off x="2667744" y="2064812"/>
            <a:ext cx="6421553" cy="1077218"/>
          </a:xfrm>
          <a:prstGeom prst="rect">
            <a:avLst/>
          </a:prstGeom>
          <a:noFill/>
        </p:spPr>
        <p:txBody>
          <a:bodyPr wrap="square">
            <a:spAutoFit/>
          </a:bodyPr>
          <a:lstStyle/>
          <a:p>
            <a:r>
              <a:rPr lang="ar-SA" sz="3200" dirty="0">
                <a:solidFill>
                  <a:schemeClr val="bg1"/>
                </a:solidFill>
              </a:rPr>
              <a:t>في هذا الطور نرى نصف القمر من اليسار مضاءً بالكامل.</a:t>
            </a:r>
          </a:p>
        </p:txBody>
      </p:sp>
      <p:grpSp>
        <p:nvGrpSpPr>
          <p:cNvPr id="117" name="Google Shape;5256;p33">
            <a:extLst>
              <a:ext uri="{FF2B5EF4-FFF2-40B4-BE49-F238E27FC236}">
                <a16:creationId xmlns:a16="http://schemas.microsoft.com/office/drawing/2014/main" id="{584E8764-8A28-43EA-ABDC-22A01890047D}"/>
              </a:ext>
            </a:extLst>
          </p:cNvPr>
          <p:cNvGrpSpPr/>
          <p:nvPr/>
        </p:nvGrpSpPr>
        <p:grpSpPr>
          <a:xfrm>
            <a:off x="9394559" y="1431870"/>
            <a:ext cx="2152647" cy="2304361"/>
            <a:chOff x="8382181" y="4325943"/>
            <a:chExt cx="841185" cy="854075"/>
          </a:xfrm>
        </p:grpSpPr>
        <p:sp>
          <p:nvSpPr>
            <p:cNvPr id="118" name="Google Shape;5257;p33">
              <a:extLst>
                <a:ext uri="{FF2B5EF4-FFF2-40B4-BE49-F238E27FC236}">
                  <a16:creationId xmlns:a16="http://schemas.microsoft.com/office/drawing/2014/main" id="{120CA257-1AEE-42FC-B267-CBDC24948B91}"/>
                </a:ext>
              </a:extLst>
            </p:cNvPr>
            <p:cNvSpPr/>
            <p:nvPr/>
          </p:nvSpPr>
          <p:spPr>
            <a:xfrm>
              <a:off x="848994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9" name="Google Shape;5258;p33">
              <a:extLst>
                <a:ext uri="{FF2B5EF4-FFF2-40B4-BE49-F238E27FC236}">
                  <a16:creationId xmlns:a16="http://schemas.microsoft.com/office/drawing/2014/main" id="{FB0B1091-5E1E-45FD-99D2-B8F361812DDE}"/>
                </a:ext>
              </a:extLst>
            </p:cNvPr>
            <p:cNvSpPr/>
            <p:nvPr/>
          </p:nvSpPr>
          <p:spPr>
            <a:xfrm>
              <a:off x="8382181" y="4332482"/>
              <a:ext cx="779462" cy="739774"/>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0" name="Google Shape;5259;p33">
              <a:extLst>
                <a:ext uri="{FF2B5EF4-FFF2-40B4-BE49-F238E27FC236}">
                  <a16:creationId xmlns:a16="http://schemas.microsoft.com/office/drawing/2014/main" id="{67F19F8F-8341-4699-AFEA-7211BC68B800}"/>
                </a:ext>
              </a:extLst>
            </p:cNvPr>
            <p:cNvSpPr/>
            <p:nvPr/>
          </p:nvSpPr>
          <p:spPr>
            <a:xfrm>
              <a:off x="881855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1" name="Google Shape;5260;p33">
              <a:extLst>
                <a:ext uri="{FF2B5EF4-FFF2-40B4-BE49-F238E27FC236}">
                  <a16:creationId xmlns:a16="http://schemas.microsoft.com/office/drawing/2014/main" id="{303089C7-81F7-4F4C-842F-4875413DC4F9}"/>
                </a:ext>
              </a:extLst>
            </p:cNvPr>
            <p:cNvSpPr/>
            <p:nvPr/>
          </p:nvSpPr>
          <p:spPr>
            <a:xfrm>
              <a:off x="861852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2" name="Google Shape;5261;p33">
              <a:extLst>
                <a:ext uri="{FF2B5EF4-FFF2-40B4-BE49-F238E27FC236}">
                  <a16:creationId xmlns:a16="http://schemas.microsoft.com/office/drawing/2014/main" id="{43925484-D198-465B-A893-8D80F7F0D3E3}"/>
                </a:ext>
              </a:extLst>
            </p:cNvPr>
            <p:cNvSpPr/>
            <p:nvPr/>
          </p:nvSpPr>
          <p:spPr>
            <a:xfrm>
              <a:off x="8437555"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3" name="Google Shape;5262;p33">
              <a:extLst>
                <a:ext uri="{FF2B5EF4-FFF2-40B4-BE49-F238E27FC236}">
                  <a16:creationId xmlns:a16="http://schemas.microsoft.com/office/drawing/2014/main" id="{D3FC3CF3-9218-470B-9DF7-447D172792B1}"/>
                </a:ext>
              </a:extLst>
            </p:cNvPr>
            <p:cNvSpPr/>
            <p:nvPr/>
          </p:nvSpPr>
          <p:spPr>
            <a:xfrm>
              <a:off x="8458192"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4" name="Google Shape;5263;p33">
              <a:extLst>
                <a:ext uri="{FF2B5EF4-FFF2-40B4-BE49-F238E27FC236}">
                  <a16:creationId xmlns:a16="http://schemas.microsoft.com/office/drawing/2014/main" id="{F301770F-DA6C-477D-8B68-361AAA247014}"/>
                </a:ext>
              </a:extLst>
            </p:cNvPr>
            <p:cNvSpPr/>
            <p:nvPr/>
          </p:nvSpPr>
          <p:spPr>
            <a:xfrm>
              <a:off x="8645517"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5" name="Google Shape;5264;p33">
              <a:extLst>
                <a:ext uri="{FF2B5EF4-FFF2-40B4-BE49-F238E27FC236}">
                  <a16:creationId xmlns:a16="http://schemas.microsoft.com/office/drawing/2014/main" id="{B9A032E6-0854-4B35-BF9D-211CB3809F38}"/>
                </a:ext>
              </a:extLst>
            </p:cNvPr>
            <p:cNvSpPr/>
            <p:nvPr/>
          </p:nvSpPr>
          <p:spPr>
            <a:xfrm>
              <a:off x="885347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6" name="Google Shape;5265;p33">
              <a:extLst>
                <a:ext uri="{FF2B5EF4-FFF2-40B4-BE49-F238E27FC236}">
                  <a16:creationId xmlns:a16="http://schemas.microsoft.com/office/drawing/2014/main" id="{E8E692BB-932B-44B7-995C-29C6016AEA45}"/>
                </a:ext>
              </a:extLst>
            </p:cNvPr>
            <p:cNvSpPr/>
            <p:nvPr/>
          </p:nvSpPr>
          <p:spPr>
            <a:xfrm>
              <a:off x="8829667"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7" name="Google Shape;5266;p33">
              <a:extLst>
                <a:ext uri="{FF2B5EF4-FFF2-40B4-BE49-F238E27FC236}">
                  <a16:creationId xmlns:a16="http://schemas.microsoft.com/office/drawing/2014/main" id="{917D4BD1-D04F-4377-9BE4-460148AED74A}"/>
                </a:ext>
              </a:extLst>
            </p:cNvPr>
            <p:cNvSpPr/>
            <p:nvPr/>
          </p:nvSpPr>
          <p:spPr>
            <a:xfrm>
              <a:off x="887252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8" name="Google Shape;5267;p33">
              <a:extLst>
                <a:ext uri="{FF2B5EF4-FFF2-40B4-BE49-F238E27FC236}">
                  <a16:creationId xmlns:a16="http://schemas.microsoft.com/office/drawing/2014/main" id="{23D7E4F4-6933-481A-94F1-AD2943D4FB95}"/>
                </a:ext>
              </a:extLst>
            </p:cNvPr>
            <p:cNvSpPr/>
            <p:nvPr/>
          </p:nvSpPr>
          <p:spPr>
            <a:xfrm>
              <a:off x="8845542"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9" name="Google Shape;5268;p33">
              <a:extLst>
                <a:ext uri="{FF2B5EF4-FFF2-40B4-BE49-F238E27FC236}">
                  <a16:creationId xmlns:a16="http://schemas.microsoft.com/office/drawing/2014/main" id="{93BEA09F-B8FD-4EB0-9F9A-34FC74BE45D3}"/>
                </a:ext>
              </a:extLst>
            </p:cNvPr>
            <p:cNvSpPr/>
            <p:nvPr/>
          </p:nvSpPr>
          <p:spPr>
            <a:xfrm>
              <a:off x="8589954"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0" name="Google Shape;5269;p33">
              <a:extLst>
                <a:ext uri="{FF2B5EF4-FFF2-40B4-BE49-F238E27FC236}">
                  <a16:creationId xmlns:a16="http://schemas.microsoft.com/office/drawing/2014/main" id="{F17C0CEF-9CFC-438D-A717-F3FEA09DABD3}"/>
                </a:ext>
              </a:extLst>
            </p:cNvPr>
            <p:cNvSpPr/>
            <p:nvPr/>
          </p:nvSpPr>
          <p:spPr>
            <a:xfrm>
              <a:off x="856296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1" name="Google Shape;5270;p33">
              <a:extLst>
                <a:ext uri="{FF2B5EF4-FFF2-40B4-BE49-F238E27FC236}">
                  <a16:creationId xmlns:a16="http://schemas.microsoft.com/office/drawing/2014/main" id="{7692B534-788A-49FC-BC80-3EABDD850D69}"/>
                </a:ext>
              </a:extLst>
            </p:cNvPr>
            <p:cNvSpPr/>
            <p:nvPr/>
          </p:nvSpPr>
          <p:spPr>
            <a:xfrm>
              <a:off x="863757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2" name="Google Shape;5271;p33">
              <a:extLst>
                <a:ext uri="{FF2B5EF4-FFF2-40B4-BE49-F238E27FC236}">
                  <a16:creationId xmlns:a16="http://schemas.microsoft.com/office/drawing/2014/main" id="{A367BF38-270E-4DD9-B8FA-B81EE9904082}"/>
                </a:ext>
              </a:extLst>
            </p:cNvPr>
            <p:cNvSpPr/>
            <p:nvPr/>
          </p:nvSpPr>
          <p:spPr>
            <a:xfrm>
              <a:off x="8637579"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3" name="Google Shape;5272;p33">
              <a:extLst>
                <a:ext uri="{FF2B5EF4-FFF2-40B4-BE49-F238E27FC236}">
                  <a16:creationId xmlns:a16="http://schemas.microsoft.com/office/drawing/2014/main" id="{F262F56C-5B53-4106-A1E9-C64AFB8579E1}"/>
                </a:ext>
              </a:extLst>
            </p:cNvPr>
            <p:cNvSpPr/>
            <p:nvPr/>
          </p:nvSpPr>
          <p:spPr>
            <a:xfrm>
              <a:off x="844231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4" name="Google Shape;5273;p33">
              <a:extLst>
                <a:ext uri="{FF2B5EF4-FFF2-40B4-BE49-F238E27FC236}">
                  <a16:creationId xmlns:a16="http://schemas.microsoft.com/office/drawing/2014/main" id="{1CFBF206-74EC-4BFB-8678-7DB67FBD08D9}"/>
                </a:ext>
              </a:extLst>
            </p:cNvPr>
            <p:cNvSpPr/>
            <p:nvPr/>
          </p:nvSpPr>
          <p:spPr>
            <a:xfrm>
              <a:off x="862646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5" name="Google Shape;5274;p33">
              <a:extLst>
                <a:ext uri="{FF2B5EF4-FFF2-40B4-BE49-F238E27FC236}">
                  <a16:creationId xmlns:a16="http://schemas.microsoft.com/office/drawing/2014/main" id="{5803BE58-FCE1-47BA-84FA-7232732B2985}"/>
                </a:ext>
              </a:extLst>
            </p:cNvPr>
            <p:cNvSpPr/>
            <p:nvPr/>
          </p:nvSpPr>
          <p:spPr>
            <a:xfrm>
              <a:off x="845977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6" name="Google Shape;5275;p33">
              <a:extLst>
                <a:ext uri="{FF2B5EF4-FFF2-40B4-BE49-F238E27FC236}">
                  <a16:creationId xmlns:a16="http://schemas.microsoft.com/office/drawing/2014/main" id="{2E118DF1-2681-44CC-91FB-F1CD6B5A00DE}"/>
                </a:ext>
              </a:extLst>
            </p:cNvPr>
            <p:cNvSpPr/>
            <p:nvPr/>
          </p:nvSpPr>
          <p:spPr>
            <a:xfrm>
              <a:off x="869949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7" name="Google Shape;5276;p33">
              <a:extLst>
                <a:ext uri="{FF2B5EF4-FFF2-40B4-BE49-F238E27FC236}">
                  <a16:creationId xmlns:a16="http://schemas.microsoft.com/office/drawing/2014/main" id="{8AAD3F67-E3E3-4256-A907-1E2B44DBDE09}"/>
                </a:ext>
              </a:extLst>
            </p:cNvPr>
            <p:cNvSpPr/>
            <p:nvPr/>
          </p:nvSpPr>
          <p:spPr>
            <a:xfrm>
              <a:off x="9128116" y="4779968"/>
              <a:ext cx="65087"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8" name="Google Shape;5277;p33">
              <a:extLst>
                <a:ext uri="{FF2B5EF4-FFF2-40B4-BE49-F238E27FC236}">
                  <a16:creationId xmlns:a16="http://schemas.microsoft.com/office/drawing/2014/main" id="{CA6FC5E0-D0BE-4F48-82FE-6EA2A91D9564}"/>
                </a:ext>
              </a:extLst>
            </p:cNvPr>
            <p:cNvSpPr/>
            <p:nvPr/>
          </p:nvSpPr>
          <p:spPr>
            <a:xfrm>
              <a:off x="895349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9" name="Google Shape;5278;p33">
              <a:extLst>
                <a:ext uri="{FF2B5EF4-FFF2-40B4-BE49-F238E27FC236}">
                  <a16:creationId xmlns:a16="http://schemas.microsoft.com/office/drawing/2014/main" id="{47362521-4F49-4A26-826B-4E1D1D5E322D}"/>
                </a:ext>
              </a:extLst>
            </p:cNvPr>
            <p:cNvSpPr/>
            <p:nvPr/>
          </p:nvSpPr>
          <p:spPr>
            <a:xfrm>
              <a:off x="844707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0" name="Google Shape;5279;p33">
              <a:extLst>
                <a:ext uri="{FF2B5EF4-FFF2-40B4-BE49-F238E27FC236}">
                  <a16:creationId xmlns:a16="http://schemas.microsoft.com/office/drawing/2014/main" id="{F3837CB6-6809-4E12-AF8D-9DDB945FD559}"/>
                </a:ext>
              </a:extLst>
            </p:cNvPr>
            <p:cNvSpPr/>
            <p:nvPr/>
          </p:nvSpPr>
          <p:spPr>
            <a:xfrm>
              <a:off x="868837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1" name="Google Shape;5280;p33">
              <a:extLst>
                <a:ext uri="{FF2B5EF4-FFF2-40B4-BE49-F238E27FC236}">
                  <a16:creationId xmlns:a16="http://schemas.microsoft.com/office/drawing/2014/main" id="{AE6357B3-94E5-42E6-AC40-D23B7563A431}"/>
                </a:ext>
              </a:extLst>
            </p:cNvPr>
            <p:cNvSpPr/>
            <p:nvPr/>
          </p:nvSpPr>
          <p:spPr>
            <a:xfrm>
              <a:off x="9118591"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2" name="Google Shape;5281;p33">
              <a:extLst>
                <a:ext uri="{FF2B5EF4-FFF2-40B4-BE49-F238E27FC236}">
                  <a16:creationId xmlns:a16="http://schemas.microsoft.com/office/drawing/2014/main" id="{51D728CA-007F-41F4-A441-391A84AFC2F5}"/>
                </a:ext>
              </a:extLst>
            </p:cNvPr>
            <p:cNvSpPr/>
            <p:nvPr/>
          </p:nvSpPr>
          <p:spPr>
            <a:xfrm>
              <a:off x="8943966"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3" name="Google Shape;5282;p33">
              <a:extLst>
                <a:ext uri="{FF2B5EF4-FFF2-40B4-BE49-F238E27FC236}">
                  <a16:creationId xmlns:a16="http://schemas.microsoft.com/office/drawing/2014/main" id="{9CB2C56A-0786-48D4-82F5-1635E0A77F10}"/>
                </a:ext>
              </a:extLst>
            </p:cNvPr>
            <p:cNvSpPr/>
            <p:nvPr/>
          </p:nvSpPr>
          <p:spPr>
            <a:xfrm>
              <a:off x="8799504" y="4325943"/>
              <a:ext cx="422274" cy="854075"/>
            </a:xfrm>
            <a:custGeom>
              <a:avLst/>
              <a:gdLst/>
              <a:ahLst/>
              <a:cxnLst/>
              <a:rect l="l" t="t" r="r" b="b"/>
              <a:pathLst>
                <a:path w="197" h="396" extrusionOk="0">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44" name="Google Shape;5312;p33">
            <a:extLst>
              <a:ext uri="{FF2B5EF4-FFF2-40B4-BE49-F238E27FC236}">
                <a16:creationId xmlns:a16="http://schemas.microsoft.com/office/drawing/2014/main" id="{AE736BB5-9BB2-4FBB-9A03-4440340ED93B}"/>
              </a:ext>
            </a:extLst>
          </p:cNvPr>
          <p:cNvSpPr/>
          <p:nvPr/>
        </p:nvSpPr>
        <p:spPr>
          <a:xfrm flipH="1">
            <a:off x="9642534" y="5026764"/>
            <a:ext cx="1677062"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التربيع </a:t>
            </a:r>
            <a:r>
              <a:rPr lang="ar-SA" sz="2400" dirty="0">
                <a:solidFill>
                  <a:schemeClr val="lt1"/>
                </a:solidFill>
                <a:latin typeface="Tajawal"/>
                <a:ea typeface="Tajawal"/>
                <a:cs typeface="Tajawal"/>
                <a:sym typeface="Tajawal"/>
              </a:rPr>
              <a:t>الأخير</a:t>
            </a:r>
            <a:endParaRPr sz="2400" dirty="0">
              <a:solidFill>
                <a:schemeClr val="lt1"/>
              </a:solidFill>
              <a:latin typeface="Tajawal"/>
              <a:ea typeface="Tajawal"/>
              <a:cs typeface="Tajawal"/>
              <a:sym typeface="Tajawal"/>
            </a:endParaRPr>
          </a:p>
        </p:txBody>
      </p:sp>
      <p:cxnSp>
        <p:nvCxnSpPr>
          <p:cNvPr id="147" name="Google Shape;5317;p33">
            <a:extLst>
              <a:ext uri="{FF2B5EF4-FFF2-40B4-BE49-F238E27FC236}">
                <a16:creationId xmlns:a16="http://schemas.microsoft.com/office/drawing/2014/main" id="{76C7180C-04B3-4C32-9196-984A70D15621}"/>
              </a:ext>
            </a:extLst>
          </p:cNvPr>
          <p:cNvCxnSpPr/>
          <p:nvPr/>
        </p:nvCxnSpPr>
        <p:spPr>
          <a:xfrm>
            <a:off x="10470883" y="3912709"/>
            <a:ext cx="0" cy="1001487"/>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50" name="!!morph14">
            <a:extLst>
              <a:ext uri="{FF2B5EF4-FFF2-40B4-BE49-F238E27FC236}">
                <a16:creationId xmlns:a16="http://schemas.microsoft.com/office/drawing/2014/main" id="{AE76E5C0-0FFE-43D2-83D7-F6F1EFFCD48C}"/>
              </a:ext>
            </a:extLst>
          </p:cNvPr>
          <p:cNvSpPr txBox="1"/>
          <p:nvPr/>
        </p:nvSpPr>
        <p:spPr>
          <a:xfrm>
            <a:off x="6123345" y="361388"/>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152" name="Google Shape;5283;p33">
            <a:extLst>
              <a:ext uri="{FF2B5EF4-FFF2-40B4-BE49-F238E27FC236}">
                <a16:creationId xmlns:a16="http://schemas.microsoft.com/office/drawing/2014/main" id="{748A85C9-6CE0-4DA4-93E9-F8377B65B70E}"/>
              </a:ext>
            </a:extLst>
          </p:cNvPr>
          <p:cNvGrpSpPr/>
          <p:nvPr/>
        </p:nvGrpSpPr>
        <p:grpSpPr>
          <a:xfrm>
            <a:off x="770283" y="2374174"/>
            <a:ext cx="824655" cy="847062"/>
            <a:chOff x="7175494" y="4325943"/>
            <a:chExt cx="847725" cy="854075"/>
          </a:xfrm>
        </p:grpSpPr>
        <p:sp>
          <p:nvSpPr>
            <p:cNvPr id="153" name="Google Shape;5284;p33">
              <a:extLst>
                <a:ext uri="{FF2B5EF4-FFF2-40B4-BE49-F238E27FC236}">
                  <a16:creationId xmlns:a16="http://schemas.microsoft.com/office/drawing/2014/main" id="{956AB4A2-E993-4748-B5B1-245E4D1FBE3B}"/>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154" name="Google Shape;5285;p33">
              <a:extLst>
                <a:ext uri="{FF2B5EF4-FFF2-40B4-BE49-F238E27FC236}">
                  <a16:creationId xmlns:a16="http://schemas.microsoft.com/office/drawing/2014/main" id="{7A935114-C76B-40BA-8923-2493B946EDA4}"/>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5" name="Google Shape;5286;p33">
              <a:extLst>
                <a:ext uri="{FF2B5EF4-FFF2-40B4-BE49-F238E27FC236}">
                  <a16:creationId xmlns:a16="http://schemas.microsoft.com/office/drawing/2014/main" id="{5F15693E-6361-45B9-8A70-DD74A2D99273}"/>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6" name="Google Shape;5287;p33">
              <a:extLst>
                <a:ext uri="{FF2B5EF4-FFF2-40B4-BE49-F238E27FC236}">
                  <a16:creationId xmlns:a16="http://schemas.microsoft.com/office/drawing/2014/main" id="{7FCE39BE-A3A3-4985-B9E3-530A867AE97B}"/>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7" name="Google Shape;5288;p33">
              <a:extLst>
                <a:ext uri="{FF2B5EF4-FFF2-40B4-BE49-F238E27FC236}">
                  <a16:creationId xmlns:a16="http://schemas.microsoft.com/office/drawing/2014/main" id="{DA5C349B-A87C-4AC5-B469-41E91244201D}"/>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8" name="Google Shape;5289;p33">
              <a:extLst>
                <a:ext uri="{FF2B5EF4-FFF2-40B4-BE49-F238E27FC236}">
                  <a16:creationId xmlns:a16="http://schemas.microsoft.com/office/drawing/2014/main" id="{6B500BBE-07F8-4DED-843B-8C84400312F3}"/>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9" name="Google Shape;5290;p33">
              <a:extLst>
                <a:ext uri="{FF2B5EF4-FFF2-40B4-BE49-F238E27FC236}">
                  <a16:creationId xmlns:a16="http://schemas.microsoft.com/office/drawing/2014/main" id="{9E516A61-EF02-4040-883C-6B102648ADB0}"/>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0" name="Google Shape;5291;p33">
              <a:extLst>
                <a:ext uri="{FF2B5EF4-FFF2-40B4-BE49-F238E27FC236}">
                  <a16:creationId xmlns:a16="http://schemas.microsoft.com/office/drawing/2014/main" id="{F13DB010-F8CC-4472-8E3D-C7641A622C6F}"/>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1" name="Google Shape;5292;p33">
              <a:extLst>
                <a:ext uri="{FF2B5EF4-FFF2-40B4-BE49-F238E27FC236}">
                  <a16:creationId xmlns:a16="http://schemas.microsoft.com/office/drawing/2014/main" id="{57F2CCB3-5511-4E5B-BBF9-473379C2E9E2}"/>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2" name="Google Shape;5293;p33">
              <a:extLst>
                <a:ext uri="{FF2B5EF4-FFF2-40B4-BE49-F238E27FC236}">
                  <a16:creationId xmlns:a16="http://schemas.microsoft.com/office/drawing/2014/main" id="{FAAA06B2-71F2-4120-A575-397A90C8A896}"/>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3" name="Google Shape;5294;p33">
              <a:extLst>
                <a:ext uri="{FF2B5EF4-FFF2-40B4-BE49-F238E27FC236}">
                  <a16:creationId xmlns:a16="http://schemas.microsoft.com/office/drawing/2014/main" id="{056BE603-9BB4-4937-BFE2-DB8C72B29504}"/>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4" name="Google Shape;5295;p33">
              <a:extLst>
                <a:ext uri="{FF2B5EF4-FFF2-40B4-BE49-F238E27FC236}">
                  <a16:creationId xmlns:a16="http://schemas.microsoft.com/office/drawing/2014/main" id="{6E9AA898-4FB5-4517-A931-962FDDAC8860}"/>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5" name="Google Shape;5296;p33">
              <a:extLst>
                <a:ext uri="{FF2B5EF4-FFF2-40B4-BE49-F238E27FC236}">
                  <a16:creationId xmlns:a16="http://schemas.microsoft.com/office/drawing/2014/main" id="{13D8D565-C380-4EE7-9873-7E5FD194A5E9}"/>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6" name="Google Shape;5297;p33">
              <a:extLst>
                <a:ext uri="{FF2B5EF4-FFF2-40B4-BE49-F238E27FC236}">
                  <a16:creationId xmlns:a16="http://schemas.microsoft.com/office/drawing/2014/main" id="{A88255D4-50A3-4602-8143-992D6A5D0BDF}"/>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7" name="Google Shape;5298;p33">
              <a:extLst>
                <a:ext uri="{FF2B5EF4-FFF2-40B4-BE49-F238E27FC236}">
                  <a16:creationId xmlns:a16="http://schemas.microsoft.com/office/drawing/2014/main" id="{D7BA89CB-F459-4883-9180-6789A346B7FC}"/>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8" name="Google Shape;5299;p33">
              <a:extLst>
                <a:ext uri="{FF2B5EF4-FFF2-40B4-BE49-F238E27FC236}">
                  <a16:creationId xmlns:a16="http://schemas.microsoft.com/office/drawing/2014/main" id="{CE2D9405-10BA-4A07-AC6F-A917C2318B69}"/>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9" name="Google Shape;5300;p33">
              <a:extLst>
                <a:ext uri="{FF2B5EF4-FFF2-40B4-BE49-F238E27FC236}">
                  <a16:creationId xmlns:a16="http://schemas.microsoft.com/office/drawing/2014/main" id="{62D99F0B-99C4-48E0-B262-54AA8B400EFA}"/>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0" name="Google Shape;5301;p33">
              <a:extLst>
                <a:ext uri="{FF2B5EF4-FFF2-40B4-BE49-F238E27FC236}">
                  <a16:creationId xmlns:a16="http://schemas.microsoft.com/office/drawing/2014/main" id="{533B94F7-8D70-48D6-B548-088EB8694BE8}"/>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1" name="Google Shape;5302;p33">
              <a:extLst>
                <a:ext uri="{FF2B5EF4-FFF2-40B4-BE49-F238E27FC236}">
                  <a16:creationId xmlns:a16="http://schemas.microsoft.com/office/drawing/2014/main" id="{8276CDA3-2D9A-4EE8-9E46-810731114C18}"/>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2" name="Google Shape;5303;p33">
              <a:extLst>
                <a:ext uri="{FF2B5EF4-FFF2-40B4-BE49-F238E27FC236}">
                  <a16:creationId xmlns:a16="http://schemas.microsoft.com/office/drawing/2014/main" id="{D0276ABD-BF0E-4334-BD3A-13E95BC7711E}"/>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3" name="Google Shape;5304;p33">
              <a:extLst>
                <a:ext uri="{FF2B5EF4-FFF2-40B4-BE49-F238E27FC236}">
                  <a16:creationId xmlns:a16="http://schemas.microsoft.com/office/drawing/2014/main" id="{DEED1502-08D1-4FB2-A246-DF68A21F478F}"/>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4" name="Google Shape;5305;p33">
              <a:extLst>
                <a:ext uri="{FF2B5EF4-FFF2-40B4-BE49-F238E27FC236}">
                  <a16:creationId xmlns:a16="http://schemas.microsoft.com/office/drawing/2014/main" id="{0EF03282-7C13-40FF-9514-8B03D27CFF60}"/>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5" name="Google Shape;5306;p33">
              <a:extLst>
                <a:ext uri="{FF2B5EF4-FFF2-40B4-BE49-F238E27FC236}">
                  <a16:creationId xmlns:a16="http://schemas.microsoft.com/office/drawing/2014/main" id="{7370BA6D-9E48-41C2-8DE3-A94C4DCD293A}"/>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6" name="Google Shape;5307;p33">
              <a:extLst>
                <a:ext uri="{FF2B5EF4-FFF2-40B4-BE49-F238E27FC236}">
                  <a16:creationId xmlns:a16="http://schemas.microsoft.com/office/drawing/2014/main" id="{6685D4A8-ED1D-4B6A-85A0-3622A996D921}"/>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7" name="Google Shape;5308;p33">
              <a:extLst>
                <a:ext uri="{FF2B5EF4-FFF2-40B4-BE49-F238E27FC236}">
                  <a16:creationId xmlns:a16="http://schemas.microsoft.com/office/drawing/2014/main" id="{120C0519-2F54-4BC5-BD28-A961C1B8A7E6}"/>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8" name="Google Shape;5309;p33">
              <a:extLst>
                <a:ext uri="{FF2B5EF4-FFF2-40B4-BE49-F238E27FC236}">
                  <a16:creationId xmlns:a16="http://schemas.microsoft.com/office/drawing/2014/main" id="{33F2BFCE-4A0A-401A-9B64-B76FB9CCE446}"/>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62" name="!!مورف 1">
            <a:extLst>
              <a:ext uri="{FF2B5EF4-FFF2-40B4-BE49-F238E27FC236}">
                <a16:creationId xmlns:a16="http://schemas.microsoft.com/office/drawing/2014/main" id="{8B24CD7A-7754-4D55-A8B9-81D17FF96EC5}"/>
              </a:ext>
            </a:extLst>
          </p:cNvPr>
          <p:cNvSpPr txBox="1"/>
          <p:nvPr/>
        </p:nvSpPr>
        <p:spPr>
          <a:xfrm>
            <a:off x="5466719" y="1148967"/>
            <a:ext cx="3676873" cy="400110"/>
          </a:xfrm>
          <a:prstGeom prst="rect">
            <a:avLst/>
          </a:prstGeom>
          <a:noFill/>
        </p:spPr>
        <p:txBody>
          <a:bodyPr wrap="square" rtlCol="1">
            <a:spAutoFit/>
          </a:bodyPr>
          <a:lstStyle/>
          <a:p>
            <a:pPr algn="ctr"/>
            <a:r>
              <a:rPr lang="ar-SA" sz="2000" dirty="0">
                <a:solidFill>
                  <a:srgbClr val="FF3300"/>
                </a:solidFill>
                <a:latin typeface="Tajawal Medium" panose="00000600000000000000" pitchFamily="2" charset="-78"/>
                <a:ea typeface="GE SS Two Bold" panose="020A0503020102020204" pitchFamily="18" charset="-78"/>
                <a:cs typeface="Tajawal Medium" panose="00000600000000000000" pitchFamily="2" charset="-78"/>
              </a:rPr>
              <a:t>مرحلة التناقص </a:t>
            </a:r>
          </a:p>
        </p:txBody>
      </p:sp>
    </p:spTree>
    <p:extLst>
      <p:ext uri="{BB962C8B-B14F-4D97-AF65-F5344CB8AC3E}">
        <p14:creationId xmlns:p14="http://schemas.microsoft.com/office/powerpoint/2010/main" val="295584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5311;p33">
            <a:extLst>
              <a:ext uri="{FF2B5EF4-FFF2-40B4-BE49-F238E27FC236}">
                <a16:creationId xmlns:a16="http://schemas.microsoft.com/office/drawing/2014/main" id="{4C7425AA-16B8-4004-BE12-33E93590E15F}"/>
              </a:ext>
            </a:extLst>
          </p:cNvPr>
          <p:cNvSpPr/>
          <p:nvPr/>
        </p:nvSpPr>
        <p:spPr>
          <a:xfrm flipH="1">
            <a:off x="344080" y="3912709"/>
            <a:ext cx="1677063"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الأحـدب </a:t>
            </a:r>
            <a:r>
              <a:rPr lang="ar-SA" sz="1600" dirty="0">
                <a:solidFill>
                  <a:schemeClr val="lt1"/>
                </a:solidFill>
                <a:latin typeface="Tajawal"/>
                <a:ea typeface="Tajawal"/>
                <a:cs typeface="Tajawal"/>
                <a:sym typeface="Tajawal"/>
              </a:rPr>
              <a:t>الأخير </a:t>
            </a:r>
            <a:endParaRPr sz="1600" dirty="0">
              <a:solidFill>
                <a:schemeClr val="lt1"/>
              </a:solidFill>
              <a:latin typeface="Tajawal"/>
              <a:ea typeface="Tajawal"/>
              <a:cs typeface="Tajawal"/>
              <a:sym typeface="Tajawal"/>
            </a:endParaRPr>
          </a:p>
        </p:txBody>
      </p:sp>
      <p:cxnSp>
        <p:nvCxnSpPr>
          <p:cNvPr id="61" name="Google Shape;5316;p33">
            <a:extLst>
              <a:ext uri="{FF2B5EF4-FFF2-40B4-BE49-F238E27FC236}">
                <a16:creationId xmlns:a16="http://schemas.microsoft.com/office/drawing/2014/main" id="{9D7D5EBB-E509-497A-8380-5524FF4DBD76}"/>
              </a:ext>
            </a:extLst>
          </p:cNvPr>
          <p:cNvCxnSpPr>
            <a:cxnSpLocks/>
          </p:cNvCxnSpPr>
          <p:nvPr/>
        </p:nvCxnSpPr>
        <p:spPr>
          <a:xfrm>
            <a:off x="1153632" y="3283115"/>
            <a:ext cx="0" cy="629594"/>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66" name="مربع نص 65">
            <a:extLst>
              <a:ext uri="{FF2B5EF4-FFF2-40B4-BE49-F238E27FC236}">
                <a16:creationId xmlns:a16="http://schemas.microsoft.com/office/drawing/2014/main" id="{57BC5B57-E3C9-400D-BE7F-433D752846AA}"/>
              </a:ext>
            </a:extLst>
          </p:cNvPr>
          <p:cNvSpPr txBox="1"/>
          <p:nvPr/>
        </p:nvSpPr>
        <p:spPr>
          <a:xfrm>
            <a:off x="3066227" y="2127106"/>
            <a:ext cx="5865687" cy="1077218"/>
          </a:xfrm>
          <a:prstGeom prst="rect">
            <a:avLst/>
          </a:prstGeom>
          <a:noFill/>
        </p:spPr>
        <p:txBody>
          <a:bodyPr wrap="square">
            <a:spAutoFit/>
          </a:bodyPr>
          <a:lstStyle/>
          <a:p>
            <a:r>
              <a:rPr lang="ar-SA" sz="3200" dirty="0">
                <a:solidFill>
                  <a:schemeClr val="bg1"/>
                </a:solidFill>
              </a:rPr>
              <a:t>يصبح الجزء الأكبر من النصف المضاء للقمر عن اليسار.</a:t>
            </a:r>
          </a:p>
        </p:txBody>
      </p:sp>
      <p:sp>
        <p:nvSpPr>
          <p:cNvPr id="144" name="Google Shape;5312;p33">
            <a:extLst>
              <a:ext uri="{FF2B5EF4-FFF2-40B4-BE49-F238E27FC236}">
                <a16:creationId xmlns:a16="http://schemas.microsoft.com/office/drawing/2014/main" id="{AE736BB5-9BB2-4FBB-9A03-4440340ED93B}"/>
              </a:ext>
            </a:extLst>
          </p:cNvPr>
          <p:cNvSpPr/>
          <p:nvPr/>
        </p:nvSpPr>
        <p:spPr>
          <a:xfrm flipH="1">
            <a:off x="1829986" y="3908965"/>
            <a:ext cx="1677062"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التربيع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cxnSp>
        <p:nvCxnSpPr>
          <p:cNvPr id="147" name="Google Shape;5317;p33">
            <a:extLst>
              <a:ext uri="{FF2B5EF4-FFF2-40B4-BE49-F238E27FC236}">
                <a16:creationId xmlns:a16="http://schemas.microsoft.com/office/drawing/2014/main" id="{76C7180C-04B3-4C32-9196-984A70D15621}"/>
              </a:ext>
            </a:extLst>
          </p:cNvPr>
          <p:cNvCxnSpPr>
            <a:cxnSpLocks/>
          </p:cNvCxnSpPr>
          <p:nvPr/>
        </p:nvCxnSpPr>
        <p:spPr>
          <a:xfrm>
            <a:off x="2538614" y="3237177"/>
            <a:ext cx="0" cy="665535"/>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91" name="Google Shape;5229;p33">
            <a:extLst>
              <a:ext uri="{FF2B5EF4-FFF2-40B4-BE49-F238E27FC236}">
                <a16:creationId xmlns:a16="http://schemas.microsoft.com/office/drawing/2014/main" id="{D0DEA43E-9931-4D8F-90CE-104A9C2601E1}"/>
              </a:ext>
            </a:extLst>
          </p:cNvPr>
          <p:cNvGrpSpPr/>
          <p:nvPr/>
        </p:nvGrpSpPr>
        <p:grpSpPr>
          <a:xfrm flipH="1">
            <a:off x="9490284" y="1175105"/>
            <a:ext cx="2337201" cy="2422807"/>
            <a:chOff x="9577378" y="4325943"/>
            <a:chExt cx="846137" cy="854075"/>
          </a:xfrm>
        </p:grpSpPr>
        <p:sp>
          <p:nvSpPr>
            <p:cNvPr id="92" name="Google Shape;5230;p33">
              <a:extLst>
                <a:ext uri="{FF2B5EF4-FFF2-40B4-BE49-F238E27FC236}">
                  <a16:creationId xmlns:a16="http://schemas.microsoft.com/office/drawing/2014/main" id="{7001D0B7-AFA7-4E57-BA69-58019778BFA9}"/>
                </a:ext>
              </a:extLst>
            </p:cNvPr>
            <p:cNvSpPr/>
            <p:nvPr/>
          </p:nvSpPr>
          <p:spPr>
            <a:xfrm>
              <a:off x="969009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3" name="Google Shape;5231;p33">
              <a:extLst>
                <a:ext uri="{FF2B5EF4-FFF2-40B4-BE49-F238E27FC236}">
                  <a16:creationId xmlns:a16="http://schemas.microsoft.com/office/drawing/2014/main" id="{866CF423-7132-408B-85CA-EE699C2DF5CD}"/>
                </a:ext>
              </a:extLst>
            </p:cNvPr>
            <p:cNvSpPr/>
            <p:nvPr/>
          </p:nvSpPr>
          <p:spPr>
            <a:xfrm>
              <a:off x="9577378"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4" name="Google Shape;5232;p33">
              <a:extLst>
                <a:ext uri="{FF2B5EF4-FFF2-40B4-BE49-F238E27FC236}">
                  <a16:creationId xmlns:a16="http://schemas.microsoft.com/office/drawing/2014/main" id="{26A722B9-B66C-4AE3-8D46-0A87F779E360}"/>
                </a:ext>
              </a:extLst>
            </p:cNvPr>
            <p:cNvSpPr/>
            <p:nvPr/>
          </p:nvSpPr>
          <p:spPr>
            <a:xfrm>
              <a:off x="1002029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5" name="Google Shape;5233;p33">
              <a:extLst>
                <a:ext uri="{FF2B5EF4-FFF2-40B4-BE49-F238E27FC236}">
                  <a16:creationId xmlns:a16="http://schemas.microsoft.com/office/drawing/2014/main" id="{537F723E-07FD-4717-8915-A30343845FE0}"/>
                </a:ext>
              </a:extLst>
            </p:cNvPr>
            <p:cNvSpPr/>
            <p:nvPr/>
          </p:nvSpPr>
          <p:spPr>
            <a:xfrm>
              <a:off x="981867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6" name="Google Shape;5234;p33">
              <a:extLst>
                <a:ext uri="{FF2B5EF4-FFF2-40B4-BE49-F238E27FC236}">
                  <a16:creationId xmlns:a16="http://schemas.microsoft.com/office/drawing/2014/main" id="{212F1063-28BA-4A55-A07E-31CFFECAB9C6}"/>
                </a:ext>
              </a:extLst>
            </p:cNvPr>
            <p:cNvSpPr/>
            <p:nvPr/>
          </p:nvSpPr>
          <p:spPr>
            <a:xfrm>
              <a:off x="9639291"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7" name="Google Shape;5235;p33">
              <a:extLst>
                <a:ext uri="{FF2B5EF4-FFF2-40B4-BE49-F238E27FC236}">
                  <a16:creationId xmlns:a16="http://schemas.microsoft.com/office/drawing/2014/main" id="{03DA45D9-9458-4A71-8C2A-2596AD1CBA44}"/>
                </a:ext>
              </a:extLst>
            </p:cNvPr>
            <p:cNvSpPr/>
            <p:nvPr/>
          </p:nvSpPr>
          <p:spPr>
            <a:xfrm>
              <a:off x="9658341"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8" name="Google Shape;5236;p33">
              <a:extLst>
                <a:ext uri="{FF2B5EF4-FFF2-40B4-BE49-F238E27FC236}">
                  <a16:creationId xmlns:a16="http://schemas.microsoft.com/office/drawing/2014/main" id="{49CD9945-51FC-4DD6-B486-A89A21BB49C9}"/>
                </a:ext>
              </a:extLst>
            </p:cNvPr>
            <p:cNvSpPr/>
            <p:nvPr/>
          </p:nvSpPr>
          <p:spPr>
            <a:xfrm>
              <a:off x="984566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9" name="Google Shape;5237;p33">
              <a:extLst>
                <a:ext uri="{FF2B5EF4-FFF2-40B4-BE49-F238E27FC236}">
                  <a16:creationId xmlns:a16="http://schemas.microsoft.com/office/drawing/2014/main" id="{6DB8C262-A258-44FB-88A3-C42E5CAEC32F}"/>
                </a:ext>
              </a:extLst>
            </p:cNvPr>
            <p:cNvSpPr/>
            <p:nvPr/>
          </p:nvSpPr>
          <p:spPr>
            <a:xfrm>
              <a:off x="10053628"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0" name="Google Shape;5238;p33">
              <a:extLst>
                <a:ext uri="{FF2B5EF4-FFF2-40B4-BE49-F238E27FC236}">
                  <a16:creationId xmlns:a16="http://schemas.microsoft.com/office/drawing/2014/main" id="{AC450D22-8A32-4929-AAD1-6144422EB7BB}"/>
                </a:ext>
              </a:extLst>
            </p:cNvPr>
            <p:cNvSpPr/>
            <p:nvPr/>
          </p:nvSpPr>
          <p:spPr>
            <a:xfrm>
              <a:off x="1002981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1" name="Google Shape;5239;p33">
              <a:extLst>
                <a:ext uri="{FF2B5EF4-FFF2-40B4-BE49-F238E27FC236}">
                  <a16:creationId xmlns:a16="http://schemas.microsoft.com/office/drawing/2014/main" id="{195A18CE-6DF4-4D95-8E4E-47213C839926}"/>
                </a:ext>
              </a:extLst>
            </p:cNvPr>
            <p:cNvSpPr/>
            <p:nvPr/>
          </p:nvSpPr>
          <p:spPr>
            <a:xfrm>
              <a:off x="10072678"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2" name="Google Shape;5240;p33">
              <a:extLst>
                <a:ext uri="{FF2B5EF4-FFF2-40B4-BE49-F238E27FC236}">
                  <a16:creationId xmlns:a16="http://schemas.microsoft.com/office/drawing/2014/main" id="{3C3221C9-E5A3-47A7-A1D0-ED8975F45501}"/>
                </a:ext>
              </a:extLst>
            </p:cNvPr>
            <p:cNvSpPr/>
            <p:nvPr/>
          </p:nvSpPr>
          <p:spPr>
            <a:xfrm>
              <a:off x="1004569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3" name="Google Shape;5241;p33">
              <a:extLst>
                <a:ext uri="{FF2B5EF4-FFF2-40B4-BE49-F238E27FC236}">
                  <a16:creationId xmlns:a16="http://schemas.microsoft.com/office/drawing/2014/main" id="{674AB6A4-9678-4F23-B81A-1EC9712C6363}"/>
                </a:ext>
              </a:extLst>
            </p:cNvPr>
            <p:cNvSpPr/>
            <p:nvPr/>
          </p:nvSpPr>
          <p:spPr>
            <a:xfrm>
              <a:off x="979010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4" name="Google Shape;5242;p33">
              <a:extLst>
                <a:ext uri="{FF2B5EF4-FFF2-40B4-BE49-F238E27FC236}">
                  <a16:creationId xmlns:a16="http://schemas.microsoft.com/office/drawing/2014/main" id="{C1423340-8A00-4BAC-8941-B47C08B24D51}"/>
                </a:ext>
              </a:extLst>
            </p:cNvPr>
            <p:cNvSpPr/>
            <p:nvPr/>
          </p:nvSpPr>
          <p:spPr>
            <a:xfrm>
              <a:off x="976311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5" name="Google Shape;5243;p33">
              <a:extLst>
                <a:ext uri="{FF2B5EF4-FFF2-40B4-BE49-F238E27FC236}">
                  <a16:creationId xmlns:a16="http://schemas.microsoft.com/office/drawing/2014/main" id="{26ADB867-51A3-454F-A641-4CD4FEA9AD54}"/>
                </a:ext>
              </a:extLst>
            </p:cNvPr>
            <p:cNvSpPr/>
            <p:nvPr/>
          </p:nvSpPr>
          <p:spPr>
            <a:xfrm>
              <a:off x="983772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6" name="Google Shape;5244;p33">
              <a:extLst>
                <a:ext uri="{FF2B5EF4-FFF2-40B4-BE49-F238E27FC236}">
                  <a16:creationId xmlns:a16="http://schemas.microsoft.com/office/drawing/2014/main" id="{2FC251EB-3BC0-4497-80DB-885EC172C590}"/>
                </a:ext>
              </a:extLst>
            </p:cNvPr>
            <p:cNvSpPr/>
            <p:nvPr/>
          </p:nvSpPr>
          <p:spPr>
            <a:xfrm>
              <a:off x="9837728"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7" name="Google Shape;5245;p33">
              <a:extLst>
                <a:ext uri="{FF2B5EF4-FFF2-40B4-BE49-F238E27FC236}">
                  <a16:creationId xmlns:a16="http://schemas.microsoft.com/office/drawing/2014/main" id="{A30B83A0-8563-43B8-8CDE-E7EB021884B6}"/>
                </a:ext>
              </a:extLst>
            </p:cNvPr>
            <p:cNvSpPr/>
            <p:nvPr/>
          </p:nvSpPr>
          <p:spPr>
            <a:xfrm>
              <a:off x="9642466"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8" name="Google Shape;5246;p33">
              <a:extLst>
                <a:ext uri="{FF2B5EF4-FFF2-40B4-BE49-F238E27FC236}">
                  <a16:creationId xmlns:a16="http://schemas.microsoft.com/office/drawing/2014/main" id="{090D372C-79E9-4294-929D-A0197F64692C}"/>
                </a:ext>
              </a:extLst>
            </p:cNvPr>
            <p:cNvSpPr/>
            <p:nvPr/>
          </p:nvSpPr>
          <p:spPr>
            <a:xfrm>
              <a:off x="982661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9" name="Google Shape;5247;p33">
              <a:extLst>
                <a:ext uri="{FF2B5EF4-FFF2-40B4-BE49-F238E27FC236}">
                  <a16:creationId xmlns:a16="http://schemas.microsoft.com/office/drawing/2014/main" id="{D0DE3D27-A381-44E8-8007-1BD001D75006}"/>
                </a:ext>
              </a:extLst>
            </p:cNvPr>
            <p:cNvSpPr/>
            <p:nvPr/>
          </p:nvSpPr>
          <p:spPr>
            <a:xfrm>
              <a:off x="965992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0" name="Google Shape;5248;p33">
              <a:extLst>
                <a:ext uri="{FF2B5EF4-FFF2-40B4-BE49-F238E27FC236}">
                  <a16:creationId xmlns:a16="http://schemas.microsoft.com/office/drawing/2014/main" id="{0CC87C7D-5258-4A01-A592-E9B5E6704706}"/>
                </a:ext>
              </a:extLst>
            </p:cNvPr>
            <p:cNvSpPr/>
            <p:nvPr/>
          </p:nvSpPr>
          <p:spPr>
            <a:xfrm>
              <a:off x="989964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1" name="Google Shape;5249;p33">
              <a:extLst>
                <a:ext uri="{FF2B5EF4-FFF2-40B4-BE49-F238E27FC236}">
                  <a16:creationId xmlns:a16="http://schemas.microsoft.com/office/drawing/2014/main" id="{58DBEF71-0192-4A1D-BB01-01EE2BBFD47D}"/>
                </a:ext>
              </a:extLst>
            </p:cNvPr>
            <p:cNvSpPr/>
            <p:nvPr/>
          </p:nvSpPr>
          <p:spPr>
            <a:xfrm>
              <a:off x="10328265"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2" name="Google Shape;5250;p33">
              <a:extLst>
                <a:ext uri="{FF2B5EF4-FFF2-40B4-BE49-F238E27FC236}">
                  <a16:creationId xmlns:a16="http://schemas.microsoft.com/office/drawing/2014/main" id="{28D7A513-6E53-47BE-9033-E5A50F811C2C}"/>
                </a:ext>
              </a:extLst>
            </p:cNvPr>
            <p:cNvSpPr/>
            <p:nvPr/>
          </p:nvSpPr>
          <p:spPr>
            <a:xfrm>
              <a:off x="10155227"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3" name="Google Shape;5251;p33">
              <a:extLst>
                <a:ext uri="{FF2B5EF4-FFF2-40B4-BE49-F238E27FC236}">
                  <a16:creationId xmlns:a16="http://schemas.microsoft.com/office/drawing/2014/main" id="{B339D5AE-1340-46BB-AA5C-101A2B8BA359}"/>
                </a:ext>
              </a:extLst>
            </p:cNvPr>
            <p:cNvSpPr/>
            <p:nvPr/>
          </p:nvSpPr>
          <p:spPr>
            <a:xfrm>
              <a:off x="964722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4" name="Google Shape;5252;p33">
              <a:extLst>
                <a:ext uri="{FF2B5EF4-FFF2-40B4-BE49-F238E27FC236}">
                  <a16:creationId xmlns:a16="http://schemas.microsoft.com/office/drawing/2014/main" id="{A332F647-5B98-4654-B36E-A84A05D7F208}"/>
                </a:ext>
              </a:extLst>
            </p:cNvPr>
            <p:cNvSpPr/>
            <p:nvPr/>
          </p:nvSpPr>
          <p:spPr>
            <a:xfrm>
              <a:off x="988852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5" name="Google Shape;5253;p33">
              <a:extLst>
                <a:ext uri="{FF2B5EF4-FFF2-40B4-BE49-F238E27FC236}">
                  <a16:creationId xmlns:a16="http://schemas.microsoft.com/office/drawing/2014/main" id="{AE0974D9-83FC-4267-8357-4F699C5B3590}"/>
                </a:ext>
              </a:extLst>
            </p:cNvPr>
            <p:cNvSpPr/>
            <p:nvPr/>
          </p:nvSpPr>
          <p:spPr>
            <a:xfrm>
              <a:off x="1031874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6" name="Google Shape;5254;p33">
              <a:extLst>
                <a:ext uri="{FF2B5EF4-FFF2-40B4-BE49-F238E27FC236}">
                  <a16:creationId xmlns:a16="http://schemas.microsoft.com/office/drawing/2014/main" id="{053E8AA7-3533-440D-B6F4-531487054B7D}"/>
                </a:ext>
              </a:extLst>
            </p:cNvPr>
            <p:cNvSpPr/>
            <p:nvPr/>
          </p:nvSpPr>
          <p:spPr>
            <a:xfrm>
              <a:off x="1014411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5" name="Google Shape;5255;p33">
              <a:extLst>
                <a:ext uri="{FF2B5EF4-FFF2-40B4-BE49-F238E27FC236}">
                  <a16:creationId xmlns:a16="http://schemas.microsoft.com/office/drawing/2014/main" id="{C80B62CB-65DD-4C7A-B569-E9DA7322297F}"/>
                </a:ext>
              </a:extLst>
            </p:cNvPr>
            <p:cNvSpPr/>
            <p:nvPr/>
          </p:nvSpPr>
          <p:spPr>
            <a:xfrm>
              <a:off x="9745653" y="4335468"/>
              <a:ext cx="677862" cy="836613"/>
            </a:xfrm>
            <a:custGeom>
              <a:avLst/>
              <a:gdLst/>
              <a:ahLst/>
              <a:cxnLst/>
              <a:rect l="l" t="t" r="r" b="b"/>
              <a:pathLst>
                <a:path w="317" h="388" extrusionOk="0">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75" name="Google Shape;5313;p33">
            <a:extLst>
              <a:ext uri="{FF2B5EF4-FFF2-40B4-BE49-F238E27FC236}">
                <a16:creationId xmlns:a16="http://schemas.microsoft.com/office/drawing/2014/main" id="{6D536032-A6BF-4D26-982D-029633D5A63E}"/>
              </a:ext>
            </a:extLst>
          </p:cNvPr>
          <p:cNvSpPr/>
          <p:nvPr/>
        </p:nvSpPr>
        <p:spPr>
          <a:xfrm flipH="1">
            <a:off x="9277722" y="5410909"/>
            <a:ext cx="2813117" cy="585539"/>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الهلال </a:t>
            </a:r>
            <a:r>
              <a:rPr lang="ar-SA" sz="2400" dirty="0">
                <a:solidFill>
                  <a:schemeClr val="lt1"/>
                </a:solidFill>
                <a:latin typeface="Tajawal"/>
                <a:ea typeface="Tajawal"/>
                <a:cs typeface="Tajawal"/>
                <a:sym typeface="Tajawal"/>
              </a:rPr>
              <a:t>الأخير</a:t>
            </a:r>
            <a:endParaRPr sz="2400" dirty="0">
              <a:solidFill>
                <a:schemeClr val="lt1"/>
              </a:solidFill>
              <a:latin typeface="Tajawal"/>
              <a:ea typeface="Tajawal"/>
              <a:cs typeface="Tajawal"/>
              <a:sym typeface="Tajawal"/>
            </a:endParaRPr>
          </a:p>
        </p:txBody>
      </p:sp>
      <p:cxnSp>
        <p:nvCxnSpPr>
          <p:cNvPr id="178" name="Google Shape;5318;p33">
            <a:extLst>
              <a:ext uri="{FF2B5EF4-FFF2-40B4-BE49-F238E27FC236}">
                <a16:creationId xmlns:a16="http://schemas.microsoft.com/office/drawing/2014/main" id="{F09054B7-A183-4CCC-9FB2-AE2BAF2B40C0}"/>
              </a:ext>
            </a:extLst>
          </p:cNvPr>
          <p:cNvCxnSpPr>
            <a:cxnSpLocks/>
          </p:cNvCxnSpPr>
          <p:nvPr/>
        </p:nvCxnSpPr>
        <p:spPr>
          <a:xfrm>
            <a:off x="10658885" y="3854750"/>
            <a:ext cx="0" cy="1270205"/>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80" name="!!morph14">
            <a:extLst>
              <a:ext uri="{FF2B5EF4-FFF2-40B4-BE49-F238E27FC236}">
                <a16:creationId xmlns:a16="http://schemas.microsoft.com/office/drawing/2014/main" id="{1094F3D2-2769-45AD-ABB0-7762B6BDF08A}"/>
              </a:ext>
            </a:extLst>
          </p:cNvPr>
          <p:cNvSpPr txBox="1"/>
          <p:nvPr/>
        </p:nvSpPr>
        <p:spPr>
          <a:xfrm>
            <a:off x="6123345" y="361388"/>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181" name="Google Shape;5256;p33">
            <a:extLst>
              <a:ext uri="{FF2B5EF4-FFF2-40B4-BE49-F238E27FC236}">
                <a16:creationId xmlns:a16="http://schemas.microsoft.com/office/drawing/2014/main" id="{848A47CD-88CD-463F-A5D8-5A8F43B3D0E9}"/>
              </a:ext>
            </a:extLst>
          </p:cNvPr>
          <p:cNvGrpSpPr/>
          <p:nvPr/>
        </p:nvGrpSpPr>
        <p:grpSpPr>
          <a:xfrm>
            <a:off x="2098231" y="2218572"/>
            <a:ext cx="819251" cy="862686"/>
            <a:chOff x="8382181" y="4325943"/>
            <a:chExt cx="841185" cy="854075"/>
          </a:xfrm>
        </p:grpSpPr>
        <p:sp>
          <p:nvSpPr>
            <p:cNvPr id="182" name="Google Shape;5257;p33">
              <a:extLst>
                <a:ext uri="{FF2B5EF4-FFF2-40B4-BE49-F238E27FC236}">
                  <a16:creationId xmlns:a16="http://schemas.microsoft.com/office/drawing/2014/main" id="{2CAF05A3-CC03-44EC-8FAC-D22BAD37BEF3}"/>
                </a:ext>
              </a:extLst>
            </p:cNvPr>
            <p:cNvSpPr/>
            <p:nvPr/>
          </p:nvSpPr>
          <p:spPr>
            <a:xfrm>
              <a:off x="848994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3" name="Google Shape;5258;p33">
              <a:extLst>
                <a:ext uri="{FF2B5EF4-FFF2-40B4-BE49-F238E27FC236}">
                  <a16:creationId xmlns:a16="http://schemas.microsoft.com/office/drawing/2014/main" id="{CB9E5A94-EBC2-4E42-B373-97AE91CE5323}"/>
                </a:ext>
              </a:extLst>
            </p:cNvPr>
            <p:cNvSpPr/>
            <p:nvPr/>
          </p:nvSpPr>
          <p:spPr>
            <a:xfrm>
              <a:off x="8382181" y="4332482"/>
              <a:ext cx="779462" cy="739774"/>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4" name="Google Shape;5259;p33">
              <a:extLst>
                <a:ext uri="{FF2B5EF4-FFF2-40B4-BE49-F238E27FC236}">
                  <a16:creationId xmlns:a16="http://schemas.microsoft.com/office/drawing/2014/main" id="{28E1F5AC-B3B5-4155-AC6F-9DB93FE26B95}"/>
                </a:ext>
              </a:extLst>
            </p:cNvPr>
            <p:cNvSpPr/>
            <p:nvPr/>
          </p:nvSpPr>
          <p:spPr>
            <a:xfrm>
              <a:off x="881855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5" name="Google Shape;5260;p33">
              <a:extLst>
                <a:ext uri="{FF2B5EF4-FFF2-40B4-BE49-F238E27FC236}">
                  <a16:creationId xmlns:a16="http://schemas.microsoft.com/office/drawing/2014/main" id="{C8D41514-9859-4E8E-9CA1-B42AC3B8E0EB}"/>
                </a:ext>
              </a:extLst>
            </p:cNvPr>
            <p:cNvSpPr/>
            <p:nvPr/>
          </p:nvSpPr>
          <p:spPr>
            <a:xfrm>
              <a:off x="861852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6" name="Google Shape;5261;p33">
              <a:extLst>
                <a:ext uri="{FF2B5EF4-FFF2-40B4-BE49-F238E27FC236}">
                  <a16:creationId xmlns:a16="http://schemas.microsoft.com/office/drawing/2014/main" id="{0FD3658D-81E0-40EB-BBD0-E462774877D6}"/>
                </a:ext>
              </a:extLst>
            </p:cNvPr>
            <p:cNvSpPr/>
            <p:nvPr/>
          </p:nvSpPr>
          <p:spPr>
            <a:xfrm>
              <a:off x="8437555"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7" name="Google Shape;5262;p33">
              <a:extLst>
                <a:ext uri="{FF2B5EF4-FFF2-40B4-BE49-F238E27FC236}">
                  <a16:creationId xmlns:a16="http://schemas.microsoft.com/office/drawing/2014/main" id="{CCF7B1B2-CEE1-4DE1-A0BC-B5EE27BF92C4}"/>
                </a:ext>
              </a:extLst>
            </p:cNvPr>
            <p:cNvSpPr/>
            <p:nvPr/>
          </p:nvSpPr>
          <p:spPr>
            <a:xfrm>
              <a:off x="8458192"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8" name="Google Shape;5263;p33">
              <a:extLst>
                <a:ext uri="{FF2B5EF4-FFF2-40B4-BE49-F238E27FC236}">
                  <a16:creationId xmlns:a16="http://schemas.microsoft.com/office/drawing/2014/main" id="{A4B46484-BE27-4CDA-84F9-686F1AA331A0}"/>
                </a:ext>
              </a:extLst>
            </p:cNvPr>
            <p:cNvSpPr/>
            <p:nvPr/>
          </p:nvSpPr>
          <p:spPr>
            <a:xfrm>
              <a:off x="8645517"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9" name="Google Shape;5264;p33">
              <a:extLst>
                <a:ext uri="{FF2B5EF4-FFF2-40B4-BE49-F238E27FC236}">
                  <a16:creationId xmlns:a16="http://schemas.microsoft.com/office/drawing/2014/main" id="{FAD11A94-C8D4-419E-9083-7005340A69E3}"/>
                </a:ext>
              </a:extLst>
            </p:cNvPr>
            <p:cNvSpPr/>
            <p:nvPr/>
          </p:nvSpPr>
          <p:spPr>
            <a:xfrm>
              <a:off x="885347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0" name="Google Shape;5265;p33">
              <a:extLst>
                <a:ext uri="{FF2B5EF4-FFF2-40B4-BE49-F238E27FC236}">
                  <a16:creationId xmlns:a16="http://schemas.microsoft.com/office/drawing/2014/main" id="{58E184F7-0BF3-42B3-9308-174BA4D65C33}"/>
                </a:ext>
              </a:extLst>
            </p:cNvPr>
            <p:cNvSpPr/>
            <p:nvPr/>
          </p:nvSpPr>
          <p:spPr>
            <a:xfrm>
              <a:off x="8829667"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1" name="Google Shape;5266;p33">
              <a:extLst>
                <a:ext uri="{FF2B5EF4-FFF2-40B4-BE49-F238E27FC236}">
                  <a16:creationId xmlns:a16="http://schemas.microsoft.com/office/drawing/2014/main" id="{C4A65BC3-C04B-47C9-943A-7399D6A4E134}"/>
                </a:ext>
              </a:extLst>
            </p:cNvPr>
            <p:cNvSpPr/>
            <p:nvPr/>
          </p:nvSpPr>
          <p:spPr>
            <a:xfrm>
              <a:off x="887252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2" name="Google Shape;5267;p33">
              <a:extLst>
                <a:ext uri="{FF2B5EF4-FFF2-40B4-BE49-F238E27FC236}">
                  <a16:creationId xmlns:a16="http://schemas.microsoft.com/office/drawing/2014/main" id="{71A78E43-6342-4E7D-B44C-70116B1CBD3B}"/>
                </a:ext>
              </a:extLst>
            </p:cNvPr>
            <p:cNvSpPr/>
            <p:nvPr/>
          </p:nvSpPr>
          <p:spPr>
            <a:xfrm>
              <a:off x="8845542"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3" name="Google Shape;5268;p33">
              <a:extLst>
                <a:ext uri="{FF2B5EF4-FFF2-40B4-BE49-F238E27FC236}">
                  <a16:creationId xmlns:a16="http://schemas.microsoft.com/office/drawing/2014/main" id="{AC163D64-4F45-4CA7-9B1F-8B15E2AFE0CE}"/>
                </a:ext>
              </a:extLst>
            </p:cNvPr>
            <p:cNvSpPr/>
            <p:nvPr/>
          </p:nvSpPr>
          <p:spPr>
            <a:xfrm>
              <a:off x="8589954"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4" name="Google Shape;5269;p33">
              <a:extLst>
                <a:ext uri="{FF2B5EF4-FFF2-40B4-BE49-F238E27FC236}">
                  <a16:creationId xmlns:a16="http://schemas.microsoft.com/office/drawing/2014/main" id="{D88DA1C3-50EB-4337-87E5-2B463D8D0496}"/>
                </a:ext>
              </a:extLst>
            </p:cNvPr>
            <p:cNvSpPr/>
            <p:nvPr/>
          </p:nvSpPr>
          <p:spPr>
            <a:xfrm>
              <a:off x="856296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5" name="Google Shape;5270;p33">
              <a:extLst>
                <a:ext uri="{FF2B5EF4-FFF2-40B4-BE49-F238E27FC236}">
                  <a16:creationId xmlns:a16="http://schemas.microsoft.com/office/drawing/2014/main" id="{D997DE62-E927-46A4-8051-530DA934CCF7}"/>
                </a:ext>
              </a:extLst>
            </p:cNvPr>
            <p:cNvSpPr/>
            <p:nvPr/>
          </p:nvSpPr>
          <p:spPr>
            <a:xfrm>
              <a:off x="863757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6" name="Google Shape;5271;p33">
              <a:extLst>
                <a:ext uri="{FF2B5EF4-FFF2-40B4-BE49-F238E27FC236}">
                  <a16:creationId xmlns:a16="http://schemas.microsoft.com/office/drawing/2014/main" id="{A7802F33-028C-4A87-9FEB-B089558AFC74}"/>
                </a:ext>
              </a:extLst>
            </p:cNvPr>
            <p:cNvSpPr/>
            <p:nvPr/>
          </p:nvSpPr>
          <p:spPr>
            <a:xfrm>
              <a:off x="8637579"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7" name="Google Shape;5272;p33">
              <a:extLst>
                <a:ext uri="{FF2B5EF4-FFF2-40B4-BE49-F238E27FC236}">
                  <a16:creationId xmlns:a16="http://schemas.microsoft.com/office/drawing/2014/main" id="{8CDAE810-6C03-4255-BB00-355B1149FFC6}"/>
                </a:ext>
              </a:extLst>
            </p:cNvPr>
            <p:cNvSpPr/>
            <p:nvPr/>
          </p:nvSpPr>
          <p:spPr>
            <a:xfrm>
              <a:off x="844231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8" name="Google Shape;5273;p33">
              <a:extLst>
                <a:ext uri="{FF2B5EF4-FFF2-40B4-BE49-F238E27FC236}">
                  <a16:creationId xmlns:a16="http://schemas.microsoft.com/office/drawing/2014/main" id="{42D3CFA7-6F5C-468C-B73F-0CCF03F304DD}"/>
                </a:ext>
              </a:extLst>
            </p:cNvPr>
            <p:cNvSpPr/>
            <p:nvPr/>
          </p:nvSpPr>
          <p:spPr>
            <a:xfrm>
              <a:off x="862646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0" name="Google Shape;5274;p33">
              <a:extLst>
                <a:ext uri="{FF2B5EF4-FFF2-40B4-BE49-F238E27FC236}">
                  <a16:creationId xmlns:a16="http://schemas.microsoft.com/office/drawing/2014/main" id="{332E14D8-97B1-47D1-9894-D067ECEC6CA1}"/>
                </a:ext>
              </a:extLst>
            </p:cNvPr>
            <p:cNvSpPr/>
            <p:nvPr/>
          </p:nvSpPr>
          <p:spPr>
            <a:xfrm>
              <a:off x="845977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1" name="Google Shape;5275;p33">
              <a:extLst>
                <a:ext uri="{FF2B5EF4-FFF2-40B4-BE49-F238E27FC236}">
                  <a16:creationId xmlns:a16="http://schemas.microsoft.com/office/drawing/2014/main" id="{FECCF2AD-FC01-453E-9D50-D39F1641DA00}"/>
                </a:ext>
              </a:extLst>
            </p:cNvPr>
            <p:cNvSpPr/>
            <p:nvPr/>
          </p:nvSpPr>
          <p:spPr>
            <a:xfrm>
              <a:off x="869949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2" name="Google Shape;5276;p33">
              <a:extLst>
                <a:ext uri="{FF2B5EF4-FFF2-40B4-BE49-F238E27FC236}">
                  <a16:creationId xmlns:a16="http://schemas.microsoft.com/office/drawing/2014/main" id="{2730F5A8-6076-4787-8CE9-B1EE8D38F153}"/>
                </a:ext>
              </a:extLst>
            </p:cNvPr>
            <p:cNvSpPr/>
            <p:nvPr/>
          </p:nvSpPr>
          <p:spPr>
            <a:xfrm>
              <a:off x="9128116" y="4779968"/>
              <a:ext cx="65087"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3" name="Google Shape;5277;p33">
              <a:extLst>
                <a:ext uri="{FF2B5EF4-FFF2-40B4-BE49-F238E27FC236}">
                  <a16:creationId xmlns:a16="http://schemas.microsoft.com/office/drawing/2014/main" id="{E38C21A2-4C51-4EC4-8F1D-D1E4D8DE6601}"/>
                </a:ext>
              </a:extLst>
            </p:cNvPr>
            <p:cNvSpPr/>
            <p:nvPr/>
          </p:nvSpPr>
          <p:spPr>
            <a:xfrm>
              <a:off x="895349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4" name="Google Shape;5278;p33">
              <a:extLst>
                <a:ext uri="{FF2B5EF4-FFF2-40B4-BE49-F238E27FC236}">
                  <a16:creationId xmlns:a16="http://schemas.microsoft.com/office/drawing/2014/main" id="{B4B38BDD-1E1D-4C70-B890-A419BE62A25E}"/>
                </a:ext>
              </a:extLst>
            </p:cNvPr>
            <p:cNvSpPr/>
            <p:nvPr/>
          </p:nvSpPr>
          <p:spPr>
            <a:xfrm>
              <a:off x="844707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5" name="Google Shape;5279;p33">
              <a:extLst>
                <a:ext uri="{FF2B5EF4-FFF2-40B4-BE49-F238E27FC236}">
                  <a16:creationId xmlns:a16="http://schemas.microsoft.com/office/drawing/2014/main" id="{10589B45-B1C2-4E99-A821-EC3A689EDAD4}"/>
                </a:ext>
              </a:extLst>
            </p:cNvPr>
            <p:cNvSpPr/>
            <p:nvPr/>
          </p:nvSpPr>
          <p:spPr>
            <a:xfrm>
              <a:off x="868837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6" name="Google Shape;5280;p33">
              <a:extLst>
                <a:ext uri="{FF2B5EF4-FFF2-40B4-BE49-F238E27FC236}">
                  <a16:creationId xmlns:a16="http://schemas.microsoft.com/office/drawing/2014/main" id="{3AE3094C-206B-40B9-A455-D6B94226866B}"/>
                </a:ext>
              </a:extLst>
            </p:cNvPr>
            <p:cNvSpPr/>
            <p:nvPr/>
          </p:nvSpPr>
          <p:spPr>
            <a:xfrm>
              <a:off x="9118591"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7" name="Google Shape;5281;p33">
              <a:extLst>
                <a:ext uri="{FF2B5EF4-FFF2-40B4-BE49-F238E27FC236}">
                  <a16:creationId xmlns:a16="http://schemas.microsoft.com/office/drawing/2014/main" id="{0D9B92DA-CEB3-410F-826E-6A26B2ABAE5F}"/>
                </a:ext>
              </a:extLst>
            </p:cNvPr>
            <p:cNvSpPr/>
            <p:nvPr/>
          </p:nvSpPr>
          <p:spPr>
            <a:xfrm>
              <a:off x="8943966"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8" name="Google Shape;5282;p33">
              <a:extLst>
                <a:ext uri="{FF2B5EF4-FFF2-40B4-BE49-F238E27FC236}">
                  <a16:creationId xmlns:a16="http://schemas.microsoft.com/office/drawing/2014/main" id="{95C41FEB-FEB8-4E74-911C-60FB7DAE1D38}"/>
                </a:ext>
              </a:extLst>
            </p:cNvPr>
            <p:cNvSpPr/>
            <p:nvPr/>
          </p:nvSpPr>
          <p:spPr>
            <a:xfrm>
              <a:off x="8799504" y="4325943"/>
              <a:ext cx="422274" cy="854075"/>
            </a:xfrm>
            <a:custGeom>
              <a:avLst/>
              <a:gdLst/>
              <a:ahLst/>
              <a:cxnLst/>
              <a:rect l="l" t="t" r="r" b="b"/>
              <a:pathLst>
                <a:path w="197" h="396" extrusionOk="0">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117" name="Google Shape;5283;p33">
            <a:extLst>
              <a:ext uri="{FF2B5EF4-FFF2-40B4-BE49-F238E27FC236}">
                <a16:creationId xmlns:a16="http://schemas.microsoft.com/office/drawing/2014/main" id="{86B2F4FB-941C-49EE-B668-B03263D2B0E8}"/>
              </a:ext>
            </a:extLst>
          </p:cNvPr>
          <p:cNvGrpSpPr/>
          <p:nvPr/>
        </p:nvGrpSpPr>
        <p:grpSpPr>
          <a:xfrm>
            <a:off x="768472" y="2261638"/>
            <a:ext cx="824655" cy="847062"/>
            <a:chOff x="7175494" y="4325943"/>
            <a:chExt cx="847725" cy="854075"/>
          </a:xfrm>
        </p:grpSpPr>
        <p:sp>
          <p:nvSpPr>
            <p:cNvPr id="118" name="Google Shape;5284;p33">
              <a:extLst>
                <a:ext uri="{FF2B5EF4-FFF2-40B4-BE49-F238E27FC236}">
                  <a16:creationId xmlns:a16="http://schemas.microsoft.com/office/drawing/2014/main" id="{40CCC2BB-A960-4992-A368-FFB5A50C549A}"/>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119" name="Google Shape;5285;p33">
              <a:extLst>
                <a:ext uri="{FF2B5EF4-FFF2-40B4-BE49-F238E27FC236}">
                  <a16:creationId xmlns:a16="http://schemas.microsoft.com/office/drawing/2014/main" id="{907B711C-BA0B-479F-A411-86CC05DF7B6A}"/>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0" name="Google Shape;5286;p33">
              <a:extLst>
                <a:ext uri="{FF2B5EF4-FFF2-40B4-BE49-F238E27FC236}">
                  <a16:creationId xmlns:a16="http://schemas.microsoft.com/office/drawing/2014/main" id="{35CD03DE-7928-4337-AD0C-B00C302146E8}"/>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1" name="Google Shape;5287;p33">
              <a:extLst>
                <a:ext uri="{FF2B5EF4-FFF2-40B4-BE49-F238E27FC236}">
                  <a16:creationId xmlns:a16="http://schemas.microsoft.com/office/drawing/2014/main" id="{29658FA9-96A0-4BA4-A719-139E1B04CE11}"/>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2" name="Google Shape;5288;p33">
              <a:extLst>
                <a:ext uri="{FF2B5EF4-FFF2-40B4-BE49-F238E27FC236}">
                  <a16:creationId xmlns:a16="http://schemas.microsoft.com/office/drawing/2014/main" id="{530E9AB5-4078-4B88-A2A5-BA90D0AC2709}"/>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3" name="Google Shape;5289;p33">
              <a:extLst>
                <a:ext uri="{FF2B5EF4-FFF2-40B4-BE49-F238E27FC236}">
                  <a16:creationId xmlns:a16="http://schemas.microsoft.com/office/drawing/2014/main" id="{9B922376-A220-4553-AAAA-2765DE1B3B12}"/>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4" name="Google Shape;5290;p33">
              <a:extLst>
                <a:ext uri="{FF2B5EF4-FFF2-40B4-BE49-F238E27FC236}">
                  <a16:creationId xmlns:a16="http://schemas.microsoft.com/office/drawing/2014/main" id="{217F944E-BE56-4389-B613-4A8F0DB7DE78}"/>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5" name="Google Shape;5291;p33">
              <a:extLst>
                <a:ext uri="{FF2B5EF4-FFF2-40B4-BE49-F238E27FC236}">
                  <a16:creationId xmlns:a16="http://schemas.microsoft.com/office/drawing/2014/main" id="{F9236801-D391-4D12-9799-C2F2CA473BBB}"/>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6" name="Google Shape;5292;p33">
              <a:extLst>
                <a:ext uri="{FF2B5EF4-FFF2-40B4-BE49-F238E27FC236}">
                  <a16:creationId xmlns:a16="http://schemas.microsoft.com/office/drawing/2014/main" id="{E87E7198-18B8-4F57-93E2-B5026BAB3C4C}"/>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7" name="Google Shape;5293;p33">
              <a:extLst>
                <a:ext uri="{FF2B5EF4-FFF2-40B4-BE49-F238E27FC236}">
                  <a16:creationId xmlns:a16="http://schemas.microsoft.com/office/drawing/2014/main" id="{B2BD0489-39CA-4BE0-9767-31B825FC204F}"/>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8" name="Google Shape;5294;p33">
              <a:extLst>
                <a:ext uri="{FF2B5EF4-FFF2-40B4-BE49-F238E27FC236}">
                  <a16:creationId xmlns:a16="http://schemas.microsoft.com/office/drawing/2014/main" id="{EDC47567-49A9-4145-BA7F-4D587AE8C396}"/>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9" name="Google Shape;5295;p33">
              <a:extLst>
                <a:ext uri="{FF2B5EF4-FFF2-40B4-BE49-F238E27FC236}">
                  <a16:creationId xmlns:a16="http://schemas.microsoft.com/office/drawing/2014/main" id="{A70762C7-272B-4992-B096-3B3A426F4169}"/>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0" name="Google Shape;5296;p33">
              <a:extLst>
                <a:ext uri="{FF2B5EF4-FFF2-40B4-BE49-F238E27FC236}">
                  <a16:creationId xmlns:a16="http://schemas.microsoft.com/office/drawing/2014/main" id="{1060588D-A99C-4945-B55E-A502884A402D}"/>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1" name="Google Shape;5297;p33">
              <a:extLst>
                <a:ext uri="{FF2B5EF4-FFF2-40B4-BE49-F238E27FC236}">
                  <a16:creationId xmlns:a16="http://schemas.microsoft.com/office/drawing/2014/main" id="{377989EC-C9AE-4A71-91DA-E02CCCCE8657}"/>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2" name="Google Shape;5298;p33">
              <a:extLst>
                <a:ext uri="{FF2B5EF4-FFF2-40B4-BE49-F238E27FC236}">
                  <a16:creationId xmlns:a16="http://schemas.microsoft.com/office/drawing/2014/main" id="{005E8585-5B1D-4B74-BCA4-C922F2B00D0F}"/>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3" name="Google Shape;5299;p33">
              <a:extLst>
                <a:ext uri="{FF2B5EF4-FFF2-40B4-BE49-F238E27FC236}">
                  <a16:creationId xmlns:a16="http://schemas.microsoft.com/office/drawing/2014/main" id="{B53B2CE6-DFBE-41C6-AD6C-4CD5C0BE1A01}"/>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4" name="Google Shape;5300;p33">
              <a:extLst>
                <a:ext uri="{FF2B5EF4-FFF2-40B4-BE49-F238E27FC236}">
                  <a16:creationId xmlns:a16="http://schemas.microsoft.com/office/drawing/2014/main" id="{8C3070C5-AE32-469E-AF33-3273DDB19E05}"/>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5" name="Google Shape;5301;p33">
              <a:extLst>
                <a:ext uri="{FF2B5EF4-FFF2-40B4-BE49-F238E27FC236}">
                  <a16:creationId xmlns:a16="http://schemas.microsoft.com/office/drawing/2014/main" id="{24518FE5-52F8-408D-951C-52C61234566B}"/>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6" name="Google Shape;5302;p33">
              <a:extLst>
                <a:ext uri="{FF2B5EF4-FFF2-40B4-BE49-F238E27FC236}">
                  <a16:creationId xmlns:a16="http://schemas.microsoft.com/office/drawing/2014/main" id="{91FDEA84-6444-467E-AC4A-C2221848E2D0}"/>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7" name="Google Shape;5303;p33">
              <a:extLst>
                <a:ext uri="{FF2B5EF4-FFF2-40B4-BE49-F238E27FC236}">
                  <a16:creationId xmlns:a16="http://schemas.microsoft.com/office/drawing/2014/main" id="{F42167FB-1DC7-4762-9B6A-178C7F9D6B44}"/>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8" name="Google Shape;5304;p33">
              <a:extLst>
                <a:ext uri="{FF2B5EF4-FFF2-40B4-BE49-F238E27FC236}">
                  <a16:creationId xmlns:a16="http://schemas.microsoft.com/office/drawing/2014/main" id="{6C52190C-6C80-4072-A081-A9E1ECA2F130}"/>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9" name="Google Shape;5305;p33">
              <a:extLst>
                <a:ext uri="{FF2B5EF4-FFF2-40B4-BE49-F238E27FC236}">
                  <a16:creationId xmlns:a16="http://schemas.microsoft.com/office/drawing/2014/main" id="{D0D9774E-1286-4510-A867-DCAAD8B70325}"/>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0" name="Google Shape;5306;p33">
              <a:extLst>
                <a:ext uri="{FF2B5EF4-FFF2-40B4-BE49-F238E27FC236}">
                  <a16:creationId xmlns:a16="http://schemas.microsoft.com/office/drawing/2014/main" id="{B1E37FA9-5D9B-4873-8D1A-1DBB93EC22D6}"/>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1" name="Google Shape;5307;p33">
              <a:extLst>
                <a:ext uri="{FF2B5EF4-FFF2-40B4-BE49-F238E27FC236}">
                  <a16:creationId xmlns:a16="http://schemas.microsoft.com/office/drawing/2014/main" id="{C3B2B832-782F-42CD-844E-2D7CE64133DA}"/>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2" name="Google Shape;5308;p33">
              <a:extLst>
                <a:ext uri="{FF2B5EF4-FFF2-40B4-BE49-F238E27FC236}">
                  <a16:creationId xmlns:a16="http://schemas.microsoft.com/office/drawing/2014/main" id="{84DA7D0D-89DA-4049-9F17-F7FF48F11CA0}"/>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3" name="Google Shape;5309;p33">
              <a:extLst>
                <a:ext uri="{FF2B5EF4-FFF2-40B4-BE49-F238E27FC236}">
                  <a16:creationId xmlns:a16="http://schemas.microsoft.com/office/drawing/2014/main" id="{DE06DCAE-3503-43B5-8A3E-60C6D7B09295}"/>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146" name="!!مورف 1">
            <a:extLst>
              <a:ext uri="{FF2B5EF4-FFF2-40B4-BE49-F238E27FC236}">
                <a16:creationId xmlns:a16="http://schemas.microsoft.com/office/drawing/2014/main" id="{A96020E2-6723-47EC-A3B5-973C26287FC8}"/>
              </a:ext>
            </a:extLst>
          </p:cNvPr>
          <p:cNvSpPr txBox="1"/>
          <p:nvPr/>
        </p:nvSpPr>
        <p:spPr>
          <a:xfrm>
            <a:off x="5466719" y="1148967"/>
            <a:ext cx="3676873" cy="400110"/>
          </a:xfrm>
          <a:prstGeom prst="rect">
            <a:avLst/>
          </a:prstGeom>
          <a:noFill/>
        </p:spPr>
        <p:txBody>
          <a:bodyPr wrap="square" rtlCol="1">
            <a:spAutoFit/>
          </a:bodyPr>
          <a:lstStyle/>
          <a:p>
            <a:pPr algn="ctr"/>
            <a:r>
              <a:rPr lang="ar-SA" sz="2000" dirty="0">
                <a:solidFill>
                  <a:srgbClr val="FF3300"/>
                </a:solidFill>
                <a:latin typeface="Tajawal Medium" panose="00000600000000000000" pitchFamily="2" charset="-78"/>
                <a:ea typeface="GE SS Two Bold" panose="020A0503020102020204" pitchFamily="18" charset="-78"/>
                <a:cs typeface="Tajawal Medium" panose="00000600000000000000" pitchFamily="2" charset="-78"/>
              </a:rPr>
              <a:t>مرحلة التناقص </a:t>
            </a:r>
          </a:p>
        </p:txBody>
      </p:sp>
    </p:spTree>
    <p:extLst>
      <p:ext uri="{BB962C8B-B14F-4D97-AF65-F5344CB8AC3E}">
        <p14:creationId xmlns:p14="http://schemas.microsoft.com/office/powerpoint/2010/main" val="1307301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5311;p33">
            <a:extLst>
              <a:ext uri="{FF2B5EF4-FFF2-40B4-BE49-F238E27FC236}">
                <a16:creationId xmlns:a16="http://schemas.microsoft.com/office/drawing/2014/main" id="{4C7425AA-16B8-4004-BE12-33E93590E15F}"/>
              </a:ext>
            </a:extLst>
          </p:cNvPr>
          <p:cNvSpPr/>
          <p:nvPr/>
        </p:nvSpPr>
        <p:spPr>
          <a:xfrm flipH="1">
            <a:off x="344080" y="3912709"/>
            <a:ext cx="1677063"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الأحـدب </a:t>
            </a:r>
            <a:r>
              <a:rPr lang="ar-SA" sz="1600" dirty="0">
                <a:solidFill>
                  <a:schemeClr val="lt1"/>
                </a:solidFill>
                <a:latin typeface="Tajawal"/>
                <a:ea typeface="Tajawal"/>
                <a:cs typeface="Tajawal"/>
                <a:sym typeface="Tajawal"/>
              </a:rPr>
              <a:t>الأخير </a:t>
            </a:r>
            <a:endParaRPr sz="1600" dirty="0">
              <a:solidFill>
                <a:schemeClr val="lt1"/>
              </a:solidFill>
              <a:latin typeface="Tajawal"/>
              <a:ea typeface="Tajawal"/>
              <a:cs typeface="Tajawal"/>
              <a:sym typeface="Tajawal"/>
            </a:endParaRPr>
          </a:p>
        </p:txBody>
      </p:sp>
      <p:cxnSp>
        <p:nvCxnSpPr>
          <p:cNvPr id="61" name="Google Shape;5316;p33">
            <a:extLst>
              <a:ext uri="{FF2B5EF4-FFF2-40B4-BE49-F238E27FC236}">
                <a16:creationId xmlns:a16="http://schemas.microsoft.com/office/drawing/2014/main" id="{9D7D5EBB-E509-497A-8380-5524FF4DBD76}"/>
              </a:ext>
            </a:extLst>
          </p:cNvPr>
          <p:cNvCxnSpPr>
            <a:cxnSpLocks/>
          </p:cNvCxnSpPr>
          <p:nvPr/>
        </p:nvCxnSpPr>
        <p:spPr>
          <a:xfrm>
            <a:off x="1153632" y="3283115"/>
            <a:ext cx="0" cy="629594"/>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66" name="مربع نص 65">
            <a:extLst>
              <a:ext uri="{FF2B5EF4-FFF2-40B4-BE49-F238E27FC236}">
                <a16:creationId xmlns:a16="http://schemas.microsoft.com/office/drawing/2014/main" id="{57BC5B57-E3C9-400D-BE7F-433D752846AA}"/>
              </a:ext>
            </a:extLst>
          </p:cNvPr>
          <p:cNvSpPr txBox="1"/>
          <p:nvPr/>
        </p:nvSpPr>
        <p:spPr>
          <a:xfrm>
            <a:off x="2496582" y="2192882"/>
            <a:ext cx="6871650" cy="400110"/>
          </a:xfrm>
          <a:prstGeom prst="rect">
            <a:avLst/>
          </a:prstGeom>
          <a:noFill/>
        </p:spPr>
        <p:txBody>
          <a:bodyPr wrap="square">
            <a:spAutoFit/>
          </a:bodyPr>
          <a:lstStyle/>
          <a:p>
            <a:r>
              <a:rPr lang="ar-SA" sz="2000" dirty="0">
                <a:solidFill>
                  <a:schemeClr val="bg1"/>
                </a:solidFill>
              </a:rPr>
              <a:t>في هذا الطور نرى أقل من نصف القمر مضاءً من اليسار.</a:t>
            </a:r>
          </a:p>
        </p:txBody>
      </p:sp>
      <p:sp>
        <p:nvSpPr>
          <p:cNvPr id="144" name="Google Shape;5312;p33">
            <a:extLst>
              <a:ext uri="{FF2B5EF4-FFF2-40B4-BE49-F238E27FC236}">
                <a16:creationId xmlns:a16="http://schemas.microsoft.com/office/drawing/2014/main" id="{AE736BB5-9BB2-4FBB-9A03-4440340ED93B}"/>
              </a:ext>
            </a:extLst>
          </p:cNvPr>
          <p:cNvSpPr/>
          <p:nvPr/>
        </p:nvSpPr>
        <p:spPr>
          <a:xfrm flipH="1">
            <a:off x="1829986" y="3908965"/>
            <a:ext cx="1677062"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التربيع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cxnSp>
        <p:nvCxnSpPr>
          <p:cNvPr id="147" name="Google Shape;5317;p33">
            <a:extLst>
              <a:ext uri="{FF2B5EF4-FFF2-40B4-BE49-F238E27FC236}">
                <a16:creationId xmlns:a16="http://schemas.microsoft.com/office/drawing/2014/main" id="{76C7180C-04B3-4C32-9196-984A70D15621}"/>
              </a:ext>
            </a:extLst>
          </p:cNvPr>
          <p:cNvCxnSpPr>
            <a:cxnSpLocks/>
          </p:cNvCxnSpPr>
          <p:nvPr/>
        </p:nvCxnSpPr>
        <p:spPr>
          <a:xfrm>
            <a:off x="2538614" y="3237177"/>
            <a:ext cx="0" cy="665535"/>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91" name="Google Shape;5229;p33">
            <a:extLst>
              <a:ext uri="{FF2B5EF4-FFF2-40B4-BE49-F238E27FC236}">
                <a16:creationId xmlns:a16="http://schemas.microsoft.com/office/drawing/2014/main" id="{D0DEA43E-9931-4D8F-90CE-104A9C2601E1}"/>
              </a:ext>
            </a:extLst>
          </p:cNvPr>
          <p:cNvGrpSpPr/>
          <p:nvPr/>
        </p:nvGrpSpPr>
        <p:grpSpPr>
          <a:xfrm flipH="1">
            <a:off x="9490284" y="1175105"/>
            <a:ext cx="2337201" cy="2422807"/>
            <a:chOff x="9577378" y="4325943"/>
            <a:chExt cx="846137" cy="854075"/>
          </a:xfrm>
        </p:grpSpPr>
        <p:sp>
          <p:nvSpPr>
            <p:cNvPr id="92" name="Google Shape;5230;p33">
              <a:extLst>
                <a:ext uri="{FF2B5EF4-FFF2-40B4-BE49-F238E27FC236}">
                  <a16:creationId xmlns:a16="http://schemas.microsoft.com/office/drawing/2014/main" id="{7001D0B7-AFA7-4E57-BA69-58019778BFA9}"/>
                </a:ext>
              </a:extLst>
            </p:cNvPr>
            <p:cNvSpPr/>
            <p:nvPr/>
          </p:nvSpPr>
          <p:spPr>
            <a:xfrm>
              <a:off x="969009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3" name="Google Shape;5231;p33">
              <a:extLst>
                <a:ext uri="{FF2B5EF4-FFF2-40B4-BE49-F238E27FC236}">
                  <a16:creationId xmlns:a16="http://schemas.microsoft.com/office/drawing/2014/main" id="{866CF423-7132-408B-85CA-EE699C2DF5CD}"/>
                </a:ext>
              </a:extLst>
            </p:cNvPr>
            <p:cNvSpPr/>
            <p:nvPr/>
          </p:nvSpPr>
          <p:spPr>
            <a:xfrm>
              <a:off x="9577378"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4" name="Google Shape;5232;p33">
              <a:extLst>
                <a:ext uri="{FF2B5EF4-FFF2-40B4-BE49-F238E27FC236}">
                  <a16:creationId xmlns:a16="http://schemas.microsoft.com/office/drawing/2014/main" id="{26A722B9-B66C-4AE3-8D46-0A87F779E360}"/>
                </a:ext>
              </a:extLst>
            </p:cNvPr>
            <p:cNvSpPr/>
            <p:nvPr/>
          </p:nvSpPr>
          <p:spPr>
            <a:xfrm>
              <a:off x="1002029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5" name="Google Shape;5233;p33">
              <a:extLst>
                <a:ext uri="{FF2B5EF4-FFF2-40B4-BE49-F238E27FC236}">
                  <a16:creationId xmlns:a16="http://schemas.microsoft.com/office/drawing/2014/main" id="{537F723E-07FD-4717-8915-A30343845FE0}"/>
                </a:ext>
              </a:extLst>
            </p:cNvPr>
            <p:cNvSpPr/>
            <p:nvPr/>
          </p:nvSpPr>
          <p:spPr>
            <a:xfrm>
              <a:off x="981867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6" name="Google Shape;5234;p33">
              <a:extLst>
                <a:ext uri="{FF2B5EF4-FFF2-40B4-BE49-F238E27FC236}">
                  <a16:creationId xmlns:a16="http://schemas.microsoft.com/office/drawing/2014/main" id="{212F1063-28BA-4A55-A07E-31CFFECAB9C6}"/>
                </a:ext>
              </a:extLst>
            </p:cNvPr>
            <p:cNvSpPr/>
            <p:nvPr/>
          </p:nvSpPr>
          <p:spPr>
            <a:xfrm>
              <a:off x="9639291"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7" name="Google Shape;5235;p33">
              <a:extLst>
                <a:ext uri="{FF2B5EF4-FFF2-40B4-BE49-F238E27FC236}">
                  <a16:creationId xmlns:a16="http://schemas.microsoft.com/office/drawing/2014/main" id="{03DA45D9-9458-4A71-8C2A-2596AD1CBA44}"/>
                </a:ext>
              </a:extLst>
            </p:cNvPr>
            <p:cNvSpPr/>
            <p:nvPr/>
          </p:nvSpPr>
          <p:spPr>
            <a:xfrm>
              <a:off x="9658341"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8" name="Google Shape;5236;p33">
              <a:extLst>
                <a:ext uri="{FF2B5EF4-FFF2-40B4-BE49-F238E27FC236}">
                  <a16:creationId xmlns:a16="http://schemas.microsoft.com/office/drawing/2014/main" id="{49CD9945-51FC-4DD6-B486-A89A21BB49C9}"/>
                </a:ext>
              </a:extLst>
            </p:cNvPr>
            <p:cNvSpPr/>
            <p:nvPr/>
          </p:nvSpPr>
          <p:spPr>
            <a:xfrm>
              <a:off x="984566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9" name="Google Shape;5237;p33">
              <a:extLst>
                <a:ext uri="{FF2B5EF4-FFF2-40B4-BE49-F238E27FC236}">
                  <a16:creationId xmlns:a16="http://schemas.microsoft.com/office/drawing/2014/main" id="{6DB8C262-A258-44FB-88A3-C42E5CAEC32F}"/>
                </a:ext>
              </a:extLst>
            </p:cNvPr>
            <p:cNvSpPr/>
            <p:nvPr/>
          </p:nvSpPr>
          <p:spPr>
            <a:xfrm>
              <a:off x="10053628"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0" name="Google Shape;5238;p33">
              <a:extLst>
                <a:ext uri="{FF2B5EF4-FFF2-40B4-BE49-F238E27FC236}">
                  <a16:creationId xmlns:a16="http://schemas.microsoft.com/office/drawing/2014/main" id="{AC450D22-8A32-4929-AAD1-6144422EB7BB}"/>
                </a:ext>
              </a:extLst>
            </p:cNvPr>
            <p:cNvSpPr/>
            <p:nvPr/>
          </p:nvSpPr>
          <p:spPr>
            <a:xfrm>
              <a:off x="1002981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1" name="Google Shape;5239;p33">
              <a:extLst>
                <a:ext uri="{FF2B5EF4-FFF2-40B4-BE49-F238E27FC236}">
                  <a16:creationId xmlns:a16="http://schemas.microsoft.com/office/drawing/2014/main" id="{195A18CE-6DF4-4D95-8E4E-47213C839926}"/>
                </a:ext>
              </a:extLst>
            </p:cNvPr>
            <p:cNvSpPr/>
            <p:nvPr/>
          </p:nvSpPr>
          <p:spPr>
            <a:xfrm>
              <a:off x="10072678"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2" name="Google Shape;5240;p33">
              <a:extLst>
                <a:ext uri="{FF2B5EF4-FFF2-40B4-BE49-F238E27FC236}">
                  <a16:creationId xmlns:a16="http://schemas.microsoft.com/office/drawing/2014/main" id="{3C3221C9-E5A3-47A7-A1D0-ED8975F45501}"/>
                </a:ext>
              </a:extLst>
            </p:cNvPr>
            <p:cNvSpPr/>
            <p:nvPr/>
          </p:nvSpPr>
          <p:spPr>
            <a:xfrm>
              <a:off x="1004569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3" name="Google Shape;5241;p33">
              <a:extLst>
                <a:ext uri="{FF2B5EF4-FFF2-40B4-BE49-F238E27FC236}">
                  <a16:creationId xmlns:a16="http://schemas.microsoft.com/office/drawing/2014/main" id="{674AB6A4-9678-4F23-B81A-1EC9712C6363}"/>
                </a:ext>
              </a:extLst>
            </p:cNvPr>
            <p:cNvSpPr/>
            <p:nvPr/>
          </p:nvSpPr>
          <p:spPr>
            <a:xfrm>
              <a:off x="979010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4" name="Google Shape;5242;p33">
              <a:extLst>
                <a:ext uri="{FF2B5EF4-FFF2-40B4-BE49-F238E27FC236}">
                  <a16:creationId xmlns:a16="http://schemas.microsoft.com/office/drawing/2014/main" id="{C1423340-8A00-4BAC-8941-B47C08B24D51}"/>
                </a:ext>
              </a:extLst>
            </p:cNvPr>
            <p:cNvSpPr/>
            <p:nvPr/>
          </p:nvSpPr>
          <p:spPr>
            <a:xfrm>
              <a:off x="976311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5" name="Google Shape;5243;p33">
              <a:extLst>
                <a:ext uri="{FF2B5EF4-FFF2-40B4-BE49-F238E27FC236}">
                  <a16:creationId xmlns:a16="http://schemas.microsoft.com/office/drawing/2014/main" id="{26ADB867-51A3-454F-A641-4CD4FEA9AD54}"/>
                </a:ext>
              </a:extLst>
            </p:cNvPr>
            <p:cNvSpPr/>
            <p:nvPr/>
          </p:nvSpPr>
          <p:spPr>
            <a:xfrm>
              <a:off x="983772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6" name="Google Shape;5244;p33">
              <a:extLst>
                <a:ext uri="{FF2B5EF4-FFF2-40B4-BE49-F238E27FC236}">
                  <a16:creationId xmlns:a16="http://schemas.microsoft.com/office/drawing/2014/main" id="{2FC251EB-3BC0-4497-80DB-885EC172C590}"/>
                </a:ext>
              </a:extLst>
            </p:cNvPr>
            <p:cNvSpPr/>
            <p:nvPr/>
          </p:nvSpPr>
          <p:spPr>
            <a:xfrm>
              <a:off x="9837728"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7" name="Google Shape;5245;p33">
              <a:extLst>
                <a:ext uri="{FF2B5EF4-FFF2-40B4-BE49-F238E27FC236}">
                  <a16:creationId xmlns:a16="http://schemas.microsoft.com/office/drawing/2014/main" id="{A30B83A0-8563-43B8-8CDE-E7EB021884B6}"/>
                </a:ext>
              </a:extLst>
            </p:cNvPr>
            <p:cNvSpPr/>
            <p:nvPr/>
          </p:nvSpPr>
          <p:spPr>
            <a:xfrm>
              <a:off x="9642466"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8" name="Google Shape;5246;p33">
              <a:extLst>
                <a:ext uri="{FF2B5EF4-FFF2-40B4-BE49-F238E27FC236}">
                  <a16:creationId xmlns:a16="http://schemas.microsoft.com/office/drawing/2014/main" id="{090D372C-79E9-4294-929D-A0197F64692C}"/>
                </a:ext>
              </a:extLst>
            </p:cNvPr>
            <p:cNvSpPr/>
            <p:nvPr/>
          </p:nvSpPr>
          <p:spPr>
            <a:xfrm>
              <a:off x="982661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9" name="Google Shape;5247;p33">
              <a:extLst>
                <a:ext uri="{FF2B5EF4-FFF2-40B4-BE49-F238E27FC236}">
                  <a16:creationId xmlns:a16="http://schemas.microsoft.com/office/drawing/2014/main" id="{D0DE3D27-A381-44E8-8007-1BD001D75006}"/>
                </a:ext>
              </a:extLst>
            </p:cNvPr>
            <p:cNvSpPr/>
            <p:nvPr/>
          </p:nvSpPr>
          <p:spPr>
            <a:xfrm>
              <a:off x="965992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0" name="Google Shape;5248;p33">
              <a:extLst>
                <a:ext uri="{FF2B5EF4-FFF2-40B4-BE49-F238E27FC236}">
                  <a16:creationId xmlns:a16="http://schemas.microsoft.com/office/drawing/2014/main" id="{0CC87C7D-5258-4A01-A592-E9B5E6704706}"/>
                </a:ext>
              </a:extLst>
            </p:cNvPr>
            <p:cNvSpPr/>
            <p:nvPr/>
          </p:nvSpPr>
          <p:spPr>
            <a:xfrm>
              <a:off x="989964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1" name="Google Shape;5249;p33">
              <a:extLst>
                <a:ext uri="{FF2B5EF4-FFF2-40B4-BE49-F238E27FC236}">
                  <a16:creationId xmlns:a16="http://schemas.microsoft.com/office/drawing/2014/main" id="{58DBEF71-0192-4A1D-BB01-01EE2BBFD47D}"/>
                </a:ext>
              </a:extLst>
            </p:cNvPr>
            <p:cNvSpPr/>
            <p:nvPr/>
          </p:nvSpPr>
          <p:spPr>
            <a:xfrm>
              <a:off x="10328265"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2" name="Google Shape;5250;p33">
              <a:extLst>
                <a:ext uri="{FF2B5EF4-FFF2-40B4-BE49-F238E27FC236}">
                  <a16:creationId xmlns:a16="http://schemas.microsoft.com/office/drawing/2014/main" id="{28D7A513-6E53-47BE-9033-E5A50F811C2C}"/>
                </a:ext>
              </a:extLst>
            </p:cNvPr>
            <p:cNvSpPr/>
            <p:nvPr/>
          </p:nvSpPr>
          <p:spPr>
            <a:xfrm>
              <a:off x="10155227"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3" name="Google Shape;5251;p33">
              <a:extLst>
                <a:ext uri="{FF2B5EF4-FFF2-40B4-BE49-F238E27FC236}">
                  <a16:creationId xmlns:a16="http://schemas.microsoft.com/office/drawing/2014/main" id="{B339D5AE-1340-46BB-AA5C-101A2B8BA359}"/>
                </a:ext>
              </a:extLst>
            </p:cNvPr>
            <p:cNvSpPr/>
            <p:nvPr/>
          </p:nvSpPr>
          <p:spPr>
            <a:xfrm>
              <a:off x="964722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4" name="Google Shape;5252;p33">
              <a:extLst>
                <a:ext uri="{FF2B5EF4-FFF2-40B4-BE49-F238E27FC236}">
                  <a16:creationId xmlns:a16="http://schemas.microsoft.com/office/drawing/2014/main" id="{A332F647-5B98-4654-B36E-A84A05D7F208}"/>
                </a:ext>
              </a:extLst>
            </p:cNvPr>
            <p:cNvSpPr/>
            <p:nvPr/>
          </p:nvSpPr>
          <p:spPr>
            <a:xfrm>
              <a:off x="988852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5" name="Google Shape;5253;p33">
              <a:extLst>
                <a:ext uri="{FF2B5EF4-FFF2-40B4-BE49-F238E27FC236}">
                  <a16:creationId xmlns:a16="http://schemas.microsoft.com/office/drawing/2014/main" id="{AE0974D9-83FC-4267-8357-4F699C5B3590}"/>
                </a:ext>
              </a:extLst>
            </p:cNvPr>
            <p:cNvSpPr/>
            <p:nvPr/>
          </p:nvSpPr>
          <p:spPr>
            <a:xfrm>
              <a:off x="1031874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6" name="Google Shape;5254;p33">
              <a:extLst>
                <a:ext uri="{FF2B5EF4-FFF2-40B4-BE49-F238E27FC236}">
                  <a16:creationId xmlns:a16="http://schemas.microsoft.com/office/drawing/2014/main" id="{053E8AA7-3533-440D-B6F4-531487054B7D}"/>
                </a:ext>
              </a:extLst>
            </p:cNvPr>
            <p:cNvSpPr/>
            <p:nvPr/>
          </p:nvSpPr>
          <p:spPr>
            <a:xfrm>
              <a:off x="1014411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5" name="Google Shape;5255;p33">
              <a:extLst>
                <a:ext uri="{FF2B5EF4-FFF2-40B4-BE49-F238E27FC236}">
                  <a16:creationId xmlns:a16="http://schemas.microsoft.com/office/drawing/2014/main" id="{C80B62CB-65DD-4C7A-B569-E9DA7322297F}"/>
                </a:ext>
              </a:extLst>
            </p:cNvPr>
            <p:cNvSpPr/>
            <p:nvPr/>
          </p:nvSpPr>
          <p:spPr>
            <a:xfrm>
              <a:off x="9745653" y="4335468"/>
              <a:ext cx="677862" cy="836613"/>
            </a:xfrm>
            <a:custGeom>
              <a:avLst/>
              <a:gdLst/>
              <a:ahLst/>
              <a:cxnLst/>
              <a:rect l="l" t="t" r="r" b="b"/>
              <a:pathLst>
                <a:path w="317" h="388" extrusionOk="0">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75" name="Google Shape;5313;p33">
            <a:extLst>
              <a:ext uri="{FF2B5EF4-FFF2-40B4-BE49-F238E27FC236}">
                <a16:creationId xmlns:a16="http://schemas.microsoft.com/office/drawing/2014/main" id="{6D536032-A6BF-4D26-982D-029633D5A63E}"/>
              </a:ext>
            </a:extLst>
          </p:cNvPr>
          <p:cNvSpPr/>
          <p:nvPr/>
        </p:nvSpPr>
        <p:spPr>
          <a:xfrm flipH="1">
            <a:off x="9277722" y="5410909"/>
            <a:ext cx="2813117" cy="585539"/>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2400" dirty="0">
                <a:solidFill>
                  <a:schemeClr val="lt1"/>
                </a:solidFill>
                <a:latin typeface="Tajawal"/>
                <a:ea typeface="Tajawal"/>
                <a:cs typeface="Tajawal"/>
                <a:sym typeface="Tajawal"/>
              </a:rPr>
              <a:t>الهلال </a:t>
            </a:r>
            <a:r>
              <a:rPr lang="ar-SA" sz="2400" dirty="0">
                <a:solidFill>
                  <a:schemeClr val="lt1"/>
                </a:solidFill>
                <a:latin typeface="Tajawal"/>
                <a:ea typeface="Tajawal"/>
                <a:cs typeface="Tajawal"/>
                <a:sym typeface="Tajawal"/>
              </a:rPr>
              <a:t>الأخير</a:t>
            </a:r>
            <a:endParaRPr sz="2400" dirty="0">
              <a:solidFill>
                <a:schemeClr val="lt1"/>
              </a:solidFill>
              <a:latin typeface="Tajawal"/>
              <a:ea typeface="Tajawal"/>
              <a:cs typeface="Tajawal"/>
              <a:sym typeface="Tajawal"/>
            </a:endParaRPr>
          </a:p>
        </p:txBody>
      </p:sp>
      <p:cxnSp>
        <p:nvCxnSpPr>
          <p:cNvPr id="178" name="Google Shape;5318;p33">
            <a:extLst>
              <a:ext uri="{FF2B5EF4-FFF2-40B4-BE49-F238E27FC236}">
                <a16:creationId xmlns:a16="http://schemas.microsoft.com/office/drawing/2014/main" id="{F09054B7-A183-4CCC-9FB2-AE2BAF2B40C0}"/>
              </a:ext>
            </a:extLst>
          </p:cNvPr>
          <p:cNvCxnSpPr>
            <a:cxnSpLocks/>
          </p:cNvCxnSpPr>
          <p:nvPr/>
        </p:nvCxnSpPr>
        <p:spPr>
          <a:xfrm>
            <a:off x="10658885" y="3854750"/>
            <a:ext cx="0" cy="1270205"/>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46" name="!!morph14">
            <a:extLst>
              <a:ext uri="{FF2B5EF4-FFF2-40B4-BE49-F238E27FC236}">
                <a16:creationId xmlns:a16="http://schemas.microsoft.com/office/drawing/2014/main" id="{1EF352BA-E9DA-4472-A068-95C23700F46E}"/>
              </a:ext>
            </a:extLst>
          </p:cNvPr>
          <p:cNvSpPr txBox="1"/>
          <p:nvPr/>
        </p:nvSpPr>
        <p:spPr>
          <a:xfrm>
            <a:off x="6900890" y="241622"/>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148" name="Google Shape;5256;p33">
            <a:extLst>
              <a:ext uri="{FF2B5EF4-FFF2-40B4-BE49-F238E27FC236}">
                <a16:creationId xmlns:a16="http://schemas.microsoft.com/office/drawing/2014/main" id="{4907A560-6365-4EC4-9957-035AC8CF6C4C}"/>
              </a:ext>
            </a:extLst>
          </p:cNvPr>
          <p:cNvGrpSpPr/>
          <p:nvPr/>
        </p:nvGrpSpPr>
        <p:grpSpPr>
          <a:xfrm>
            <a:off x="2098231" y="2218572"/>
            <a:ext cx="819251" cy="862686"/>
            <a:chOff x="8382181" y="4325943"/>
            <a:chExt cx="841185" cy="854075"/>
          </a:xfrm>
        </p:grpSpPr>
        <p:sp>
          <p:nvSpPr>
            <p:cNvPr id="149" name="Google Shape;5257;p33">
              <a:extLst>
                <a:ext uri="{FF2B5EF4-FFF2-40B4-BE49-F238E27FC236}">
                  <a16:creationId xmlns:a16="http://schemas.microsoft.com/office/drawing/2014/main" id="{E311B767-24EA-4178-8A89-8A7D0E6091E3}"/>
                </a:ext>
              </a:extLst>
            </p:cNvPr>
            <p:cNvSpPr/>
            <p:nvPr/>
          </p:nvSpPr>
          <p:spPr>
            <a:xfrm>
              <a:off x="848994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0" name="Google Shape;5258;p33">
              <a:extLst>
                <a:ext uri="{FF2B5EF4-FFF2-40B4-BE49-F238E27FC236}">
                  <a16:creationId xmlns:a16="http://schemas.microsoft.com/office/drawing/2014/main" id="{21E92E39-BE91-41AF-86CA-5BACC7FA0096}"/>
                </a:ext>
              </a:extLst>
            </p:cNvPr>
            <p:cNvSpPr/>
            <p:nvPr/>
          </p:nvSpPr>
          <p:spPr>
            <a:xfrm>
              <a:off x="8382181" y="4332482"/>
              <a:ext cx="779462" cy="739774"/>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1" name="Google Shape;5259;p33">
              <a:extLst>
                <a:ext uri="{FF2B5EF4-FFF2-40B4-BE49-F238E27FC236}">
                  <a16:creationId xmlns:a16="http://schemas.microsoft.com/office/drawing/2014/main" id="{EF1467C7-F573-4CC8-8B81-7305F68D1F18}"/>
                </a:ext>
              </a:extLst>
            </p:cNvPr>
            <p:cNvSpPr/>
            <p:nvPr/>
          </p:nvSpPr>
          <p:spPr>
            <a:xfrm>
              <a:off x="881855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2" name="Google Shape;5260;p33">
              <a:extLst>
                <a:ext uri="{FF2B5EF4-FFF2-40B4-BE49-F238E27FC236}">
                  <a16:creationId xmlns:a16="http://schemas.microsoft.com/office/drawing/2014/main" id="{563E254B-7EB2-43D6-B641-A8EA754CCF38}"/>
                </a:ext>
              </a:extLst>
            </p:cNvPr>
            <p:cNvSpPr/>
            <p:nvPr/>
          </p:nvSpPr>
          <p:spPr>
            <a:xfrm>
              <a:off x="861852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3" name="Google Shape;5261;p33">
              <a:extLst>
                <a:ext uri="{FF2B5EF4-FFF2-40B4-BE49-F238E27FC236}">
                  <a16:creationId xmlns:a16="http://schemas.microsoft.com/office/drawing/2014/main" id="{E024FAE8-7DD8-4213-B468-B09933F17D63}"/>
                </a:ext>
              </a:extLst>
            </p:cNvPr>
            <p:cNvSpPr/>
            <p:nvPr/>
          </p:nvSpPr>
          <p:spPr>
            <a:xfrm>
              <a:off x="8437555"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4" name="Google Shape;5262;p33">
              <a:extLst>
                <a:ext uri="{FF2B5EF4-FFF2-40B4-BE49-F238E27FC236}">
                  <a16:creationId xmlns:a16="http://schemas.microsoft.com/office/drawing/2014/main" id="{4EEDB6CE-536F-492B-B1F7-EE9D986AF04E}"/>
                </a:ext>
              </a:extLst>
            </p:cNvPr>
            <p:cNvSpPr/>
            <p:nvPr/>
          </p:nvSpPr>
          <p:spPr>
            <a:xfrm>
              <a:off x="8458192"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5" name="Google Shape;5263;p33">
              <a:extLst>
                <a:ext uri="{FF2B5EF4-FFF2-40B4-BE49-F238E27FC236}">
                  <a16:creationId xmlns:a16="http://schemas.microsoft.com/office/drawing/2014/main" id="{1C072408-E7DB-4436-9605-ADDAAFEAC86F}"/>
                </a:ext>
              </a:extLst>
            </p:cNvPr>
            <p:cNvSpPr/>
            <p:nvPr/>
          </p:nvSpPr>
          <p:spPr>
            <a:xfrm>
              <a:off x="8645517"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6" name="Google Shape;5264;p33">
              <a:extLst>
                <a:ext uri="{FF2B5EF4-FFF2-40B4-BE49-F238E27FC236}">
                  <a16:creationId xmlns:a16="http://schemas.microsoft.com/office/drawing/2014/main" id="{B3AEF11B-F9BB-4F29-973A-E1270757AE61}"/>
                </a:ext>
              </a:extLst>
            </p:cNvPr>
            <p:cNvSpPr/>
            <p:nvPr/>
          </p:nvSpPr>
          <p:spPr>
            <a:xfrm>
              <a:off x="885347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7" name="Google Shape;5265;p33">
              <a:extLst>
                <a:ext uri="{FF2B5EF4-FFF2-40B4-BE49-F238E27FC236}">
                  <a16:creationId xmlns:a16="http://schemas.microsoft.com/office/drawing/2014/main" id="{60A71980-49A3-49E4-9B29-4BD28ACE111D}"/>
                </a:ext>
              </a:extLst>
            </p:cNvPr>
            <p:cNvSpPr/>
            <p:nvPr/>
          </p:nvSpPr>
          <p:spPr>
            <a:xfrm>
              <a:off x="8829667"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8" name="Google Shape;5266;p33">
              <a:extLst>
                <a:ext uri="{FF2B5EF4-FFF2-40B4-BE49-F238E27FC236}">
                  <a16:creationId xmlns:a16="http://schemas.microsoft.com/office/drawing/2014/main" id="{E3B69AA8-FFBB-4843-A40B-C5562B0BC03E}"/>
                </a:ext>
              </a:extLst>
            </p:cNvPr>
            <p:cNvSpPr/>
            <p:nvPr/>
          </p:nvSpPr>
          <p:spPr>
            <a:xfrm>
              <a:off x="887252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9" name="Google Shape;5267;p33">
              <a:extLst>
                <a:ext uri="{FF2B5EF4-FFF2-40B4-BE49-F238E27FC236}">
                  <a16:creationId xmlns:a16="http://schemas.microsoft.com/office/drawing/2014/main" id="{999B350A-ABB4-404C-9D76-F26AE8FC736F}"/>
                </a:ext>
              </a:extLst>
            </p:cNvPr>
            <p:cNvSpPr/>
            <p:nvPr/>
          </p:nvSpPr>
          <p:spPr>
            <a:xfrm>
              <a:off x="8845542"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0" name="Google Shape;5268;p33">
              <a:extLst>
                <a:ext uri="{FF2B5EF4-FFF2-40B4-BE49-F238E27FC236}">
                  <a16:creationId xmlns:a16="http://schemas.microsoft.com/office/drawing/2014/main" id="{A2F07EC2-A0CC-4B7C-824C-52090C615327}"/>
                </a:ext>
              </a:extLst>
            </p:cNvPr>
            <p:cNvSpPr/>
            <p:nvPr/>
          </p:nvSpPr>
          <p:spPr>
            <a:xfrm>
              <a:off x="8589954"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1" name="Google Shape;5269;p33">
              <a:extLst>
                <a:ext uri="{FF2B5EF4-FFF2-40B4-BE49-F238E27FC236}">
                  <a16:creationId xmlns:a16="http://schemas.microsoft.com/office/drawing/2014/main" id="{85164D88-B169-40AB-9302-19070F963C67}"/>
                </a:ext>
              </a:extLst>
            </p:cNvPr>
            <p:cNvSpPr/>
            <p:nvPr/>
          </p:nvSpPr>
          <p:spPr>
            <a:xfrm>
              <a:off x="856296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2" name="Google Shape;5270;p33">
              <a:extLst>
                <a:ext uri="{FF2B5EF4-FFF2-40B4-BE49-F238E27FC236}">
                  <a16:creationId xmlns:a16="http://schemas.microsoft.com/office/drawing/2014/main" id="{00B6584E-737D-43BE-BC6E-1C14603DC5FF}"/>
                </a:ext>
              </a:extLst>
            </p:cNvPr>
            <p:cNvSpPr/>
            <p:nvPr/>
          </p:nvSpPr>
          <p:spPr>
            <a:xfrm>
              <a:off x="863757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3" name="Google Shape;5271;p33">
              <a:extLst>
                <a:ext uri="{FF2B5EF4-FFF2-40B4-BE49-F238E27FC236}">
                  <a16:creationId xmlns:a16="http://schemas.microsoft.com/office/drawing/2014/main" id="{CB250A43-2D54-478D-89B5-DB59A87918A8}"/>
                </a:ext>
              </a:extLst>
            </p:cNvPr>
            <p:cNvSpPr/>
            <p:nvPr/>
          </p:nvSpPr>
          <p:spPr>
            <a:xfrm>
              <a:off x="8637579"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4" name="Google Shape;5272;p33">
              <a:extLst>
                <a:ext uri="{FF2B5EF4-FFF2-40B4-BE49-F238E27FC236}">
                  <a16:creationId xmlns:a16="http://schemas.microsoft.com/office/drawing/2014/main" id="{342B0762-2272-4AA1-84A4-C2AF5869E824}"/>
                </a:ext>
              </a:extLst>
            </p:cNvPr>
            <p:cNvSpPr/>
            <p:nvPr/>
          </p:nvSpPr>
          <p:spPr>
            <a:xfrm>
              <a:off x="844231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5" name="Google Shape;5273;p33">
              <a:extLst>
                <a:ext uri="{FF2B5EF4-FFF2-40B4-BE49-F238E27FC236}">
                  <a16:creationId xmlns:a16="http://schemas.microsoft.com/office/drawing/2014/main" id="{189E945C-B44D-4D51-91C6-58C14A37B445}"/>
                </a:ext>
              </a:extLst>
            </p:cNvPr>
            <p:cNvSpPr/>
            <p:nvPr/>
          </p:nvSpPr>
          <p:spPr>
            <a:xfrm>
              <a:off x="862646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6" name="Google Shape;5274;p33">
              <a:extLst>
                <a:ext uri="{FF2B5EF4-FFF2-40B4-BE49-F238E27FC236}">
                  <a16:creationId xmlns:a16="http://schemas.microsoft.com/office/drawing/2014/main" id="{8D707958-BEF3-4F84-B25B-080EC8D35F7B}"/>
                </a:ext>
              </a:extLst>
            </p:cNvPr>
            <p:cNvSpPr/>
            <p:nvPr/>
          </p:nvSpPr>
          <p:spPr>
            <a:xfrm>
              <a:off x="845977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7" name="Google Shape;5275;p33">
              <a:extLst>
                <a:ext uri="{FF2B5EF4-FFF2-40B4-BE49-F238E27FC236}">
                  <a16:creationId xmlns:a16="http://schemas.microsoft.com/office/drawing/2014/main" id="{B79A36FB-5E6F-4F1F-AD67-DE2A510F9D04}"/>
                </a:ext>
              </a:extLst>
            </p:cNvPr>
            <p:cNvSpPr/>
            <p:nvPr/>
          </p:nvSpPr>
          <p:spPr>
            <a:xfrm>
              <a:off x="869949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8" name="Google Shape;5276;p33">
              <a:extLst>
                <a:ext uri="{FF2B5EF4-FFF2-40B4-BE49-F238E27FC236}">
                  <a16:creationId xmlns:a16="http://schemas.microsoft.com/office/drawing/2014/main" id="{33DC0624-A087-4717-A961-76D3323B6C2D}"/>
                </a:ext>
              </a:extLst>
            </p:cNvPr>
            <p:cNvSpPr/>
            <p:nvPr/>
          </p:nvSpPr>
          <p:spPr>
            <a:xfrm>
              <a:off x="9128116" y="4779968"/>
              <a:ext cx="65087"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9" name="Google Shape;5277;p33">
              <a:extLst>
                <a:ext uri="{FF2B5EF4-FFF2-40B4-BE49-F238E27FC236}">
                  <a16:creationId xmlns:a16="http://schemas.microsoft.com/office/drawing/2014/main" id="{29F1258B-F843-4D66-A5DC-CBF310A55D09}"/>
                </a:ext>
              </a:extLst>
            </p:cNvPr>
            <p:cNvSpPr/>
            <p:nvPr/>
          </p:nvSpPr>
          <p:spPr>
            <a:xfrm>
              <a:off x="895349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0" name="Google Shape;5278;p33">
              <a:extLst>
                <a:ext uri="{FF2B5EF4-FFF2-40B4-BE49-F238E27FC236}">
                  <a16:creationId xmlns:a16="http://schemas.microsoft.com/office/drawing/2014/main" id="{E54460E2-5A39-4758-9E49-ADC7B111BBFC}"/>
                </a:ext>
              </a:extLst>
            </p:cNvPr>
            <p:cNvSpPr/>
            <p:nvPr/>
          </p:nvSpPr>
          <p:spPr>
            <a:xfrm>
              <a:off x="844707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1" name="Google Shape;5279;p33">
              <a:extLst>
                <a:ext uri="{FF2B5EF4-FFF2-40B4-BE49-F238E27FC236}">
                  <a16:creationId xmlns:a16="http://schemas.microsoft.com/office/drawing/2014/main" id="{767FA024-D9A2-4685-9C37-E7456104CF66}"/>
                </a:ext>
              </a:extLst>
            </p:cNvPr>
            <p:cNvSpPr/>
            <p:nvPr/>
          </p:nvSpPr>
          <p:spPr>
            <a:xfrm>
              <a:off x="868837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2" name="Google Shape;5280;p33">
              <a:extLst>
                <a:ext uri="{FF2B5EF4-FFF2-40B4-BE49-F238E27FC236}">
                  <a16:creationId xmlns:a16="http://schemas.microsoft.com/office/drawing/2014/main" id="{87DA8627-379F-4D4A-939C-95BEF8860548}"/>
                </a:ext>
              </a:extLst>
            </p:cNvPr>
            <p:cNvSpPr/>
            <p:nvPr/>
          </p:nvSpPr>
          <p:spPr>
            <a:xfrm>
              <a:off x="9118591"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3" name="Google Shape;5281;p33">
              <a:extLst>
                <a:ext uri="{FF2B5EF4-FFF2-40B4-BE49-F238E27FC236}">
                  <a16:creationId xmlns:a16="http://schemas.microsoft.com/office/drawing/2014/main" id="{D520813C-A6EA-4243-BC14-F2C4993DD6BE}"/>
                </a:ext>
              </a:extLst>
            </p:cNvPr>
            <p:cNvSpPr/>
            <p:nvPr/>
          </p:nvSpPr>
          <p:spPr>
            <a:xfrm>
              <a:off x="8943966"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4" name="Google Shape;5282;p33">
              <a:extLst>
                <a:ext uri="{FF2B5EF4-FFF2-40B4-BE49-F238E27FC236}">
                  <a16:creationId xmlns:a16="http://schemas.microsoft.com/office/drawing/2014/main" id="{156E0663-3841-4D1E-A016-7EBB15F62688}"/>
                </a:ext>
              </a:extLst>
            </p:cNvPr>
            <p:cNvSpPr/>
            <p:nvPr/>
          </p:nvSpPr>
          <p:spPr>
            <a:xfrm>
              <a:off x="8799504" y="4325943"/>
              <a:ext cx="422274" cy="854075"/>
            </a:xfrm>
            <a:custGeom>
              <a:avLst/>
              <a:gdLst/>
              <a:ahLst/>
              <a:cxnLst/>
              <a:rect l="l" t="t" r="r" b="b"/>
              <a:pathLst>
                <a:path w="197" h="396" extrusionOk="0">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176" name="Google Shape;5283;p33">
            <a:extLst>
              <a:ext uri="{FF2B5EF4-FFF2-40B4-BE49-F238E27FC236}">
                <a16:creationId xmlns:a16="http://schemas.microsoft.com/office/drawing/2014/main" id="{F090E5DD-17D1-46A9-8189-CAE46CDF3BC3}"/>
              </a:ext>
            </a:extLst>
          </p:cNvPr>
          <p:cNvGrpSpPr/>
          <p:nvPr/>
        </p:nvGrpSpPr>
        <p:grpSpPr>
          <a:xfrm>
            <a:off x="768472" y="2261638"/>
            <a:ext cx="824655" cy="847062"/>
            <a:chOff x="7175494" y="4325943"/>
            <a:chExt cx="847725" cy="854075"/>
          </a:xfrm>
        </p:grpSpPr>
        <p:sp>
          <p:nvSpPr>
            <p:cNvPr id="177" name="Google Shape;5284;p33">
              <a:extLst>
                <a:ext uri="{FF2B5EF4-FFF2-40B4-BE49-F238E27FC236}">
                  <a16:creationId xmlns:a16="http://schemas.microsoft.com/office/drawing/2014/main" id="{D0584165-6046-4C75-B82D-B6FF83DC07C7}"/>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179" name="Google Shape;5285;p33">
              <a:extLst>
                <a:ext uri="{FF2B5EF4-FFF2-40B4-BE49-F238E27FC236}">
                  <a16:creationId xmlns:a16="http://schemas.microsoft.com/office/drawing/2014/main" id="{2236E1ED-DDFB-4CE1-BAEF-1359BB277112}"/>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0" name="Google Shape;5286;p33">
              <a:extLst>
                <a:ext uri="{FF2B5EF4-FFF2-40B4-BE49-F238E27FC236}">
                  <a16:creationId xmlns:a16="http://schemas.microsoft.com/office/drawing/2014/main" id="{165BB744-AB93-4701-AB22-7C0FD3787A41}"/>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1" name="Google Shape;5287;p33">
              <a:extLst>
                <a:ext uri="{FF2B5EF4-FFF2-40B4-BE49-F238E27FC236}">
                  <a16:creationId xmlns:a16="http://schemas.microsoft.com/office/drawing/2014/main" id="{F9A009B2-F807-4084-8D41-B63401B72053}"/>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2" name="Google Shape;5288;p33">
              <a:extLst>
                <a:ext uri="{FF2B5EF4-FFF2-40B4-BE49-F238E27FC236}">
                  <a16:creationId xmlns:a16="http://schemas.microsoft.com/office/drawing/2014/main" id="{34E5E85A-5266-45C4-9573-CD4FBE04068C}"/>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3" name="Google Shape;5289;p33">
              <a:extLst>
                <a:ext uri="{FF2B5EF4-FFF2-40B4-BE49-F238E27FC236}">
                  <a16:creationId xmlns:a16="http://schemas.microsoft.com/office/drawing/2014/main" id="{CE46F42D-DB6E-4E0C-89A0-D32957C0228E}"/>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4" name="Google Shape;5290;p33">
              <a:extLst>
                <a:ext uri="{FF2B5EF4-FFF2-40B4-BE49-F238E27FC236}">
                  <a16:creationId xmlns:a16="http://schemas.microsoft.com/office/drawing/2014/main" id="{69CF4BEC-50F0-4558-958E-68A9F90397F3}"/>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5" name="Google Shape;5291;p33">
              <a:extLst>
                <a:ext uri="{FF2B5EF4-FFF2-40B4-BE49-F238E27FC236}">
                  <a16:creationId xmlns:a16="http://schemas.microsoft.com/office/drawing/2014/main" id="{E605FB70-161C-4E0D-915D-8DE7DAEBAA2C}"/>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6" name="Google Shape;5292;p33">
              <a:extLst>
                <a:ext uri="{FF2B5EF4-FFF2-40B4-BE49-F238E27FC236}">
                  <a16:creationId xmlns:a16="http://schemas.microsoft.com/office/drawing/2014/main" id="{4E4F529A-86ED-45E3-A871-E80B5E575C6C}"/>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7" name="Google Shape;5293;p33">
              <a:extLst>
                <a:ext uri="{FF2B5EF4-FFF2-40B4-BE49-F238E27FC236}">
                  <a16:creationId xmlns:a16="http://schemas.microsoft.com/office/drawing/2014/main" id="{A56EA442-722F-4DC8-8F82-FDF504FAEAB3}"/>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8" name="Google Shape;5294;p33">
              <a:extLst>
                <a:ext uri="{FF2B5EF4-FFF2-40B4-BE49-F238E27FC236}">
                  <a16:creationId xmlns:a16="http://schemas.microsoft.com/office/drawing/2014/main" id="{969B7364-15DF-4C5D-AA99-6581011A683B}"/>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9" name="Google Shape;5295;p33">
              <a:extLst>
                <a:ext uri="{FF2B5EF4-FFF2-40B4-BE49-F238E27FC236}">
                  <a16:creationId xmlns:a16="http://schemas.microsoft.com/office/drawing/2014/main" id="{E2C51ABB-45CE-4104-9B88-1FEAD89C8858}"/>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0" name="Google Shape;5296;p33">
              <a:extLst>
                <a:ext uri="{FF2B5EF4-FFF2-40B4-BE49-F238E27FC236}">
                  <a16:creationId xmlns:a16="http://schemas.microsoft.com/office/drawing/2014/main" id="{B4AC8707-3428-4084-A3B4-9ED960E06273}"/>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1" name="Google Shape;5297;p33">
              <a:extLst>
                <a:ext uri="{FF2B5EF4-FFF2-40B4-BE49-F238E27FC236}">
                  <a16:creationId xmlns:a16="http://schemas.microsoft.com/office/drawing/2014/main" id="{F0730FA8-C674-4393-A178-19A743C6313F}"/>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2" name="Google Shape;5298;p33">
              <a:extLst>
                <a:ext uri="{FF2B5EF4-FFF2-40B4-BE49-F238E27FC236}">
                  <a16:creationId xmlns:a16="http://schemas.microsoft.com/office/drawing/2014/main" id="{26A1AD1C-943D-47DC-9E94-F00264CC9184}"/>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3" name="Google Shape;5299;p33">
              <a:extLst>
                <a:ext uri="{FF2B5EF4-FFF2-40B4-BE49-F238E27FC236}">
                  <a16:creationId xmlns:a16="http://schemas.microsoft.com/office/drawing/2014/main" id="{ACEFEEB0-6E93-4F2B-9B9C-0D4E8BA085C8}"/>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4" name="Google Shape;5300;p33">
              <a:extLst>
                <a:ext uri="{FF2B5EF4-FFF2-40B4-BE49-F238E27FC236}">
                  <a16:creationId xmlns:a16="http://schemas.microsoft.com/office/drawing/2014/main" id="{AF293827-60FF-42ED-B3D7-B0BE5AD95351}"/>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5" name="Google Shape;5301;p33">
              <a:extLst>
                <a:ext uri="{FF2B5EF4-FFF2-40B4-BE49-F238E27FC236}">
                  <a16:creationId xmlns:a16="http://schemas.microsoft.com/office/drawing/2014/main" id="{6AC2DAF2-9B39-44C2-972F-374ABB359E83}"/>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6" name="Google Shape;5302;p33">
              <a:extLst>
                <a:ext uri="{FF2B5EF4-FFF2-40B4-BE49-F238E27FC236}">
                  <a16:creationId xmlns:a16="http://schemas.microsoft.com/office/drawing/2014/main" id="{6ED6011F-05E6-4723-A86E-F2F856884B54}"/>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7" name="Google Shape;5303;p33">
              <a:extLst>
                <a:ext uri="{FF2B5EF4-FFF2-40B4-BE49-F238E27FC236}">
                  <a16:creationId xmlns:a16="http://schemas.microsoft.com/office/drawing/2014/main" id="{B2949FA5-FCB7-4BC4-8374-32460D5FA3F8}"/>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8" name="Google Shape;5304;p33">
              <a:extLst>
                <a:ext uri="{FF2B5EF4-FFF2-40B4-BE49-F238E27FC236}">
                  <a16:creationId xmlns:a16="http://schemas.microsoft.com/office/drawing/2014/main" id="{EE3B485C-3B78-48EE-B882-EEDC1B47D304}"/>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9" name="Google Shape;5305;p33">
              <a:extLst>
                <a:ext uri="{FF2B5EF4-FFF2-40B4-BE49-F238E27FC236}">
                  <a16:creationId xmlns:a16="http://schemas.microsoft.com/office/drawing/2014/main" id="{34577640-36B8-4FF7-82BA-6A829B127BB6}"/>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0" name="Google Shape;5306;p33">
              <a:extLst>
                <a:ext uri="{FF2B5EF4-FFF2-40B4-BE49-F238E27FC236}">
                  <a16:creationId xmlns:a16="http://schemas.microsoft.com/office/drawing/2014/main" id="{E65D750A-2345-4605-BB01-CC8C8BEB474E}"/>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1" name="Google Shape;5307;p33">
              <a:extLst>
                <a:ext uri="{FF2B5EF4-FFF2-40B4-BE49-F238E27FC236}">
                  <a16:creationId xmlns:a16="http://schemas.microsoft.com/office/drawing/2014/main" id="{935ECDD3-4618-491B-BC85-762581BE4F84}"/>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2" name="Google Shape;5308;p33">
              <a:extLst>
                <a:ext uri="{FF2B5EF4-FFF2-40B4-BE49-F238E27FC236}">
                  <a16:creationId xmlns:a16="http://schemas.microsoft.com/office/drawing/2014/main" id="{5A755CB0-3D60-428B-A28A-07B17E212233}"/>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3" name="Google Shape;5309;p33">
              <a:extLst>
                <a:ext uri="{FF2B5EF4-FFF2-40B4-BE49-F238E27FC236}">
                  <a16:creationId xmlns:a16="http://schemas.microsoft.com/office/drawing/2014/main" id="{E0B4B35F-15F8-4CE4-925E-8219EED36D70}"/>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204" name="!!مورف 1">
            <a:extLst>
              <a:ext uri="{FF2B5EF4-FFF2-40B4-BE49-F238E27FC236}">
                <a16:creationId xmlns:a16="http://schemas.microsoft.com/office/drawing/2014/main" id="{1A5CBC00-30CD-4378-BBAC-47A2ED219D3D}"/>
              </a:ext>
            </a:extLst>
          </p:cNvPr>
          <p:cNvSpPr txBox="1"/>
          <p:nvPr/>
        </p:nvSpPr>
        <p:spPr>
          <a:xfrm>
            <a:off x="5466719" y="1148967"/>
            <a:ext cx="3676873" cy="400110"/>
          </a:xfrm>
          <a:prstGeom prst="rect">
            <a:avLst/>
          </a:prstGeom>
          <a:noFill/>
        </p:spPr>
        <p:txBody>
          <a:bodyPr wrap="square" rtlCol="1">
            <a:spAutoFit/>
          </a:bodyPr>
          <a:lstStyle/>
          <a:p>
            <a:pPr algn="ctr"/>
            <a:r>
              <a:rPr lang="ar-SA" sz="2000" dirty="0">
                <a:solidFill>
                  <a:srgbClr val="FF3300"/>
                </a:solidFill>
                <a:latin typeface="Tajawal Medium" panose="00000600000000000000" pitchFamily="2" charset="-78"/>
                <a:ea typeface="GE SS Two Bold" panose="020A0503020102020204" pitchFamily="18" charset="-78"/>
                <a:cs typeface="Tajawal Medium" panose="00000600000000000000" pitchFamily="2" charset="-78"/>
              </a:rPr>
              <a:t>مرحلة التناقص </a:t>
            </a:r>
          </a:p>
        </p:txBody>
      </p:sp>
    </p:spTree>
    <p:extLst>
      <p:ext uri="{BB962C8B-B14F-4D97-AF65-F5344CB8AC3E}">
        <p14:creationId xmlns:p14="http://schemas.microsoft.com/office/powerpoint/2010/main" val="127686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5311;p33">
            <a:extLst>
              <a:ext uri="{FF2B5EF4-FFF2-40B4-BE49-F238E27FC236}">
                <a16:creationId xmlns:a16="http://schemas.microsoft.com/office/drawing/2014/main" id="{4C7425AA-16B8-4004-BE12-33E93590E15F}"/>
              </a:ext>
            </a:extLst>
          </p:cNvPr>
          <p:cNvSpPr/>
          <p:nvPr/>
        </p:nvSpPr>
        <p:spPr>
          <a:xfrm flipH="1">
            <a:off x="344080" y="3912709"/>
            <a:ext cx="1677063"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الأحـدب </a:t>
            </a:r>
            <a:r>
              <a:rPr lang="ar-SA" sz="1600" dirty="0">
                <a:solidFill>
                  <a:schemeClr val="lt1"/>
                </a:solidFill>
                <a:latin typeface="Tajawal"/>
                <a:ea typeface="Tajawal"/>
                <a:cs typeface="Tajawal"/>
                <a:sym typeface="Tajawal"/>
              </a:rPr>
              <a:t>الأخير </a:t>
            </a:r>
            <a:endParaRPr sz="1600" dirty="0">
              <a:solidFill>
                <a:schemeClr val="lt1"/>
              </a:solidFill>
              <a:latin typeface="Tajawal"/>
              <a:ea typeface="Tajawal"/>
              <a:cs typeface="Tajawal"/>
              <a:sym typeface="Tajawal"/>
            </a:endParaRPr>
          </a:p>
        </p:txBody>
      </p:sp>
      <p:cxnSp>
        <p:nvCxnSpPr>
          <p:cNvPr id="61" name="Google Shape;5316;p33">
            <a:extLst>
              <a:ext uri="{FF2B5EF4-FFF2-40B4-BE49-F238E27FC236}">
                <a16:creationId xmlns:a16="http://schemas.microsoft.com/office/drawing/2014/main" id="{9D7D5EBB-E509-497A-8380-5524FF4DBD76}"/>
              </a:ext>
            </a:extLst>
          </p:cNvPr>
          <p:cNvCxnSpPr>
            <a:cxnSpLocks/>
          </p:cNvCxnSpPr>
          <p:nvPr/>
        </p:nvCxnSpPr>
        <p:spPr>
          <a:xfrm flipH="1">
            <a:off x="1086455" y="3260145"/>
            <a:ext cx="1" cy="491491"/>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44" name="Google Shape;5312;p33">
            <a:extLst>
              <a:ext uri="{FF2B5EF4-FFF2-40B4-BE49-F238E27FC236}">
                <a16:creationId xmlns:a16="http://schemas.microsoft.com/office/drawing/2014/main" id="{AE736BB5-9BB2-4FBB-9A03-4440340ED93B}"/>
              </a:ext>
            </a:extLst>
          </p:cNvPr>
          <p:cNvSpPr/>
          <p:nvPr/>
        </p:nvSpPr>
        <p:spPr>
          <a:xfrm flipH="1">
            <a:off x="1626293" y="3920452"/>
            <a:ext cx="1677062" cy="46166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التربيع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cxnSp>
        <p:nvCxnSpPr>
          <p:cNvPr id="147" name="Google Shape;5317;p33">
            <a:extLst>
              <a:ext uri="{FF2B5EF4-FFF2-40B4-BE49-F238E27FC236}">
                <a16:creationId xmlns:a16="http://schemas.microsoft.com/office/drawing/2014/main" id="{76C7180C-04B3-4C32-9196-984A70D15621}"/>
              </a:ext>
            </a:extLst>
          </p:cNvPr>
          <p:cNvCxnSpPr>
            <a:cxnSpLocks/>
          </p:cNvCxnSpPr>
          <p:nvPr/>
        </p:nvCxnSpPr>
        <p:spPr>
          <a:xfrm>
            <a:off x="2471721" y="3215459"/>
            <a:ext cx="6078" cy="510900"/>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75" name="Google Shape;5313;p33">
            <a:extLst>
              <a:ext uri="{FF2B5EF4-FFF2-40B4-BE49-F238E27FC236}">
                <a16:creationId xmlns:a16="http://schemas.microsoft.com/office/drawing/2014/main" id="{6D536032-A6BF-4D26-982D-029633D5A63E}"/>
              </a:ext>
            </a:extLst>
          </p:cNvPr>
          <p:cNvSpPr/>
          <p:nvPr/>
        </p:nvSpPr>
        <p:spPr>
          <a:xfrm flipH="1">
            <a:off x="3012250" y="3899780"/>
            <a:ext cx="1899138" cy="27045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الهلال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cxnSp>
        <p:nvCxnSpPr>
          <p:cNvPr id="178" name="Google Shape;5318;p33">
            <a:extLst>
              <a:ext uri="{FF2B5EF4-FFF2-40B4-BE49-F238E27FC236}">
                <a16:creationId xmlns:a16="http://schemas.microsoft.com/office/drawing/2014/main" id="{F09054B7-A183-4CCC-9FB2-AE2BAF2B40C0}"/>
              </a:ext>
            </a:extLst>
          </p:cNvPr>
          <p:cNvCxnSpPr>
            <a:cxnSpLocks/>
          </p:cNvCxnSpPr>
          <p:nvPr/>
        </p:nvCxnSpPr>
        <p:spPr>
          <a:xfrm>
            <a:off x="3954712" y="3212547"/>
            <a:ext cx="0" cy="513812"/>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146" name="!!morph14">
            <a:extLst>
              <a:ext uri="{FF2B5EF4-FFF2-40B4-BE49-F238E27FC236}">
                <a16:creationId xmlns:a16="http://schemas.microsoft.com/office/drawing/2014/main" id="{1EF352BA-E9DA-4472-A068-95C23700F46E}"/>
              </a:ext>
            </a:extLst>
          </p:cNvPr>
          <p:cNvSpPr txBox="1"/>
          <p:nvPr/>
        </p:nvSpPr>
        <p:spPr>
          <a:xfrm>
            <a:off x="6208247" y="348977"/>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grpSp>
        <p:nvGrpSpPr>
          <p:cNvPr id="148" name="Google Shape;5053;p32">
            <a:extLst>
              <a:ext uri="{FF2B5EF4-FFF2-40B4-BE49-F238E27FC236}">
                <a16:creationId xmlns:a16="http://schemas.microsoft.com/office/drawing/2014/main" id="{FF010B55-8C95-4DAB-B22F-B8BFE36B660C}"/>
              </a:ext>
            </a:extLst>
          </p:cNvPr>
          <p:cNvGrpSpPr/>
          <p:nvPr/>
        </p:nvGrpSpPr>
        <p:grpSpPr>
          <a:xfrm flipH="1">
            <a:off x="9509709" y="816083"/>
            <a:ext cx="2087669" cy="2187257"/>
            <a:chOff x="1173163" y="4325943"/>
            <a:chExt cx="847725" cy="854075"/>
          </a:xfrm>
        </p:grpSpPr>
        <p:sp>
          <p:nvSpPr>
            <p:cNvPr id="149" name="Google Shape;5054;p32">
              <a:extLst>
                <a:ext uri="{FF2B5EF4-FFF2-40B4-BE49-F238E27FC236}">
                  <a16:creationId xmlns:a16="http://schemas.microsoft.com/office/drawing/2014/main" id="{1EBFBE01-021E-41B4-980B-4D4B9F6769BB}"/>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0" name="Google Shape;5055;p32">
              <a:extLst>
                <a:ext uri="{FF2B5EF4-FFF2-40B4-BE49-F238E27FC236}">
                  <a16:creationId xmlns:a16="http://schemas.microsoft.com/office/drawing/2014/main" id="{BAC6652F-104B-48C9-80A1-5B6031168D5F}"/>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1" name="Google Shape;5056;p32">
              <a:extLst>
                <a:ext uri="{FF2B5EF4-FFF2-40B4-BE49-F238E27FC236}">
                  <a16:creationId xmlns:a16="http://schemas.microsoft.com/office/drawing/2014/main" id="{E0BD512C-FEB7-46F8-8168-6628D1E9C3B8}"/>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2" name="Google Shape;5057;p32">
              <a:extLst>
                <a:ext uri="{FF2B5EF4-FFF2-40B4-BE49-F238E27FC236}">
                  <a16:creationId xmlns:a16="http://schemas.microsoft.com/office/drawing/2014/main" id="{A19B046F-3865-466E-BE6C-F6A33F07EAF6}"/>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3" name="Google Shape;5058;p32">
              <a:extLst>
                <a:ext uri="{FF2B5EF4-FFF2-40B4-BE49-F238E27FC236}">
                  <a16:creationId xmlns:a16="http://schemas.microsoft.com/office/drawing/2014/main" id="{18F075CE-B7D7-4113-9A4B-B3140FC084B0}"/>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4" name="Google Shape;5059;p32">
              <a:extLst>
                <a:ext uri="{FF2B5EF4-FFF2-40B4-BE49-F238E27FC236}">
                  <a16:creationId xmlns:a16="http://schemas.microsoft.com/office/drawing/2014/main" id="{4B2883A9-23D2-424A-AB2F-0570D22EA9C3}"/>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5" name="Google Shape;5060;p32">
              <a:extLst>
                <a:ext uri="{FF2B5EF4-FFF2-40B4-BE49-F238E27FC236}">
                  <a16:creationId xmlns:a16="http://schemas.microsoft.com/office/drawing/2014/main" id="{C6B8CA32-5989-453A-8AF8-2E39EF581087}"/>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6" name="Google Shape;5061;p32">
              <a:extLst>
                <a:ext uri="{FF2B5EF4-FFF2-40B4-BE49-F238E27FC236}">
                  <a16:creationId xmlns:a16="http://schemas.microsoft.com/office/drawing/2014/main" id="{948C5B2E-A6F6-45A0-88FC-2D167776EB61}"/>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7" name="Google Shape;5062;p32">
              <a:extLst>
                <a:ext uri="{FF2B5EF4-FFF2-40B4-BE49-F238E27FC236}">
                  <a16:creationId xmlns:a16="http://schemas.microsoft.com/office/drawing/2014/main" id="{8578F3C8-37BA-4689-8DB8-F8A4D1991748}"/>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8" name="Google Shape;5063;p32">
              <a:extLst>
                <a:ext uri="{FF2B5EF4-FFF2-40B4-BE49-F238E27FC236}">
                  <a16:creationId xmlns:a16="http://schemas.microsoft.com/office/drawing/2014/main" id="{D882040A-D2E1-4B15-943B-1C2198DBD185}"/>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9" name="Google Shape;5064;p32">
              <a:extLst>
                <a:ext uri="{FF2B5EF4-FFF2-40B4-BE49-F238E27FC236}">
                  <a16:creationId xmlns:a16="http://schemas.microsoft.com/office/drawing/2014/main" id="{9A791399-66AD-441D-9F19-A54263EB64A8}"/>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0" name="Google Shape;5065;p32">
              <a:extLst>
                <a:ext uri="{FF2B5EF4-FFF2-40B4-BE49-F238E27FC236}">
                  <a16:creationId xmlns:a16="http://schemas.microsoft.com/office/drawing/2014/main" id="{C46E0669-0700-4E45-88EF-09C5F20BD110}"/>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1" name="Google Shape;5066;p32">
              <a:extLst>
                <a:ext uri="{FF2B5EF4-FFF2-40B4-BE49-F238E27FC236}">
                  <a16:creationId xmlns:a16="http://schemas.microsoft.com/office/drawing/2014/main" id="{74CB5317-5271-4E2A-9896-899C1E6434BC}"/>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2" name="Google Shape;5067;p32">
              <a:extLst>
                <a:ext uri="{FF2B5EF4-FFF2-40B4-BE49-F238E27FC236}">
                  <a16:creationId xmlns:a16="http://schemas.microsoft.com/office/drawing/2014/main" id="{41DBC0E8-6A40-4D13-AEC9-230AFD441AA0}"/>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3" name="Google Shape;5068;p32">
              <a:extLst>
                <a:ext uri="{FF2B5EF4-FFF2-40B4-BE49-F238E27FC236}">
                  <a16:creationId xmlns:a16="http://schemas.microsoft.com/office/drawing/2014/main" id="{DFAF218C-CD24-451E-ADDC-1151FB5EEF8A}"/>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4" name="Google Shape;5069;p32">
              <a:extLst>
                <a:ext uri="{FF2B5EF4-FFF2-40B4-BE49-F238E27FC236}">
                  <a16:creationId xmlns:a16="http://schemas.microsoft.com/office/drawing/2014/main" id="{D501C951-5CA4-4B1B-A6A2-47B5CF304585}"/>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5" name="Google Shape;5070;p32">
              <a:extLst>
                <a:ext uri="{FF2B5EF4-FFF2-40B4-BE49-F238E27FC236}">
                  <a16:creationId xmlns:a16="http://schemas.microsoft.com/office/drawing/2014/main" id="{49E3E04D-E153-463D-82FF-88101754DFDC}"/>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6" name="Google Shape;5071;p32">
              <a:extLst>
                <a:ext uri="{FF2B5EF4-FFF2-40B4-BE49-F238E27FC236}">
                  <a16:creationId xmlns:a16="http://schemas.microsoft.com/office/drawing/2014/main" id="{C26CF8F5-5C57-44ED-B332-08F12520205D}"/>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7" name="Google Shape;5072;p32">
              <a:extLst>
                <a:ext uri="{FF2B5EF4-FFF2-40B4-BE49-F238E27FC236}">
                  <a16:creationId xmlns:a16="http://schemas.microsoft.com/office/drawing/2014/main" id="{D869A081-CA7E-410D-A84B-8B25A982E49D}"/>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8" name="Google Shape;5073;p32">
              <a:extLst>
                <a:ext uri="{FF2B5EF4-FFF2-40B4-BE49-F238E27FC236}">
                  <a16:creationId xmlns:a16="http://schemas.microsoft.com/office/drawing/2014/main" id="{94B2B93A-3FC0-4539-9A51-285EB0E46335}"/>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9" name="Google Shape;5074;p32">
              <a:extLst>
                <a:ext uri="{FF2B5EF4-FFF2-40B4-BE49-F238E27FC236}">
                  <a16:creationId xmlns:a16="http://schemas.microsoft.com/office/drawing/2014/main" id="{E0C8CD24-8C0F-4B00-AD81-A6CB09CFD998}"/>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0" name="Google Shape;5075;p32">
              <a:extLst>
                <a:ext uri="{FF2B5EF4-FFF2-40B4-BE49-F238E27FC236}">
                  <a16:creationId xmlns:a16="http://schemas.microsoft.com/office/drawing/2014/main" id="{7AE8B95C-71BF-46A1-89BC-6E393FAC3D4B}"/>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1" name="Google Shape;5076;p32">
              <a:extLst>
                <a:ext uri="{FF2B5EF4-FFF2-40B4-BE49-F238E27FC236}">
                  <a16:creationId xmlns:a16="http://schemas.microsoft.com/office/drawing/2014/main" id="{DDEE136E-02E9-438E-82B1-F8457068A3DD}"/>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2" name="Google Shape;5077;p32">
              <a:extLst>
                <a:ext uri="{FF2B5EF4-FFF2-40B4-BE49-F238E27FC236}">
                  <a16:creationId xmlns:a16="http://schemas.microsoft.com/office/drawing/2014/main" id="{8CE9AAFD-75AC-48BD-B0E6-9DA0C9F81788}"/>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3" name="Google Shape;5078;p32">
              <a:extLst>
                <a:ext uri="{FF2B5EF4-FFF2-40B4-BE49-F238E27FC236}">
                  <a16:creationId xmlns:a16="http://schemas.microsoft.com/office/drawing/2014/main" id="{E3A32A95-D619-44F1-A112-2A14AE373B3B}"/>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4" name="Google Shape;5079;p32">
              <a:extLst>
                <a:ext uri="{FF2B5EF4-FFF2-40B4-BE49-F238E27FC236}">
                  <a16:creationId xmlns:a16="http://schemas.microsoft.com/office/drawing/2014/main" id="{8FE156F4-62C5-4F3B-A1E1-D999B959355F}"/>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76" name="Google Shape;5161;p32">
            <a:extLst>
              <a:ext uri="{FF2B5EF4-FFF2-40B4-BE49-F238E27FC236}">
                <a16:creationId xmlns:a16="http://schemas.microsoft.com/office/drawing/2014/main" id="{4DDA8FDD-BCCF-4073-A08A-1AB077DF2B8E}"/>
              </a:ext>
            </a:extLst>
          </p:cNvPr>
          <p:cNvSpPr/>
          <p:nvPr/>
        </p:nvSpPr>
        <p:spPr>
          <a:xfrm flipH="1">
            <a:off x="9734895" y="4659760"/>
            <a:ext cx="1598117" cy="600011"/>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400" dirty="0">
                <a:solidFill>
                  <a:schemeClr val="lt1"/>
                </a:solidFill>
                <a:latin typeface="Tajawal"/>
                <a:ea typeface="Tajawal"/>
                <a:cs typeface="Tajawal"/>
                <a:sym typeface="Tajawal"/>
              </a:rPr>
              <a:t>المحاق</a:t>
            </a:r>
            <a:r>
              <a:rPr lang="ar-SA" sz="3200" dirty="0">
                <a:solidFill>
                  <a:schemeClr val="lt1"/>
                </a:solidFill>
                <a:latin typeface="Tajawal"/>
                <a:ea typeface="Tajawal"/>
                <a:cs typeface="Tajawal"/>
                <a:sym typeface="Tajawal"/>
              </a:rPr>
              <a:t> </a:t>
            </a:r>
            <a:endParaRPr sz="3200" dirty="0">
              <a:solidFill>
                <a:schemeClr val="lt1"/>
              </a:solidFill>
              <a:latin typeface="Tajawal"/>
              <a:ea typeface="Tajawal"/>
              <a:cs typeface="Tajawal"/>
              <a:sym typeface="Tajawal"/>
            </a:endParaRPr>
          </a:p>
        </p:txBody>
      </p:sp>
      <p:cxnSp>
        <p:nvCxnSpPr>
          <p:cNvPr id="177" name="Google Shape;5165;p32">
            <a:extLst>
              <a:ext uri="{FF2B5EF4-FFF2-40B4-BE49-F238E27FC236}">
                <a16:creationId xmlns:a16="http://schemas.microsoft.com/office/drawing/2014/main" id="{822BBB32-7CF0-49A5-88D1-BD408193C104}"/>
              </a:ext>
            </a:extLst>
          </p:cNvPr>
          <p:cNvCxnSpPr>
            <a:cxnSpLocks/>
          </p:cNvCxnSpPr>
          <p:nvPr/>
        </p:nvCxnSpPr>
        <p:spPr>
          <a:xfrm>
            <a:off x="10551107" y="3237177"/>
            <a:ext cx="0" cy="1301599"/>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grpSp>
        <p:nvGrpSpPr>
          <p:cNvPr id="179" name="Google Shape;5229;p33">
            <a:extLst>
              <a:ext uri="{FF2B5EF4-FFF2-40B4-BE49-F238E27FC236}">
                <a16:creationId xmlns:a16="http://schemas.microsoft.com/office/drawing/2014/main" id="{C3F9B17E-2119-42FF-A65C-6696E9954868}"/>
              </a:ext>
            </a:extLst>
          </p:cNvPr>
          <p:cNvGrpSpPr/>
          <p:nvPr/>
        </p:nvGrpSpPr>
        <p:grpSpPr>
          <a:xfrm flipH="1">
            <a:off x="3572325" y="2220326"/>
            <a:ext cx="810129" cy="837733"/>
            <a:chOff x="9577378" y="4325943"/>
            <a:chExt cx="846137" cy="854075"/>
          </a:xfrm>
        </p:grpSpPr>
        <p:sp>
          <p:nvSpPr>
            <p:cNvPr id="180" name="Google Shape;5230;p33">
              <a:extLst>
                <a:ext uri="{FF2B5EF4-FFF2-40B4-BE49-F238E27FC236}">
                  <a16:creationId xmlns:a16="http://schemas.microsoft.com/office/drawing/2014/main" id="{AF9B6E43-A902-4E3C-9DDA-990455A637B2}"/>
                </a:ext>
              </a:extLst>
            </p:cNvPr>
            <p:cNvSpPr/>
            <p:nvPr/>
          </p:nvSpPr>
          <p:spPr>
            <a:xfrm>
              <a:off x="969009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1" name="Google Shape;5231;p33">
              <a:extLst>
                <a:ext uri="{FF2B5EF4-FFF2-40B4-BE49-F238E27FC236}">
                  <a16:creationId xmlns:a16="http://schemas.microsoft.com/office/drawing/2014/main" id="{EBE8BCA9-9D78-4848-83E5-DB674991FFFC}"/>
                </a:ext>
              </a:extLst>
            </p:cNvPr>
            <p:cNvSpPr/>
            <p:nvPr/>
          </p:nvSpPr>
          <p:spPr>
            <a:xfrm>
              <a:off x="9577378"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2" name="Google Shape;5232;p33">
              <a:extLst>
                <a:ext uri="{FF2B5EF4-FFF2-40B4-BE49-F238E27FC236}">
                  <a16:creationId xmlns:a16="http://schemas.microsoft.com/office/drawing/2014/main" id="{A6511FD8-D27B-4EE6-9131-94E4EBC550D4}"/>
                </a:ext>
              </a:extLst>
            </p:cNvPr>
            <p:cNvSpPr/>
            <p:nvPr/>
          </p:nvSpPr>
          <p:spPr>
            <a:xfrm>
              <a:off x="1002029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3" name="Google Shape;5233;p33">
              <a:extLst>
                <a:ext uri="{FF2B5EF4-FFF2-40B4-BE49-F238E27FC236}">
                  <a16:creationId xmlns:a16="http://schemas.microsoft.com/office/drawing/2014/main" id="{B4C57D3A-3184-492D-95D3-7F195674C38E}"/>
                </a:ext>
              </a:extLst>
            </p:cNvPr>
            <p:cNvSpPr/>
            <p:nvPr/>
          </p:nvSpPr>
          <p:spPr>
            <a:xfrm>
              <a:off x="981867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4" name="Google Shape;5234;p33">
              <a:extLst>
                <a:ext uri="{FF2B5EF4-FFF2-40B4-BE49-F238E27FC236}">
                  <a16:creationId xmlns:a16="http://schemas.microsoft.com/office/drawing/2014/main" id="{1A816CD8-BFDD-4F42-AC03-F916EA1DE277}"/>
                </a:ext>
              </a:extLst>
            </p:cNvPr>
            <p:cNvSpPr/>
            <p:nvPr/>
          </p:nvSpPr>
          <p:spPr>
            <a:xfrm>
              <a:off x="9639291"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5" name="Google Shape;5235;p33">
              <a:extLst>
                <a:ext uri="{FF2B5EF4-FFF2-40B4-BE49-F238E27FC236}">
                  <a16:creationId xmlns:a16="http://schemas.microsoft.com/office/drawing/2014/main" id="{B496CFE0-A5D8-43FA-9038-A10C3044DFA5}"/>
                </a:ext>
              </a:extLst>
            </p:cNvPr>
            <p:cNvSpPr/>
            <p:nvPr/>
          </p:nvSpPr>
          <p:spPr>
            <a:xfrm>
              <a:off x="9658341"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6" name="Google Shape;5236;p33">
              <a:extLst>
                <a:ext uri="{FF2B5EF4-FFF2-40B4-BE49-F238E27FC236}">
                  <a16:creationId xmlns:a16="http://schemas.microsoft.com/office/drawing/2014/main" id="{CCAD78FA-624B-488A-926F-45198FE8811A}"/>
                </a:ext>
              </a:extLst>
            </p:cNvPr>
            <p:cNvSpPr/>
            <p:nvPr/>
          </p:nvSpPr>
          <p:spPr>
            <a:xfrm>
              <a:off x="984566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7" name="Google Shape;5237;p33">
              <a:extLst>
                <a:ext uri="{FF2B5EF4-FFF2-40B4-BE49-F238E27FC236}">
                  <a16:creationId xmlns:a16="http://schemas.microsoft.com/office/drawing/2014/main" id="{3FF29300-ABE8-4513-A830-077BB127DEA1}"/>
                </a:ext>
              </a:extLst>
            </p:cNvPr>
            <p:cNvSpPr/>
            <p:nvPr/>
          </p:nvSpPr>
          <p:spPr>
            <a:xfrm>
              <a:off x="10053628"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8" name="Google Shape;5238;p33">
              <a:extLst>
                <a:ext uri="{FF2B5EF4-FFF2-40B4-BE49-F238E27FC236}">
                  <a16:creationId xmlns:a16="http://schemas.microsoft.com/office/drawing/2014/main" id="{21C45F70-88C1-4D2D-9E74-FC2C477772AE}"/>
                </a:ext>
              </a:extLst>
            </p:cNvPr>
            <p:cNvSpPr/>
            <p:nvPr/>
          </p:nvSpPr>
          <p:spPr>
            <a:xfrm>
              <a:off x="1002981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9" name="Google Shape;5239;p33">
              <a:extLst>
                <a:ext uri="{FF2B5EF4-FFF2-40B4-BE49-F238E27FC236}">
                  <a16:creationId xmlns:a16="http://schemas.microsoft.com/office/drawing/2014/main" id="{04E717F1-20D3-4933-A4B2-A91E0BAE760C}"/>
                </a:ext>
              </a:extLst>
            </p:cNvPr>
            <p:cNvSpPr/>
            <p:nvPr/>
          </p:nvSpPr>
          <p:spPr>
            <a:xfrm>
              <a:off x="10072678"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0" name="Google Shape;5240;p33">
              <a:extLst>
                <a:ext uri="{FF2B5EF4-FFF2-40B4-BE49-F238E27FC236}">
                  <a16:creationId xmlns:a16="http://schemas.microsoft.com/office/drawing/2014/main" id="{EAC7A834-C017-42BA-A4F6-87E51C28BA2C}"/>
                </a:ext>
              </a:extLst>
            </p:cNvPr>
            <p:cNvSpPr/>
            <p:nvPr/>
          </p:nvSpPr>
          <p:spPr>
            <a:xfrm>
              <a:off x="1004569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1" name="Google Shape;5241;p33">
              <a:extLst>
                <a:ext uri="{FF2B5EF4-FFF2-40B4-BE49-F238E27FC236}">
                  <a16:creationId xmlns:a16="http://schemas.microsoft.com/office/drawing/2014/main" id="{51A2E598-3A51-4D1D-A26D-3DA21412A827}"/>
                </a:ext>
              </a:extLst>
            </p:cNvPr>
            <p:cNvSpPr/>
            <p:nvPr/>
          </p:nvSpPr>
          <p:spPr>
            <a:xfrm>
              <a:off x="979010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2" name="Google Shape;5242;p33">
              <a:extLst>
                <a:ext uri="{FF2B5EF4-FFF2-40B4-BE49-F238E27FC236}">
                  <a16:creationId xmlns:a16="http://schemas.microsoft.com/office/drawing/2014/main" id="{F3B4E539-2E9A-400D-81E1-E49DD48BFC2C}"/>
                </a:ext>
              </a:extLst>
            </p:cNvPr>
            <p:cNvSpPr/>
            <p:nvPr/>
          </p:nvSpPr>
          <p:spPr>
            <a:xfrm>
              <a:off x="976311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3" name="Google Shape;5243;p33">
              <a:extLst>
                <a:ext uri="{FF2B5EF4-FFF2-40B4-BE49-F238E27FC236}">
                  <a16:creationId xmlns:a16="http://schemas.microsoft.com/office/drawing/2014/main" id="{B2B1831B-F807-4ED2-A7E0-4D2AE621F036}"/>
                </a:ext>
              </a:extLst>
            </p:cNvPr>
            <p:cNvSpPr/>
            <p:nvPr/>
          </p:nvSpPr>
          <p:spPr>
            <a:xfrm>
              <a:off x="983772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4" name="Google Shape;5244;p33">
              <a:extLst>
                <a:ext uri="{FF2B5EF4-FFF2-40B4-BE49-F238E27FC236}">
                  <a16:creationId xmlns:a16="http://schemas.microsoft.com/office/drawing/2014/main" id="{8E3B2F8E-06B0-4002-AD83-656F9BC40346}"/>
                </a:ext>
              </a:extLst>
            </p:cNvPr>
            <p:cNvSpPr/>
            <p:nvPr/>
          </p:nvSpPr>
          <p:spPr>
            <a:xfrm>
              <a:off x="9837728"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5" name="Google Shape;5245;p33">
              <a:extLst>
                <a:ext uri="{FF2B5EF4-FFF2-40B4-BE49-F238E27FC236}">
                  <a16:creationId xmlns:a16="http://schemas.microsoft.com/office/drawing/2014/main" id="{97709D0D-15C2-4603-902B-CF62ECFD74E4}"/>
                </a:ext>
              </a:extLst>
            </p:cNvPr>
            <p:cNvSpPr/>
            <p:nvPr/>
          </p:nvSpPr>
          <p:spPr>
            <a:xfrm>
              <a:off x="9642466"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6" name="Google Shape;5246;p33">
              <a:extLst>
                <a:ext uri="{FF2B5EF4-FFF2-40B4-BE49-F238E27FC236}">
                  <a16:creationId xmlns:a16="http://schemas.microsoft.com/office/drawing/2014/main" id="{FF1FED23-8EBC-4F81-AF18-B83751E267DC}"/>
                </a:ext>
              </a:extLst>
            </p:cNvPr>
            <p:cNvSpPr/>
            <p:nvPr/>
          </p:nvSpPr>
          <p:spPr>
            <a:xfrm>
              <a:off x="982661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7" name="Google Shape;5247;p33">
              <a:extLst>
                <a:ext uri="{FF2B5EF4-FFF2-40B4-BE49-F238E27FC236}">
                  <a16:creationId xmlns:a16="http://schemas.microsoft.com/office/drawing/2014/main" id="{2FBB2841-8CE0-4C08-ADA0-FD31BFAAA1CD}"/>
                </a:ext>
              </a:extLst>
            </p:cNvPr>
            <p:cNvSpPr/>
            <p:nvPr/>
          </p:nvSpPr>
          <p:spPr>
            <a:xfrm>
              <a:off x="965992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8" name="Google Shape;5248;p33">
              <a:extLst>
                <a:ext uri="{FF2B5EF4-FFF2-40B4-BE49-F238E27FC236}">
                  <a16:creationId xmlns:a16="http://schemas.microsoft.com/office/drawing/2014/main" id="{F4E61EEF-6798-42FE-B346-1D61AD84D5F2}"/>
                </a:ext>
              </a:extLst>
            </p:cNvPr>
            <p:cNvSpPr/>
            <p:nvPr/>
          </p:nvSpPr>
          <p:spPr>
            <a:xfrm>
              <a:off x="989964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9" name="Google Shape;5249;p33">
              <a:extLst>
                <a:ext uri="{FF2B5EF4-FFF2-40B4-BE49-F238E27FC236}">
                  <a16:creationId xmlns:a16="http://schemas.microsoft.com/office/drawing/2014/main" id="{9742A031-8B10-48F4-9380-AC4120386CA3}"/>
                </a:ext>
              </a:extLst>
            </p:cNvPr>
            <p:cNvSpPr/>
            <p:nvPr/>
          </p:nvSpPr>
          <p:spPr>
            <a:xfrm>
              <a:off x="10328265"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0" name="Google Shape;5250;p33">
              <a:extLst>
                <a:ext uri="{FF2B5EF4-FFF2-40B4-BE49-F238E27FC236}">
                  <a16:creationId xmlns:a16="http://schemas.microsoft.com/office/drawing/2014/main" id="{49B8883B-BE23-4BAB-ABDD-7C0175B847E5}"/>
                </a:ext>
              </a:extLst>
            </p:cNvPr>
            <p:cNvSpPr/>
            <p:nvPr/>
          </p:nvSpPr>
          <p:spPr>
            <a:xfrm>
              <a:off x="10155227"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1" name="Google Shape;5251;p33">
              <a:extLst>
                <a:ext uri="{FF2B5EF4-FFF2-40B4-BE49-F238E27FC236}">
                  <a16:creationId xmlns:a16="http://schemas.microsoft.com/office/drawing/2014/main" id="{01EF85EE-7F67-4EB0-B0E0-1F82AB67D281}"/>
                </a:ext>
              </a:extLst>
            </p:cNvPr>
            <p:cNvSpPr/>
            <p:nvPr/>
          </p:nvSpPr>
          <p:spPr>
            <a:xfrm>
              <a:off x="964722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2" name="Google Shape;5252;p33">
              <a:extLst>
                <a:ext uri="{FF2B5EF4-FFF2-40B4-BE49-F238E27FC236}">
                  <a16:creationId xmlns:a16="http://schemas.microsoft.com/office/drawing/2014/main" id="{36D5910E-93D1-4820-96AF-A2F1DCA7C2CE}"/>
                </a:ext>
              </a:extLst>
            </p:cNvPr>
            <p:cNvSpPr/>
            <p:nvPr/>
          </p:nvSpPr>
          <p:spPr>
            <a:xfrm>
              <a:off x="988852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3" name="Google Shape;5253;p33">
              <a:extLst>
                <a:ext uri="{FF2B5EF4-FFF2-40B4-BE49-F238E27FC236}">
                  <a16:creationId xmlns:a16="http://schemas.microsoft.com/office/drawing/2014/main" id="{415CD954-078B-46BE-8175-835799276B64}"/>
                </a:ext>
              </a:extLst>
            </p:cNvPr>
            <p:cNvSpPr/>
            <p:nvPr/>
          </p:nvSpPr>
          <p:spPr>
            <a:xfrm>
              <a:off x="1031874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4" name="Google Shape;5254;p33">
              <a:extLst>
                <a:ext uri="{FF2B5EF4-FFF2-40B4-BE49-F238E27FC236}">
                  <a16:creationId xmlns:a16="http://schemas.microsoft.com/office/drawing/2014/main" id="{91AE63A4-A253-40BA-878F-F8012932EF8D}"/>
                </a:ext>
              </a:extLst>
            </p:cNvPr>
            <p:cNvSpPr/>
            <p:nvPr/>
          </p:nvSpPr>
          <p:spPr>
            <a:xfrm>
              <a:off x="1014411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5" name="Google Shape;5255;p33">
              <a:extLst>
                <a:ext uri="{FF2B5EF4-FFF2-40B4-BE49-F238E27FC236}">
                  <a16:creationId xmlns:a16="http://schemas.microsoft.com/office/drawing/2014/main" id="{9FD29FCA-632C-495D-802E-0991C89E3AA2}"/>
                </a:ext>
              </a:extLst>
            </p:cNvPr>
            <p:cNvSpPr/>
            <p:nvPr/>
          </p:nvSpPr>
          <p:spPr>
            <a:xfrm>
              <a:off x="9745653" y="4335468"/>
              <a:ext cx="677862" cy="836613"/>
            </a:xfrm>
            <a:custGeom>
              <a:avLst/>
              <a:gdLst/>
              <a:ahLst/>
              <a:cxnLst/>
              <a:rect l="l" t="t" r="r" b="b"/>
              <a:pathLst>
                <a:path w="317" h="388" extrusionOk="0">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45" name="مربع نص 144">
            <a:extLst>
              <a:ext uri="{FF2B5EF4-FFF2-40B4-BE49-F238E27FC236}">
                <a16:creationId xmlns:a16="http://schemas.microsoft.com/office/drawing/2014/main" id="{74BDAB3C-97ED-4B9B-AF67-C6152B42CA9E}"/>
              </a:ext>
            </a:extLst>
          </p:cNvPr>
          <p:cNvSpPr txBox="1"/>
          <p:nvPr/>
        </p:nvSpPr>
        <p:spPr>
          <a:xfrm>
            <a:off x="1588401" y="1639121"/>
            <a:ext cx="7706292" cy="461665"/>
          </a:xfrm>
          <a:prstGeom prst="rect">
            <a:avLst/>
          </a:prstGeom>
          <a:noFill/>
        </p:spPr>
        <p:txBody>
          <a:bodyPr wrap="square">
            <a:spAutoFit/>
          </a:bodyPr>
          <a:lstStyle/>
          <a:p>
            <a:r>
              <a:rPr lang="ar-SA" sz="2400" dirty="0">
                <a:solidFill>
                  <a:schemeClr val="bg1"/>
                </a:solidFill>
              </a:rPr>
              <a:t>يتم تتبع أطوار القمر لتحديد بداية الشهر القمري ونهايتِه. </a:t>
            </a:r>
          </a:p>
        </p:txBody>
      </p:sp>
      <p:grpSp>
        <p:nvGrpSpPr>
          <p:cNvPr id="206" name="Google Shape;5256;p33">
            <a:extLst>
              <a:ext uri="{FF2B5EF4-FFF2-40B4-BE49-F238E27FC236}">
                <a16:creationId xmlns:a16="http://schemas.microsoft.com/office/drawing/2014/main" id="{81886008-E1E6-4C92-AEA8-EE9EDD68640A}"/>
              </a:ext>
            </a:extLst>
          </p:cNvPr>
          <p:cNvGrpSpPr/>
          <p:nvPr/>
        </p:nvGrpSpPr>
        <p:grpSpPr>
          <a:xfrm>
            <a:off x="2098231" y="2218572"/>
            <a:ext cx="819251" cy="862686"/>
            <a:chOff x="8382181" y="4325943"/>
            <a:chExt cx="841185" cy="854075"/>
          </a:xfrm>
        </p:grpSpPr>
        <p:sp>
          <p:nvSpPr>
            <p:cNvPr id="207" name="Google Shape;5257;p33">
              <a:extLst>
                <a:ext uri="{FF2B5EF4-FFF2-40B4-BE49-F238E27FC236}">
                  <a16:creationId xmlns:a16="http://schemas.microsoft.com/office/drawing/2014/main" id="{C0E5C9E7-566A-4B4D-BAB1-CF2AEC7FF9BE}"/>
                </a:ext>
              </a:extLst>
            </p:cNvPr>
            <p:cNvSpPr/>
            <p:nvPr/>
          </p:nvSpPr>
          <p:spPr>
            <a:xfrm>
              <a:off x="848994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8" name="Google Shape;5258;p33">
              <a:extLst>
                <a:ext uri="{FF2B5EF4-FFF2-40B4-BE49-F238E27FC236}">
                  <a16:creationId xmlns:a16="http://schemas.microsoft.com/office/drawing/2014/main" id="{5019EC5E-5332-4BA5-91AB-A088376B7A5C}"/>
                </a:ext>
              </a:extLst>
            </p:cNvPr>
            <p:cNvSpPr/>
            <p:nvPr/>
          </p:nvSpPr>
          <p:spPr>
            <a:xfrm>
              <a:off x="8382181" y="4332482"/>
              <a:ext cx="779462" cy="739774"/>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9" name="Google Shape;5259;p33">
              <a:extLst>
                <a:ext uri="{FF2B5EF4-FFF2-40B4-BE49-F238E27FC236}">
                  <a16:creationId xmlns:a16="http://schemas.microsoft.com/office/drawing/2014/main" id="{74644D33-3CF8-419E-8602-B4C5CEF2DAA3}"/>
                </a:ext>
              </a:extLst>
            </p:cNvPr>
            <p:cNvSpPr/>
            <p:nvPr/>
          </p:nvSpPr>
          <p:spPr>
            <a:xfrm>
              <a:off x="881855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0" name="Google Shape;5260;p33">
              <a:extLst>
                <a:ext uri="{FF2B5EF4-FFF2-40B4-BE49-F238E27FC236}">
                  <a16:creationId xmlns:a16="http://schemas.microsoft.com/office/drawing/2014/main" id="{140AAF82-7A88-4711-A2AB-42563C1FED88}"/>
                </a:ext>
              </a:extLst>
            </p:cNvPr>
            <p:cNvSpPr/>
            <p:nvPr/>
          </p:nvSpPr>
          <p:spPr>
            <a:xfrm>
              <a:off x="861852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1" name="Google Shape;5261;p33">
              <a:extLst>
                <a:ext uri="{FF2B5EF4-FFF2-40B4-BE49-F238E27FC236}">
                  <a16:creationId xmlns:a16="http://schemas.microsoft.com/office/drawing/2014/main" id="{B2CB73EA-5AC3-4ADF-822E-72FB3CB067A9}"/>
                </a:ext>
              </a:extLst>
            </p:cNvPr>
            <p:cNvSpPr/>
            <p:nvPr/>
          </p:nvSpPr>
          <p:spPr>
            <a:xfrm>
              <a:off x="8437555"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2" name="Google Shape;5262;p33">
              <a:extLst>
                <a:ext uri="{FF2B5EF4-FFF2-40B4-BE49-F238E27FC236}">
                  <a16:creationId xmlns:a16="http://schemas.microsoft.com/office/drawing/2014/main" id="{333D8546-6D40-45F0-88FA-18EDD3460879}"/>
                </a:ext>
              </a:extLst>
            </p:cNvPr>
            <p:cNvSpPr/>
            <p:nvPr/>
          </p:nvSpPr>
          <p:spPr>
            <a:xfrm>
              <a:off x="8458192"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3" name="Google Shape;5263;p33">
              <a:extLst>
                <a:ext uri="{FF2B5EF4-FFF2-40B4-BE49-F238E27FC236}">
                  <a16:creationId xmlns:a16="http://schemas.microsoft.com/office/drawing/2014/main" id="{0801A0EA-2F60-48DA-BEAA-A5198E110182}"/>
                </a:ext>
              </a:extLst>
            </p:cNvPr>
            <p:cNvSpPr/>
            <p:nvPr/>
          </p:nvSpPr>
          <p:spPr>
            <a:xfrm>
              <a:off x="8645517"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4" name="Google Shape;5264;p33">
              <a:extLst>
                <a:ext uri="{FF2B5EF4-FFF2-40B4-BE49-F238E27FC236}">
                  <a16:creationId xmlns:a16="http://schemas.microsoft.com/office/drawing/2014/main" id="{E49DBF16-4D41-418E-9D90-3E478603C96F}"/>
                </a:ext>
              </a:extLst>
            </p:cNvPr>
            <p:cNvSpPr/>
            <p:nvPr/>
          </p:nvSpPr>
          <p:spPr>
            <a:xfrm>
              <a:off x="885347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5" name="Google Shape;5265;p33">
              <a:extLst>
                <a:ext uri="{FF2B5EF4-FFF2-40B4-BE49-F238E27FC236}">
                  <a16:creationId xmlns:a16="http://schemas.microsoft.com/office/drawing/2014/main" id="{657DDC40-5546-43A6-86B8-201BF6DDC7D6}"/>
                </a:ext>
              </a:extLst>
            </p:cNvPr>
            <p:cNvSpPr/>
            <p:nvPr/>
          </p:nvSpPr>
          <p:spPr>
            <a:xfrm>
              <a:off x="8829667"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6" name="Google Shape;5266;p33">
              <a:extLst>
                <a:ext uri="{FF2B5EF4-FFF2-40B4-BE49-F238E27FC236}">
                  <a16:creationId xmlns:a16="http://schemas.microsoft.com/office/drawing/2014/main" id="{9094920C-CDA0-4A14-B702-A513FC9ED38D}"/>
                </a:ext>
              </a:extLst>
            </p:cNvPr>
            <p:cNvSpPr/>
            <p:nvPr/>
          </p:nvSpPr>
          <p:spPr>
            <a:xfrm>
              <a:off x="887252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7" name="Google Shape;5267;p33">
              <a:extLst>
                <a:ext uri="{FF2B5EF4-FFF2-40B4-BE49-F238E27FC236}">
                  <a16:creationId xmlns:a16="http://schemas.microsoft.com/office/drawing/2014/main" id="{277D6737-B21F-4B24-B2EB-089F917598B4}"/>
                </a:ext>
              </a:extLst>
            </p:cNvPr>
            <p:cNvSpPr/>
            <p:nvPr/>
          </p:nvSpPr>
          <p:spPr>
            <a:xfrm>
              <a:off x="8845542"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8" name="Google Shape;5268;p33">
              <a:extLst>
                <a:ext uri="{FF2B5EF4-FFF2-40B4-BE49-F238E27FC236}">
                  <a16:creationId xmlns:a16="http://schemas.microsoft.com/office/drawing/2014/main" id="{ED1E2484-8701-4B03-B385-0D44EDF9E5FF}"/>
                </a:ext>
              </a:extLst>
            </p:cNvPr>
            <p:cNvSpPr/>
            <p:nvPr/>
          </p:nvSpPr>
          <p:spPr>
            <a:xfrm>
              <a:off x="8589954"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9" name="Google Shape;5269;p33">
              <a:extLst>
                <a:ext uri="{FF2B5EF4-FFF2-40B4-BE49-F238E27FC236}">
                  <a16:creationId xmlns:a16="http://schemas.microsoft.com/office/drawing/2014/main" id="{13B74BF0-4686-4E4C-8AD8-16BCDCCD562C}"/>
                </a:ext>
              </a:extLst>
            </p:cNvPr>
            <p:cNvSpPr/>
            <p:nvPr/>
          </p:nvSpPr>
          <p:spPr>
            <a:xfrm>
              <a:off x="856296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0" name="Google Shape;5270;p33">
              <a:extLst>
                <a:ext uri="{FF2B5EF4-FFF2-40B4-BE49-F238E27FC236}">
                  <a16:creationId xmlns:a16="http://schemas.microsoft.com/office/drawing/2014/main" id="{EE6C8893-9EA9-46C2-9EF9-3398BE1312D9}"/>
                </a:ext>
              </a:extLst>
            </p:cNvPr>
            <p:cNvSpPr/>
            <p:nvPr/>
          </p:nvSpPr>
          <p:spPr>
            <a:xfrm>
              <a:off x="863757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1" name="Google Shape;5271;p33">
              <a:extLst>
                <a:ext uri="{FF2B5EF4-FFF2-40B4-BE49-F238E27FC236}">
                  <a16:creationId xmlns:a16="http://schemas.microsoft.com/office/drawing/2014/main" id="{D75145C5-0360-4A35-B710-EDB9A86291A3}"/>
                </a:ext>
              </a:extLst>
            </p:cNvPr>
            <p:cNvSpPr/>
            <p:nvPr/>
          </p:nvSpPr>
          <p:spPr>
            <a:xfrm>
              <a:off x="8637579"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2" name="Google Shape;5272;p33">
              <a:extLst>
                <a:ext uri="{FF2B5EF4-FFF2-40B4-BE49-F238E27FC236}">
                  <a16:creationId xmlns:a16="http://schemas.microsoft.com/office/drawing/2014/main" id="{AFC877DD-DDE2-4219-9B6E-C00DD3BD92EF}"/>
                </a:ext>
              </a:extLst>
            </p:cNvPr>
            <p:cNvSpPr/>
            <p:nvPr/>
          </p:nvSpPr>
          <p:spPr>
            <a:xfrm>
              <a:off x="844231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3" name="Google Shape;5273;p33">
              <a:extLst>
                <a:ext uri="{FF2B5EF4-FFF2-40B4-BE49-F238E27FC236}">
                  <a16:creationId xmlns:a16="http://schemas.microsoft.com/office/drawing/2014/main" id="{45517940-3ABA-4B68-9129-526124D09D2C}"/>
                </a:ext>
              </a:extLst>
            </p:cNvPr>
            <p:cNvSpPr/>
            <p:nvPr/>
          </p:nvSpPr>
          <p:spPr>
            <a:xfrm>
              <a:off x="862646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4" name="Google Shape;5274;p33">
              <a:extLst>
                <a:ext uri="{FF2B5EF4-FFF2-40B4-BE49-F238E27FC236}">
                  <a16:creationId xmlns:a16="http://schemas.microsoft.com/office/drawing/2014/main" id="{0E2F46FC-7E38-4515-ABCF-1F529957568D}"/>
                </a:ext>
              </a:extLst>
            </p:cNvPr>
            <p:cNvSpPr/>
            <p:nvPr/>
          </p:nvSpPr>
          <p:spPr>
            <a:xfrm>
              <a:off x="845977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5" name="Google Shape;5275;p33">
              <a:extLst>
                <a:ext uri="{FF2B5EF4-FFF2-40B4-BE49-F238E27FC236}">
                  <a16:creationId xmlns:a16="http://schemas.microsoft.com/office/drawing/2014/main" id="{759D63C1-040A-4514-BB8B-7913833BFAEF}"/>
                </a:ext>
              </a:extLst>
            </p:cNvPr>
            <p:cNvSpPr/>
            <p:nvPr/>
          </p:nvSpPr>
          <p:spPr>
            <a:xfrm>
              <a:off x="869949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6" name="Google Shape;5276;p33">
              <a:extLst>
                <a:ext uri="{FF2B5EF4-FFF2-40B4-BE49-F238E27FC236}">
                  <a16:creationId xmlns:a16="http://schemas.microsoft.com/office/drawing/2014/main" id="{562BD640-2951-4BC5-BA1A-B79F2AA1B57B}"/>
                </a:ext>
              </a:extLst>
            </p:cNvPr>
            <p:cNvSpPr/>
            <p:nvPr/>
          </p:nvSpPr>
          <p:spPr>
            <a:xfrm>
              <a:off x="9128116" y="4779968"/>
              <a:ext cx="65087"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7" name="Google Shape;5277;p33">
              <a:extLst>
                <a:ext uri="{FF2B5EF4-FFF2-40B4-BE49-F238E27FC236}">
                  <a16:creationId xmlns:a16="http://schemas.microsoft.com/office/drawing/2014/main" id="{06192BFC-9908-4DE4-8A2E-9D74E68D6344}"/>
                </a:ext>
              </a:extLst>
            </p:cNvPr>
            <p:cNvSpPr/>
            <p:nvPr/>
          </p:nvSpPr>
          <p:spPr>
            <a:xfrm>
              <a:off x="895349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8" name="Google Shape;5278;p33">
              <a:extLst>
                <a:ext uri="{FF2B5EF4-FFF2-40B4-BE49-F238E27FC236}">
                  <a16:creationId xmlns:a16="http://schemas.microsoft.com/office/drawing/2014/main" id="{EC8C31B4-576B-421F-92CF-192544442B83}"/>
                </a:ext>
              </a:extLst>
            </p:cNvPr>
            <p:cNvSpPr/>
            <p:nvPr/>
          </p:nvSpPr>
          <p:spPr>
            <a:xfrm>
              <a:off x="844707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9" name="Google Shape;5279;p33">
              <a:extLst>
                <a:ext uri="{FF2B5EF4-FFF2-40B4-BE49-F238E27FC236}">
                  <a16:creationId xmlns:a16="http://schemas.microsoft.com/office/drawing/2014/main" id="{FB11B059-39A4-4506-9F37-1F65BD4A85C4}"/>
                </a:ext>
              </a:extLst>
            </p:cNvPr>
            <p:cNvSpPr/>
            <p:nvPr/>
          </p:nvSpPr>
          <p:spPr>
            <a:xfrm>
              <a:off x="868837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0" name="Google Shape;5280;p33">
              <a:extLst>
                <a:ext uri="{FF2B5EF4-FFF2-40B4-BE49-F238E27FC236}">
                  <a16:creationId xmlns:a16="http://schemas.microsoft.com/office/drawing/2014/main" id="{A6E61362-963F-440D-80C8-BAE5C416E25B}"/>
                </a:ext>
              </a:extLst>
            </p:cNvPr>
            <p:cNvSpPr/>
            <p:nvPr/>
          </p:nvSpPr>
          <p:spPr>
            <a:xfrm>
              <a:off x="9118591"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1" name="Google Shape;5281;p33">
              <a:extLst>
                <a:ext uri="{FF2B5EF4-FFF2-40B4-BE49-F238E27FC236}">
                  <a16:creationId xmlns:a16="http://schemas.microsoft.com/office/drawing/2014/main" id="{E206CD95-5E83-42B8-BDEF-D89F12115174}"/>
                </a:ext>
              </a:extLst>
            </p:cNvPr>
            <p:cNvSpPr/>
            <p:nvPr/>
          </p:nvSpPr>
          <p:spPr>
            <a:xfrm>
              <a:off x="8943966"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2" name="Google Shape;5282;p33">
              <a:extLst>
                <a:ext uri="{FF2B5EF4-FFF2-40B4-BE49-F238E27FC236}">
                  <a16:creationId xmlns:a16="http://schemas.microsoft.com/office/drawing/2014/main" id="{B32C50BA-D9D9-4811-A0E9-4C00BE1B06F7}"/>
                </a:ext>
              </a:extLst>
            </p:cNvPr>
            <p:cNvSpPr/>
            <p:nvPr/>
          </p:nvSpPr>
          <p:spPr>
            <a:xfrm>
              <a:off x="8799504" y="4325943"/>
              <a:ext cx="422274" cy="854075"/>
            </a:xfrm>
            <a:custGeom>
              <a:avLst/>
              <a:gdLst/>
              <a:ahLst/>
              <a:cxnLst/>
              <a:rect l="l" t="t" r="r" b="b"/>
              <a:pathLst>
                <a:path w="197" h="396" extrusionOk="0">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233" name="Google Shape;5283;p33">
            <a:extLst>
              <a:ext uri="{FF2B5EF4-FFF2-40B4-BE49-F238E27FC236}">
                <a16:creationId xmlns:a16="http://schemas.microsoft.com/office/drawing/2014/main" id="{07432ACC-8F71-494E-8A65-613AE56CBBC4}"/>
              </a:ext>
            </a:extLst>
          </p:cNvPr>
          <p:cNvGrpSpPr/>
          <p:nvPr/>
        </p:nvGrpSpPr>
        <p:grpSpPr>
          <a:xfrm>
            <a:off x="671116" y="2261379"/>
            <a:ext cx="824655" cy="847062"/>
            <a:chOff x="7175494" y="4325943"/>
            <a:chExt cx="847725" cy="854075"/>
          </a:xfrm>
        </p:grpSpPr>
        <p:sp>
          <p:nvSpPr>
            <p:cNvPr id="234" name="Google Shape;5284;p33">
              <a:extLst>
                <a:ext uri="{FF2B5EF4-FFF2-40B4-BE49-F238E27FC236}">
                  <a16:creationId xmlns:a16="http://schemas.microsoft.com/office/drawing/2014/main" id="{1935BFB4-ACAF-45B9-8AF5-BEFD4390CF5C}"/>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235" name="Google Shape;5285;p33">
              <a:extLst>
                <a:ext uri="{FF2B5EF4-FFF2-40B4-BE49-F238E27FC236}">
                  <a16:creationId xmlns:a16="http://schemas.microsoft.com/office/drawing/2014/main" id="{990A32D3-DABE-4987-957D-2513902684DE}"/>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6" name="Google Shape;5286;p33">
              <a:extLst>
                <a:ext uri="{FF2B5EF4-FFF2-40B4-BE49-F238E27FC236}">
                  <a16:creationId xmlns:a16="http://schemas.microsoft.com/office/drawing/2014/main" id="{EC0FD44E-6039-41E1-B421-75D41E87CA66}"/>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7" name="Google Shape;5287;p33">
              <a:extLst>
                <a:ext uri="{FF2B5EF4-FFF2-40B4-BE49-F238E27FC236}">
                  <a16:creationId xmlns:a16="http://schemas.microsoft.com/office/drawing/2014/main" id="{E9552688-DEEB-4BFA-AA3C-4660365EBC17}"/>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8" name="Google Shape;5288;p33">
              <a:extLst>
                <a:ext uri="{FF2B5EF4-FFF2-40B4-BE49-F238E27FC236}">
                  <a16:creationId xmlns:a16="http://schemas.microsoft.com/office/drawing/2014/main" id="{497A022A-FA0B-4A43-9122-54863535B09C}"/>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9" name="Google Shape;5289;p33">
              <a:extLst>
                <a:ext uri="{FF2B5EF4-FFF2-40B4-BE49-F238E27FC236}">
                  <a16:creationId xmlns:a16="http://schemas.microsoft.com/office/drawing/2014/main" id="{FAFC810F-B43D-4AB6-9116-32A68BCB3D3D}"/>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0" name="Google Shape;5290;p33">
              <a:extLst>
                <a:ext uri="{FF2B5EF4-FFF2-40B4-BE49-F238E27FC236}">
                  <a16:creationId xmlns:a16="http://schemas.microsoft.com/office/drawing/2014/main" id="{B23D85CA-79F6-4596-8F8B-DF99448147BE}"/>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1" name="Google Shape;5291;p33">
              <a:extLst>
                <a:ext uri="{FF2B5EF4-FFF2-40B4-BE49-F238E27FC236}">
                  <a16:creationId xmlns:a16="http://schemas.microsoft.com/office/drawing/2014/main" id="{19CE17B9-412D-492C-BE1C-B676E0C3888C}"/>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2" name="Google Shape;5292;p33">
              <a:extLst>
                <a:ext uri="{FF2B5EF4-FFF2-40B4-BE49-F238E27FC236}">
                  <a16:creationId xmlns:a16="http://schemas.microsoft.com/office/drawing/2014/main" id="{3237521F-AB17-4245-955A-A09C81855AA8}"/>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3" name="Google Shape;5293;p33">
              <a:extLst>
                <a:ext uri="{FF2B5EF4-FFF2-40B4-BE49-F238E27FC236}">
                  <a16:creationId xmlns:a16="http://schemas.microsoft.com/office/drawing/2014/main" id="{AE12CFAF-E1C9-45C0-92C9-B6CF9AA7080F}"/>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4" name="Google Shape;5294;p33">
              <a:extLst>
                <a:ext uri="{FF2B5EF4-FFF2-40B4-BE49-F238E27FC236}">
                  <a16:creationId xmlns:a16="http://schemas.microsoft.com/office/drawing/2014/main" id="{3EC363EE-6BE6-4BF1-A573-1FA0C80E0DA9}"/>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5" name="Google Shape;5295;p33">
              <a:extLst>
                <a:ext uri="{FF2B5EF4-FFF2-40B4-BE49-F238E27FC236}">
                  <a16:creationId xmlns:a16="http://schemas.microsoft.com/office/drawing/2014/main" id="{DC8DEA96-03FC-41C1-84FF-0A61084E6438}"/>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6" name="Google Shape;5296;p33">
              <a:extLst>
                <a:ext uri="{FF2B5EF4-FFF2-40B4-BE49-F238E27FC236}">
                  <a16:creationId xmlns:a16="http://schemas.microsoft.com/office/drawing/2014/main" id="{D54E0866-3FEA-4CE7-BC57-176E1DB3702B}"/>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7" name="Google Shape;5297;p33">
              <a:extLst>
                <a:ext uri="{FF2B5EF4-FFF2-40B4-BE49-F238E27FC236}">
                  <a16:creationId xmlns:a16="http://schemas.microsoft.com/office/drawing/2014/main" id="{17040DE2-6C7B-4377-BFF5-9656D802CEB4}"/>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8" name="Google Shape;5298;p33">
              <a:extLst>
                <a:ext uri="{FF2B5EF4-FFF2-40B4-BE49-F238E27FC236}">
                  <a16:creationId xmlns:a16="http://schemas.microsoft.com/office/drawing/2014/main" id="{265DC78A-5C63-4763-8041-E1BB4ED4E16F}"/>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9" name="Google Shape;5299;p33">
              <a:extLst>
                <a:ext uri="{FF2B5EF4-FFF2-40B4-BE49-F238E27FC236}">
                  <a16:creationId xmlns:a16="http://schemas.microsoft.com/office/drawing/2014/main" id="{03CBDBB4-863A-43E9-A9D4-78087730E4F9}"/>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0" name="Google Shape;5300;p33">
              <a:extLst>
                <a:ext uri="{FF2B5EF4-FFF2-40B4-BE49-F238E27FC236}">
                  <a16:creationId xmlns:a16="http://schemas.microsoft.com/office/drawing/2014/main" id="{D8D81850-1340-45B4-B3B5-A21BAB389958}"/>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1" name="Google Shape;5301;p33">
              <a:extLst>
                <a:ext uri="{FF2B5EF4-FFF2-40B4-BE49-F238E27FC236}">
                  <a16:creationId xmlns:a16="http://schemas.microsoft.com/office/drawing/2014/main" id="{CF410DD5-494C-47FF-BAE8-B1494FB3D6E7}"/>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2" name="Google Shape;5302;p33">
              <a:extLst>
                <a:ext uri="{FF2B5EF4-FFF2-40B4-BE49-F238E27FC236}">
                  <a16:creationId xmlns:a16="http://schemas.microsoft.com/office/drawing/2014/main" id="{98849497-2D79-47BD-9D1D-6B7B2CC88F1B}"/>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3" name="Google Shape;5303;p33">
              <a:extLst>
                <a:ext uri="{FF2B5EF4-FFF2-40B4-BE49-F238E27FC236}">
                  <a16:creationId xmlns:a16="http://schemas.microsoft.com/office/drawing/2014/main" id="{E8111E90-8861-443E-865D-1455541AA490}"/>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4" name="Google Shape;5304;p33">
              <a:extLst>
                <a:ext uri="{FF2B5EF4-FFF2-40B4-BE49-F238E27FC236}">
                  <a16:creationId xmlns:a16="http://schemas.microsoft.com/office/drawing/2014/main" id="{FBE9F575-2B61-4225-93CC-F2F8E50ADE54}"/>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5" name="Google Shape;5305;p33">
              <a:extLst>
                <a:ext uri="{FF2B5EF4-FFF2-40B4-BE49-F238E27FC236}">
                  <a16:creationId xmlns:a16="http://schemas.microsoft.com/office/drawing/2014/main" id="{AA20C959-3047-4FDD-A27C-C268777161E4}"/>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6" name="Google Shape;5306;p33">
              <a:extLst>
                <a:ext uri="{FF2B5EF4-FFF2-40B4-BE49-F238E27FC236}">
                  <a16:creationId xmlns:a16="http://schemas.microsoft.com/office/drawing/2014/main" id="{27E2B123-9958-4936-979A-9618C0D664C1}"/>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7" name="Google Shape;5307;p33">
              <a:extLst>
                <a:ext uri="{FF2B5EF4-FFF2-40B4-BE49-F238E27FC236}">
                  <a16:creationId xmlns:a16="http://schemas.microsoft.com/office/drawing/2014/main" id="{9E057C9C-3FFB-4696-AAE2-F387DEE18665}"/>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8" name="Google Shape;5308;p33">
              <a:extLst>
                <a:ext uri="{FF2B5EF4-FFF2-40B4-BE49-F238E27FC236}">
                  <a16:creationId xmlns:a16="http://schemas.microsoft.com/office/drawing/2014/main" id="{D3618F50-61AA-4460-8F0F-0B21EA545F7F}"/>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9" name="Google Shape;5309;p33">
              <a:extLst>
                <a:ext uri="{FF2B5EF4-FFF2-40B4-BE49-F238E27FC236}">
                  <a16:creationId xmlns:a16="http://schemas.microsoft.com/office/drawing/2014/main" id="{23330298-4F25-4143-B024-6E4586D2DB0A}"/>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sp>
        <p:nvSpPr>
          <p:cNvPr id="260" name="!!مورف 1">
            <a:extLst>
              <a:ext uri="{FF2B5EF4-FFF2-40B4-BE49-F238E27FC236}">
                <a16:creationId xmlns:a16="http://schemas.microsoft.com/office/drawing/2014/main" id="{49387356-BA20-475C-BF15-4F419B974965}"/>
              </a:ext>
            </a:extLst>
          </p:cNvPr>
          <p:cNvSpPr txBox="1"/>
          <p:nvPr/>
        </p:nvSpPr>
        <p:spPr>
          <a:xfrm>
            <a:off x="5466719" y="1148967"/>
            <a:ext cx="3676873" cy="400110"/>
          </a:xfrm>
          <a:prstGeom prst="rect">
            <a:avLst/>
          </a:prstGeom>
          <a:noFill/>
        </p:spPr>
        <p:txBody>
          <a:bodyPr wrap="square" rtlCol="1">
            <a:spAutoFit/>
          </a:bodyPr>
          <a:lstStyle/>
          <a:p>
            <a:pPr algn="ctr"/>
            <a:r>
              <a:rPr lang="ar-SA" sz="2000" dirty="0">
                <a:solidFill>
                  <a:srgbClr val="FF3300"/>
                </a:solidFill>
                <a:latin typeface="Tajawal Medium" panose="00000600000000000000" pitchFamily="2" charset="-78"/>
                <a:ea typeface="GE SS Two Bold" panose="020A0503020102020204" pitchFamily="18" charset="-78"/>
                <a:cs typeface="Tajawal Medium" panose="00000600000000000000" pitchFamily="2" charset="-78"/>
              </a:rPr>
              <a:t>مرحلة التناقص </a:t>
            </a:r>
          </a:p>
        </p:txBody>
      </p:sp>
    </p:spTree>
    <p:extLst>
      <p:ext uri="{BB962C8B-B14F-4D97-AF65-F5344CB8AC3E}">
        <p14:creationId xmlns:p14="http://schemas.microsoft.com/office/powerpoint/2010/main" val="60932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morph14">
            <a:extLst>
              <a:ext uri="{FF2B5EF4-FFF2-40B4-BE49-F238E27FC236}">
                <a16:creationId xmlns:a16="http://schemas.microsoft.com/office/drawing/2014/main" id="{1EF352BA-E9DA-4472-A068-95C23700F46E}"/>
              </a:ext>
            </a:extLst>
          </p:cNvPr>
          <p:cNvSpPr txBox="1"/>
          <p:nvPr/>
        </p:nvSpPr>
        <p:spPr>
          <a:xfrm>
            <a:off x="8805636" y="142757"/>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sp>
        <p:nvSpPr>
          <p:cNvPr id="206" name="مربع نص 205">
            <a:extLst>
              <a:ext uri="{FF2B5EF4-FFF2-40B4-BE49-F238E27FC236}">
                <a16:creationId xmlns:a16="http://schemas.microsoft.com/office/drawing/2014/main" id="{BF5D7901-E98C-4149-B617-FFB5AE1385AC}"/>
              </a:ext>
            </a:extLst>
          </p:cNvPr>
          <p:cNvSpPr txBox="1"/>
          <p:nvPr/>
        </p:nvSpPr>
        <p:spPr>
          <a:xfrm>
            <a:off x="810406" y="1206885"/>
            <a:ext cx="10515320" cy="830997"/>
          </a:xfrm>
          <a:prstGeom prst="rect">
            <a:avLst/>
          </a:prstGeom>
          <a:noFill/>
        </p:spPr>
        <p:txBody>
          <a:bodyPr wrap="square">
            <a:spAutoFit/>
          </a:bodyPr>
          <a:lstStyle/>
          <a:p>
            <a:pPr algn="ctr"/>
            <a:r>
              <a:rPr lang="ar-SA" sz="2400" dirty="0">
                <a:solidFill>
                  <a:schemeClr val="bg1"/>
                </a:solidFill>
              </a:rPr>
              <a:t>يتم رصد اللحظة التي ينحرف منها القمر وهو في طور المحاق</a:t>
            </a:r>
          </a:p>
          <a:p>
            <a:pPr algn="ctr"/>
            <a:r>
              <a:rPr lang="ar-SA" sz="2400" dirty="0">
                <a:solidFill>
                  <a:schemeClr val="bg1"/>
                </a:solidFill>
              </a:rPr>
              <a:t> عن موضع استقامتِه مع الأرض والشمس وهذه اللحظة تسمىَّ ولادة الهلال</a:t>
            </a:r>
            <a:endParaRPr lang="ar-SA" sz="2400" dirty="0"/>
          </a:p>
        </p:txBody>
      </p:sp>
      <p:grpSp>
        <p:nvGrpSpPr>
          <p:cNvPr id="207" name="Google Shape;5053;p32">
            <a:extLst>
              <a:ext uri="{FF2B5EF4-FFF2-40B4-BE49-F238E27FC236}">
                <a16:creationId xmlns:a16="http://schemas.microsoft.com/office/drawing/2014/main" id="{C66D1616-F932-4D4F-A748-08488BC1819B}"/>
              </a:ext>
            </a:extLst>
          </p:cNvPr>
          <p:cNvGrpSpPr/>
          <p:nvPr/>
        </p:nvGrpSpPr>
        <p:grpSpPr>
          <a:xfrm flipH="1">
            <a:off x="9400528" y="2873436"/>
            <a:ext cx="1687669" cy="1564387"/>
            <a:chOff x="1173163" y="4325943"/>
            <a:chExt cx="847725" cy="854075"/>
          </a:xfrm>
        </p:grpSpPr>
        <p:sp>
          <p:nvSpPr>
            <p:cNvPr id="208" name="Google Shape;5054;p32">
              <a:extLst>
                <a:ext uri="{FF2B5EF4-FFF2-40B4-BE49-F238E27FC236}">
                  <a16:creationId xmlns:a16="http://schemas.microsoft.com/office/drawing/2014/main" id="{1087AC0D-EFAC-4E8D-8779-6DA07387E626}"/>
                </a:ext>
              </a:extLst>
            </p:cNvPr>
            <p:cNvSpPr/>
            <p:nvPr/>
          </p:nvSpPr>
          <p:spPr>
            <a:xfrm>
              <a:off x="1285876" y="4467230"/>
              <a:ext cx="735012"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9" name="Google Shape;5055;p32">
              <a:extLst>
                <a:ext uri="{FF2B5EF4-FFF2-40B4-BE49-F238E27FC236}">
                  <a16:creationId xmlns:a16="http://schemas.microsoft.com/office/drawing/2014/main" id="{7ADBD8D7-5F8D-4E2D-AAE3-71DED5513BA4}"/>
                </a:ext>
              </a:extLst>
            </p:cNvPr>
            <p:cNvSpPr/>
            <p:nvPr/>
          </p:nvSpPr>
          <p:spPr>
            <a:xfrm>
              <a:off x="1173163"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5" y="66"/>
                    <a:pt x="334" y="5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0" name="Google Shape;5056;p32">
              <a:extLst>
                <a:ext uri="{FF2B5EF4-FFF2-40B4-BE49-F238E27FC236}">
                  <a16:creationId xmlns:a16="http://schemas.microsoft.com/office/drawing/2014/main" id="{8E3B99B6-E0A4-40D0-930A-96F9E8E5B234}"/>
                </a:ext>
              </a:extLst>
            </p:cNvPr>
            <p:cNvSpPr/>
            <p:nvPr/>
          </p:nvSpPr>
          <p:spPr>
            <a:xfrm>
              <a:off x="1616075" y="4425955"/>
              <a:ext cx="212725" cy="2127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1" name="Google Shape;5057;p32">
              <a:extLst>
                <a:ext uri="{FF2B5EF4-FFF2-40B4-BE49-F238E27FC236}">
                  <a16:creationId xmlns:a16="http://schemas.microsoft.com/office/drawing/2014/main" id="{B45D7563-D34B-4E94-9C31-1FC9A819DA54}"/>
                </a:ext>
              </a:extLst>
            </p:cNvPr>
            <p:cNvSpPr/>
            <p:nvPr/>
          </p:nvSpPr>
          <p:spPr>
            <a:xfrm>
              <a:off x="1414463" y="4514855"/>
              <a:ext cx="125412"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2" name="Google Shape;5058;p32">
              <a:extLst>
                <a:ext uri="{FF2B5EF4-FFF2-40B4-BE49-F238E27FC236}">
                  <a16:creationId xmlns:a16="http://schemas.microsoft.com/office/drawing/2014/main" id="{CE91FD30-62AF-45DA-9A1F-509AD6213132}"/>
                </a:ext>
              </a:extLst>
            </p:cNvPr>
            <p:cNvSpPr/>
            <p:nvPr/>
          </p:nvSpPr>
          <p:spPr>
            <a:xfrm>
              <a:off x="1235076" y="4833943"/>
              <a:ext cx="123825" cy="123825"/>
            </a:xfrm>
            <a:prstGeom prst="ellipse">
              <a:avLst/>
            </a:pr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3" name="Google Shape;5059;p32">
              <a:extLst>
                <a:ext uri="{FF2B5EF4-FFF2-40B4-BE49-F238E27FC236}">
                  <a16:creationId xmlns:a16="http://schemas.microsoft.com/office/drawing/2014/main" id="{FE91979B-4C17-4736-9E71-145E40A8173C}"/>
                </a:ext>
              </a:extLst>
            </p:cNvPr>
            <p:cNvSpPr/>
            <p:nvPr/>
          </p:nvSpPr>
          <p:spPr>
            <a:xfrm>
              <a:off x="125412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4" name="Google Shape;5060;p32">
              <a:extLst>
                <a:ext uri="{FF2B5EF4-FFF2-40B4-BE49-F238E27FC236}">
                  <a16:creationId xmlns:a16="http://schemas.microsoft.com/office/drawing/2014/main" id="{70685D97-D421-4EFE-997C-9278ACE9E914}"/>
                </a:ext>
              </a:extLst>
            </p:cNvPr>
            <p:cNvSpPr/>
            <p:nvPr/>
          </p:nvSpPr>
          <p:spPr>
            <a:xfrm>
              <a:off x="144303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5" name="Google Shape;5061;p32">
              <a:extLst>
                <a:ext uri="{FF2B5EF4-FFF2-40B4-BE49-F238E27FC236}">
                  <a16:creationId xmlns:a16="http://schemas.microsoft.com/office/drawing/2014/main" id="{13FBEFFE-C122-4718-A772-31DC3BF8859A}"/>
                </a:ext>
              </a:extLst>
            </p:cNvPr>
            <p:cNvSpPr/>
            <p:nvPr/>
          </p:nvSpPr>
          <p:spPr>
            <a:xfrm>
              <a:off x="165100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6" name="Google Shape;5062;p32">
              <a:extLst>
                <a:ext uri="{FF2B5EF4-FFF2-40B4-BE49-F238E27FC236}">
                  <a16:creationId xmlns:a16="http://schemas.microsoft.com/office/drawing/2014/main" id="{852FFC27-822C-493D-80F9-9F9CEEE784AF}"/>
                </a:ext>
              </a:extLst>
            </p:cNvPr>
            <p:cNvSpPr/>
            <p:nvPr/>
          </p:nvSpPr>
          <p:spPr>
            <a:xfrm>
              <a:off x="1627188" y="4437068"/>
              <a:ext cx="180975"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7" name="Google Shape;5063;p32">
              <a:extLst>
                <a:ext uri="{FF2B5EF4-FFF2-40B4-BE49-F238E27FC236}">
                  <a16:creationId xmlns:a16="http://schemas.microsoft.com/office/drawing/2014/main" id="{BF28913E-08A4-460C-BBF2-19195BDEA063}"/>
                </a:ext>
              </a:extLst>
            </p:cNvPr>
            <p:cNvSpPr/>
            <p:nvPr/>
          </p:nvSpPr>
          <p:spPr>
            <a:xfrm>
              <a:off x="167005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8" name="Google Shape;5064;p32">
              <a:extLst>
                <a:ext uri="{FF2B5EF4-FFF2-40B4-BE49-F238E27FC236}">
                  <a16:creationId xmlns:a16="http://schemas.microsoft.com/office/drawing/2014/main" id="{249743FA-3DD8-4F6B-A147-BAB8C69E9FB3}"/>
                </a:ext>
              </a:extLst>
            </p:cNvPr>
            <p:cNvSpPr/>
            <p:nvPr/>
          </p:nvSpPr>
          <p:spPr>
            <a:xfrm>
              <a:off x="164147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9" name="Google Shape;5065;p32">
              <a:extLst>
                <a:ext uri="{FF2B5EF4-FFF2-40B4-BE49-F238E27FC236}">
                  <a16:creationId xmlns:a16="http://schemas.microsoft.com/office/drawing/2014/main" id="{1416858E-4B26-4871-B4F9-FD711B5CBA81}"/>
                </a:ext>
              </a:extLst>
            </p:cNvPr>
            <p:cNvSpPr/>
            <p:nvPr/>
          </p:nvSpPr>
          <p:spPr>
            <a:xfrm>
              <a:off x="1387476" y="4706943"/>
              <a:ext cx="130175" cy="152400"/>
            </a:xfrm>
            <a:custGeom>
              <a:avLst/>
              <a:gdLst/>
              <a:ahLst/>
              <a:cxnLst/>
              <a:rect l="l" t="t" r="r" b="b"/>
              <a:pathLst>
                <a:path w="61" h="71" extrusionOk="0">
                  <a:moveTo>
                    <a:pt x="41" y="0"/>
                  </a:moveTo>
                  <a:cubicBezTo>
                    <a:pt x="49" y="7"/>
                    <a:pt x="54" y="17"/>
                    <a:pt x="54" y="28"/>
                  </a:cubicBezTo>
                  <a:cubicBezTo>
                    <a:pt x="54" y="49"/>
                    <a:pt x="37"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0" name="Google Shape;5066;p32">
              <a:extLst>
                <a:ext uri="{FF2B5EF4-FFF2-40B4-BE49-F238E27FC236}">
                  <a16:creationId xmlns:a16="http://schemas.microsoft.com/office/drawing/2014/main" id="{87BB49E1-028D-4DC8-88CE-3B9DE39F879C}"/>
                </a:ext>
              </a:extLst>
            </p:cNvPr>
            <p:cNvSpPr/>
            <p:nvPr/>
          </p:nvSpPr>
          <p:spPr>
            <a:xfrm>
              <a:off x="135890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0" y="70"/>
                    <a:pt x="67" y="53"/>
                    <a:pt x="67" y="32"/>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1" name="Google Shape;5067;p32">
              <a:extLst>
                <a:ext uri="{FF2B5EF4-FFF2-40B4-BE49-F238E27FC236}">
                  <a16:creationId xmlns:a16="http://schemas.microsoft.com/office/drawing/2014/main" id="{A1794351-0D76-4A62-8C1E-02A644C56355}"/>
                </a:ext>
              </a:extLst>
            </p:cNvPr>
            <p:cNvSpPr/>
            <p:nvPr/>
          </p:nvSpPr>
          <p:spPr>
            <a:xfrm>
              <a:off x="1433513" y="4535493"/>
              <a:ext cx="95250"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2" name="Google Shape;5068;p32">
              <a:extLst>
                <a:ext uri="{FF2B5EF4-FFF2-40B4-BE49-F238E27FC236}">
                  <a16:creationId xmlns:a16="http://schemas.microsoft.com/office/drawing/2014/main" id="{EFB4E1A4-ABC5-4908-8FCE-B73B87DD0952}"/>
                </a:ext>
              </a:extLst>
            </p:cNvPr>
            <p:cNvSpPr/>
            <p:nvPr/>
          </p:nvSpPr>
          <p:spPr>
            <a:xfrm>
              <a:off x="1433513" y="4352930"/>
              <a:ext cx="109537" cy="104775"/>
            </a:xfrm>
            <a:custGeom>
              <a:avLst/>
              <a:gdLst/>
              <a:ahLst/>
              <a:cxnLst/>
              <a:rect l="l" t="t" r="r" b="b"/>
              <a:pathLst>
                <a:path w="51" h="49" extrusionOk="0">
                  <a:moveTo>
                    <a:pt x="27" y="0"/>
                  </a:moveTo>
                  <a:cubicBezTo>
                    <a:pt x="12" y="0"/>
                    <a:pt x="0" y="12"/>
                    <a:pt x="0" y="26"/>
                  </a:cubicBezTo>
                  <a:cubicBezTo>
                    <a:pt x="0" y="32"/>
                    <a:pt x="1"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3" name="Google Shape;5069;p32">
              <a:extLst>
                <a:ext uri="{FF2B5EF4-FFF2-40B4-BE49-F238E27FC236}">
                  <a16:creationId xmlns:a16="http://schemas.microsoft.com/office/drawing/2014/main" id="{6DC26D9D-9F96-4998-9583-ABCAA4F763E2}"/>
                </a:ext>
              </a:extLst>
            </p:cNvPr>
            <p:cNvSpPr/>
            <p:nvPr/>
          </p:nvSpPr>
          <p:spPr>
            <a:xfrm>
              <a:off x="123983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4" name="Google Shape;5070;p32">
              <a:extLst>
                <a:ext uri="{FF2B5EF4-FFF2-40B4-BE49-F238E27FC236}">
                  <a16:creationId xmlns:a16="http://schemas.microsoft.com/office/drawing/2014/main" id="{582FD377-D82D-4E2F-9C02-C3976EEEC5F5}"/>
                </a:ext>
              </a:extLst>
            </p:cNvPr>
            <p:cNvSpPr/>
            <p:nvPr/>
          </p:nvSpPr>
          <p:spPr>
            <a:xfrm>
              <a:off x="1423988" y="4522793"/>
              <a:ext cx="95250"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5" name="Google Shape;5071;p32">
              <a:extLst>
                <a:ext uri="{FF2B5EF4-FFF2-40B4-BE49-F238E27FC236}">
                  <a16:creationId xmlns:a16="http://schemas.microsoft.com/office/drawing/2014/main" id="{87571702-C513-4058-8A78-3FD5979252BF}"/>
                </a:ext>
              </a:extLst>
            </p:cNvPr>
            <p:cNvSpPr/>
            <p:nvPr/>
          </p:nvSpPr>
          <p:spPr>
            <a:xfrm>
              <a:off x="125730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6" name="Google Shape;5072;p32">
              <a:extLst>
                <a:ext uri="{FF2B5EF4-FFF2-40B4-BE49-F238E27FC236}">
                  <a16:creationId xmlns:a16="http://schemas.microsoft.com/office/drawing/2014/main" id="{B114E82E-4C75-4DC4-8C46-51175F652A20}"/>
                </a:ext>
              </a:extLst>
            </p:cNvPr>
            <p:cNvSpPr/>
            <p:nvPr/>
          </p:nvSpPr>
          <p:spPr>
            <a:xfrm>
              <a:off x="149701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0" y="5"/>
                    <a:pt x="35"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7" name="Google Shape;5073;p32">
              <a:extLst>
                <a:ext uri="{FF2B5EF4-FFF2-40B4-BE49-F238E27FC236}">
                  <a16:creationId xmlns:a16="http://schemas.microsoft.com/office/drawing/2014/main" id="{EECC6368-21D7-43B0-A9A6-7B3B8860BFE4}"/>
                </a:ext>
              </a:extLst>
            </p:cNvPr>
            <p:cNvSpPr/>
            <p:nvPr/>
          </p:nvSpPr>
          <p:spPr>
            <a:xfrm>
              <a:off x="1924050"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8" name="Google Shape;5074;p32">
              <a:extLst>
                <a:ext uri="{FF2B5EF4-FFF2-40B4-BE49-F238E27FC236}">
                  <a16:creationId xmlns:a16="http://schemas.microsoft.com/office/drawing/2014/main" id="{5184C81F-BA20-4392-B8E0-1DF0975F2194}"/>
                </a:ext>
              </a:extLst>
            </p:cNvPr>
            <p:cNvSpPr/>
            <p:nvPr/>
          </p:nvSpPr>
          <p:spPr>
            <a:xfrm>
              <a:off x="175101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9" name="Google Shape;5075;p32">
              <a:extLst>
                <a:ext uri="{FF2B5EF4-FFF2-40B4-BE49-F238E27FC236}">
                  <a16:creationId xmlns:a16="http://schemas.microsoft.com/office/drawing/2014/main" id="{55B20108-24DE-4E6E-A049-45C96A665DE9}"/>
                </a:ext>
              </a:extLst>
            </p:cNvPr>
            <p:cNvSpPr/>
            <p:nvPr/>
          </p:nvSpPr>
          <p:spPr>
            <a:xfrm>
              <a:off x="124460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0" name="Google Shape;5076;p32">
              <a:extLst>
                <a:ext uri="{FF2B5EF4-FFF2-40B4-BE49-F238E27FC236}">
                  <a16:creationId xmlns:a16="http://schemas.microsoft.com/office/drawing/2014/main" id="{6B3D35AC-FA4D-4097-AA4B-09D2764ED871}"/>
                </a:ext>
              </a:extLst>
            </p:cNvPr>
            <p:cNvSpPr/>
            <p:nvPr/>
          </p:nvSpPr>
          <p:spPr>
            <a:xfrm>
              <a:off x="1485900" y="4957768"/>
              <a:ext cx="95250"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1" name="Google Shape;5077;p32">
              <a:extLst>
                <a:ext uri="{FF2B5EF4-FFF2-40B4-BE49-F238E27FC236}">
                  <a16:creationId xmlns:a16="http://schemas.microsoft.com/office/drawing/2014/main" id="{8C33A956-DCF5-482F-9B4B-18507165F2B3}"/>
                </a:ext>
              </a:extLst>
            </p:cNvPr>
            <p:cNvSpPr/>
            <p:nvPr/>
          </p:nvSpPr>
          <p:spPr>
            <a:xfrm>
              <a:off x="1916112"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2" name="Google Shape;5078;p32">
              <a:extLst>
                <a:ext uri="{FF2B5EF4-FFF2-40B4-BE49-F238E27FC236}">
                  <a16:creationId xmlns:a16="http://schemas.microsoft.com/office/drawing/2014/main" id="{9EF40D75-3BBA-4E9B-86CE-4F29A859365C}"/>
                </a:ext>
              </a:extLst>
            </p:cNvPr>
            <p:cNvSpPr/>
            <p:nvPr/>
          </p:nvSpPr>
          <p:spPr>
            <a:xfrm>
              <a:off x="173990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7F7F7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3" name="Google Shape;5079;p32">
              <a:extLst>
                <a:ext uri="{FF2B5EF4-FFF2-40B4-BE49-F238E27FC236}">
                  <a16:creationId xmlns:a16="http://schemas.microsoft.com/office/drawing/2014/main" id="{DA5EDC25-6F0F-41BE-80BD-D4F7E0E31955}"/>
                </a:ext>
              </a:extLst>
            </p:cNvPr>
            <p:cNvSpPr/>
            <p:nvPr/>
          </p:nvSpPr>
          <p:spPr>
            <a:xfrm>
              <a:off x="1173163" y="4325943"/>
              <a:ext cx="847724" cy="854075"/>
            </a:xfrm>
            <a:custGeom>
              <a:avLst/>
              <a:gdLst/>
              <a:ahLst/>
              <a:cxnLst/>
              <a:rect l="l" t="t" r="r" b="b"/>
              <a:pathLst>
                <a:path w="396" h="396" extrusionOk="0">
                  <a:moveTo>
                    <a:pt x="364" y="91"/>
                  </a:moveTo>
                  <a:cubicBezTo>
                    <a:pt x="356" y="78"/>
                    <a:pt x="345" y="66"/>
                    <a:pt x="334" y="55"/>
                  </a:cubicBezTo>
                  <a:cubicBezTo>
                    <a:pt x="329" y="49"/>
                    <a:pt x="323" y="45"/>
                    <a:pt x="317" y="40"/>
                  </a:cubicBezTo>
                  <a:cubicBezTo>
                    <a:pt x="284" y="15"/>
                    <a:pt x="243" y="0"/>
                    <a:pt x="198" y="0"/>
                  </a:cubicBezTo>
                  <a:cubicBezTo>
                    <a:pt x="89" y="0"/>
                    <a:pt x="0" y="89"/>
                    <a:pt x="0" y="198"/>
                  </a:cubicBezTo>
                  <a:cubicBezTo>
                    <a:pt x="0" y="255"/>
                    <a:pt x="25" y="307"/>
                    <a:pt x="64" y="343"/>
                  </a:cubicBezTo>
                  <a:cubicBezTo>
                    <a:pt x="99" y="376"/>
                    <a:pt x="146" y="396"/>
                    <a:pt x="198" y="396"/>
                  </a:cubicBezTo>
                  <a:cubicBezTo>
                    <a:pt x="307" y="396"/>
                    <a:pt x="396" y="307"/>
                    <a:pt x="396" y="198"/>
                  </a:cubicBezTo>
                  <a:cubicBezTo>
                    <a:pt x="396" y="159"/>
                    <a:pt x="384" y="122"/>
                    <a:pt x="364" y="91"/>
                  </a:cubicBezTo>
                  <a:close/>
                </a:path>
              </a:pathLst>
            </a:custGeom>
            <a:solidFill>
              <a:srgbClr val="7F7F7F"/>
            </a:solidFill>
            <a:ln w="28575" cap="flat" cmpd="sng">
              <a:solidFill>
                <a:srgbClr val="3F3F3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15" name="Google Shape;5161;p32">
            <a:extLst>
              <a:ext uri="{FF2B5EF4-FFF2-40B4-BE49-F238E27FC236}">
                <a16:creationId xmlns:a16="http://schemas.microsoft.com/office/drawing/2014/main" id="{01ADB528-AB5E-4A31-B705-2FD12A387E5B}"/>
              </a:ext>
            </a:extLst>
          </p:cNvPr>
          <p:cNvSpPr/>
          <p:nvPr/>
        </p:nvSpPr>
        <p:spPr>
          <a:xfrm flipH="1">
            <a:off x="9759683" y="6023566"/>
            <a:ext cx="1207842" cy="38183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SA" sz="2000" dirty="0">
                <a:solidFill>
                  <a:schemeClr val="lt1"/>
                </a:solidFill>
                <a:latin typeface="Tajawal"/>
                <a:ea typeface="Tajawal"/>
                <a:cs typeface="Tajawal"/>
                <a:sym typeface="Tajawal"/>
              </a:rPr>
              <a:t>المحاق </a:t>
            </a:r>
            <a:endParaRPr sz="2000" dirty="0">
              <a:solidFill>
                <a:schemeClr val="lt1"/>
              </a:solidFill>
              <a:latin typeface="Tajawal"/>
              <a:ea typeface="Tajawal"/>
              <a:cs typeface="Tajawal"/>
              <a:sym typeface="Tajawal"/>
            </a:endParaRPr>
          </a:p>
        </p:txBody>
      </p:sp>
      <p:cxnSp>
        <p:nvCxnSpPr>
          <p:cNvPr id="319" name="Google Shape;5165;p32">
            <a:extLst>
              <a:ext uri="{FF2B5EF4-FFF2-40B4-BE49-F238E27FC236}">
                <a16:creationId xmlns:a16="http://schemas.microsoft.com/office/drawing/2014/main" id="{AD4F9C61-D4ED-4580-A563-D413EAB048A7}"/>
              </a:ext>
            </a:extLst>
          </p:cNvPr>
          <p:cNvCxnSpPr>
            <a:cxnSpLocks/>
          </p:cNvCxnSpPr>
          <p:nvPr/>
        </p:nvCxnSpPr>
        <p:spPr>
          <a:xfrm>
            <a:off x="10242622" y="4828970"/>
            <a:ext cx="0" cy="828302"/>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pic>
        <p:nvPicPr>
          <p:cNvPr id="323" name="!!مورف55">
            <a:extLst>
              <a:ext uri="{FF2B5EF4-FFF2-40B4-BE49-F238E27FC236}">
                <a16:creationId xmlns:a16="http://schemas.microsoft.com/office/drawing/2014/main" id="{8135F17F-A6A2-40B2-85A2-F2F0E5D9446E}"/>
              </a:ext>
            </a:extLst>
          </p:cNvPr>
          <p:cNvPicPr>
            <a:picLocks noChangeAspect="1"/>
          </p:cNvPicPr>
          <p:nvPr/>
        </p:nvPicPr>
        <p:blipFill rotWithShape="1">
          <a:blip r:embed="rId3"/>
          <a:srcRect l="-4901" t="-5330" r="-2016" b="-19707"/>
          <a:stretch/>
        </p:blipFill>
        <p:spPr>
          <a:xfrm rot="19473861">
            <a:off x="-6816218" y="1695477"/>
            <a:ext cx="4667082" cy="5468062"/>
          </a:xfrm>
          <a:prstGeom prst="rect">
            <a:avLst/>
          </a:prstGeom>
        </p:spPr>
      </p:pic>
      <p:sp>
        <p:nvSpPr>
          <p:cNvPr id="324" name="Google Shape;5311;p33">
            <a:extLst>
              <a:ext uri="{FF2B5EF4-FFF2-40B4-BE49-F238E27FC236}">
                <a16:creationId xmlns:a16="http://schemas.microsoft.com/office/drawing/2014/main" id="{32C607AB-D5EE-42E7-9A1B-6D9D33AA3A7D}"/>
              </a:ext>
            </a:extLst>
          </p:cNvPr>
          <p:cNvSpPr/>
          <p:nvPr/>
        </p:nvSpPr>
        <p:spPr>
          <a:xfrm flipH="1">
            <a:off x="1042406" y="5779769"/>
            <a:ext cx="2279422" cy="835954"/>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الأحـدب </a:t>
            </a:r>
            <a:r>
              <a:rPr lang="ar-SA" sz="1600" dirty="0">
                <a:solidFill>
                  <a:schemeClr val="lt1"/>
                </a:solidFill>
                <a:latin typeface="Tajawal"/>
                <a:ea typeface="Tajawal"/>
                <a:cs typeface="Tajawal"/>
                <a:sym typeface="Tajawal"/>
              </a:rPr>
              <a:t>الأخير </a:t>
            </a:r>
            <a:endParaRPr sz="1600" dirty="0">
              <a:solidFill>
                <a:schemeClr val="lt1"/>
              </a:solidFill>
              <a:latin typeface="Tajawal"/>
              <a:ea typeface="Tajawal"/>
              <a:cs typeface="Tajawal"/>
              <a:sym typeface="Tajawal"/>
            </a:endParaRPr>
          </a:p>
        </p:txBody>
      </p:sp>
      <p:cxnSp>
        <p:nvCxnSpPr>
          <p:cNvPr id="325" name="Google Shape;5316;p33">
            <a:extLst>
              <a:ext uri="{FF2B5EF4-FFF2-40B4-BE49-F238E27FC236}">
                <a16:creationId xmlns:a16="http://schemas.microsoft.com/office/drawing/2014/main" id="{79D6C504-D20B-4647-A7BA-56E01D6C3E1C}"/>
              </a:ext>
            </a:extLst>
          </p:cNvPr>
          <p:cNvCxnSpPr>
            <a:cxnSpLocks/>
          </p:cNvCxnSpPr>
          <p:nvPr/>
        </p:nvCxnSpPr>
        <p:spPr>
          <a:xfrm flipH="1">
            <a:off x="2166051" y="4607736"/>
            <a:ext cx="1" cy="889961"/>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326" name="Google Shape;5312;p33">
            <a:extLst>
              <a:ext uri="{FF2B5EF4-FFF2-40B4-BE49-F238E27FC236}">
                <a16:creationId xmlns:a16="http://schemas.microsoft.com/office/drawing/2014/main" id="{C9810F00-4008-40B9-8549-5327713C906B}"/>
              </a:ext>
            </a:extLst>
          </p:cNvPr>
          <p:cNvSpPr/>
          <p:nvPr/>
        </p:nvSpPr>
        <p:spPr>
          <a:xfrm flipH="1">
            <a:off x="3737423" y="5796504"/>
            <a:ext cx="2279421" cy="835954"/>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التربيع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cxnSp>
        <p:nvCxnSpPr>
          <p:cNvPr id="327" name="Google Shape;5317;p33">
            <a:extLst>
              <a:ext uri="{FF2B5EF4-FFF2-40B4-BE49-F238E27FC236}">
                <a16:creationId xmlns:a16="http://schemas.microsoft.com/office/drawing/2014/main" id="{CC6819E8-9BF4-47D3-A30B-3208E5E2E29F}"/>
              </a:ext>
            </a:extLst>
          </p:cNvPr>
          <p:cNvCxnSpPr>
            <a:cxnSpLocks/>
          </p:cNvCxnSpPr>
          <p:nvPr/>
        </p:nvCxnSpPr>
        <p:spPr>
          <a:xfrm>
            <a:off x="4893238" y="4631316"/>
            <a:ext cx="8261" cy="925106"/>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
        <p:nvSpPr>
          <p:cNvPr id="328" name="Google Shape;5313;p33">
            <a:extLst>
              <a:ext uri="{FF2B5EF4-FFF2-40B4-BE49-F238E27FC236}">
                <a16:creationId xmlns:a16="http://schemas.microsoft.com/office/drawing/2014/main" id="{44310910-4168-4A6D-9320-4AD9A761FD8B}"/>
              </a:ext>
            </a:extLst>
          </p:cNvPr>
          <p:cNvSpPr/>
          <p:nvPr/>
        </p:nvSpPr>
        <p:spPr>
          <a:xfrm flipH="1">
            <a:off x="5954862" y="5952889"/>
            <a:ext cx="2581261" cy="489714"/>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ar-EG" sz="1600" dirty="0">
                <a:solidFill>
                  <a:schemeClr val="lt1"/>
                </a:solidFill>
                <a:latin typeface="Tajawal"/>
                <a:ea typeface="Tajawal"/>
                <a:cs typeface="Tajawal"/>
                <a:sym typeface="Tajawal"/>
              </a:rPr>
              <a:t>الهلال </a:t>
            </a:r>
            <a:r>
              <a:rPr lang="ar-SA" sz="1600" dirty="0">
                <a:solidFill>
                  <a:schemeClr val="lt1"/>
                </a:solidFill>
                <a:latin typeface="Tajawal"/>
                <a:ea typeface="Tajawal"/>
                <a:cs typeface="Tajawal"/>
                <a:sym typeface="Tajawal"/>
              </a:rPr>
              <a:t>الأخير</a:t>
            </a:r>
            <a:endParaRPr sz="1600" dirty="0">
              <a:solidFill>
                <a:schemeClr val="lt1"/>
              </a:solidFill>
              <a:latin typeface="Tajawal"/>
              <a:ea typeface="Tajawal"/>
              <a:cs typeface="Tajawal"/>
              <a:sym typeface="Tajawal"/>
            </a:endParaRPr>
          </a:p>
        </p:txBody>
      </p:sp>
      <p:grpSp>
        <p:nvGrpSpPr>
          <p:cNvPr id="329" name="Google Shape;5229;p33">
            <a:extLst>
              <a:ext uri="{FF2B5EF4-FFF2-40B4-BE49-F238E27FC236}">
                <a16:creationId xmlns:a16="http://schemas.microsoft.com/office/drawing/2014/main" id="{260068C9-A56E-4FF9-8389-BDFE2ECEAE79}"/>
              </a:ext>
            </a:extLst>
          </p:cNvPr>
          <p:cNvGrpSpPr/>
          <p:nvPr/>
        </p:nvGrpSpPr>
        <p:grpSpPr>
          <a:xfrm flipH="1">
            <a:off x="6565602" y="2857571"/>
            <a:ext cx="1658139" cy="1516915"/>
            <a:chOff x="9577378" y="4325943"/>
            <a:chExt cx="846137" cy="854075"/>
          </a:xfrm>
        </p:grpSpPr>
        <p:sp>
          <p:nvSpPr>
            <p:cNvPr id="330" name="Google Shape;5230;p33">
              <a:extLst>
                <a:ext uri="{FF2B5EF4-FFF2-40B4-BE49-F238E27FC236}">
                  <a16:creationId xmlns:a16="http://schemas.microsoft.com/office/drawing/2014/main" id="{46E70880-ADC1-4BE7-8A5A-1BC40242884A}"/>
                </a:ext>
              </a:extLst>
            </p:cNvPr>
            <p:cNvSpPr/>
            <p:nvPr/>
          </p:nvSpPr>
          <p:spPr>
            <a:xfrm>
              <a:off x="9690090"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1" name="Google Shape;5231;p33">
              <a:extLst>
                <a:ext uri="{FF2B5EF4-FFF2-40B4-BE49-F238E27FC236}">
                  <a16:creationId xmlns:a16="http://schemas.microsoft.com/office/drawing/2014/main" id="{32B402EB-5EBC-4A64-96D6-623F669F4C9C}"/>
                </a:ext>
              </a:extLst>
            </p:cNvPr>
            <p:cNvSpPr/>
            <p:nvPr/>
          </p:nvSpPr>
          <p:spPr>
            <a:xfrm>
              <a:off x="9577378" y="4325943"/>
              <a:ext cx="777874"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2" name="Google Shape;5232;p33">
              <a:extLst>
                <a:ext uri="{FF2B5EF4-FFF2-40B4-BE49-F238E27FC236}">
                  <a16:creationId xmlns:a16="http://schemas.microsoft.com/office/drawing/2014/main" id="{F5501B43-B01C-4111-9B25-76D224561DFE}"/>
                </a:ext>
              </a:extLst>
            </p:cNvPr>
            <p:cNvSpPr/>
            <p:nvPr/>
          </p:nvSpPr>
          <p:spPr>
            <a:xfrm>
              <a:off x="10020290" y="4425955"/>
              <a:ext cx="211137"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3" name="Google Shape;5233;p33">
              <a:extLst>
                <a:ext uri="{FF2B5EF4-FFF2-40B4-BE49-F238E27FC236}">
                  <a16:creationId xmlns:a16="http://schemas.microsoft.com/office/drawing/2014/main" id="{D8087430-374F-4BD1-98B1-F8B7D681087C}"/>
                </a:ext>
              </a:extLst>
            </p:cNvPr>
            <p:cNvSpPr/>
            <p:nvPr/>
          </p:nvSpPr>
          <p:spPr>
            <a:xfrm>
              <a:off x="9818678"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4" name="Google Shape;5234;p33">
              <a:extLst>
                <a:ext uri="{FF2B5EF4-FFF2-40B4-BE49-F238E27FC236}">
                  <a16:creationId xmlns:a16="http://schemas.microsoft.com/office/drawing/2014/main" id="{109CADD8-3FA4-467E-BB4C-7FFD3674D2A7}"/>
                </a:ext>
              </a:extLst>
            </p:cNvPr>
            <p:cNvSpPr/>
            <p:nvPr/>
          </p:nvSpPr>
          <p:spPr>
            <a:xfrm>
              <a:off x="9639291"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5" name="Google Shape;5235;p33">
              <a:extLst>
                <a:ext uri="{FF2B5EF4-FFF2-40B4-BE49-F238E27FC236}">
                  <a16:creationId xmlns:a16="http://schemas.microsoft.com/office/drawing/2014/main" id="{CFC15B57-D828-45AB-8145-B40481C58E1E}"/>
                </a:ext>
              </a:extLst>
            </p:cNvPr>
            <p:cNvSpPr/>
            <p:nvPr/>
          </p:nvSpPr>
          <p:spPr>
            <a:xfrm>
              <a:off x="9658341"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6" name="Google Shape;5236;p33">
              <a:extLst>
                <a:ext uri="{FF2B5EF4-FFF2-40B4-BE49-F238E27FC236}">
                  <a16:creationId xmlns:a16="http://schemas.microsoft.com/office/drawing/2014/main" id="{632EA8AA-6B8A-419B-B064-6D460A9FCBED}"/>
                </a:ext>
              </a:extLst>
            </p:cNvPr>
            <p:cNvSpPr/>
            <p:nvPr/>
          </p:nvSpPr>
          <p:spPr>
            <a:xfrm>
              <a:off x="9845665"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7" name="Google Shape;5237;p33">
              <a:extLst>
                <a:ext uri="{FF2B5EF4-FFF2-40B4-BE49-F238E27FC236}">
                  <a16:creationId xmlns:a16="http://schemas.microsoft.com/office/drawing/2014/main" id="{7A207988-C462-4839-8EAF-CA4FDBAE4945}"/>
                </a:ext>
              </a:extLst>
            </p:cNvPr>
            <p:cNvSpPr/>
            <p:nvPr/>
          </p:nvSpPr>
          <p:spPr>
            <a:xfrm>
              <a:off x="10053628"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8" name="Google Shape;5238;p33">
              <a:extLst>
                <a:ext uri="{FF2B5EF4-FFF2-40B4-BE49-F238E27FC236}">
                  <a16:creationId xmlns:a16="http://schemas.microsoft.com/office/drawing/2014/main" id="{0BA873E3-1C87-4382-B421-5264F5D052A6}"/>
                </a:ext>
              </a:extLst>
            </p:cNvPr>
            <p:cNvSpPr/>
            <p:nvPr/>
          </p:nvSpPr>
          <p:spPr>
            <a:xfrm>
              <a:off x="10029815"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39" name="Google Shape;5239;p33">
              <a:extLst>
                <a:ext uri="{FF2B5EF4-FFF2-40B4-BE49-F238E27FC236}">
                  <a16:creationId xmlns:a16="http://schemas.microsoft.com/office/drawing/2014/main" id="{63FD0236-8B73-4653-AB1A-0BDCA8C03EEE}"/>
                </a:ext>
              </a:extLst>
            </p:cNvPr>
            <p:cNvSpPr/>
            <p:nvPr/>
          </p:nvSpPr>
          <p:spPr>
            <a:xfrm>
              <a:off x="10072678"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0" name="Google Shape;5240;p33">
              <a:extLst>
                <a:ext uri="{FF2B5EF4-FFF2-40B4-BE49-F238E27FC236}">
                  <a16:creationId xmlns:a16="http://schemas.microsoft.com/office/drawing/2014/main" id="{C1D018ED-B601-49DB-8B6E-C47DAE6444C9}"/>
                </a:ext>
              </a:extLst>
            </p:cNvPr>
            <p:cNvSpPr/>
            <p:nvPr/>
          </p:nvSpPr>
          <p:spPr>
            <a:xfrm>
              <a:off x="10045690"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1" name="Google Shape;5241;p33">
              <a:extLst>
                <a:ext uri="{FF2B5EF4-FFF2-40B4-BE49-F238E27FC236}">
                  <a16:creationId xmlns:a16="http://schemas.microsoft.com/office/drawing/2014/main" id="{484D33B7-27D5-4F20-A293-C33849DB43B8}"/>
                </a:ext>
              </a:extLst>
            </p:cNvPr>
            <p:cNvSpPr/>
            <p:nvPr/>
          </p:nvSpPr>
          <p:spPr>
            <a:xfrm>
              <a:off x="9790103" y="4706943"/>
              <a:ext cx="131762"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2" name="Google Shape;5242;p33">
              <a:extLst>
                <a:ext uri="{FF2B5EF4-FFF2-40B4-BE49-F238E27FC236}">
                  <a16:creationId xmlns:a16="http://schemas.microsoft.com/office/drawing/2014/main" id="{17EE7637-3005-42FE-BF8D-FB1FD18C2FEE}"/>
                </a:ext>
              </a:extLst>
            </p:cNvPr>
            <p:cNvSpPr/>
            <p:nvPr/>
          </p:nvSpPr>
          <p:spPr>
            <a:xfrm>
              <a:off x="9763115"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3" name="Google Shape;5243;p33">
              <a:extLst>
                <a:ext uri="{FF2B5EF4-FFF2-40B4-BE49-F238E27FC236}">
                  <a16:creationId xmlns:a16="http://schemas.microsoft.com/office/drawing/2014/main" id="{906451BA-9BEE-44FC-BFE3-3C1258FBEAD1}"/>
                </a:ext>
              </a:extLst>
            </p:cNvPr>
            <p:cNvSpPr/>
            <p:nvPr/>
          </p:nvSpPr>
          <p:spPr>
            <a:xfrm>
              <a:off x="9837728"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4" name="Google Shape;5244;p33">
              <a:extLst>
                <a:ext uri="{FF2B5EF4-FFF2-40B4-BE49-F238E27FC236}">
                  <a16:creationId xmlns:a16="http://schemas.microsoft.com/office/drawing/2014/main" id="{49A02C74-4BC3-4809-9BAE-EF576A1251BF}"/>
                </a:ext>
              </a:extLst>
            </p:cNvPr>
            <p:cNvSpPr/>
            <p:nvPr/>
          </p:nvSpPr>
          <p:spPr>
            <a:xfrm>
              <a:off x="9837728"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5" name="Google Shape;5245;p33">
              <a:extLst>
                <a:ext uri="{FF2B5EF4-FFF2-40B4-BE49-F238E27FC236}">
                  <a16:creationId xmlns:a16="http://schemas.microsoft.com/office/drawing/2014/main" id="{40AD8A63-0F9F-4680-ADE2-D98ED168E0C6}"/>
                </a:ext>
              </a:extLst>
            </p:cNvPr>
            <p:cNvSpPr/>
            <p:nvPr/>
          </p:nvSpPr>
          <p:spPr>
            <a:xfrm>
              <a:off x="9642466" y="4583118"/>
              <a:ext cx="88900"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6" name="Google Shape;5246;p33">
              <a:extLst>
                <a:ext uri="{FF2B5EF4-FFF2-40B4-BE49-F238E27FC236}">
                  <a16:creationId xmlns:a16="http://schemas.microsoft.com/office/drawing/2014/main" id="{07663789-8658-42F5-A3CD-E15F98A3DBC7}"/>
                </a:ext>
              </a:extLst>
            </p:cNvPr>
            <p:cNvSpPr/>
            <p:nvPr/>
          </p:nvSpPr>
          <p:spPr>
            <a:xfrm>
              <a:off x="9826615"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7" name="Google Shape;5247;p33">
              <a:extLst>
                <a:ext uri="{FF2B5EF4-FFF2-40B4-BE49-F238E27FC236}">
                  <a16:creationId xmlns:a16="http://schemas.microsoft.com/office/drawing/2014/main" id="{180010BE-F694-4BDF-808A-3FAFEF434164}"/>
                </a:ext>
              </a:extLst>
            </p:cNvPr>
            <p:cNvSpPr/>
            <p:nvPr/>
          </p:nvSpPr>
          <p:spPr>
            <a:xfrm>
              <a:off x="9659928"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8" name="Google Shape;5248;p33">
              <a:extLst>
                <a:ext uri="{FF2B5EF4-FFF2-40B4-BE49-F238E27FC236}">
                  <a16:creationId xmlns:a16="http://schemas.microsoft.com/office/drawing/2014/main" id="{11ABDDB9-7CD5-414D-B509-24539D75D71F}"/>
                </a:ext>
              </a:extLst>
            </p:cNvPr>
            <p:cNvSpPr/>
            <p:nvPr/>
          </p:nvSpPr>
          <p:spPr>
            <a:xfrm>
              <a:off x="9899640"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49" name="Google Shape;5249;p33">
              <a:extLst>
                <a:ext uri="{FF2B5EF4-FFF2-40B4-BE49-F238E27FC236}">
                  <a16:creationId xmlns:a16="http://schemas.microsoft.com/office/drawing/2014/main" id="{DA36ADEE-06D7-4AE2-B93B-A6B2D520D88A}"/>
                </a:ext>
              </a:extLst>
            </p:cNvPr>
            <p:cNvSpPr/>
            <p:nvPr/>
          </p:nvSpPr>
          <p:spPr>
            <a:xfrm>
              <a:off x="10328265" y="4779968"/>
              <a:ext cx="66675" cy="61913"/>
            </a:xfrm>
            <a:custGeom>
              <a:avLst/>
              <a:gdLst/>
              <a:ahLst/>
              <a:cxnLst/>
              <a:rect l="l" t="t" r="r" b="b"/>
              <a:pathLst>
                <a:path w="31" h="29" extrusionOk="0">
                  <a:moveTo>
                    <a:pt x="27" y="0"/>
                  </a:moveTo>
                  <a:cubicBezTo>
                    <a:pt x="27"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0" name="Google Shape;5250;p33">
              <a:extLst>
                <a:ext uri="{FF2B5EF4-FFF2-40B4-BE49-F238E27FC236}">
                  <a16:creationId xmlns:a16="http://schemas.microsoft.com/office/drawing/2014/main" id="{C59F756E-DFA9-4A9E-AE09-1E9DD5133E10}"/>
                </a:ext>
              </a:extLst>
            </p:cNvPr>
            <p:cNvSpPr/>
            <p:nvPr/>
          </p:nvSpPr>
          <p:spPr>
            <a:xfrm>
              <a:off x="10155227"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1" name="Google Shape;5251;p33">
              <a:extLst>
                <a:ext uri="{FF2B5EF4-FFF2-40B4-BE49-F238E27FC236}">
                  <a16:creationId xmlns:a16="http://schemas.microsoft.com/office/drawing/2014/main" id="{76E33074-7201-4CEF-A68B-CEB2946CD193}"/>
                </a:ext>
              </a:extLst>
            </p:cNvPr>
            <p:cNvSpPr/>
            <p:nvPr/>
          </p:nvSpPr>
          <p:spPr>
            <a:xfrm>
              <a:off x="9647228"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2" name="Google Shape;5252;p33">
              <a:extLst>
                <a:ext uri="{FF2B5EF4-FFF2-40B4-BE49-F238E27FC236}">
                  <a16:creationId xmlns:a16="http://schemas.microsoft.com/office/drawing/2014/main" id="{6565CBD2-6D35-4D3D-82CC-C512495AEB99}"/>
                </a:ext>
              </a:extLst>
            </p:cNvPr>
            <p:cNvSpPr/>
            <p:nvPr/>
          </p:nvSpPr>
          <p:spPr>
            <a:xfrm>
              <a:off x="9888528"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3" name="Google Shape;5253;p33">
              <a:extLst>
                <a:ext uri="{FF2B5EF4-FFF2-40B4-BE49-F238E27FC236}">
                  <a16:creationId xmlns:a16="http://schemas.microsoft.com/office/drawing/2014/main" id="{FC4C5460-F1CA-43E2-9261-40CA3A13EB08}"/>
                </a:ext>
              </a:extLst>
            </p:cNvPr>
            <p:cNvSpPr/>
            <p:nvPr/>
          </p:nvSpPr>
          <p:spPr>
            <a:xfrm>
              <a:off x="10318740" y="4767268"/>
              <a:ext cx="68262" cy="68263"/>
            </a:xfrm>
            <a:custGeom>
              <a:avLst/>
              <a:gdLst/>
              <a:ahLst/>
              <a:cxnLst/>
              <a:rect l="l" t="t" r="r" b="b"/>
              <a:pathLst>
                <a:path w="32" h="32" extrusionOk="0">
                  <a:moveTo>
                    <a:pt x="32" y="13"/>
                  </a:moveTo>
                  <a:cubicBezTo>
                    <a:pt x="32" y="11"/>
                    <a:pt x="31"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4" name="Google Shape;5254;p33">
              <a:extLst>
                <a:ext uri="{FF2B5EF4-FFF2-40B4-BE49-F238E27FC236}">
                  <a16:creationId xmlns:a16="http://schemas.microsoft.com/office/drawing/2014/main" id="{A4795504-0473-49EB-B6B7-B1B8563B6BC1}"/>
                </a:ext>
              </a:extLst>
            </p:cNvPr>
            <p:cNvSpPr/>
            <p:nvPr/>
          </p:nvSpPr>
          <p:spPr>
            <a:xfrm>
              <a:off x="10144115"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5" name="Google Shape;5255;p33">
              <a:extLst>
                <a:ext uri="{FF2B5EF4-FFF2-40B4-BE49-F238E27FC236}">
                  <a16:creationId xmlns:a16="http://schemas.microsoft.com/office/drawing/2014/main" id="{AE6FA024-6428-4817-A4E0-39424541A266}"/>
                </a:ext>
              </a:extLst>
            </p:cNvPr>
            <p:cNvSpPr/>
            <p:nvPr/>
          </p:nvSpPr>
          <p:spPr>
            <a:xfrm>
              <a:off x="9745653" y="4335468"/>
              <a:ext cx="677862" cy="836613"/>
            </a:xfrm>
            <a:custGeom>
              <a:avLst/>
              <a:gdLst/>
              <a:ahLst/>
              <a:cxnLst/>
              <a:rect l="l" t="t" r="r" b="b"/>
              <a:pathLst>
                <a:path w="317" h="388" extrusionOk="0">
                  <a:moveTo>
                    <a:pt x="0" y="194"/>
                  </a:moveTo>
                  <a:cubicBezTo>
                    <a:pt x="0" y="233"/>
                    <a:pt x="12" y="270"/>
                    <a:pt x="31" y="301"/>
                  </a:cubicBezTo>
                  <a:cubicBezTo>
                    <a:pt x="40" y="314"/>
                    <a:pt x="50" y="326"/>
                    <a:pt x="62" y="337"/>
                  </a:cubicBezTo>
                  <a:cubicBezTo>
                    <a:pt x="67" y="343"/>
                    <a:pt x="73" y="347"/>
                    <a:pt x="79" y="352"/>
                  </a:cubicBezTo>
                  <a:cubicBezTo>
                    <a:pt x="102" y="369"/>
                    <a:pt x="129" y="382"/>
                    <a:pt x="159" y="388"/>
                  </a:cubicBezTo>
                  <a:cubicBezTo>
                    <a:pt x="249" y="369"/>
                    <a:pt x="317" y="290"/>
                    <a:pt x="317" y="194"/>
                  </a:cubicBezTo>
                  <a:cubicBezTo>
                    <a:pt x="317" y="137"/>
                    <a:pt x="292" y="85"/>
                    <a:pt x="253" y="49"/>
                  </a:cubicBezTo>
                  <a:cubicBezTo>
                    <a:pt x="227" y="25"/>
                    <a:pt x="194" y="8"/>
                    <a:pt x="158" y="0"/>
                  </a:cubicBezTo>
                  <a:cubicBezTo>
                    <a:pt x="68" y="19"/>
                    <a:pt x="0" y="98"/>
                    <a:pt x="0" y="194"/>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356" name="Google Shape;5256;p33">
            <a:extLst>
              <a:ext uri="{FF2B5EF4-FFF2-40B4-BE49-F238E27FC236}">
                <a16:creationId xmlns:a16="http://schemas.microsoft.com/office/drawing/2014/main" id="{0086D6E9-3142-48AB-8837-7F1412D7CFE9}"/>
              </a:ext>
            </a:extLst>
          </p:cNvPr>
          <p:cNvGrpSpPr/>
          <p:nvPr/>
        </p:nvGrpSpPr>
        <p:grpSpPr>
          <a:xfrm>
            <a:off x="4097938" y="2857571"/>
            <a:ext cx="1649383" cy="1562098"/>
            <a:chOff x="8382181" y="4325943"/>
            <a:chExt cx="841185" cy="854075"/>
          </a:xfrm>
        </p:grpSpPr>
        <p:sp>
          <p:nvSpPr>
            <p:cNvPr id="357" name="Google Shape;5257;p33">
              <a:extLst>
                <a:ext uri="{FF2B5EF4-FFF2-40B4-BE49-F238E27FC236}">
                  <a16:creationId xmlns:a16="http://schemas.microsoft.com/office/drawing/2014/main" id="{729D26FE-3C23-46AD-A12F-5E6919DA2AFC}"/>
                </a:ext>
              </a:extLst>
            </p:cNvPr>
            <p:cNvSpPr/>
            <p:nvPr/>
          </p:nvSpPr>
          <p:spPr>
            <a:xfrm>
              <a:off x="8489942"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8" name="Google Shape;5258;p33">
              <a:extLst>
                <a:ext uri="{FF2B5EF4-FFF2-40B4-BE49-F238E27FC236}">
                  <a16:creationId xmlns:a16="http://schemas.microsoft.com/office/drawing/2014/main" id="{894736A8-E359-4FA5-914A-969D75A10C95}"/>
                </a:ext>
              </a:extLst>
            </p:cNvPr>
            <p:cNvSpPr/>
            <p:nvPr/>
          </p:nvSpPr>
          <p:spPr>
            <a:xfrm>
              <a:off x="8382181" y="4332482"/>
              <a:ext cx="779462" cy="739774"/>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59" name="Google Shape;5259;p33">
              <a:extLst>
                <a:ext uri="{FF2B5EF4-FFF2-40B4-BE49-F238E27FC236}">
                  <a16:creationId xmlns:a16="http://schemas.microsoft.com/office/drawing/2014/main" id="{2EA98A51-A792-48D4-8886-0238ACC5EBA2}"/>
                </a:ext>
              </a:extLst>
            </p:cNvPr>
            <p:cNvSpPr/>
            <p:nvPr/>
          </p:nvSpPr>
          <p:spPr>
            <a:xfrm>
              <a:off x="8818554"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0" name="Google Shape;5260;p33">
              <a:extLst>
                <a:ext uri="{FF2B5EF4-FFF2-40B4-BE49-F238E27FC236}">
                  <a16:creationId xmlns:a16="http://schemas.microsoft.com/office/drawing/2014/main" id="{C46A4360-60D2-44B5-BD1B-342FC60DA49C}"/>
                </a:ext>
              </a:extLst>
            </p:cNvPr>
            <p:cNvSpPr/>
            <p:nvPr/>
          </p:nvSpPr>
          <p:spPr>
            <a:xfrm>
              <a:off x="8618529" y="4514855"/>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1" name="Google Shape;5261;p33">
              <a:extLst>
                <a:ext uri="{FF2B5EF4-FFF2-40B4-BE49-F238E27FC236}">
                  <a16:creationId xmlns:a16="http://schemas.microsoft.com/office/drawing/2014/main" id="{A8381E55-58A4-4F53-B505-18ACBBDADEA1}"/>
                </a:ext>
              </a:extLst>
            </p:cNvPr>
            <p:cNvSpPr/>
            <p:nvPr/>
          </p:nvSpPr>
          <p:spPr>
            <a:xfrm>
              <a:off x="8437555" y="4833943"/>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2" name="Google Shape;5262;p33">
              <a:extLst>
                <a:ext uri="{FF2B5EF4-FFF2-40B4-BE49-F238E27FC236}">
                  <a16:creationId xmlns:a16="http://schemas.microsoft.com/office/drawing/2014/main" id="{18713CB1-E6CF-4EA5-BBDB-DD0FEDB6FAD5}"/>
                </a:ext>
              </a:extLst>
            </p:cNvPr>
            <p:cNvSpPr/>
            <p:nvPr/>
          </p:nvSpPr>
          <p:spPr>
            <a:xfrm>
              <a:off x="8458192" y="4602168"/>
              <a:ext cx="76200"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3" name="Google Shape;5263;p33">
              <a:extLst>
                <a:ext uri="{FF2B5EF4-FFF2-40B4-BE49-F238E27FC236}">
                  <a16:creationId xmlns:a16="http://schemas.microsoft.com/office/drawing/2014/main" id="{F538F35A-00D7-4BE8-9F3D-410F55B7E702}"/>
                </a:ext>
              </a:extLst>
            </p:cNvPr>
            <p:cNvSpPr/>
            <p:nvPr/>
          </p:nvSpPr>
          <p:spPr>
            <a:xfrm>
              <a:off x="8645517" y="4379918"/>
              <a:ext cx="107950"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4" name="Google Shape;5264;p33">
              <a:extLst>
                <a:ext uri="{FF2B5EF4-FFF2-40B4-BE49-F238E27FC236}">
                  <a16:creationId xmlns:a16="http://schemas.microsoft.com/office/drawing/2014/main" id="{BAC6A270-0256-4018-A426-A3C2478D362E}"/>
                </a:ext>
              </a:extLst>
            </p:cNvPr>
            <p:cNvSpPr/>
            <p:nvPr/>
          </p:nvSpPr>
          <p:spPr>
            <a:xfrm>
              <a:off x="8853479"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5" name="Google Shape;5265;p33">
              <a:extLst>
                <a:ext uri="{FF2B5EF4-FFF2-40B4-BE49-F238E27FC236}">
                  <a16:creationId xmlns:a16="http://schemas.microsoft.com/office/drawing/2014/main" id="{875B8D23-F98A-4437-8383-3D341F1731AB}"/>
                </a:ext>
              </a:extLst>
            </p:cNvPr>
            <p:cNvSpPr/>
            <p:nvPr/>
          </p:nvSpPr>
          <p:spPr>
            <a:xfrm>
              <a:off x="8829667"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6" name="Google Shape;5266;p33">
              <a:extLst>
                <a:ext uri="{FF2B5EF4-FFF2-40B4-BE49-F238E27FC236}">
                  <a16:creationId xmlns:a16="http://schemas.microsoft.com/office/drawing/2014/main" id="{EF61AFD2-6DE3-40D6-90F3-82A0D265EF75}"/>
                </a:ext>
              </a:extLst>
            </p:cNvPr>
            <p:cNvSpPr/>
            <p:nvPr/>
          </p:nvSpPr>
          <p:spPr>
            <a:xfrm>
              <a:off x="8872529" y="4706943"/>
              <a:ext cx="133350"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7" name="Google Shape;5267;p33">
              <a:extLst>
                <a:ext uri="{FF2B5EF4-FFF2-40B4-BE49-F238E27FC236}">
                  <a16:creationId xmlns:a16="http://schemas.microsoft.com/office/drawing/2014/main" id="{701A041E-E1F2-463F-831B-8D3D06BE5E0D}"/>
                </a:ext>
              </a:extLst>
            </p:cNvPr>
            <p:cNvSpPr/>
            <p:nvPr/>
          </p:nvSpPr>
          <p:spPr>
            <a:xfrm>
              <a:off x="8845542"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8" name="Google Shape;5268;p33">
              <a:extLst>
                <a:ext uri="{FF2B5EF4-FFF2-40B4-BE49-F238E27FC236}">
                  <a16:creationId xmlns:a16="http://schemas.microsoft.com/office/drawing/2014/main" id="{69F4FDB7-623E-4270-8F7C-5E722BBB0B94}"/>
                </a:ext>
              </a:extLst>
            </p:cNvPr>
            <p:cNvSpPr/>
            <p:nvPr/>
          </p:nvSpPr>
          <p:spPr>
            <a:xfrm>
              <a:off x="8589954"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69" name="Google Shape;5269;p33">
              <a:extLst>
                <a:ext uri="{FF2B5EF4-FFF2-40B4-BE49-F238E27FC236}">
                  <a16:creationId xmlns:a16="http://schemas.microsoft.com/office/drawing/2014/main" id="{AEFD4A4C-0B36-4379-A4EC-DD2CA6129C3C}"/>
                </a:ext>
              </a:extLst>
            </p:cNvPr>
            <p:cNvSpPr/>
            <p:nvPr/>
          </p:nvSpPr>
          <p:spPr>
            <a:xfrm>
              <a:off x="8562967" y="4697418"/>
              <a:ext cx="142875"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0" name="Google Shape;5270;p33">
              <a:extLst>
                <a:ext uri="{FF2B5EF4-FFF2-40B4-BE49-F238E27FC236}">
                  <a16:creationId xmlns:a16="http://schemas.microsoft.com/office/drawing/2014/main" id="{B5DDD9D1-5A42-4A57-88E6-E01FFDAA8242}"/>
                </a:ext>
              </a:extLst>
            </p:cNvPr>
            <p:cNvSpPr/>
            <p:nvPr/>
          </p:nvSpPr>
          <p:spPr>
            <a:xfrm>
              <a:off x="8637579"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1" name="Google Shape;5271;p33">
              <a:extLst>
                <a:ext uri="{FF2B5EF4-FFF2-40B4-BE49-F238E27FC236}">
                  <a16:creationId xmlns:a16="http://schemas.microsoft.com/office/drawing/2014/main" id="{02D26693-C842-46DB-86D3-0DAC86D0482C}"/>
                </a:ext>
              </a:extLst>
            </p:cNvPr>
            <p:cNvSpPr/>
            <p:nvPr/>
          </p:nvSpPr>
          <p:spPr>
            <a:xfrm>
              <a:off x="8637579" y="4352930"/>
              <a:ext cx="109537"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2" name="Google Shape;5272;p33">
              <a:extLst>
                <a:ext uri="{FF2B5EF4-FFF2-40B4-BE49-F238E27FC236}">
                  <a16:creationId xmlns:a16="http://schemas.microsoft.com/office/drawing/2014/main" id="{09295EEF-EC96-436D-B807-69DCB93A195C}"/>
                </a:ext>
              </a:extLst>
            </p:cNvPr>
            <p:cNvSpPr/>
            <p:nvPr/>
          </p:nvSpPr>
          <p:spPr>
            <a:xfrm>
              <a:off x="8442317"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3" name="Google Shape;5273;p33">
              <a:extLst>
                <a:ext uri="{FF2B5EF4-FFF2-40B4-BE49-F238E27FC236}">
                  <a16:creationId xmlns:a16="http://schemas.microsoft.com/office/drawing/2014/main" id="{7C2BC0FC-40C9-4C09-B8C8-4E8734F5FB32}"/>
                </a:ext>
              </a:extLst>
            </p:cNvPr>
            <p:cNvSpPr/>
            <p:nvPr/>
          </p:nvSpPr>
          <p:spPr>
            <a:xfrm>
              <a:off x="8626467"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4" name="Google Shape;5274;p33">
              <a:extLst>
                <a:ext uri="{FF2B5EF4-FFF2-40B4-BE49-F238E27FC236}">
                  <a16:creationId xmlns:a16="http://schemas.microsoft.com/office/drawing/2014/main" id="{FC019016-27F6-41AA-9219-5B54E9EDC1D9}"/>
                </a:ext>
              </a:extLst>
            </p:cNvPr>
            <p:cNvSpPr/>
            <p:nvPr/>
          </p:nvSpPr>
          <p:spPr>
            <a:xfrm>
              <a:off x="8459779"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5" name="Google Shape;5275;p33">
              <a:extLst>
                <a:ext uri="{FF2B5EF4-FFF2-40B4-BE49-F238E27FC236}">
                  <a16:creationId xmlns:a16="http://schemas.microsoft.com/office/drawing/2014/main" id="{F5A65F85-314F-4992-A56B-3ED29FBBBDAF}"/>
                </a:ext>
              </a:extLst>
            </p:cNvPr>
            <p:cNvSpPr/>
            <p:nvPr/>
          </p:nvSpPr>
          <p:spPr>
            <a:xfrm>
              <a:off x="8699492"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6" name="Google Shape;5276;p33">
              <a:extLst>
                <a:ext uri="{FF2B5EF4-FFF2-40B4-BE49-F238E27FC236}">
                  <a16:creationId xmlns:a16="http://schemas.microsoft.com/office/drawing/2014/main" id="{6E2A0FAD-2521-4347-BB67-A9C9A68E4A28}"/>
                </a:ext>
              </a:extLst>
            </p:cNvPr>
            <p:cNvSpPr/>
            <p:nvPr/>
          </p:nvSpPr>
          <p:spPr>
            <a:xfrm>
              <a:off x="9128116" y="4779968"/>
              <a:ext cx="65087"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7" name="Google Shape;5277;p33">
              <a:extLst>
                <a:ext uri="{FF2B5EF4-FFF2-40B4-BE49-F238E27FC236}">
                  <a16:creationId xmlns:a16="http://schemas.microsoft.com/office/drawing/2014/main" id="{1214C882-3314-442B-A931-BA4A7D3CE3CC}"/>
                </a:ext>
              </a:extLst>
            </p:cNvPr>
            <p:cNvSpPr/>
            <p:nvPr/>
          </p:nvSpPr>
          <p:spPr>
            <a:xfrm>
              <a:off x="8953491"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8" name="Google Shape;5278;p33">
              <a:extLst>
                <a:ext uri="{FF2B5EF4-FFF2-40B4-BE49-F238E27FC236}">
                  <a16:creationId xmlns:a16="http://schemas.microsoft.com/office/drawing/2014/main" id="{2FC5BDBD-D22B-4B26-A715-071A4A263E7D}"/>
                </a:ext>
              </a:extLst>
            </p:cNvPr>
            <p:cNvSpPr/>
            <p:nvPr/>
          </p:nvSpPr>
          <p:spPr>
            <a:xfrm>
              <a:off x="8447079"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79" name="Google Shape;5279;p33">
              <a:extLst>
                <a:ext uri="{FF2B5EF4-FFF2-40B4-BE49-F238E27FC236}">
                  <a16:creationId xmlns:a16="http://schemas.microsoft.com/office/drawing/2014/main" id="{FC2975C8-8433-4DAD-AD9F-E5405643AF2E}"/>
                </a:ext>
              </a:extLst>
            </p:cNvPr>
            <p:cNvSpPr/>
            <p:nvPr/>
          </p:nvSpPr>
          <p:spPr>
            <a:xfrm>
              <a:off x="8688379"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0" name="Google Shape;5280;p33">
              <a:extLst>
                <a:ext uri="{FF2B5EF4-FFF2-40B4-BE49-F238E27FC236}">
                  <a16:creationId xmlns:a16="http://schemas.microsoft.com/office/drawing/2014/main" id="{F08E69ED-4994-4187-852A-DEDFA0314DEE}"/>
                </a:ext>
              </a:extLst>
            </p:cNvPr>
            <p:cNvSpPr/>
            <p:nvPr/>
          </p:nvSpPr>
          <p:spPr>
            <a:xfrm>
              <a:off x="9118591"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1" name="Google Shape;5281;p33">
              <a:extLst>
                <a:ext uri="{FF2B5EF4-FFF2-40B4-BE49-F238E27FC236}">
                  <a16:creationId xmlns:a16="http://schemas.microsoft.com/office/drawing/2014/main" id="{CC2DB2FE-EFEF-4B6D-A151-A55166B273F1}"/>
                </a:ext>
              </a:extLst>
            </p:cNvPr>
            <p:cNvSpPr/>
            <p:nvPr/>
          </p:nvSpPr>
          <p:spPr>
            <a:xfrm>
              <a:off x="8943966"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2" name="Google Shape;5282;p33">
              <a:extLst>
                <a:ext uri="{FF2B5EF4-FFF2-40B4-BE49-F238E27FC236}">
                  <a16:creationId xmlns:a16="http://schemas.microsoft.com/office/drawing/2014/main" id="{7EA9FB21-A5CC-4235-82C3-C769F21FD326}"/>
                </a:ext>
              </a:extLst>
            </p:cNvPr>
            <p:cNvSpPr/>
            <p:nvPr/>
          </p:nvSpPr>
          <p:spPr>
            <a:xfrm>
              <a:off x="8799504" y="4325943"/>
              <a:ext cx="422274" cy="854075"/>
            </a:xfrm>
            <a:custGeom>
              <a:avLst/>
              <a:gdLst/>
              <a:ahLst/>
              <a:cxnLst/>
              <a:rect l="l" t="t" r="r" b="b"/>
              <a:pathLst>
                <a:path w="197" h="396" extrusionOk="0">
                  <a:moveTo>
                    <a:pt x="197" y="198"/>
                  </a:moveTo>
                  <a:cubicBezTo>
                    <a:pt x="197" y="141"/>
                    <a:pt x="173" y="89"/>
                    <a:pt x="134" y="53"/>
                  </a:cubicBezTo>
                  <a:cubicBezTo>
                    <a:pt x="99" y="20"/>
                    <a:pt x="51" y="0"/>
                    <a:pt x="0" y="0"/>
                  </a:cubicBezTo>
                  <a:cubicBezTo>
                    <a:pt x="0" y="396"/>
                    <a:pt x="0" y="396"/>
                    <a:pt x="0" y="396"/>
                  </a:cubicBezTo>
                  <a:cubicBezTo>
                    <a:pt x="109" y="396"/>
                    <a:pt x="197" y="307"/>
                    <a:pt x="197" y="198"/>
                  </a:cubicBezTo>
                  <a:close/>
                </a:path>
              </a:pathLst>
            </a:custGeom>
            <a:solidFill>
              <a:srgbClr val="7F7F7F"/>
            </a:solidFill>
            <a:ln w="2857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383" name="Google Shape;5283;p33">
            <a:extLst>
              <a:ext uri="{FF2B5EF4-FFF2-40B4-BE49-F238E27FC236}">
                <a16:creationId xmlns:a16="http://schemas.microsoft.com/office/drawing/2014/main" id="{48D718BE-CC87-4949-BEA5-32377D5D594B}"/>
              </a:ext>
            </a:extLst>
          </p:cNvPr>
          <p:cNvGrpSpPr/>
          <p:nvPr/>
        </p:nvGrpSpPr>
        <p:grpSpPr>
          <a:xfrm>
            <a:off x="1344707" y="2899626"/>
            <a:ext cx="1566291" cy="1533807"/>
            <a:chOff x="7175494" y="4325943"/>
            <a:chExt cx="847725" cy="854075"/>
          </a:xfrm>
        </p:grpSpPr>
        <p:sp>
          <p:nvSpPr>
            <p:cNvPr id="384" name="Google Shape;5284;p33">
              <a:extLst>
                <a:ext uri="{FF2B5EF4-FFF2-40B4-BE49-F238E27FC236}">
                  <a16:creationId xmlns:a16="http://schemas.microsoft.com/office/drawing/2014/main" id="{A597C6DB-E672-4AB4-8B63-87086EA503B7}"/>
                </a:ext>
              </a:extLst>
            </p:cNvPr>
            <p:cNvSpPr/>
            <p:nvPr/>
          </p:nvSpPr>
          <p:spPr>
            <a:xfrm>
              <a:off x="7289793" y="4467230"/>
              <a:ext cx="733424" cy="712788"/>
            </a:xfrm>
            <a:custGeom>
              <a:avLst/>
              <a:gdLst/>
              <a:ahLst/>
              <a:cxnLst/>
              <a:rect l="l" t="t" r="r" b="b"/>
              <a:pathLst>
                <a:path w="343" h="331" extrusionOk="0">
                  <a:moveTo>
                    <a:pt x="0" y="210"/>
                  </a:moveTo>
                  <a:cubicBezTo>
                    <a:pt x="0" y="234"/>
                    <a:pt x="4" y="257"/>
                    <a:pt x="11" y="278"/>
                  </a:cubicBezTo>
                  <a:cubicBezTo>
                    <a:pt x="46" y="311"/>
                    <a:pt x="93" y="331"/>
                    <a:pt x="145" y="331"/>
                  </a:cubicBezTo>
                  <a:cubicBezTo>
                    <a:pt x="254" y="331"/>
                    <a:pt x="343" y="242"/>
                    <a:pt x="343" y="133"/>
                  </a:cubicBezTo>
                  <a:cubicBezTo>
                    <a:pt x="343" y="94"/>
                    <a:pt x="331" y="57"/>
                    <a:pt x="311" y="26"/>
                  </a:cubicBezTo>
                  <a:cubicBezTo>
                    <a:pt x="281" y="10"/>
                    <a:pt x="247" y="0"/>
                    <a:pt x="210" y="0"/>
                  </a:cubicBezTo>
                  <a:cubicBezTo>
                    <a:pt x="94" y="0"/>
                    <a:pt x="0" y="94"/>
                    <a:pt x="0" y="210"/>
                  </a:cubicBezTo>
                  <a:close/>
                </a:path>
              </a:pathLst>
            </a:cu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sp>
          <p:nvSpPr>
            <p:cNvPr id="385" name="Google Shape;5285;p33">
              <a:extLst>
                <a:ext uri="{FF2B5EF4-FFF2-40B4-BE49-F238E27FC236}">
                  <a16:creationId xmlns:a16="http://schemas.microsoft.com/office/drawing/2014/main" id="{59869868-2A41-4B01-AB46-E14A2949E993}"/>
                </a:ext>
              </a:extLst>
            </p:cNvPr>
            <p:cNvSpPr/>
            <p:nvPr/>
          </p:nvSpPr>
          <p:spPr>
            <a:xfrm>
              <a:off x="7175494" y="4325943"/>
              <a:ext cx="779462" cy="739775"/>
            </a:xfrm>
            <a:custGeom>
              <a:avLst/>
              <a:gdLst/>
              <a:ahLst/>
              <a:cxnLst/>
              <a:rect l="l" t="t" r="r" b="b"/>
              <a:pathLst>
                <a:path w="364" h="343" extrusionOk="0">
                  <a:moveTo>
                    <a:pt x="334" y="55"/>
                  </a:moveTo>
                  <a:cubicBezTo>
                    <a:pt x="329" y="49"/>
                    <a:pt x="323" y="45"/>
                    <a:pt x="317" y="40"/>
                  </a:cubicBezTo>
                  <a:cubicBezTo>
                    <a:pt x="284" y="15"/>
                    <a:pt x="243" y="0"/>
                    <a:pt x="198" y="0"/>
                  </a:cubicBezTo>
                  <a:cubicBezTo>
                    <a:pt x="89" y="0"/>
                    <a:pt x="0" y="89"/>
                    <a:pt x="0" y="198"/>
                  </a:cubicBezTo>
                  <a:cubicBezTo>
                    <a:pt x="0" y="255"/>
                    <a:pt x="25" y="307"/>
                    <a:pt x="64" y="343"/>
                  </a:cubicBezTo>
                  <a:cubicBezTo>
                    <a:pt x="57" y="322"/>
                    <a:pt x="53" y="299"/>
                    <a:pt x="53" y="275"/>
                  </a:cubicBezTo>
                  <a:cubicBezTo>
                    <a:pt x="53" y="159"/>
                    <a:pt x="147" y="65"/>
                    <a:pt x="263" y="65"/>
                  </a:cubicBezTo>
                  <a:cubicBezTo>
                    <a:pt x="300" y="65"/>
                    <a:pt x="334" y="75"/>
                    <a:pt x="364" y="91"/>
                  </a:cubicBezTo>
                  <a:cubicBezTo>
                    <a:pt x="356" y="78"/>
                    <a:pt x="346" y="66"/>
                    <a:pt x="334" y="5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6" name="Google Shape;5286;p33">
              <a:extLst>
                <a:ext uri="{FF2B5EF4-FFF2-40B4-BE49-F238E27FC236}">
                  <a16:creationId xmlns:a16="http://schemas.microsoft.com/office/drawing/2014/main" id="{87D569FD-462F-47A6-A13C-D4FFA316F5A7}"/>
                </a:ext>
              </a:extLst>
            </p:cNvPr>
            <p:cNvSpPr/>
            <p:nvPr/>
          </p:nvSpPr>
          <p:spPr>
            <a:xfrm>
              <a:off x="7618406" y="4425955"/>
              <a:ext cx="212725" cy="2127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7" name="Google Shape;5287;p33">
              <a:extLst>
                <a:ext uri="{FF2B5EF4-FFF2-40B4-BE49-F238E27FC236}">
                  <a16:creationId xmlns:a16="http://schemas.microsoft.com/office/drawing/2014/main" id="{62E84470-AB46-447B-8615-1D6FE9A86FD8}"/>
                </a:ext>
              </a:extLst>
            </p:cNvPr>
            <p:cNvSpPr/>
            <p:nvPr/>
          </p:nvSpPr>
          <p:spPr>
            <a:xfrm>
              <a:off x="7416793" y="4514855"/>
              <a:ext cx="125412"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8" name="Google Shape;5288;p33">
              <a:extLst>
                <a:ext uri="{FF2B5EF4-FFF2-40B4-BE49-F238E27FC236}">
                  <a16:creationId xmlns:a16="http://schemas.microsoft.com/office/drawing/2014/main" id="{8BD282D8-D953-4D88-A928-80ED91A50C4E}"/>
                </a:ext>
              </a:extLst>
            </p:cNvPr>
            <p:cNvSpPr/>
            <p:nvPr/>
          </p:nvSpPr>
          <p:spPr>
            <a:xfrm>
              <a:off x="7237406" y="4833943"/>
              <a:ext cx="123825" cy="123825"/>
            </a:xfrm>
            <a:prstGeom prst="ellipse">
              <a:avLst/>
            </a:prstGeom>
            <a:solidFill>
              <a:srgbClr val="FEF3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89" name="Google Shape;5289;p33">
              <a:extLst>
                <a:ext uri="{FF2B5EF4-FFF2-40B4-BE49-F238E27FC236}">
                  <a16:creationId xmlns:a16="http://schemas.microsoft.com/office/drawing/2014/main" id="{CF5DE821-9DB9-43A5-8EAD-EC09351F0D94}"/>
                </a:ext>
              </a:extLst>
            </p:cNvPr>
            <p:cNvSpPr/>
            <p:nvPr/>
          </p:nvSpPr>
          <p:spPr>
            <a:xfrm>
              <a:off x="7256456" y="4602168"/>
              <a:ext cx="77787" cy="73025"/>
            </a:xfrm>
            <a:custGeom>
              <a:avLst/>
              <a:gdLst/>
              <a:ahLst/>
              <a:cxnLst/>
              <a:rect l="l" t="t" r="r" b="b"/>
              <a:pathLst>
                <a:path w="36" h="34" extrusionOk="0">
                  <a:moveTo>
                    <a:pt x="11" y="32"/>
                  </a:moveTo>
                  <a:cubicBezTo>
                    <a:pt x="7" y="32"/>
                    <a:pt x="3" y="31"/>
                    <a:pt x="0" y="29"/>
                  </a:cubicBezTo>
                  <a:cubicBezTo>
                    <a:pt x="4" y="32"/>
                    <a:pt x="9" y="34"/>
                    <a:pt x="15" y="34"/>
                  </a:cubicBezTo>
                  <a:cubicBezTo>
                    <a:pt x="27" y="34"/>
                    <a:pt x="36" y="25"/>
                    <a:pt x="36" y="13"/>
                  </a:cubicBezTo>
                  <a:cubicBezTo>
                    <a:pt x="36" y="8"/>
                    <a:pt x="35" y="4"/>
                    <a:pt x="33" y="0"/>
                  </a:cubicBezTo>
                  <a:cubicBezTo>
                    <a:pt x="33" y="3"/>
                    <a:pt x="34" y="6"/>
                    <a:pt x="34" y="8"/>
                  </a:cubicBezTo>
                  <a:cubicBezTo>
                    <a:pt x="34" y="21"/>
                    <a:pt x="24" y="32"/>
                    <a:pt x="11" y="32"/>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0" name="Google Shape;5290;p33">
              <a:extLst>
                <a:ext uri="{FF2B5EF4-FFF2-40B4-BE49-F238E27FC236}">
                  <a16:creationId xmlns:a16="http://schemas.microsoft.com/office/drawing/2014/main" id="{45BCE1C6-1AC8-4BF7-955A-F1AD672A8917}"/>
                </a:ext>
              </a:extLst>
            </p:cNvPr>
            <p:cNvSpPr/>
            <p:nvPr/>
          </p:nvSpPr>
          <p:spPr>
            <a:xfrm>
              <a:off x="7445368" y="4379918"/>
              <a:ext cx="106362" cy="87313"/>
            </a:xfrm>
            <a:custGeom>
              <a:avLst/>
              <a:gdLst/>
              <a:ahLst/>
              <a:cxnLst/>
              <a:rect l="l" t="t" r="r" b="b"/>
              <a:pathLst>
                <a:path w="50" h="40" extrusionOk="0">
                  <a:moveTo>
                    <a:pt x="20" y="36"/>
                  </a:moveTo>
                  <a:cubicBezTo>
                    <a:pt x="12" y="36"/>
                    <a:pt x="5" y="33"/>
                    <a:pt x="0" y="28"/>
                  </a:cubicBezTo>
                  <a:cubicBezTo>
                    <a:pt x="5" y="35"/>
                    <a:pt x="13" y="40"/>
                    <a:pt x="23" y="40"/>
                  </a:cubicBezTo>
                  <a:cubicBezTo>
                    <a:pt x="38" y="40"/>
                    <a:pt x="50" y="28"/>
                    <a:pt x="50" y="13"/>
                  </a:cubicBezTo>
                  <a:cubicBezTo>
                    <a:pt x="50" y="9"/>
                    <a:pt x="48" y="4"/>
                    <a:pt x="46" y="0"/>
                  </a:cubicBezTo>
                  <a:cubicBezTo>
                    <a:pt x="47" y="3"/>
                    <a:pt x="47" y="6"/>
                    <a:pt x="47" y="8"/>
                  </a:cubicBezTo>
                  <a:cubicBezTo>
                    <a:pt x="47" y="24"/>
                    <a:pt x="35" y="36"/>
                    <a:pt x="20" y="36"/>
                  </a:cubicBezTo>
                  <a:close/>
                </a:path>
              </a:pathLst>
            </a:custGeom>
            <a:solidFill>
              <a:srgbClr val="B3A96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1" name="Google Shape;5291;p33">
              <a:extLst>
                <a:ext uri="{FF2B5EF4-FFF2-40B4-BE49-F238E27FC236}">
                  <a16:creationId xmlns:a16="http://schemas.microsoft.com/office/drawing/2014/main" id="{12F683EB-38DB-4720-96C9-E4DFC8CDC6D1}"/>
                </a:ext>
              </a:extLst>
            </p:cNvPr>
            <p:cNvSpPr/>
            <p:nvPr/>
          </p:nvSpPr>
          <p:spPr>
            <a:xfrm>
              <a:off x="7653330" y="4457705"/>
              <a:ext cx="166687" cy="173038"/>
            </a:xfrm>
            <a:custGeom>
              <a:avLst/>
              <a:gdLst/>
              <a:ahLst/>
              <a:cxnLst/>
              <a:rect l="l" t="t" r="r" b="b"/>
              <a:pathLst>
                <a:path w="78" h="80" extrusionOk="0">
                  <a:moveTo>
                    <a:pt x="29" y="75"/>
                  </a:moveTo>
                  <a:cubicBezTo>
                    <a:pt x="18" y="75"/>
                    <a:pt x="8" y="71"/>
                    <a:pt x="0" y="65"/>
                  </a:cubicBezTo>
                  <a:cubicBezTo>
                    <a:pt x="8" y="74"/>
                    <a:pt x="20" y="80"/>
                    <a:pt x="33" y="80"/>
                  </a:cubicBezTo>
                  <a:cubicBezTo>
                    <a:pt x="58" y="80"/>
                    <a:pt x="78" y="60"/>
                    <a:pt x="78" y="35"/>
                  </a:cubicBezTo>
                  <a:cubicBezTo>
                    <a:pt x="78" y="21"/>
                    <a:pt x="72" y="8"/>
                    <a:pt x="62" y="0"/>
                  </a:cubicBezTo>
                  <a:cubicBezTo>
                    <a:pt x="69" y="8"/>
                    <a:pt x="74" y="19"/>
                    <a:pt x="74" y="30"/>
                  </a:cubicBezTo>
                  <a:cubicBezTo>
                    <a:pt x="74" y="55"/>
                    <a:pt x="53" y="75"/>
                    <a:pt x="29" y="75"/>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2" name="Google Shape;5292;p33">
              <a:extLst>
                <a:ext uri="{FF2B5EF4-FFF2-40B4-BE49-F238E27FC236}">
                  <a16:creationId xmlns:a16="http://schemas.microsoft.com/office/drawing/2014/main" id="{B071272F-FF75-4E8C-95E0-80983AFBC7BA}"/>
                </a:ext>
              </a:extLst>
            </p:cNvPr>
            <p:cNvSpPr/>
            <p:nvPr/>
          </p:nvSpPr>
          <p:spPr>
            <a:xfrm>
              <a:off x="7629518" y="4437068"/>
              <a:ext cx="182562" cy="182563"/>
            </a:xfrm>
            <a:custGeom>
              <a:avLst/>
              <a:gdLst/>
              <a:ahLst/>
              <a:cxnLst/>
              <a:rect l="l" t="t" r="r" b="b"/>
              <a:pathLst>
                <a:path w="85" h="85" extrusionOk="0">
                  <a:moveTo>
                    <a:pt x="0" y="45"/>
                  </a:moveTo>
                  <a:cubicBezTo>
                    <a:pt x="0" y="56"/>
                    <a:pt x="4" y="67"/>
                    <a:pt x="11" y="75"/>
                  </a:cubicBezTo>
                  <a:cubicBezTo>
                    <a:pt x="19" y="81"/>
                    <a:pt x="29" y="85"/>
                    <a:pt x="40" y="85"/>
                  </a:cubicBezTo>
                  <a:cubicBezTo>
                    <a:pt x="64" y="85"/>
                    <a:pt x="85" y="65"/>
                    <a:pt x="85" y="40"/>
                  </a:cubicBezTo>
                  <a:cubicBezTo>
                    <a:pt x="85" y="29"/>
                    <a:pt x="80" y="18"/>
                    <a:pt x="73" y="10"/>
                  </a:cubicBezTo>
                  <a:cubicBezTo>
                    <a:pt x="65" y="4"/>
                    <a:pt x="55" y="0"/>
                    <a:pt x="44" y="0"/>
                  </a:cubicBezTo>
                  <a:cubicBezTo>
                    <a:pt x="20" y="0"/>
                    <a:pt x="0" y="20"/>
                    <a:pt x="0" y="4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3" name="Google Shape;5293;p33">
              <a:extLst>
                <a:ext uri="{FF2B5EF4-FFF2-40B4-BE49-F238E27FC236}">
                  <a16:creationId xmlns:a16="http://schemas.microsoft.com/office/drawing/2014/main" id="{6948F4B4-A139-497E-BA76-ACC78CB8C587}"/>
                </a:ext>
              </a:extLst>
            </p:cNvPr>
            <p:cNvSpPr/>
            <p:nvPr/>
          </p:nvSpPr>
          <p:spPr>
            <a:xfrm>
              <a:off x="7672380" y="4706943"/>
              <a:ext cx="131762" cy="152400"/>
            </a:xfrm>
            <a:custGeom>
              <a:avLst/>
              <a:gdLst/>
              <a:ahLst/>
              <a:cxnLst/>
              <a:rect l="l" t="t" r="r" b="b"/>
              <a:pathLst>
                <a:path w="62" h="71" extrusionOk="0">
                  <a:moveTo>
                    <a:pt x="62" y="33"/>
                  </a:moveTo>
                  <a:cubicBezTo>
                    <a:pt x="62" y="18"/>
                    <a:pt x="53" y="6"/>
                    <a:pt x="41" y="0"/>
                  </a:cubicBezTo>
                  <a:cubicBezTo>
                    <a:pt x="49" y="7"/>
                    <a:pt x="54" y="17"/>
                    <a:pt x="54" y="28"/>
                  </a:cubicBezTo>
                  <a:cubicBezTo>
                    <a:pt x="54" y="49"/>
                    <a:pt x="38" y="66"/>
                    <a:pt x="17" y="66"/>
                  </a:cubicBezTo>
                  <a:cubicBezTo>
                    <a:pt x="11" y="66"/>
                    <a:pt x="5" y="64"/>
                    <a:pt x="0" y="62"/>
                  </a:cubicBezTo>
                  <a:cubicBezTo>
                    <a:pt x="7" y="67"/>
                    <a:pt x="15" y="71"/>
                    <a:pt x="24" y="71"/>
                  </a:cubicBezTo>
                  <a:cubicBezTo>
                    <a:pt x="45" y="71"/>
                    <a:pt x="62" y="54"/>
                    <a:pt x="62" y="33"/>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4" name="Google Shape;5294;p33">
              <a:extLst>
                <a:ext uri="{FF2B5EF4-FFF2-40B4-BE49-F238E27FC236}">
                  <a16:creationId xmlns:a16="http://schemas.microsoft.com/office/drawing/2014/main" id="{A2EBC7A3-3AAB-44F4-BE11-FA0DB2649F21}"/>
                </a:ext>
              </a:extLst>
            </p:cNvPr>
            <p:cNvSpPr/>
            <p:nvPr/>
          </p:nvSpPr>
          <p:spPr>
            <a:xfrm>
              <a:off x="7643805"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7"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5" name="Google Shape;5295;p33">
              <a:extLst>
                <a:ext uri="{FF2B5EF4-FFF2-40B4-BE49-F238E27FC236}">
                  <a16:creationId xmlns:a16="http://schemas.microsoft.com/office/drawing/2014/main" id="{D9BE3132-5CB2-4393-B792-B06DAA96EC89}"/>
                </a:ext>
              </a:extLst>
            </p:cNvPr>
            <p:cNvSpPr/>
            <p:nvPr/>
          </p:nvSpPr>
          <p:spPr>
            <a:xfrm>
              <a:off x="7389806" y="4706943"/>
              <a:ext cx="130175" cy="152400"/>
            </a:xfrm>
            <a:custGeom>
              <a:avLst/>
              <a:gdLst/>
              <a:ahLst/>
              <a:cxnLst/>
              <a:rect l="l" t="t" r="r" b="b"/>
              <a:pathLst>
                <a:path w="61" h="71" extrusionOk="0">
                  <a:moveTo>
                    <a:pt x="41" y="0"/>
                  </a:moveTo>
                  <a:cubicBezTo>
                    <a:pt x="49" y="7"/>
                    <a:pt x="54" y="17"/>
                    <a:pt x="54" y="28"/>
                  </a:cubicBezTo>
                  <a:cubicBezTo>
                    <a:pt x="54" y="49"/>
                    <a:pt x="38" y="66"/>
                    <a:pt x="17" y="66"/>
                  </a:cubicBezTo>
                  <a:cubicBezTo>
                    <a:pt x="11" y="66"/>
                    <a:pt x="5" y="64"/>
                    <a:pt x="0" y="62"/>
                  </a:cubicBezTo>
                  <a:cubicBezTo>
                    <a:pt x="6" y="67"/>
                    <a:pt x="15" y="71"/>
                    <a:pt x="24" y="71"/>
                  </a:cubicBezTo>
                  <a:cubicBezTo>
                    <a:pt x="45" y="71"/>
                    <a:pt x="61" y="54"/>
                    <a:pt x="61" y="33"/>
                  </a:cubicBezTo>
                  <a:cubicBezTo>
                    <a:pt x="61" y="19"/>
                    <a:pt x="53" y="6"/>
                    <a:pt x="41"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6" name="Google Shape;5296;p33">
              <a:extLst>
                <a:ext uri="{FF2B5EF4-FFF2-40B4-BE49-F238E27FC236}">
                  <a16:creationId xmlns:a16="http://schemas.microsoft.com/office/drawing/2014/main" id="{98918A05-702E-476B-AE97-C665BE3C6CED}"/>
                </a:ext>
              </a:extLst>
            </p:cNvPr>
            <p:cNvSpPr/>
            <p:nvPr/>
          </p:nvSpPr>
          <p:spPr>
            <a:xfrm>
              <a:off x="7361231" y="4697418"/>
              <a:ext cx="144462" cy="150813"/>
            </a:xfrm>
            <a:custGeom>
              <a:avLst/>
              <a:gdLst/>
              <a:ahLst/>
              <a:cxnLst/>
              <a:rect l="l" t="t" r="r" b="b"/>
              <a:pathLst>
                <a:path w="67" h="70" extrusionOk="0">
                  <a:moveTo>
                    <a:pt x="67" y="32"/>
                  </a:moveTo>
                  <a:cubicBezTo>
                    <a:pt x="67" y="21"/>
                    <a:pt x="62" y="11"/>
                    <a:pt x="54" y="4"/>
                  </a:cubicBezTo>
                  <a:cubicBezTo>
                    <a:pt x="49" y="1"/>
                    <a:pt x="43" y="0"/>
                    <a:pt x="37" y="0"/>
                  </a:cubicBezTo>
                  <a:cubicBezTo>
                    <a:pt x="16" y="0"/>
                    <a:pt x="0" y="16"/>
                    <a:pt x="0" y="37"/>
                  </a:cubicBezTo>
                  <a:cubicBezTo>
                    <a:pt x="0" y="49"/>
                    <a:pt x="5" y="59"/>
                    <a:pt x="13" y="66"/>
                  </a:cubicBezTo>
                  <a:cubicBezTo>
                    <a:pt x="18" y="68"/>
                    <a:pt x="24" y="70"/>
                    <a:pt x="30" y="70"/>
                  </a:cubicBezTo>
                  <a:cubicBezTo>
                    <a:pt x="51" y="70"/>
                    <a:pt x="67" y="53"/>
                    <a:pt x="67" y="32"/>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7" name="Google Shape;5297;p33">
              <a:extLst>
                <a:ext uri="{FF2B5EF4-FFF2-40B4-BE49-F238E27FC236}">
                  <a16:creationId xmlns:a16="http://schemas.microsoft.com/office/drawing/2014/main" id="{4D7638E9-4B08-45CE-935C-78A23F306A89}"/>
                </a:ext>
              </a:extLst>
            </p:cNvPr>
            <p:cNvSpPr/>
            <p:nvPr/>
          </p:nvSpPr>
          <p:spPr>
            <a:xfrm>
              <a:off x="7437431" y="4535493"/>
              <a:ext cx="93662" cy="95250"/>
            </a:xfrm>
            <a:custGeom>
              <a:avLst/>
              <a:gdLst/>
              <a:ahLst/>
              <a:cxnLst/>
              <a:rect l="l" t="t" r="r" b="b"/>
              <a:pathLst>
                <a:path w="44" h="44" extrusionOk="0">
                  <a:moveTo>
                    <a:pt x="15" y="39"/>
                  </a:moveTo>
                  <a:cubicBezTo>
                    <a:pt x="10" y="39"/>
                    <a:pt x="4" y="37"/>
                    <a:pt x="0" y="34"/>
                  </a:cubicBezTo>
                  <a:cubicBezTo>
                    <a:pt x="5" y="40"/>
                    <a:pt x="12" y="44"/>
                    <a:pt x="20" y="44"/>
                  </a:cubicBezTo>
                  <a:cubicBezTo>
                    <a:pt x="33" y="44"/>
                    <a:pt x="44" y="33"/>
                    <a:pt x="44" y="19"/>
                  </a:cubicBezTo>
                  <a:cubicBezTo>
                    <a:pt x="44" y="11"/>
                    <a:pt x="41" y="4"/>
                    <a:pt x="35" y="0"/>
                  </a:cubicBezTo>
                  <a:cubicBezTo>
                    <a:pt x="38" y="4"/>
                    <a:pt x="40" y="9"/>
                    <a:pt x="40" y="15"/>
                  </a:cubicBezTo>
                  <a:cubicBezTo>
                    <a:pt x="40" y="28"/>
                    <a:pt x="29" y="39"/>
                    <a:pt x="15" y="39"/>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8" name="Google Shape;5298;p33">
              <a:extLst>
                <a:ext uri="{FF2B5EF4-FFF2-40B4-BE49-F238E27FC236}">
                  <a16:creationId xmlns:a16="http://schemas.microsoft.com/office/drawing/2014/main" id="{D9027997-428E-422D-B0AD-62EE9562DC25}"/>
                </a:ext>
              </a:extLst>
            </p:cNvPr>
            <p:cNvSpPr/>
            <p:nvPr/>
          </p:nvSpPr>
          <p:spPr>
            <a:xfrm>
              <a:off x="7437431" y="4352930"/>
              <a:ext cx="107950" cy="104775"/>
            </a:xfrm>
            <a:custGeom>
              <a:avLst/>
              <a:gdLst/>
              <a:ahLst/>
              <a:cxnLst/>
              <a:rect l="l" t="t" r="r" b="b"/>
              <a:pathLst>
                <a:path w="51" h="49" extrusionOk="0">
                  <a:moveTo>
                    <a:pt x="27" y="0"/>
                  </a:moveTo>
                  <a:cubicBezTo>
                    <a:pt x="12" y="0"/>
                    <a:pt x="0" y="12"/>
                    <a:pt x="0" y="26"/>
                  </a:cubicBezTo>
                  <a:cubicBezTo>
                    <a:pt x="0" y="32"/>
                    <a:pt x="2" y="37"/>
                    <a:pt x="4" y="41"/>
                  </a:cubicBezTo>
                  <a:cubicBezTo>
                    <a:pt x="9" y="46"/>
                    <a:pt x="16" y="49"/>
                    <a:pt x="24" y="49"/>
                  </a:cubicBezTo>
                  <a:cubicBezTo>
                    <a:pt x="39" y="49"/>
                    <a:pt x="51" y="37"/>
                    <a:pt x="51" y="21"/>
                  </a:cubicBezTo>
                  <a:cubicBezTo>
                    <a:pt x="51" y="19"/>
                    <a:pt x="51" y="16"/>
                    <a:pt x="50" y="13"/>
                  </a:cubicBezTo>
                  <a:cubicBezTo>
                    <a:pt x="46" y="5"/>
                    <a:pt x="37" y="0"/>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399" name="Google Shape;5299;p33">
              <a:extLst>
                <a:ext uri="{FF2B5EF4-FFF2-40B4-BE49-F238E27FC236}">
                  <a16:creationId xmlns:a16="http://schemas.microsoft.com/office/drawing/2014/main" id="{674B6BA1-2412-4646-A4CF-AD623D089E2A}"/>
                </a:ext>
              </a:extLst>
            </p:cNvPr>
            <p:cNvSpPr/>
            <p:nvPr/>
          </p:nvSpPr>
          <p:spPr>
            <a:xfrm>
              <a:off x="7242168" y="4583118"/>
              <a:ext cx="87312" cy="88900"/>
            </a:xfrm>
            <a:custGeom>
              <a:avLst/>
              <a:gdLst/>
              <a:ahLst/>
              <a:cxnLst/>
              <a:rect l="l" t="t" r="r" b="b"/>
              <a:pathLst>
                <a:path w="41" h="41" extrusionOk="0">
                  <a:moveTo>
                    <a:pt x="22" y="0"/>
                  </a:moveTo>
                  <a:cubicBezTo>
                    <a:pt x="10" y="0"/>
                    <a:pt x="0" y="10"/>
                    <a:pt x="0" y="22"/>
                  </a:cubicBezTo>
                  <a:cubicBezTo>
                    <a:pt x="0" y="28"/>
                    <a:pt x="3" y="34"/>
                    <a:pt x="7" y="38"/>
                  </a:cubicBezTo>
                  <a:cubicBezTo>
                    <a:pt x="10" y="40"/>
                    <a:pt x="14" y="41"/>
                    <a:pt x="18" y="41"/>
                  </a:cubicBezTo>
                  <a:cubicBezTo>
                    <a:pt x="31" y="41"/>
                    <a:pt x="41" y="30"/>
                    <a:pt x="41" y="17"/>
                  </a:cubicBezTo>
                  <a:cubicBezTo>
                    <a:pt x="41" y="15"/>
                    <a:pt x="40" y="12"/>
                    <a:pt x="40" y="9"/>
                  </a:cubicBezTo>
                  <a:cubicBezTo>
                    <a:pt x="36" y="4"/>
                    <a:pt x="29" y="0"/>
                    <a:pt x="2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0" name="Google Shape;5300;p33">
              <a:extLst>
                <a:ext uri="{FF2B5EF4-FFF2-40B4-BE49-F238E27FC236}">
                  <a16:creationId xmlns:a16="http://schemas.microsoft.com/office/drawing/2014/main" id="{2CE7D892-5EB9-4BDE-A015-126AC09B2DDC}"/>
                </a:ext>
              </a:extLst>
            </p:cNvPr>
            <p:cNvSpPr/>
            <p:nvPr/>
          </p:nvSpPr>
          <p:spPr>
            <a:xfrm>
              <a:off x="7426318" y="4522793"/>
              <a:ext cx="96837" cy="96838"/>
            </a:xfrm>
            <a:custGeom>
              <a:avLst/>
              <a:gdLst/>
              <a:ahLst/>
              <a:cxnLst/>
              <a:rect l="l" t="t" r="r" b="b"/>
              <a:pathLst>
                <a:path w="45" h="45" extrusionOk="0">
                  <a:moveTo>
                    <a:pt x="0" y="25"/>
                  </a:moveTo>
                  <a:cubicBezTo>
                    <a:pt x="0" y="31"/>
                    <a:pt x="2" y="36"/>
                    <a:pt x="5" y="40"/>
                  </a:cubicBezTo>
                  <a:cubicBezTo>
                    <a:pt x="9" y="43"/>
                    <a:pt x="15" y="45"/>
                    <a:pt x="20" y="45"/>
                  </a:cubicBezTo>
                  <a:cubicBezTo>
                    <a:pt x="34" y="45"/>
                    <a:pt x="45" y="34"/>
                    <a:pt x="45" y="21"/>
                  </a:cubicBezTo>
                  <a:cubicBezTo>
                    <a:pt x="45" y="15"/>
                    <a:pt x="43" y="10"/>
                    <a:pt x="40" y="6"/>
                  </a:cubicBezTo>
                  <a:cubicBezTo>
                    <a:pt x="36" y="2"/>
                    <a:pt x="30" y="0"/>
                    <a:pt x="25" y="0"/>
                  </a:cubicBezTo>
                  <a:cubicBezTo>
                    <a:pt x="11" y="0"/>
                    <a:pt x="0" y="11"/>
                    <a:pt x="0" y="25"/>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1" name="Google Shape;5301;p33">
              <a:extLst>
                <a:ext uri="{FF2B5EF4-FFF2-40B4-BE49-F238E27FC236}">
                  <a16:creationId xmlns:a16="http://schemas.microsoft.com/office/drawing/2014/main" id="{36464BA1-91AD-4171-88DD-F785A7897FC2}"/>
                </a:ext>
              </a:extLst>
            </p:cNvPr>
            <p:cNvSpPr/>
            <p:nvPr/>
          </p:nvSpPr>
          <p:spPr>
            <a:xfrm>
              <a:off x="7259631" y="4851405"/>
              <a:ext cx="92075" cy="96838"/>
            </a:xfrm>
            <a:custGeom>
              <a:avLst/>
              <a:gdLst/>
              <a:ahLst/>
              <a:cxnLst/>
              <a:rect l="l" t="t" r="r" b="b"/>
              <a:pathLst>
                <a:path w="43" h="45" extrusionOk="0">
                  <a:moveTo>
                    <a:pt x="32" y="0"/>
                  </a:moveTo>
                  <a:cubicBezTo>
                    <a:pt x="36" y="5"/>
                    <a:pt x="38" y="10"/>
                    <a:pt x="38" y="17"/>
                  </a:cubicBezTo>
                  <a:cubicBezTo>
                    <a:pt x="38" y="30"/>
                    <a:pt x="27" y="41"/>
                    <a:pt x="14" y="41"/>
                  </a:cubicBezTo>
                  <a:cubicBezTo>
                    <a:pt x="9" y="41"/>
                    <a:pt x="4" y="40"/>
                    <a:pt x="0" y="37"/>
                  </a:cubicBezTo>
                  <a:cubicBezTo>
                    <a:pt x="5" y="42"/>
                    <a:pt x="11" y="45"/>
                    <a:pt x="19" y="45"/>
                  </a:cubicBezTo>
                  <a:cubicBezTo>
                    <a:pt x="32" y="45"/>
                    <a:pt x="43" y="34"/>
                    <a:pt x="43" y="21"/>
                  </a:cubicBezTo>
                  <a:cubicBezTo>
                    <a:pt x="43" y="12"/>
                    <a:pt x="39" y="5"/>
                    <a:pt x="32"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2" name="Google Shape;5302;p33">
              <a:extLst>
                <a:ext uri="{FF2B5EF4-FFF2-40B4-BE49-F238E27FC236}">
                  <a16:creationId xmlns:a16="http://schemas.microsoft.com/office/drawing/2014/main" id="{BFF10DA0-D09C-457F-91FE-200462175781}"/>
                </a:ext>
              </a:extLst>
            </p:cNvPr>
            <p:cNvSpPr/>
            <p:nvPr/>
          </p:nvSpPr>
          <p:spPr>
            <a:xfrm>
              <a:off x="7499343" y="4968880"/>
              <a:ext cx="93662" cy="95250"/>
            </a:xfrm>
            <a:custGeom>
              <a:avLst/>
              <a:gdLst/>
              <a:ahLst/>
              <a:cxnLst/>
              <a:rect l="l" t="t" r="r" b="b"/>
              <a:pathLst>
                <a:path w="44" h="44" extrusionOk="0">
                  <a:moveTo>
                    <a:pt x="35" y="0"/>
                  </a:moveTo>
                  <a:cubicBezTo>
                    <a:pt x="38" y="4"/>
                    <a:pt x="40" y="9"/>
                    <a:pt x="40" y="15"/>
                  </a:cubicBezTo>
                  <a:cubicBezTo>
                    <a:pt x="40" y="29"/>
                    <a:pt x="29" y="40"/>
                    <a:pt x="15" y="40"/>
                  </a:cubicBezTo>
                  <a:cubicBezTo>
                    <a:pt x="10" y="40"/>
                    <a:pt x="4" y="38"/>
                    <a:pt x="0" y="35"/>
                  </a:cubicBezTo>
                  <a:cubicBezTo>
                    <a:pt x="5" y="40"/>
                    <a:pt x="12" y="44"/>
                    <a:pt x="20" y="44"/>
                  </a:cubicBezTo>
                  <a:cubicBezTo>
                    <a:pt x="33" y="44"/>
                    <a:pt x="44" y="33"/>
                    <a:pt x="44" y="19"/>
                  </a:cubicBezTo>
                  <a:cubicBezTo>
                    <a:pt x="44" y="12"/>
                    <a:pt x="41" y="5"/>
                    <a:pt x="35"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3" name="Google Shape;5303;p33">
              <a:extLst>
                <a:ext uri="{FF2B5EF4-FFF2-40B4-BE49-F238E27FC236}">
                  <a16:creationId xmlns:a16="http://schemas.microsoft.com/office/drawing/2014/main" id="{1D538E09-5EB0-45A5-BF12-DA81788E9324}"/>
                </a:ext>
              </a:extLst>
            </p:cNvPr>
            <p:cNvSpPr/>
            <p:nvPr/>
          </p:nvSpPr>
          <p:spPr>
            <a:xfrm>
              <a:off x="7926380" y="4779968"/>
              <a:ext cx="66675" cy="61913"/>
            </a:xfrm>
            <a:custGeom>
              <a:avLst/>
              <a:gdLst/>
              <a:ahLst/>
              <a:cxnLst/>
              <a:rect l="l" t="t" r="r" b="b"/>
              <a:pathLst>
                <a:path w="31" h="29" extrusionOk="0">
                  <a:moveTo>
                    <a:pt x="27" y="0"/>
                  </a:moveTo>
                  <a:cubicBezTo>
                    <a:pt x="28" y="3"/>
                    <a:pt x="28" y="5"/>
                    <a:pt x="28" y="7"/>
                  </a:cubicBezTo>
                  <a:cubicBezTo>
                    <a:pt x="28" y="18"/>
                    <a:pt x="20" y="26"/>
                    <a:pt x="10" y="26"/>
                  </a:cubicBezTo>
                  <a:cubicBezTo>
                    <a:pt x="6" y="26"/>
                    <a:pt x="3" y="25"/>
                    <a:pt x="0" y="23"/>
                  </a:cubicBezTo>
                  <a:cubicBezTo>
                    <a:pt x="3" y="27"/>
                    <a:pt x="8" y="29"/>
                    <a:pt x="13" y="29"/>
                  </a:cubicBezTo>
                  <a:cubicBezTo>
                    <a:pt x="23" y="29"/>
                    <a:pt x="31" y="22"/>
                    <a:pt x="31" y="12"/>
                  </a:cubicBezTo>
                  <a:cubicBezTo>
                    <a:pt x="31" y="8"/>
                    <a:pt x="29" y="4"/>
                    <a:pt x="27"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4" name="Google Shape;5304;p33">
              <a:extLst>
                <a:ext uri="{FF2B5EF4-FFF2-40B4-BE49-F238E27FC236}">
                  <a16:creationId xmlns:a16="http://schemas.microsoft.com/office/drawing/2014/main" id="{9D35C904-A256-409B-8713-EA690A146029}"/>
                </a:ext>
              </a:extLst>
            </p:cNvPr>
            <p:cNvSpPr/>
            <p:nvPr/>
          </p:nvSpPr>
          <p:spPr>
            <a:xfrm>
              <a:off x="7753343" y="4957768"/>
              <a:ext cx="104775" cy="106363"/>
            </a:xfrm>
            <a:custGeom>
              <a:avLst/>
              <a:gdLst/>
              <a:ahLst/>
              <a:cxnLst/>
              <a:rect l="l" t="t" r="r" b="b"/>
              <a:pathLst>
                <a:path w="49" h="49" extrusionOk="0">
                  <a:moveTo>
                    <a:pt x="36" y="0"/>
                  </a:moveTo>
                  <a:cubicBezTo>
                    <a:pt x="41" y="5"/>
                    <a:pt x="44" y="11"/>
                    <a:pt x="44" y="19"/>
                  </a:cubicBezTo>
                  <a:cubicBezTo>
                    <a:pt x="44" y="33"/>
                    <a:pt x="32" y="45"/>
                    <a:pt x="18" y="45"/>
                  </a:cubicBezTo>
                  <a:cubicBezTo>
                    <a:pt x="11" y="45"/>
                    <a:pt x="5" y="42"/>
                    <a:pt x="0" y="38"/>
                  </a:cubicBezTo>
                  <a:cubicBezTo>
                    <a:pt x="5" y="45"/>
                    <a:pt x="13" y="49"/>
                    <a:pt x="22" y="49"/>
                  </a:cubicBezTo>
                  <a:cubicBezTo>
                    <a:pt x="37" y="49"/>
                    <a:pt x="49" y="37"/>
                    <a:pt x="49" y="23"/>
                  </a:cubicBezTo>
                  <a:cubicBezTo>
                    <a:pt x="49" y="13"/>
                    <a:pt x="43" y="5"/>
                    <a:pt x="36" y="0"/>
                  </a:cubicBezTo>
                  <a:close/>
                </a:path>
              </a:pathLst>
            </a:custGeom>
            <a:solidFill>
              <a:srgbClr val="C7C16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5" name="Google Shape;5305;p33">
              <a:extLst>
                <a:ext uri="{FF2B5EF4-FFF2-40B4-BE49-F238E27FC236}">
                  <a16:creationId xmlns:a16="http://schemas.microsoft.com/office/drawing/2014/main" id="{E25F9774-2763-4925-9E23-823C037708DA}"/>
                </a:ext>
              </a:extLst>
            </p:cNvPr>
            <p:cNvSpPr/>
            <p:nvPr/>
          </p:nvSpPr>
          <p:spPr>
            <a:xfrm>
              <a:off x="7246931" y="4841880"/>
              <a:ext cx="93662" cy="96838"/>
            </a:xfrm>
            <a:custGeom>
              <a:avLst/>
              <a:gdLst/>
              <a:ahLst/>
              <a:cxnLst/>
              <a:rect l="l" t="t" r="r" b="b"/>
              <a:pathLst>
                <a:path w="44" h="45" extrusionOk="0">
                  <a:moveTo>
                    <a:pt x="44" y="21"/>
                  </a:moveTo>
                  <a:cubicBezTo>
                    <a:pt x="44" y="14"/>
                    <a:pt x="42" y="9"/>
                    <a:pt x="38" y="4"/>
                  </a:cubicBezTo>
                  <a:cubicBezTo>
                    <a:pt x="34" y="2"/>
                    <a:pt x="30" y="0"/>
                    <a:pt x="25" y="0"/>
                  </a:cubicBezTo>
                  <a:cubicBezTo>
                    <a:pt x="11" y="0"/>
                    <a:pt x="0" y="11"/>
                    <a:pt x="0" y="25"/>
                  </a:cubicBezTo>
                  <a:cubicBezTo>
                    <a:pt x="0" y="31"/>
                    <a:pt x="2" y="37"/>
                    <a:pt x="6" y="41"/>
                  </a:cubicBezTo>
                  <a:cubicBezTo>
                    <a:pt x="10" y="44"/>
                    <a:pt x="15" y="45"/>
                    <a:pt x="20" y="45"/>
                  </a:cubicBezTo>
                  <a:cubicBezTo>
                    <a:pt x="33" y="45"/>
                    <a:pt x="44" y="34"/>
                    <a:pt x="44" y="21"/>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6" name="Google Shape;5306;p33">
              <a:extLst>
                <a:ext uri="{FF2B5EF4-FFF2-40B4-BE49-F238E27FC236}">
                  <a16:creationId xmlns:a16="http://schemas.microsoft.com/office/drawing/2014/main" id="{A52990B3-E0B5-4939-AA5A-75311287CBBF}"/>
                </a:ext>
              </a:extLst>
            </p:cNvPr>
            <p:cNvSpPr/>
            <p:nvPr/>
          </p:nvSpPr>
          <p:spPr>
            <a:xfrm>
              <a:off x="7488231" y="4957768"/>
              <a:ext cx="96837" cy="98425"/>
            </a:xfrm>
            <a:custGeom>
              <a:avLst/>
              <a:gdLst/>
              <a:ahLst/>
              <a:cxnLst/>
              <a:rect l="l" t="t" r="r" b="b"/>
              <a:pathLst>
                <a:path w="45" h="45" extrusionOk="0">
                  <a:moveTo>
                    <a:pt x="45" y="20"/>
                  </a:moveTo>
                  <a:cubicBezTo>
                    <a:pt x="45" y="14"/>
                    <a:pt x="43" y="9"/>
                    <a:pt x="40" y="5"/>
                  </a:cubicBezTo>
                  <a:cubicBezTo>
                    <a:pt x="36" y="2"/>
                    <a:pt x="30" y="0"/>
                    <a:pt x="25" y="0"/>
                  </a:cubicBezTo>
                  <a:cubicBezTo>
                    <a:pt x="11" y="0"/>
                    <a:pt x="0" y="11"/>
                    <a:pt x="0" y="24"/>
                  </a:cubicBezTo>
                  <a:cubicBezTo>
                    <a:pt x="0" y="30"/>
                    <a:pt x="2" y="35"/>
                    <a:pt x="5" y="40"/>
                  </a:cubicBezTo>
                  <a:cubicBezTo>
                    <a:pt x="9" y="43"/>
                    <a:pt x="15" y="45"/>
                    <a:pt x="20" y="45"/>
                  </a:cubicBezTo>
                  <a:cubicBezTo>
                    <a:pt x="34" y="45"/>
                    <a:pt x="45" y="34"/>
                    <a:pt x="45" y="20"/>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7" name="Google Shape;5307;p33">
              <a:extLst>
                <a:ext uri="{FF2B5EF4-FFF2-40B4-BE49-F238E27FC236}">
                  <a16:creationId xmlns:a16="http://schemas.microsoft.com/office/drawing/2014/main" id="{DFEEDBD4-0AED-4BDD-8D18-E659E180DC6F}"/>
                </a:ext>
              </a:extLst>
            </p:cNvPr>
            <p:cNvSpPr/>
            <p:nvPr/>
          </p:nvSpPr>
          <p:spPr>
            <a:xfrm>
              <a:off x="7918443" y="4767268"/>
              <a:ext cx="68262" cy="68263"/>
            </a:xfrm>
            <a:custGeom>
              <a:avLst/>
              <a:gdLst/>
              <a:ahLst/>
              <a:cxnLst/>
              <a:rect l="l" t="t" r="r" b="b"/>
              <a:pathLst>
                <a:path w="32" h="32" extrusionOk="0">
                  <a:moveTo>
                    <a:pt x="32" y="13"/>
                  </a:moveTo>
                  <a:cubicBezTo>
                    <a:pt x="32" y="11"/>
                    <a:pt x="32" y="9"/>
                    <a:pt x="31" y="6"/>
                  </a:cubicBezTo>
                  <a:cubicBezTo>
                    <a:pt x="27" y="3"/>
                    <a:pt x="23" y="0"/>
                    <a:pt x="17" y="0"/>
                  </a:cubicBezTo>
                  <a:cubicBezTo>
                    <a:pt x="8" y="0"/>
                    <a:pt x="0" y="8"/>
                    <a:pt x="0" y="18"/>
                  </a:cubicBezTo>
                  <a:cubicBezTo>
                    <a:pt x="0" y="22"/>
                    <a:pt x="1" y="26"/>
                    <a:pt x="4" y="29"/>
                  </a:cubicBezTo>
                  <a:cubicBezTo>
                    <a:pt x="7" y="31"/>
                    <a:pt x="10" y="32"/>
                    <a:pt x="14" y="32"/>
                  </a:cubicBezTo>
                  <a:cubicBezTo>
                    <a:pt x="24" y="32"/>
                    <a:pt x="32" y="24"/>
                    <a:pt x="32" y="1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8" name="Google Shape;5308;p33">
              <a:extLst>
                <a:ext uri="{FF2B5EF4-FFF2-40B4-BE49-F238E27FC236}">
                  <a16:creationId xmlns:a16="http://schemas.microsoft.com/office/drawing/2014/main" id="{2A0CF519-D825-4C2B-B1A0-F76E14BBC389}"/>
                </a:ext>
              </a:extLst>
            </p:cNvPr>
            <p:cNvSpPr/>
            <p:nvPr/>
          </p:nvSpPr>
          <p:spPr>
            <a:xfrm>
              <a:off x="7742230" y="4949830"/>
              <a:ext cx="104775" cy="106363"/>
            </a:xfrm>
            <a:custGeom>
              <a:avLst/>
              <a:gdLst/>
              <a:ahLst/>
              <a:cxnLst/>
              <a:rect l="l" t="t" r="r" b="b"/>
              <a:pathLst>
                <a:path w="49" h="49" extrusionOk="0">
                  <a:moveTo>
                    <a:pt x="49" y="23"/>
                  </a:moveTo>
                  <a:cubicBezTo>
                    <a:pt x="49" y="15"/>
                    <a:pt x="46" y="9"/>
                    <a:pt x="41" y="4"/>
                  </a:cubicBezTo>
                  <a:cubicBezTo>
                    <a:pt x="37" y="1"/>
                    <a:pt x="32" y="0"/>
                    <a:pt x="27" y="0"/>
                  </a:cubicBezTo>
                  <a:cubicBezTo>
                    <a:pt x="12" y="0"/>
                    <a:pt x="0" y="12"/>
                    <a:pt x="0" y="27"/>
                  </a:cubicBezTo>
                  <a:cubicBezTo>
                    <a:pt x="0" y="32"/>
                    <a:pt x="2" y="38"/>
                    <a:pt x="5" y="42"/>
                  </a:cubicBezTo>
                  <a:cubicBezTo>
                    <a:pt x="10" y="46"/>
                    <a:pt x="16" y="49"/>
                    <a:pt x="23" y="49"/>
                  </a:cubicBezTo>
                  <a:cubicBezTo>
                    <a:pt x="37" y="49"/>
                    <a:pt x="49" y="37"/>
                    <a:pt x="49" y="23"/>
                  </a:cubicBezTo>
                  <a:close/>
                </a:path>
              </a:pathLst>
            </a:custGeom>
            <a:solidFill>
              <a:srgbClr val="E5DD8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409" name="Google Shape;5309;p33">
              <a:extLst>
                <a:ext uri="{FF2B5EF4-FFF2-40B4-BE49-F238E27FC236}">
                  <a16:creationId xmlns:a16="http://schemas.microsoft.com/office/drawing/2014/main" id="{7795F54D-C704-4D16-9317-1D21A7A8D0FE}"/>
                </a:ext>
              </a:extLst>
            </p:cNvPr>
            <p:cNvSpPr/>
            <p:nvPr/>
          </p:nvSpPr>
          <p:spPr>
            <a:xfrm>
              <a:off x="7513631" y="4325943"/>
              <a:ext cx="509587" cy="854075"/>
            </a:xfrm>
            <a:custGeom>
              <a:avLst/>
              <a:gdLst/>
              <a:ahLst/>
              <a:cxnLst/>
              <a:rect l="l" t="t" r="r" b="b"/>
              <a:pathLst>
                <a:path w="238" h="396" extrusionOk="0">
                  <a:moveTo>
                    <a:pt x="206" y="91"/>
                  </a:moveTo>
                  <a:cubicBezTo>
                    <a:pt x="198" y="78"/>
                    <a:pt x="188" y="66"/>
                    <a:pt x="176" y="55"/>
                  </a:cubicBezTo>
                  <a:cubicBezTo>
                    <a:pt x="171" y="49"/>
                    <a:pt x="165" y="45"/>
                    <a:pt x="159" y="40"/>
                  </a:cubicBezTo>
                  <a:cubicBezTo>
                    <a:pt x="126" y="15"/>
                    <a:pt x="85" y="0"/>
                    <a:pt x="40" y="0"/>
                  </a:cubicBezTo>
                  <a:cubicBezTo>
                    <a:pt x="26" y="0"/>
                    <a:pt x="13" y="2"/>
                    <a:pt x="0" y="4"/>
                  </a:cubicBezTo>
                  <a:cubicBezTo>
                    <a:pt x="30" y="10"/>
                    <a:pt x="57" y="23"/>
                    <a:pt x="80" y="40"/>
                  </a:cubicBezTo>
                  <a:cubicBezTo>
                    <a:pt x="86" y="45"/>
                    <a:pt x="92" y="49"/>
                    <a:pt x="97" y="55"/>
                  </a:cubicBezTo>
                  <a:cubicBezTo>
                    <a:pt x="109" y="66"/>
                    <a:pt x="119" y="78"/>
                    <a:pt x="128" y="91"/>
                  </a:cubicBezTo>
                  <a:cubicBezTo>
                    <a:pt x="147" y="122"/>
                    <a:pt x="159" y="159"/>
                    <a:pt x="159" y="198"/>
                  </a:cubicBezTo>
                  <a:cubicBezTo>
                    <a:pt x="159" y="294"/>
                    <a:pt x="91" y="373"/>
                    <a:pt x="1" y="392"/>
                  </a:cubicBezTo>
                  <a:cubicBezTo>
                    <a:pt x="13" y="394"/>
                    <a:pt x="27" y="396"/>
                    <a:pt x="40" y="396"/>
                  </a:cubicBezTo>
                  <a:cubicBezTo>
                    <a:pt x="149" y="396"/>
                    <a:pt x="238" y="307"/>
                    <a:pt x="238" y="198"/>
                  </a:cubicBezTo>
                  <a:cubicBezTo>
                    <a:pt x="238" y="159"/>
                    <a:pt x="226" y="122"/>
                    <a:pt x="206" y="91"/>
                  </a:cubicBezTo>
                  <a:close/>
                </a:path>
              </a:pathLst>
            </a:custGeom>
            <a:solidFill>
              <a:srgbClr val="7F7F7F"/>
            </a:solidFill>
            <a:ln w="9525"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endParaRPr sz="1351" dirty="0">
                <a:solidFill>
                  <a:schemeClr val="dk1"/>
                </a:solidFill>
                <a:latin typeface="Tajawal"/>
                <a:ea typeface="Tajawal"/>
                <a:cs typeface="Tajawal"/>
                <a:sym typeface="Tajawal"/>
              </a:endParaRPr>
            </a:p>
          </p:txBody>
        </p:sp>
      </p:grpSp>
      <p:cxnSp>
        <p:nvCxnSpPr>
          <p:cNvPr id="410" name="Google Shape;5318;p33">
            <a:extLst>
              <a:ext uri="{FF2B5EF4-FFF2-40B4-BE49-F238E27FC236}">
                <a16:creationId xmlns:a16="http://schemas.microsoft.com/office/drawing/2014/main" id="{0387957E-2F2D-4CB1-AA09-BDF8B1FAF68A}"/>
              </a:ext>
            </a:extLst>
          </p:cNvPr>
          <p:cNvCxnSpPr>
            <a:cxnSpLocks/>
          </p:cNvCxnSpPr>
          <p:nvPr/>
        </p:nvCxnSpPr>
        <p:spPr>
          <a:xfrm>
            <a:off x="7418238" y="4631316"/>
            <a:ext cx="0" cy="925106"/>
          </a:xfrm>
          <a:prstGeom prst="straightConnector1">
            <a:avLst/>
          </a:prstGeom>
          <a:ln>
            <a:headEnd type="none" w="sm" len="sm"/>
            <a:tailEnd type="none" w="sm" len="sm"/>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07123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morph14">
            <a:extLst>
              <a:ext uri="{FF2B5EF4-FFF2-40B4-BE49-F238E27FC236}">
                <a16:creationId xmlns:a16="http://schemas.microsoft.com/office/drawing/2014/main" id="{1EF352BA-E9DA-4472-A068-95C23700F46E}"/>
              </a:ext>
            </a:extLst>
          </p:cNvPr>
          <p:cNvSpPr txBox="1"/>
          <p:nvPr/>
        </p:nvSpPr>
        <p:spPr>
          <a:xfrm>
            <a:off x="6432835" y="906449"/>
            <a:ext cx="3676873"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أطوار القمر</a:t>
            </a:r>
          </a:p>
        </p:txBody>
      </p:sp>
      <p:pic>
        <p:nvPicPr>
          <p:cNvPr id="350" name="!!مورف55">
            <a:extLst>
              <a:ext uri="{FF2B5EF4-FFF2-40B4-BE49-F238E27FC236}">
                <a16:creationId xmlns:a16="http://schemas.microsoft.com/office/drawing/2014/main" id="{AC68740B-5542-429E-97CC-0B40F92CDF6A}"/>
              </a:ext>
            </a:extLst>
          </p:cNvPr>
          <p:cNvPicPr>
            <a:picLocks noChangeAspect="1"/>
          </p:cNvPicPr>
          <p:nvPr/>
        </p:nvPicPr>
        <p:blipFill rotWithShape="1">
          <a:blip r:embed="rId3"/>
          <a:srcRect l="-4901" t="-5330" r="-2016" b="-19707"/>
          <a:stretch/>
        </p:blipFill>
        <p:spPr>
          <a:xfrm rot="7143495">
            <a:off x="16571" y="1008755"/>
            <a:ext cx="4131440" cy="4840491"/>
          </a:xfrm>
          <a:prstGeom prst="rect">
            <a:avLst/>
          </a:prstGeom>
        </p:spPr>
      </p:pic>
      <p:sp>
        <p:nvSpPr>
          <p:cNvPr id="351" name="مربع نص 350">
            <a:extLst>
              <a:ext uri="{FF2B5EF4-FFF2-40B4-BE49-F238E27FC236}">
                <a16:creationId xmlns:a16="http://schemas.microsoft.com/office/drawing/2014/main" id="{EC89C964-FE86-40E9-88AF-CF190BAD8F0F}"/>
              </a:ext>
            </a:extLst>
          </p:cNvPr>
          <p:cNvSpPr txBox="1"/>
          <p:nvPr/>
        </p:nvSpPr>
        <p:spPr>
          <a:xfrm>
            <a:off x="4588826" y="2373506"/>
            <a:ext cx="7364893" cy="1384995"/>
          </a:xfrm>
          <a:prstGeom prst="rect">
            <a:avLst/>
          </a:prstGeom>
          <a:noFill/>
        </p:spPr>
        <p:txBody>
          <a:bodyPr wrap="square">
            <a:spAutoFit/>
          </a:bodyPr>
          <a:lstStyle/>
          <a:p>
            <a:pPr algn="ctr"/>
            <a:r>
              <a:rPr lang="ar-SA" sz="2800" dirty="0">
                <a:solidFill>
                  <a:srgbClr val="00B0F0"/>
                </a:solidFill>
              </a:rPr>
              <a:t>الفترة الزمنية بين المحاق والبدر 14.5 يوماً،</a:t>
            </a:r>
          </a:p>
          <a:p>
            <a:pPr algn="ctr"/>
            <a:r>
              <a:rPr lang="ar-SA" sz="2800" dirty="0">
                <a:solidFill>
                  <a:srgbClr val="FFFF00"/>
                </a:solidFill>
              </a:rPr>
              <a:t> و بين البدر والمحاق التالي 14.5 يوماً،</a:t>
            </a:r>
          </a:p>
          <a:p>
            <a:pPr algn="ctr"/>
            <a:r>
              <a:rPr lang="ar-SA" sz="2800" dirty="0">
                <a:solidFill>
                  <a:srgbClr val="01BA36"/>
                </a:solidFill>
              </a:rPr>
              <a:t> يكون القمر قد أكمل شهراً قمرياً مدته 29 يوماً. </a:t>
            </a:r>
          </a:p>
        </p:txBody>
      </p:sp>
      <p:sp>
        <p:nvSpPr>
          <p:cNvPr id="352" name="مربع نص 351">
            <a:extLst>
              <a:ext uri="{FF2B5EF4-FFF2-40B4-BE49-F238E27FC236}">
                <a16:creationId xmlns:a16="http://schemas.microsoft.com/office/drawing/2014/main" id="{6A265853-A8F3-4B96-896F-1C53303232A4}"/>
              </a:ext>
            </a:extLst>
          </p:cNvPr>
          <p:cNvSpPr txBox="1"/>
          <p:nvPr/>
        </p:nvSpPr>
        <p:spPr>
          <a:xfrm>
            <a:off x="5151082" y="4123969"/>
            <a:ext cx="6240377" cy="461665"/>
          </a:xfrm>
          <a:prstGeom prst="rect">
            <a:avLst/>
          </a:prstGeom>
          <a:noFill/>
        </p:spPr>
        <p:txBody>
          <a:bodyPr wrap="square">
            <a:spAutoFit/>
          </a:bodyPr>
          <a:lstStyle/>
          <a:p>
            <a:r>
              <a:rPr lang="ar-SA" sz="2400" dirty="0">
                <a:solidFill>
                  <a:schemeClr val="bg1"/>
                </a:solidFill>
              </a:rPr>
              <a:t>الشهر القمري هو المستخدم في التقويم الهجري </a:t>
            </a:r>
          </a:p>
        </p:txBody>
      </p:sp>
    </p:spTree>
    <p:extLst>
      <p:ext uri="{BB962C8B-B14F-4D97-AF65-F5344CB8AC3E}">
        <p14:creationId xmlns:p14="http://schemas.microsoft.com/office/powerpoint/2010/main" val="641094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morph14">
            <a:extLst>
              <a:ext uri="{FF2B5EF4-FFF2-40B4-BE49-F238E27FC236}">
                <a16:creationId xmlns:a16="http://schemas.microsoft.com/office/drawing/2014/main" id="{3F4EED96-8ED4-4412-B7B4-E2C175DD3518}"/>
              </a:ext>
            </a:extLst>
          </p:cNvPr>
          <p:cNvSpPr txBox="1"/>
          <p:nvPr/>
        </p:nvSpPr>
        <p:spPr>
          <a:xfrm>
            <a:off x="3037203" y="2220375"/>
            <a:ext cx="6117593" cy="769441"/>
          </a:xfrm>
          <a:prstGeom prst="rect">
            <a:avLst/>
          </a:prstGeom>
          <a:noFill/>
        </p:spPr>
        <p:txBody>
          <a:bodyPr wrap="square" rtlCol="1">
            <a:spAutoFit/>
          </a:bodyPr>
          <a:lstStyle/>
          <a:p>
            <a:pPr algn="ctr"/>
            <a:r>
              <a:rPr lang="ar-SA" sz="4400" b="1"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الكسوف والخسوف</a:t>
            </a:r>
          </a:p>
        </p:txBody>
      </p:sp>
    </p:spTree>
    <p:extLst>
      <p:ext uri="{BB962C8B-B14F-4D97-AF65-F5344CB8AC3E}">
        <p14:creationId xmlns:p14="http://schemas.microsoft.com/office/powerpoint/2010/main" val="29471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orph12">
            <a:extLst>
              <a:ext uri="{FF2B5EF4-FFF2-40B4-BE49-F238E27FC236}">
                <a16:creationId xmlns:a16="http://schemas.microsoft.com/office/drawing/2014/main" id="{6FEBD2FB-D5D8-4D1A-8B22-8E03E8961E76}"/>
              </a:ext>
            </a:extLst>
          </p:cNvPr>
          <p:cNvSpPr txBox="1"/>
          <p:nvPr/>
        </p:nvSpPr>
        <p:spPr>
          <a:xfrm>
            <a:off x="4225591" y="1761756"/>
            <a:ext cx="7097628"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FF"/>
                </a:solidFill>
                <a:ea typeface="GE SS Two Bold" panose="020A0503020102020204" pitchFamily="18" charset="-78"/>
              </a:rPr>
              <a:t>كان القمر مصدراً للتساؤل عبر التاريخ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FF"/>
                </a:solidFill>
                <a:ea typeface="GE SS Two Bold" panose="020A0503020102020204" pitchFamily="18" charset="-78"/>
              </a:rPr>
              <a:t>ومع تقدم التقنيات سعى الناس لمعرفة المزيد عنه</a:t>
            </a:r>
          </a:p>
        </p:txBody>
      </p:sp>
      <p:pic>
        <p:nvPicPr>
          <p:cNvPr id="5" name="صورة 4">
            <a:extLst>
              <a:ext uri="{FF2B5EF4-FFF2-40B4-BE49-F238E27FC236}">
                <a16:creationId xmlns:a16="http://schemas.microsoft.com/office/drawing/2014/main" id="{759C3067-35FC-4500-B802-1755B0FAE815}"/>
              </a:ext>
            </a:extLst>
          </p:cNvPr>
          <p:cNvPicPr>
            <a:picLocks noChangeAspect="1"/>
          </p:cNvPicPr>
          <p:nvPr/>
        </p:nvPicPr>
        <p:blipFill>
          <a:blip r:embed="rId3"/>
          <a:stretch>
            <a:fillRect/>
          </a:stretch>
        </p:blipFill>
        <p:spPr>
          <a:xfrm rot="10800000">
            <a:off x="198511" y="541666"/>
            <a:ext cx="3504207" cy="3648896"/>
          </a:xfrm>
          <a:prstGeom prst="rect">
            <a:avLst/>
          </a:prstGeom>
        </p:spPr>
      </p:pic>
      <p:grpSp>
        <p:nvGrpSpPr>
          <p:cNvPr id="6" name="!!morph16">
            <a:extLst>
              <a:ext uri="{FF2B5EF4-FFF2-40B4-BE49-F238E27FC236}">
                <a16:creationId xmlns:a16="http://schemas.microsoft.com/office/drawing/2014/main" id="{1FD4A88A-7ECB-4AC3-84F1-8A367FAEF922}"/>
              </a:ext>
            </a:extLst>
          </p:cNvPr>
          <p:cNvGrpSpPr/>
          <p:nvPr/>
        </p:nvGrpSpPr>
        <p:grpSpPr>
          <a:xfrm>
            <a:off x="-990601" y="4523246"/>
            <a:ext cx="14173201" cy="9808805"/>
            <a:chOff x="3384" y="1703"/>
            <a:chExt cx="912" cy="914"/>
          </a:xfrm>
        </p:grpSpPr>
        <p:sp>
          <p:nvSpPr>
            <p:cNvPr id="7" name="Google Shape;4684;p21">
              <a:extLst>
                <a:ext uri="{FF2B5EF4-FFF2-40B4-BE49-F238E27FC236}">
                  <a16:creationId xmlns:a16="http://schemas.microsoft.com/office/drawing/2014/main" id="{2485B3EF-1AE0-4925-B9F7-4942E50D0286}"/>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 name="Google Shape;4685;p21">
              <a:extLst>
                <a:ext uri="{FF2B5EF4-FFF2-40B4-BE49-F238E27FC236}">
                  <a16:creationId xmlns:a16="http://schemas.microsoft.com/office/drawing/2014/main" id="{99ED49EE-FA16-49BC-8E4A-583547A75413}"/>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9" name="Google Shape;4686;p21">
              <a:extLst>
                <a:ext uri="{FF2B5EF4-FFF2-40B4-BE49-F238E27FC236}">
                  <a16:creationId xmlns:a16="http://schemas.microsoft.com/office/drawing/2014/main" id="{71D7E20B-F90C-4E56-80A3-D14F471D172A}"/>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0" name="Google Shape;4687;p21">
              <a:extLst>
                <a:ext uri="{FF2B5EF4-FFF2-40B4-BE49-F238E27FC236}">
                  <a16:creationId xmlns:a16="http://schemas.microsoft.com/office/drawing/2014/main" id="{B14E9F79-6DA7-4418-A207-B6D66C746FFE}"/>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4688;p21">
              <a:extLst>
                <a:ext uri="{FF2B5EF4-FFF2-40B4-BE49-F238E27FC236}">
                  <a16:creationId xmlns:a16="http://schemas.microsoft.com/office/drawing/2014/main" id="{9EE9C7FB-EF70-4E43-B633-EDF199AE1E74}"/>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4689;p21">
              <a:extLst>
                <a:ext uri="{FF2B5EF4-FFF2-40B4-BE49-F238E27FC236}">
                  <a16:creationId xmlns:a16="http://schemas.microsoft.com/office/drawing/2014/main" id="{00373DAB-14E2-4238-BFEE-870B88C4C3F2}"/>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4690;p21">
              <a:extLst>
                <a:ext uri="{FF2B5EF4-FFF2-40B4-BE49-F238E27FC236}">
                  <a16:creationId xmlns:a16="http://schemas.microsoft.com/office/drawing/2014/main" id="{1B56A43C-030D-4C93-AE64-CE9B5EDE29F2}"/>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sp>
        <p:nvSpPr>
          <p:cNvPr id="15" name="مربع نص 14">
            <a:extLst>
              <a:ext uri="{FF2B5EF4-FFF2-40B4-BE49-F238E27FC236}">
                <a16:creationId xmlns:a16="http://schemas.microsoft.com/office/drawing/2014/main" id="{710F85D8-E9BB-4E49-A0AB-97A02CE9A067}"/>
              </a:ext>
            </a:extLst>
          </p:cNvPr>
          <p:cNvSpPr txBox="1"/>
          <p:nvPr/>
        </p:nvSpPr>
        <p:spPr>
          <a:xfrm>
            <a:off x="4057216" y="2160"/>
            <a:ext cx="4077565"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p>
        </p:txBody>
      </p:sp>
    </p:spTree>
    <p:extLst>
      <p:ext uri="{BB962C8B-B14F-4D97-AF65-F5344CB8AC3E}">
        <p14:creationId xmlns:p14="http://schemas.microsoft.com/office/powerpoint/2010/main" val="137187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ربع نص 20">
            <a:extLst>
              <a:ext uri="{FF2B5EF4-FFF2-40B4-BE49-F238E27FC236}">
                <a16:creationId xmlns:a16="http://schemas.microsoft.com/office/drawing/2014/main" id="{FBFF5913-D665-4EDC-B4F7-093E2EBB8FD1}"/>
              </a:ext>
            </a:extLst>
          </p:cNvPr>
          <p:cNvSpPr txBox="1"/>
          <p:nvPr/>
        </p:nvSpPr>
        <p:spPr>
          <a:xfrm>
            <a:off x="1203158" y="1566952"/>
            <a:ext cx="4716379" cy="1862048"/>
          </a:xfrm>
          <a:prstGeom prst="rect">
            <a:avLst/>
          </a:prstGeom>
          <a:noFill/>
        </p:spPr>
        <p:txBody>
          <a:bodyPr wrap="square">
            <a:spAutoFit/>
          </a:bodyPr>
          <a:lstStyle/>
          <a:p>
            <a:pPr algn="ctr">
              <a:lnSpc>
                <a:spcPct val="200000"/>
              </a:lnSpc>
            </a:pPr>
            <a:r>
              <a:rPr lang="ar-SA" sz="2000" dirty="0">
                <a:solidFill>
                  <a:schemeClr val="bg1"/>
                </a:solidFill>
                <a:latin typeface="Tajawal Medium" panose="00000600000000000000" pitchFamily="2" charset="-78"/>
                <a:cs typeface="Tajawal Medium" panose="00000600000000000000" pitchFamily="2" charset="-78"/>
              </a:rPr>
              <a:t>يميل مدار القمر حول الأرض قليلا عن </a:t>
            </a:r>
          </a:p>
          <a:p>
            <a:pPr algn="ctr">
              <a:lnSpc>
                <a:spcPct val="200000"/>
              </a:lnSpc>
            </a:pPr>
            <a:r>
              <a:rPr lang="ar-SA" sz="2000" dirty="0">
                <a:solidFill>
                  <a:schemeClr val="bg1"/>
                </a:solidFill>
                <a:latin typeface="Tajawal Medium" panose="00000600000000000000" pitchFamily="2" charset="-78"/>
                <a:cs typeface="Tajawal Medium" panose="00000600000000000000" pitchFamily="2" charset="-78"/>
              </a:rPr>
              <a:t>مدار الأرض حول الشمس؛ </a:t>
            </a:r>
          </a:p>
          <a:p>
            <a:pPr algn="ctr">
              <a:lnSpc>
                <a:spcPct val="200000"/>
              </a:lnSpc>
            </a:pPr>
            <a:r>
              <a:rPr lang="ar-SA" sz="2000" dirty="0">
                <a:solidFill>
                  <a:schemeClr val="bg1"/>
                </a:solidFill>
                <a:latin typeface="Tajawal Medium" panose="00000600000000000000" pitchFamily="2" charset="-78"/>
                <a:cs typeface="Tajawal Medium" panose="00000600000000000000" pitchFamily="2" charset="-78"/>
              </a:rPr>
              <a:t>لذلك يكون القمر فوق مدار الأرض أو تحته</a:t>
            </a:r>
          </a:p>
        </p:txBody>
      </p:sp>
      <p:sp>
        <p:nvSpPr>
          <p:cNvPr id="15" name="مربع نص 14">
            <a:extLst>
              <a:ext uri="{FF2B5EF4-FFF2-40B4-BE49-F238E27FC236}">
                <a16:creationId xmlns:a16="http://schemas.microsoft.com/office/drawing/2014/main" id="{48B56BCE-3C2E-4533-B2AC-E0F94F492DC9}"/>
              </a:ext>
            </a:extLst>
          </p:cNvPr>
          <p:cNvSpPr txBox="1"/>
          <p:nvPr/>
        </p:nvSpPr>
        <p:spPr>
          <a:xfrm>
            <a:off x="4933950" y="363092"/>
            <a:ext cx="2345956" cy="523220"/>
          </a:xfrm>
          <a:prstGeom prst="rect">
            <a:avLst/>
          </a:prstGeom>
          <a:noFill/>
        </p:spPr>
        <p:txBody>
          <a:bodyPr wrap="square">
            <a:spAutoFit/>
          </a:bodyPr>
          <a:lstStyle/>
          <a:p>
            <a:pPr algn="ctr"/>
            <a:r>
              <a:rPr lang="ar-SA" sz="2800" dirty="0">
                <a:solidFill>
                  <a:srgbClr val="8CEEF8"/>
                </a:solidFill>
              </a:rPr>
              <a:t>خسوف القمر</a:t>
            </a:r>
          </a:p>
        </p:txBody>
      </p:sp>
      <p:pic>
        <p:nvPicPr>
          <p:cNvPr id="4" name="صورة 3">
            <a:extLst>
              <a:ext uri="{FF2B5EF4-FFF2-40B4-BE49-F238E27FC236}">
                <a16:creationId xmlns:a16="http://schemas.microsoft.com/office/drawing/2014/main" id="{302A2B5C-04F7-4C4D-8924-1B2B6DE70AA8}"/>
              </a:ext>
            </a:extLst>
          </p:cNvPr>
          <p:cNvPicPr>
            <a:picLocks noChangeAspect="1"/>
          </p:cNvPicPr>
          <p:nvPr/>
        </p:nvPicPr>
        <p:blipFill rotWithShape="1">
          <a:blip r:embed="rId3"/>
          <a:srcRect l="184" r="-1273" b="10479"/>
          <a:stretch/>
        </p:blipFill>
        <p:spPr>
          <a:xfrm>
            <a:off x="6529206" y="721895"/>
            <a:ext cx="5245700" cy="5773013"/>
          </a:xfrm>
          <a:prstGeom prst="ellipse">
            <a:avLst/>
          </a:prstGeom>
          <a:ln>
            <a:noFill/>
          </a:ln>
          <a:effectLst>
            <a:softEdge rad="112500"/>
          </a:effectLst>
        </p:spPr>
      </p:pic>
    </p:spTree>
    <p:extLst>
      <p:ext uri="{BB962C8B-B14F-4D97-AF65-F5344CB8AC3E}">
        <p14:creationId xmlns:p14="http://schemas.microsoft.com/office/powerpoint/2010/main" val="1435458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857FA14-FD89-4068-B38D-3BF37D66898C}"/>
              </a:ext>
            </a:extLst>
          </p:cNvPr>
          <p:cNvSpPr txBox="1"/>
          <p:nvPr/>
        </p:nvSpPr>
        <p:spPr>
          <a:xfrm>
            <a:off x="5952668" y="1775170"/>
            <a:ext cx="5875081" cy="1246495"/>
          </a:xfrm>
          <a:prstGeom prst="rect">
            <a:avLst/>
          </a:prstGeom>
          <a:noFill/>
        </p:spPr>
        <p:txBody>
          <a:bodyPr wrap="square">
            <a:spAutoFit/>
          </a:bodyPr>
          <a:lstStyle/>
          <a:p>
            <a:pPr algn="ctr">
              <a:lnSpc>
                <a:spcPct val="200000"/>
              </a:lnSpc>
            </a:pPr>
            <a:r>
              <a:rPr lang="ar-SA" sz="2000" b="1" dirty="0">
                <a:solidFill>
                  <a:schemeClr val="bg1"/>
                </a:solidFill>
              </a:rPr>
              <a:t>عندما تقع الأرض بين الشمس والقمر </a:t>
            </a:r>
          </a:p>
          <a:p>
            <a:pPr algn="ctr">
              <a:lnSpc>
                <a:spcPct val="200000"/>
              </a:lnSpc>
            </a:pPr>
            <a:r>
              <a:rPr lang="ar-SA" sz="2000" b="1" dirty="0">
                <a:solidFill>
                  <a:schemeClr val="bg1"/>
                </a:solidFill>
              </a:rPr>
              <a:t>أثناء دورانها حول الشمس، </a:t>
            </a:r>
          </a:p>
        </p:txBody>
      </p:sp>
      <p:pic>
        <p:nvPicPr>
          <p:cNvPr id="3" name="صورة 2">
            <a:extLst>
              <a:ext uri="{FF2B5EF4-FFF2-40B4-BE49-F238E27FC236}">
                <a16:creationId xmlns:a16="http://schemas.microsoft.com/office/drawing/2014/main" id="{9FB00655-7EE1-46EA-8BAB-4C1A4345E276}"/>
              </a:ext>
            </a:extLst>
          </p:cNvPr>
          <p:cNvPicPr>
            <a:picLocks noChangeAspect="1"/>
          </p:cNvPicPr>
          <p:nvPr/>
        </p:nvPicPr>
        <p:blipFill rotWithShape="1">
          <a:blip r:embed="rId3"/>
          <a:srcRect t="21721" r="16064"/>
          <a:stretch/>
        </p:blipFill>
        <p:spPr>
          <a:xfrm>
            <a:off x="-69068" y="315375"/>
            <a:ext cx="5515127" cy="6223540"/>
          </a:xfrm>
          <a:prstGeom prst="ellipse">
            <a:avLst/>
          </a:prstGeom>
          <a:ln>
            <a:noFill/>
          </a:ln>
          <a:effectLst>
            <a:softEdge rad="112500"/>
          </a:effectLst>
        </p:spPr>
      </p:pic>
      <p:sp>
        <p:nvSpPr>
          <p:cNvPr id="8" name="مربع نص 7">
            <a:extLst>
              <a:ext uri="{FF2B5EF4-FFF2-40B4-BE49-F238E27FC236}">
                <a16:creationId xmlns:a16="http://schemas.microsoft.com/office/drawing/2014/main" id="{B17707A1-7CD1-49E6-B158-465AB5A861EB}"/>
              </a:ext>
            </a:extLst>
          </p:cNvPr>
          <p:cNvSpPr txBox="1"/>
          <p:nvPr/>
        </p:nvSpPr>
        <p:spPr>
          <a:xfrm>
            <a:off x="4933950" y="363092"/>
            <a:ext cx="2345956" cy="523220"/>
          </a:xfrm>
          <a:prstGeom prst="rect">
            <a:avLst/>
          </a:prstGeom>
          <a:noFill/>
        </p:spPr>
        <p:txBody>
          <a:bodyPr wrap="square">
            <a:spAutoFit/>
          </a:bodyPr>
          <a:lstStyle/>
          <a:p>
            <a:pPr algn="ctr"/>
            <a:r>
              <a:rPr lang="ar-SA" sz="2800" dirty="0">
                <a:solidFill>
                  <a:srgbClr val="8CEEF8"/>
                </a:solidFill>
              </a:rPr>
              <a:t>خسوف القمر</a:t>
            </a:r>
          </a:p>
        </p:txBody>
      </p:sp>
      <p:sp>
        <p:nvSpPr>
          <p:cNvPr id="9" name="مربع نص 8">
            <a:extLst>
              <a:ext uri="{FF2B5EF4-FFF2-40B4-BE49-F238E27FC236}">
                <a16:creationId xmlns:a16="http://schemas.microsoft.com/office/drawing/2014/main" id="{1ECA9895-1944-4EA6-8C1E-09C705AE09F1}"/>
              </a:ext>
            </a:extLst>
          </p:cNvPr>
          <p:cNvSpPr txBox="1"/>
          <p:nvPr/>
        </p:nvSpPr>
        <p:spPr>
          <a:xfrm>
            <a:off x="5789773" y="3818190"/>
            <a:ext cx="6200869" cy="1461939"/>
          </a:xfrm>
          <a:prstGeom prst="rect">
            <a:avLst/>
          </a:prstGeom>
          <a:noFill/>
        </p:spPr>
        <p:txBody>
          <a:bodyPr wrap="square">
            <a:spAutoFit/>
          </a:bodyPr>
          <a:lstStyle/>
          <a:p>
            <a:pPr algn="ctr">
              <a:lnSpc>
                <a:spcPct val="200000"/>
              </a:lnSpc>
            </a:pPr>
            <a:r>
              <a:rPr lang="ar-SA" sz="2000" b="1" dirty="0">
                <a:solidFill>
                  <a:schemeClr val="bg1"/>
                </a:solidFill>
              </a:rPr>
              <a:t>تحجب الأرض  أشعة الشمس عن القمر </a:t>
            </a:r>
          </a:p>
          <a:p>
            <a:pPr algn="ctr">
              <a:lnSpc>
                <a:spcPct val="200000"/>
              </a:lnSpc>
            </a:pPr>
            <a:r>
              <a:rPr lang="ar-SA" sz="2000" b="1" dirty="0">
                <a:solidFill>
                  <a:schemeClr val="bg1"/>
                </a:solidFill>
              </a:rPr>
              <a:t> فيحدث </a:t>
            </a:r>
            <a:r>
              <a:rPr lang="ar-SA" sz="2800" b="1" dirty="0">
                <a:solidFill>
                  <a:srgbClr val="8CEEF8"/>
                </a:solidFill>
              </a:rPr>
              <a:t>خسوف القمر</a:t>
            </a:r>
            <a:endParaRPr lang="ar-SA" sz="2000" b="1" dirty="0">
              <a:solidFill>
                <a:srgbClr val="8CEEF8"/>
              </a:solidFill>
            </a:endParaRPr>
          </a:p>
        </p:txBody>
      </p:sp>
    </p:spTree>
    <p:extLst>
      <p:ext uri="{BB962C8B-B14F-4D97-AF65-F5344CB8AC3E}">
        <p14:creationId xmlns:p14="http://schemas.microsoft.com/office/powerpoint/2010/main" val="237605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5327;p34">
            <a:extLst>
              <a:ext uri="{FF2B5EF4-FFF2-40B4-BE49-F238E27FC236}">
                <a16:creationId xmlns:a16="http://schemas.microsoft.com/office/drawing/2014/main" id="{4897ED70-3188-4836-81B8-40AE34B12A6D}"/>
              </a:ext>
            </a:extLst>
          </p:cNvPr>
          <p:cNvGrpSpPr/>
          <p:nvPr/>
        </p:nvGrpSpPr>
        <p:grpSpPr>
          <a:xfrm>
            <a:off x="6252873" y="2597638"/>
            <a:ext cx="3667865" cy="3667865"/>
            <a:chOff x="3384" y="1705"/>
            <a:chExt cx="912" cy="912"/>
          </a:xfrm>
        </p:grpSpPr>
        <p:sp>
          <p:nvSpPr>
            <p:cNvPr id="12" name="Google Shape;5328;p34">
              <a:extLst>
                <a:ext uri="{FF2B5EF4-FFF2-40B4-BE49-F238E27FC236}">
                  <a16:creationId xmlns:a16="http://schemas.microsoft.com/office/drawing/2014/main" id="{D1520695-C51E-472C-AF00-EBA22B222DF5}"/>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29;p34">
              <a:extLst>
                <a:ext uri="{FF2B5EF4-FFF2-40B4-BE49-F238E27FC236}">
                  <a16:creationId xmlns:a16="http://schemas.microsoft.com/office/drawing/2014/main" id="{057772BF-2950-42BE-A058-8B70F774657F}"/>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0;p34">
              <a:extLst>
                <a:ext uri="{FF2B5EF4-FFF2-40B4-BE49-F238E27FC236}">
                  <a16:creationId xmlns:a16="http://schemas.microsoft.com/office/drawing/2014/main" id="{AC8E1F48-5AAE-4EEB-BA73-B12155EF0346}"/>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31;p34">
              <a:extLst>
                <a:ext uri="{FF2B5EF4-FFF2-40B4-BE49-F238E27FC236}">
                  <a16:creationId xmlns:a16="http://schemas.microsoft.com/office/drawing/2014/main" id="{181024EA-75AD-4981-BEE9-3531332DB481}"/>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32;p34">
              <a:extLst>
                <a:ext uri="{FF2B5EF4-FFF2-40B4-BE49-F238E27FC236}">
                  <a16:creationId xmlns:a16="http://schemas.microsoft.com/office/drawing/2014/main" id="{B8BFE551-5B43-4BD5-9BD3-6735E9EE7837}"/>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33;p34">
              <a:extLst>
                <a:ext uri="{FF2B5EF4-FFF2-40B4-BE49-F238E27FC236}">
                  <a16:creationId xmlns:a16="http://schemas.microsoft.com/office/drawing/2014/main" id="{ED43540C-3487-4F27-A4B0-1480BDE80F16}"/>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19" name="Google Shape;5334;p34">
            <a:extLst>
              <a:ext uri="{FF2B5EF4-FFF2-40B4-BE49-F238E27FC236}">
                <a16:creationId xmlns:a16="http://schemas.microsoft.com/office/drawing/2014/main" id="{1FCFCAD5-7FA2-4215-994B-E58E8624D615}"/>
              </a:ext>
            </a:extLst>
          </p:cNvPr>
          <p:cNvSpPr/>
          <p:nvPr/>
        </p:nvSpPr>
        <p:spPr>
          <a:xfrm rot="16200000">
            <a:off x="3336105" y="2043613"/>
            <a:ext cx="3396343" cy="4775899"/>
          </a:xfrm>
          <a:prstGeom prst="trapezoid">
            <a:avLst>
              <a:gd name="adj" fmla="val 16948"/>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nvGrpSpPr>
          <p:cNvPr id="20" name="Google Shape;5336;p34">
            <a:extLst>
              <a:ext uri="{FF2B5EF4-FFF2-40B4-BE49-F238E27FC236}">
                <a16:creationId xmlns:a16="http://schemas.microsoft.com/office/drawing/2014/main" id="{A3AABBC3-0612-4DE2-8886-A2DA24D2A711}"/>
              </a:ext>
            </a:extLst>
          </p:cNvPr>
          <p:cNvGrpSpPr/>
          <p:nvPr/>
        </p:nvGrpSpPr>
        <p:grpSpPr>
          <a:xfrm>
            <a:off x="969993" y="2830824"/>
            <a:ext cx="3195617" cy="3201477"/>
            <a:chOff x="795812" y="2126416"/>
            <a:chExt cx="2926293" cy="2931659"/>
          </a:xfrm>
        </p:grpSpPr>
        <p:sp>
          <p:nvSpPr>
            <p:cNvPr id="21" name="Google Shape;5337;p34">
              <a:extLst>
                <a:ext uri="{FF2B5EF4-FFF2-40B4-BE49-F238E27FC236}">
                  <a16:creationId xmlns:a16="http://schemas.microsoft.com/office/drawing/2014/main" id="{B771E5AE-0D23-4CA3-A0F6-68848D22B4BC}"/>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38;p34">
              <a:extLst>
                <a:ext uri="{FF2B5EF4-FFF2-40B4-BE49-F238E27FC236}">
                  <a16:creationId xmlns:a16="http://schemas.microsoft.com/office/drawing/2014/main" id="{5840D511-6EA8-4C34-8253-31C53FCB51A8}"/>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 name="Google Shape;5339;p34">
              <a:extLst>
                <a:ext uri="{FF2B5EF4-FFF2-40B4-BE49-F238E27FC236}">
                  <a16:creationId xmlns:a16="http://schemas.microsoft.com/office/drawing/2014/main" id="{1D4EC26D-7215-4C59-9EDF-C9511648AE62}"/>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 name="Google Shape;5340;p34">
              <a:extLst>
                <a:ext uri="{FF2B5EF4-FFF2-40B4-BE49-F238E27FC236}">
                  <a16:creationId xmlns:a16="http://schemas.microsoft.com/office/drawing/2014/main" id="{86008128-42B4-421F-AB2F-E776B95AD34E}"/>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 name="Google Shape;5341;p34">
              <a:extLst>
                <a:ext uri="{FF2B5EF4-FFF2-40B4-BE49-F238E27FC236}">
                  <a16:creationId xmlns:a16="http://schemas.microsoft.com/office/drawing/2014/main" id="{AD29EE3B-92AA-4581-AA08-C3560CAB7780}"/>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 name="Google Shape;5342;p34">
              <a:extLst>
                <a:ext uri="{FF2B5EF4-FFF2-40B4-BE49-F238E27FC236}">
                  <a16:creationId xmlns:a16="http://schemas.microsoft.com/office/drawing/2014/main" id="{99312815-6397-4721-8353-454DAF7024B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 name="Google Shape;5343;p34">
              <a:extLst>
                <a:ext uri="{FF2B5EF4-FFF2-40B4-BE49-F238E27FC236}">
                  <a16:creationId xmlns:a16="http://schemas.microsoft.com/office/drawing/2014/main" id="{ED84A216-EE62-4B73-8425-75552BA123B7}"/>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9" name="Google Shape;5344;p34">
            <a:extLst>
              <a:ext uri="{FF2B5EF4-FFF2-40B4-BE49-F238E27FC236}">
                <a16:creationId xmlns:a16="http://schemas.microsoft.com/office/drawing/2014/main" id="{51438A93-F909-46BA-B36A-DC8F10447FF0}"/>
              </a:ext>
            </a:extLst>
          </p:cNvPr>
          <p:cNvSpPr/>
          <p:nvPr/>
        </p:nvSpPr>
        <p:spPr>
          <a:xfrm rot="5400000">
            <a:off x="9373315" y="3063136"/>
            <a:ext cx="2642595" cy="2675092"/>
          </a:xfrm>
          <a:prstGeom prst="triangle">
            <a:avLst>
              <a:gd name="adj" fmla="val 50000"/>
            </a:avLst>
          </a:prstGeom>
          <a:solidFill>
            <a:srgbClr val="7F7F7F">
              <a:alpha val="6000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sp>
        <p:nvSpPr>
          <p:cNvPr id="36" name="Google Shape;5352;p34">
            <a:extLst>
              <a:ext uri="{FF2B5EF4-FFF2-40B4-BE49-F238E27FC236}">
                <a16:creationId xmlns:a16="http://schemas.microsoft.com/office/drawing/2014/main" id="{4BE4CEA2-8DBF-45B4-A130-6F0BC72DC73B}"/>
              </a:ext>
            </a:extLst>
          </p:cNvPr>
          <p:cNvSpPr txBox="1">
            <a:spLocks noGrp="1"/>
          </p:cNvSpPr>
          <p:nvPr>
            <p:ph type="sldNum" idx="12"/>
          </p:nvPr>
        </p:nvSpPr>
        <p:spPr>
          <a:xfrm>
            <a:off x="10924796" y="6356352"/>
            <a:ext cx="429004" cy="3651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fld id="{00000000-1234-1234-1234-123412341234}" type="slidenum">
              <a:rPr lang="ar-EG"/>
              <a:t>42</a:t>
            </a:fld>
            <a:endParaRPr/>
          </a:p>
        </p:txBody>
      </p:sp>
      <p:grpSp>
        <p:nvGrpSpPr>
          <p:cNvPr id="37" name="Google Shape;5402;p35">
            <a:extLst>
              <a:ext uri="{FF2B5EF4-FFF2-40B4-BE49-F238E27FC236}">
                <a16:creationId xmlns:a16="http://schemas.microsoft.com/office/drawing/2014/main" id="{FB1FA322-9A76-4145-A98A-01304ECD25BC}"/>
              </a:ext>
            </a:extLst>
          </p:cNvPr>
          <p:cNvGrpSpPr/>
          <p:nvPr/>
        </p:nvGrpSpPr>
        <p:grpSpPr>
          <a:xfrm rot="4815041">
            <a:off x="10007731" y="5539014"/>
            <a:ext cx="1407026" cy="836558"/>
            <a:chOff x="3258" y="1544"/>
            <a:chExt cx="1164" cy="1230"/>
          </a:xfrm>
        </p:grpSpPr>
        <p:sp>
          <p:nvSpPr>
            <p:cNvPr id="38" name="Google Shape;5403;p35">
              <a:extLst>
                <a:ext uri="{FF2B5EF4-FFF2-40B4-BE49-F238E27FC236}">
                  <a16:creationId xmlns:a16="http://schemas.microsoft.com/office/drawing/2014/main" id="{7F4D08FA-36BD-4902-BCE3-AA1A4E9EF401}"/>
                </a:ext>
              </a:extLst>
            </p:cNvPr>
            <p:cNvSpPr/>
            <p:nvPr/>
          </p:nvSpPr>
          <p:spPr>
            <a:xfrm>
              <a:off x="3260" y="1546"/>
              <a:ext cx="1160" cy="12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39" name="Google Shape;5404;p35">
              <a:extLst>
                <a:ext uri="{FF2B5EF4-FFF2-40B4-BE49-F238E27FC236}">
                  <a16:creationId xmlns:a16="http://schemas.microsoft.com/office/drawing/2014/main" id="{E8942526-F4AA-4655-9B42-271F1F00263D}"/>
                </a:ext>
              </a:extLst>
            </p:cNvPr>
            <p:cNvSpPr/>
            <p:nvPr/>
          </p:nvSpPr>
          <p:spPr>
            <a:xfrm>
              <a:off x="3293" y="1544"/>
              <a:ext cx="484" cy="533"/>
            </a:xfrm>
            <a:custGeom>
              <a:avLst/>
              <a:gdLst/>
              <a:ahLst/>
              <a:cxnLst/>
              <a:rect l="l" t="t" r="r" b="b"/>
              <a:pathLst>
                <a:path w="484" h="533" extrusionOk="0">
                  <a:moveTo>
                    <a:pt x="0" y="179"/>
                  </a:moveTo>
                  <a:lnTo>
                    <a:pt x="201" y="0"/>
                  </a:lnTo>
                  <a:lnTo>
                    <a:pt x="484" y="399"/>
                  </a:lnTo>
                  <a:lnTo>
                    <a:pt x="333" y="533"/>
                  </a:lnTo>
                  <a:lnTo>
                    <a:pt x="0" y="179"/>
                  </a:lnTo>
                  <a:close/>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405;p35">
              <a:extLst>
                <a:ext uri="{FF2B5EF4-FFF2-40B4-BE49-F238E27FC236}">
                  <a16:creationId xmlns:a16="http://schemas.microsoft.com/office/drawing/2014/main" id="{75C30B95-A34D-4523-B69B-00E62CE23189}"/>
                </a:ext>
              </a:extLst>
            </p:cNvPr>
            <p:cNvSpPr/>
            <p:nvPr/>
          </p:nvSpPr>
          <p:spPr>
            <a:xfrm>
              <a:off x="3293" y="1647"/>
              <a:ext cx="407" cy="430"/>
            </a:xfrm>
            <a:custGeom>
              <a:avLst/>
              <a:gdLst/>
              <a:ahLst/>
              <a:cxnLst/>
              <a:rect l="l" t="t" r="r" b="b"/>
              <a:pathLst>
                <a:path w="407" h="430" extrusionOk="0">
                  <a:moveTo>
                    <a:pt x="0" y="76"/>
                  </a:moveTo>
                  <a:lnTo>
                    <a:pt x="86" y="0"/>
                  </a:lnTo>
                  <a:lnTo>
                    <a:pt x="407" y="365"/>
                  </a:lnTo>
                  <a:lnTo>
                    <a:pt x="333" y="430"/>
                  </a:lnTo>
                  <a:lnTo>
                    <a:pt x="0" y="76"/>
                  </a:lnTo>
                  <a:close/>
                </a:path>
              </a:pathLst>
            </a:custGeom>
            <a:solidFill>
              <a:srgbClr val="7596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406;p35">
              <a:extLst>
                <a:ext uri="{FF2B5EF4-FFF2-40B4-BE49-F238E27FC236}">
                  <a16:creationId xmlns:a16="http://schemas.microsoft.com/office/drawing/2014/main" id="{F27E59A6-4836-4D43-B6CF-700918D0C45A}"/>
                </a:ext>
              </a:extLst>
            </p:cNvPr>
            <p:cNvSpPr/>
            <p:nvPr/>
          </p:nvSpPr>
          <p:spPr>
            <a:xfrm>
              <a:off x="3683" y="2003"/>
              <a:ext cx="144" cy="142"/>
            </a:xfrm>
            <a:custGeom>
              <a:avLst/>
              <a:gdLst/>
              <a:ahLst/>
              <a:cxnLst/>
              <a:rect l="l" t="t" r="r" b="b"/>
              <a:pathLst>
                <a:path w="144" h="142" extrusionOk="0">
                  <a:moveTo>
                    <a:pt x="51" y="142"/>
                  </a:moveTo>
                  <a:lnTo>
                    <a:pt x="0" y="83"/>
                  </a:lnTo>
                  <a:lnTo>
                    <a:pt x="93" y="0"/>
                  </a:lnTo>
                  <a:lnTo>
                    <a:pt x="144" y="59"/>
                  </a:lnTo>
                  <a:lnTo>
                    <a:pt x="51" y="142"/>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407;p35">
              <a:extLst>
                <a:ext uri="{FF2B5EF4-FFF2-40B4-BE49-F238E27FC236}">
                  <a16:creationId xmlns:a16="http://schemas.microsoft.com/office/drawing/2014/main" id="{EF62E3D6-B413-43C9-BEC4-68F7E7B74553}"/>
                </a:ext>
              </a:extLst>
            </p:cNvPr>
            <p:cNvSpPr/>
            <p:nvPr/>
          </p:nvSpPr>
          <p:spPr>
            <a:xfrm>
              <a:off x="3683" y="2059"/>
              <a:ext cx="82" cy="86"/>
            </a:xfrm>
            <a:custGeom>
              <a:avLst/>
              <a:gdLst/>
              <a:ahLst/>
              <a:cxnLst/>
              <a:rect l="l" t="t" r="r" b="b"/>
              <a:pathLst>
                <a:path w="82" h="86" extrusionOk="0">
                  <a:moveTo>
                    <a:pt x="51" y="86"/>
                  </a:moveTo>
                  <a:lnTo>
                    <a:pt x="0" y="27"/>
                  </a:lnTo>
                  <a:lnTo>
                    <a:pt x="31" y="0"/>
                  </a:lnTo>
                  <a:lnTo>
                    <a:pt x="82" y="56"/>
                  </a:lnTo>
                  <a:lnTo>
                    <a:pt x="51" y="86"/>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408;p35">
              <a:extLst>
                <a:ext uri="{FF2B5EF4-FFF2-40B4-BE49-F238E27FC236}">
                  <a16:creationId xmlns:a16="http://schemas.microsoft.com/office/drawing/2014/main" id="{0E219433-0170-4F4A-A3B6-86460B441A3F}"/>
                </a:ext>
              </a:extLst>
            </p:cNvPr>
            <p:cNvSpPr/>
            <p:nvPr/>
          </p:nvSpPr>
          <p:spPr>
            <a:xfrm>
              <a:off x="3317" y="1577"/>
              <a:ext cx="440" cy="469"/>
            </a:xfrm>
            <a:custGeom>
              <a:avLst/>
              <a:gdLst/>
              <a:ahLst/>
              <a:cxnLst/>
              <a:rect l="l" t="t" r="r" b="b"/>
              <a:pathLst>
                <a:path w="440" h="469" extrusionOk="0">
                  <a:moveTo>
                    <a:pt x="3" y="122"/>
                  </a:moveTo>
                  <a:lnTo>
                    <a:pt x="0" y="125"/>
                  </a:lnTo>
                  <a:lnTo>
                    <a:pt x="37" y="163"/>
                  </a:lnTo>
                  <a:lnTo>
                    <a:pt x="12" y="184"/>
                  </a:lnTo>
                  <a:lnTo>
                    <a:pt x="15" y="189"/>
                  </a:lnTo>
                  <a:lnTo>
                    <a:pt x="41" y="167"/>
                  </a:lnTo>
                  <a:lnTo>
                    <a:pt x="75" y="201"/>
                  </a:lnTo>
                  <a:lnTo>
                    <a:pt x="50" y="225"/>
                  </a:lnTo>
                  <a:lnTo>
                    <a:pt x="53" y="229"/>
                  </a:lnTo>
                  <a:lnTo>
                    <a:pt x="79" y="205"/>
                  </a:lnTo>
                  <a:lnTo>
                    <a:pt x="115" y="241"/>
                  </a:lnTo>
                  <a:lnTo>
                    <a:pt x="87" y="265"/>
                  </a:lnTo>
                  <a:lnTo>
                    <a:pt x="91" y="268"/>
                  </a:lnTo>
                  <a:lnTo>
                    <a:pt x="118" y="244"/>
                  </a:lnTo>
                  <a:lnTo>
                    <a:pt x="153" y="279"/>
                  </a:lnTo>
                  <a:lnTo>
                    <a:pt x="125" y="304"/>
                  </a:lnTo>
                  <a:lnTo>
                    <a:pt x="129" y="308"/>
                  </a:lnTo>
                  <a:lnTo>
                    <a:pt x="158" y="282"/>
                  </a:lnTo>
                  <a:lnTo>
                    <a:pt x="192" y="318"/>
                  </a:lnTo>
                  <a:lnTo>
                    <a:pt x="161" y="344"/>
                  </a:lnTo>
                  <a:lnTo>
                    <a:pt x="166" y="347"/>
                  </a:lnTo>
                  <a:lnTo>
                    <a:pt x="196" y="322"/>
                  </a:lnTo>
                  <a:lnTo>
                    <a:pt x="230" y="356"/>
                  </a:lnTo>
                  <a:lnTo>
                    <a:pt x="199" y="383"/>
                  </a:lnTo>
                  <a:lnTo>
                    <a:pt x="202" y="387"/>
                  </a:lnTo>
                  <a:lnTo>
                    <a:pt x="235" y="359"/>
                  </a:lnTo>
                  <a:lnTo>
                    <a:pt x="269" y="396"/>
                  </a:lnTo>
                  <a:lnTo>
                    <a:pt x="237" y="423"/>
                  </a:lnTo>
                  <a:lnTo>
                    <a:pt x="240" y="428"/>
                  </a:lnTo>
                  <a:lnTo>
                    <a:pt x="273" y="399"/>
                  </a:lnTo>
                  <a:lnTo>
                    <a:pt x="309" y="433"/>
                  </a:lnTo>
                  <a:lnTo>
                    <a:pt x="275" y="464"/>
                  </a:lnTo>
                  <a:lnTo>
                    <a:pt x="278" y="468"/>
                  </a:lnTo>
                  <a:lnTo>
                    <a:pt x="312" y="437"/>
                  </a:lnTo>
                  <a:lnTo>
                    <a:pt x="345" y="469"/>
                  </a:lnTo>
                  <a:lnTo>
                    <a:pt x="349" y="466"/>
                  </a:lnTo>
                  <a:lnTo>
                    <a:pt x="316" y="433"/>
                  </a:lnTo>
                  <a:lnTo>
                    <a:pt x="340" y="413"/>
                  </a:lnTo>
                  <a:lnTo>
                    <a:pt x="371" y="445"/>
                  </a:lnTo>
                  <a:lnTo>
                    <a:pt x="374" y="442"/>
                  </a:lnTo>
                  <a:lnTo>
                    <a:pt x="345" y="409"/>
                  </a:lnTo>
                  <a:lnTo>
                    <a:pt x="379" y="378"/>
                  </a:lnTo>
                  <a:lnTo>
                    <a:pt x="409" y="413"/>
                  </a:lnTo>
                  <a:lnTo>
                    <a:pt x="412" y="409"/>
                  </a:lnTo>
                  <a:lnTo>
                    <a:pt x="383" y="375"/>
                  </a:lnTo>
                  <a:lnTo>
                    <a:pt x="407" y="353"/>
                  </a:lnTo>
                  <a:lnTo>
                    <a:pt x="434" y="389"/>
                  </a:lnTo>
                  <a:lnTo>
                    <a:pt x="440" y="385"/>
                  </a:lnTo>
                  <a:lnTo>
                    <a:pt x="412" y="349"/>
                  </a:lnTo>
                  <a:lnTo>
                    <a:pt x="434" y="328"/>
                  </a:lnTo>
                  <a:lnTo>
                    <a:pt x="431" y="325"/>
                  </a:lnTo>
                  <a:lnTo>
                    <a:pt x="409" y="346"/>
                  </a:lnTo>
                  <a:lnTo>
                    <a:pt x="378" y="306"/>
                  </a:lnTo>
                  <a:lnTo>
                    <a:pt x="402" y="284"/>
                  </a:lnTo>
                  <a:lnTo>
                    <a:pt x="398" y="280"/>
                  </a:lnTo>
                  <a:lnTo>
                    <a:pt x="374" y="303"/>
                  </a:lnTo>
                  <a:lnTo>
                    <a:pt x="343" y="263"/>
                  </a:lnTo>
                  <a:lnTo>
                    <a:pt x="371" y="239"/>
                  </a:lnTo>
                  <a:lnTo>
                    <a:pt x="367" y="236"/>
                  </a:lnTo>
                  <a:lnTo>
                    <a:pt x="340" y="258"/>
                  </a:lnTo>
                  <a:lnTo>
                    <a:pt x="311" y="220"/>
                  </a:lnTo>
                  <a:lnTo>
                    <a:pt x="338" y="194"/>
                  </a:lnTo>
                  <a:lnTo>
                    <a:pt x="335" y="191"/>
                  </a:lnTo>
                  <a:lnTo>
                    <a:pt x="307" y="215"/>
                  </a:lnTo>
                  <a:lnTo>
                    <a:pt x="276" y="177"/>
                  </a:lnTo>
                  <a:lnTo>
                    <a:pt x="306" y="150"/>
                  </a:lnTo>
                  <a:lnTo>
                    <a:pt x="304" y="146"/>
                  </a:lnTo>
                  <a:lnTo>
                    <a:pt x="273" y="172"/>
                  </a:lnTo>
                  <a:lnTo>
                    <a:pt x="244" y="132"/>
                  </a:lnTo>
                  <a:lnTo>
                    <a:pt x="275" y="105"/>
                  </a:lnTo>
                  <a:lnTo>
                    <a:pt x="271" y="101"/>
                  </a:lnTo>
                  <a:lnTo>
                    <a:pt x="240" y="129"/>
                  </a:lnTo>
                  <a:lnTo>
                    <a:pt x="209" y="89"/>
                  </a:lnTo>
                  <a:lnTo>
                    <a:pt x="242" y="60"/>
                  </a:lnTo>
                  <a:lnTo>
                    <a:pt x="239" y="57"/>
                  </a:lnTo>
                  <a:lnTo>
                    <a:pt x="206" y="86"/>
                  </a:lnTo>
                  <a:lnTo>
                    <a:pt x="175" y="46"/>
                  </a:lnTo>
                  <a:lnTo>
                    <a:pt x="211" y="15"/>
                  </a:lnTo>
                  <a:lnTo>
                    <a:pt x="208" y="12"/>
                  </a:lnTo>
                  <a:lnTo>
                    <a:pt x="173" y="43"/>
                  </a:lnTo>
                  <a:lnTo>
                    <a:pt x="139" y="0"/>
                  </a:lnTo>
                  <a:lnTo>
                    <a:pt x="135" y="3"/>
                  </a:lnTo>
                  <a:lnTo>
                    <a:pt x="168" y="46"/>
                  </a:lnTo>
                  <a:lnTo>
                    <a:pt x="134" y="77"/>
                  </a:lnTo>
                  <a:lnTo>
                    <a:pt x="99" y="36"/>
                  </a:lnTo>
                  <a:lnTo>
                    <a:pt x="96" y="39"/>
                  </a:lnTo>
                  <a:lnTo>
                    <a:pt x="130" y="81"/>
                  </a:lnTo>
                  <a:lnTo>
                    <a:pt x="79" y="125"/>
                  </a:lnTo>
                  <a:lnTo>
                    <a:pt x="43" y="86"/>
                  </a:lnTo>
                  <a:lnTo>
                    <a:pt x="39" y="89"/>
                  </a:lnTo>
                  <a:lnTo>
                    <a:pt x="75" y="129"/>
                  </a:lnTo>
                  <a:lnTo>
                    <a:pt x="41" y="160"/>
                  </a:lnTo>
                  <a:lnTo>
                    <a:pt x="3" y="122"/>
                  </a:lnTo>
                  <a:close/>
                  <a:moveTo>
                    <a:pt x="374" y="310"/>
                  </a:moveTo>
                  <a:lnTo>
                    <a:pt x="404" y="349"/>
                  </a:lnTo>
                  <a:lnTo>
                    <a:pt x="379" y="370"/>
                  </a:lnTo>
                  <a:lnTo>
                    <a:pt x="349" y="332"/>
                  </a:lnTo>
                  <a:lnTo>
                    <a:pt x="374" y="310"/>
                  </a:lnTo>
                  <a:close/>
                  <a:moveTo>
                    <a:pt x="343" y="335"/>
                  </a:moveTo>
                  <a:lnTo>
                    <a:pt x="376" y="373"/>
                  </a:lnTo>
                  <a:lnTo>
                    <a:pt x="340" y="404"/>
                  </a:lnTo>
                  <a:lnTo>
                    <a:pt x="307" y="368"/>
                  </a:lnTo>
                  <a:lnTo>
                    <a:pt x="343" y="335"/>
                  </a:lnTo>
                  <a:close/>
                  <a:moveTo>
                    <a:pt x="304" y="373"/>
                  </a:moveTo>
                  <a:lnTo>
                    <a:pt x="337" y="408"/>
                  </a:lnTo>
                  <a:lnTo>
                    <a:pt x="312" y="430"/>
                  </a:lnTo>
                  <a:lnTo>
                    <a:pt x="278" y="396"/>
                  </a:lnTo>
                  <a:lnTo>
                    <a:pt x="304" y="373"/>
                  </a:lnTo>
                  <a:close/>
                  <a:moveTo>
                    <a:pt x="340" y="267"/>
                  </a:moveTo>
                  <a:lnTo>
                    <a:pt x="371" y="306"/>
                  </a:lnTo>
                  <a:lnTo>
                    <a:pt x="345" y="328"/>
                  </a:lnTo>
                  <a:lnTo>
                    <a:pt x="312" y="291"/>
                  </a:lnTo>
                  <a:lnTo>
                    <a:pt x="340" y="267"/>
                  </a:lnTo>
                  <a:close/>
                  <a:moveTo>
                    <a:pt x="309" y="294"/>
                  </a:moveTo>
                  <a:lnTo>
                    <a:pt x="340" y="332"/>
                  </a:lnTo>
                  <a:lnTo>
                    <a:pt x="304" y="365"/>
                  </a:lnTo>
                  <a:lnTo>
                    <a:pt x="269" y="328"/>
                  </a:lnTo>
                  <a:lnTo>
                    <a:pt x="309" y="294"/>
                  </a:lnTo>
                  <a:close/>
                  <a:moveTo>
                    <a:pt x="266" y="332"/>
                  </a:moveTo>
                  <a:lnTo>
                    <a:pt x="299" y="368"/>
                  </a:lnTo>
                  <a:lnTo>
                    <a:pt x="273" y="392"/>
                  </a:lnTo>
                  <a:lnTo>
                    <a:pt x="239" y="356"/>
                  </a:lnTo>
                  <a:lnTo>
                    <a:pt x="266" y="332"/>
                  </a:lnTo>
                  <a:close/>
                  <a:moveTo>
                    <a:pt x="306" y="224"/>
                  </a:moveTo>
                  <a:lnTo>
                    <a:pt x="337" y="263"/>
                  </a:lnTo>
                  <a:lnTo>
                    <a:pt x="309" y="287"/>
                  </a:lnTo>
                  <a:lnTo>
                    <a:pt x="278" y="249"/>
                  </a:lnTo>
                  <a:lnTo>
                    <a:pt x="306" y="224"/>
                  </a:lnTo>
                  <a:close/>
                  <a:moveTo>
                    <a:pt x="275" y="253"/>
                  </a:moveTo>
                  <a:lnTo>
                    <a:pt x="306" y="291"/>
                  </a:lnTo>
                  <a:lnTo>
                    <a:pt x="266" y="325"/>
                  </a:lnTo>
                  <a:lnTo>
                    <a:pt x="232" y="289"/>
                  </a:lnTo>
                  <a:lnTo>
                    <a:pt x="275" y="253"/>
                  </a:lnTo>
                  <a:close/>
                  <a:moveTo>
                    <a:pt x="228" y="292"/>
                  </a:moveTo>
                  <a:lnTo>
                    <a:pt x="263" y="328"/>
                  </a:lnTo>
                  <a:lnTo>
                    <a:pt x="235" y="353"/>
                  </a:lnTo>
                  <a:lnTo>
                    <a:pt x="199" y="318"/>
                  </a:lnTo>
                  <a:lnTo>
                    <a:pt x="228" y="292"/>
                  </a:lnTo>
                  <a:close/>
                  <a:moveTo>
                    <a:pt x="273" y="181"/>
                  </a:moveTo>
                  <a:lnTo>
                    <a:pt x="304" y="218"/>
                  </a:lnTo>
                  <a:lnTo>
                    <a:pt x="275" y="244"/>
                  </a:lnTo>
                  <a:lnTo>
                    <a:pt x="242" y="206"/>
                  </a:lnTo>
                  <a:lnTo>
                    <a:pt x="273" y="181"/>
                  </a:lnTo>
                  <a:close/>
                  <a:moveTo>
                    <a:pt x="239" y="210"/>
                  </a:moveTo>
                  <a:lnTo>
                    <a:pt x="271" y="248"/>
                  </a:lnTo>
                  <a:lnTo>
                    <a:pt x="228" y="285"/>
                  </a:lnTo>
                  <a:lnTo>
                    <a:pt x="196" y="249"/>
                  </a:lnTo>
                  <a:lnTo>
                    <a:pt x="239" y="210"/>
                  </a:lnTo>
                  <a:close/>
                  <a:moveTo>
                    <a:pt x="190" y="253"/>
                  </a:moveTo>
                  <a:lnTo>
                    <a:pt x="225" y="289"/>
                  </a:lnTo>
                  <a:lnTo>
                    <a:pt x="196" y="315"/>
                  </a:lnTo>
                  <a:lnTo>
                    <a:pt x="161" y="279"/>
                  </a:lnTo>
                  <a:lnTo>
                    <a:pt x="190" y="253"/>
                  </a:lnTo>
                  <a:close/>
                  <a:moveTo>
                    <a:pt x="239" y="138"/>
                  </a:moveTo>
                  <a:lnTo>
                    <a:pt x="269" y="175"/>
                  </a:lnTo>
                  <a:lnTo>
                    <a:pt x="239" y="203"/>
                  </a:lnTo>
                  <a:lnTo>
                    <a:pt x="208" y="165"/>
                  </a:lnTo>
                  <a:lnTo>
                    <a:pt x="239" y="138"/>
                  </a:lnTo>
                  <a:close/>
                  <a:moveTo>
                    <a:pt x="204" y="168"/>
                  </a:moveTo>
                  <a:lnTo>
                    <a:pt x="235" y="206"/>
                  </a:lnTo>
                  <a:lnTo>
                    <a:pt x="190" y="244"/>
                  </a:lnTo>
                  <a:lnTo>
                    <a:pt x="158" y="210"/>
                  </a:lnTo>
                  <a:lnTo>
                    <a:pt x="204" y="168"/>
                  </a:lnTo>
                  <a:close/>
                  <a:moveTo>
                    <a:pt x="154" y="213"/>
                  </a:moveTo>
                  <a:lnTo>
                    <a:pt x="187" y="249"/>
                  </a:lnTo>
                  <a:lnTo>
                    <a:pt x="158" y="275"/>
                  </a:lnTo>
                  <a:lnTo>
                    <a:pt x="122" y="241"/>
                  </a:lnTo>
                  <a:lnTo>
                    <a:pt x="154" y="213"/>
                  </a:lnTo>
                  <a:close/>
                  <a:moveTo>
                    <a:pt x="206" y="93"/>
                  </a:moveTo>
                  <a:lnTo>
                    <a:pt x="235" y="132"/>
                  </a:lnTo>
                  <a:lnTo>
                    <a:pt x="204" y="160"/>
                  </a:lnTo>
                  <a:lnTo>
                    <a:pt x="173" y="122"/>
                  </a:lnTo>
                  <a:lnTo>
                    <a:pt x="206" y="93"/>
                  </a:lnTo>
                  <a:close/>
                  <a:moveTo>
                    <a:pt x="168" y="125"/>
                  </a:moveTo>
                  <a:lnTo>
                    <a:pt x="201" y="163"/>
                  </a:lnTo>
                  <a:lnTo>
                    <a:pt x="154" y="205"/>
                  </a:lnTo>
                  <a:lnTo>
                    <a:pt x="120" y="168"/>
                  </a:lnTo>
                  <a:lnTo>
                    <a:pt x="168" y="125"/>
                  </a:lnTo>
                  <a:close/>
                  <a:moveTo>
                    <a:pt x="117" y="172"/>
                  </a:moveTo>
                  <a:lnTo>
                    <a:pt x="149" y="208"/>
                  </a:lnTo>
                  <a:lnTo>
                    <a:pt x="118" y="237"/>
                  </a:lnTo>
                  <a:lnTo>
                    <a:pt x="84" y="201"/>
                  </a:lnTo>
                  <a:lnTo>
                    <a:pt x="117" y="172"/>
                  </a:lnTo>
                  <a:close/>
                  <a:moveTo>
                    <a:pt x="172" y="50"/>
                  </a:moveTo>
                  <a:lnTo>
                    <a:pt x="202" y="89"/>
                  </a:lnTo>
                  <a:lnTo>
                    <a:pt x="170" y="119"/>
                  </a:lnTo>
                  <a:lnTo>
                    <a:pt x="137" y="81"/>
                  </a:lnTo>
                  <a:lnTo>
                    <a:pt x="172" y="50"/>
                  </a:lnTo>
                  <a:close/>
                  <a:moveTo>
                    <a:pt x="134" y="84"/>
                  </a:moveTo>
                  <a:lnTo>
                    <a:pt x="165" y="122"/>
                  </a:lnTo>
                  <a:lnTo>
                    <a:pt x="117" y="165"/>
                  </a:lnTo>
                  <a:lnTo>
                    <a:pt x="82" y="129"/>
                  </a:lnTo>
                  <a:lnTo>
                    <a:pt x="134" y="84"/>
                  </a:lnTo>
                  <a:close/>
                  <a:moveTo>
                    <a:pt x="79" y="132"/>
                  </a:moveTo>
                  <a:lnTo>
                    <a:pt x="113" y="168"/>
                  </a:lnTo>
                  <a:lnTo>
                    <a:pt x="79" y="198"/>
                  </a:lnTo>
                  <a:lnTo>
                    <a:pt x="44" y="163"/>
                  </a:lnTo>
                  <a:lnTo>
                    <a:pt x="79" y="132"/>
                  </a:lnTo>
                  <a:close/>
                </a:path>
              </a:pathLst>
            </a:custGeom>
            <a:solidFill>
              <a:srgbClr val="BACA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4" name="Google Shape;5409;p35">
              <a:extLst>
                <a:ext uri="{FF2B5EF4-FFF2-40B4-BE49-F238E27FC236}">
                  <a16:creationId xmlns:a16="http://schemas.microsoft.com/office/drawing/2014/main" id="{3AE84C0A-580C-49A8-8404-06E5AD476ECE}"/>
                </a:ext>
              </a:extLst>
            </p:cNvPr>
            <p:cNvSpPr/>
            <p:nvPr/>
          </p:nvSpPr>
          <p:spPr>
            <a:xfrm>
              <a:off x="3379" y="1634"/>
              <a:ext cx="366" cy="411"/>
            </a:xfrm>
            <a:custGeom>
              <a:avLst/>
              <a:gdLst/>
              <a:ahLst/>
              <a:cxnLst/>
              <a:rect l="l" t="t" r="r" b="b"/>
              <a:pathLst>
                <a:path w="366" h="411" extrusionOk="0">
                  <a:moveTo>
                    <a:pt x="350" y="411"/>
                  </a:moveTo>
                  <a:lnTo>
                    <a:pt x="0" y="13"/>
                  </a:lnTo>
                  <a:lnTo>
                    <a:pt x="13" y="0"/>
                  </a:lnTo>
                  <a:lnTo>
                    <a:pt x="366" y="397"/>
                  </a:lnTo>
                  <a:lnTo>
                    <a:pt x="350" y="411"/>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5" name="Google Shape;5410;p35">
              <a:extLst>
                <a:ext uri="{FF2B5EF4-FFF2-40B4-BE49-F238E27FC236}">
                  <a16:creationId xmlns:a16="http://schemas.microsoft.com/office/drawing/2014/main" id="{8114CB79-68AD-4798-B665-B68199E88055}"/>
                </a:ext>
              </a:extLst>
            </p:cNvPr>
            <p:cNvSpPr/>
            <p:nvPr/>
          </p:nvSpPr>
          <p:spPr>
            <a:xfrm>
              <a:off x="3385" y="1634"/>
              <a:ext cx="360" cy="404"/>
            </a:xfrm>
            <a:custGeom>
              <a:avLst/>
              <a:gdLst/>
              <a:ahLst/>
              <a:cxnLst/>
              <a:rect l="l" t="t" r="r" b="b"/>
              <a:pathLst>
                <a:path w="360" h="404" extrusionOk="0">
                  <a:moveTo>
                    <a:pt x="353" y="404"/>
                  </a:moveTo>
                  <a:lnTo>
                    <a:pt x="0" y="7"/>
                  </a:lnTo>
                  <a:lnTo>
                    <a:pt x="7" y="0"/>
                  </a:lnTo>
                  <a:lnTo>
                    <a:pt x="360" y="397"/>
                  </a:lnTo>
                  <a:lnTo>
                    <a:pt x="353" y="40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6" name="Google Shape;5411;p35">
              <a:extLst>
                <a:ext uri="{FF2B5EF4-FFF2-40B4-BE49-F238E27FC236}">
                  <a16:creationId xmlns:a16="http://schemas.microsoft.com/office/drawing/2014/main" id="{1AB0A786-EEA8-410C-BBC9-5E9A80ABBD6E}"/>
                </a:ext>
              </a:extLst>
            </p:cNvPr>
            <p:cNvSpPr/>
            <p:nvPr/>
          </p:nvSpPr>
          <p:spPr>
            <a:xfrm>
              <a:off x="3910" y="2265"/>
              <a:ext cx="512" cy="509"/>
            </a:xfrm>
            <a:custGeom>
              <a:avLst/>
              <a:gdLst/>
              <a:ahLst/>
              <a:cxnLst/>
              <a:rect l="l" t="t" r="r" b="b"/>
              <a:pathLst>
                <a:path w="512" h="509" extrusionOk="0">
                  <a:moveTo>
                    <a:pt x="312" y="509"/>
                  </a:moveTo>
                  <a:lnTo>
                    <a:pt x="512" y="330"/>
                  </a:lnTo>
                  <a:lnTo>
                    <a:pt x="153" y="0"/>
                  </a:lnTo>
                  <a:lnTo>
                    <a:pt x="0" y="134"/>
                  </a:lnTo>
                  <a:lnTo>
                    <a:pt x="312" y="509"/>
                  </a:lnTo>
                  <a:close/>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7" name="Google Shape;5412;p35">
              <a:extLst>
                <a:ext uri="{FF2B5EF4-FFF2-40B4-BE49-F238E27FC236}">
                  <a16:creationId xmlns:a16="http://schemas.microsoft.com/office/drawing/2014/main" id="{F098A9C4-55D3-4DFB-A660-AEE35335D1F6}"/>
                </a:ext>
              </a:extLst>
            </p:cNvPr>
            <p:cNvSpPr/>
            <p:nvPr/>
          </p:nvSpPr>
          <p:spPr>
            <a:xfrm>
              <a:off x="3910" y="2334"/>
              <a:ext cx="397" cy="440"/>
            </a:xfrm>
            <a:custGeom>
              <a:avLst/>
              <a:gdLst/>
              <a:ahLst/>
              <a:cxnLst/>
              <a:rect l="l" t="t" r="r" b="b"/>
              <a:pathLst>
                <a:path w="397" h="440" extrusionOk="0">
                  <a:moveTo>
                    <a:pt x="312" y="440"/>
                  </a:moveTo>
                  <a:lnTo>
                    <a:pt x="397" y="363"/>
                  </a:lnTo>
                  <a:lnTo>
                    <a:pt x="75" y="0"/>
                  </a:lnTo>
                  <a:lnTo>
                    <a:pt x="0" y="65"/>
                  </a:lnTo>
                  <a:lnTo>
                    <a:pt x="312" y="440"/>
                  </a:lnTo>
                  <a:close/>
                </a:path>
              </a:pathLst>
            </a:custGeom>
            <a:solidFill>
              <a:srgbClr val="7596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8" name="Google Shape;5413;p35">
              <a:extLst>
                <a:ext uri="{FF2B5EF4-FFF2-40B4-BE49-F238E27FC236}">
                  <a16:creationId xmlns:a16="http://schemas.microsoft.com/office/drawing/2014/main" id="{D14BF9E5-4FA5-4551-9DB9-AA1AB9E527FA}"/>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9" name="Google Shape;5414;p35">
              <a:extLst>
                <a:ext uri="{FF2B5EF4-FFF2-40B4-BE49-F238E27FC236}">
                  <a16:creationId xmlns:a16="http://schemas.microsoft.com/office/drawing/2014/main" id="{A7C3669A-96F0-4B87-AFC9-AC8A9F5ABC7E}"/>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0" name="Google Shape;5415;p35">
              <a:extLst>
                <a:ext uri="{FF2B5EF4-FFF2-40B4-BE49-F238E27FC236}">
                  <a16:creationId xmlns:a16="http://schemas.microsoft.com/office/drawing/2014/main" id="{21669A61-D8C3-4C4A-A429-9679BC99B2FC}"/>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1" name="Google Shape;5416;p35">
              <a:extLst>
                <a:ext uri="{FF2B5EF4-FFF2-40B4-BE49-F238E27FC236}">
                  <a16:creationId xmlns:a16="http://schemas.microsoft.com/office/drawing/2014/main" id="{A3C3CF2E-2FA6-4984-9CF1-AC02188CDE59}"/>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2" name="Google Shape;5417;p35">
              <a:extLst>
                <a:ext uri="{FF2B5EF4-FFF2-40B4-BE49-F238E27FC236}">
                  <a16:creationId xmlns:a16="http://schemas.microsoft.com/office/drawing/2014/main" id="{82FE0F3E-8812-447F-893D-259315EB437C}"/>
                </a:ext>
              </a:extLst>
            </p:cNvPr>
            <p:cNvSpPr/>
            <p:nvPr/>
          </p:nvSpPr>
          <p:spPr>
            <a:xfrm>
              <a:off x="3939" y="2284"/>
              <a:ext cx="447" cy="468"/>
            </a:xfrm>
            <a:custGeom>
              <a:avLst/>
              <a:gdLst/>
              <a:ahLst/>
              <a:cxnLst/>
              <a:rect l="l" t="t" r="r" b="b"/>
              <a:pathLst>
                <a:path w="447" h="468" extrusionOk="0">
                  <a:moveTo>
                    <a:pt x="276" y="423"/>
                  </a:moveTo>
                  <a:lnTo>
                    <a:pt x="313" y="392"/>
                  </a:lnTo>
                  <a:lnTo>
                    <a:pt x="345" y="433"/>
                  </a:lnTo>
                  <a:lnTo>
                    <a:pt x="350" y="430"/>
                  </a:lnTo>
                  <a:lnTo>
                    <a:pt x="316" y="389"/>
                  </a:lnTo>
                  <a:lnTo>
                    <a:pt x="366" y="344"/>
                  </a:lnTo>
                  <a:lnTo>
                    <a:pt x="404" y="383"/>
                  </a:lnTo>
                  <a:lnTo>
                    <a:pt x="407" y="378"/>
                  </a:lnTo>
                  <a:lnTo>
                    <a:pt x="371" y="340"/>
                  </a:lnTo>
                  <a:lnTo>
                    <a:pt x="405" y="309"/>
                  </a:lnTo>
                  <a:lnTo>
                    <a:pt x="443" y="347"/>
                  </a:lnTo>
                  <a:lnTo>
                    <a:pt x="447" y="344"/>
                  </a:lnTo>
                  <a:lnTo>
                    <a:pt x="409" y="306"/>
                  </a:lnTo>
                  <a:lnTo>
                    <a:pt x="443" y="275"/>
                  </a:lnTo>
                  <a:lnTo>
                    <a:pt x="440" y="272"/>
                  </a:lnTo>
                  <a:lnTo>
                    <a:pt x="405" y="303"/>
                  </a:lnTo>
                  <a:lnTo>
                    <a:pt x="369" y="266"/>
                  </a:lnTo>
                  <a:lnTo>
                    <a:pt x="404" y="237"/>
                  </a:lnTo>
                  <a:lnTo>
                    <a:pt x="399" y="234"/>
                  </a:lnTo>
                  <a:lnTo>
                    <a:pt x="366" y="263"/>
                  </a:lnTo>
                  <a:lnTo>
                    <a:pt x="331" y="229"/>
                  </a:lnTo>
                  <a:lnTo>
                    <a:pt x="362" y="201"/>
                  </a:lnTo>
                  <a:lnTo>
                    <a:pt x="359" y="198"/>
                  </a:lnTo>
                  <a:lnTo>
                    <a:pt x="328" y="225"/>
                  </a:lnTo>
                  <a:lnTo>
                    <a:pt x="292" y="189"/>
                  </a:lnTo>
                  <a:lnTo>
                    <a:pt x="323" y="163"/>
                  </a:lnTo>
                  <a:lnTo>
                    <a:pt x="318" y="160"/>
                  </a:lnTo>
                  <a:lnTo>
                    <a:pt x="289" y="186"/>
                  </a:lnTo>
                  <a:lnTo>
                    <a:pt x="254" y="151"/>
                  </a:lnTo>
                  <a:lnTo>
                    <a:pt x="282" y="127"/>
                  </a:lnTo>
                  <a:lnTo>
                    <a:pt x="278" y="122"/>
                  </a:lnTo>
                  <a:lnTo>
                    <a:pt x="251" y="148"/>
                  </a:lnTo>
                  <a:lnTo>
                    <a:pt x="215" y="113"/>
                  </a:lnTo>
                  <a:lnTo>
                    <a:pt x="242" y="89"/>
                  </a:lnTo>
                  <a:lnTo>
                    <a:pt x="237" y="86"/>
                  </a:lnTo>
                  <a:lnTo>
                    <a:pt x="211" y="108"/>
                  </a:lnTo>
                  <a:lnTo>
                    <a:pt x="177" y="74"/>
                  </a:lnTo>
                  <a:lnTo>
                    <a:pt x="201" y="51"/>
                  </a:lnTo>
                  <a:lnTo>
                    <a:pt x="197" y="48"/>
                  </a:lnTo>
                  <a:lnTo>
                    <a:pt x="172" y="70"/>
                  </a:lnTo>
                  <a:lnTo>
                    <a:pt x="137" y="36"/>
                  </a:lnTo>
                  <a:lnTo>
                    <a:pt x="160" y="15"/>
                  </a:lnTo>
                  <a:lnTo>
                    <a:pt x="156" y="12"/>
                  </a:lnTo>
                  <a:lnTo>
                    <a:pt x="134" y="31"/>
                  </a:lnTo>
                  <a:lnTo>
                    <a:pt x="101" y="0"/>
                  </a:lnTo>
                  <a:lnTo>
                    <a:pt x="98" y="3"/>
                  </a:lnTo>
                  <a:lnTo>
                    <a:pt x="129" y="34"/>
                  </a:lnTo>
                  <a:lnTo>
                    <a:pt x="105" y="57"/>
                  </a:lnTo>
                  <a:lnTo>
                    <a:pt x="74" y="24"/>
                  </a:lnTo>
                  <a:lnTo>
                    <a:pt x="70" y="27"/>
                  </a:lnTo>
                  <a:lnTo>
                    <a:pt x="101" y="60"/>
                  </a:lnTo>
                  <a:lnTo>
                    <a:pt x="67" y="91"/>
                  </a:lnTo>
                  <a:lnTo>
                    <a:pt x="38" y="57"/>
                  </a:lnTo>
                  <a:lnTo>
                    <a:pt x="34" y="60"/>
                  </a:lnTo>
                  <a:lnTo>
                    <a:pt x="63" y="94"/>
                  </a:lnTo>
                  <a:lnTo>
                    <a:pt x="38" y="115"/>
                  </a:lnTo>
                  <a:lnTo>
                    <a:pt x="10" y="81"/>
                  </a:lnTo>
                  <a:lnTo>
                    <a:pt x="7" y="84"/>
                  </a:lnTo>
                  <a:lnTo>
                    <a:pt x="34" y="119"/>
                  </a:lnTo>
                  <a:lnTo>
                    <a:pt x="0" y="149"/>
                  </a:lnTo>
                  <a:lnTo>
                    <a:pt x="3" y="153"/>
                  </a:lnTo>
                  <a:lnTo>
                    <a:pt x="38" y="124"/>
                  </a:lnTo>
                  <a:lnTo>
                    <a:pt x="69" y="163"/>
                  </a:lnTo>
                  <a:lnTo>
                    <a:pt x="36" y="191"/>
                  </a:lnTo>
                  <a:lnTo>
                    <a:pt x="39" y="196"/>
                  </a:lnTo>
                  <a:lnTo>
                    <a:pt x="72" y="167"/>
                  </a:lnTo>
                  <a:lnTo>
                    <a:pt x="101" y="206"/>
                  </a:lnTo>
                  <a:lnTo>
                    <a:pt x="70" y="234"/>
                  </a:lnTo>
                  <a:lnTo>
                    <a:pt x="74" y="237"/>
                  </a:lnTo>
                  <a:lnTo>
                    <a:pt x="105" y="210"/>
                  </a:lnTo>
                  <a:lnTo>
                    <a:pt x="136" y="249"/>
                  </a:lnTo>
                  <a:lnTo>
                    <a:pt x="105" y="275"/>
                  </a:lnTo>
                  <a:lnTo>
                    <a:pt x="108" y="280"/>
                  </a:lnTo>
                  <a:lnTo>
                    <a:pt x="139" y="253"/>
                  </a:lnTo>
                  <a:lnTo>
                    <a:pt x="168" y="292"/>
                  </a:lnTo>
                  <a:lnTo>
                    <a:pt x="141" y="318"/>
                  </a:lnTo>
                  <a:lnTo>
                    <a:pt x="144" y="321"/>
                  </a:lnTo>
                  <a:lnTo>
                    <a:pt x="172" y="296"/>
                  </a:lnTo>
                  <a:lnTo>
                    <a:pt x="203" y="335"/>
                  </a:lnTo>
                  <a:lnTo>
                    <a:pt x="175" y="359"/>
                  </a:lnTo>
                  <a:lnTo>
                    <a:pt x="179" y="364"/>
                  </a:lnTo>
                  <a:lnTo>
                    <a:pt x="206" y="340"/>
                  </a:lnTo>
                  <a:lnTo>
                    <a:pt x="237" y="378"/>
                  </a:lnTo>
                  <a:lnTo>
                    <a:pt x="209" y="402"/>
                  </a:lnTo>
                  <a:lnTo>
                    <a:pt x="213" y="406"/>
                  </a:lnTo>
                  <a:lnTo>
                    <a:pt x="240" y="383"/>
                  </a:lnTo>
                  <a:lnTo>
                    <a:pt x="270" y="421"/>
                  </a:lnTo>
                  <a:lnTo>
                    <a:pt x="246" y="444"/>
                  </a:lnTo>
                  <a:lnTo>
                    <a:pt x="249" y="449"/>
                  </a:lnTo>
                  <a:lnTo>
                    <a:pt x="273" y="426"/>
                  </a:lnTo>
                  <a:lnTo>
                    <a:pt x="306" y="468"/>
                  </a:lnTo>
                  <a:lnTo>
                    <a:pt x="311" y="464"/>
                  </a:lnTo>
                  <a:lnTo>
                    <a:pt x="276" y="423"/>
                  </a:lnTo>
                  <a:close/>
                  <a:moveTo>
                    <a:pt x="142" y="96"/>
                  </a:moveTo>
                  <a:lnTo>
                    <a:pt x="110" y="60"/>
                  </a:lnTo>
                  <a:lnTo>
                    <a:pt x="134" y="39"/>
                  </a:lnTo>
                  <a:lnTo>
                    <a:pt x="168" y="74"/>
                  </a:lnTo>
                  <a:lnTo>
                    <a:pt x="142" y="96"/>
                  </a:lnTo>
                  <a:close/>
                  <a:moveTo>
                    <a:pt x="101" y="132"/>
                  </a:moveTo>
                  <a:lnTo>
                    <a:pt x="70" y="94"/>
                  </a:lnTo>
                  <a:lnTo>
                    <a:pt x="105" y="63"/>
                  </a:lnTo>
                  <a:lnTo>
                    <a:pt x="139" y="100"/>
                  </a:lnTo>
                  <a:lnTo>
                    <a:pt x="101" y="132"/>
                  </a:lnTo>
                  <a:close/>
                  <a:moveTo>
                    <a:pt x="72" y="158"/>
                  </a:moveTo>
                  <a:lnTo>
                    <a:pt x="41" y="120"/>
                  </a:lnTo>
                  <a:lnTo>
                    <a:pt x="67" y="98"/>
                  </a:lnTo>
                  <a:lnTo>
                    <a:pt x="98" y="136"/>
                  </a:lnTo>
                  <a:lnTo>
                    <a:pt x="72" y="158"/>
                  </a:lnTo>
                  <a:close/>
                  <a:moveTo>
                    <a:pt x="180" y="136"/>
                  </a:moveTo>
                  <a:lnTo>
                    <a:pt x="146" y="100"/>
                  </a:lnTo>
                  <a:lnTo>
                    <a:pt x="172" y="77"/>
                  </a:lnTo>
                  <a:lnTo>
                    <a:pt x="208" y="112"/>
                  </a:lnTo>
                  <a:lnTo>
                    <a:pt x="180" y="136"/>
                  </a:lnTo>
                  <a:close/>
                  <a:moveTo>
                    <a:pt x="137" y="175"/>
                  </a:moveTo>
                  <a:lnTo>
                    <a:pt x="105" y="137"/>
                  </a:lnTo>
                  <a:lnTo>
                    <a:pt x="142" y="103"/>
                  </a:lnTo>
                  <a:lnTo>
                    <a:pt x="177" y="139"/>
                  </a:lnTo>
                  <a:lnTo>
                    <a:pt x="137" y="175"/>
                  </a:lnTo>
                  <a:close/>
                  <a:moveTo>
                    <a:pt x="106" y="203"/>
                  </a:moveTo>
                  <a:lnTo>
                    <a:pt x="75" y="163"/>
                  </a:lnTo>
                  <a:lnTo>
                    <a:pt x="101" y="141"/>
                  </a:lnTo>
                  <a:lnTo>
                    <a:pt x="132" y="179"/>
                  </a:lnTo>
                  <a:lnTo>
                    <a:pt x="106" y="203"/>
                  </a:lnTo>
                  <a:close/>
                  <a:moveTo>
                    <a:pt x="218" y="177"/>
                  </a:moveTo>
                  <a:lnTo>
                    <a:pt x="184" y="141"/>
                  </a:lnTo>
                  <a:lnTo>
                    <a:pt x="211" y="117"/>
                  </a:lnTo>
                  <a:lnTo>
                    <a:pt x="246" y="151"/>
                  </a:lnTo>
                  <a:lnTo>
                    <a:pt x="218" y="177"/>
                  </a:lnTo>
                  <a:close/>
                  <a:moveTo>
                    <a:pt x="172" y="217"/>
                  </a:moveTo>
                  <a:lnTo>
                    <a:pt x="141" y="179"/>
                  </a:lnTo>
                  <a:lnTo>
                    <a:pt x="180" y="144"/>
                  </a:lnTo>
                  <a:lnTo>
                    <a:pt x="213" y="180"/>
                  </a:lnTo>
                  <a:lnTo>
                    <a:pt x="172" y="217"/>
                  </a:lnTo>
                  <a:close/>
                  <a:moveTo>
                    <a:pt x="139" y="246"/>
                  </a:moveTo>
                  <a:lnTo>
                    <a:pt x="110" y="206"/>
                  </a:lnTo>
                  <a:lnTo>
                    <a:pt x="136" y="182"/>
                  </a:lnTo>
                  <a:lnTo>
                    <a:pt x="168" y="220"/>
                  </a:lnTo>
                  <a:lnTo>
                    <a:pt x="139" y="246"/>
                  </a:lnTo>
                  <a:close/>
                  <a:moveTo>
                    <a:pt x="254" y="217"/>
                  </a:moveTo>
                  <a:lnTo>
                    <a:pt x="221" y="180"/>
                  </a:lnTo>
                  <a:lnTo>
                    <a:pt x="249" y="155"/>
                  </a:lnTo>
                  <a:lnTo>
                    <a:pt x="285" y="189"/>
                  </a:lnTo>
                  <a:lnTo>
                    <a:pt x="254" y="217"/>
                  </a:lnTo>
                  <a:close/>
                  <a:moveTo>
                    <a:pt x="208" y="258"/>
                  </a:moveTo>
                  <a:lnTo>
                    <a:pt x="175" y="220"/>
                  </a:lnTo>
                  <a:lnTo>
                    <a:pt x="216" y="184"/>
                  </a:lnTo>
                  <a:lnTo>
                    <a:pt x="251" y="220"/>
                  </a:lnTo>
                  <a:lnTo>
                    <a:pt x="208" y="258"/>
                  </a:lnTo>
                  <a:close/>
                  <a:moveTo>
                    <a:pt x="173" y="289"/>
                  </a:moveTo>
                  <a:lnTo>
                    <a:pt x="142" y="249"/>
                  </a:lnTo>
                  <a:lnTo>
                    <a:pt x="172" y="223"/>
                  </a:lnTo>
                  <a:lnTo>
                    <a:pt x="203" y="261"/>
                  </a:lnTo>
                  <a:lnTo>
                    <a:pt x="173" y="289"/>
                  </a:lnTo>
                  <a:close/>
                  <a:moveTo>
                    <a:pt x="292" y="256"/>
                  </a:moveTo>
                  <a:lnTo>
                    <a:pt x="258" y="220"/>
                  </a:lnTo>
                  <a:lnTo>
                    <a:pt x="289" y="194"/>
                  </a:lnTo>
                  <a:lnTo>
                    <a:pt x="323" y="229"/>
                  </a:lnTo>
                  <a:lnTo>
                    <a:pt x="292" y="256"/>
                  </a:lnTo>
                  <a:close/>
                  <a:moveTo>
                    <a:pt x="242" y="301"/>
                  </a:moveTo>
                  <a:lnTo>
                    <a:pt x="211" y="263"/>
                  </a:lnTo>
                  <a:lnTo>
                    <a:pt x="254" y="223"/>
                  </a:lnTo>
                  <a:lnTo>
                    <a:pt x="289" y="260"/>
                  </a:lnTo>
                  <a:lnTo>
                    <a:pt x="242" y="301"/>
                  </a:lnTo>
                  <a:close/>
                  <a:moveTo>
                    <a:pt x="206" y="332"/>
                  </a:moveTo>
                  <a:lnTo>
                    <a:pt x="177" y="292"/>
                  </a:lnTo>
                  <a:lnTo>
                    <a:pt x="206" y="266"/>
                  </a:lnTo>
                  <a:lnTo>
                    <a:pt x="239" y="304"/>
                  </a:lnTo>
                  <a:lnTo>
                    <a:pt x="206" y="332"/>
                  </a:lnTo>
                  <a:close/>
                  <a:moveTo>
                    <a:pt x="330" y="296"/>
                  </a:moveTo>
                  <a:lnTo>
                    <a:pt x="295" y="260"/>
                  </a:lnTo>
                  <a:lnTo>
                    <a:pt x="328" y="232"/>
                  </a:lnTo>
                  <a:lnTo>
                    <a:pt x="362" y="266"/>
                  </a:lnTo>
                  <a:lnTo>
                    <a:pt x="330" y="296"/>
                  </a:lnTo>
                  <a:close/>
                  <a:moveTo>
                    <a:pt x="276" y="342"/>
                  </a:moveTo>
                  <a:lnTo>
                    <a:pt x="246" y="304"/>
                  </a:lnTo>
                  <a:lnTo>
                    <a:pt x="292" y="263"/>
                  </a:lnTo>
                  <a:lnTo>
                    <a:pt x="325" y="299"/>
                  </a:lnTo>
                  <a:lnTo>
                    <a:pt x="276" y="342"/>
                  </a:lnTo>
                  <a:close/>
                  <a:moveTo>
                    <a:pt x="240" y="375"/>
                  </a:moveTo>
                  <a:lnTo>
                    <a:pt x="209" y="337"/>
                  </a:lnTo>
                  <a:lnTo>
                    <a:pt x="242" y="308"/>
                  </a:lnTo>
                  <a:lnTo>
                    <a:pt x="273" y="346"/>
                  </a:lnTo>
                  <a:lnTo>
                    <a:pt x="240" y="375"/>
                  </a:lnTo>
                  <a:close/>
                  <a:moveTo>
                    <a:pt x="368" y="337"/>
                  </a:moveTo>
                  <a:lnTo>
                    <a:pt x="333" y="301"/>
                  </a:lnTo>
                  <a:lnTo>
                    <a:pt x="366" y="272"/>
                  </a:lnTo>
                  <a:lnTo>
                    <a:pt x="402" y="306"/>
                  </a:lnTo>
                  <a:lnTo>
                    <a:pt x="368" y="337"/>
                  </a:lnTo>
                  <a:close/>
                  <a:moveTo>
                    <a:pt x="313" y="385"/>
                  </a:moveTo>
                  <a:lnTo>
                    <a:pt x="280" y="347"/>
                  </a:lnTo>
                  <a:lnTo>
                    <a:pt x="330" y="304"/>
                  </a:lnTo>
                  <a:lnTo>
                    <a:pt x="362" y="340"/>
                  </a:lnTo>
                  <a:lnTo>
                    <a:pt x="313" y="385"/>
                  </a:lnTo>
                  <a:close/>
                  <a:moveTo>
                    <a:pt x="275" y="418"/>
                  </a:moveTo>
                  <a:lnTo>
                    <a:pt x="244" y="380"/>
                  </a:lnTo>
                  <a:lnTo>
                    <a:pt x="276" y="351"/>
                  </a:lnTo>
                  <a:lnTo>
                    <a:pt x="309" y="389"/>
                  </a:lnTo>
                  <a:lnTo>
                    <a:pt x="275" y="418"/>
                  </a:lnTo>
                  <a:close/>
                </a:path>
              </a:pathLst>
            </a:custGeom>
            <a:solidFill>
              <a:srgbClr val="BACA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3" name="Google Shape;5418;p35">
              <a:extLst>
                <a:ext uri="{FF2B5EF4-FFF2-40B4-BE49-F238E27FC236}">
                  <a16:creationId xmlns:a16="http://schemas.microsoft.com/office/drawing/2014/main" id="{344BA691-225E-4D92-9CD8-16E90F3CB54A}"/>
                </a:ext>
              </a:extLst>
            </p:cNvPr>
            <p:cNvSpPr/>
            <p:nvPr/>
          </p:nvSpPr>
          <p:spPr>
            <a:xfrm>
              <a:off x="3956" y="2287"/>
              <a:ext cx="366" cy="410"/>
            </a:xfrm>
            <a:custGeom>
              <a:avLst/>
              <a:gdLst/>
              <a:ahLst/>
              <a:cxnLst/>
              <a:rect l="l" t="t" r="r" b="b"/>
              <a:pathLst>
                <a:path w="366" h="410" extrusionOk="0">
                  <a:moveTo>
                    <a:pt x="0" y="12"/>
                  </a:moveTo>
                  <a:lnTo>
                    <a:pt x="351" y="410"/>
                  </a:lnTo>
                  <a:lnTo>
                    <a:pt x="366" y="398"/>
                  </a:lnTo>
                  <a:lnTo>
                    <a:pt x="14" y="0"/>
                  </a:lnTo>
                  <a:lnTo>
                    <a:pt x="0" y="12"/>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4" name="Google Shape;5419;p35">
              <a:extLst>
                <a:ext uri="{FF2B5EF4-FFF2-40B4-BE49-F238E27FC236}">
                  <a16:creationId xmlns:a16="http://schemas.microsoft.com/office/drawing/2014/main" id="{56124F19-80DF-4C66-AA74-014FDE80A9CD}"/>
                </a:ext>
              </a:extLst>
            </p:cNvPr>
            <p:cNvSpPr/>
            <p:nvPr/>
          </p:nvSpPr>
          <p:spPr>
            <a:xfrm>
              <a:off x="3963" y="2287"/>
              <a:ext cx="359" cy="404"/>
            </a:xfrm>
            <a:custGeom>
              <a:avLst/>
              <a:gdLst/>
              <a:ahLst/>
              <a:cxnLst/>
              <a:rect l="l" t="t" r="r" b="b"/>
              <a:pathLst>
                <a:path w="359" h="404" extrusionOk="0">
                  <a:moveTo>
                    <a:pt x="0" y="5"/>
                  </a:moveTo>
                  <a:lnTo>
                    <a:pt x="352" y="404"/>
                  </a:lnTo>
                  <a:lnTo>
                    <a:pt x="359" y="398"/>
                  </a:lnTo>
                  <a:lnTo>
                    <a:pt x="7" y="0"/>
                  </a:lnTo>
                  <a:lnTo>
                    <a:pt x="0" y="5"/>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5" name="Google Shape;5420;p35">
              <a:extLst>
                <a:ext uri="{FF2B5EF4-FFF2-40B4-BE49-F238E27FC236}">
                  <a16:creationId xmlns:a16="http://schemas.microsoft.com/office/drawing/2014/main" id="{C5B71EEF-FBB0-4F27-A3C2-731B0A445612}"/>
                </a:ext>
              </a:extLst>
            </p:cNvPr>
            <p:cNvSpPr/>
            <p:nvPr/>
          </p:nvSpPr>
          <p:spPr>
            <a:xfrm>
              <a:off x="3392" y="2261"/>
              <a:ext cx="304" cy="329"/>
            </a:xfrm>
            <a:custGeom>
              <a:avLst/>
              <a:gdLst/>
              <a:ahLst/>
              <a:cxnLst/>
              <a:rect l="l" t="t" r="r" b="b"/>
              <a:pathLst>
                <a:path w="177" h="191" extrusionOk="0">
                  <a:moveTo>
                    <a:pt x="143" y="191"/>
                  </a:moveTo>
                  <a:cubicBezTo>
                    <a:pt x="177" y="154"/>
                    <a:pt x="176" y="93"/>
                    <a:pt x="139" y="51"/>
                  </a:cubicBezTo>
                  <a:cubicBezTo>
                    <a:pt x="101" y="8"/>
                    <a:pt x="41" y="0"/>
                    <a:pt x="0" y="29"/>
                  </a:cubicBezTo>
                  <a:cubicBezTo>
                    <a:pt x="143" y="191"/>
                    <a:pt x="143" y="191"/>
                    <a:pt x="143" y="191"/>
                  </a:cubicBezTo>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6" name="Google Shape;5421;p35">
              <a:extLst>
                <a:ext uri="{FF2B5EF4-FFF2-40B4-BE49-F238E27FC236}">
                  <a16:creationId xmlns:a16="http://schemas.microsoft.com/office/drawing/2014/main" id="{D763C03D-20C0-4141-BB0B-B7B965F617FF}"/>
                </a:ext>
              </a:extLst>
            </p:cNvPr>
            <p:cNvSpPr/>
            <p:nvPr/>
          </p:nvSpPr>
          <p:spPr>
            <a:xfrm>
              <a:off x="3377" y="2298"/>
              <a:ext cx="277" cy="306"/>
            </a:xfrm>
            <a:custGeom>
              <a:avLst/>
              <a:gdLst/>
              <a:ahLst/>
              <a:cxnLst/>
              <a:rect l="l" t="t" r="r" b="b"/>
              <a:pathLst>
                <a:path w="161" h="178" extrusionOk="0">
                  <a:moveTo>
                    <a:pt x="152" y="170"/>
                  </a:moveTo>
                  <a:cubicBezTo>
                    <a:pt x="143" y="178"/>
                    <a:pt x="103" y="148"/>
                    <a:pt x="64" y="104"/>
                  </a:cubicBezTo>
                  <a:cubicBezTo>
                    <a:pt x="24" y="59"/>
                    <a:pt x="0" y="16"/>
                    <a:pt x="9" y="8"/>
                  </a:cubicBezTo>
                  <a:cubicBezTo>
                    <a:pt x="18" y="0"/>
                    <a:pt x="58" y="29"/>
                    <a:pt x="97" y="74"/>
                  </a:cubicBezTo>
                  <a:cubicBezTo>
                    <a:pt x="137" y="119"/>
                    <a:pt x="161" y="162"/>
                    <a:pt x="152" y="170"/>
                  </a:cubicBezTo>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7" name="Google Shape;5422;p35">
              <a:extLst>
                <a:ext uri="{FF2B5EF4-FFF2-40B4-BE49-F238E27FC236}">
                  <a16:creationId xmlns:a16="http://schemas.microsoft.com/office/drawing/2014/main" id="{23555596-14E3-491B-AA5C-B04ECCA1C2FE}"/>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8" name="Google Shape;5423;p35">
              <a:extLst>
                <a:ext uri="{FF2B5EF4-FFF2-40B4-BE49-F238E27FC236}">
                  <a16:creationId xmlns:a16="http://schemas.microsoft.com/office/drawing/2014/main" id="{7F7F91C3-B943-4845-89BA-7E971DF1F6FD}"/>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9" name="Google Shape;5424;p35">
              <a:extLst>
                <a:ext uri="{FF2B5EF4-FFF2-40B4-BE49-F238E27FC236}">
                  <a16:creationId xmlns:a16="http://schemas.microsoft.com/office/drawing/2014/main" id="{177F4C4B-E627-4207-ADAF-5BF07FC12AF4}"/>
                </a:ext>
              </a:extLst>
            </p:cNvPr>
            <p:cNvSpPr/>
            <p:nvPr/>
          </p:nvSpPr>
          <p:spPr>
            <a:xfrm>
              <a:off x="3461" y="2449"/>
              <a:ext cx="55" cy="58"/>
            </a:xfrm>
            <a:custGeom>
              <a:avLst/>
              <a:gdLst/>
              <a:ahLst/>
              <a:cxnLst/>
              <a:rect l="l" t="t" r="r" b="b"/>
              <a:pathLst>
                <a:path w="32" h="34" extrusionOk="0">
                  <a:moveTo>
                    <a:pt x="5" y="4"/>
                  </a:moveTo>
                  <a:cubicBezTo>
                    <a:pt x="0" y="9"/>
                    <a:pt x="0" y="18"/>
                    <a:pt x="6" y="25"/>
                  </a:cubicBezTo>
                  <a:cubicBezTo>
                    <a:pt x="12" y="32"/>
                    <a:pt x="21" y="34"/>
                    <a:pt x="27" y="29"/>
                  </a:cubicBezTo>
                  <a:cubicBezTo>
                    <a:pt x="32" y="25"/>
                    <a:pt x="31" y="15"/>
                    <a:pt x="25" y="8"/>
                  </a:cubicBezTo>
                  <a:cubicBezTo>
                    <a:pt x="19" y="2"/>
                    <a:pt x="10" y="0"/>
                    <a:pt x="5" y="4"/>
                  </a:cubicBezTo>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0" name="Google Shape;5425;p35">
              <a:extLst>
                <a:ext uri="{FF2B5EF4-FFF2-40B4-BE49-F238E27FC236}">
                  <a16:creationId xmlns:a16="http://schemas.microsoft.com/office/drawing/2014/main" id="{541EFE9C-52D4-465E-87A7-E286DA818860}"/>
                </a:ext>
              </a:extLst>
            </p:cNvPr>
            <p:cNvSpPr/>
            <p:nvPr/>
          </p:nvSpPr>
          <p:spPr>
            <a:xfrm>
              <a:off x="3631" y="2349"/>
              <a:ext cx="7" cy="243"/>
            </a:xfrm>
            <a:custGeom>
              <a:avLst/>
              <a:gdLst/>
              <a:ahLst/>
              <a:cxnLst/>
              <a:rect l="l" t="t" r="r" b="b"/>
              <a:pathLst>
                <a:path w="4" h="141" extrusionOk="0">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4" y="140"/>
                  </a:moveTo>
                  <a:cubicBezTo>
                    <a:pt x="3" y="141"/>
                    <a:pt x="2" y="141"/>
                    <a:pt x="0" y="141"/>
                  </a:cubicBezTo>
                  <a:cubicBezTo>
                    <a:pt x="2" y="141"/>
                    <a:pt x="3" y="141"/>
                    <a:pt x="4" y="14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1" name="Google Shape;5426;p35">
              <a:extLst>
                <a:ext uri="{FF2B5EF4-FFF2-40B4-BE49-F238E27FC236}">
                  <a16:creationId xmlns:a16="http://schemas.microsoft.com/office/drawing/2014/main" id="{2E299BC9-AB8B-49C9-B786-94BA872B9FCA}"/>
                </a:ext>
              </a:extLst>
            </p:cNvPr>
            <p:cNvSpPr/>
            <p:nvPr/>
          </p:nvSpPr>
          <p:spPr>
            <a:xfrm>
              <a:off x="3544" y="2349"/>
              <a:ext cx="152" cy="239"/>
            </a:xfrm>
            <a:custGeom>
              <a:avLst/>
              <a:gdLst/>
              <a:ahLst/>
              <a:cxnLst/>
              <a:rect l="l" t="t" r="r" b="b"/>
              <a:pathLst>
                <a:path w="89" h="139" extrusionOk="0">
                  <a:moveTo>
                    <a:pt x="50" y="0"/>
                  </a:moveTo>
                  <a:cubicBezTo>
                    <a:pt x="0" y="44"/>
                    <a:pt x="0" y="44"/>
                    <a:pt x="0" y="44"/>
                  </a:cubicBezTo>
                  <a:cubicBezTo>
                    <a:pt x="0" y="44"/>
                    <a:pt x="0" y="44"/>
                    <a:pt x="0" y="44"/>
                  </a:cubicBezTo>
                  <a:cubicBezTo>
                    <a:pt x="38" y="88"/>
                    <a:pt x="63" y="129"/>
                    <a:pt x="56" y="139"/>
                  </a:cubicBezTo>
                  <a:cubicBezTo>
                    <a:pt x="89" y="102"/>
                    <a:pt x="88" y="42"/>
                    <a:pt x="51" y="0"/>
                  </a:cubicBezTo>
                  <a:cubicBezTo>
                    <a:pt x="51" y="0"/>
                    <a:pt x="51" y="0"/>
                    <a:pt x="51" y="0"/>
                  </a:cubicBezTo>
                  <a:cubicBezTo>
                    <a:pt x="51" y="0"/>
                    <a:pt x="51" y="0"/>
                    <a:pt x="51" y="0"/>
                  </a:cubicBezTo>
                  <a:cubicBezTo>
                    <a:pt x="50" y="0"/>
                    <a:pt x="50" y="0"/>
                    <a:pt x="50"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2" name="Google Shape;5427;p35">
              <a:extLst>
                <a:ext uri="{FF2B5EF4-FFF2-40B4-BE49-F238E27FC236}">
                  <a16:creationId xmlns:a16="http://schemas.microsoft.com/office/drawing/2014/main" id="{63BC15E2-226B-427F-9DC9-7ED9E2613AC1}"/>
                </a:ext>
              </a:extLst>
            </p:cNvPr>
            <p:cNvSpPr/>
            <p:nvPr/>
          </p:nvSpPr>
          <p:spPr>
            <a:xfrm>
              <a:off x="3507" y="2425"/>
              <a:ext cx="145" cy="167"/>
            </a:xfrm>
            <a:custGeom>
              <a:avLst/>
              <a:gdLst/>
              <a:ahLst/>
              <a:cxnLst/>
              <a:rect l="l" t="t" r="r" b="b"/>
              <a:pathLst>
                <a:path w="84" h="97" extrusionOk="0">
                  <a:moveTo>
                    <a:pt x="21" y="0"/>
                  </a:moveTo>
                  <a:cubicBezTo>
                    <a:pt x="21" y="0"/>
                    <a:pt x="21" y="0"/>
                    <a:pt x="21" y="0"/>
                  </a:cubicBezTo>
                  <a:cubicBezTo>
                    <a:pt x="26" y="5"/>
                    <a:pt x="26" y="5"/>
                    <a:pt x="26" y="5"/>
                  </a:cubicBezTo>
                  <a:cubicBezTo>
                    <a:pt x="1" y="27"/>
                    <a:pt x="1" y="27"/>
                    <a:pt x="1" y="27"/>
                  </a:cubicBezTo>
                  <a:cubicBezTo>
                    <a:pt x="4" y="33"/>
                    <a:pt x="4" y="39"/>
                    <a:pt x="0" y="43"/>
                  </a:cubicBezTo>
                  <a:cubicBezTo>
                    <a:pt x="30" y="75"/>
                    <a:pt x="59"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4" y="97"/>
                    <a:pt x="75" y="97"/>
                    <a:pt x="76" y="96"/>
                  </a:cubicBezTo>
                  <a:cubicBezTo>
                    <a:pt x="76" y="96"/>
                    <a:pt x="76" y="96"/>
                    <a:pt x="76" y="96"/>
                  </a:cubicBezTo>
                  <a:cubicBezTo>
                    <a:pt x="77" y="95"/>
                    <a:pt x="77" y="95"/>
                    <a:pt x="77" y="95"/>
                  </a:cubicBezTo>
                  <a:cubicBezTo>
                    <a:pt x="77" y="95"/>
                    <a:pt x="77" y="95"/>
                    <a:pt x="77" y="95"/>
                  </a:cubicBezTo>
                  <a:cubicBezTo>
                    <a:pt x="84" y="85"/>
                    <a:pt x="59" y="44"/>
                    <a:pt x="21" y="0"/>
                  </a:cubicBezTo>
                  <a:cubicBezTo>
                    <a:pt x="21" y="0"/>
                    <a:pt x="21" y="0"/>
                    <a:pt x="21" y="0"/>
                  </a:cubicBezTo>
                </a:path>
              </a:pathLst>
            </a:custGeom>
            <a:solidFill>
              <a:srgbClr val="8092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3" name="Google Shape;5428;p35">
              <a:extLst>
                <a:ext uri="{FF2B5EF4-FFF2-40B4-BE49-F238E27FC236}">
                  <a16:creationId xmlns:a16="http://schemas.microsoft.com/office/drawing/2014/main" id="{A48DBEEA-6DC2-4E0D-88BD-9B4FD0CDAB48}"/>
                </a:ext>
              </a:extLst>
            </p:cNvPr>
            <p:cNvSpPr/>
            <p:nvPr/>
          </p:nvSpPr>
          <p:spPr>
            <a:xfrm>
              <a:off x="3502" y="2425"/>
              <a:ext cx="50" cy="46"/>
            </a:xfrm>
            <a:custGeom>
              <a:avLst/>
              <a:gdLst/>
              <a:ahLst/>
              <a:cxnLst/>
              <a:rect l="l" t="t" r="r" b="b"/>
              <a:pathLst>
                <a:path w="29" h="27" extrusionOk="0">
                  <a:moveTo>
                    <a:pt x="24" y="0"/>
                  </a:moveTo>
                  <a:cubicBezTo>
                    <a:pt x="0" y="21"/>
                    <a:pt x="0" y="21"/>
                    <a:pt x="0" y="21"/>
                  </a:cubicBezTo>
                  <a:cubicBezTo>
                    <a:pt x="1" y="22"/>
                    <a:pt x="1" y="22"/>
                    <a:pt x="1" y="22"/>
                  </a:cubicBezTo>
                  <a:cubicBezTo>
                    <a:pt x="2" y="24"/>
                    <a:pt x="3" y="25"/>
                    <a:pt x="4" y="27"/>
                  </a:cubicBezTo>
                  <a:cubicBezTo>
                    <a:pt x="29" y="5"/>
                    <a:pt x="29" y="5"/>
                    <a:pt x="29" y="5"/>
                  </a:cubicBezTo>
                  <a:cubicBezTo>
                    <a:pt x="24" y="0"/>
                    <a:pt x="24" y="0"/>
                    <a:pt x="24" y="0"/>
                  </a:cubicBezTo>
                </a:path>
              </a:pathLst>
            </a:custGeom>
            <a:solidFill>
              <a:srgbClr val="7272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4" name="Google Shape;5429;p35">
              <a:extLst>
                <a:ext uri="{FF2B5EF4-FFF2-40B4-BE49-F238E27FC236}">
                  <a16:creationId xmlns:a16="http://schemas.microsoft.com/office/drawing/2014/main" id="{BB08A9E9-1CFD-4CDF-8E05-8550F34EB684}"/>
                </a:ext>
              </a:extLst>
            </p:cNvPr>
            <p:cNvSpPr/>
            <p:nvPr/>
          </p:nvSpPr>
          <p:spPr>
            <a:xfrm>
              <a:off x="3470" y="2461"/>
              <a:ext cx="44" cy="43"/>
            </a:xfrm>
            <a:custGeom>
              <a:avLst/>
              <a:gdLst/>
              <a:ahLst/>
              <a:cxnLst/>
              <a:rect l="l" t="t" r="r" b="b"/>
              <a:pathLst>
                <a:path w="26" h="25" extrusionOk="0">
                  <a:moveTo>
                    <a:pt x="19" y="0"/>
                  </a:moveTo>
                  <a:cubicBezTo>
                    <a:pt x="0" y="17"/>
                    <a:pt x="0" y="17"/>
                    <a:pt x="0" y="17"/>
                  </a:cubicBezTo>
                  <a:cubicBezTo>
                    <a:pt x="1" y="18"/>
                    <a:pt x="1" y="18"/>
                    <a:pt x="1" y="18"/>
                  </a:cubicBezTo>
                  <a:cubicBezTo>
                    <a:pt x="5" y="22"/>
                    <a:pt x="10" y="25"/>
                    <a:pt x="15" y="25"/>
                  </a:cubicBezTo>
                  <a:cubicBezTo>
                    <a:pt x="17" y="25"/>
                    <a:pt x="20" y="24"/>
                    <a:pt x="22" y="22"/>
                  </a:cubicBezTo>
                  <a:cubicBezTo>
                    <a:pt x="22" y="22"/>
                    <a:pt x="22" y="22"/>
                    <a:pt x="22" y="22"/>
                  </a:cubicBezTo>
                  <a:cubicBezTo>
                    <a:pt x="22" y="22"/>
                    <a:pt x="22" y="22"/>
                    <a:pt x="22" y="22"/>
                  </a:cubicBezTo>
                  <a:cubicBezTo>
                    <a:pt x="26" y="18"/>
                    <a:pt x="26" y="12"/>
                    <a:pt x="23" y="6"/>
                  </a:cubicBezTo>
                  <a:cubicBezTo>
                    <a:pt x="22" y="4"/>
                    <a:pt x="21" y="3"/>
                    <a:pt x="20" y="1"/>
                  </a:cubicBezTo>
                  <a:cubicBezTo>
                    <a:pt x="20" y="1"/>
                    <a:pt x="20" y="1"/>
                    <a:pt x="19"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5" name="Google Shape;5430;p35">
              <a:extLst>
                <a:ext uri="{FF2B5EF4-FFF2-40B4-BE49-F238E27FC236}">
                  <a16:creationId xmlns:a16="http://schemas.microsoft.com/office/drawing/2014/main" id="{85213FA5-777A-46DF-8E54-D93880DDA7D7}"/>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6" name="Google Shape;5431;p35">
              <a:extLst>
                <a:ext uri="{FF2B5EF4-FFF2-40B4-BE49-F238E27FC236}">
                  <a16:creationId xmlns:a16="http://schemas.microsoft.com/office/drawing/2014/main" id="{8A10F521-5173-4BE5-90F0-8FF74393DE6F}"/>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7" name="Google Shape;5432;p35">
              <a:extLst>
                <a:ext uri="{FF2B5EF4-FFF2-40B4-BE49-F238E27FC236}">
                  <a16:creationId xmlns:a16="http://schemas.microsoft.com/office/drawing/2014/main" id="{85AD8E37-C0BB-43E0-A22B-A40B041A42A5}"/>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8" name="Google Shape;5433;p35">
              <a:extLst>
                <a:ext uri="{FF2B5EF4-FFF2-40B4-BE49-F238E27FC236}">
                  <a16:creationId xmlns:a16="http://schemas.microsoft.com/office/drawing/2014/main" id="{9DE5CF1F-03BF-4DDA-9578-0F76382BD708}"/>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9" name="Google Shape;5434;p35">
              <a:extLst>
                <a:ext uri="{FF2B5EF4-FFF2-40B4-BE49-F238E27FC236}">
                  <a16:creationId xmlns:a16="http://schemas.microsoft.com/office/drawing/2014/main" id="{589D3A8A-4905-4659-B67C-88894426ED96}"/>
                </a:ext>
              </a:extLst>
            </p:cNvPr>
            <p:cNvSpPr/>
            <p:nvPr/>
          </p:nvSpPr>
          <p:spPr>
            <a:xfrm>
              <a:off x="3898" y="1819"/>
              <a:ext cx="307" cy="313"/>
            </a:xfrm>
            <a:custGeom>
              <a:avLst/>
              <a:gdLst/>
              <a:ahLst/>
              <a:cxnLst/>
              <a:rect l="l" t="t" r="r" b="b"/>
              <a:pathLst>
                <a:path w="179" h="182" extrusionOk="0">
                  <a:moveTo>
                    <a:pt x="116" y="171"/>
                  </a:moveTo>
                  <a:cubicBezTo>
                    <a:pt x="104" y="182"/>
                    <a:pt x="84" y="181"/>
                    <a:pt x="73" y="168"/>
                  </a:cubicBezTo>
                  <a:cubicBezTo>
                    <a:pt x="11" y="98"/>
                    <a:pt x="11" y="98"/>
                    <a:pt x="11" y="98"/>
                  </a:cubicBezTo>
                  <a:cubicBezTo>
                    <a:pt x="0" y="85"/>
                    <a:pt x="1" y="66"/>
                    <a:pt x="14" y="54"/>
                  </a:cubicBezTo>
                  <a:cubicBezTo>
                    <a:pt x="62" y="11"/>
                    <a:pt x="62" y="11"/>
                    <a:pt x="62" y="11"/>
                  </a:cubicBezTo>
                  <a:cubicBezTo>
                    <a:pt x="75" y="0"/>
                    <a:pt x="95" y="1"/>
                    <a:pt x="106" y="14"/>
                  </a:cubicBezTo>
                  <a:cubicBezTo>
                    <a:pt x="168" y="84"/>
                    <a:pt x="168" y="84"/>
                    <a:pt x="168" y="84"/>
                  </a:cubicBezTo>
                  <a:cubicBezTo>
                    <a:pt x="179" y="96"/>
                    <a:pt x="178" y="116"/>
                    <a:pt x="165" y="127"/>
                  </a:cubicBezTo>
                  <a:cubicBezTo>
                    <a:pt x="116" y="171"/>
                    <a:pt x="116" y="171"/>
                    <a:pt x="116" y="171"/>
                  </a:cubicBezTo>
                </a:path>
              </a:pathLst>
            </a:custGeom>
            <a:solidFill>
              <a:srgbClr val="879C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0" name="Google Shape;5435;p35">
              <a:extLst>
                <a:ext uri="{FF2B5EF4-FFF2-40B4-BE49-F238E27FC236}">
                  <a16:creationId xmlns:a16="http://schemas.microsoft.com/office/drawing/2014/main" id="{136DCE08-9212-4EB6-8824-F9796CA8F3A1}"/>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1" name="Google Shape;5436;p35">
              <a:extLst>
                <a:ext uri="{FF2B5EF4-FFF2-40B4-BE49-F238E27FC236}">
                  <a16:creationId xmlns:a16="http://schemas.microsoft.com/office/drawing/2014/main" id="{63C12768-B993-4F14-8FC7-797987423FDA}"/>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2" name="Google Shape;5437;p35">
              <a:extLst>
                <a:ext uri="{FF2B5EF4-FFF2-40B4-BE49-F238E27FC236}">
                  <a16:creationId xmlns:a16="http://schemas.microsoft.com/office/drawing/2014/main" id="{6E0217B1-CCCF-4F2B-904D-8D471A4C7096}"/>
                </a:ext>
              </a:extLst>
            </p:cNvPr>
            <p:cNvSpPr/>
            <p:nvPr/>
          </p:nvSpPr>
          <p:spPr>
            <a:xfrm>
              <a:off x="3564" y="2225"/>
              <a:ext cx="186" cy="207"/>
            </a:xfrm>
            <a:custGeom>
              <a:avLst/>
              <a:gdLst/>
              <a:ahLst/>
              <a:cxnLst/>
              <a:rect l="l" t="t" r="r" b="b"/>
              <a:pathLst>
                <a:path w="108" h="120" extrusionOk="0">
                  <a:moveTo>
                    <a:pt x="104" y="117"/>
                  </a:moveTo>
                  <a:cubicBezTo>
                    <a:pt x="101" y="120"/>
                    <a:pt x="96" y="119"/>
                    <a:pt x="93" y="116"/>
                  </a:cubicBezTo>
                  <a:cubicBezTo>
                    <a:pt x="3" y="15"/>
                    <a:pt x="3" y="15"/>
                    <a:pt x="3" y="15"/>
                  </a:cubicBezTo>
                  <a:cubicBezTo>
                    <a:pt x="0" y="12"/>
                    <a:pt x="0" y="6"/>
                    <a:pt x="4" y="3"/>
                  </a:cubicBezTo>
                  <a:cubicBezTo>
                    <a:pt x="7" y="0"/>
                    <a:pt x="13" y="1"/>
                    <a:pt x="16" y="4"/>
                  </a:cubicBezTo>
                  <a:cubicBezTo>
                    <a:pt x="105" y="105"/>
                    <a:pt x="105" y="105"/>
                    <a:pt x="105" y="105"/>
                  </a:cubicBezTo>
                  <a:cubicBezTo>
                    <a:pt x="108" y="109"/>
                    <a:pt x="108" y="114"/>
                    <a:pt x="104" y="117"/>
                  </a:cubicBezTo>
                </a:path>
              </a:pathLst>
            </a:custGeom>
            <a:solidFill>
              <a:srgbClr val="879C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3" name="Google Shape;5438;p35">
              <a:extLst>
                <a:ext uri="{FF2B5EF4-FFF2-40B4-BE49-F238E27FC236}">
                  <a16:creationId xmlns:a16="http://schemas.microsoft.com/office/drawing/2014/main" id="{88EB79CE-6065-4C69-B57E-01DF3CAA0FCA}"/>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close/>
                  <a:moveTo>
                    <a:pt x="197" y="34"/>
                  </a:moveTo>
                  <a:lnTo>
                    <a:pt x="197" y="34"/>
                  </a:lnTo>
                  <a:lnTo>
                    <a:pt x="268" y="112"/>
                  </a:lnTo>
                  <a:lnTo>
                    <a:pt x="287" y="134"/>
                  </a:lnTo>
                  <a:lnTo>
                    <a:pt x="197" y="34"/>
                  </a:lnTo>
                  <a:close/>
                  <a:moveTo>
                    <a:pt x="436" y="0"/>
                  </a:moveTo>
                  <a:lnTo>
                    <a:pt x="364" y="65"/>
                  </a:lnTo>
                  <a:lnTo>
                    <a:pt x="364" y="65"/>
                  </a:lnTo>
                  <a:lnTo>
                    <a:pt x="436" y="0"/>
                  </a:ln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4" name="Google Shape;5439;p35">
              <a:extLst>
                <a:ext uri="{FF2B5EF4-FFF2-40B4-BE49-F238E27FC236}">
                  <a16:creationId xmlns:a16="http://schemas.microsoft.com/office/drawing/2014/main" id="{254DA64E-51CC-4292-89D2-CE84CC97CBD6}"/>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moveTo>
                    <a:pt x="197" y="34"/>
                  </a:moveTo>
                  <a:lnTo>
                    <a:pt x="197" y="34"/>
                  </a:lnTo>
                  <a:lnTo>
                    <a:pt x="268" y="112"/>
                  </a:lnTo>
                  <a:lnTo>
                    <a:pt x="287" y="134"/>
                  </a:lnTo>
                  <a:lnTo>
                    <a:pt x="197" y="34"/>
                  </a:lnTo>
                  <a:moveTo>
                    <a:pt x="436" y="0"/>
                  </a:moveTo>
                  <a:lnTo>
                    <a:pt x="364" y="65"/>
                  </a:lnTo>
                  <a:lnTo>
                    <a:pt x="364" y="65"/>
                  </a:lnTo>
                  <a:lnTo>
                    <a:pt x="436"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5" name="Google Shape;5440;p35">
              <a:extLst>
                <a:ext uri="{FF2B5EF4-FFF2-40B4-BE49-F238E27FC236}">
                  <a16:creationId xmlns:a16="http://schemas.microsoft.com/office/drawing/2014/main" id="{29251748-3869-44AF-A368-EB3DA3D050BB}"/>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close/>
                </a:path>
              </a:pathLst>
            </a:custGeom>
            <a:solidFill>
              <a:srgbClr val="9696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6" name="Google Shape;5441;p35">
              <a:extLst>
                <a:ext uri="{FF2B5EF4-FFF2-40B4-BE49-F238E27FC236}">
                  <a16:creationId xmlns:a16="http://schemas.microsoft.com/office/drawing/2014/main" id="{C0E87059-1D86-4719-9135-7711794BD8E5}"/>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7" name="Google Shape;5442;p35">
              <a:extLst>
                <a:ext uri="{FF2B5EF4-FFF2-40B4-BE49-F238E27FC236}">
                  <a16:creationId xmlns:a16="http://schemas.microsoft.com/office/drawing/2014/main" id="{C26E9B74-177A-4DC5-903E-ABF5FBF3C3A0}"/>
                </a:ext>
              </a:extLst>
            </p:cNvPr>
            <p:cNvSpPr/>
            <p:nvPr/>
          </p:nvSpPr>
          <p:spPr>
            <a:xfrm>
              <a:off x="3666" y="2102"/>
              <a:ext cx="331" cy="306"/>
            </a:xfrm>
            <a:custGeom>
              <a:avLst/>
              <a:gdLst/>
              <a:ahLst/>
              <a:cxnLst/>
              <a:rect l="l" t="t" r="r" b="b"/>
              <a:pathLst>
                <a:path w="193" h="178" extrusionOk="0">
                  <a:moveTo>
                    <a:pt x="142" y="0"/>
                  </a:moveTo>
                  <a:cubicBezTo>
                    <a:pt x="0" y="125"/>
                    <a:pt x="0" y="125"/>
                    <a:pt x="0" y="125"/>
                  </a:cubicBezTo>
                  <a:cubicBezTo>
                    <a:pt x="46" y="177"/>
                    <a:pt x="46" y="177"/>
                    <a:pt x="46" y="177"/>
                  </a:cubicBezTo>
                  <a:cubicBezTo>
                    <a:pt x="46" y="177"/>
                    <a:pt x="46" y="177"/>
                    <a:pt x="46" y="178"/>
                  </a:cubicBezTo>
                  <a:cubicBezTo>
                    <a:pt x="104" y="137"/>
                    <a:pt x="104" y="137"/>
                    <a:pt x="104" y="137"/>
                  </a:cubicBezTo>
                  <a:cubicBezTo>
                    <a:pt x="193" y="58"/>
                    <a:pt x="193" y="58"/>
                    <a:pt x="193" y="58"/>
                  </a:cubicBezTo>
                  <a:cubicBezTo>
                    <a:pt x="182" y="46"/>
                    <a:pt x="182" y="46"/>
                    <a:pt x="182" y="46"/>
                  </a:cubicBezTo>
                  <a:cubicBezTo>
                    <a:pt x="142" y="0"/>
                    <a:pt x="142" y="0"/>
                    <a:pt x="142"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8" name="Google Shape;5443;p35">
              <a:extLst>
                <a:ext uri="{FF2B5EF4-FFF2-40B4-BE49-F238E27FC236}">
                  <a16:creationId xmlns:a16="http://schemas.microsoft.com/office/drawing/2014/main" id="{47E5CABC-B982-4DBB-9BEE-668809CBEDE5}"/>
                </a:ext>
              </a:extLst>
            </p:cNvPr>
            <p:cNvSpPr/>
            <p:nvPr/>
          </p:nvSpPr>
          <p:spPr>
            <a:xfrm>
              <a:off x="4020" y="1904"/>
              <a:ext cx="180" cy="199"/>
            </a:xfrm>
            <a:custGeom>
              <a:avLst/>
              <a:gdLst/>
              <a:ahLst/>
              <a:cxnLst/>
              <a:rect l="l" t="t" r="r" b="b"/>
              <a:pathLst>
                <a:path w="105" h="116" extrusionOk="0">
                  <a:moveTo>
                    <a:pt x="66" y="0"/>
                  </a:moveTo>
                  <a:cubicBezTo>
                    <a:pt x="0" y="58"/>
                    <a:pt x="0" y="58"/>
                    <a:pt x="0" y="58"/>
                  </a:cubicBezTo>
                  <a:cubicBezTo>
                    <a:pt x="52" y="116"/>
                    <a:pt x="52" y="116"/>
                    <a:pt x="52" y="116"/>
                  </a:cubicBezTo>
                  <a:cubicBezTo>
                    <a:pt x="94" y="78"/>
                    <a:pt x="94" y="78"/>
                    <a:pt x="94" y="78"/>
                  </a:cubicBezTo>
                  <a:cubicBezTo>
                    <a:pt x="101" y="72"/>
                    <a:pt x="105" y="64"/>
                    <a:pt x="105" y="55"/>
                  </a:cubicBezTo>
                  <a:cubicBezTo>
                    <a:pt x="105" y="48"/>
                    <a:pt x="102" y="40"/>
                    <a:pt x="97" y="35"/>
                  </a:cubicBezTo>
                  <a:cubicBezTo>
                    <a:pt x="97" y="35"/>
                    <a:pt x="97" y="35"/>
                    <a:pt x="97" y="35"/>
                  </a:cubicBezTo>
                  <a:cubicBezTo>
                    <a:pt x="66" y="0"/>
                    <a:pt x="66" y="0"/>
                    <a:pt x="66" y="0"/>
                  </a:cubicBezTo>
                </a:path>
              </a:pathLst>
            </a:custGeom>
            <a:solidFill>
              <a:srgbClr val="6C7D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9" name="Google Shape;5444;p35">
              <a:extLst>
                <a:ext uri="{FF2B5EF4-FFF2-40B4-BE49-F238E27FC236}">
                  <a16:creationId xmlns:a16="http://schemas.microsoft.com/office/drawing/2014/main" id="{B4AEB3A4-A152-4B7A-8247-10A30BE074FD}"/>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close/>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0" name="Google Shape;5445;p35">
              <a:extLst>
                <a:ext uri="{FF2B5EF4-FFF2-40B4-BE49-F238E27FC236}">
                  <a16:creationId xmlns:a16="http://schemas.microsoft.com/office/drawing/2014/main" id="{07DB1A04-E78E-4C39-BDA4-F6C5BC398C7A}"/>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1" name="Google Shape;5446;p35">
              <a:extLst>
                <a:ext uri="{FF2B5EF4-FFF2-40B4-BE49-F238E27FC236}">
                  <a16:creationId xmlns:a16="http://schemas.microsoft.com/office/drawing/2014/main" id="{80065D49-7BFC-401F-9601-0D0974C82A81}"/>
                </a:ext>
              </a:extLst>
            </p:cNvPr>
            <p:cNvSpPr/>
            <p:nvPr/>
          </p:nvSpPr>
          <p:spPr>
            <a:xfrm>
              <a:off x="3724" y="2425"/>
              <a:ext cx="19" cy="5"/>
            </a:xfrm>
            <a:custGeom>
              <a:avLst/>
              <a:gdLst/>
              <a:ahLst/>
              <a:cxnLst/>
              <a:rect l="l" t="t" r="r" b="b"/>
              <a:pathLst>
                <a:path w="11" h="3" extrusionOk="0">
                  <a:moveTo>
                    <a:pt x="6" y="3"/>
                  </a:moveTo>
                  <a:cubicBezTo>
                    <a:pt x="6" y="3"/>
                    <a:pt x="6" y="3"/>
                    <a:pt x="6" y="3"/>
                  </a:cubicBezTo>
                  <a:cubicBezTo>
                    <a:pt x="6" y="3"/>
                    <a:pt x="6" y="3"/>
                    <a:pt x="6" y="3"/>
                  </a:cubicBezTo>
                  <a:cubicBezTo>
                    <a:pt x="6" y="3"/>
                    <a:pt x="6" y="3"/>
                    <a:pt x="6" y="3"/>
                  </a:cubicBezTo>
                  <a:moveTo>
                    <a:pt x="11" y="1"/>
                  </a:moveTo>
                  <a:cubicBezTo>
                    <a:pt x="10" y="2"/>
                    <a:pt x="8" y="3"/>
                    <a:pt x="6" y="3"/>
                  </a:cubicBezTo>
                  <a:cubicBezTo>
                    <a:pt x="8" y="3"/>
                    <a:pt x="10" y="2"/>
                    <a:pt x="11"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2" name="Google Shape;5447;p35">
              <a:extLst>
                <a:ext uri="{FF2B5EF4-FFF2-40B4-BE49-F238E27FC236}">
                  <a16:creationId xmlns:a16="http://schemas.microsoft.com/office/drawing/2014/main" id="{1249F7E6-393B-4391-9414-91623F9E4509}"/>
                </a:ext>
              </a:extLst>
            </p:cNvPr>
            <p:cNvSpPr/>
            <p:nvPr/>
          </p:nvSpPr>
          <p:spPr>
            <a:xfrm>
              <a:off x="3645" y="2317"/>
              <a:ext cx="105" cy="113"/>
            </a:xfrm>
            <a:custGeom>
              <a:avLst/>
              <a:gdLst/>
              <a:ahLst/>
              <a:cxnLst/>
              <a:rect l="l" t="t" r="r" b="b"/>
              <a:pathLst>
                <a:path w="61" h="66" extrusionOk="0">
                  <a:moveTo>
                    <a:pt x="12" y="0"/>
                  </a:moveTo>
                  <a:cubicBezTo>
                    <a:pt x="0" y="11"/>
                    <a:pt x="0" y="11"/>
                    <a:pt x="0" y="11"/>
                  </a:cubicBezTo>
                  <a:cubicBezTo>
                    <a:pt x="46" y="63"/>
                    <a:pt x="46" y="63"/>
                    <a:pt x="46" y="63"/>
                  </a:cubicBezTo>
                  <a:cubicBezTo>
                    <a:pt x="46" y="63"/>
                    <a:pt x="46" y="63"/>
                    <a:pt x="46" y="63"/>
                  </a:cubicBezTo>
                  <a:cubicBezTo>
                    <a:pt x="46" y="63"/>
                    <a:pt x="46" y="63"/>
                    <a:pt x="46" y="63"/>
                  </a:cubicBezTo>
                  <a:cubicBezTo>
                    <a:pt x="46" y="63"/>
                    <a:pt x="46" y="63"/>
                    <a:pt x="46" y="63"/>
                  </a:cubicBezTo>
                  <a:cubicBezTo>
                    <a:pt x="46" y="63"/>
                    <a:pt x="46" y="63"/>
                    <a:pt x="46" y="63"/>
                  </a:cubicBezTo>
                  <a:cubicBezTo>
                    <a:pt x="48" y="65"/>
                    <a:pt x="50" y="66"/>
                    <a:pt x="52" y="66"/>
                  </a:cubicBezTo>
                  <a:cubicBezTo>
                    <a:pt x="52" y="66"/>
                    <a:pt x="52" y="66"/>
                    <a:pt x="52" y="66"/>
                  </a:cubicBezTo>
                  <a:cubicBezTo>
                    <a:pt x="52" y="66"/>
                    <a:pt x="52" y="66"/>
                    <a:pt x="52" y="66"/>
                  </a:cubicBezTo>
                  <a:cubicBezTo>
                    <a:pt x="54" y="66"/>
                    <a:pt x="56" y="65"/>
                    <a:pt x="57" y="64"/>
                  </a:cubicBezTo>
                  <a:cubicBezTo>
                    <a:pt x="57" y="64"/>
                    <a:pt x="57" y="64"/>
                    <a:pt x="57" y="64"/>
                  </a:cubicBezTo>
                  <a:cubicBezTo>
                    <a:pt x="61" y="61"/>
                    <a:pt x="61" y="56"/>
                    <a:pt x="58" y="53"/>
                  </a:cubicBezTo>
                  <a:cubicBezTo>
                    <a:pt x="58" y="53"/>
                    <a:pt x="58" y="53"/>
                    <a:pt x="58" y="53"/>
                  </a:cubicBezTo>
                  <a:cubicBezTo>
                    <a:pt x="58" y="53"/>
                    <a:pt x="58" y="53"/>
                    <a:pt x="58" y="53"/>
                  </a:cubicBezTo>
                  <a:cubicBezTo>
                    <a:pt x="58" y="52"/>
                    <a:pt x="58" y="52"/>
                    <a:pt x="58" y="52"/>
                  </a:cubicBezTo>
                  <a:cubicBezTo>
                    <a:pt x="12" y="0"/>
                    <a:pt x="12" y="0"/>
                    <a:pt x="12" y="0"/>
                  </a:cubicBezTo>
                </a:path>
              </a:pathLst>
            </a:custGeom>
            <a:solidFill>
              <a:srgbClr val="6C7D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3" name="Google Shape;5448;p35">
              <a:extLst>
                <a:ext uri="{FF2B5EF4-FFF2-40B4-BE49-F238E27FC236}">
                  <a16:creationId xmlns:a16="http://schemas.microsoft.com/office/drawing/2014/main" id="{8F6C9832-97AF-4EF1-9EF7-C65181707876}"/>
                </a:ext>
              </a:extLst>
            </p:cNvPr>
            <p:cNvSpPr/>
            <p:nvPr/>
          </p:nvSpPr>
          <p:spPr>
            <a:xfrm>
              <a:off x="3258" y="2409"/>
              <a:ext cx="239" cy="289"/>
            </a:xfrm>
            <a:custGeom>
              <a:avLst/>
              <a:gdLst/>
              <a:ahLst/>
              <a:cxnLst/>
              <a:rect l="l" t="t" r="r" b="b"/>
              <a:pathLst>
                <a:path w="139" h="168" extrusionOk="0">
                  <a:moveTo>
                    <a:pt x="5" y="0"/>
                  </a:moveTo>
                  <a:cubicBezTo>
                    <a:pt x="4" y="0"/>
                    <a:pt x="4" y="0"/>
                    <a:pt x="4" y="0"/>
                  </a:cubicBezTo>
                  <a:cubicBezTo>
                    <a:pt x="2" y="0"/>
                    <a:pt x="0" y="2"/>
                    <a:pt x="1" y="4"/>
                  </a:cubicBezTo>
                  <a:cubicBezTo>
                    <a:pt x="1" y="4"/>
                    <a:pt x="1" y="4"/>
                    <a:pt x="1" y="4"/>
                  </a:cubicBezTo>
                  <a:cubicBezTo>
                    <a:pt x="1" y="4"/>
                    <a:pt x="5" y="34"/>
                    <a:pt x="24" y="69"/>
                  </a:cubicBezTo>
                  <a:cubicBezTo>
                    <a:pt x="43" y="105"/>
                    <a:pt x="76" y="146"/>
                    <a:pt x="133" y="167"/>
                  </a:cubicBezTo>
                  <a:cubicBezTo>
                    <a:pt x="133" y="167"/>
                    <a:pt x="134" y="168"/>
                    <a:pt x="134" y="168"/>
                  </a:cubicBezTo>
                  <a:cubicBezTo>
                    <a:pt x="136" y="168"/>
                    <a:pt x="138" y="167"/>
                    <a:pt x="138" y="165"/>
                  </a:cubicBezTo>
                  <a:cubicBezTo>
                    <a:pt x="139" y="163"/>
                    <a:pt x="138" y="161"/>
                    <a:pt x="136" y="160"/>
                  </a:cubicBezTo>
                  <a:cubicBezTo>
                    <a:pt x="81" y="139"/>
                    <a:pt x="49" y="100"/>
                    <a:pt x="31" y="66"/>
                  </a:cubicBezTo>
                  <a:cubicBezTo>
                    <a:pt x="22" y="49"/>
                    <a:pt x="16" y="33"/>
                    <a:pt x="13" y="21"/>
                  </a:cubicBezTo>
                  <a:cubicBezTo>
                    <a:pt x="11" y="16"/>
                    <a:pt x="10" y="11"/>
                    <a:pt x="10" y="8"/>
                  </a:cubicBezTo>
                  <a:cubicBezTo>
                    <a:pt x="9" y="6"/>
                    <a:pt x="9" y="5"/>
                    <a:pt x="9" y="4"/>
                  </a:cubicBezTo>
                  <a:cubicBezTo>
                    <a:pt x="9" y="4"/>
                    <a:pt x="9" y="3"/>
                    <a:pt x="9" y="3"/>
                  </a:cubicBezTo>
                  <a:cubicBezTo>
                    <a:pt x="9" y="3"/>
                    <a:pt x="9" y="3"/>
                    <a:pt x="9" y="3"/>
                  </a:cubicBezTo>
                  <a:cubicBezTo>
                    <a:pt x="8" y="1"/>
                    <a:pt x="7" y="0"/>
                    <a:pt x="5"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4" name="Google Shape;5449;p35">
              <a:extLst>
                <a:ext uri="{FF2B5EF4-FFF2-40B4-BE49-F238E27FC236}">
                  <a16:creationId xmlns:a16="http://schemas.microsoft.com/office/drawing/2014/main" id="{1AE14602-7262-47B9-AA07-0F5AE2C9FFBF}"/>
                </a:ext>
              </a:extLst>
            </p:cNvPr>
            <p:cNvSpPr/>
            <p:nvPr/>
          </p:nvSpPr>
          <p:spPr>
            <a:xfrm>
              <a:off x="3332" y="2428"/>
              <a:ext cx="158" cy="191"/>
            </a:xfrm>
            <a:custGeom>
              <a:avLst/>
              <a:gdLst/>
              <a:ahLst/>
              <a:cxnLst/>
              <a:rect l="l" t="t" r="r" b="b"/>
              <a:pathLst>
                <a:path w="92" h="111" extrusionOk="0">
                  <a:moveTo>
                    <a:pt x="4" y="0"/>
                  </a:moveTo>
                  <a:cubicBezTo>
                    <a:pt x="4" y="0"/>
                    <a:pt x="3" y="0"/>
                    <a:pt x="3" y="0"/>
                  </a:cubicBezTo>
                  <a:cubicBezTo>
                    <a:pt x="1" y="1"/>
                    <a:pt x="0" y="3"/>
                    <a:pt x="0" y="5"/>
                  </a:cubicBezTo>
                  <a:cubicBezTo>
                    <a:pt x="0" y="5"/>
                    <a:pt x="3" y="24"/>
                    <a:pt x="15" y="47"/>
                  </a:cubicBezTo>
                  <a:cubicBezTo>
                    <a:pt x="27" y="70"/>
                    <a:pt x="49" y="97"/>
                    <a:pt x="86" y="111"/>
                  </a:cubicBezTo>
                  <a:cubicBezTo>
                    <a:pt x="86" y="111"/>
                    <a:pt x="87" y="111"/>
                    <a:pt x="87" y="111"/>
                  </a:cubicBezTo>
                  <a:cubicBezTo>
                    <a:pt x="89" y="111"/>
                    <a:pt x="90" y="110"/>
                    <a:pt x="91" y="109"/>
                  </a:cubicBezTo>
                  <a:cubicBezTo>
                    <a:pt x="92" y="106"/>
                    <a:pt x="91" y="104"/>
                    <a:pt x="89" y="103"/>
                  </a:cubicBezTo>
                  <a:cubicBezTo>
                    <a:pt x="54" y="90"/>
                    <a:pt x="34" y="65"/>
                    <a:pt x="22" y="44"/>
                  </a:cubicBezTo>
                  <a:cubicBezTo>
                    <a:pt x="16" y="33"/>
                    <a:pt x="13" y="23"/>
                    <a:pt x="11" y="15"/>
                  </a:cubicBezTo>
                  <a:cubicBezTo>
                    <a:pt x="10" y="12"/>
                    <a:pt x="9" y="9"/>
                    <a:pt x="8" y="7"/>
                  </a:cubicBezTo>
                  <a:cubicBezTo>
                    <a:pt x="8" y="6"/>
                    <a:pt x="8" y="5"/>
                    <a:pt x="8" y="4"/>
                  </a:cubicBezTo>
                  <a:cubicBezTo>
                    <a:pt x="8" y="4"/>
                    <a:pt x="8" y="4"/>
                    <a:pt x="8" y="4"/>
                  </a:cubicBezTo>
                  <a:cubicBezTo>
                    <a:pt x="8" y="4"/>
                    <a:pt x="8" y="4"/>
                    <a:pt x="8" y="4"/>
                  </a:cubicBezTo>
                  <a:cubicBezTo>
                    <a:pt x="8" y="2"/>
                    <a:pt x="6" y="0"/>
                    <a:pt x="4"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5" name="Google Shape;5450;p35">
              <a:extLst>
                <a:ext uri="{FF2B5EF4-FFF2-40B4-BE49-F238E27FC236}">
                  <a16:creationId xmlns:a16="http://schemas.microsoft.com/office/drawing/2014/main" id="{37EB2AA1-43AB-42C3-91A3-879D9E82D7E6}"/>
                </a:ext>
              </a:extLst>
            </p:cNvPr>
            <p:cNvSpPr/>
            <p:nvPr/>
          </p:nvSpPr>
          <p:spPr>
            <a:xfrm>
              <a:off x="3403" y="2458"/>
              <a:ext cx="94" cy="103"/>
            </a:xfrm>
            <a:custGeom>
              <a:avLst/>
              <a:gdLst/>
              <a:ahLst/>
              <a:cxnLst/>
              <a:rect l="l" t="t" r="r" b="b"/>
              <a:pathLst>
                <a:path w="55" h="60" extrusionOk="0">
                  <a:moveTo>
                    <a:pt x="5" y="0"/>
                  </a:moveTo>
                  <a:cubicBezTo>
                    <a:pt x="4" y="0"/>
                    <a:pt x="4" y="0"/>
                    <a:pt x="4" y="0"/>
                  </a:cubicBezTo>
                  <a:cubicBezTo>
                    <a:pt x="2" y="1"/>
                    <a:pt x="0" y="3"/>
                    <a:pt x="1" y="5"/>
                  </a:cubicBezTo>
                  <a:cubicBezTo>
                    <a:pt x="1" y="5"/>
                    <a:pt x="2" y="15"/>
                    <a:pt x="9" y="27"/>
                  </a:cubicBezTo>
                  <a:cubicBezTo>
                    <a:pt x="16" y="39"/>
                    <a:pt x="28" y="52"/>
                    <a:pt x="49" y="59"/>
                  </a:cubicBezTo>
                  <a:cubicBezTo>
                    <a:pt x="50" y="60"/>
                    <a:pt x="50" y="60"/>
                    <a:pt x="50" y="60"/>
                  </a:cubicBezTo>
                  <a:cubicBezTo>
                    <a:pt x="52" y="60"/>
                    <a:pt x="54" y="59"/>
                    <a:pt x="54" y="57"/>
                  </a:cubicBezTo>
                  <a:cubicBezTo>
                    <a:pt x="55" y="55"/>
                    <a:pt x="54" y="53"/>
                    <a:pt x="52" y="52"/>
                  </a:cubicBezTo>
                  <a:cubicBezTo>
                    <a:pt x="33" y="45"/>
                    <a:pt x="22" y="33"/>
                    <a:pt x="16" y="23"/>
                  </a:cubicBezTo>
                  <a:cubicBezTo>
                    <a:pt x="13" y="17"/>
                    <a:pt x="11" y="13"/>
                    <a:pt x="10" y="9"/>
                  </a:cubicBezTo>
                  <a:cubicBezTo>
                    <a:pt x="9" y="7"/>
                    <a:pt x="9" y="6"/>
                    <a:pt x="9" y="5"/>
                  </a:cubicBezTo>
                  <a:cubicBezTo>
                    <a:pt x="9" y="4"/>
                    <a:pt x="9" y="4"/>
                    <a:pt x="9" y="4"/>
                  </a:cubicBezTo>
                  <a:cubicBezTo>
                    <a:pt x="8" y="4"/>
                    <a:pt x="8" y="4"/>
                    <a:pt x="8" y="4"/>
                  </a:cubicBezTo>
                  <a:cubicBezTo>
                    <a:pt x="8" y="4"/>
                    <a:pt x="8" y="4"/>
                    <a:pt x="8" y="4"/>
                  </a:cubicBezTo>
                  <a:cubicBezTo>
                    <a:pt x="8" y="2"/>
                    <a:pt x="6" y="0"/>
                    <a:pt x="5"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pic>
        <p:nvPicPr>
          <p:cNvPr id="86" name="!!مورف55">
            <a:extLst>
              <a:ext uri="{FF2B5EF4-FFF2-40B4-BE49-F238E27FC236}">
                <a16:creationId xmlns:a16="http://schemas.microsoft.com/office/drawing/2014/main" id="{8ADAEE5E-A0F0-4C1E-8655-3D2FC8CA4763}"/>
              </a:ext>
            </a:extLst>
          </p:cNvPr>
          <p:cNvPicPr>
            <a:picLocks noChangeAspect="1"/>
          </p:cNvPicPr>
          <p:nvPr/>
        </p:nvPicPr>
        <p:blipFill rotWithShape="1">
          <a:blip r:embed="rId3">
            <a:duotone>
              <a:prstClr val="black"/>
              <a:schemeClr val="accent3">
                <a:tint val="45000"/>
                <a:satMod val="400000"/>
              </a:schemeClr>
            </a:duotone>
          </a:blip>
          <a:srcRect l="-4901" t="-5330" r="-2016" b="-19707"/>
          <a:stretch/>
        </p:blipFill>
        <p:spPr>
          <a:xfrm>
            <a:off x="10546161" y="3906680"/>
            <a:ext cx="894325" cy="1047812"/>
          </a:xfrm>
          <a:prstGeom prst="rect">
            <a:avLst/>
          </a:prstGeom>
        </p:spPr>
      </p:pic>
      <p:sp>
        <p:nvSpPr>
          <p:cNvPr id="87" name="مربع نص 86">
            <a:extLst>
              <a:ext uri="{FF2B5EF4-FFF2-40B4-BE49-F238E27FC236}">
                <a16:creationId xmlns:a16="http://schemas.microsoft.com/office/drawing/2014/main" id="{F7E45108-8B45-4E13-B630-37138C4B7B69}"/>
              </a:ext>
            </a:extLst>
          </p:cNvPr>
          <p:cNvSpPr txBox="1"/>
          <p:nvPr/>
        </p:nvSpPr>
        <p:spPr>
          <a:xfrm>
            <a:off x="905638" y="1017315"/>
            <a:ext cx="9891503" cy="830997"/>
          </a:xfrm>
          <a:prstGeom prst="rect">
            <a:avLst/>
          </a:prstGeom>
          <a:noFill/>
        </p:spPr>
        <p:txBody>
          <a:bodyPr wrap="square">
            <a:spAutoFit/>
          </a:bodyPr>
          <a:lstStyle/>
          <a:p>
            <a:r>
              <a:rPr lang="ar-SA" sz="2400" dirty="0">
                <a:solidFill>
                  <a:schemeClr val="bg1"/>
                </a:solidFill>
              </a:rPr>
              <a:t>يقطع مدار القمر مستوى مدار الأرض مرتين خلال الشهر الواحد، </a:t>
            </a:r>
          </a:p>
          <a:p>
            <a:r>
              <a:rPr lang="ar-SA" sz="2400" dirty="0">
                <a:solidFill>
                  <a:schemeClr val="bg1"/>
                </a:solidFill>
              </a:rPr>
              <a:t>فإن حدث التقاطع عند طور البدر يمر مباشرة في ظل الأرض، . </a:t>
            </a:r>
          </a:p>
        </p:txBody>
      </p:sp>
      <p:sp>
        <p:nvSpPr>
          <p:cNvPr id="88" name="مربع نص 87">
            <a:extLst>
              <a:ext uri="{FF2B5EF4-FFF2-40B4-BE49-F238E27FC236}">
                <a16:creationId xmlns:a16="http://schemas.microsoft.com/office/drawing/2014/main" id="{D6213CBC-9A6E-40FA-A0D4-78330470FC89}"/>
              </a:ext>
            </a:extLst>
          </p:cNvPr>
          <p:cNvSpPr txBox="1"/>
          <p:nvPr/>
        </p:nvSpPr>
        <p:spPr>
          <a:xfrm>
            <a:off x="4933950" y="363092"/>
            <a:ext cx="2345956" cy="523220"/>
          </a:xfrm>
          <a:prstGeom prst="rect">
            <a:avLst/>
          </a:prstGeom>
          <a:noFill/>
        </p:spPr>
        <p:txBody>
          <a:bodyPr wrap="square">
            <a:spAutoFit/>
          </a:bodyPr>
          <a:lstStyle/>
          <a:p>
            <a:pPr algn="ctr"/>
            <a:r>
              <a:rPr lang="ar-SA" sz="2800" dirty="0">
                <a:solidFill>
                  <a:srgbClr val="8CEEF8"/>
                </a:solidFill>
              </a:rPr>
              <a:t>خسوف القمر</a:t>
            </a:r>
          </a:p>
        </p:txBody>
      </p:sp>
      <p:sp>
        <p:nvSpPr>
          <p:cNvPr id="89" name="مربع نص 88">
            <a:extLst>
              <a:ext uri="{FF2B5EF4-FFF2-40B4-BE49-F238E27FC236}">
                <a16:creationId xmlns:a16="http://schemas.microsoft.com/office/drawing/2014/main" id="{1BEAC005-527B-4CC1-8DF5-4009CC9CC8E9}"/>
              </a:ext>
            </a:extLst>
          </p:cNvPr>
          <p:cNvSpPr txBox="1"/>
          <p:nvPr/>
        </p:nvSpPr>
        <p:spPr>
          <a:xfrm>
            <a:off x="575973" y="1873429"/>
            <a:ext cx="11353800" cy="461665"/>
          </a:xfrm>
          <a:prstGeom prst="rect">
            <a:avLst/>
          </a:prstGeom>
          <a:noFill/>
        </p:spPr>
        <p:txBody>
          <a:bodyPr wrap="square">
            <a:spAutoFit/>
          </a:bodyPr>
          <a:lstStyle/>
          <a:p>
            <a:r>
              <a:rPr lang="ar-SA" sz="2400" dirty="0">
                <a:solidFill>
                  <a:schemeClr val="bg1"/>
                </a:solidFill>
              </a:rPr>
              <a:t>فلا تسقط عليه أشعة الشمس مباشرة، فيكون القمر في هذا الوضع في حالة خسوف تام</a:t>
            </a:r>
            <a:endParaRPr lang="ar-SA" sz="2400" dirty="0"/>
          </a:p>
        </p:txBody>
      </p:sp>
    </p:spTree>
    <p:extLst>
      <p:ext uri="{BB962C8B-B14F-4D97-AF65-F5344CB8AC3E}">
        <p14:creationId xmlns:p14="http://schemas.microsoft.com/office/powerpoint/2010/main" val="643101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5334;p34">
            <a:extLst>
              <a:ext uri="{FF2B5EF4-FFF2-40B4-BE49-F238E27FC236}">
                <a16:creationId xmlns:a16="http://schemas.microsoft.com/office/drawing/2014/main" id="{1FCFCAD5-7FA2-4215-994B-E58E8624D615}"/>
              </a:ext>
            </a:extLst>
          </p:cNvPr>
          <p:cNvSpPr/>
          <p:nvPr/>
        </p:nvSpPr>
        <p:spPr>
          <a:xfrm rot="16200000">
            <a:off x="3336105" y="2043613"/>
            <a:ext cx="3396343" cy="4775899"/>
          </a:xfrm>
          <a:prstGeom prst="trapezoid">
            <a:avLst>
              <a:gd name="adj" fmla="val 16948"/>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nvGrpSpPr>
          <p:cNvPr id="20" name="Google Shape;5336;p34">
            <a:extLst>
              <a:ext uri="{FF2B5EF4-FFF2-40B4-BE49-F238E27FC236}">
                <a16:creationId xmlns:a16="http://schemas.microsoft.com/office/drawing/2014/main" id="{A3AABBC3-0612-4DE2-8886-A2DA24D2A711}"/>
              </a:ext>
            </a:extLst>
          </p:cNvPr>
          <p:cNvGrpSpPr/>
          <p:nvPr/>
        </p:nvGrpSpPr>
        <p:grpSpPr>
          <a:xfrm>
            <a:off x="969993" y="2830824"/>
            <a:ext cx="3195617" cy="3201477"/>
            <a:chOff x="795812" y="2126416"/>
            <a:chExt cx="2926293" cy="2931659"/>
          </a:xfrm>
        </p:grpSpPr>
        <p:sp>
          <p:nvSpPr>
            <p:cNvPr id="21" name="Google Shape;5337;p34">
              <a:extLst>
                <a:ext uri="{FF2B5EF4-FFF2-40B4-BE49-F238E27FC236}">
                  <a16:creationId xmlns:a16="http://schemas.microsoft.com/office/drawing/2014/main" id="{B771E5AE-0D23-4CA3-A0F6-68848D22B4BC}"/>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38;p34">
              <a:extLst>
                <a:ext uri="{FF2B5EF4-FFF2-40B4-BE49-F238E27FC236}">
                  <a16:creationId xmlns:a16="http://schemas.microsoft.com/office/drawing/2014/main" id="{5840D511-6EA8-4C34-8253-31C53FCB51A8}"/>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 name="Google Shape;5339;p34">
              <a:extLst>
                <a:ext uri="{FF2B5EF4-FFF2-40B4-BE49-F238E27FC236}">
                  <a16:creationId xmlns:a16="http://schemas.microsoft.com/office/drawing/2014/main" id="{1D4EC26D-7215-4C59-9EDF-C9511648AE62}"/>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5" name="Google Shape;5340;p34">
              <a:extLst>
                <a:ext uri="{FF2B5EF4-FFF2-40B4-BE49-F238E27FC236}">
                  <a16:creationId xmlns:a16="http://schemas.microsoft.com/office/drawing/2014/main" id="{86008128-42B4-421F-AB2F-E776B95AD34E}"/>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6" name="Google Shape;5341;p34">
              <a:extLst>
                <a:ext uri="{FF2B5EF4-FFF2-40B4-BE49-F238E27FC236}">
                  <a16:creationId xmlns:a16="http://schemas.microsoft.com/office/drawing/2014/main" id="{AD29EE3B-92AA-4581-AA08-C3560CAB7780}"/>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7" name="Google Shape;5342;p34">
              <a:extLst>
                <a:ext uri="{FF2B5EF4-FFF2-40B4-BE49-F238E27FC236}">
                  <a16:creationId xmlns:a16="http://schemas.microsoft.com/office/drawing/2014/main" id="{99312815-6397-4721-8353-454DAF7024B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8" name="Google Shape;5343;p34">
              <a:extLst>
                <a:ext uri="{FF2B5EF4-FFF2-40B4-BE49-F238E27FC236}">
                  <a16:creationId xmlns:a16="http://schemas.microsoft.com/office/drawing/2014/main" id="{ED84A216-EE62-4B73-8425-75552BA123B7}"/>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36" name="Google Shape;5352;p34">
            <a:extLst>
              <a:ext uri="{FF2B5EF4-FFF2-40B4-BE49-F238E27FC236}">
                <a16:creationId xmlns:a16="http://schemas.microsoft.com/office/drawing/2014/main" id="{4BE4CEA2-8DBF-45B4-A130-6F0BC72DC73B}"/>
              </a:ext>
            </a:extLst>
          </p:cNvPr>
          <p:cNvSpPr txBox="1">
            <a:spLocks noGrp="1"/>
          </p:cNvSpPr>
          <p:nvPr>
            <p:ph type="sldNum" idx="12"/>
          </p:nvPr>
        </p:nvSpPr>
        <p:spPr>
          <a:xfrm>
            <a:off x="10924796" y="6356352"/>
            <a:ext cx="429004" cy="3651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fld id="{00000000-1234-1234-1234-123412341234}" type="slidenum">
              <a:rPr lang="ar-EG"/>
              <a:t>43</a:t>
            </a:fld>
            <a:endParaRPr/>
          </a:p>
        </p:txBody>
      </p:sp>
      <p:pic>
        <p:nvPicPr>
          <p:cNvPr id="86" name="!!مورف55">
            <a:extLst>
              <a:ext uri="{FF2B5EF4-FFF2-40B4-BE49-F238E27FC236}">
                <a16:creationId xmlns:a16="http://schemas.microsoft.com/office/drawing/2014/main" id="{8ADAEE5E-A0F0-4C1E-8655-3D2FC8CA4763}"/>
              </a:ext>
            </a:extLst>
          </p:cNvPr>
          <p:cNvPicPr>
            <a:picLocks noChangeAspect="1"/>
          </p:cNvPicPr>
          <p:nvPr/>
        </p:nvPicPr>
        <p:blipFill rotWithShape="1">
          <a:blip r:embed="rId3">
            <a:duotone>
              <a:prstClr val="black"/>
              <a:schemeClr val="accent4">
                <a:tint val="45000"/>
                <a:satMod val="400000"/>
              </a:schemeClr>
            </a:duotone>
          </a:blip>
          <a:srcRect l="-4901" t="-5330" r="-2016" b="-19707"/>
          <a:stretch/>
        </p:blipFill>
        <p:spPr>
          <a:xfrm>
            <a:off x="9291252" y="2191669"/>
            <a:ext cx="894325" cy="1047812"/>
          </a:xfrm>
          <a:prstGeom prst="rect">
            <a:avLst/>
          </a:prstGeom>
        </p:spPr>
      </p:pic>
      <p:sp>
        <p:nvSpPr>
          <p:cNvPr id="87" name="مربع نص 86">
            <a:extLst>
              <a:ext uri="{FF2B5EF4-FFF2-40B4-BE49-F238E27FC236}">
                <a16:creationId xmlns:a16="http://schemas.microsoft.com/office/drawing/2014/main" id="{5611980F-769C-495D-B029-2B3EFF6347ED}"/>
              </a:ext>
            </a:extLst>
          </p:cNvPr>
          <p:cNvSpPr txBox="1"/>
          <p:nvPr/>
        </p:nvSpPr>
        <p:spPr>
          <a:xfrm>
            <a:off x="2066954" y="927404"/>
            <a:ext cx="8209751" cy="523220"/>
          </a:xfrm>
          <a:prstGeom prst="rect">
            <a:avLst/>
          </a:prstGeom>
          <a:noFill/>
        </p:spPr>
        <p:txBody>
          <a:bodyPr wrap="square">
            <a:spAutoFit/>
          </a:bodyPr>
          <a:lstStyle/>
          <a:p>
            <a:r>
              <a:rPr lang="ar-SA" sz="2800" dirty="0">
                <a:solidFill>
                  <a:schemeClr val="bg1"/>
                </a:solidFill>
              </a:rPr>
              <a:t>عندما يمر القمر جزئياً في ظل الأرض يحدث خسوف جزئي</a:t>
            </a:r>
          </a:p>
        </p:txBody>
      </p:sp>
      <p:sp>
        <p:nvSpPr>
          <p:cNvPr id="88" name="مربع نص 87">
            <a:extLst>
              <a:ext uri="{FF2B5EF4-FFF2-40B4-BE49-F238E27FC236}">
                <a16:creationId xmlns:a16="http://schemas.microsoft.com/office/drawing/2014/main" id="{E5093DD6-04B1-4A1F-ADA2-27B707F2A611}"/>
              </a:ext>
            </a:extLst>
          </p:cNvPr>
          <p:cNvSpPr txBox="1"/>
          <p:nvPr/>
        </p:nvSpPr>
        <p:spPr>
          <a:xfrm>
            <a:off x="4932972" y="205046"/>
            <a:ext cx="2345956" cy="523220"/>
          </a:xfrm>
          <a:prstGeom prst="rect">
            <a:avLst/>
          </a:prstGeom>
          <a:noFill/>
        </p:spPr>
        <p:txBody>
          <a:bodyPr wrap="square">
            <a:spAutoFit/>
          </a:bodyPr>
          <a:lstStyle/>
          <a:p>
            <a:pPr algn="ctr"/>
            <a:r>
              <a:rPr lang="ar-SA" sz="2800" dirty="0">
                <a:solidFill>
                  <a:srgbClr val="8CEEF8"/>
                </a:solidFill>
              </a:rPr>
              <a:t>خسوف القمر</a:t>
            </a:r>
          </a:p>
        </p:txBody>
      </p:sp>
      <p:sp>
        <p:nvSpPr>
          <p:cNvPr id="29" name="Google Shape;5344;p34">
            <a:extLst>
              <a:ext uri="{FF2B5EF4-FFF2-40B4-BE49-F238E27FC236}">
                <a16:creationId xmlns:a16="http://schemas.microsoft.com/office/drawing/2014/main" id="{51438A93-F909-46BA-B36A-DC8F10447FF0}"/>
              </a:ext>
            </a:extLst>
          </p:cNvPr>
          <p:cNvSpPr/>
          <p:nvPr/>
        </p:nvSpPr>
        <p:spPr>
          <a:xfrm rot="5400000">
            <a:off x="7273879" y="3262679"/>
            <a:ext cx="3628500" cy="2377151"/>
          </a:xfrm>
          <a:prstGeom prst="triangle">
            <a:avLst>
              <a:gd name="adj" fmla="val 0"/>
            </a:avLst>
          </a:prstGeom>
          <a:solidFill>
            <a:srgbClr val="7F7F7F">
              <a:alpha val="8800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351">
              <a:solidFill>
                <a:schemeClr val="lt1"/>
              </a:solidFill>
              <a:latin typeface="Tajawal"/>
              <a:ea typeface="Tajawal"/>
              <a:cs typeface="Tajawal"/>
              <a:sym typeface="Tajawal"/>
            </a:endParaRPr>
          </a:p>
        </p:txBody>
      </p:sp>
      <p:grpSp>
        <p:nvGrpSpPr>
          <p:cNvPr id="11" name="Google Shape;5327;p34">
            <a:extLst>
              <a:ext uri="{FF2B5EF4-FFF2-40B4-BE49-F238E27FC236}">
                <a16:creationId xmlns:a16="http://schemas.microsoft.com/office/drawing/2014/main" id="{4897ED70-3188-4836-81B8-40AE34B12A6D}"/>
              </a:ext>
            </a:extLst>
          </p:cNvPr>
          <p:cNvGrpSpPr/>
          <p:nvPr/>
        </p:nvGrpSpPr>
        <p:grpSpPr>
          <a:xfrm>
            <a:off x="6252873" y="2597638"/>
            <a:ext cx="3667865" cy="3667865"/>
            <a:chOff x="3384" y="1705"/>
            <a:chExt cx="912" cy="912"/>
          </a:xfrm>
        </p:grpSpPr>
        <p:sp>
          <p:nvSpPr>
            <p:cNvPr id="12" name="Google Shape;5328;p34">
              <a:extLst>
                <a:ext uri="{FF2B5EF4-FFF2-40B4-BE49-F238E27FC236}">
                  <a16:creationId xmlns:a16="http://schemas.microsoft.com/office/drawing/2014/main" id="{D1520695-C51E-472C-AF00-EBA22B222DF5}"/>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29;p34">
              <a:extLst>
                <a:ext uri="{FF2B5EF4-FFF2-40B4-BE49-F238E27FC236}">
                  <a16:creationId xmlns:a16="http://schemas.microsoft.com/office/drawing/2014/main" id="{057772BF-2950-42BE-A058-8B70F774657F}"/>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0;p34">
              <a:extLst>
                <a:ext uri="{FF2B5EF4-FFF2-40B4-BE49-F238E27FC236}">
                  <a16:creationId xmlns:a16="http://schemas.microsoft.com/office/drawing/2014/main" id="{AC8E1F48-5AAE-4EEB-BA73-B12155EF0346}"/>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31;p34">
              <a:extLst>
                <a:ext uri="{FF2B5EF4-FFF2-40B4-BE49-F238E27FC236}">
                  <a16:creationId xmlns:a16="http://schemas.microsoft.com/office/drawing/2014/main" id="{181024EA-75AD-4981-BEE9-3531332DB481}"/>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32;p34">
              <a:extLst>
                <a:ext uri="{FF2B5EF4-FFF2-40B4-BE49-F238E27FC236}">
                  <a16:creationId xmlns:a16="http://schemas.microsoft.com/office/drawing/2014/main" id="{B8BFE551-5B43-4BD5-9BD3-6735E9EE7837}"/>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33;p34">
              <a:extLst>
                <a:ext uri="{FF2B5EF4-FFF2-40B4-BE49-F238E27FC236}">
                  <a16:creationId xmlns:a16="http://schemas.microsoft.com/office/drawing/2014/main" id="{ED43540C-3487-4F27-A4B0-1480BDE80F16}"/>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grpSp>
        <p:nvGrpSpPr>
          <p:cNvPr id="37" name="Google Shape;5402;p35">
            <a:extLst>
              <a:ext uri="{FF2B5EF4-FFF2-40B4-BE49-F238E27FC236}">
                <a16:creationId xmlns:a16="http://schemas.microsoft.com/office/drawing/2014/main" id="{FB1FA322-9A76-4145-A98A-01304ECD25BC}"/>
              </a:ext>
            </a:extLst>
          </p:cNvPr>
          <p:cNvGrpSpPr/>
          <p:nvPr/>
        </p:nvGrpSpPr>
        <p:grpSpPr>
          <a:xfrm rot="16810152">
            <a:off x="7642115" y="1540243"/>
            <a:ext cx="712289" cy="1042688"/>
            <a:chOff x="3258" y="1544"/>
            <a:chExt cx="1164" cy="1230"/>
          </a:xfrm>
        </p:grpSpPr>
        <p:sp>
          <p:nvSpPr>
            <p:cNvPr id="38" name="Google Shape;5403;p35">
              <a:extLst>
                <a:ext uri="{FF2B5EF4-FFF2-40B4-BE49-F238E27FC236}">
                  <a16:creationId xmlns:a16="http://schemas.microsoft.com/office/drawing/2014/main" id="{7F4D08FA-36BD-4902-BCE3-AA1A4E9EF401}"/>
                </a:ext>
              </a:extLst>
            </p:cNvPr>
            <p:cNvSpPr/>
            <p:nvPr/>
          </p:nvSpPr>
          <p:spPr>
            <a:xfrm>
              <a:off x="3260" y="1546"/>
              <a:ext cx="1160" cy="12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39" name="Google Shape;5404;p35">
              <a:extLst>
                <a:ext uri="{FF2B5EF4-FFF2-40B4-BE49-F238E27FC236}">
                  <a16:creationId xmlns:a16="http://schemas.microsoft.com/office/drawing/2014/main" id="{E8942526-F4AA-4655-9B42-271F1F00263D}"/>
                </a:ext>
              </a:extLst>
            </p:cNvPr>
            <p:cNvSpPr/>
            <p:nvPr/>
          </p:nvSpPr>
          <p:spPr>
            <a:xfrm>
              <a:off x="3293" y="1544"/>
              <a:ext cx="484" cy="533"/>
            </a:xfrm>
            <a:custGeom>
              <a:avLst/>
              <a:gdLst/>
              <a:ahLst/>
              <a:cxnLst/>
              <a:rect l="l" t="t" r="r" b="b"/>
              <a:pathLst>
                <a:path w="484" h="533" extrusionOk="0">
                  <a:moveTo>
                    <a:pt x="0" y="179"/>
                  </a:moveTo>
                  <a:lnTo>
                    <a:pt x="201" y="0"/>
                  </a:lnTo>
                  <a:lnTo>
                    <a:pt x="484" y="399"/>
                  </a:lnTo>
                  <a:lnTo>
                    <a:pt x="333" y="533"/>
                  </a:lnTo>
                  <a:lnTo>
                    <a:pt x="0" y="179"/>
                  </a:lnTo>
                  <a:close/>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0" name="Google Shape;5405;p35">
              <a:extLst>
                <a:ext uri="{FF2B5EF4-FFF2-40B4-BE49-F238E27FC236}">
                  <a16:creationId xmlns:a16="http://schemas.microsoft.com/office/drawing/2014/main" id="{75C30B95-A34D-4523-B69B-00E62CE23189}"/>
                </a:ext>
              </a:extLst>
            </p:cNvPr>
            <p:cNvSpPr/>
            <p:nvPr/>
          </p:nvSpPr>
          <p:spPr>
            <a:xfrm>
              <a:off x="3293" y="1647"/>
              <a:ext cx="407" cy="430"/>
            </a:xfrm>
            <a:custGeom>
              <a:avLst/>
              <a:gdLst/>
              <a:ahLst/>
              <a:cxnLst/>
              <a:rect l="l" t="t" r="r" b="b"/>
              <a:pathLst>
                <a:path w="407" h="430" extrusionOk="0">
                  <a:moveTo>
                    <a:pt x="0" y="76"/>
                  </a:moveTo>
                  <a:lnTo>
                    <a:pt x="86" y="0"/>
                  </a:lnTo>
                  <a:lnTo>
                    <a:pt x="407" y="365"/>
                  </a:lnTo>
                  <a:lnTo>
                    <a:pt x="333" y="430"/>
                  </a:lnTo>
                  <a:lnTo>
                    <a:pt x="0" y="76"/>
                  </a:lnTo>
                  <a:close/>
                </a:path>
              </a:pathLst>
            </a:custGeom>
            <a:solidFill>
              <a:srgbClr val="7596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1" name="Google Shape;5406;p35">
              <a:extLst>
                <a:ext uri="{FF2B5EF4-FFF2-40B4-BE49-F238E27FC236}">
                  <a16:creationId xmlns:a16="http://schemas.microsoft.com/office/drawing/2014/main" id="{F27E59A6-4836-4D43-B6CF-700918D0C45A}"/>
                </a:ext>
              </a:extLst>
            </p:cNvPr>
            <p:cNvSpPr/>
            <p:nvPr/>
          </p:nvSpPr>
          <p:spPr>
            <a:xfrm>
              <a:off x="3683" y="2003"/>
              <a:ext cx="144" cy="142"/>
            </a:xfrm>
            <a:custGeom>
              <a:avLst/>
              <a:gdLst/>
              <a:ahLst/>
              <a:cxnLst/>
              <a:rect l="l" t="t" r="r" b="b"/>
              <a:pathLst>
                <a:path w="144" h="142" extrusionOk="0">
                  <a:moveTo>
                    <a:pt x="51" y="142"/>
                  </a:moveTo>
                  <a:lnTo>
                    <a:pt x="0" y="83"/>
                  </a:lnTo>
                  <a:lnTo>
                    <a:pt x="93" y="0"/>
                  </a:lnTo>
                  <a:lnTo>
                    <a:pt x="144" y="59"/>
                  </a:lnTo>
                  <a:lnTo>
                    <a:pt x="51" y="142"/>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2" name="Google Shape;5407;p35">
              <a:extLst>
                <a:ext uri="{FF2B5EF4-FFF2-40B4-BE49-F238E27FC236}">
                  <a16:creationId xmlns:a16="http://schemas.microsoft.com/office/drawing/2014/main" id="{EF62E3D6-B413-43C9-BEC4-68F7E7B74553}"/>
                </a:ext>
              </a:extLst>
            </p:cNvPr>
            <p:cNvSpPr/>
            <p:nvPr/>
          </p:nvSpPr>
          <p:spPr>
            <a:xfrm>
              <a:off x="3683" y="2059"/>
              <a:ext cx="82" cy="86"/>
            </a:xfrm>
            <a:custGeom>
              <a:avLst/>
              <a:gdLst/>
              <a:ahLst/>
              <a:cxnLst/>
              <a:rect l="l" t="t" r="r" b="b"/>
              <a:pathLst>
                <a:path w="82" h="86" extrusionOk="0">
                  <a:moveTo>
                    <a:pt x="51" y="86"/>
                  </a:moveTo>
                  <a:lnTo>
                    <a:pt x="0" y="27"/>
                  </a:lnTo>
                  <a:lnTo>
                    <a:pt x="31" y="0"/>
                  </a:lnTo>
                  <a:lnTo>
                    <a:pt x="82" y="56"/>
                  </a:lnTo>
                  <a:lnTo>
                    <a:pt x="51" y="86"/>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3" name="Google Shape;5408;p35">
              <a:extLst>
                <a:ext uri="{FF2B5EF4-FFF2-40B4-BE49-F238E27FC236}">
                  <a16:creationId xmlns:a16="http://schemas.microsoft.com/office/drawing/2014/main" id="{0E219433-0170-4F4A-A3B6-86460B441A3F}"/>
                </a:ext>
              </a:extLst>
            </p:cNvPr>
            <p:cNvSpPr/>
            <p:nvPr/>
          </p:nvSpPr>
          <p:spPr>
            <a:xfrm>
              <a:off x="3317" y="1577"/>
              <a:ext cx="440" cy="469"/>
            </a:xfrm>
            <a:custGeom>
              <a:avLst/>
              <a:gdLst/>
              <a:ahLst/>
              <a:cxnLst/>
              <a:rect l="l" t="t" r="r" b="b"/>
              <a:pathLst>
                <a:path w="440" h="469" extrusionOk="0">
                  <a:moveTo>
                    <a:pt x="3" y="122"/>
                  </a:moveTo>
                  <a:lnTo>
                    <a:pt x="0" y="125"/>
                  </a:lnTo>
                  <a:lnTo>
                    <a:pt x="37" y="163"/>
                  </a:lnTo>
                  <a:lnTo>
                    <a:pt x="12" y="184"/>
                  </a:lnTo>
                  <a:lnTo>
                    <a:pt x="15" y="189"/>
                  </a:lnTo>
                  <a:lnTo>
                    <a:pt x="41" y="167"/>
                  </a:lnTo>
                  <a:lnTo>
                    <a:pt x="75" y="201"/>
                  </a:lnTo>
                  <a:lnTo>
                    <a:pt x="50" y="225"/>
                  </a:lnTo>
                  <a:lnTo>
                    <a:pt x="53" y="229"/>
                  </a:lnTo>
                  <a:lnTo>
                    <a:pt x="79" y="205"/>
                  </a:lnTo>
                  <a:lnTo>
                    <a:pt x="115" y="241"/>
                  </a:lnTo>
                  <a:lnTo>
                    <a:pt x="87" y="265"/>
                  </a:lnTo>
                  <a:lnTo>
                    <a:pt x="91" y="268"/>
                  </a:lnTo>
                  <a:lnTo>
                    <a:pt x="118" y="244"/>
                  </a:lnTo>
                  <a:lnTo>
                    <a:pt x="153" y="279"/>
                  </a:lnTo>
                  <a:lnTo>
                    <a:pt x="125" y="304"/>
                  </a:lnTo>
                  <a:lnTo>
                    <a:pt x="129" y="308"/>
                  </a:lnTo>
                  <a:lnTo>
                    <a:pt x="158" y="282"/>
                  </a:lnTo>
                  <a:lnTo>
                    <a:pt x="192" y="318"/>
                  </a:lnTo>
                  <a:lnTo>
                    <a:pt x="161" y="344"/>
                  </a:lnTo>
                  <a:lnTo>
                    <a:pt x="166" y="347"/>
                  </a:lnTo>
                  <a:lnTo>
                    <a:pt x="196" y="322"/>
                  </a:lnTo>
                  <a:lnTo>
                    <a:pt x="230" y="356"/>
                  </a:lnTo>
                  <a:lnTo>
                    <a:pt x="199" y="383"/>
                  </a:lnTo>
                  <a:lnTo>
                    <a:pt x="202" y="387"/>
                  </a:lnTo>
                  <a:lnTo>
                    <a:pt x="235" y="359"/>
                  </a:lnTo>
                  <a:lnTo>
                    <a:pt x="269" y="396"/>
                  </a:lnTo>
                  <a:lnTo>
                    <a:pt x="237" y="423"/>
                  </a:lnTo>
                  <a:lnTo>
                    <a:pt x="240" y="428"/>
                  </a:lnTo>
                  <a:lnTo>
                    <a:pt x="273" y="399"/>
                  </a:lnTo>
                  <a:lnTo>
                    <a:pt x="309" y="433"/>
                  </a:lnTo>
                  <a:lnTo>
                    <a:pt x="275" y="464"/>
                  </a:lnTo>
                  <a:lnTo>
                    <a:pt x="278" y="468"/>
                  </a:lnTo>
                  <a:lnTo>
                    <a:pt x="312" y="437"/>
                  </a:lnTo>
                  <a:lnTo>
                    <a:pt x="345" y="469"/>
                  </a:lnTo>
                  <a:lnTo>
                    <a:pt x="349" y="466"/>
                  </a:lnTo>
                  <a:lnTo>
                    <a:pt x="316" y="433"/>
                  </a:lnTo>
                  <a:lnTo>
                    <a:pt x="340" y="413"/>
                  </a:lnTo>
                  <a:lnTo>
                    <a:pt x="371" y="445"/>
                  </a:lnTo>
                  <a:lnTo>
                    <a:pt x="374" y="442"/>
                  </a:lnTo>
                  <a:lnTo>
                    <a:pt x="345" y="409"/>
                  </a:lnTo>
                  <a:lnTo>
                    <a:pt x="379" y="378"/>
                  </a:lnTo>
                  <a:lnTo>
                    <a:pt x="409" y="413"/>
                  </a:lnTo>
                  <a:lnTo>
                    <a:pt x="412" y="409"/>
                  </a:lnTo>
                  <a:lnTo>
                    <a:pt x="383" y="375"/>
                  </a:lnTo>
                  <a:lnTo>
                    <a:pt x="407" y="353"/>
                  </a:lnTo>
                  <a:lnTo>
                    <a:pt x="434" y="389"/>
                  </a:lnTo>
                  <a:lnTo>
                    <a:pt x="440" y="385"/>
                  </a:lnTo>
                  <a:lnTo>
                    <a:pt x="412" y="349"/>
                  </a:lnTo>
                  <a:lnTo>
                    <a:pt x="434" y="328"/>
                  </a:lnTo>
                  <a:lnTo>
                    <a:pt x="431" y="325"/>
                  </a:lnTo>
                  <a:lnTo>
                    <a:pt x="409" y="346"/>
                  </a:lnTo>
                  <a:lnTo>
                    <a:pt x="378" y="306"/>
                  </a:lnTo>
                  <a:lnTo>
                    <a:pt x="402" y="284"/>
                  </a:lnTo>
                  <a:lnTo>
                    <a:pt x="398" y="280"/>
                  </a:lnTo>
                  <a:lnTo>
                    <a:pt x="374" y="303"/>
                  </a:lnTo>
                  <a:lnTo>
                    <a:pt x="343" y="263"/>
                  </a:lnTo>
                  <a:lnTo>
                    <a:pt x="371" y="239"/>
                  </a:lnTo>
                  <a:lnTo>
                    <a:pt x="367" y="236"/>
                  </a:lnTo>
                  <a:lnTo>
                    <a:pt x="340" y="258"/>
                  </a:lnTo>
                  <a:lnTo>
                    <a:pt x="311" y="220"/>
                  </a:lnTo>
                  <a:lnTo>
                    <a:pt x="338" y="194"/>
                  </a:lnTo>
                  <a:lnTo>
                    <a:pt x="335" y="191"/>
                  </a:lnTo>
                  <a:lnTo>
                    <a:pt x="307" y="215"/>
                  </a:lnTo>
                  <a:lnTo>
                    <a:pt x="276" y="177"/>
                  </a:lnTo>
                  <a:lnTo>
                    <a:pt x="306" y="150"/>
                  </a:lnTo>
                  <a:lnTo>
                    <a:pt x="304" y="146"/>
                  </a:lnTo>
                  <a:lnTo>
                    <a:pt x="273" y="172"/>
                  </a:lnTo>
                  <a:lnTo>
                    <a:pt x="244" y="132"/>
                  </a:lnTo>
                  <a:lnTo>
                    <a:pt x="275" y="105"/>
                  </a:lnTo>
                  <a:lnTo>
                    <a:pt x="271" y="101"/>
                  </a:lnTo>
                  <a:lnTo>
                    <a:pt x="240" y="129"/>
                  </a:lnTo>
                  <a:lnTo>
                    <a:pt x="209" y="89"/>
                  </a:lnTo>
                  <a:lnTo>
                    <a:pt x="242" y="60"/>
                  </a:lnTo>
                  <a:lnTo>
                    <a:pt x="239" y="57"/>
                  </a:lnTo>
                  <a:lnTo>
                    <a:pt x="206" y="86"/>
                  </a:lnTo>
                  <a:lnTo>
                    <a:pt x="175" y="46"/>
                  </a:lnTo>
                  <a:lnTo>
                    <a:pt x="211" y="15"/>
                  </a:lnTo>
                  <a:lnTo>
                    <a:pt x="208" y="12"/>
                  </a:lnTo>
                  <a:lnTo>
                    <a:pt x="173" y="43"/>
                  </a:lnTo>
                  <a:lnTo>
                    <a:pt x="139" y="0"/>
                  </a:lnTo>
                  <a:lnTo>
                    <a:pt x="135" y="3"/>
                  </a:lnTo>
                  <a:lnTo>
                    <a:pt x="168" y="46"/>
                  </a:lnTo>
                  <a:lnTo>
                    <a:pt x="134" y="77"/>
                  </a:lnTo>
                  <a:lnTo>
                    <a:pt x="99" y="36"/>
                  </a:lnTo>
                  <a:lnTo>
                    <a:pt x="96" y="39"/>
                  </a:lnTo>
                  <a:lnTo>
                    <a:pt x="130" y="81"/>
                  </a:lnTo>
                  <a:lnTo>
                    <a:pt x="79" y="125"/>
                  </a:lnTo>
                  <a:lnTo>
                    <a:pt x="43" y="86"/>
                  </a:lnTo>
                  <a:lnTo>
                    <a:pt x="39" y="89"/>
                  </a:lnTo>
                  <a:lnTo>
                    <a:pt x="75" y="129"/>
                  </a:lnTo>
                  <a:lnTo>
                    <a:pt x="41" y="160"/>
                  </a:lnTo>
                  <a:lnTo>
                    <a:pt x="3" y="122"/>
                  </a:lnTo>
                  <a:close/>
                  <a:moveTo>
                    <a:pt x="374" y="310"/>
                  </a:moveTo>
                  <a:lnTo>
                    <a:pt x="404" y="349"/>
                  </a:lnTo>
                  <a:lnTo>
                    <a:pt x="379" y="370"/>
                  </a:lnTo>
                  <a:lnTo>
                    <a:pt x="349" y="332"/>
                  </a:lnTo>
                  <a:lnTo>
                    <a:pt x="374" y="310"/>
                  </a:lnTo>
                  <a:close/>
                  <a:moveTo>
                    <a:pt x="343" y="335"/>
                  </a:moveTo>
                  <a:lnTo>
                    <a:pt x="376" y="373"/>
                  </a:lnTo>
                  <a:lnTo>
                    <a:pt x="340" y="404"/>
                  </a:lnTo>
                  <a:lnTo>
                    <a:pt x="307" y="368"/>
                  </a:lnTo>
                  <a:lnTo>
                    <a:pt x="343" y="335"/>
                  </a:lnTo>
                  <a:close/>
                  <a:moveTo>
                    <a:pt x="304" y="373"/>
                  </a:moveTo>
                  <a:lnTo>
                    <a:pt x="337" y="408"/>
                  </a:lnTo>
                  <a:lnTo>
                    <a:pt x="312" y="430"/>
                  </a:lnTo>
                  <a:lnTo>
                    <a:pt x="278" y="396"/>
                  </a:lnTo>
                  <a:lnTo>
                    <a:pt x="304" y="373"/>
                  </a:lnTo>
                  <a:close/>
                  <a:moveTo>
                    <a:pt x="340" y="267"/>
                  </a:moveTo>
                  <a:lnTo>
                    <a:pt x="371" y="306"/>
                  </a:lnTo>
                  <a:lnTo>
                    <a:pt x="345" y="328"/>
                  </a:lnTo>
                  <a:lnTo>
                    <a:pt x="312" y="291"/>
                  </a:lnTo>
                  <a:lnTo>
                    <a:pt x="340" y="267"/>
                  </a:lnTo>
                  <a:close/>
                  <a:moveTo>
                    <a:pt x="309" y="294"/>
                  </a:moveTo>
                  <a:lnTo>
                    <a:pt x="340" y="332"/>
                  </a:lnTo>
                  <a:lnTo>
                    <a:pt x="304" y="365"/>
                  </a:lnTo>
                  <a:lnTo>
                    <a:pt x="269" y="328"/>
                  </a:lnTo>
                  <a:lnTo>
                    <a:pt x="309" y="294"/>
                  </a:lnTo>
                  <a:close/>
                  <a:moveTo>
                    <a:pt x="266" y="332"/>
                  </a:moveTo>
                  <a:lnTo>
                    <a:pt x="299" y="368"/>
                  </a:lnTo>
                  <a:lnTo>
                    <a:pt x="273" y="392"/>
                  </a:lnTo>
                  <a:lnTo>
                    <a:pt x="239" y="356"/>
                  </a:lnTo>
                  <a:lnTo>
                    <a:pt x="266" y="332"/>
                  </a:lnTo>
                  <a:close/>
                  <a:moveTo>
                    <a:pt x="306" y="224"/>
                  </a:moveTo>
                  <a:lnTo>
                    <a:pt x="337" y="263"/>
                  </a:lnTo>
                  <a:lnTo>
                    <a:pt x="309" y="287"/>
                  </a:lnTo>
                  <a:lnTo>
                    <a:pt x="278" y="249"/>
                  </a:lnTo>
                  <a:lnTo>
                    <a:pt x="306" y="224"/>
                  </a:lnTo>
                  <a:close/>
                  <a:moveTo>
                    <a:pt x="275" y="253"/>
                  </a:moveTo>
                  <a:lnTo>
                    <a:pt x="306" y="291"/>
                  </a:lnTo>
                  <a:lnTo>
                    <a:pt x="266" y="325"/>
                  </a:lnTo>
                  <a:lnTo>
                    <a:pt x="232" y="289"/>
                  </a:lnTo>
                  <a:lnTo>
                    <a:pt x="275" y="253"/>
                  </a:lnTo>
                  <a:close/>
                  <a:moveTo>
                    <a:pt x="228" y="292"/>
                  </a:moveTo>
                  <a:lnTo>
                    <a:pt x="263" y="328"/>
                  </a:lnTo>
                  <a:lnTo>
                    <a:pt x="235" y="353"/>
                  </a:lnTo>
                  <a:lnTo>
                    <a:pt x="199" y="318"/>
                  </a:lnTo>
                  <a:lnTo>
                    <a:pt x="228" y="292"/>
                  </a:lnTo>
                  <a:close/>
                  <a:moveTo>
                    <a:pt x="273" y="181"/>
                  </a:moveTo>
                  <a:lnTo>
                    <a:pt x="304" y="218"/>
                  </a:lnTo>
                  <a:lnTo>
                    <a:pt x="275" y="244"/>
                  </a:lnTo>
                  <a:lnTo>
                    <a:pt x="242" y="206"/>
                  </a:lnTo>
                  <a:lnTo>
                    <a:pt x="273" y="181"/>
                  </a:lnTo>
                  <a:close/>
                  <a:moveTo>
                    <a:pt x="239" y="210"/>
                  </a:moveTo>
                  <a:lnTo>
                    <a:pt x="271" y="248"/>
                  </a:lnTo>
                  <a:lnTo>
                    <a:pt x="228" y="285"/>
                  </a:lnTo>
                  <a:lnTo>
                    <a:pt x="196" y="249"/>
                  </a:lnTo>
                  <a:lnTo>
                    <a:pt x="239" y="210"/>
                  </a:lnTo>
                  <a:close/>
                  <a:moveTo>
                    <a:pt x="190" y="253"/>
                  </a:moveTo>
                  <a:lnTo>
                    <a:pt x="225" y="289"/>
                  </a:lnTo>
                  <a:lnTo>
                    <a:pt x="196" y="315"/>
                  </a:lnTo>
                  <a:lnTo>
                    <a:pt x="161" y="279"/>
                  </a:lnTo>
                  <a:lnTo>
                    <a:pt x="190" y="253"/>
                  </a:lnTo>
                  <a:close/>
                  <a:moveTo>
                    <a:pt x="239" y="138"/>
                  </a:moveTo>
                  <a:lnTo>
                    <a:pt x="269" y="175"/>
                  </a:lnTo>
                  <a:lnTo>
                    <a:pt x="239" y="203"/>
                  </a:lnTo>
                  <a:lnTo>
                    <a:pt x="208" y="165"/>
                  </a:lnTo>
                  <a:lnTo>
                    <a:pt x="239" y="138"/>
                  </a:lnTo>
                  <a:close/>
                  <a:moveTo>
                    <a:pt x="204" y="168"/>
                  </a:moveTo>
                  <a:lnTo>
                    <a:pt x="235" y="206"/>
                  </a:lnTo>
                  <a:lnTo>
                    <a:pt x="190" y="244"/>
                  </a:lnTo>
                  <a:lnTo>
                    <a:pt x="158" y="210"/>
                  </a:lnTo>
                  <a:lnTo>
                    <a:pt x="204" y="168"/>
                  </a:lnTo>
                  <a:close/>
                  <a:moveTo>
                    <a:pt x="154" y="213"/>
                  </a:moveTo>
                  <a:lnTo>
                    <a:pt x="187" y="249"/>
                  </a:lnTo>
                  <a:lnTo>
                    <a:pt x="158" y="275"/>
                  </a:lnTo>
                  <a:lnTo>
                    <a:pt x="122" y="241"/>
                  </a:lnTo>
                  <a:lnTo>
                    <a:pt x="154" y="213"/>
                  </a:lnTo>
                  <a:close/>
                  <a:moveTo>
                    <a:pt x="206" y="93"/>
                  </a:moveTo>
                  <a:lnTo>
                    <a:pt x="235" y="132"/>
                  </a:lnTo>
                  <a:lnTo>
                    <a:pt x="204" y="160"/>
                  </a:lnTo>
                  <a:lnTo>
                    <a:pt x="173" y="122"/>
                  </a:lnTo>
                  <a:lnTo>
                    <a:pt x="206" y="93"/>
                  </a:lnTo>
                  <a:close/>
                  <a:moveTo>
                    <a:pt x="168" y="125"/>
                  </a:moveTo>
                  <a:lnTo>
                    <a:pt x="201" y="163"/>
                  </a:lnTo>
                  <a:lnTo>
                    <a:pt x="154" y="205"/>
                  </a:lnTo>
                  <a:lnTo>
                    <a:pt x="120" y="168"/>
                  </a:lnTo>
                  <a:lnTo>
                    <a:pt x="168" y="125"/>
                  </a:lnTo>
                  <a:close/>
                  <a:moveTo>
                    <a:pt x="117" y="172"/>
                  </a:moveTo>
                  <a:lnTo>
                    <a:pt x="149" y="208"/>
                  </a:lnTo>
                  <a:lnTo>
                    <a:pt x="118" y="237"/>
                  </a:lnTo>
                  <a:lnTo>
                    <a:pt x="84" y="201"/>
                  </a:lnTo>
                  <a:lnTo>
                    <a:pt x="117" y="172"/>
                  </a:lnTo>
                  <a:close/>
                  <a:moveTo>
                    <a:pt x="172" y="50"/>
                  </a:moveTo>
                  <a:lnTo>
                    <a:pt x="202" y="89"/>
                  </a:lnTo>
                  <a:lnTo>
                    <a:pt x="170" y="119"/>
                  </a:lnTo>
                  <a:lnTo>
                    <a:pt x="137" y="81"/>
                  </a:lnTo>
                  <a:lnTo>
                    <a:pt x="172" y="50"/>
                  </a:lnTo>
                  <a:close/>
                  <a:moveTo>
                    <a:pt x="134" y="84"/>
                  </a:moveTo>
                  <a:lnTo>
                    <a:pt x="165" y="122"/>
                  </a:lnTo>
                  <a:lnTo>
                    <a:pt x="117" y="165"/>
                  </a:lnTo>
                  <a:lnTo>
                    <a:pt x="82" y="129"/>
                  </a:lnTo>
                  <a:lnTo>
                    <a:pt x="134" y="84"/>
                  </a:lnTo>
                  <a:close/>
                  <a:moveTo>
                    <a:pt x="79" y="132"/>
                  </a:moveTo>
                  <a:lnTo>
                    <a:pt x="113" y="168"/>
                  </a:lnTo>
                  <a:lnTo>
                    <a:pt x="79" y="198"/>
                  </a:lnTo>
                  <a:lnTo>
                    <a:pt x="44" y="163"/>
                  </a:lnTo>
                  <a:lnTo>
                    <a:pt x="79" y="132"/>
                  </a:lnTo>
                  <a:close/>
                </a:path>
              </a:pathLst>
            </a:custGeom>
            <a:solidFill>
              <a:srgbClr val="BACA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4" name="Google Shape;5409;p35">
              <a:extLst>
                <a:ext uri="{FF2B5EF4-FFF2-40B4-BE49-F238E27FC236}">
                  <a16:creationId xmlns:a16="http://schemas.microsoft.com/office/drawing/2014/main" id="{3AE84C0A-580C-49A8-8404-06E5AD476ECE}"/>
                </a:ext>
              </a:extLst>
            </p:cNvPr>
            <p:cNvSpPr/>
            <p:nvPr/>
          </p:nvSpPr>
          <p:spPr>
            <a:xfrm>
              <a:off x="3379" y="1634"/>
              <a:ext cx="366" cy="411"/>
            </a:xfrm>
            <a:custGeom>
              <a:avLst/>
              <a:gdLst/>
              <a:ahLst/>
              <a:cxnLst/>
              <a:rect l="l" t="t" r="r" b="b"/>
              <a:pathLst>
                <a:path w="366" h="411" extrusionOk="0">
                  <a:moveTo>
                    <a:pt x="350" y="411"/>
                  </a:moveTo>
                  <a:lnTo>
                    <a:pt x="0" y="13"/>
                  </a:lnTo>
                  <a:lnTo>
                    <a:pt x="13" y="0"/>
                  </a:lnTo>
                  <a:lnTo>
                    <a:pt x="366" y="397"/>
                  </a:lnTo>
                  <a:lnTo>
                    <a:pt x="350" y="411"/>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5" name="Google Shape;5410;p35">
              <a:extLst>
                <a:ext uri="{FF2B5EF4-FFF2-40B4-BE49-F238E27FC236}">
                  <a16:creationId xmlns:a16="http://schemas.microsoft.com/office/drawing/2014/main" id="{8114CB79-68AD-4798-B665-B68199E88055}"/>
                </a:ext>
              </a:extLst>
            </p:cNvPr>
            <p:cNvSpPr/>
            <p:nvPr/>
          </p:nvSpPr>
          <p:spPr>
            <a:xfrm>
              <a:off x="3385" y="1634"/>
              <a:ext cx="360" cy="404"/>
            </a:xfrm>
            <a:custGeom>
              <a:avLst/>
              <a:gdLst/>
              <a:ahLst/>
              <a:cxnLst/>
              <a:rect l="l" t="t" r="r" b="b"/>
              <a:pathLst>
                <a:path w="360" h="404" extrusionOk="0">
                  <a:moveTo>
                    <a:pt x="353" y="404"/>
                  </a:moveTo>
                  <a:lnTo>
                    <a:pt x="0" y="7"/>
                  </a:lnTo>
                  <a:lnTo>
                    <a:pt x="7" y="0"/>
                  </a:lnTo>
                  <a:lnTo>
                    <a:pt x="360" y="397"/>
                  </a:lnTo>
                  <a:lnTo>
                    <a:pt x="353" y="40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6" name="Google Shape;5411;p35">
              <a:extLst>
                <a:ext uri="{FF2B5EF4-FFF2-40B4-BE49-F238E27FC236}">
                  <a16:creationId xmlns:a16="http://schemas.microsoft.com/office/drawing/2014/main" id="{1AB0A786-EEA8-410C-BBC9-5E9A80ABBD6E}"/>
                </a:ext>
              </a:extLst>
            </p:cNvPr>
            <p:cNvSpPr/>
            <p:nvPr/>
          </p:nvSpPr>
          <p:spPr>
            <a:xfrm>
              <a:off x="3910" y="2265"/>
              <a:ext cx="512" cy="509"/>
            </a:xfrm>
            <a:custGeom>
              <a:avLst/>
              <a:gdLst/>
              <a:ahLst/>
              <a:cxnLst/>
              <a:rect l="l" t="t" r="r" b="b"/>
              <a:pathLst>
                <a:path w="512" h="509" extrusionOk="0">
                  <a:moveTo>
                    <a:pt x="312" y="509"/>
                  </a:moveTo>
                  <a:lnTo>
                    <a:pt x="512" y="330"/>
                  </a:lnTo>
                  <a:lnTo>
                    <a:pt x="153" y="0"/>
                  </a:lnTo>
                  <a:lnTo>
                    <a:pt x="0" y="134"/>
                  </a:lnTo>
                  <a:lnTo>
                    <a:pt x="312" y="509"/>
                  </a:lnTo>
                  <a:close/>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7" name="Google Shape;5412;p35">
              <a:extLst>
                <a:ext uri="{FF2B5EF4-FFF2-40B4-BE49-F238E27FC236}">
                  <a16:creationId xmlns:a16="http://schemas.microsoft.com/office/drawing/2014/main" id="{F098A9C4-55D3-4DFB-A660-AEE35335D1F6}"/>
                </a:ext>
              </a:extLst>
            </p:cNvPr>
            <p:cNvSpPr/>
            <p:nvPr/>
          </p:nvSpPr>
          <p:spPr>
            <a:xfrm>
              <a:off x="3910" y="2334"/>
              <a:ext cx="397" cy="440"/>
            </a:xfrm>
            <a:custGeom>
              <a:avLst/>
              <a:gdLst/>
              <a:ahLst/>
              <a:cxnLst/>
              <a:rect l="l" t="t" r="r" b="b"/>
              <a:pathLst>
                <a:path w="397" h="440" extrusionOk="0">
                  <a:moveTo>
                    <a:pt x="312" y="440"/>
                  </a:moveTo>
                  <a:lnTo>
                    <a:pt x="397" y="363"/>
                  </a:lnTo>
                  <a:lnTo>
                    <a:pt x="75" y="0"/>
                  </a:lnTo>
                  <a:lnTo>
                    <a:pt x="0" y="65"/>
                  </a:lnTo>
                  <a:lnTo>
                    <a:pt x="312" y="440"/>
                  </a:lnTo>
                  <a:close/>
                </a:path>
              </a:pathLst>
            </a:custGeom>
            <a:solidFill>
              <a:srgbClr val="7596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8" name="Google Shape;5413;p35">
              <a:extLst>
                <a:ext uri="{FF2B5EF4-FFF2-40B4-BE49-F238E27FC236}">
                  <a16:creationId xmlns:a16="http://schemas.microsoft.com/office/drawing/2014/main" id="{D14BF9E5-4FA5-4551-9DB9-AA1AB9E527FA}"/>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49" name="Google Shape;5414;p35">
              <a:extLst>
                <a:ext uri="{FF2B5EF4-FFF2-40B4-BE49-F238E27FC236}">
                  <a16:creationId xmlns:a16="http://schemas.microsoft.com/office/drawing/2014/main" id="{A7C3669A-96F0-4B87-AFC9-AC8A9F5ABC7E}"/>
                </a:ext>
              </a:extLst>
            </p:cNvPr>
            <p:cNvSpPr/>
            <p:nvPr/>
          </p:nvSpPr>
          <p:spPr>
            <a:xfrm>
              <a:off x="3856" y="2200"/>
              <a:ext cx="146" cy="142"/>
            </a:xfrm>
            <a:custGeom>
              <a:avLst/>
              <a:gdLst/>
              <a:ahLst/>
              <a:cxnLst/>
              <a:rect l="l" t="t" r="r" b="b"/>
              <a:pathLst>
                <a:path w="146" h="142" extrusionOk="0">
                  <a:moveTo>
                    <a:pt x="0" y="84"/>
                  </a:moveTo>
                  <a:lnTo>
                    <a:pt x="52" y="142"/>
                  </a:lnTo>
                  <a:lnTo>
                    <a:pt x="146" y="58"/>
                  </a:lnTo>
                  <a:lnTo>
                    <a:pt x="95" y="0"/>
                  </a:lnTo>
                  <a:lnTo>
                    <a:pt x="0" y="84"/>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0" name="Google Shape;5415;p35">
              <a:extLst>
                <a:ext uri="{FF2B5EF4-FFF2-40B4-BE49-F238E27FC236}">
                  <a16:creationId xmlns:a16="http://schemas.microsoft.com/office/drawing/2014/main" id="{21669A61-D8C3-4C4A-A429-9679BC99B2FC}"/>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1" name="Google Shape;5416;p35">
              <a:extLst>
                <a:ext uri="{FF2B5EF4-FFF2-40B4-BE49-F238E27FC236}">
                  <a16:creationId xmlns:a16="http://schemas.microsoft.com/office/drawing/2014/main" id="{A3C3CF2E-2FA6-4984-9CF1-AC02188CDE59}"/>
                </a:ext>
              </a:extLst>
            </p:cNvPr>
            <p:cNvSpPr/>
            <p:nvPr/>
          </p:nvSpPr>
          <p:spPr>
            <a:xfrm>
              <a:off x="3856" y="2255"/>
              <a:ext cx="85" cy="87"/>
            </a:xfrm>
            <a:custGeom>
              <a:avLst/>
              <a:gdLst/>
              <a:ahLst/>
              <a:cxnLst/>
              <a:rect l="l" t="t" r="r" b="b"/>
              <a:pathLst>
                <a:path w="85" h="87" extrusionOk="0">
                  <a:moveTo>
                    <a:pt x="0" y="29"/>
                  </a:moveTo>
                  <a:lnTo>
                    <a:pt x="52" y="87"/>
                  </a:lnTo>
                  <a:lnTo>
                    <a:pt x="85" y="58"/>
                  </a:lnTo>
                  <a:lnTo>
                    <a:pt x="33"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2" name="Google Shape;5417;p35">
              <a:extLst>
                <a:ext uri="{FF2B5EF4-FFF2-40B4-BE49-F238E27FC236}">
                  <a16:creationId xmlns:a16="http://schemas.microsoft.com/office/drawing/2014/main" id="{82FE0F3E-8812-447F-893D-259315EB437C}"/>
                </a:ext>
              </a:extLst>
            </p:cNvPr>
            <p:cNvSpPr/>
            <p:nvPr/>
          </p:nvSpPr>
          <p:spPr>
            <a:xfrm>
              <a:off x="3939" y="2284"/>
              <a:ext cx="447" cy="468"/>
            </a:xfrm>
            <a:custGeom>
              <a:avLst/>
              <a:gdLst/>
              <a:ahLst/>
              <a:cxnLst/>
              <a:rect l="l" t="t" r="r" b="b"/>
              <a:pathLst>
                <a:path w="447" h="468" extrusionOk="0">
                  <a:moveTo>
                    <a:pt x="276" y="423"/>
                  </a:moveTo>
                  <a:lnTo>
                    <a:pt x="313" y="392"/>
                  </a:lnTo>
                  <a:lnTo>
                    <a:pt x="345" y="433"/>
                  </a:lnTo>
                  <a:lnTo>
                    <a:pt x="350" y="430"/>
                  </a:lnTo>
                  <a:lnTo>
                    <a:pt x="316" y="389"/>
                  </a:lnTo>
                  <a:lnTo>
                    <a:pt x="366" y="344"/>
                  </a:lnTo>
                  <a:lnTo>
                    <a:pt x="404" y="383"/>
                  </a:lnTo>
                  <a:lnTo>
                    <a:pt x="407" y="378"/>
                  </a:lnTo>
                  <a:lnTo>
                    <a:pt x="371" y="340"/>
                  </a:lnTo>
                  <a:lnTo>
                    <a:pt x="405" y="309"/>
                  </a:lnTo>
                  <a:lnTo>
                    <a:pt x="443" y="347"/>
                  </a:lnTo>
                  <a:lnTo>
                    <a:pt x="447" y="344"/>
                  </a:lnTo>
                  <a:lnTo>
                    <a:pt x="409" y="306"/>
                  </a:lnTo>
                  <a:lnTo>
                    <a:pt x="443" y="275"/>
                  </a:lnTo>
                  <a:lnTo>
                    <a:pt x="440" y="272"/>
                  </a:lnTo>
                  <a:lnTo>
                    <a:pt x="405" y="303"/>
                  </a:lnTo>
                  <a:lnTo>
                    <a:pt x="369" y="266"/>
                  </a:lnTo>
                  <a:lnTo>
                    <a:pt x="404" y="237"/>
                  </a:lnTo>
                  <a:lnTo>
                    <a:pt x="399" y="234"/>
                  </a:lnTo>
                  <a:lnTo>
                    <a:pt x="366" y="263"/>
                  </a:lnTo>
                  <a:lnTo>
                    <a:pt x="331" y="229"/>
                  </a:lnTo>
                  <a:lnTo>
                    <a:pt x="362" y="201"/>
                  </a:lnTo>
                  <a:lnTo>
                    <a:pt x="359" y="198"/>
                  </a:lnTo>
                  <a:lnTo>
                    <a:pt x="328" y="225"/>
                  </a:lnTo>
                  <a:lnTo>
                    <a:pt x="292" y="189"/>
                  </a:lnTo>
                  <a:lnTo>
                    <a:pt x="323" y="163"/>
                  </a:lnTo>
                  <a:lnTo>
                    <a:pt x="318" y="160"/>
                  </a:lnTo>
                  <a:lnTo>
                    <a:pt x="289" y="186"/>
                  </a:lnTo>
                  <a:lnTo>
                    <a:pt x="254" y="151"/>
                  </a:lnTo>
                  <a:lnTo>
                    <a:pt x="282" y="127"/>
                  </a:lnTo>
                  <a:lnTo>
                    <a:pt x="278" y="122"/>
                  </a:lnTo>
                  <a:lnTo>
                    <a:pt x="251" y="148"/>
                  </a:lnTo>
                  <a:lnTo>
                    <a:pt x="215" y="113"/>
                  </a:lnTo>
                  <a:lnTo>
                    <a:pt x="242" y="89"/>
                  </a:lnTo>
                  <a:lnTo>
                    <a:pt x="237" y="86"/>
                  </a:lnTo>
                  <a:lnTo>
                    <a:pt x="211" y="108"/>
                  </a:lnTo>
                  <a:lnTo>
                    <a:pt x="177" y="74"/>
                  </a:lnTo>
                  <a:lnTo>
                    <a:pt x="201" y="51"/>
                  </a:lnTo>
                  <a:lnTo>
                    <a:pt x="197" y="48"/>
                  </a:lnTo>
                  <a:lnTo>
                    <a:pt x="172" y="70"/>
                  </a:lnTo>
                  <a:lnTo>
                    <a:pt x="137" y="36"/>
                  </a:lnTo>
                  <a:lnTo>
                    <a:pt x="160" y="15"/>
                  </a:lnTo>
                  <a:lnTo>
                    <a:pt x="156" y="12"/>
                  </a:lnTo>
                  <a:lnTo>
                    <a:pt x="134" y="31"/>
                  </a:lnTo>
                  <a:lnTo>
                    <a:pt x="101" y="0"/>
                  </a:lnTo>
                  <a:lnTo>
                    <a:pt x="98" y="3"/>
                  </a:lnTo>
                  <a:lnTo>
                    <a:pt x="129" y="34"/>
                  </a:lnTo>
                  <a:lnTo>
                    <a:pt x="105" y="57"/>
                  </a:lnTo>
                  <a:lnTo>
                    <a:pt x="74" y="24"/>
                  </a:lnTo>
                  <a:lnTo>
                    <a:pt x="70" y="27"/>
                  </a:lnTo>
                  <a:lnTo>
                    <a:pt x="101" y="60"/>
                  </a:lnTo>
                  <a:lnTo>
                    <a:pt x="67" y="91"/>
                  </a:lnTo>
                  <a:lnTo>
                    <a:pt x="38" y="57"/>
                  </a:lnTo>
                  <a:lnTo>
                    <a:pt x="34" y="60"/>
                  </a:lnTo>
                  <a:lnTo>
                    <a:pt x="63" y="94"/>
                  </a:lnTo>
                  <a:lnTo>
                    <a:pt x="38" y="115"/>
                  </a:lnTo>
                  <a:lnTo>
                    <a:pt x="10" y="81"/>
                  </a:lnTo>
                  <a:lnTo>
                    <a:pt x="7" y="84"/>
                  </a:lnTo>
                  <a:lnTo>
                    <a:pt x="34" y="119"/>
                  </a:lnTo>
                  <a:lnTo>
                    <a:pt x="0" y="149"/>
                  </a:lnTo>
                  <a:lnTo>
                    <a:pt x="3" y="153"/>
                  </a:lnTo>
                  <a:lnTo>
                    <a:pt x="38" y="124"/>
                  </a:lnTo>
                  <a:lnTo>
                    <a:pt x="69" y="163"/>
                  </a:lnTo>
                  <a:lnTo>
                    <a:pt x="36" y="191"/>
                  </a:lnTo>
                  <a:lnTo>
                    <a:pt x="39" y="196"/>
                  </a:lnTo>
                  <a:lnTo>
                    <a:pt x="72" y="167"/>
                  </a:lnTo>
                  <a:lnTo>
                    <a:pt x="101" y="206"/>
                  </a:lnTo>
                  <a:lnTo>
                    <a:pt x="70" y="234"/>
                  </a:lnTo>
                  <a:lnTo>
                    <a:pt x="74" y="237"/>
                  </a:lnTo>
                  <a:lnTo>
                    <a:pt x="105" y="210"/>
                  </a:lnTo>
                  <a:lnTo>
                    <a:pt x="136" y="249"/>
                  </a:lnTo>
                  <a:lnTo>
                    <a:pt x="105" y="275"/>
                  </a:lnTo>
                  <a:lnTo>
                    <a:pt x="108" y="280"/>
                  </a:lnTo>
                  <a:lnTo>
                    <a:pt x="139" y="253"/>
                  </a:lnTo>
                  <a:lnTo>
                    <a:pt x="168" y="292"/>
                  </a:lnTo>
                  <a:lnTo>
                    <a:pt x="141" y="318"/>
                  </a:lnTo>
                  <a:lnTo>
                    <a:pt x="144" y="321"/>
                  </a:lnTo>
                  <a:lnTo>
                    <a:pt x="172" y="296"/>
                  </a:lnTo>
                  <a:lnTo>
                    <a:pt x="203" y="335"/>
                  </a:lnTo>
                  <a:lnTo>
                    <a:pt x="175" y="359"/>
                  </a:lnTo>
                  <a:lnTo>
                    <a:pt x="179" y="364"/>
                  </a:lnTo>
                  <a:lnTo>
                    <a:pt x="206" y="340"/>
                  </a:lnTo>
                  <a:lnTo>
                    <a:pt x="237" y="378"/>
                  </a:lnTo>
                  <a:lnTo>
                    <a:pt x="209" y="402"/>
                  </a:lnTo>
                  <a:lnTo>
                    <a:pt x="213" y="406"/>
                  </a:lnTo>
                  <a:lnTo>
                    <a:pt x="240" y="383"/>
                  </a:lnTo>
                  <a:lnTo>
                    <a:pt x="270" y="421"/>
                  </a:lnTo>
                  <a:lnTo>
                    <a:pt x="246" y="444"/>
                  </a:lnTo>
                  <a:lnTo>
                    <a:pt x="249" y="449"/>
                  </a:lnTo>
                  <a:lnTo>
                    <a:pt x="273" y="426"/>
                  </a:lnTo>
                  <a:lnTo>
                    <a:pt x="306" y="468"/>
                  </a:lnTo>
                  <a:lnTo>
                    <a:pt x="311" y="464"/>
                  </a:lnTo>
                  <a:lnTo>
                    <a:pt x="276" y="423"/>
                  </a:lnTo>
                  <a:close/>
                  <a:moveTo>
                    <a:pt x="142" y="96"/>
                  </a:moveTo>
                  <a:lnTo>
                    <a:pt x="110" y="60"/>
                  </a:lnTo>
                  <a:lnTo>
                    <a:pt x="134" y="39"/>
                  </a:lnTo>
                  <a:lnTo>
                    <a:pt x="168" y="74"/>
                  </a:lnTo>
                  <a:lnTo>
                    <a:pt x="142" y="96"/>
                  </a:lnTo>
                  <a:close/>
                  <a:moveTo>
                    <a:pt x="101" y="132"/>
                  </a:moveTo>
                  <a:lnTo>
                    <a:pt x="70" y="94"/>
                  </a:lnTo>
                  <a:lnTo>
                    <a:pt x="105" y="63"/>
                  </a:lnTo>
                  <a:lnTo>
                    <a:pt x="139" y="100"/>
                  </a:lnTo>
                  <a:lnTo>
                    <a:pt x="101" y="132"/>
                  </a:lnTo>
                  <a:close/>
                  <a:moveTo>
                    <a:pt x="72" y="158"/>
                  </a:moveTo>
                  <a:lnTo>
                    <a:pt x="41" y="120"/>
                  </a:lnTo>
                  <a:lnTo>
                    <a:pt x="67" y="98"/>
                  </a:lnTo>
                  <a:lnTo>
                    <a:pt x="98" y="136"/>
                  </a:lnTo>
                  <a:lnTo>
                    <a:pt x="72" y="158"/>
                  </a:lnTo>
                  <a:close/>
                  <a:moveTo>
                    <a:pt x="180" y="136"/>
                  </a:moveTo>
                  <a:lnTo>
                    <a:pt x="146" y="100"/>
                  </a:lnTo>
                  <a:lnTo>
                    <a:pt x="172" y="77"/>
                  </a:lnTo>
                  <a:lnTo>
                    <a:pt x="208" y="112"/>
                  </a:lnTo>
                  <a:lnTo>
                    <a:pt x="180" y="136"/>
                  </a:lnTo>
                  <a:close/>
                  <a:moveTo>
                    <a:pt x="137" y="175"/>
                  </a:moveTo>
                  <a:lnTo>
                    <a:pt x="105" y="137"/>
                  </a:lnTo>
                  <a:lnTo>
                    <a:pt x="142" y="103"/>
                  </a:lnTo>
                  <a:lnTo>
                    <a:pt x="177" y="139"/>
                  </a:lnTo>
                  <a:lnTo>
                    <a:pt x="137" y="175"/>
                  </a:lnTo>
                  <a:close/>
                  <a:moveTo>
                    <a:pt x="106" y="203"/>
                  </a:moveTo>
                  <a:lnTo>
                    <a:pt x="75" y="163"/>
                  </a:lnTo>
                  <a:lnTo>
                    <a:pt x="101" y="141"/>
                  </a:lnTo>
                  <a:lnTo>
                    <a:pt x="132" y="179"/>
                  </a:lnTo>
                  <a:lnTo>
                    <a:pt x="106" y="203"/>
                  </a:lnTo>
                  <a:close/>
                  <a:moveTo>
                    <a:pt x="218" y="177"/>
                  </a:moveTo>
                  <a:lnTo>
                    <a:pt x="184" y="141"/>
                  </a:lnTo>
                  <a:lnTo>
                    <a:pt x="211" y="117"/>
                  </a:lnTo>
                  <a:lnTo>
                    <a:pt x="246" y="151"/>
                  </a:lnTo>
                  <a:lnTo>
                    <a:pt x="218" y="177"/>
                  </a:lnTo>
                  <a:close/>
                  <a:moveTo>
                    <a:pt x="172" y="217"/>
                  </a:moveTo>
                  <a:lnTo>
                    <a:pt x="141" y="179"/>
                  </a:lnTo>
                  <a:lnTo>
                    <a:pt x="180" y="144"/>
                  </a:lnTo>
                  <a:lnTo>
                    <a:pt x="213" y="180"/>
                  </a:lnTo>
                  <a:lnTo>
                    <a:pt x="172" y="217"/>
                  </a:lnTo>
                  <a:close/>
                  <a:moveTo>
                    <a:pt x="139" y="246"/>
                  </a:moveTo>
                  <a:lnTo>
                    <a:pt x="110" y="206"/>
                  </a:lnTo>
                  <a:lnTo>
                    <a:pt x="136" y="182"/>
                  </a:lnTo>
                  <a:lnTo>
                    <a:pt x="168" y="220"/>
                  </a:lnTo>
                  <a:lnTo>
                    <a:pt x="139" y="246"/>
                  </a:lnTo>
                  <a:close/>
                  <a:moveTo>
                    <a:pt x="254" y="217"/>
                  </a:moveTo>
                  <a:lnTo>
                    <a:pt x="221" y="180"/>
                  </a:lnTo>
                  <a:lnTo>
                    <a:pt x="249" y="155"/>
                  </a:lnTo>
                  <a:lnTo>
                    <a:pt x="285" y="189"/>
                  </a:lnTo>
                  <a:lnTo>
                    <a:pt x="254" y="217"/>
                  </a:lnTo>
                  <a:close/>
                  <a:moveTo>
                    <a:pt x="208" y="258"/>
                  </a:moveTo>
                  <a:lnTo>
                    <a:pt x="175" y="220"/>
                  </a:lnTo>
                  <a:lnTo>
                    <a:pt x="216" y="184"/>
                  </a:lnTo>
                  <a:lnTo>
                    <a:pt x="251" y="220"/>
                  </a:lnTo>
                  <a:lnTo>
                    <a:pt x="208" y="258"/>
                  </a:lnTo>
                  <a:close/>
                  <a:moveTo>
                    <a:pt x="173" y="289"/>
                  </a:moveTo>
                  <a:lnTo>
                    <a:pt x="142" y="249"/>
                  </a:lnTo>
                  <a:lnTo>
                    <a:pt x="172" y="223"/>
                  </a:lnTo>
                  <a:lnTo>
                    <a:pt x="203" y="261"/>
                  </a:lnTo>
                  <a:lnTo>
                    <a:pt x="173" y="289"/>
                  </a:lnTo>
                  <a:close/>
                  <a:moveTo>
                    <a:pt x="292" y="256"/>
                  </a:moveTo>
                  <a:lnTo>
                    <a:pt x="258" y="220"/>
                  </a:lnTo>
                  <a:lnTo>
                    <a:pt x="289" y="194"/>
                  </a:lnTo>
                  <a:lnTo>
                    <a:pt x="323" y="229"/>
                  </a:lnTo>
                  <a:lnTo>
                    <a:pt x="292" y="256"/>
                  </a:lnTo>
                  <a:close/>
                  <a:moveTo>
                    <a:pt x="242" y="301"/>
                  </a:moveTo>
                  <a:lnTo>
                    <a:pt x="211" y="263"/>
                  </a:lnTo>
                  <a:lnTo>
                    <a:pt x="254" y="223"/>
                  </a:lnTo>
                  <a:lnTo>
                    <a:pt x="289" y="260"/>
                  </a:lnTo>
                  <a:lnTo>
                    <a:pt x="242" y="301"/>
                  </a:lnTo>
                  <a:close/>
                  <a:moveTo>
                    <a:pt x="206" y="332"/>
                  </a:moveTo>
                  <a:lnTo>
                    <a:pt x="177" y="292"/>
                  </a:lnTo>
                  <a:lnTo>
                    <a:pt x="206" y="266"/>
                  </a:lnTo>
                  <a:lnTo>
                    <a:pt x="239" y="304"/>
                  </a:lnTo>
                  <a:lnTo>
                    <a:pt x="206" y="332"/>
                  </a:lnTo>
                  <a:close/>
                  <a:moveTo>
                    <a:pt x="330" y="296"/>
                  </a:moveTo>
                  <a:lnTo>
                    <a:pt x="295" y="260"/>
                  </a:lnTo>
                  <a:lnTo>
                    <a:pt x="328" y="232"/>
                  </a:lnTo>
                  <a:lnTo>
                    <a:pt x="362" y="266"/>
                  </a:lnTo>
                  <a:lnTo>
                    <a:pt x="330" y="296"/>
                  </a:lnTo>
                  <a:close/>
                  <a:moveTo>
                    <a:pt x="276" y="342"/>
                  </a:moveTo>
                  <a:lnTo>
                    <a:pt x="246" y="304"/>
                  </a:lnTo>
                  <a:lnTo>
                    <a:pt x="292" y="263"/>
                  </a:lnTo>
                  <a:lnTo>
                    <a:pt x="325" y="299"/>
                  </a:lnTo>
                  <a:lnTo>
                    <a:pt x="276" y="342"/>
                  </a:lnTo>
                  <a:close/>
                  <a:moveTo>
                    <a:pt x="240" y="375"/>
                  </a:moveTo>
                  <a:lnTo>
                    <a:pt x="209" y="337"/>
                  </a:lnTo>
                  <a:lnTo>
                    <a:pt x="242" y="308"/>
                  </a:lnTo>
                  <a:lnTo>
                    <a:pt x="273" y="346"/>
                  </a:lnTo>
                  <a:lnTo>
                    <a:pt x="240" y="375"/>
                  </a:lnTo>
                  <a:close/>
                  <a:moveTo>
                    <a:pt x="368" y="337"/>
                  </a:moveTo>
                  <a:lnTo>
                    <a:pt x="333" y="301"/>
                  </a:lnTo>
                  <a:lnTo>
                    <a:pt x="366" y="272"/>
                  </a:lnTo>
                  <a:lnTo>
                    <a:pt x="402" y="306"/>
                  </a:lnTo>
                  <a:lnTo>
                    <a:pt x="368" y="337"/>
                  </a:lnTo>
                  <a:close/>
                  <a:moveTo>
                    <a:pt x="313" y="385"/>
                  </a:moveTo>
                  <a:lnTo>
                    <a:pt x="280" y="347"/>
                  </a:lnTo>
                  <a:lnTo>
                    <a:pt x="330" y="304"/>
                  </a:lnTo>
                  <a:lnTo>
                    <a:pt x="362" y="340"/>
                  </a:lnTo>
                  <a:lnTo>
                    <a:pt x="313" y="385"/>
                  </a:lnTo>
                  <a:close/>
                  <a:moveTo>
                    <a:pt x="275" y="418"/>
                  </a:moveTo>
                  <a:lnTo>
                    <a:pt x="244" y="380"/>
                  </a:lnTo>
                  <a:lnTo>
                    <a:pt x="276" y="351"/>
                  </a:lnTo>
                  <a:lnTo>
                    <a:pt x="309" y="389"/>
                  </a:lnTo>
                  <a:lnTo>
                    <a:pt x="275" y="418"/>
                  </a:lnTo>
                  <a:close/>
                </a:path>
              </a:pathLst>
            </a:custGeom>
            <a:solidFill>
              <a:srgbClr val="BACA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3" name="Google Shape;5418;p35">
              <a:extLst>
                <a:ext uri="{FF2B5EF4-FFF2-40B4-BE49-F238E27FC236}">
                  <a16:creationId xmlns:a16="http://schemas.microsoft.com/office/drawing/2014/main" id="{344BA691-225E-4D92-9CD8-16E90F3CB54A}"/>
                </a:ext>
              </a:extLst>
            </p:cNvPr>
            <p:cNvSpPr/>
            <p:nvPr/>
          </p:nvSpPr>
          <p:spPr>
            <a:xfrm>
              <a:off x="3956" y="2287"/>
              <a:ext cx="366" cy="410"/>
            </a:xfrm>
            <a:custGeom>
              <a:avLst/>
              <a:gdLst/>
              <a:ahLst/>
              <a:cxnLst/>
              <a:rect l="l" t="t" r="r" b="b"/>
              <a:pathLst>
                <a:path w="366" h="410" extrusionOk="0">
                  <a:moveTo>
                    <a:pt x="0" y="12"/>
                  </a:moveTo>
                  <a:lnTo>
                    <a:pt x="351" y="410"/>
                  </a:lnTo>
                  <a:lnTo>
                    <a:pt x="366" y="398"/>
                  </a:lnTo>
                  <a:lnTo>
                    <a:pt x="14" y="0"/>
                  </a:lnTo>
                  <a:lnTo>
                    <a:pt x="0" y="12"/>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4" name="Google Shape;5419;p35">
              <a:extLst>
                <a:ext uri="{FF2B5EF4-FFF2-40B4-BE49-F238E27FC236}">
                  <a16:creationId xmlns:a16="http://schemas.microsoft.com/office/drawing/2014/main" id="{56124F19-80DF-4C66-AA74-014FDE80A9CD}"/>
                </a:ext>
              </a:extLst>
            </p:cNvPr>
            <p:cNvSpPr/>
            <p:nvPr/>
          </p:nvSpPr>
          <p:spPr>
            <a:xfrm>
              <a:off x="3963" y="2287"/>
              <a:ext cx="359" cy="404"/>
            </a:xfrm>
            <a:custGeom>
              <a:avLst/>
              <a:gdLst/>
              <a:ahLst/>
              <a:cxnLst/>
              <a:rect l="l" t="t" r="r" b="b"/>
              <a:pathLst>
                <a:path w="359" h="404" extrusionOk="0">
                  <a:moveTo>
                    <a:pt x="0" y="5"/>
                  </a:moveTo>
                  <a:lnTo>
                    <a:pt x="352" y="404"/>
                  </a:lnTo>
                  <a:lnTo>
                    <a:pt x="359" y="398"/>
                  </a:lnTo>
                  <a:lnTo>
                    <a:pt x="7" y="0"/>
                  </a:lnTo>
                  <a:lnTo>
                    <a:pt x="0" y="5"/>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5" name="Google Shape;5420;p35">
              <a:extLst>
                <a:ext uri="{FF2B5EF4-FFF2-40B4-BE49-F238E27FC236}">
                  <a16:creationId xmlns:a16="http://schemas.microsoft.com/office/drawing/2014/main" id="{C5B71EEF-FBB0-4F27-A3C2-731B0A445612}"/>
                </a:ext>
              </a:extLst>
            </p:cNvPr>
            <p:cNvSpPr/>
            <p:nvPr/>
          </p:nvSpPr>
          <p:spPr>
            <a:xfrm>
              <a:off x="3392" y="2261"/>
              <a:ext cx="304" cy="329"/>
            </a:xfrm>
            <a:custGeom>
              <a:avLst/>
              <a:gdLst/>
              <a:ahLst/>
              <a:cxnLst/>
              <a:rect l="l" t="t" r="r" b="b"/>
              <a:pathLst>
                <a:path w="177" h="191" extrusionOk="0">
                  <a:moveTo>
                    <a:pt x="143" y="191"/>
                  </a:moveTo>
                  <a:cubicBezTo>
                    <a:pt x="177" y="154"/>
                    <a:pt x="176" y="93"/>
                    <a:pt x="139" y="51"/>
                  </a:cubicBezTo>
                  <a:cubicBezTo>
                    <a:pt x="101" y="8"/>
                    <a:pt x="41" y="0"/>
                    <a:pt x="0" y="29"/>
                  </a:cubicBezTo>
                  <a:cubicBezTo>
                    <a:pt x="143" y="191"/>
                    <a:pt x="143" y="191"/>
                    <a:pt x="143" y="191"/>
                  </a:cubicBezTo>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6" name="Google Shape;5421;p35">
              <a:extLst>
                <a:ext uri="{FF2B5EF4-FFF2-40B4-BE49-F238E27FC236}">
                  <a16:creationId xmlns:a16="http://schemas.microsoft.com/office/drawing/2014/main" id="{D763C03D-20C0-4141-BB0B-B7B965F617FF}"/>
                </a:ext>
              </a:extLst>
            </p:cNvPr>
            <p:cNvSpPr/>
            <p:nvPr/>
          </p:nvSpPr>
          <p:spPr>
            <a:xfrm>
              <a:off x="3377" y="2298"/>
              <a:ext cx="277" cy="306"/>
            </a:xfrm>
            <a:custGeom>
              <a:avLst/>
              <a:gdLst/>
              <a:ahLst/>
              <a:cxnLst/>
              <a:rect l="l" t="t" r="r" b="b"/>
              <a:pathLst>
                <a:path w="161" h="178" extrusionOk="0">
                  <a:moveTo>
                    <a:pt x="152" y="170"/>
                  </a:moveTo>
                  <a:cubicBezTo>
                    <a:pt x="143" y="178"/>
                    <a:pt x="103" y="148"/>
                    <a:pt x="64" y="104"/>
                  </a:cubicBezTo>
                  <a:cubicBezTo>
                    <a:pt x="24" y="59"/>
                    <a:pt x="0" y="16"/>
                    <a:pt x="9" y="8"/>
                  </a:cubicBezTo>
                  <a:cubicBezTo>
                    <a:pt x="18" y="0"/>
                    <a:pt x="58" y="29"/>
                    <a:pt x="97" y="74"/>
                  </a:cubicBezTo>
                  <a:cubicBezTo>
                    <a:pt x="137" y="119"/>
                    <a:pt x="161" y="162"/>
                    <a:pt x="152" y="170"/>
                  </a:cubicBezTo>
                </a:path>
              </a:pathLst>
            </a:custGeom>
            <a:solidFill>
              <a:srgbClr val="A0B7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7" name="Google Shape;5422;p35">
              <a:extLst>
                <a:ext uri="{FF2B5EF4-FFF2-40B4-BE49-F238E27FC236}">
                  <a16:creationId xmlns:a16="http://schemas.microsoft.com/office/drawing/2014/main" id="{23555596-14E3-491B-AA5C-B04ECCA1C2FE}"/>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close/>
                </a:path>
              </a:pathLst>
            </a:custGeom>
            <a:solidFill>
              <a:srgbClr val="8E8E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8" name="Google Shape;5423;p35">
              <a:extLst>
                <a:ext uri="{FF2B5EF4-FFF2-40B4-BE49-F238E27FC236}">
                  <a16:creationId xmlns:a16="http://schemas.microsoft.com/office/drawing/2014/main" id="{7F7F91C3-B943-4845-89BA-7E971DF1F6FD}"/>
                </a:ext>
              </a:extLst>
            </p:cNvPr>
            <p:cNvSpPr/>
            <p:nvPr/>
          </p:nvSpPr>
          <p:spPr>
            <a:xfrm>
              <a:off x="3482" y="2420"/>
              <a:ext cx="70" cy="65"/>
            </a:xfrm>
            <a:custGeom>
              <a:avLst/>
              <a:gdLst/>
              <a:ahLst/>
              <a:cxnLst/>
              <a:rect l="l" t="t" r="r" b="b"/>
              <a:pathLst>
                <a:path w="70" h="65" extrusionOk="0">
                  <a:moveTo>
                    <a:pt x="58" y="0"/>
                  </a:moveTo>
                  <a:lnTo>
                    <a:pt x="0" y="51"/>
                  </a:lnTo>
                  <a:lnTo>
                    <a:pt x="12" y="65"/>
                  </a:lnTo>
                  <a:lnTo>
                    <a:pt x="70" y="13"/>
                  </a:lnTo>
                  <a:lnTo>
                    <a:pt x="58"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59" name="Google Shape;5424;p35">
              <a:extLst>
                <a:ext uri="{FF2B5EF4-FFF2-40B4-BE49-F238E27FC236}">
                  <a16:creationId xmlns:a16="http://schemas.microsoft.com/office/drawing/2014/main" id="{177F4C4B-E627-4207-ADAF-5BF07FC12AF4}"/>
                </a:ext>
              </a:extLst>
            </p:cNvPr>
            <p:cNvSpPr/>
            <p:nvPr/>
          </p:nvSpPr>
          <p:spPr>
            <a:xfrm>
              <a:off x="3461" y="2449"/>
              <a:ext cx="55" cy="58"/>
            </a:xfrm>
            <a:custGeom>
              <a:avLst/>
              <a:gdLst/>
              <a:ahLst/>
              <a:cxnLst/>
              <a:rect l="l" t="t" r="r" b="b"/>
              <a:pathLst>
                <a:path w="32" h="34" extrusionOk="0">
                  <a:moveTo>
                    <a:pt x="5" y="4"/>
                  </a:moveTo>
                  <a:cubicBezTo>
                    <a:pt x="0" y="9"/>
                    <a:pt x="0" y="18"/>
                    <a:pt x="6" y="25"/>
                  </a:cubicBezTo>
                  <a:cubicBezTo>
                    <a:pt x="12" y="32"/>
                    <a:pt x="21" y="34"/>
                    <a:pt x="27" y="29"/>
                  </a:cubicBezTo>
                  <a:cubicBezTo>
                    <a:pt x="32" y="25"/>
                    <a:pt x="31" y="15"/>
                    <a:pt x="25" y="8"/>
                  </a:cubicBezTo>
                  <a:cubicBezTo>
                    <a:pt x="19" y="2"/>
                    <a:pt x="10" y="0"/>
                    <a:pt x="5" y="4"/>
                  </a:cubicBezTo>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0" name="Google Shape;5425;p35">
              <a:extLst>
                <a:ext uri="{FF2B5EF4-FFF2-40B4-BE49-F238E27FC236}">
                  <a16:creationId xmlns:a16="http://schemas.microsoft.com/office/drawing/2014/main" id="{541EFE9C-52D4-465E-87A7-E286DA818860}"/>
                </a:ext>
              </a:extLst>
            </p:cNvPr>
            <p:cNvSpPr/>
            <p:nvPr/>
          </p:nvSpPr>
          <p:spPr>
            <a:xfrm>
              <a:off x="3631" y="2349"/>
              <a:ext cx="7" cy="243"/>
            </a:xfrm>
            <a:custGeom>
              <a:avLst/>
              <a:gdLst/>
              <a:ahLst/>
              <a:cxnLst/>
              <a:rect l="l" t="t" r="r" b="b"/>
              <a:pathLst>
                <a:path w="4" h="141" extrusionOk="0">
                  <a:moveTo>
                    <a:pt x="0" y="141"/>
                  </a:moveTo>
                  <a:cubicBezTo>
                    <a:pt x="0" y="141"/>
                    <a:pt x="0" y="141"/>
                    <a:pt x="0" y="141"/>
                  </a:cubicBezTo>
                  <a:cubicBezTo>
                    <a:pt x="0" y="141"/>
                    <a:pt x="0" y="141"/>
                    <a:pt x="0" y="141"/>
                  </a:cubicBezTo>
                  <a:moveTo>
                    <a:pt x="0" y="141"/>
                  </a:moveTo>
                  <a:cubicBezTo>
                    <a:pt x="0" y="141"/>
                    <a:pt x="0" y="141"/>
                    <a:pt x="0" y="141"/>
                  </a:cubicBezTo>
                  <a:cubicBezTo>
                    <a:pt x="0" y="141"/>
                    <a:pt x="0" y="141"/>
                    <a:pt x="0" y="141"/>
                  </a:cubicBezTo>
                  <a:moveTo>
                    <a:pt x="4" y="140"/>
                  </a:moveTo>
                  <a:cubicBezTo>
                    <a:pt x="3" y="141"/>
                    <a:pt x="2" y="141"/>
                    <a:pt x="0" y="141"/>
                  </a:cubicBezTo>
                  <a:cubicBezTo>
                    <a:pt x="2" y="141"/>
                    <a:pt x="3" y="141"/>
                    <a:pt x="4" y="14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1" name="Google Shape;5426;p35">
              <a:extLst>
                <a:ext uri="{FF2B5EF4-FFF2-40B4-BE49-F238E27FC236}">
                  <a16:creationId xmlns:a16="http://schemas.microsoft.com/office/drawing/2014/main" id="{2E299BC9-AB8B-49C9-B786-94BA872B9FCA}"/>
                </a:ext>
              </a:extLst>
            </p:cNvPr>
            <p:cNvSpPr/>
            <p:nvPr/>
          </p:nvSpPr>
          <p:spPr>
            <a:xfrm>
              <a:off x="3544" y="2349"/>
              <a:ext cx="152" cy="239"/>
            </a:xfrm>
            <a:custGeom>
              <a:avLst/>
              <a:gdLst/>
              <a:ahLst/>
              <a:cxnLst/>
              <a:rect l="l" t="t" r="r" b="b"/>
              <a:pathLst>
                <a:path w="89" h="139" extrusionOk="0">
                  <a:moveTo>
                    <a:pt x="50" y="0"/>
                  </a:moveTo>
                  <a:cubicBezTo>
                    <a:pt x="0" y="44"/>
                    <a:pt x="0" y="44"/>
                    <a:pt x="0" y="44"/>
                  </a:cubicBezTo>
                  <a:cubicBezTo>
                    <a:pt x="0" y="44"/>
                    <a:pt x="0" y="44"/>
                    <a:pt x="0" y="44"/>
                  </a:cubicBezTo>
                  <a:cubicBezTo>
                    <a:pt x="38" y="88"/>
                    <a:pt x="63" y="129"/>
                    <a:pt x="56" y="139"/>
                  </a:cubicBezTo>
                  <a:cubicBezTo>
                    <a:pt x="89" y="102"/>
                    <a:pt x="88" y="42"/>
                    <a:pt x="51" y="0"/>
                  </a:cubicBezTo>
                  <a:cubicBezTo>
                    <a:pt x="51" y="0"/>
                    <a:pt x="51" y="0"/>
                    <a:pt x="51" y="0"/>
                  </a:cubicBezTo>
                  <a:cubicBezTo>
                    <a:pt x="51" y="0"/>
                    <a:pt x="51" y="0"/>
                    <a:pt x="51" y="0"/>
                  </a:cubicBezTo>
                  <a:cubicBezTo>
                    <a:pt x="50" y="0"/>
                    <a:pt x="50" y="0"/>
                    <a:pt x="50"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2" name="Google Shape;5427;p35">
              <a:extLst>
                <a:ext uri="{FF2B5EF4-FFF2-40B4-BE49-F238E27FC236}">
                  <a16:creationId xmlns:a16="http://schemas.microsoft.com/office/drawing/2014/main" id="{63BC15E2-226B-427F-9DC9-7ED9E2613AC1}"/>
                </a:ext>
              </a:extLst>
            </p:cNvPr>
            <p:cNvSpPr/>
            <p:nvPr/>
          </p:nvSpPr>
          <p:spPr>
            <a:xfrm>
              <a:off x="3507" y="2425"/>
              <a:ext cx="145" cy="167"/>
            </a:xfrm>
            <a:custGeom>
              <a:avLst/>
              <a:gdLst/>
              <a:ahLst/>
              <a:cxnLst/>
              <a:rect l="l" t="t" r="r" b="b"/>
              <a:pathLst>
                <a:path w="84" h="97" extrusionOk="0">
                  <a:moveTo>
                    <a:pt x="21" y="0"/>
                  </a:moveTo>
                  <a:cubicBezTo>
                    <a:pt x="21" y="0"/>
                    <a:pt x="21" y="0"/>
                    <a:pt x="21" y="0"/>
                  </a:cubicBezTo>
                  <a:cubicBezTo>
                    <a:pt x="26" y="5"/>
                    <a:pt x="26" y="5"/>
                    <a:pt x="26" y="5"/>
                  </a:cubicBezTo>
                  <a:cubicBezTo>
                    <a:pt x="1" y="27"/>
                    <a:pt x="1" y="27"/>
                    <a:pt x="1" y="27"/>
                  </a:cubicBezTo>
                  <a:cubicBezTo>
                    <a:pt x="4" y="33"/>
                    <a:pt x="4" y="39"/>
                    <a:pt x="0" y="43"/>
                  </a:cubicBezTo>
                  <a:cubicBezTo>
                    <a:pt x="30" y="75"/>
                    <a:pt x="59"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2" y="97"/>
                    <a:pt x="72" y="97"/>
                    <a:pt x="72" y="97"/>
                  </a:cubicBezTo>
                  <a:cubicBezTo>
                    <a:pt x="74" y="97"/>
                    <a:pt x="75" y="97"/>
                    <a:pt x="76" y="96"/>
                  </a:cubicBezTo>
                  <a:cubicBezTo>
                    <a:pt x="76" y="96"/>
                    <a:pt x="76" y="96"/>
                    <a:pt x="76" y="96"/>
                  </a:cubicBezTo>
                  <a:cubicBezTo>
                    <a:pt x="77" y="95"/>
                    <a:pt x="77" y="95"/>
                    <a:pt x="77" y="95"/>
                  </a:cubicBezTo>
                  <a:cubicBezTo>
                    <a:pt x="77" y="95"/>
                    <a:pt x="77" y="95"/>
                    <a:pt x="77" y="95"/>
                  </a:cubicBezTo>
                  <a:cubicBezTo>
                    <a:pt x="84" y="85"/>
                    <a:pt x="59" y="44"/>
                    <a:pt x="21" y="0"/>
                  </a:cubicBezTo>
                  <a:cubicBezTo>
                    <a:pt x="21" y="0"/>
                    <a:pt x="21" y="0"/>
                    <a:pt x="21" y="0"/>
                  </a:cubicBezTo>
                </a:path>
              </a:pathLst>
            </a:custGeom>
            <a:solidFill>
              <a:srgbClr val="8092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3" name="Google Shape;5428;p35">
              <a:extLst>
                <a:ext uri="{FF2B5EF4-FFF2-40B4-BE49-F238E27FC236}">
                  <a16:creationId xmlns:a16="http://schemas.microsoft.com/office/drawing/2014/main" id="{A48DBEEA-6DC2-4E0D-88BD-9B4FD0CDAB48}"/>
                </a:ext>
              </a:extLst>
            </p:cNvPr>
            <p:cNvSpPr/>
            <p:nvPr/>
          </p:nvSpPr>
          <p:spPr>
            <a:xfrm>
              <a:off x="3502" y="2425"/>
              <a:ext cx="50" cy="46"/>
            </a:xfrm>
            <a:custGeom>
              <a:avLst/>
              <a:gdLst/>
              <a:ahLst/>
              <a:cxnLst/>
              <a:rect l="l" t="t" r="r" b="b"/>
              <a:pathLst>
                <a:path w="29" h="27" extrusionOk="0">
                  <a:moveTo>
                    <a:pt x="24" y="0"/>
                  </a:moveTo>
                  <a:cubicBezTo>
                    <a:pt x="0" y="21"/>
                    <a:pt x="0" y="21"/>
                    <a:pt x="0" y="21"/>
                  </a:cubicBezTo>
                  <a:cubicBezTo>
                    <a:pt x="1" y="22"/>
                    <a:pt x="1" y="22"/>
                    <a:pt x="1" y="22"/>
                  </a:cubicBezTo>
                  <a:cubicBezTo>
                    <a:pt x="2" y="24"/>
                    <a:pt x="3" y="25"/>
                    <a:pt x="4" y="27"/>
                  </a:cubicBezTo>
                  <a:cubicBezTo>
                    <a:pt x="29" y="5"/>
                    <a:pt x="29" y="5"/>
                    <a:pt x="29" y="5"/>
                  </a:cubicBezTo>
                  <a:cubicBezTo>
                    <a:pt x="24" y="0"/>
                    <a:pt x="24" y="0"/>
                    <a:pt x="24" y="0"/>
                  </a:cubicBezTo>
                </a:path>
              </a:pathLst>
            </a:custGeom>
            <a:solidFill>
              <a:srgbClr val="7272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4" name="Google Shape;5429;p35">
              <a:extLst>
                <a:ext uri="{FF2B5EF4-FFF2-40B4-BE49-F238E27FC236}">
                  <a16:creationId xmlns:a16="http://schemas.microsoft.com/office/drawing/2014/main" id="{BB08A9E9-1CFD-4CDF-8E05-8550F34EB684}"/>
                </a:ext>
              </a:extLst>
            </p:cNvPr>
            <p:cNvSpPr/>
            <p:nvPr/>
          </p:nvSpPr>
          <p:spPr>
            <a:xfrm>
              <a:off x="3470" y="2461"/>
              <a:ext cx="44" cy="43"/>
            </a:xfrm>
            <a:custGeom>
              <a:avLst/>
              <a:gdLst/>
              <a:ahLst/>
              <a:cxnLst/>
              <a:rect l="l" t="t" r="r" b="b"/>
              <a:pathLst>
                <a:path w="26" h="25" extrusionOk="0">
                  <a:moveTo>
                    <a:pt x="19" y="0"/>
                  </a:moveTo>
                  <a:cubicBezTo>
                    <a:pt x="0" y="17"/>
                    <a:pt x="0" y="17"/>
                    <a:pt x="0" y="17"/>
                  </a:cubicBezTo>
                  <a:cubicBezTo>
                    <a:pt x="1" y="18"/>
                    <a:pt x="1" y="18"/>
                    <a:pt x="1" y="18"/>
                  </a:cubicBezTo>
                  <a:cubicBezTo>
                    <a:pt x="5" y="22"/>
                    <a:pt x="10" y="25"/>
                    <a:pt x="15" y="25"/>
                  </a:cubicBezTo>
                  <a:cubicBezTo>
                    <a:pt x="17" y="25"/>
                    <a:pt x="20" y="24"/>
                    <a:pt x="22" y="22"/>
                  </a:cubicBezTo>
                  <a:cubicBezTo>
                    <a:pt x="22" y="22"/>
                    <a:pt x="22" y="22"/>
                    <a:pt x="22" y="22"/>
                  </a:cubicBezTo>
                  <a:cubicBezTo>
                    <a:pt x="22" y="22"/>
                    <a:pt x="22" y="22"/>
                    <a:pt x="22" y="22"/>
                  </a:cubicBezTo>
                  <a:cubicBezTo>
                    <a:pt x="26" y="18"/>
                    <a:pt x="26" y="12"/>
                    <a:pt x="23" y="6"/>
                  </a:cubicBezTo>
                  <a:cubicBezTo>
                    <a:pt x="22" y="4"/>
                    <a:pt x="21" y="3"/>
                    <a:pt x="20" y="1"/>
                  </a:cubicBezTo>
                  <a:cubicBezTo>
                    <a:pt x="20" y="1"/>
                    <a:pt x="20" y="1"/>
                    <a:pt x="19"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5" name="Google Shape;5430;p35">
              <a:extLst>
                <a:ext uri="{FF2B5EF4-FFF2-40B4-BE49-F238E27FC236}">
                  <a16:creationId xmlns:a16="http://schemas.microsoft.com/office/drawing/2014/main" id="{85213FA5-777A-46DF-8E54-D93880DDA7D7}"/>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close/>
                </a:path>
              </a:pathLst>
            </a:custGeom>
            <a:solidFill>
              <a:srgbClr val="BCB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6" name="Google Shape;5431;p35">
              <a:extLst>
                <a:ext uri="{FF2B5EF4-FFF2-40B4-BE49-F238E27FC236}">
                  <a16:creationId xmlns:a16="http://schemas.microsoft.com/office/drawing/2014/main" id="{8A10F521-5173-4BE5-90F0-8FF74393DE6F}"/>
                </a:ext>
              </a:extLst>
            </p:cNvPr>
            <p:cNvSpPr/>
            <p:nvPr/>
          </p:nvSpPr>
          <p:spPr>
            <a:xfrm>
              <a:off x="3652" y="1993"/>
              <a:ext cx="361" cy="354"/>
            </a:xfrm>
            <a:custGeom>
              <a:avLst/>
              <a:gdLst/>
              <a:ahLst/>
              <a:cxnLst/>
              <a:rect l="l" t="t" r="r" b="b"/>
              <a:pathLst>
                <a:path w="361" h="354" extrusionOk="0">
                  <a:moveTo>
                    <a:pt x="118" y="354"/>
                  </a:moveTo>
                  <a:lnTo>
                    <a:pt x="0" y="219"/>
                  </a:lnTo>
                  <a:lnTo>
                    <a:pt x="84" y="122"/>
                  </a:lnTo>
                  <a:lnTo>
                    <a:pt x="221" y="0"/>
                  </a:lnTo>
                  <a:lnTo>
                    <a:pt x="361" y="157"/>
                  </a:lnTo>
                  <a:lnTo>
                    <a:pt x="223" y="279"/>
                  </a:lnTo>
                  <a:lnTo>
                    <a:pt x="118" y="354"/>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7" name="Google Shape;5432;p35">
              <a:extLst>
                <a:ext uri="{FF2B5EF4-FFF2-40B4-BE49-F238E27FC236}">
                  <a16:creationId xmlns:a16="http://schemas.microsoft.com/office/drawing/2014/main" id="{85AD8E37-C0BB-43E0-A22B-A40B041A42A5}"/>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8" name="Google Shape;5433;p35">
              <a:extLst>
                <a:ext uri="{FF2B5EF4-FFF2-40B4-BE49-F238E27FC236}">
                  <a16:creationId xmlns:a16="http://schemas.microsoft.com/office/drawing/2014/main" id="{9DE5CF1F-03BF-4DDA-9578-0F76382BD708}"/>
                </a:ext>
              </a:extLst>
            </p:cNvPr>
            <p:cNvSpPr/>
            <p:nvPr/>
          </p:nvSpPr>
          <p:spPr>
            <a:xfrm>
              <a:off x="3574" y="2002"/>
              <a:ext cx="423" cy="418"/>
            </a:xfrm>
            <a:custGeom>
              <a:avLst/>
              <a:gdLst/>
              <a:ahLst/>
              <a:cxnLst/>
              <a:rect l="l" t="t" r="r" b="b"/>
              <a:pathLst>
                <a:path w="423" h="418" extrusionOk="0">
                  <a:moveTo>
                    <a:pt x="152" y="418"/>
                  </a:moveTo>
                  <a:lnTo>
                    <a:pt x="0" y="246"/>
                  </a:lnTo>
                  <a:lnTo>
                    <a:pt x="93" y="136"/>
                  </a:lnTo>
                  <a:lnTo>
                    <a:pt x="248" y="0"/>
                  </a:lnTo>
                  <a:lnTo>
                    <a:pt x="423" y="199"/>
                  </a:lnTo>
                  <a:lnTo>
                    <a:pt x="270" y="335"/>
                  </a:lnTo>
                  <a:lnTo>
                    <a:pt x="152" y="41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69" name="Google Shape;5434;p35">
              <a:extLst>
                <a:ext uri="{FF2B5EF4-FFF2-40B4-BE49-F238E27FC236}">
                  <a16:creationId xmlns:a16="http://schemas.microsoft.com/office/drawing/2014/main" id="{589D3A8A-4905-4659-B67C-88894426ED96}"/>
                </a:ext>
              </a:extLst>
            </p:cNvPr>
            <p:cNvSpPr/>
            <p:nvPr/>
          </p:nvSpPr>
          <p:spPr>
            <a:xfrm>
              <a:off x="3898" y="1819"/>
              <a:ext cx="307" cy="313"/>
            </a:xfrm>
            <a:custGeom>
              <a:avLst/>
              <a:gdLst/>
              <a:ahLst/>
              <a:cxnLst/>
              <a:rect l="l" t="t" r="r" b="b"/>
              <a:pathLst>
                <a:path w="179" h="182" extrusionOk="0">
                  <a:moveTo>
                    <a:pt x="116" y="171"/>
                  </a:moveTo>
                  <a:cubicBezTo>
                    <a:pt x="104" y="182"/>
                    <a:pt x="84" y="181"/>
                    <a:pt x="73" y="168"/>
                  </a:cubicBezTo>
                  <a:cubicBezTo>
                    <a:pt x="11" y="98"/>
                    <a:pt x="11" y="98"/>
                    <a:pt x="11" y="98"/>
                  </a:cubicBezTo>
                  <a:cubicBezTo>
                    <a:pt x="0" y="85"/>
                    <a:pt x="1" y="66"/>
                    <a:pt x="14" y="54"/>
                  </a:cubicBezTo>
                  <a:cubicBezTo>
                    <a:pt x="62" y="11"/>
                    <a:pt x="62" y="11"/>
                    <a:pt x="62" y="11"/>
                  </a:cubicBezTo>
                  <a:cubicBezTo>
                    <a:pt x="75" y="0"/>
                    <a:pt x="95" y="1"/>
                    <a:pt x="106" y="14"/>
                  </a:cubicBezTo>
                  <a:cubicBezTo>
                    <a:pt x="168" y="84"/>
                    <a:pt x="168" y="84"/>
                    <a:pt x="168" y="84"/>
                  </a:cubicBezTo>
                  <a:cubicBezTo>
                    <a:pt x="179" y="96"/>
                    <a:pt x="178" y="116"/>
                    <a:pt x="165" y="127"/>
                  </a:cubicBezTo>
                  <a:cubicBezTo>
                    <a:pt x="116" y="171"/>
                    <a:pt x="116" y="171"/>
                    <a:pt x="116" y="171"/>
                  </a:cubicBezTo>
                </a:path>
              </a:pathLst>
            </a:custGeom>
            <a:solidFill>
              <a:srgbClr val="879C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0" name="Google Shape;5435;p35">
              <a:extLst>
                <a:ext uri="{FF2B5EF4-FFF2-40B4-BE49-F238E27FC236}">
                  <a16:creationId xmlns:a16="http://schemas.microsoft.com/office/drawing/2014/main" id="{136DCE08-9212-4EB6-8824-F9796CA8F3A1}"/>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1" name="Google Shape;5436;p35">
              <a:extLst>
                <a:ext uri="{FF2B5EF4-FFF2-40B4-BE49-F238E27FC236}">
                  <a16:creationId xmlns:a16="http://schemas.microsoft.com/office/drawing/2014/main" id="{63C12768-B993-4F14-8FC7-797987423FDA}"/>
                </a:ext>
              </a:extLst>
            </p:cNvPr>
            <p:cNvSpPr/>
            <p:nvPr/>
          </p:nvSpPr>
          <p:spPr>
            <a:xfrm>
              <a:off x="3855" y="1904"/>
              <a:ext cx="254" cy="268"/>
            </a:xfrm>
            <a:custGeom>
              <a:avLst/>
              <a:gdLst/>
              <a:ahLst/>
              <a:cxnLst/>
              <a:rect l="l" t="t" r="r" b="b"/>
              <a:pathLst>
                <a:path w="254" h="268" extrusionOk="0">
                  <a:moveTo>
                    <a:pt x="177" y="268"/>
                  </a:moveTo>
                  <a:lnTo>
                    <a:pt x="0" y="69"/>
                  </a:lnTo>
                  <a:lnTo>
                    <a:pt x="77" y="0"/>
                  </a:lnTo>
                  <a:lnTo>
                    <a:pt x="254" y="199"/>
                  </a:lnTo>
                  <a:lnTo>
                    <a:pt x="177" y="268"/>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2" name="Google Shape;5437;p35">
              <a:extLst>
                <a:ext uri="{FF2B5EF4-FFF2-40B4-BE49-F238E27FC236}">
                  <a16:creationId xmlns:a16="http://schemas.microsoft.com/office/drawing/2014/main" id="{6E0217B1-CCCF-4F2B-904D-8D471A4C7096}"/>
                </a:ext>
              </a:extLst>
            </p:cNvPr>
            <p:cNvSpPr/>
            <p:nvPr/>
          </p:nvSpPr>
          <p:spPr>
            <a:xfrm>
              <a:off x="3564" y="2225"/>
              <a:ext cx="186" cy="207"/>
            </a:xfrm>
            <a:custGeom>
              <a:avLst/>
              <a:gdLst/>
              <a:ahLst/>
              <a:cxnLst/>
              <a:rect l="l" t="t" r="r" b="b"/>
              <a:pathLst>
                <a:path w="108" h="120" extrusionOk="0">
                  <a:moveTo>
                    <a:pt x="104" y="117"/>
                  </a:moveTo>
                  <a:cubicBezTo>
                    <a:pt x="101" y="120"/>
                    <a:pt x="96" y="119"/>
                    <a:pt x="93" y="116"/>
                  </a:cubicBezTo>
                  <a:cubicBezTo>
                    <a:pt x="3" y="15"/>
                    <a:pt x="3" y="15"/>
                    <a:pt x="3" y="15"/>
                  </a:cubicBezTo>
                  <a:cubicBezTo>
                    <a:pt x="0" y="12"/>
                    <a:pt x="0" y="6"/>
                    <a:pt x="4" y="3"/>
                  </a:cubicBezTo>
                  <a:cubicBezTo>
                    <a:pt x="7" y="0"/>
                    <a:pt x="13" y="1"/>
                    <a:pt x="16" y="4"/>
                  </a:cubicBezTo>
                  <a:cubicBezTo>
                    <a:pt x="105" y="105"/>
                    <a:pt x="105" y="105"/>
                    <a:pt x="105" y="105"/>
                  </a:cubicBezTo>
                  <a:cubicBezTo>
                    <a:pt x="108" y="109"/>
                    <a:pt x="108" y="114"/>
                    <a:pt x="104" y="117"/>
                  </a:cubicBezTo>
                </a:path>
              </a:pathLst>
            </a:custGeom>
            <a:solidFill>
              <a:srgbClr val="879C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3" name="Google Shape;5438;p35">
              <a:extLst>
                <a:ext uri="{FF2B5EF4-FFF2-40B4-BE49-F238E27FC236}">
                  <a16:creationId xmlns:a16="http://schemas.microsoft.com/office/drawing/2014/main" id="{88EB79CE-6065-4C69-B57E-01DF3CAA0FCA}"/>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close/>
                  <a:moveTo>
                    <a:pt x="197" y="34"/>
                  </a:moveTo>
                  <a:lnTo>
                    <a:pt x="197" y="34"/>
                  </a:lnTo>
                  <a:lnTo>
                    <a:pt x="268" y="112"/>
                  </a:lnTo>
                  <a:lnTo>
                    <a:pt x="287" y="134"/>
                  </a:lnTo>
                  <a:lnTo>
                    <a:pt x="197" y="34"/>
                  </a:lnTo>
                  <a:close/>
                  <a:moveTo>
                    <a:pt x="436" y="0"/>
                  </a:moveTo>
                  <a:lnTo>
                    <a:pt x="364" y="65"/>
                  </a:lnTo>
                  <a:lnTo>
                    <a:pt x="364" y="65"/>
                  </a:lnTo>
                  <a:lnTo>
                    <a:pt x="436" y="0"/>
                  </a:lnTo>
                  <a:close/>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4" name="Google Shape;5439;p35">
              <a:extLst>
                <a:ext uri="{FF2B5EF4-FFF2-40B4-BE49-F238E27FC236}">
                  <a16:creationId xmlns:a16="http://schemas.microsoft.com/office/drawing/2014/main" id="{254DA64E-51CC-4292-89D2-CE84CC97CBD6}"/>
                </a:ext>
              </a:extLst>
            </p:cNvPr>
            <p:cNvSpPr/>
            <p:nvPr/>
          </p:nvSpPr>
          <p:spPr>
            <a:xfrm>
              <a:off x="3745" y="2038"/>
              <a:ext cx="436" cy="370"/>
            </a:xfrm>
            <a:custGeom>
              <a:avLst/>
              <a:gdLst/>
              <a:ahLst/>
              <a:cxnLst/>
              <a:rect l="l" t="t" r="r" b="b"/>
              <a:pathLst>
                <a:path w="436" h="370" extrusionOk="0">
                  <a:moveTo>
                    <a:pt x="99" y="299"/>
                  </a:moveTo>
                  <a:lnTo>
                    <a:pt x="0" y="370"/>
                  </a:lnTo>
                  <a:lnTo>
                    <a:pt x="0" y="370"/>
                  </a:lnTo>
                  <a:lnTo>
                    <a:pt x="99" y="299"/>
                  </a:lnTo>
                  <a:moveTo>
                    <a:pt x="197" y="34"/>
                  </a:moveTo>
                  <a:lnTo>
                    <a:pt x="197" y="34"/>
                  </a:lnTo>
                  <a:lnTo>
                    <a:pt x="268" y="112"/>
                  </a:lnTo>
                  <a:lnTo>
                    <a:pt x="287" y="134"/>
                  </a:lnTo>
                  <a:lnTo>
                    <a:pt x="197" y="34"/>
                  </a:lnTo>
                  <a:moveTo>
                    <a:pt x="436" y="0"/>
                  </a:moveTo>
                  <a:lnTo>
                    <a:pt x="364" y="65"/>
                  </a:lnTo>
                  <a:lnTo>
                    <a:pt x="364" y="65"/>
                  </a:lnTo>
                  <a:lnTo>
                    <a:pt x="436"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5" name="Google Shape;5440;p35">
              <a:extLst>
                <a:ext uri="{FF2B5EF4-FFF2-40B4-BE49-F238E27FC236}">
                  <a16:creationId xmlns:a16="http://schemas.microsoft.com/office/drawing/2014/main" id="{29251748-3869-44AF-A368-EB3DA3D050BB}"/>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close/>
                </a:path>
              </a:pathLst>
            </a:custGeom>
            <a:solidFill>
              <a:srgbClr val="96969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6" name="Google Shape;5441;p35">
              <a:extLst>
                <a:ext uri="{FF2B5EF4-FFF2-40B4-BE49-F238E27FC236}">
                  <a16:creationId xmlns:a16="http://schemas.microsoft.com/office/drawing/2014/main" id="{C0E87059-1D86-4719-9135-7711794BD8E5}"/>
                </a:ext>
              </a:extLst>
            </p:cNvPr>
            <p:cNvSpPr/>
            <p:nvPr/>
          </p:nvSpPr>
          <p:spPr>
            <a:xfrm>
              <a:off x="3910" y="2072"/>
              <a:ext cx="103" cy="109"/>
            </a:xfrm>
            <a:custGeom>
              <a:avLst/>
              <a:gdLst/>
              <a:ahLst/>
              <a:cxnLst/>
              <a:rect l="l" t="t" r="r" b="b"/>
              <a:pathLst>
                <a:path w="103" h="109" extrusionOk="0">
                  <a:moveTo>
                    <a:pt x="32" y="0"/>
                  </a:moveTo>
                  <a:lnTo>
                    <a:pt x="0" y="30"/>
                  </a:lnTo>
                  <a:lnTo>
                    <a:pt x="68" y="109"/>
                  </a:lnTo>
                  <a:lnTo>
                    <a:pt x="103" y="78"/>
                  </a:lnTo>
                  <a:lnTo>
                    <a:pt x="32"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7" name="Google Shape;5442;p35">
              <a:extLst>
                <a:ext uri="{FF2B5EF4-FFF2-40B4-BE49-F238E27FC236}">
                  <a16:creationId xmlns:a16="http://schemas.microsoft.com/office/drawing/2014/main" id="{C26E9B74-177A-4DC5-903E-ABF5FBF3C3A0}"/>
                </a:ext>
              </a:extLst>
            </p:cNvPr>
            <p:cNvSpPr/>
            <p:nvPr/>
          </p:nvSpPr>
          <p:spPr>
            <a:xfrm>
              <a:off x="3666" y="2102"/>
              <a:ext cx="331" cy="306"/>
            </a:xfrm>
            <a:custGeom>
              <a:avLst/>
              <a:gdLst/>
              <a:ahLst/>
              <a:cxnLst/>
              <a:rect l="l" t="t" r="r" b="b"/>
              <a:pathLst>
                <a:path w="193" h="178" extrusionOk="0">
                  <a:moveTo>
                    <a:pt x="142" y="0"/>
                  </a:moveTo>
                  <a:cubicBezTo>
                    <a:pt x="0" y="125"/>
                    <a:pt x="0" y="125"/>
                    <a:pt x="0" y="125"/>
                  </a:cubicBezTo>
                  <a:cubicBezTo>
                    <a:pt x="46" y="177"/>
                    <a:pt x="46" y="177"/>
                    <a:pt x="46" y="177"/>
                  </a:cubicBezTo>
                  <a:cubicBezTo>
                    <a:pt x="46" y="177"/>
                    <a:pt x="46" y="177"/>
                    <a:pt x="46" y="178"/>
                  </a:cubicBezTo>
                  <a:cubicBezTo>
                    <a:pt x="104" y="137"/>
                    <a:pt x="104" y="137"/>
                    <a:pt x="104" y="137"/>
                  </a:cubicBezTo>
                  <a:cubicBezTo>
                    <a:pt x="193" y="58"/>
                    <a:pt x="193" y="58"/>
                    <a:pt x="193" y="58"/>
                  </a:cubicBezTo>
                  <a:cubicBezTo>
                    <a:pt x="182" y="46"/>
                    <a:pt x="182" y="46"/>
                    <a:pt x="182" y="46"/>
                  </a:cubicBezTo>
                  <a:cubicBezTo>
                    <a:pt x="142" y="0"/>
                    <a:pt x="142" y="0"/>
                    <a:pt x="142" y="0"/>
                  </a:cubicBezTo>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8" name="Google Shape;5443;p35">
              <a:extLst>
                <a:ext uri="{FF2B5EF4-FFF2-40B4-BE49-F238E27FC236}">
                  <a16:creationId xmlns:a16="http://schemas.microsoft.com/office/drawing/2014/main" id="{47E5CABC-B982-4DBB-9BEE-668809CBEDE5}"/>
                </a:ext>
              </a:extLst>
            </p:cNvPr>
            <p:cNvSpPr/>
            <p:nvPr/>
          </p:nvSpPr>
          <p:spPr>
            <a:xfrm>
              <a:off x="4020" y="1904"/>
              <a:ext cx="180" cy="199"/>
            </a:xfrm>
            <a:custGeom>
              <a:avLst/>
              <a:gdLst/>
              <a:ahLst/>
              <a:cxnLst/>
              <a:rect l="l" t="t" r="r" b="b"/>
              <a:pathLst>
                <a:path w="105" h="116" extrusionOk="0">
                  <a:moveTo>
                    <a:pt x="66" y="0"/>
                  </a:moveTo>
                  <a:cubicBezTo>
                    <a:pt x="0" y="58"/>
                    <a:pt x="0" y="58"/>
                    <a:pt x="0" y="58"/>
                  </a:cubicBezTo>
                  <a:cubicBezTo>
                    <a:pt x="52" y="116"/>
                    <a:pt x="52" y="116"/>
                    <a:pt x="52" y="116"/>
                  </a:cubicBezTo>
                  <a:cubicBezTo>
                    <a:pt x="94" y="78"/>
                    <a:pt x="94" y="78"/>
                    <a:pt x="94" y="78"/>
                  </a:cubicBezTo>
                  <a:cubicBezTo>
                    <a:pt x="101" y="72"/>
                    <a:pt x="105" y="64"/>
                    <a:pt x="105" y="55"/>
                  </a:cubicBezTo>
                  <a:cubicBezTo>
                    <a:pt x="105" y="48"/>
                    <a:pt x="102" y="40"/>
                    <a:pt x="97" y="35"/>
                  </a:cubicBezTo>
                  <a:cubicBezTo>
                    <a:pt x="97" y="35"/>
                    <a:pt x="97" y="35"/>
                    <a:pt x="97" y="35"/>
                  </a:cubicBezTo>
                  <a:cubicBezTo>
                    <a:pt x="66" y="0"/>
                    <a:pt x="66" y="0"/>
                    <a:pt x="66" y="0"/>
                  </a:cubicBezTo>
                </a:path>
              </a:pathLst>
            </a:custGeom>
            <a:solidFill>
              <a:srgbClr val="6C7D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79" name="Google Shape;5444;p35">
              <a:extLst>
                <a:ext uri="{FF2B5EF4-FFF2-40B4-BE49-F238E27FC236}">
                  <a16:creationId xmlns:a16="http://schemas.microsoft.com/office/drawing/2014/main" id="{B4AEB3A4-A152-4B7A-8247-10A30BE074FD}"/>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close/>
                </a:path>
              </a:pathLst>
            </a:custGeom>
            <a:solidFill>
              <a:srgbClr val="B8B8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0" name="Google Shape;5445;p35">
              <a:extLst>
                <a:ext uri="{FF2B5EF4-FFF2-40B4-BE49-F238E27FC236}">
                  <a16:creationId xmlns:a16="http://schemas.microsoft.com/office/drawing/2014/main" id="{07DB1A04-E78E-4C39-BDA4-F6C5BC398C7A}"/>
                </a:ext>
              </a:extLst>
            </p:cNvPr>
            <p:cNvSpPr/>
            <p:nvPr/>
          </p:nvSpPr>
          <p:spPr>
            <a:xfrm>
              <a:off x="3942" y="2003"/>
              <a:ext cx="167" cy="169"/>
            </a:xfrm>
            <a:custGeom>
              <a:avLst/>
              <a:gdLst/>
              <a:ahLst/>
              <a:cxnLst/>
              <a:rect l="l" t="t" r="r" b="b"/>
              <a:pathLst>
                <a:path w="167" h="169" extrusionOk="0">
                  <a:moveTo>
                    <a:pt x="78" y="0"/>
                  </a:moveTo>
                  <a:lnTo>
                    <a:pt x="0" y="69"/>
                  </a:lnTo>
                  <a:lnTo>
                    <a:pt x="90" y="169"/>
                  </a:lnTo>
                  <a:lnTo>
                    <a:pt x="155" y="111"/>
                  </a:lnTo>
                  <a:lnTo>
                    <a:pt x="167" y="100"/>
                  </a:lnTo>
                  <a:lnTo>
                    <a:pt x="78"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1" name="Google Shape;5446;p35">
              <a:extLst>
                <a:ext uri="{FF2B5EF4-FFF2-40B4-BE49-F238E27FC236}">
                  <a16:creationId xmlns:a16="http://schemas.microsoft.com/office/drawing/2014/main" id="{80065D49-7BFC-401F-9601-0D0974C82A81}"/>
                </a:ext>
              </a:extLst>
            </p:cNvPr>
            <p:cNvSpPr/>
            <p:nvPr/>
          </p:nvSpPr>
          <p:spPr>
            <a:xfrm>
              <a:off x="3724" y="2425"/>
              <a:ext cx="19" cy="5"/>
            </a:xfrm>
            <a:custGeom>
              <a:avLst/>
              <a:gdLst/>
              <a:ahLst/>
              <a:cxnLst/>
              <a:rect l="l" t="t" r="r" b="b"/>
              <a:pathLst>
                <a:path w="11" h="3" extrusionOk="0">
                  <a:moveTo>
                    <a:pt x="6" y="3"/>
                  </a:moveTo>
                  <a:cubicBezTo>
                    <a:pt x="6" y="3"/>
                    <a:pt x="6" y="3"/>
                    <a:pt x="6" y="3"/>
                  </a:cubicBezTo>
                  <a:cubicBezTo>
                    <a:pt x="6" y="3"/>
                    <a:pt x="6" y="3"/>
                    <a:pt x="6" y="3"/>
                  </a:cubicBezTo>
                  <a:cubicBezTo>
                    <a:pt x="6" y="3"/>
                    <a:pt x="6" y="3"/>
                    <a:pt x="6" y="3"/>
                  </a:cubicBezTo>
                  <a:moveTo>
                    <a:pt x="11" y="1"/>
                  </a:moveTo>
                  <a:cubicBezTo>
                    <a:pt x="10" y="2"/>
                    <a:pt x="8" y="3"/>
                    <a:pt x="6" y="3"/>
                  </a:cubicBezTo>
                  <a:cubicBezTo>
                    <a:pt x="8" y="3"/>
                    <a:pt x="10" y="2"/>
                    <a:pt x="11"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CCC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2" name="Google Shape;5447;p35">
              <a:extLst>
                <a:ext uri="{FF2B5EF4-FFF2-40B4-BE49-F238E27FC236}">
                  <a16:creationId xmlns:a16="http://schemas.microsoft.com/office/drawing/2014/main" id="{1249F7E6-393B-4391-9414-91623F9E4509}"/>
                </a:ext>
              </a:extLst>
            </p:cNvPr>
            <p:cNvSpPr/>
            <p:nvPr/>
          </p:nvSpPr>
          <p:spPr>
            <a:xfrm>
              <a:off x="3645" y="2317"/>
              <a:ext cx="105" cy="113"/>
            </a:xfrm>
            <a:custGeom>
              <a:avLst/>
              <a:gdLst/>
              <a:ahLst/>
              <a:cxnLst/>
              <a:rect l="l" t="t" r="r" b="b"/>
              <a:pathLst>
                <a:path w="61" h="66" extrusionOk="0">
                  <a:moveTo>
                    <a:pt x="12" y="0"/>
                  </a:moveTo>
                  <a:cubicBezTo>
                    <a:pt x="0" y="11"/>
                    <a:pt x="0" y="11"/>
                    <a:pt x="0" y="11"/>
                  </a:cubicBezTo>
                  <a:cubicBezTo>
                    <a:pt x="46" y="63"/>
                    <a:pt x="46" y="63"/>
                    <a:pt x="46" y="63"/>
                  </a:cubicBezTo>
                  <a:cubicBezTo>
                    <a:pt x="46" y="63"/>
                    <a:pt x="46" y="63"/>
                    <a:pt x="46" y="63"/>
                  </a:cubicBezTo>
                  <a:cubicBezTo>
                    <a:pt x="46" y="63"/>
                    <a:pt x="46" y="63"/>
                    <a:pt x="46" y="63"/>
                  </a:cubicBezTo>
                  <a:cubicBezTo>
                    <a:pt x="46" y="63"/>
                    <a:pt x="46" y="63"/>
                    <a:pt x="46" y="63"/>
                  </a:cubicBezTo>
                  <a:cubicBezTo>
                    <a:pt x="46" y="63"/>
                    <a:pt x="46" y="63"/>
                    <a:pt x="46" y="63"/>
                  </a:cubicBezTo>
                  <a:cubicBezTo>
                    <a:pt x="48" y="65"/>
                    <a:pt x="50" y="66"/>
                    <a:pt x="52" y="66"/>
                  </a:cubicBezTo>
                  <a:cubicBezTo>
                    <a:pt x="52" y="66"/>
                    <a:pt x="52" y="66"/>
                    <a:pt x="52" y="66"/>
                  </a:cubicBezTo>
                  <a:cubicBezTo>
                    <a:pt x="52" y="66"/>
                    <a:pt x="52" y="66"/>
                    <a:pt x="52" y="66"/>
                  </a:cubicBezTo>
                  <a:cubicBezTo>
                    <a:pt x="54" y="66"/>
                    <a:pt x="56" y="65"/>
                    <a:pt x="57" y="64"/>
                  </a:cubicBezTo>
                  <a:cubicBezTo>
                    <a:pt x="57" y="64"/>
                    <a:pt x="57" y="64"/>
                    <a:pt x="57" y="64"/>
                  </a:cubicBezTo>
                  <a:cubicBezTo>
                    <a:pt x="61" y="61"/>
                    <a:pt x="61" y="56"/>
                    <a:pt x="58" y="53"/>
                  </a:cubicBezTo>
                  <a:cubicBezTo>
                    <a:pt x="58" y="53"/>
                    <a:pt x="58" y="53"/>
                    <a:pt x="58" y="53"/>
                  </a:cubicBezTo>
                  <a:cubicBezTo>
                    <a:pt x="58" y="53"/>
                    <a:pt x="58" y="53"/>
                    <a:pt x="58" y="53"/>
                  </a:cubicBezTo>
                  <a:cubicBezTo>
                    <a:pt x="58" y="52"/>
                    <a:pt x="58" y="52"/>
                    <a:pt x="58" y="52"/>
                  </a:cubicBezTo>
                  <a:cubicBezTo>
                    <a:pt x="12" y="0"/>
                    <a:pt x="12" y="0"/>
                    <a:pt x="12" y="0"/>
                  </a:cubicBezTo>
                </a:path>
              </a:pathLst>
            </a:custGeom>
            <a:solidFill>
              <a:srgbClr val="6C7D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3" name="Google Shape;5448;p35">
              <a:extLst>
                <a:ext uri="{FF2B5EF4-FFF2-40B4-BE49-F238E27FC236}">
                  <a16:creationId xmlns:a16="http://schemas.microsoft.com/office/drawing/2014/main" id="{8F6C9832-97AF-4EF1-9EF7-C65181707876}"/>
                </a:ext>
              </a:extLst>
            </p:cNvPr>
            <p:cNvSpPr/>
            <p:nvPr/>
          </p:nvSpPr>
          <p:spPr>
            <a:xfrm>
              <a:off x="3258" y="2409"/>
              <a:ext cx="239" cy="289"/>
            </a:xfrm>
            <a:custGeom>
              <a:avLst/>
              <a:gdLst/>
              <a:ahLst/>
              <a:cxnLst/>
              <a:rect l="l" t="t" r="r" b="b"/>
              <a:pathLst>
                <a:path w="139" h="168" extrusionOk="0">
                  <a:moveTo>
                    <a:pt x="5" y="0"/>
                  </a:moveTo>
                  <a:cubicBezTo>
                    <a:pt x="4" y="0"/>
                    <a:pt x="4" y="0"/>
                    <a:pt x="4" y="0"/>
                  </a:cubicBezTo>
                  <a:cubicBezTo>
                    <a:pt x="2" y="0"/>
                    <a:pt x="0" y="2"/>
                    <a:pt x="1" y="4"/>
                  </a:cubicBezTo>
                  <a:cubicBezTo>
                    <a:pt x="1" y="4"/>
                    <a:pt x="1" y="4"/>
                    <a:pt x="1" y="4"/>
                  </a:cubicBezTo>
                  <a:cubicBezTo>
                    <a:pt x="1" y="4"/>
                    <a:pt x="5" y="34"/>
                    <a:pt x="24" y="69"/>
                  </a:cubicBezTo>
                  <a:cubicBezTo>
                    <a:pt x="43" y="105"/>
                    <a:pt x="76" y="146"/>
                    <a:pt x="133" y="167"/>
                  </a:cubicBezTo>
                  <a:cubicBezTo>
                    <a:pt x="133" y="167"/>
                    <a:pt x="134" y="168"/>
                    <a:pt x="134" y="168"/>
                  </a:cubicBezTo>
                  <a:cubicBezTo>
                    <a:pt x="136" y="168"/>
                    <a:pt x="138" y="167"/>
                    <a:pt x="138" y="165"/>
                  </a:cubicBezTo>
                  <a:cubicBezTo>
                    <a:pt x="139" y="163"/>
                    <a:pt x="138" y="161"/>
                    <a:pt x="136" y="160"/>
                  </a:cubicBezTo>
                  <a:cubicBezTo>
                    <a:pt x="81" y="139"/>
                    <a:pt x="49" y="100"/>
                    <a:pt x="31" y="66"/>
                  </a:cubicBezTo>
                  <a:cubicBezTo>
                    <a:pt x="22" y="49"/>
                    <a:pt x="16" y="33"/>
                    <a:pt x="13" y="21"/>
                  </a:cubicBezTo>
                  <a:cubicBezTo>
                    <a:pt x="11" y="16"/>
                    <a:pt x="10" y="11"/>
                    <a:pt x="10" y="8"/>
                  </a:cubicBezTo>
                  <a:cubicBezTo>
                    <a:pt x="9" y="6"/>
                    <a:pt x="9" y="5"/>
                    <a:pt x="9" y="4"/>
                  </a:cubicBezTo>
                  <a:cubicBezTo>
                    <a:pt x="9" y="4"/>
                    <a:pt x="9" y="3"/>
                    <a:pt x="9" y="3"/>
                  </a:cubicBezTo>
                  <a:cubicBezTo>
                    <a:pt x="9" y="3"/>
                    <a:pt x="9" y="3"/>
                    <a:pt x="9" y="3"/>
                  </a:cubicBezTo>
                  <a:cubicBezTo>
                    <a:pt x="8" y="1"/>
                    <a:pt x="7" y="0"/>
                    <a:pt x="5"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4" name="Google Shape;5449;p35">
              <a:extLst>
                <a:ext uri="{FF2B5EF4-FFF2-40B4-BE49-F238E27FC236}">
                  <a16:creationId xmlns:a16="http://schemas.microsoft.com/office/drawing/2014/main" id="{1AE14602-7262-47B9-AA07-0F5AE2C9FFBF}"/>
                </a:ext>
              </a:extLst>
            </p:cNvPr>
            <p:cNvSpPr/>
            <p:nvPr/>
          </p:nvSpPr>
          <p:spPr>
            <a:xfrm>
              <a:off x="3332" y="2428"/>
              <a:ext cx="158" cy="191"/>
            </a:xfrm>
            <a:custGeom>
              <a:avLst/>
              <a:gdLst/>
              <a:ahLst/>
              <a:cxnLst/>
              <a:rect l="l" t="t" r="r" b="b"/>
              <a:pathLst>
                <a:path w="92" h="111" extrusionOk="0">
                  <a:moveTo>
                    <a:pt x="4" y="0"/>
                  </a:moveTo>
                  <a:cubicBezTo>
                    <a:pt x="4" y="0"/>
                    <a:pt x="3" y="0"/>
                    <a:pt x="3" y="0"/>
                  </a:cubicBezTo>
                  <a:cubicBezTo>
                    <a:pt x="1" y="1"/>
                    <a:pt x="0" y="3"/>
                    <a:pt x="0" y="5"/>
                  </a:cubicBezTo>
                  <a:cubicBezTo>
                    <a:pt x="0" y="5"/>
                    <a:pt x="3" y="24"/>
                    <a:pt x="15" y="47"/>
                  </a:cubicBezTo>
                  <a:cubicBezTo>
                    <a:pt x="27" y="70"/>
                    <a:pt x="49" y="97"/>
                    <a:pt x="86" y="111"/>
                  </a:cubicBezTo>
                  <a:cubicBezTo>
                    <a:pt x="86" y="111"/>
                    <a:pt x="87" y="111"/>
                    <a:pt x="87" y="111"/>
                  </a:cubicBezTo>
                  <a:cubicBezTo>
                    <a:pt x="89" y="111"/>
                    <a:pt x="90" y="110"/>
                    <a:pt x="91" y="109"/>
                  </a:cubicBezTo>
                  <a:cubicBezTo>
                    <a:pt x="92" y="106"/>
                    <a:pt x="91" y="104"/>
                    <a:pt x="89" y="103"/>
                  </a:cubicBezTo>
                  <a:cubicBezTo>
                    <a:pt x="54" y="90"/>
                    <a:pt x="34" y="65"/>
                    <a:pt x="22" y="44"/>
                  </a:cubicBezTo>
                  <a:cubicBezTo>
                    <a:pt x="16" y="33"/>
                    <a:pt x="13" y="23"/>
                    <a:pt x="11" y="15"/>
                  </a:cubicBezTo>
                  <a:cubicBezTo>
                    <a:pt x="10" y="12"/>
                    <a:pt x="9" y="9"/>
                    <a:pt x="8" y="7"/>
                  </a:cubicBezTo>
                  <a:cubicBezTo>
                    <a:pt x="8" y="6"/>
                    <a:pt x="8" y="5"/>
                    <a:pt x="8" y="4"/>
                  </a:cubicBezTo>
                  <a:cubicBezTo>
                    <a:pt x="8" y="4"/>
                    <a:pt x="8" y="4"/>
                    <a:pt x="8" y="4"/>
                  </a:cubicBezTo>
                  <a:cubicBezTo>
                    <a:pt x="8" y="4"/>
                    <a:pt x="8" y="4"/>
                    <a:pt x="8" y="4"/>
                  </a:cubicBezTo>
                  <a:cubicBezTo>
                    <a:pt x="8" y="2"/>
                    <a:pt x="6" y="0"/>
                    <a:pt x="4"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85" name="Google Shape;5450;p35">
              <a:extLst>
                <a:ext uri="{FF2B5EF4-FFF2-40B4-BE49-F238E27FC236}">
                  <a16:creationId xmlns:a16="http://schemas.microsoft.com/office/drawing/2014/main" id="{37EB2AA1-43AB-42C3-91A3-879D9E82D7E6}"/>
                </a:ext>
              </a:extLst>
            </p:cNvPr>
            <p:cNvSpPr/>
            <p:nvPr/>
          </p:nvSpPr>
          <p:spPr>
            <a:xfrm>
              <a:off x="3403" y="2458"/>
              <a:ext cx="94" cy="103"/>
            </a:xfrm>
            <a:custGeom>
              <a:avLst/>
              <a:gdLst/>
              <a:ahLst/>
              <a:cxnLst/>
              <a:rect l="l" t="t" r="r" b="b"/>
              <a:pathLst>
                <a:path w="55" h="60" extrusionOk="0">
                  <a:moveTo>
                    <a:pt x="5" y="0"/>
                  </a:moveTo>
                  <a:cubicBezTo>
                    <a:pt x="4" y="0"/>
                    <a:pt x="4" y="0"/>
                    <a:pt x="4" y="0"/>
                  </a:cubicBezTo>
                  <a:cubicBezTo>
                    <a:pt x="2" y="1"/>
                    <a:pt x="0" y="3"/>
                    <a:pt x="1" y="5"/>
                  </a:cubicBezTo>
                  <a:cubicBezTo>
                    <a:pt x="1" y="5"/>
                    <a:pt x="2" y="15"/>
                    <a:pt x="9" y="27"/>
                  </a:cubicBezTo>
                  <a:cubicBezTo>
                    <a:pt x="16" y="39"/>
                    <a:pt x="28" y="52"/>
                    <a:pt x="49" y="59"/>
                  </a:cubicBezTo>
                  <a:cubicBezTo>
                    <a:pt x="50" y="60"/>
                    <a:pt x="50" y="60"/>
                    <a:pt x="50" y="60"/>
                  </a:cubicBezTo>
                  <a:cubicBezTo>
                    <a:pt x="52" y="60"/>
                    <a:pt x="54" y="59"/>
                    <a:pt x="54" y="57"/>
                  </a:cubicBezTo>
                  <a:cubicBezTo>
                    <a:pt x="55" y="55"/>
                    <a:pt x="54" y="53"/>
                    <a:pt x="52" y="52"/>
                  </a:cubicBezTo>
                  <a:cubicBezTo>
                    <a:pt x="33" y="45"/>
                    <a:pt x="22" y="33"/>
                    <a:pt x="16" y="23"/>
                  </a:cubicBezTo>
                  <a:cubicBezTo>
                    <a:pt x="13" y="17"/>
                    <a:pt x="11" y="13"/>
                    <a:pt x="10" y="9"/>
                  </a:cubicBezTo>
                  <a:cubicBezTo>
                    <a:pt x="9" y="7"/>
                    <a:pt x="9" y="6"/>
                    <a:pt x="9" y="5"/>
                  </a:cubicBezTo>
                  <a:cubicBezTo>
                    <a:pt x="9" y="4"/>
                    <a:pt x="9" y="4"/>
                    <a:pt x="9" y="4"/>
                  </a:cubicBezTo>
                  <a:cubicBezTo>
                    <a:pt x="8" y="4"/>
                    <a:pt x="8" y="4"/>
                    <a:pt x="8" y="4"/>
                  </a:cubicBezTo>
                  <a:cubicBezTo>
                    <a:pt x="8" y="4"/>
                    <a:pt x="8" y="4"/>
                    <a:pt x="8" y="4"/>
                  </a:cubicBezTo>
                  <a:cubicBezTo>
                    <a:pt x="8" y="2"/>
                    <a:pt x="6" y="0"/>
                    <a:pt x="5" y="0"/>
                  </a:cubicBezTo>
                </a:path>
              </a:pathLst>
            </a:custGeom>
            <a:solidFill>
              <a:srgbClr val="FAFAF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26617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ربع نص 20">
            <a:extLst>
              <a:ext uri="{FF2B5EF4-FFF2-40B4-BE49-F238E27FC236}">
                <a16:creationId xmlns:a16="http://schemas.microsoft.com/office/drawing/2014/main" id="{FBFF5913-D665-4EDC-B4F7-093E2EBB8FD1}"/>
              </a:ext>
            </a:extLst>
          </p:cNvPr>
          <p:cNvSpPr txBox="1"/>
          <p:nvPr/>
        </p:nvSpPr>
        <p:spPr>
          <a:xfrm>
            <a:off x="4507832" y="1545390"/>
            <a:ext cx="7388264" cy="2954655"/>
          </a:xfrm>
          <a:prstGeom prst="rect">
            <a:avLst/>
          </a:prstGeom>
          <a:noFill/>
        </p:spPr>
        <p:txBody>
          <a:bodyPr wrap="square">
            <a:spAutoFit/>
          </a:bodyPr>
          <a:lstStyle/>
          <a:p>
            <a:pPr algn="r" rtl="1">
              <a:lnSpc>
                <a:spcPct val="200000"/>
              </a:lnSpc>
            </a:pPr>
            <a:r>
              <a:rPr lang="ar-SA" sz="2400" dirty="0">
                <a:solidFill>
                  <a:schemeClr val="bg1"/>
                </a:solidFill>
                <a:latin typeface="Tajawal Medium" panose="00000600000000000000" pitchFamily="2" charset="-78"/>
                <a:cs typeface="Tajawal Medium" panose="00000600000000000000" pitchFamily="2" charset="-78"/>
              </a:rPr>
              <a:t>بتاريخ 14/11/1439هـ حدث أطول خسوف كلي للقمر </a:t>
            </a:r>
          </a:p>
          <a:p>
            <a:pPr algn="r" rtl="1">
              <a:lnSpc>
                <a:spcPct val="200000"/>
              </a:lnSpc>
            </a:pPr>
            <a:r>
              <a:rPr lang="ar-SA" sz="2400" dirty="0">
                <a:solidFill>
                  <a:schemeClr val="bg1"/>
                </a:solidFill>
                <a:latin typeface="Tajawal Medium" panose="00000600000000000000" pitchFamily="2" charset="-78"/>
                <a:cs typeface="Tajawal Medium" panose="00000600000000000000" pitchFamily="2" charset="-78"/>
              </a:rPr>
              <a:t>في القرن الواحد والعشرين تمت مشاهدته بوضوح</a:t>
            </a:r>
          </a:p>
          <a:p>
            <a:pPr algn="r" rtl="1">
              <a:lnSpc>
                <a:spcPct val="200000"/>
              </a:lnSpc>
            </a:pPr>
            <a:r>
              <a:rPr lang="ar-SA" sz="2400" dirty="0">
                <a:solidFill>
                  <a:schemeClr val="bg1"/>
                </a:solidFill>
                <a:latin typeface="Tajawal Medium" panose="00000600000000000000" pitchFamily="2" charset="-78"/>
                <a:cs typeface="Tajawal Medium" panose="00000600000000000000" pitchFamily="2" charset="-78"/>
              </a:rPr>
              <a:t> في المملكة العربية السعودية وأطلق عليه </a:t>
            </a:r>
          </a:p>
          <a:p>
            <a:pPr algn="r" rtl="1">
              <a:lnSpc>
                <a:spcPct val="200000"/>
              </a:lnSpc>
            </a:pPr>
            <a:r>
              <a:rPr lang="ar-SA" sz="2400" dirty="0">
                <a:solidFill>
                  <a:schemeClr val="bg1"/>
                </a:solidFill>
                <a:latin typeface="Tajawal Medium" panose="00000600000000000000" pitchFamily="2" charset="-78"/>
                <a:cs typeface="Tajawal Medium" panose="00000600000000000000" pitchFamily="2" charset="-78"/>
              </a:rPr>
              <a:t>خسوف القرن لاستمرار الخسوف الكلي حوالي ١٠٣ دقائق</a:t>
            </a:r>
          </a:p>
        </p:txBody>
      </p:sp>
      <p:sp>
        <p:nvSpPr>
          <p:cNvPr id="15" name="مربع نص 14">
            <a:extLst>
              <a:ext uri="{FF2B5EF4-FFF2-40B4-BE49-F238E27FC236}">
                <a16:creationId xmlns:a16="http://schemas.microsoft.com/office/drawing/2014/main" id="{48B56BCE-3C2E-4533-B2AC-E0F94F492DC9}"/>
              </a:ext>
            </a:extLst>
          </p:cNvPr>
          <p:cNvSpPr txBox="1"/>
          <p:nvPr/>
        </p:nvSpPr>
        <p:spPr>
          <a:xfrm>
            <a:off x="4933950" y="363092"/>
            <a:ext cx="2345956" cy="523220"/>
          </a:xfrm>
          <a:prstGeom prst="rect">
            <a:avLst/>
          </a:prstGeom>
          <a:noFill/>
        </p:spPr>
        <p:txBody>
          <a:bodyPr wrap="square">
            <a:spAutoFit/>
          </a:bodyPr>
          <a:lstStyle/>
          <a:p>
            <a:pPr algn="ctr"/>
            <a:r>
              <a:rPr lang="ar-SA" sz="2800" dirty="0">
                <a:solidFill>
                  <a:srgbClr val="8CEEF8"/>
                </a:solidFill>
              </a:rPr>
              <a:t>خسوف القمر</a:t>
            </a:r>
          </a:p>
        </p:txBody>
      </p:sp>
      <p:pic>
        <p:nvPicPr>
          <p:cNvPr id="6146" name="Picture 2" descr="القمر GIF - تحميل ومشاركة علىPHONEKY">
            <a:extLst>
              <a:ext uri="{FF2B5EF4-FFF2-40B4-BE49-F238E27FC236}">
                <a16:creationId xmlns:a16="http://schemas.microsoft.com/office/drawing/2014/main" id="{547C4D22-CB72-4803-BF40-44398DC2B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97" t="12105" r="3434" b="12506"/>
          <a:stretch/>
        </p:blipFill>
        <p:spPr bwMode="auto">
          <a:xfrm>
            <a:off x="648828" y="1545390"/>
            <a:ext cx="3506076" cy="36880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49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FA05779A-35EE-4894-AF70-09657F5CFCDA}"/>
              </a:ext>
            </a:extLst>
          </p:cNvPr>
          <p:cNvSpPr txBox="1"/>
          <p:nvPr/>
        </p:nvSpPr>
        <p:spPr>
          <a:xfrm>
            <a:off x="5710991" y="2659559"/>
            <a:ext cx="4700336" cy="769441"/>
          </a:xfrm>
          <a:prstGeom prst="rect">
            <a:avLst/>
          </a:prstGeom>
          <a:noFill/>
        </p:spPr>
        <p:txBody>
          <a:bodyPr wrap="square">
            <a:spAutoFit/>
          </a:bodyPr>
          <a:lstStyle/>
          <a:p>
            <a:r>
              <a:rPr lang="ar-SA" sz="4400" dirty="0">
                <a:solidFill>
                  <a:srgbClr val="8CEEF8"/>
                </a:solidFill>
                <a:latin typeface="Tajawal Medium" panose="00000600000000000000" pitchFamily="2" charset="-78"/>
                <a:cs typeface="Tajawal Medium" panose="00000600000000000000" pitchFamily="2" charset="-78"/>
              </a:rPr>
              <a:t>كسوف الشمس </a:t>
            </a:r>
            <a:endParaRPr lang="ar-SA" sz="4400" dirty="0">
              <a:solidFill>
                <a:srgbClr val="8CEEF8"/>
              </a:solidFill>
            </a:endParaRPr>
          </a:p>
        </p:txBody>
      </p:sp>
      <p:pic>
        <p:nvPicPr>
          <p:cNvPr id="8194" name="Picture 2" descr="Eclipse Solar Eclipse GIF - Eclipse Solar Eclipse Sun - Discover &amp;amp; Share  GIFs">
            <a:extLst>
              <a:ext uri="{FF2B5EF4-FFF2-40B4-BE49-F238E27FC236}">
                <a16:creationId xmlns:a16="http://schemas.microsoft.com/office/drawing/2014/main" id="{29121EB3-C40C-44BF-B498-A0D7D9E297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36" t="14129" r="11784" b="6389"/>
          <a:stretch/>
        </p:blipFill>
        <p:spPr bwMode="auto">
          <a:xfrm>
            <a:off x="128336" y="1167518"/>
            <a:ext cx="4549966" cy="4816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68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AE064695-A230-4165-AAB3-AA00146CA30C}"/>
              </a:ext>
            </a:extLst>
          </p:cNvPr>
          <p:cNvSpPr txBox="1"/>
          <p:nvPr/>
        </p:nvSpPr>
        <p:spPr>
          <a:xfrm>
            <a:off x="4945886" y="2724652"/>
            <a:ext cx="7106653" cy="461665"/>
          </a:xfrm>
          <a:prstGeom prst="rect">
            <a:avLst/>
          </a:prstGeom>
          <a:noFill/>
        </p:spPr>
        <p:txBody>
          <a:bodyPr wrap="square">
            <a:spAutoFit/>
          </a:bodyPr>
          <a:lstStyle/>
          <a:p>
            <a:pPr algn="r" rtl="1"/>
            <a:r>
              <a:rPr lang="ar-SA" sz="2400" dirty="0">
                <a:solidFill>
                  <a:schemeClr val="bg1"/>
                </a:solidFill>
                <a:latin typeface="Tajawal Medium" panose="00000600000000000000" pitchFamily="2" charset="-78"/>
                <a:cs typeface="Tajawal Medium" panose="00000600000000000000" pitchFamily="2" charset="-78"/>
              </a:rPr>
              <a:t>عندما تمر الأرض في ظل القمر  يحدث كسوف الشمس </a:t>
            </a:r>
          </a:p>
        </p:txBody>
      </p:sp>
      <p:sp>
        <p:nvSpPr>
          <p:cNvPr id="7" name="مربع نص 6">
            <a:extLst>
              <a:ext uri="{FF2B5EF4-FFF2-40B4-BE49-F238E27FC236}">
                <a16:creationId xmlns:a16="http://schemas.microsoft.com/office/drawing/2014/main" id="{FA05779A-35EE-4894-AF70-09657F5CFCDA}"/>
              </a:ext>
            </a:extLst>
          </p:cNvPr>
          <p:cNvSpPr txBox="1"/>
          <p:nvPr/>
        </p:nvSpPr>
        <p:spPr>
          <a:xfrm>
            <a:off x="7026444" y="1199672"/>
            <a:ext cx="3625515" cy="646331"/>
          </a:xfrm>
          <a:prstGeom prst="rect">
            <a:avLst/>
          </a:prstGeom>
          <a:noFill/>
        </p:spPr>
        <p:txBody>
          <a:bodyPr wrap="square">
            <a:spAutoFit/>
          </a:bodyPr>
          <a:lstStyle/>
          <a:p>
            <a:r>
              <a:rPr lang="ar-SA" sz="3600" dirty="0">
                <a:solidFill>
                  <a:srgbClr val="8CEEF8"/>
                </a:solidFill>
                <a:latin typeface="Tajawal Medium" panose="00000600000000000000" pitchFamily="2" charset="-78"/>
                <a:cs typeface="Tajawal Medium" panose="00000600000000000000" pitchFamily="2" charset="-78"/>
              </a:rPr>
              <a:t>كسوف الشمس </a:t>
            </a:r>
            <a:endParaRPr lang="ar-SA" sz="3600" dirty="0">
              <a:solidFill>
                <a:srgbClr val="8CEEF8"/>
              </a:solidFill>
            </a:endParaRPr>
          </a:p>
        </p:txBody>
      </p:sp>
      <p:pic>
        <p:nvPicPr>
          <p:cNvPr id="9" name="صورة 8">
            <a:extLst>
              <a:ext uri="{FF2B5EF4-FFF2-40B4-BE49-F238E27FC236}">
                <a16:creationId xmlns:a16="http://schemas.microsoft.com/office/drawing/2014/main" id="{96B40BCA-A259-4A4E-A4CA-E7FC9282F8B9}"/>
              </a:ext>
            </a:extLst>
          </p:cNvPr>
          <p:cNvPicPr>
            <a:picLocks noChangeAspect="1"/>
          </p:cNvPicPr>
          <p:nvPr/>
        </p:nvPicPr>
        <p:blipFill rotWithShape="1">
          <a:blip r:embed="rId2">
            <a:extLst>
              <a:ext uri="{28A0092B-C50C-407E-A947-70E740481C1C}">
                <a14:useLocalDpi xmlns:a14="http://schemas.microsoft.com/office/drawing/2010/main" val="0"/>
              </a:ext>
            </a:extLst>
          </a:blip>
          <a:srcRect l="-750" t="19190" r="35333" b="7498"/>
          <a:stretch/>
        </p:blipFill>
        <p:spPr>
          <a:xfrm>
            <a:off x="139461" y="996878"/>
            <a:ext cx="4748463" cy="4864243"/>
          </a:xfrm>
          <a:prstGeom prst="ellipse">
            <a:avLst/>
          </a:prstGeom>
          <a:ln>
            <a:noFill/>
          </a:ln>
          <a:effectLst>
            <a:softEdge rad="112500"/>
          </a:effectLst>
        </p:spPr>
      </p:pic>
    </p:spTree>
    <p:extLst>
      <p:ext uri="{BB962C8B-B14F-4D97-AF65-F5344CB8AC3E}">
        <p14:creationId xmlns:p14="http://schemas.microsoft.com/office/powerpoint/2010/main" val="3389984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0D9490C4-425A-4C28-9BDE-30AD4968F995}"/>
              </a:ext>
            </a:extLst>
          </p:cNvPr>
          <p:cNvSpPr txBox="1"/>
          <p:nvPr/>
        </p:nvSpPr>
        <p:spPr>
          <a:xfrm>
            <a:off x="1223227" y="2188296"/>
            <a:ext cx="9852663" cy="1508105"/>
          </a:xfrm>
          <a:prstGeom prst="rect">
            <a:avLst/>
          </a:prstGeom>
          <a:noFill/>
        </p:spPr>
        <p:txBody>
          <a:bodyPr wrap="square">
            <a:spAutoFit/>
          </a:bodyPr>
          <a:lstStyle/>
          <a:p>
            <a:pPr algn="ctr">
              <a:lnSpc>
                <a:spcPct val="150000"/>
              </a:lnSpc>
            </a:pPr>
            <a:r>
              <a:rPr lang="ar-SA" sz="3200" dirty="0">
                <a:solidFill>
                  <a:srgbClr val="FFFF00"/>
                </a:solidFill>
              </a:rPr>
              <a:t>لكي يكون الكسوف كلياً يجب أن يكون القمر بين الشمس وموقع الراصد، وهذا يحدث عندما يكون القمر محاقاً.</a:t>
            </a:r>
          </a:p>
        </p:txBody>
      </p:sp>
      <p:pic>
        <p:nvPicPr>
          <p:cNvPr id="6" name="صورة 5">
            <a:extLst>
              <a:ext uri="{FF2B5EF4-FFF2-40B4-BE49-F238E27FC236}">
                <a16:creationId xmlns:a16="http://schemas.microsoft.com/office/drawing/2014/main" id="{BE8FEDB0-541B-4BB7-A3D4-4A6F47DB86FE}"/>
              </a:ext>
            </a:extLst>
          </p:cNvPr>
          <p:cNvPicPr>
            <a:picLocks noChangeAspect="1"/>
          </p:cNvPicPr>
          <p:nvPr/>
        </p:nvPicPr>
        <p:blipFill rotWithShape="1">
          <a:blip r:embed="rId2"/>
          <a:srcRect b="16995"/>
          <a:stretch/>
        </p:blipFill>
        <p:spPr>
          <a:xfrm>
            <a:off x="16033556" y="-1180940"/>
            <a:ext cx="488724" cy="463056"/>
          </a:xfrm>
          <a:prstGeom prst="rect">
            <a:avLst/>
          </a:prstGeom>
        </p:spPr>
      </p:pic>
      <p:pic>
        <p:nvPicPr>
          <p:cNvPr id="7" name="صورة 6">
            <a:extLst>
              <a:ext uri="{FF2B5EF4-FFF2-40B4-BE49-F238E27FC236}">
                <a16:creationId xmlns:a16="http://schemas.microsoft.com/office/drawing/2014/main" id="{52722FFA-5636-4FB6-8C06-FD4BAAC03CD3}"/>
              </a:ext>
            </a:extLst>
          </p:cNvPr>
          <p:cNvPicPr>
            <a:picLocks noChangeAspect="1"/>
          </p:cNvPicPr>
          <p:nvPr/>
        </p:nvPicPr>
        <p:blipFill>
          <a:blip r:embed="rId3"/>
          <a:stretch>
            <a:fillRect/>
          </a:stretch>
        </p:blipFill>
        <p:spPr>
          <a:xfrm>
            <a:off x="14714884" y="3898799"/>
            <a:ext cx="2607548" cy="2613144"/>
          </a:xfrm>
          <a:prstGeom prst="rect">
            <a:avLst/>
          </a:prstGeom>
        </p:spPr>
      </p:pic>
      <p:sp>
        <p:nvSpPr>
          <p:cNvPr id="8" name="مستطيل 131">
            <a:extLst>
              <a:ext uri="{FF2B5EF4-FFF2-40B4-BE49-F238E27FC236}">
                <a16:creationId xmlns:a16="http://schemas.microsoft.com/office/drawing/2014/main" id="{F814A62B-F3BB-4049-87D8-FFE5F512BCB6}"/>
              </a:ext>
            </a:extLst>
          </p:cNvPr>
          <p:cNvSpPr/>
          <p:nvPr/>
        </p:nvSpPr>
        <p:spPr>
          <a:xfrm flipH="1">
            <a:off x="15284408" y="4467516"/>
            <a:ext cx="993510" cy="1358276"/>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شكل بيضاوي 8">
            <a:extLst>
              <a:ext uri="{FF2B5EF4-FFF2-40B4-BE49-F238E27FC236}">
                <a16:creationId xmlns:a16="http://schemas.microsoft.com/office/drawing/2014/main" id="{45793009-C0AF-40CF-A3F9-17B6CE0C0A74}"/>
              </a:ext>
            </a:extLst>
          </p:cNvPr>
          <p:cNvSpPr/>
          <p:nvPr/>
        </p:nvSpPr>
        <p:spPr>
          <a:xfrm>
            <a:off x="14780074" y="4605813"/>
            <a:ext cx="655410" cy="1356835"/>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0" name="صورة 9">
            <a:extLst>
              <a:ext uri="{FF2B5EF4-FFF2-40B4-BE49-F238E27FC236}">
                <a16:creationId xmlns:a16="http://schemas.microsoft.com/office/drawing/2014/main" id="{11C53D31-6B3B-43D0-9ACB-2BBC04396571}"/>
              </a:ext>
            </a:extLst>
          </p:cNvPr>
          <p:cNvPicPr>
            <a:picLocks noChangeAspect="1"/>
          </p:cNvPicPr>
          <p:nvPr/>
        </p:nvPicPr>
        <p:blipFill>
          <a:blip r:embed="rId4"/>
          <a:stretch>
            <a:fillRect/>
          </a:stretch>
        </p:blipFill>
        <p:spPr>
          <a:xfrm>
            <a:off x="16975505" y="2959201"/>
            <a:ext cx="693854" cy="693854"/>
          </a:xfrm>
          <a:prstGeom prst="rect">
            <a:avLst/>
          </a:prstGeom>
        </p:spPr>
      </p:pic>
      <p:sp>
        <p:nvSpPr>
          <p:cNvPr id="12" name="مستطيل 131">
            <a:extLst>
              <a:ext uri="{FF2B5EF4-FFF2-40B4-BE49-F238E27FC236}">
                <a16:creationId xmlns:a16="http://schemas.microsoft.com/office/drawing/2014/main" id="{7C4CF934-636A-405B-AF14-042FBC284886}"/>
              </a:ext>
            </a:extLst>
          </p:cNvPr>
          <p:cNvSpPr/>
          <p:nvPr/>
        </p:nvSpPr>
        <p:spPr>
          <a:xfrm flipH="1">
            <a:off x="-9154244" y="3389045"/>
            <a:ext cx="8649489" cy="2573603"/>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881244 w 7830721"/>
              <a:gd name="connsiteY0" fmla="*/ 47055 h 2102439"/>
              <a:gd name="connsiteX1" fmla="*/ 7820715 w 7830721"/>
              <a:gd name="connsiteY1" fmla="*/ 0 h 2102439"/>
              <a:gd name="connsiteX2" fmla="*/ 7830721 w 7830721"/>
              <a:gd name="connsiteY2" fmla="*/ 1759615 h 2102439"/>
              <a:gd name="connsiteX3" fmla="*/ 0 w 7830721"/>
              <a:gd name="connsiteY3" fmla="*/ 2102439 h 2102439"/>
              <a:gd name="connsiteX4" fmla="*/ 881244 w 7830721"/>
              <a:gd name="connsiteY4" fmla="*/ 47055 h 2102439"/>
              <a:gd name="connsiteX0" fmla="*/ 107778 w 7057255"/>
              <a:gd name="connsiteY0" fmla="*/ 47055 h 1759615"/>
              <a:gd name="connsiteX1" fmla="*/ 7047249 w 7057255"/>
              <a:gd name="connsiteY1" fmla="*/ 0 h 1759615"/>
              <a:gd name="connsiteX2" fmla="*/ 7057255 w 7057255"/>
              <a:gd name="connsiteY2" fmla="*/ 1759615 h 1759615"/>
              <a:gd name="connsiteX3" fmla="*/ 0 w 7057255"/>
              <a:gd name="connsiteY3" fmla="*/ 1722469 h 1759615"/>
              <a:gd name="connsiteX4" fmla="*/ 107778 w 7057255"/>
              <a:gd name="connsiteY4" fmla="*/ 47055 h 175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255" h="1759615">
                <a:moveTo>
                  <a:pt x="107778" y="47055"/>
                </a:moveTo>
                <a:lnTo>
                  <a:pt x="7047249" y="0"/>
                </a:lnTo>
                <a:cubicBezTo>
                  <a:pt x="7050584" y="430225"/>
                  <a:pt x="7053920" y="1329390"/>
                  <a:pt x="7057255" y="1759615"/>
                </a:cubicBezTo>
                <a:lnTo>
                  <a:pt x="0" y="1722469"/>
                </a:lnTo>
                <a:lnTo>
                  <a:pt x="107778" y="47055"/>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 name="مستطيل 131">
            <a:extLst>
              <a:ext uri="{FF2B5EF4-FFF2-40B4-BE49-F238E27FC236}">
                <a16:creationId xmlns:a16="http://schemas.microsoft.com/office/drawing/2014/main" id="{AB6F456A-C9CE-40B0-8C52-47121C619D55}"/>
              </a:ext>
            </a:extLst>
          </p:cNvPr>
          <p:cNvSpPr/>
          <p:nvPr/>
        </p:nvSpPr>
        <p:spPr>
          <a:xfrm>
            <a:off x="-9630093" y="4055419"/>
            <a:ext cx="4095925" cy="1358276"/>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nvGrpSpPr>
          <p:cNvPr id="14" name="Google Shape;5336;p34">
            <a:extLst>
              <a:ext uri="{FF2B5EF4-FFF2-40B4-BE49-F238E27FC236}">
                <a16:creationId xmlns:a16="http://schemas.microsoft.com/office/drawing/2014/main" id="{89E72365-B5AE-4EAD-955E-36AED0AAA284}"/>
              </a:ext>
            </a:extLst>
          </p:cNvPr>
          <p:cNvGrpSpPr/>
          <p:nvPr/>
        </p:nvGrpSpPr>
        <p:grpSpPr>
          <a:xfrm>
            <a:off x="-3279155" y="3075107"/>
            <a:ext cx="3195617" cy="3201477"/>
            <a:chOff x="795812" y="2126416"/>
            <a:chExt cx="2926293" cy="2931659"/>
          </a:xfrm>
        </p:grpSpPr>
        <p:sp>
          <p:nvSpPr>
            <p:cNvPr id="15" name="Google Shape;5337;p34">
              <a:extLst>
                <a:ext uri="{FF2B5EF4-FFF2-40B4-BE49-F238E27FC236}">
                  <a16:creationId xmlns:a16="http://schemas.microsoft.com/office/drawing/2014/main" id="{5D367F3A-F615-4327-9612-038FB153340E}"/>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38;p34">
              <a:extLst>
                <a:ext uri="{FF2B5EF4-FFF2-40B4-BE49-F238E27FC236}">
                  <a16:creationId xmlns:a16="http://schemas.microsoft.com/office/drawing/2014/main" id="{9113C5CB-D99B-41AC-897D-8A2B206E6453}"/>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39;p34">
              <a:extLst>
                <a:ext uri="{FF2B5EF4-FFF2-40B4-BE49-F238E27FC236}">
                  <a16:creationId xmlns:a16="http://schemas.microsoft.com/office/drawing/2014/main" id="{E533932E-44CB-4463-BC90-34C4F12D308B}"/>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40;p34">
              <a:extLst>
                <a:ext uri="{FF2B5EF4-FFF2-40B4-BE49-F238E27FC236}">
                  <a16:creationId xmlns:a16="http://schemas.microsoft.com/office/drawing/2014/main" id="{4DBB736B-3768-4EAC-8E3F-88AE3F636A2D}"/>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41;p34">
              <a:extLst>
                <a:ext uri="{FF2B5EF4-FFF2-40B4-BE49-F238E27FC236}">
                  <a16:creationId xmlns:a16="http://schemas.microsoft.com/office/drawing/2014/main" id="{C3294162-FAC0-4432-8DB2-2CEFFC0156F9}"/>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5342;p34">
              <a:extLst>
                <a:ext uri="{FF2B5EF4-FFF2-40B4-BE49-F238E27FC236}">
                  <a16:creationId xmlns:a16="http://schemas.microsoft.com/office/drawing/2014/main" id="{B7A836B8-03D3-4814-8EB8-A9E37983BBB5}"/>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5343;p34">
              <a:extLst>
                <a:ext uri="{FF2B5EF4-FFF2-40B4-BE49-F238E27FC236}">
                  <a16:creationId xmlns:a16="http://schemas.microsoft.com/office/drawing/2014/main" id="{8CC4E515-0947-4352-A907-2838B1B600B5}"/>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2" name="مربع نص 21">
            <a:extLst>
              <a:ext uri="{FF2B5EF4-FFF2-40B4-BE49-F238E27FC236}">
                <a16:creationId xmlns:a16="http://schemas.microsoft.com/office/drawing/2014/main" id="{17C26D66-AEF8-4EC3-87F3-57511E08DC17}"/>
              </a:ext>
            </a:extLst>
          </p:cNvPr>
          <p:cNvSpPr txBox="1"/>
          <p:nvPr/>
        </p:nvSpPr>
        <p:spPr>
          <a:xfrm>
            <a:off x="2938122" y="913994"/>
            <a:ext cx="7035282" cy="830997"/>
          </a:xfrm>
          <a:prstGeom prst="rect">
            <a:avLst/>
          </a:prstGeom>
          <a:noFill/>
        </p:spPr>
        <p:txBody>
          <a:bodyPr wrap="square" rtlCol="1">
            <a:spAutoFit/>
          </a:bodyPr>
          <a:lstStyle/>
          <a:p>
            <a:pPr algn="ctr"/>
            <a:r>
              <a:rPr lang="ar-SA"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rPr>
              <a:t>كسوف الشمس</a:t>
            </a:r>
            <a:endParaRPr lang="ar-EG"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endParaRPr>
          </a:p>
        </p:txBody>
      </p:sp>
    </p:spTree>
    <p:extLst>
      <p:ext uri="{BB962C8B-B14F-4D97-AF65-F5344CB8AC3E}">
        <p14:creationId xmlns:p14="http://schemas.microsoft.com/office/powerpoint/2010/main" val="3432196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مستطيل 131">
            <a:extLst>
              <a:ext uri="{FF2B5EF4-FFF2-40B4-BE49-F238E27FC236}">
                <a16:creationId xmlns:a16="http://schemas.microsoft.com/office/drawing/2014/main" id="{71CB5C95-1608-425E-8E48-7898AEE48759}"/>
              </a:ext>
            </a:extLst>
          </p:cNvPr>
          <p:cNvSpPr/>
          <p:nvPr/>
        </p:nvSpPr>
        <p:spPr>
          <a:xfrm flipH="1">
            <a:off x="2243099" y="3242225"/>
            <a:ext cx="8649489" cy="2573603"/>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881244 w 7830721"/>
              <a:gd name="connsiteY0" fmla="*/ 47055 h 2102439"/>
              <a:gd name="connsiteX1" fmla="*/ 7820715 w 7830721"/>
              <a:gd name="connsiteY1" fmla="*/ 0 h 2102439"/>
              <a:gd name="connsiteX2" fmla="*/ 7830721 w 7830721"/>
              <a:gd name="connsiteY2" fmla="*/ 1759615 h 2102439"/>
              <a:gd name="connsiteX3" fmla="*/ 0 w 7830721"/>
              <a:gd name="connsiteY3" fmla="*/ 2102439 h 2102439"/>
              <a:gd name="connsiteX4" fmla="*/ 881244 w 7830721"/>
              <a:gd name="connsiteY4" fmla="*/ 47055 h 2102439"/>
              <a:gd name="connsiteX0" fmla="*/ 107778 w 7057255"/>
              <a:gd name="connsiteY0" fmla="*/ 47055 h 1759615"/>
              <a:gd name="connsiteX1" fmla="*/ 7047249 w 7057255"/>
              <a:gd name="connsiteY1" fmla="*/ 0 h 1759615"/>
              <a:gd name="connsiteX2" fmla="*/ 7057255 w 7057255"/>
              <a:gd name="connsiteY2" fmla="*/ 1759615 h 1759615"/>
              <a:gd name="connsiteX3" fmla="*/ 0 w 7057255"/>
              <a:gd name="connsiteY3" fmla="*/ 1722469 h 1759615"/>
              <a:gd name="connsiteX4" fmla="*/ 107778 w 7057255"/>
              <a:gd name="connsiteY4" fmla="*/ 47055 h 175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255" h="1759615">
                <a:moveTo>
                  <a:pt x="107778" y="47055"/>
                </a:moveTo>
                <a:lnTo>
                  <a:pt x="7047249" y="0"/>
                </a:lnTo>
                <a:cubicBezTo>
                  <a:pt x="7050584" y="430225"/>
                  <a:pt x="7053920" y="1329390"/>
                  <a:pt x="7057255" y="1759615"/>
                </a:cubicBezTo>
                <a:lnTo>
                  <a:pt x="0" y="1722469"/>
                </a:lnTo>
                <a:lnTo>
                  <a:pt x="107778" y="47055"/>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38" name="صورة 137">
            <a:extLst>
              <a:ext uri="{FF2B5EF4-FFF2-40B4-BE49-F238E27FC236}">
                <a16:creationId xmlns:a16="http://schemas.microsoft.com/office/drawing/2014/main" id="{4BE9BE43-1FA8-4896-8AB0-D987AFDFC913}"/>
              </a:ext>
            </a:extLst>
          </p:cNvPr>
          <p:cNvPicPr>
            <a:picLocks noChangeAspect="1"/>
          </p:cNvPicPr>
          <p:nvPr/>
        </p:nvPicPr>
        <p:blipFill>
          <a:blip r:embed="rId3"/>
          <a:stretch>
            <a:fillRect/>
          </a:stretch>
        </p:blipFill>
        <p:spPr>
          <a:xfrm>
            <a:off x="8922338" y="3242225"/>
            <a:ext cx="2607548" cy="2613144"/>
          </a:xfrm>
          <a:prstGeom prst="rect">
            <a:avLst/>
          </a:prstGeom>
        </p:spPr>
      </p:pic>
      <p:sp>
        <p:nvSpPr>
          <p:cNvPr id="131" name="مربع نص 130">
            <a:extLst>
              <a:ext uri="{FF2B5EF4-FFF2-40B4-BE49-F238E27FC236}">
                <a16:creationId xmlns:a16="http://schemas.microsoft.com/office/drawing/2014/main" id="{27EA8CFB-95C3-45E6-99EF-ADA0B0B2946B}"/>
              </a:ext>
            </a:extLst>
          </p:cNvPr>
          <p:cNvSpPr txBox="1"/>
          <p:nvPr/>
        </p:nvSpPr>
        <p:spPr>
          <a:xfrm>
            <a:off x="2578359" y="74545"/>
            <a:ext cx="7035282" cy="830997"/>
          </a:xfrm>
          <a:prstGeom prst="rect">
            <a:avLst/>
          </a:prstGeom>
          <a:noFill/>
        </p:spPr>
        <p:txBody>
          <a:bodyPr wrap="square" rtlCol="1">
            <a:spAutoFit/>
          </a:bodyPr>
          <a:lstStyle/>
          <a:p>
            <a:pPr algn="ctr"/>
            <a:r>
              <a:rPr lang="ar-SA"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rPr>
              <a:t>كسوف الشمس</a:t>
            </a:r>
            <a:endParaRPr lang="ar-EG"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endParaRPr>
          </a:p>
        </p:txBody>
      </p:sp>
      <p:sp>
        <p:nvSpPr>
          <p:cNvPr id="135" name="مستطيل 131">
            <a:extLst>
              <a:ext uri="{FF2B5EF4-FFF2-40B4-BE49-F238E27FC236}">
                <a16:creationId xmlns:a16="http://schemas.microsoft.com/office/drawing/2014/main" id="{9F626557-D1EA-4355-9631-DBCBCD765D5A}"/>
              </a:ext>
            </a:extLst>
          </p:cNvPr>
          <p:cNvSpPr/>
          <p:nvPr/>
        </p:nvSpPr>
        <p:spPr>
          <a:xfrm flipH="1">
            <a:off x="8035959" y="3937275"/>
            <a:ext cx="993510" cy="1358276"/>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3" name="شكل بيضاوي 132">
            <a:extLst>
              <a:ext uri="{FF2B5EF4-FFF2-40B4-BE49-F238E27FC236}">
                <a16:creationId xmlns:a16="http://schemas.microsoft.com/office/drawing/2014/main" id="{15E8FACD-93C6-4F7C-BD28-B6504A8AF386}"/>
              </a:ext>
            </a:extLst>
          </p:cNvPr>
          <p:cNvSpPr/>
          <p:nvPr/>
        </p:nvSpPr>
        <p:spPr>
          <a:xfrm>
            <a:off x="8987528" y="3949239"/>
            <a:ext cx="655410" cy="1356835"/>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6" name="مربع نص 135">
            <a:extLst>
              <a:ext uri="{FF2B5EF4-FFF2-40B4-BE49-F238E27FC236}">
                <a16:creationId xmlns:a16="http://schemas.microsoft.com/office/drawing/2014/main" id="{F96CEF8E-F942-4B46-9387-C5E58A7910A8}"/>
              </a:ext>
            </a:extLst>
          </p:cNvPr>
          <p:cNvSpPr txBox="1"/>
          <p:nvPr/>
        </p:nvSpPr>
        <p:spPr>
          <a:xfrm>
            <a:off x="1099782" y="1182214"/>
            <a:ext cx="9243047"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chemeClr val="bg1"/>
                </a:solidFill>
                <a:ea typeface="GE SS Two Bold" panose="020A0503020102020204" pitchFamily="18" charset="-78"/>
              </a:rPr>
              <a:t>لكي يكون الكسوف كلياً يجب أن يكون القمر بين الشمس وموقع الراصد، وهذا يحدث عندما يكون القمر محاقاً.</a:t>
            </a:r>
          </a:p>
        </p:txBody>
      </p:sp>
      <p:pic>
        <p:nvPicPr>
          <p:cNvPr id="139" name="صورة 138">
            <a:extLst>
              <a:ext uri="{FF2B5EF4-FFF2-40B4-BE49-F238E27FC236}">
                <a16:creationId xmlns:a16="http://schemas.microsoft.com/office/drawing/2014/main" id="{ECA05864-63CA-4238-8A79-9CAFDC97BE05}"/>
              </a:ext>
            </a:extLst>
          </p:cNvPr>
          <p:cNvPicPr>
            <a:picLocks noChangeAspect="1"/>
          </p:cNvPicPr>
          <p:nvPr/>
        </p:nvPicPr>
        <p:blipFill>
          <a:blip r:embed="rId4"/>
          <a:stretch>
            <a:fillRect/>
          </a:stretch>
        </p:blipFill>
        <p:spPr>
          <a:xfrm>
            <a:off x="7640695" y="4288389"/>
            <a:ext cx="693854" cy="693854"/>
          </a:xfrm>
          <a:prstGeom prst="rect">
            <a:avLst/>
          </a:prstGeom>
        </p:spPr>
      </p:pic>
      <p:sp>
        <p:nvSpPr>
          <p:cNvPr id="134" name="مستطيل 131">
            <a:extLst>
              <a:ext uri="{FF2B5EF4-FFF2-40B4-BE49-F238E27FC236}">
                <a16:creationId xmlns:a16="http://schemas.microsoft.com/office/drawing/2014/main" id="{C04ACD7A-B57C-4C8E-84DD-3C9D50DA8223}"/>
              </a:ext>
            </a:extLst>
          </p:cNvPr>
          <p:cNvSpPr/>
          <p:nvPr/>
        </p:nvSpPr>
        <p:spPr>
          <a:xfrm>
            <a:off x="3940033" y="3937275"/>
            <a:ext cx="4095925" cy="1358276"/>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77" name="صورة 176">
            <a:extLst>
              <a:ext uri="{FF2B5EF4-FFF2-40B4-BE49-F238E27FC236}">
                <a16:creationId xmlns:a16="http://schemas.microsoft.com/office/drawing/2014/main" id="{BF7FD222-9D47-432D-B8EF-76D71A26AB2D}"/>
              </a:ext>
            </a:extLst>
          </p:cNvPr>
          <p:cNvPicPr>
            <a:picLocks noChangeAspect="1"/>
          </p:cNvPicPr>
          <p:nvPr/>
        </p:nvPicPr>
        <p:blipFill rotWithShape="1">
          <a:blip r:embed="rId5"/>
          <a:srcRect b="16995"/>
          <a:stretch/>
        </p:blipFill>
        <p:spPr>
          <a:xfrm rot="9718154">
            <a:off x="9199354" y="2191499"/>
            <a:ext cx="1026758" cy="972832"/>
          </a:xfrm>
          <a:prstGeom prst="rect">
            <a:avLst/>
          </a:prstGeom>
        </p:spPr>
      </p:pic>
      <p:grpSp>
        <p:nvGrpSpPr>
          <p:cNvPr id="12" name="Google Shape;5336;p34">
            <a:extLst>
              <a:ext uri="{FF2B5EF4-FFF2-40B4-BE49-F238E27FC236}">
                <a16:creationId xmlns:a16="http://schemas.microsoft.com/office/drawing/2014/main" id="{625E0AB6-6CBF-41A9-89F5-49EBAA721098}"/>
              </a:ext>
            </a:extLst>
          </p:cNvPr>
          <p:cNvGrpSpPr/>
          <p:nvPr/>
        </p:nvGrpSpPr>
        <p:grpSpPr>
          <a:xfrm>
            <a:off x="969993" y="2830824"/>
            <a:ext cx="3195617" cy="3201477"/>
            <a:chOff x="795812" y="2126416"/>
            <a:chExt cx="2926293" cy="2931659"/>
          </a:xfrm>
        </p:grpSpPr>
        <p:sp>
          <p:nvSpPr>
            <p:cNvPr id="13" name="Google Shape;5337;p34">
              <a:extLst>
                <a:ext uri="{FF2B5EF4-FFF2-40B4-BE49-F238E27FC236}">
                  <a16:creationId xmlns:a16="http://schemas.microsoft.com/office/drawing/2014/main" id="{2D9B7679-F578-4F7D-B4FA-81EFE206C43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8;p34">
              <a:extLst>
                <a:ext uri="{FF2B5EF4-FFF2-40B4-BE49-F238E27FC236}">
                  <a16:creationId xmlns:a16="http://schemas.microsoft.com/office/drawing/2014/main" id="{9E5E520C-8290-4FE3-AD0C-97007E521263}"/>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9;p34">
              <a:extLst>
                <a:ext uri="{FF2B5EF4-FFF2-40B4-BE49-F238E27FC236}">
                  <a16:creationId xmlns:a16="http://schemas.microsoft.com/office/drawing/2014/main" id="{CAD2DECE-B7DF-4DFB-8FCE-7E12F68E5C77}"/>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40;p34">
              <a:extLst>
                <a:ext uri="{FF2B5EF4-FFF2-40B4-BE49-F238E27FC236}">
                  <a16:creationId xmlns:a16="http://schemas.microsoft.com/office/drawing/2014/main" id="{51C12E6D-DD41-4623-B296-CFAAE9E990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41;p34">
              <a:extLst>
                <a:ext uri="{FF2B5EF4-FFF2-40B4-BE49-F238E27FC236}">
                  <a16:creationId xmlns:a16="http://schemas.microsoft.com/office/drawing/2014/main" id="{9A418E90-F906-4C29-AAA5-8E729DD12241}"/>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42;p34">
              <a:extLst>
                <a:ext uri="{FF2B5EF4-FFF2-40B4-BE49-F238E27FC236}">
                  <a16:creationId xmlns:a16="http://schemas.microsoft.com/office/drawing/2014/main" id="{72BA310F-2A49-4070-B84D-10BDFE41284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43;p34">
              <a:extLst>
                <a:ext uri="{FF2B5EF4-FFF2-40B4-BE49-F238E27FC236}">
                  <a16:creationId xmlns:a16="http://schemas.microsoft.com/office/drawing/2014/main" id="{AE422D79-66A1-48F9-AFED-850958C7E97C}"/>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1989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مستطيل 131">
            <a:extLst>
              <a:ext uri="{FF2B5EF4-FFF2-40B4-BE49-F238E27FC236}">
                <a16:creationId xmlns:a16="http://schemas.microsoft.com/office/drawing/2014/main" id="{71CB5C95-1608-425E-8E48-7898AEE48759}"/>
              </a:ext>
            </a:extLst>
          </p:cNvPr>
          <p:cNvSpPr/>
          <p:nvPr/>
        </p:nvSpPr>
        <p:spPr>
          <a:xfrm flipH="1">
            <a:off x="2243099" y="3242225"/>
            <a:ext cx="8303062" cy="2573603"/>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881244 w 7830721"/>
              <a:gd name="connsiteY0" fmla="*/ 47055 h 2102439"/>
              <a:gd name="connsiteX1" fmla="*/ 7820715 w 7830721"/>
              <a:gd name="connsiteY1" fmla="*/ 0 h 2102439"/>
              <a:gd name="connsiteX2" fmla="*/ 7830721 w 7830721"/>
              <a:gd name="connsiteY2" fmla="*/ 1759615 h 2102439"/>
              <a:gd name="connsiteX3" fmla="*/ 0 w 7830721"/>
              <a:gd name="connsiteY3" fmla="*/ 2102439 h 2102439"/>
              <a:gd name="connsiteX4" fmla="*/ 881244 w 7830721"/>
              <a:gd name="connsiteY4" fmla="*/ 47055 h 2102439"/>
              <a:gd name="connsiteX0" fmla="*/ 107778 w 7057255"/>
              <a:gd name="connsiteY0" fmla="*/ 47055 h 1759615"/>
              <a:gd name="connsiteX1" fmla="*/ 7047249 w 7057255"/>
              <a:gd name="connsiteY1" fmla="*/ 0 h 1759615"/>
              <a:gd name="connsiteX2" fmla="*/ 7057255 w 7057255"/>
              <a:gd name="connsiteY2" fmla="*/ 1759615 h 1759615"/>
              <a:gd name="connsiteX3" fmla="*/ 0 w 7057255"/>
              <a:gd name="connsiteY3" fmla="*/ 1722469 h 1759615"/>
              <a:gd name="connsiteX4" fmla="*/ 107778 w 7057255"/>
              <a:gd name="connsiteY4" fmla="*/ 47055 h 175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255" h="1759615">
                <a:moveTo>
                  <a:pt x="107778" y="47055"/>
                </a:moveTo>
                <a:lnTo>
                  <a:pt x="7047249" y="0"/>
                </a:lnTo>
                <a:cubicBezTo>
                  <a:pt x="7050584" y="430225"/>
                  <a:pt x="7053920" y="1329390"/>
                  <a:pt x="7057255" y="1759615"/>
                </a:cubicBezTo>
                <a:lnTo>
                  <a:pt x="0" y="1722469"/>
                </a:lnTo>
                <a:lnTo>
                  <a:pt x="107778" y="47055"/>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38" name="صورة 137">
            <a:extLst>
              <a:ext uri="{FF2B5EF4-FFF2-40B4-BE49-F238E27FC236}">
                <a16:creationId xmlns:a16="http://schemas.microsoft.com/office/drawing/2014/main" id="{4BE9BE43-1FA8-4896-8AB0-D987AFDFC913}"/>
              </a:ext>
            </a:extLst>
          </p:cNvPr>
          <p:cNvPicPr>
            <a:picLocks noChangeAspect="1"/>
          </p:cNvPicPr>
          <p:nvPr/>
        </p:nvPicPr>
        <p:blipFill>
          <a:blip r:embed="rId3"/>
          <a:stretch>
            <a:fillRect/>
          </a:stretch>
        </p:blipFill>
        <p:spPr>
          <a:xfrm>
            <a:off x="8922338" y="3242225"/>
            <a:ext cx="2715962" cy="2613144"/>
          </a:xfrm>
          <a:prstGeom prst="rect">
            <a:avLst/>
          </a:prstGeom>
        </p:spPr>
      </p:pic>
      <p:sp>
        <p:nvSpPr>
          <p:cNvPr id="131" name="مربع نص 130">
            <a:extLst>
              <a:ext uri="{FF2B5EF4-FFF2-40B4-BE49-F238E27FC236}">
                <a16:creationId xmlns:a16="http://schemas.microsoft.com/office/drawing/2014/main" id="{27EA8CFB-95C3-45E6-99EF-ADA0B0B2946B}"/>
              </a:ext>
            </a:extLst>
          </p:cNvPr>
          <p:cNvSpPr txBox="1"/>
          <p:nvPr/>
        </p:nvSpPr>
        <p:spPr>
          <a:xfrm>
            <a:off x="2578359" y="74545"/>
            <a:ext cx="7035282" cy="830997"/>
          </a:xfrm>
          <a:prstGeom prst="rect">
            <a:avLst/>
          </a:prstGeom>
          <a:noFill/>
        </p:spPr>
        <p:txBody>
          <a:bodyPr wrap="square" rtlCol="1">
            <a:spAutoFit/>
          </a:bodyPr>
          <a:lstStyle/>
          <a:p>
            <a:pPr algn="ctr"/>
            <a:r>
              <a:rPr lang="ar-SA"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rPr>
              <a:t>كسوف الشمس</a:t>
            </a:r>
            <a:endParaRPr lang="ar-EG"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endParaRPr>
          </a:p>
        </p:txBody>
      </p:sp>
      <p:sp>
        <p:nvSpPr>
          <p:cNvPr id="135" name="مستطيل 131">
            <a:extLst>
              <a:ext uri="{FF2B5EF4-FFF2-40B4-BE49-F238E27FC236}">
                <a16:creationId xmlns:a16="http://schemas.microsoft.com/office/drawing/2014/main" id="{9F626557-D1EA-4355-9631-DBCBCD765D5A}"/>
              </a:ext>
            </a:extLst>
          </p:cNvPr>
          <p:cNvSpPr/>
          <p:nvPr/>
        </p:nvSpPr>
        <p:spPr>
          <a:xfrm flipH="1">
            <a:off x="8189382" y="4932035"/>
            <a:ext cx="1296570" cy="633800"/>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3" name="شكل بيضاوي 132">
            <a:extLst>
              <a:ext uri="{FF2B5EF4-FFF2-40B4-BE49-F238E27FC236}">
                <a16:creationId xmlns:a16="http://schemas.microsoft.com/office/drawing/2014/main" id="{15E8FACD-93C6-4F7C-BD28-B6504A8AF386}"/>
              </a:ext>
            </a:extLst>
          </p:cNvPr>
          <p:cNvSpPr/>
          <p:nvPr/>
        </p:nvSpPr>
        <p:spPr>
          <a:xfrm rot="20810075">
            <a:off x="9259945" y="4911455"/>
            <a:ext cx="280677" cy="673572"/>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6" name="مربع نص 135">
            <a:extLst>
              <a:ext uri="{FF2B5EF4-FFF2-40B4-BE49-F238E27FC236}">
                <a16:creationId xmlns:a16="http://schemas.microsoft.com/office/drawing/2014/main" id="{F96CEF8E-F942-4B46-9387-C5E58A7910A8}"/>
              </a:ext>
            </a:extLst>
          </p:cNvPr>
          <p:cNvSpPr txBox="1"/>
          <p:nvPr/>
        </p:nvSpPr>
        <p:spPr>
          <a:xfrm>
            <a:off x="1497387" y="1357200"/>
            <a:ext cx="9243047" cy="769441"/>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3200" dirty="0">
                <a:solidFill>
                  <a:schemeClr val="bg1"/>
                </a:solidFill>
                <a:ea typeface="GE SS Two Bold" panose="020A0503020102020204" pitchFamily="18" charset="-78"/>
              </a:rPr>
              <a:t> لا يدوم الكسوف الكلي للشمس كثيراً ونادراً ما يحدث </a:t>
            </a:r>
          </a:p>
        </p:txBody>
      </p:sp>
      <p:pic>
        <p:nvPicPr>
          <p:cNvPr id="139" name="صورة 138">
            <a:extLst>
              <a:ext uri="{FF2B5EF4-FFF2-40B4-BE49-F238E27FC236}">
                <a16:creationId xmlns:a16="http://schemas.microsoft.com/office/drawing/2014/main" id="{ECA05864-63CA-4238-8A79-9CAFDC97BE05}"/>
              </a:ext>
            </a:extLst>
          </p:cNvPr>
          <p:cNvPicPr>
            <a:picLocks noChangeAspect="1"/>
          </p:cNvPicPr>
          <p:nvPr/>
        </p:nvPicPr>
        <p:blipFill>
          <a:blip r:embed="rId4"/>
          <a:stretch>
            <a:fillRect/>
          </a:stretch>
        </p:blipFill>
        <p:spPr>
          <a:xfrm>
            <a:off x="7774566" y="4888344"/>
            <a:ext cx="693854" cy="693854"/>
          </a:xfrm>
          <a:prstGeom prst="rect">
            <a:avLst/>
          </a:prstGeom>
        </p:spPr>
      </p:pic>
      <p:sp>
        <p:nvSpPr>
          <p:cNvPr id="134" name="مستطيل 131">
            <a:extLst>
              <a:ext uri="{FF2B5EF4-FFF2-40B4-BE49-F238E27FC236}">
                <a16:creationId xmlns:a16="http://schemas.microsoft.com/office/drawing/2014/main" id="{C04ACD7A-B57C-4C8E-84DD-3C9D50DA8223}"/>
              </a:ext>
            </a:extLst>
          </p:cNvPr>
          <p:cNvSpPr/>
          <p:nvPr/>
        </p:nvSpPr>
        <p:spPr>
          <a:xfrm rot="413044">
            <a:off x="2997302" y="4249226"/>
            <a:ext cx="5129073" cy="1359830"/>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77" name="صورة 176">
            <a:extLst>
              <a:ext uri="{FF2B5EF4-FFF2-40B4-BE49-F238E27FC236}">
                <a16:creationId xmlns:a16="http://schemas.microsoft.com/office/drawing/2014/main" id="{BF7FD222-9D47-432D-B8EF-76D71A26AB2D}"/>
              </a:ext>
            </a:extLst>
          </p:cNvPr>
          <p:cNvPicPr>
            <a:picLocks noChangeAspect="1"/>
          </p:cNvPicPr>
          <p:nvPr/>
        </p:nvPicPr>
        <p:blipFill rotWithShape="1">
          <a:blip r:embed="rId5"/>
          <a:srcRect b="16995"/>
          <a:stretch/>
        </p:blipFill>
        <p:spPr>
          <a:xfrm rot="4374538">
            <a:off x="7555762" y="3688289"/>
            <a:ext cx="841896" cy="797680"/>
          </a:xfrm>
          <a:prstGeom prst="rect">
            <a:avLst/>
          </a:prstGeom>
        </p:spPr>
      </p:pic>
      <p:grpSp>
        <p:nvGrpSpPr>
          <p:cNvPr id="12" name="Google Shape;5336;p34">
            <a:extLst>
              <a:ext uri="{FF2B5EF4-FFF2-40B4-BE49-F238E27FC236}">
                <a16:creationId xmlns:a16="http://schemas.microsoft.com/office/drawing/2014/main" id="{625E0AB6-6CBF-41A9-89F5-49EBAA721098}"/>
              </a:ext>
            </a:extLst>
          </p:cNvPr>
          <p:cNvGrpSpPr/>
          <p:nvPr/>
        </p:nvGrpSpPr>
        <p:grpSpPr>
          <a:xfrm>
            <a:off x="969993" y="2830824"/>
            <a:ext cx="3195617" cy="3201477"/>
            <a:chOff x="795812" y="2126416"/>
            <a:chExt cx="2926293" cy="2931659"/>
          </a:xfrm>
        </p:grpSpPr>
        <p:sp>
          <p:nvSpPr>
            <p:cNvPr id="13" name="Google Shape;5337;p34">
              <a:extLst>
                <a:ext uri="{FF2B5EF4-FFF2-40B4-BE49-F238E27FC236}">
                  <a16:creationId xmlns:a16="http://schemas.microsoft.com/office/drawing/2014/main" id="{2D9B7679-F578-4F7D-B4FA-81EFE206C43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8;p34">
              <a:extLst>
                <a:ext uri="{FF2B5EF4-FFF2-40B4-BE49-F238E27FC236}">
                  <a16:creationId xmlns:a16="http://schemas.microsoft.com/office/drawing/2014/main" id="{9E5E520C-8290-4FE3-AD0C-97007E521263}"/>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9;p34">
              <a:extLst>
                <a:ext uri="{FF2B5EF4-FFF2-40B4-BE49-F238E27FC236}">
                  <a16:creationId xmlns:a16="http://schemas.microsoft.com/office/drawing/2014/main" id="{CAD2DECE-B7DF-4DFB-8FCE-7E12F68E5C77}"/>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40;p34">
              <a:extLst>
                <a:ext uri="{FF2B5EF4-FFF2-40B4-BE49-F238E27FC236}">
                  <a16:creationId xmlns:a16="http://schemas.microsoft.com/office/drawing/2014/main" id="{51C12E6D-DD41-4623-B296-CFAAE9E990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41;p34">
              <a:extLst>
                <a:ext uri="{FF2B5EF4-FFF2-40B4-BE49-F238E27FC236}">
                  <a16:creationId xmlns:a16="http://schemas.microsoft.com/office/drawing/2014/main" id="{9A418E90-F906-4C29-AAA5-8E729DD12241}"/>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42;p34">
              <a:extLst>
                <a:ext uri="{FF2B5EF4-FFF2-40B4-BE49-F238E27FC236}">
                  <a16:creationId xmlns:a16="http://schemas.microsoft.com/office/drawing/2014/main" id="{72BA310F-2A49-4070-B84D-10BDFE41284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43;p34">
              <a:extLst>
                <a:ext uri="{FF2B5EF4-FFF2-40B4-BE49-F238E27FC236}">
                  <a16:creationId xmlns:a16="http://schemas.microsoft.com/office/drawing/2014/main" id="{AE422D79-66A1-48F9-AFED-850958C7E97C}"/>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4089956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DC166BCB-6F53-4FF5-B567-739EA9428951}"/>
              </a:ext>
            </a:extLst>
          </p:cNvPr>
          <p:cNvSpPr txBox="1"/>
          <p:nvPr/>
        </p:nvSpPr>
        <p:spPr>
          <a:xfrm>
            <a:off x="3155850" y="23371"/>
            <a:ext cx="4077565"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p>
        </p:txBody>
      </p:sp>
      <p:sp>
        <p:nvSpPr>
          <p:cNvPr id="7" name="!!morph12">
            <a:extLst>
              <a:ext uri="{FF2B5EF4-FFF2-40B4-BE49-F238E27FC236}">
                <a16:creationId xmlns:a16="http://schemas.microsoft.com/office/drawing/2014/main" id="{DF2C181C-596B-462D-9988-626E545BE44B}"/>
              </a:ext>
            </a:extLst>
          </p:cNvPr>
          <p:cNvSpPr txBox="1"/>
          <p:nvPr/>
        </p:nvSpPr>
        <p:spPr>
          <a:xfrm>
            <a:off x="259881" y="2930394"/>
            <a:ext cx="7899496"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FF"/>
                </a:solidFill>
                <a:ea typeface="GE SS Two Bold" panose="020A0503020102020204" pitchFamily="18" charset="-78"/>
              </a:rPr>
              <a:t>زودت المناظير الفلكية العلماء بالكثير من المعلومات عن القمر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rgbClr val="FFFFFF"/>
                </a:solidFill>
                <a:ea typeface="GE SS Two Bold" panose="020A0503020102020204" pitchFamily="18" charset="-78"/>
              </a:rPr>
              <a:t>وجمعت المسابر الفضائية معلومات قيمة عنه </a:t>
            </a:r>
          </a:p>
        </p:txBody>
      </p:sp>
      <p:pic>
        <p:nvPicPr>
          <p:cNvPr id="2" name="!!morph13">
            <a:extLst>
              <a:ext uri="{FF2B5EF4-FFF2-40B4-BE49-F238E27FC236}">
                <a16:creationId xmlns:a16="http://schemas.microsoft.com/office/drawing/2014/main" id="{3EA608E0-74F3-4282-AB4D-DE79B39C6264}"/>
              </a:ext>
            </a:extLst>
          </p:cNvPr>
          <p:cNvPicPr>
            <a:picLocks noChangeAspect="1"/>
          </p:cNvPicPr>
          <p:nvPr/>
        </p:nvPicPr>
        <p:blipFill>
          <a:blip r:embed="rId3"/>
          <a:stretch>
            <a:fillRect/>
          </a:stretch>
        </p:blipFill>
        <p:spPr>
          <a:xfrm rot="11566445">
            <a:off x="6380072" y="808104"/>
            <a:ext cx="2129241" cy="1935385"/>
          </a:xfrm>
          <a:prstGeom prst="rect">
            <a:avLst/>
          </a:prstGeom>
        </p:spPr>
      </p:pic>
      <p:pic>
        <p:nvPicPr>
          <p:cNvPr id="9" name="صورة 8">
            <a:extLst>
              <a:ext uri="{FF2B5EF4-FFF2-40B4-BE49-F238E27FC236}">
                <a16:creationId xmlns:a16="http://schemas.microsoft.com/office/drawing/2014/main" id="{309709B1-2CC6-44BA-BE09-777D4900DA0B}"/>
              </a:ext>
            </a:extLst>
          </p:cNvPr>
          <p:cNvPicPr>
            <a:picLocks noChangeAspect="1"/>
          </p:cNvPicPr>
          <p:nvPr/>
        </p:nvPicPr>
        <p:blipFill>
          <a:blip r:embed="rId4"/>
          <a:stretch>
            <a:fillRect/>
          </a:stretch>
        </p:blipFill>
        <p:spPr>
          <a:xfrm>
            <a:off x="8837136" y="1151660"/>
            <a:ext cx="3073994" cy="2957020"/>
          </a:xfrm>
          <a:prstGeom prst="rect">
            <a:avLst/>
          </a:prstGeom>
        </p:spPr>
      </p:pic>
      <p:grpSp>
        <p:nvGrpSpPr>
          <p:cNvPr id="8" name="Google Shape;4683;p21">
            <a:extLst>
              <a:ext uri="{FF2B5EF4-FFF2-40B4-BE49-F238E27FC236}">
                <a16:creationId xmlns:a16="http://schemas.microsoft.com/office/drawing/2014/main" id="{771A2BA0-F15E-41D0-B883-573AA85F9D98}"/>
              </a:ext>
            </a:extLst>
          </p:cNvPr>
          <p:cNvGrpSpPr/>
          <p:nvPr/>
        </p:nvGrpSpPr>
        <p:grpSpPr>
          <a:xfrm>
            <a:off x="-990601" y="4523246"/>
            <a:ext cx="14173201" cy="9808805"/>
            <a:chOff x="3384" y="1703"/>
            <a:chExt cx="912" cy="914"/>
          </a:xfrm>
        </p:grpSpPr>
        <p:sp>
          <p:nvSpPr>
            <p:cNvPr id="10" name="Google Shape;4684;p21">
              <a:extLst>
                <a:ext uri="{FF2B5EF4-FFF2-40B4-BE49-F238E27FC236}">
                  <a16:creationId xmlns:a16="http://schemas.microsoft.com/office/drawing/2014/main" id="{FC6FE581-0441-46D1-844F-759529EE28CC}"/>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4685;p21">
              <a:extLst>
                <a:ext uri="{FF2B5EF4-FFF2-40B4-BE49-F238E27FC236}">
                  <a16:creationId xmlns:a16="http://schemas.microsoft.com/office/drawing/2014/main" id="{43FA2C5A-44EA-4A64-8485-992F20F2CAEA}"/>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4686;p21">
              <a:extLst>
                <a:ext uri="{FF2B5EF4-FFF2-40B4-BE49-F238E27FC236}">
                  <a16:creationId xmlns:a16="http://schemas.microsoft.com/office/drawing/2014/main" id="{878FB17D-B26C-423C-81C5-D8745EA9278B}"/>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4687;p21">
              <a:extLst>
                <a:ext uri="{FF2B5EF4-FFF2-40B4-BE49-F238E27FC236}">
                  <a16:creationId xmlns:a16="http://schemas.microsoft.com/office/drawing/2014/main" id="{4F2662A9-1C51-480D-A6FE-87E5DA9D9E69}"/>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4688;p21">
              <a:extLst>
                <a:ext uri="{FF2B5EF4-FFF2-40B4-BE49-F238E27FC236}">
                  <a16:creationId xmlns:a16="http://schemas.microsoft.com/office/drawing/2014/main" id="{DABF46A8-0756-41A4-9961-486924D46D44}"/>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4689;p21">
              <a:extLst>
                <a:ext uri="{FF2B5EF4-FFF2-40B4-BE49-F238E27FC236}">
                  <a16:creationId xmlns:a16="http://schemas.microsoft.com/office/drawing/2014/main" id="{D8F00DDC-2422-48FB-9567-6C4A39F8FB14}"/>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4690;p21">
              <a:extLst>
                <a:ext uri="{FF2B5EF4-FFF2-40B4-BE49-F238E27FC236}">
                  <a16:creationId xmlns:a16="http://schemas.microsoft.com/office/drawing/2014/main" id="{363FE475-FAB8-4CB6-9CF4-60C31BF10658}"/>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068390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مستطيل 131">
            <a:extLst>
              <a:ext uri="{FF2B5EF4-FFF2-40B4-BE49-F238E27FC236}">
                <a16:creationId xmlns:a16="http://schemas.microsoft.com/office/drawing/2014/main" id="{71CB5C95-1608-425E-8E48-7898AEE48759}"/>
              </a:ext>
            </a:extLst>
          </p:cNvPr>
          <p:cNvSpPr/>
          <p:nvPr/>
        </p:nvSpPr>
        <p:spPr>
          <a:xfrm flipH="1">
            <a:off x="2243099" y="3242225"/>
            <a:ext cx="8649489" cy="2573603"/>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881244 w 7830721"/>
              <a:gd name="connsiteY0" fmla="*/ 47055 h 2102439"/>
              <a:gd name="connsiteX1" fmla="*/ 7820715 w 7830721"/>
              <a:gd name="connsiteY1" fmla="*/ 0 h 2102439"/>
              <a:gd name="connsiteX2" fmla="*/ 7830721 w 7830721"/>
              <a:gd name="connsiteY2" fmla="*/ 1759615 h 2102439"/>
              <a:gd name="connsiteX3" fmla="*/ 0 w 7830721"/>
              <a:gd name="connsiteY3" fmla="*/ 2102439 h 2102439"/>
              <a:gd name="connsiteX4" fmla="*/ 881244 w 7830721"/>
              <a:gd name="connsiteY4" fmla="*/ 47055 h 2102439"/>
              <a:gd name="connsiteX0" fmla="*/ 107778 w 7057255"/>
              <a:gd name="connsiteY0" fmla="*/ 47055 h 1759615"/>
              <a:gd name="connsiteX1" fmla="*/ 7047249 w 7057255"/>
              <a:gd name="connsiteY1" fmla="*/ 0 h 1759615"/>
              <a:gd name="connsiteX2" fmla="*/ 7057255 w 7057255"/>
              <a:gd name="connsiteY2" fmla="*/ 1759615 h 1759615"/>
              <a:gd name="connsiteX3" fmla="*/ 0 w 7057255"/>
              <a:gd name="connsiteY3" fmla="*/ 1722469 h 1759615"/>
              <a:gd name="connsiteX4" fmla="*/ 107778 w 7057255"/>
              <a:gd name="connsiteY4" fmla="*/ 47055 h 175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255" h="1759615">
                <a:moveTo>
                  <a:pt x="107778" y="47055"/>
                </a:moveTo>
                <a:lnTo>
                  <a:pt x="7047249" y="0"/>
                </a:lnTo>
                <a:cubicBezTo>
                  <a:pt x="7050584" y="430225"/>
                  <a:pt x="7053920" y="1329390"/>
                  <a:pt x="7057255" y="1759615"/>
                </a:cubicBezTo>
                <a:lnTo>
                  <a:pt x="0" y="1722469"/>
                </a:lnTo>
                <a:lnTo>
                  <a:pt x="107778" y="47055"/>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38" name="صورة 137">
            <a:extLst>
              <a:ext uri="{FF2B5EF4-FFF2-40B4-BE49-F238E27FC236}">
                <a16:creationId xmlns:a16="http://schemas.microsoft.com/office/drawing/2014/main" id="{4BE9BE43-1FA8-4896-8AB0-D987AFDFC913}"/>
              </a:ext>
            </a:extLst>
          </p:cNvPr>
          <p:cNvPicPr>
            <a:picLocks noChangeAspect="1"/>
          </p:cNvPicPr>
          <p:nvPr/>
        </p:nvPicPr>
        <p:blipFill>
          <a:blip r:embed="rId3"/>
          <a:stretch>
            <a:fillRect/>
          </a:stretch>
        </p:blipFill>
        <p:spPr>
          <a:xfrm>
            <a:off x="8922338" y="3242225"/>
            <a:ext cx="2607548" cy="2613144"/>
          </a:xfrm>
          <a:prstGeom prst="rect">
            <a:avLst/>
          </a:prstGeom>
        </p:spPr>
      </p:pic>
      <p:sp>
        <p:nvSpPr>
          <p:cNvPr id="131" name="مربع نص 130">
            <a:extLst>
              <a:ext uri="{FF2B5EF4-FFF2-40B4-BE49-F238E27FC236}">
                <a16:creationId xmlns:a16="http://schemas.microsoft.com/office/drawing/2014/main" id="{27EA8CFB-95C3-45E6-99EF-ADA0B0B2946B}"/>
              </a:ext>
            </a:extLst>
          </p:cNvPr>
          <p:cNvSpPr txBox="1"/>
          <p:nvPr/>
        </p:nvSpPr>
        <p:spPr>
          <a:xfrm>
            <a:off x="2578359" y="74545"/>
            <a:ext cx="7035282" cy="830997"/>
          </a:xfrm>
          <a:prstGeom prst="rect">
            <a:avLst/>
          </a:prstGeom>
          <a:noFill/>
        </p:spPr>
        <p:txBody>
          <a:bodyPr wrap="square" rtlCol="1">
            <a:spAutoFit/>
          </a:bodyPr>
          <a:lstStyle/>
          <a:p>
            <a:pPr algn="ctr"/>
            <a:r>
              <a:rPr lang="ar-SA"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rPr>
              <a:t>كسوف الشمس</a:t>
            </a:r>
            <a:endParaRPr lang="ar-EG"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endParaRPr>
          </a:p>
        </p:txBody>
      </p:sp>
      <p:sp>
        <p:nvSpPr>
          <p:cNvPr id="135" name="مستطيل 131">
            <a:extLst>
              <a:ext uri="{FF2B5EF4-FFF2-40B4-BE49-F238E27FC236}">
                <a16:creationId xmlns:a16="http://schemas.microsoft.com/office/drawing/2014/main" id="{9F626557-D1EA-4355-9631-DBCBCD765D5A}"/>
              </a:ext>
            </a:extLst>
          </p:cNvPr>
          <p:cNvSpPr/>
          <p:nvPr/>
        </p:nvSpPr>
        <p:spPr>
          <a:xfrm flipH="1">
            <a:off x="8035958" y="4015152"/>
            <a:ext cx="951569" cy="1202522"/>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3" name="شكل بيضاوي 132">
            <a:extLst>
              <a:ext uri="{FF2B5EF4-FFF2-40B4-BE49-F238E27FC236}">
                <a16:creationId xmlns:a16="http://schemas.microsoft.com/office/drawing/2014/main" id="{15E8FACD-93C6-4F7C-BD28-B6504A8AF386}"/>
              </a:ext>
            </a:extLst>
          </p:cNvPr>
          <p:cNvSpPr/>
          <p:nvPr/>
        </p:nvSpPr>
        <p:spPr>
          <a:xfrm>
            <a:off x="8729812" y="3993919"/>
            <a:ext cx="655410" cy="1223755"/>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6" name="مربع نص 135">
            <a:extLst>
              <a:ext uri="{FF2B5EF4-FFF2-40B4-BE49-F238E27FC236}">
                <a16:creationId xmlns:a16="http://schemas.microsoft.com/office/drawing/2014/main" id="{F96CEF8E-F942-4B46-9387-C5E58A7910A8}"/>
              </a:ext>
            </a:extLst>
          </p:cNvPr>
          <p:cNvSpPr txBox="1"/>
          <p:nvPr/>
        </p:nvSpPr>
        <p:spPr>
          <a:xfrm>
            <a:off x="928075" y="879244"/>
            <a:ext cx="10293932" cy="2262158"/>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chemeClr val="bg1"/>
                </a:solidFill>
                <a:ea typeface="GE SS Two Bold" panose="020A0503020102020204" pitchFamily="18" charset="-78"/>
              </a:rPr>
              <a:t>يمكن مشاهدة الكسوف الكلي من مناطق محدودة من الأرض؛ لأن ظل القمر صغير نسبياً. ويلقي القمر بظله على مساحة صغيرة من الأرض، الأشخاص الموجودين في منطقة الظل. يمكنهم مشاهدة الكسوف الكلي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chemeClr val="bg1"/>
                </a:solidFill>
                <a:ea typeface="GE SS Two Bold" panose="020A0503020102020204" pitchFamily="18" charset="-78"/>
              </a:rPr>
              <a:t>.</a:t>
            </a:r>
          </a:p>
        </p:txBody>
      </p:sp>
      <p:pic>
        <p:nvPicPr>
          <p:cNvPr id="139" name="صورة 138">
            <a:extLst>
              <a:ext uri="{FF2B5EF4-FFF2-40B4-BE49-F238E27FC236}">
                <a16:creationId xmlns:a16="http://schemas.microsoft.com/office/drawing/2014/main" id="{ECA05864-63CA-4238-8A79-9CAFDC97BE05}"/>
              </a:ext>
            </a:extLst>
          </p:cNvPr>
          <p:cNvPicPr>
            <a:picLocks noChangeAspect="1"/>
          </p:cNvPicPr>
          <p:nvPr/>
        </p:nvPicPr>
        <p:blipFill>
          <a:blip r:embed="rId4"/>
          <a:stretch>
            <a:fillRect/>
          </a:stretch>
        </p:blipFill>
        <p:spPr>
          <a:xfrm>
            <a:off x="7640695" y="4288389"/>
            <a:ext cx="693854" cy="693854"/>
          </a:xfrm>
          <a:prstGeom prst="rect">
            <a:avLst/>
          </a:prstGeom>
        </p:spPr>
      </p:pic>
      <p:sp>
        <p:nvSpPr>
          <p:cNvPr id="134" name="مستطيل 131">
            <a:extLst>
              <a:ext uri="{FF2B5EF4-FFF2-40B4-BE49-F238E27FC236}">
                <a16:creationId xmlns:a16="http://schemas.microsoft.com/office/drawing/2014/main" id="{C04ACD7A-B57C-4C8E-84DD-3C9D50DA8223}"/>
              </a:ext>
            </a:extLst>
          </p:cNvPr>
          <p:cNvSpPr/>
          <p:nvPr/>
        </p:nvSpPr>
        <p:spPr>
          <a:xfrm>
            <a:off x="3940033" y="3937275"/>
            <a:ext cx="4095925" cy="1358276"/>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77" name="صورة 176">
            <a:extLst>
              <a:ext uri="{FF2B5EF4-FFF2-40B4-BE49-F238E27FC236}">
                <a16:creationId xmlns:a16="http://schemas.microsoft.com/office/drawing/2014/main" id="{BF7FD222-9D47-432D-B8EF-76D71A26AB2D}"/>
              </a:ext>
            </a:extLst>
          </p:cNvPr>
          <p:cNvPicPr>
            <a:picLocks noChangeAspect="1"/>
          </p:cNvPicPr>
          <p:nvPr/>
        </p:nvPicPr>
        <p:blipFill rotWithShape="1">
          <a:blip r:embed="rId5"/>
          <a:srcRect b="16995"/>
          <a:stretch/>
        </p:blipFill>
        <p:spPr>
          <a:xfrm rot="310381">
            <a:off x="7591811" y="5382092"/>
            <a:ext cx="957292" cy="907015"/>
          </a:xfrm>
          <a:prstGeom prst="rect">
            <a:avLst/>
          </a:prstGeom>
        </p:spPr>
      </p:pic>
      <p:grpSp>
        <p:nvGrpSpPr>
          <p:cNvPr id="12" name="Google Shape;5336;p34">
            <a:extLst>
              <a:ext uri="{FF2B5EF4-FFF2-40B4-BE49-F238E27FC236}">
                <a16:creationId xmlns:a16="http://schemas.microsoft.com/office/drawing/2014/main" id="{625E0AB6-6CBF-41A9-89F5-49EBAA721098}"/>
              </a:ext>
            </a:extLst>
          </p:cNvPr>
          <p:cNvGrpSpPr/>
          <p:nvPr/>
        </p:nvGrpSpPr>
        <p:grpSpPr>
          <a:xfrm>
            <a:off x="969993" y="2830824"/>
            <a:ext cx="3195617" cy="3201477"/>
            <a:chOff x="795812" y="2126416"/>
            <a:chExt cx="2926293" cy="2931659"/>
          </a:xfrm>
        </p:grpSpPr>
        <p:sp>
          <p:nvSpPr>
            <p:cNvPr id="13" name="Google Shape;5337;p34">
              <a:extLst>
                <a:ext uri="{FF2B5EF4-FFF2-40B4-BE49-F238E27FC236}">
                  <a16:creationId xmlns:a16="http://schemas.microsoft.com/office/drawing/2014/main" id="{2D9B7679-F578-4F7D-B4FA-81EFE206C43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8;p34">
              <a:extLst>
                <a:ext uri="{FF2B5EF4-FFF2-40B4-BE49-F238E27FC236}">
                  <a16:creationId xmlns:a16="http://schemas.microsoft.com/office/drawing/2014/main" id="{9E5E520C-8290-4FE3-AD0C-97007E521263}"/>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9;p34">
              <a:extLst>
                <a:ext uri="{FF2B5EF4-FFF2-40B4-BE49-F238E27FC236}">
                  <a16:creationId xmlns:a16="http://schemas.microsoft.com/office/drawing/2014/main" id="{CAD2DECE-B7DF-4DFB-8FCE-7E12F68E5C77}"/>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40;p34">
              <a:extLst>
                <a:ext uri="{FF2B5EF4-FFF2-40B4-BE49-F238E27FC236}">
                  <a16:creationId xmlns:a16="http://schemas.microsoft.com/office/drawing/2014/main" id="{51C12E6D-DD41-4623-B296-CFAAE9E990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41;p34">
              <a:extLst>
                <a:ext uri="{FF2B5EF4-FFF2-40B4-BE49-F238E27FC236}">
                  <a16:creationId xmlns:a16="http://schemas.microsoft.com/office/drawing/2014/main" id="{9A418E90-F906-4C29-AAA5-8E729DD12241}"/>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42;p34">
              <a:extLst>
                <a:ext uri="{FF2B5EF4-FFF2-40B4-BE49-F238E27FC236}">
                  <a16:creationId xmlns:a16="http://schemas.microsoft.com/office/drawing/2014/main" id="{72BA310F-2A49-4070-B84D-10BDFE41284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43;p34">
              <a:extLst>
                <a:ext uri="{FF2B5EF4-FFF2-40B4-BE49-F238E27FC236}">
                  <a16:creationId xmlns:a16="http://schemas.microsoft.com/office/drawing/2014/main" id="{AE422D79-66A1-48F9-AFED-850958C7E97C}"/>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34725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مستطيل 131">
            <a:extLst>
              <a:ext uri="{FF2B5EF4-FFF2-40B4-BE49-F238E27FC236}">
                <a16:creationId xmlns:a16="http://schemas.microsoft.com/office/drawing/2014/main" id="{71CB5C95-1608-425E-8E48-7898AEE48759}"/>
              </a:ext>
            </a:extLst>
          </p:cNvPr>
          <p:cNvSpPr/>
          <p:nvPr/>
        </p:nvSpPr>
        <p:spPr>
          <a:xfrm flipH="1">
            <a:off x="2243099" y="3242225"/>
            <a:ext cx="8303062" cy="2573603"/>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881244 w 7830721"/>
              <a:gd name="connsiteY0" fmla="*/ 47055 h 2102439"/>
              <a:gd name="connsiteX1" fmla="*/ 7820715 w 7830721"/>
              <a:gd name="connsiteY1" fmla="*/ 0 h 2102439"/>
              <a:gd name="connsiteX2" fmla="*/ 7830721 w 7830721"/>
              <a:gd name="connsiteY2" fmla="*/ 1759615 h 2102439"/>
              <a:gd name="connsiteX3" fmla="*/ 0 w 7830721"/>
              <a:gd name="connsiteY3" fmla="*/ 2102439 h 2102439"/>
              <a:gd name="connsiteX4" fmla="*/ 881244 w 7830721"/>
              <a:gd name="connsiteY4" fmla="*/ 47055 h 2102439"/>
              <a:gd name="connsiteX0" fmla="*/ 107778 w 7057255"/>
              <a:gd name="connsiteY0" fmla="*/ 47055 h 1759615"/>
              <a:gd name="connsiteX1" fmla="*/ 7047249 w 7057255"/>
              <a:gd name="connsiteY1" fmla="*/ 0 h 1759615"/>
              <a:gd name="connsiteX2" fmla="*/ 7057255 w 7057255"/>
              <a:gd name="connsiteY2" fmla="*/ 1759615 h 1759615"/>
              <a:gd name="connsiteX3" fmla="*/ 0 w 7057255"/>
              <a:gd name="connsiteY3" fmla="*/ 1722469 h 1759615"/>
              <a:gd name="connsiteX4" fmla="*/ 107778 w 7057255"/>
              <a:gd name="connsiteY4" fmla="*/ 47055 h 175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255" h="1759615">
                <a:moveTo>
                  <a:pt x="107778" y="47055"/>
                </a:moveTo>
                <a:lnTo>
                  <a:pt x="7047249" y="0"/>
                </a:lnTo>
                <a:cubicBezTo>
                  <a:pt x="7050584" y="430225"/>
                  <a:pt x="7053920" y="1329390"/>
                  <a:pt x="7057255" y="1759615"/>
                </a:cubicBezTo>
                <a:lnTo>
                  <a:pt x="0" y="1722469"/>
                </a:lnTo>
                <a:lnTo>
                  <a:pt x="107778" y="47055"/>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38" name="صورة 137">
            <a:extLst>
              <a:ext uri="{FF2B5EF4-FFF2-40B4-BE49-F238E27FC236}">
                <a16:creationId xmlns:a16="http://schemas.microsoft.com/office/drawing/2014/main" id="{4BE9BE43-1FA8-4896-8AB0-D987AFDFC913}"/>
              </a:ext>
            </a:extLst>
          </p:cNvPr>
          <p:cNvPicPr>
            <a:picLocks noChangeAspect="1"/>
          </p:cNvPicPr>
          <p:nvPr/>
        </p:nvPicPr>
        <p:blipFill>
          <a:blip r:embed="rId3"/>
          <a:stretch>
            <a:fillRect/>
          </a:stretch>
        </p:blipFill>
        <p:spPr>
          <a:xfrm>
            <a:off x="8922338" y="3242225"/>
            <a:ext cx="2715962" cy="2613144"/>
          </a:xfrm>
          <a:prstGeom prst="rect">
            <a:avLst/>
          </a:prstGeom>
        </p:spPr>
      </p:pic>
      <p:sp>
        <p:nvSpPr>
          <p:cNvPr id="131" name="مربع نص 130">
            <a:extLst>
              <a:ext uri="{FF2B5EF4-FFF2-40B4-BE49-F238E27FC236}">
                <a16:creationId xmlns:a16="http://schemas.microsoft.com/office/drawing/2014/main" id="{27EA8CFB-95C3-45E6-99EF-ADA0B0B2946B}"/>
              </a:ext>
            </a:extLst>
          </p:cNvPr>
          <p:cNvSpPr txBox="1"/>
          <p:nvPr/>
        </p:nvSpPr>
        <p:spPr>
          <a:xfrm>
            <a:off x="2578359" y="74545"/>
            <a:ext cx="7035282" cy="830997"/>
          </a:xfrm>
          <a:prstGeom prst="rect">
            <a:avLst/>
          </a:prstGeom>
          <a:noFill/>
        </p:spPr>
        <p:txBody>
          <a:bodyPr wrap="square" rtlCol="1">
            <a:spAutoFit/>
          </a:bodyPr>
          <a:lstStyle/>
          <a:p>
            <a:pPr algn="ctr"/>
            <a:r>
              <a:rPr lang="ar-SA"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rPr>
              <a:t>كسوف الشمس</a:t>
            </a:r>
            <a:endParaRPr lang="ar-EG" sz="4800" dirty="0">
              <a:solidFill>
                <a:srgbClr val="FFDE3E"/>
              </a:solidFill>
              <a:latin typeface="Tajawal Black" panose="00000500000000000000" pitchFamily="2" charset="-78"/>
              <a:ea typeface="GE SS Two Bold" panose="020A0503020102020204" pitchFamily="18" charset="-78"/>
              <a:cs typeface="Tajawal Black" panose="00000500000000000000" pitchFamily="2" charset="-78"/>
            </a:endParaRPr>
          </a:p>
        </p:txBody>
      </p:sp>
      <p:sp>
        <p:nvSpPr>
          <p:cNvPr id="135" name="مستطيل 131">
            <a:extLst>
              <a:ext uri="{FF2B5EF4-FFF2-40B4-BE49-F238E27FC236}">
                <a16:creationId xmlns:a16="http://schemas.microsoft.com/office/drawing/2014/main" id="{9F626557-D1EA-4355-9631-DBCBCD765D5A}"/>
              </a:ext>
            </a:extLst>
          </p:cNvPr>
          <p:cNvSpPr/>
          <p:nvPr/>
        </p:nvSpPr>
        <p:spPr>
          <a:xfrm flipH="1">
            <a:off x="8224485" y="3429000"/>
            <a:ext cx="1240869" cy="359519"/>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3" name="شكل بيضاوي 132">
            <a:extLst>
              <a:ext uri="{FF2B5EF4-FFF2-40B4-BE49-F238E27FC236}">
                <a16:creationId xmlns:a16="http://schemas.microsoft.com/office/drawing/2014/main" id="{15E8FACD-93C6-4F7C-BD28-B6504A8AF386}"/>
              </a:ext>
            </a:extLst>
          </p:cNvPr>
          <p:cNvSpPr/>
          <p:nvPr/>
        </p:nvSpPr>
        <p:spPr>
          <a:xfrm rot="722825">
            <a:off x="9405390" y="3389400"/>
            <a:ext cx="289162" cy="450657"/>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6" name="مربع نص 135">
            <a:extLst>
              <a:ext uri="{FF2B5EF4-FFF2-40B4-BE49-F238E27FC236}">
                <a16:creationId xmlns:a16="http://schemas.microsoft.com/office/drawing/2014/main" id="{F96CEF8E-F942-4B46-9387-C5E58A7910A8}"/>
              </a:ext>
            </a:extLst>
          </p:cNvPr>
          <p:cNvSpPr txBox="1"/>
          <p:nvPr/>
        </p:nvSpPr>
        <p:spPr>
          <a:xfrm>
            <a:off x="2578359" y="829761"/>
            <a:ext cx="7035282" cy="1154162"/>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chemeClr val="bg1"/>
                </a:solidFill>
                <a:ea typeface="GE SS Two Bold" panose="020A0503020102020204" pitchFamily="18" charset="-78"/>
              </a:rPr>
              <a:t>غالبا لا تقع الأرض والشمس والقمر على خط مستقيم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dirty="0">
                <a:solidFill>
                  <a:schemeClr val="bg1"/>
                </a:solidFill>
                <a:ea typeface="GE SS Two Bold" panose="020A0503020102020204" pitchFamily="18" charset="-78"/>
              </a:rPr>
              <a:t>لذا يحجب قرص الشمس جزئيا.</a:t>
            </a:r>
          </a:p>
        </p:txBody>
      </p:sp>
      <p:pic>
        <p:nvPicPr>
          <p:cNvPr id="139" name="صورة 138">
            <a:extLst>
              <a:ext uri="{FF2B5EF4-FFF2-40B4-BE49-F238E27FC236}">
                <a16:creationId xmlns:a16="http://schemas.microsoft.com/office/drawing/2014/main" id="{ECA05864-63CA-4238-8A79-9CAFDC97BE05}"/>
              </a:ext>
            </a:extLst>
          </p:cNvPr>
          <p:cNvPicPr>
            <a:picLocks noChangeAspect="1"/>
          </p:cNvPicPr>
          <p:nvPr/>
        </p:nvPicPr>
        <p:blipFill>
          <a:blip r:embed="rId4"/>
          <a:stretch>
            <a:fillRect/>
          </a:stretch>
        </p:blipFill>
        <p:spPr>
          <a:xfrm>
            <a:off x="7973740" y="3252736"/>
            <a:ext cx="693854" cy="693854"/>
          </a:xfrm>
          <a:prstGeom prst="rect">
            <a:avLst/>
          </a:prstGeom>
        </p:spPr>
      </p:pic>
      <p:sp>
        <p:nvSpPr>
          <p:cNvPr id="134" name="مستطيل 131">
            <a:extLst>
              <a:ext uri="{FF2B5EF4-FFF2-40B4-BE49-F238E27FC236}">
                <a16:creationId xmlns:a16="http://schemas.microsoft.com/office/drawing/2014/main" id="{C04ACD7A-B57C-4C8E-84DD-3C9D50DA8223}"/>
              </a:ext>
            </a:extLst>
          </p:cNvPr>
          <p:cNvSpPr/>
          <p:nvPr/>
        </p:nvSpPr>
        <p:spPr>
          <a:xfrm>
            <a:off x="2830286" y="3139794"/>
            <a:ext cx="5439119" cy="1011292"/>
          </a:xfrm>
          <a:custGeom>
            <a:avLst/>
            <a:gdLst>
              <a:gd name="connsiteX0" fmla="*/ 0 w 7830721"/>
              <a:gd name="connsiteY0" fmla="*/ 0 h 2376897"/>
              <a:gd name="connsiteX1" fmla="*/ 7830721 w 7830721"/>
              <a:gd name="connsiteY1" fmla="*/ 0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2376897 h 2376897"/>
              <a:gd name="connsiteX3" fmla="*/ 0 w 7830721"/>
              <a:gd name="connsiteY3" fmla="*/ 2376897 h 2376897"/>
              <a:gd name="connsiteX4" fmla="*/ 0 w 7830721"/>
              <a:gd name="connsiteY4" fmla="*/ 0 h 2376897"/>
              <a:gd name="connsiteX0" fmla="*/ 0 w 7830721"/>
              <a:gd name="connsiteY0" fmla="*/ 0 h 2376897"/>
              <a:gd name="connsiteX1" fmla="*/ 7812060 w 7830721"/>
              <a:gd name="connsiteY1" fmla="*/ 839755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1565134 h 2376897"/>
              <a:gd name="connsiteX3" fmla="*/ 0 w 7830721"/>
              <a:gd name="connsiteY3" fmla="*/ 2376897 h 2376897"/>
              <a:gd name="connsiteX4" fmla="*/ 0 w 7830721"/>
              <a:gd name="connsiteY4" fmla="*/ 0 h 2376897"/>
              <a:gd name="connsiteX0" fmla="*/ 0 w 7830721"/>
              <a:gd name="connsiteY0" fmla="*/ 0 h 2376897"/>
              <a:gd name="connsiteX1" fmla="*/ 7820715 w 7830721"/>
              <a:gd name="connsiteY1" fmla="*/ 274458 h 2376897"/>
              <a:gd name="connsiteX2" fmla="*/ 7830721 w 7830721"/>
              <a:gd name="connsiteY2" fmla="*/ 2034073 h 2376897"/>
              <a:gd name="connsiteX3" fmla="*/ 0 w 7830721"/>
              <a:gd name="connsiteY3" fmla="*/ 2376897 h 2376897"/>
              <a:gd name="connsiteX4" fmla="*/ 0 w 7830721"/>
              <a:gd name="connsiteY4" fmla="*/ 0 h 2376897"/>
              <a:gd name="connsiteX0" fmla="*/ 0 w 7830721"/>
              <a:gd name="connsiteY0" fmla="*/ 0 h 2376897"/>
              <a:gd name="connsiteX1" fmla="*/ 7782535 w 7830721"/>
              <a:gd name="connsiteY1" fmla="*/ 581102 h 2376897"/>
              <a:gd name="connsiteX2" fmla="*/ 7830721 w 7830721"/>
              <a:gd name="connsiteY2" fmla="*/ 2034073 h 2376897"/>
              <a:gd name="connsiteX3" fmla="*/ 0 w 7830721"/>
              <a:gd name="connsiteY3" fmla="*/ 2376897 h 2376897"/>
              <a:gd name="connsiteX4" fmla="*/ 0 w 7830721"/>
              <a:gd name="connsiteY4" fmla="*/ 0 h 2376897"/>
              <a:gd name="connsiteX0" fmla="*/ 0 w 7811629"/>
              <a:gd name="connsiteY0" fmla="*/ 0 h 2376897"/>
              <a:gd name="connsiteX1" fmla="*/ 7782535 w 7811629"/>
              <a:gd name="connsiteY1" fmla="*/ 581102 h 2376897"/>
              <a:gd name="connsiteX2" fmla="*/ 7811629 w 7811629"/>
              <a:gd name="connsiteY2" fmla="*/ 1743569 h 2376897"/>
              <a:gd name="connsiteX3" fmla="*/ 0 w 7811629"/>
              <a:gd name="connsiteY3" fmla="*/ 2376897 h 2376897"/>
              <a:gd name="connsiteX4" fmla="*/ 0 w 7811629"/>
              <a:gd name="connsiteY4" fmla="*/ 0 h 237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29" h="2376897">
                <a:moveTo>
                  <a:pt x="0" y="0"/>
                </a:moveTo>
                <a:lnTo>
                  <a:pt x="7782535" y="581102"/>
                </a:lnTo>
                <a:cubicBezTo>
                  <a:pt x="7785870" y="1011327"/>
                  <a:pt x="7808294" y="1313344"/>
                  <a:pt x="7811629" y="1743569"/>
                </a:cubicBezTo>
                <a:lnTo>
                  <a:pt x="0" y="2376897"/>
                </a:lnTo>
                <a:lnTo>
                  <a:pt x="0" y="0"/>
                </a:lnTo>
                <a:close/>
              </a:path>
            </a:pathLst>
          </a:custGeom>
          <a:solidFill>
            <a:srgbClr val="FFDE3E">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77" name="صورة 176">
            <a:extLst>
              <a:ext uri="{FF2B5EF4-FFF2-40B4-BE49-F238E27FC236}">
                <a16:creationId xmlns:a16="http://schemas.microsoft.com/office/drawing/2014/main" id="{BF7FD222-9D47-432D-B8EF-76D71A26AB2D}"/>
              </a:ext>
            </a:extLst>
          </p:cNvPr>
          <p:cNvPicPr>
            <a:picLocks noChangeAspect="1"/>
          </p:cNvPicPr>
          <p:nvPr/>
        </p:nvPicPr>
        <p:blipFill rotWithShape="1">
          <a:blip r:embed="rId5"/>
          <a:srcRect b="16995"/>
          <a:stretch/>
        </p:blipFill>
        <p:spPr>
          <a:xfrm rot="5747389">
            <a:off x="8098060" y="2245707"/>
            <a:ext cx="633710" cy="600428"/>
          </a:xfrm>
          <a:prstGeom prst="rect">
            <a:avLst/>
          </a:prstGeom>
        </p:spPr>
      </p:pic>
      <p:grpSp>
        <p:nvGrpSpPr>
          <p:cNvPr id="12" name="Google Shape;5336;p34">
            <a:extLst>
              <a:ext uri="{FF2B5EF4-FFF2-40B4-BE49-F238E27FC236}">
                <a16:creationId xmlns:a16="http://schemas.microsoft.com/office/drawing/2014/main" id="{625E0AB6-6CBF-41A9-89F5-49EBAA721098}"/>
              </a:ext>
            </a:extLst>
          </p:cNvPr>
          <p:cNvGrpSpPr/>
          <p:nvPr/>
        </p:nvGrpSpPr>
        <p:grpSpPr>
          <a:xfrm>
            <a:off x="969993" y="2830824"/>
            <a:ext cx="3195617" cy="3201477"/>
            <a:chOff x="795812" y="2126416"/>
            <a:chExt cx="2926293" cy="2931659"/>
          </a:xfrm>
        </p:grpSpPr>
        <p:sp>
          <p:nvSpPr>
            <p:cNvPr id="13" name="Google Shape;5337;p34">
              <a:extLst>
                <a:ext uri="{FF2B5EF4-FFF2-40B4-BE49-F238E27FC236}">
                  <a16:creationId xmlns:a16="http://schemas.microsoft.com/office/drawing/2014/main" id="{2D9B7679-F578-4F7D-B4FA-81EFE206C437}"/>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8;p34">
              <a:extLst>
                <a:ext uri="{FF2B5EF4-FFF2-40B4-BE49-F238E27FC236}">
                  <a16:creationId xmlns:a16="http://schemas.microsoft.com/office/drawing/2014/main" id="{9E5E520C-8290-4FE3-AD0C-97007E521263}"/>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9;p34">
              <a:extLst>
                <a:ext uri="{FF2B5EF4-FFF2-40B4-BE49-F238E27FC236}">
                  <a16:creationId xmlns:a16="http://schemas.microsoft.com/office/drawing/2014/main" id="{CAD2DECE-B7DF-4DFB-8FCE-7E12F68E5C77}"/>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5340;p34">
              <a:extLst>
                <a:ext uri="{FF2B5EF4-FFF2-40B4-BE49-F238E27FC236}">
                  <a16:creationId xmlns:a16="http://schemas.microsoft.com/office/drawing/2014/main" id="{51C12E6D-DD41-4623-B296-CFAAE9E990B8}"/>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5341;p34">
              <a:extLst>
                <a:ext uri="{FF2B5EF4-FFF2-40B4-BE49-F238E27FC236}">
                  <a16:creationId xmlns:a16="http://schemas.microsoft.com/office/drawing/2014/main" id="{9A418E90-F906-4C29-AAA5-8E729DD12241}"/>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42;p34">
              <a:extLst>
                <a:ext uri="{FF2B5EF4-FFF2-40B4-BE49-F238E27FC236}">
                  <a16:creationId xmlns:a16="http://schemas.microsoft.com/office/drawing/2014/main" id="{72BA310F-2A49-4070-B84D-10BDFE412843}"/>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43;p34">
              <a:extLst>
                <a:ext uri="{FF2B5EF4-FFF2-40B4-BE49-F238E27FC236}">
                  <a16:creationId xmlns:a16="http://schemas.microsoft.com/office/drawing/2014/main" id="{AE422D79-66A1-48F9-AFED-850958C7E97C}"/>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Tree>
    <p:extLst>
      <p:ext uri="{BB962C8B-B14F-4D97-AF65-F5344CB8AC3E}">
        <p14:creationId xmlns:p14="http://schemas.microsoft.com/office/powerpoint/2010/main" val="18907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5DAD4FDE-0264-494D-B5B9-F701BC3B7435}"/>
              </a:ext>
            </a:extLst>
          </p:cNvPr>
          <p:cNvSpPr txBox="1"/>
          <p:nvPr/>
        </p:nvSpPr>
        <p:spPr>
          <a:xfrm>
            <a:off x="3650581" y="2441085"/>
            <a:ext cx="3754560" cy="830997"/>
          </a:xfrm>
          <a:prstGeom prst="rect">
            <a:avLst/>
          </a:prstGeom>
          <a:noFill/>
        </p:spPr>
        <p:txBody>
          <a:bodyPr wrap="square">
            <a:spAutoFit/>
          </a:bodyPr>
          <a:lstStyle/>
          <a:p>
            <a:r>
              <a:rPr lang="ar-SA" sz="4800" dirty="0">
                <a:solidFill>
                  <a:srgbClr val="8CEEF8"/>
                </a:solidFill>
              </a:rPr>
              <a:t>المد والجزر</a:t>
            </a:r>
          </a:p>
        </p:txBody>
      </p:sp>
    </p:spTree>
    <p:extLst>
      <p:ext uri="{BB962C8B-B14F-4D97-AF65-F5344CB8AC3E}">
        <p14:creationId xmlns:p14="http://schemas.microsoft.com/office/powerpoint/2010/main" val="113083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DD1750DC-FFF8-4928-B4C9-D73D23E08F2F}"/>
              </a:ext>
            </a:extLst>
          </p:cNvPr>
          <p:cNvSpPr txBox="1"/>
          <p:nvPr/>
        </p:nvSpPr>
        <p:spPr>
          <a:xfrm>
            <a:off x="3519711" y="2152308"/>
            <a:ext cx="10290629" cy="1384995"/>
          </a:xfrm>
          <a:prstGeom prst="rect">
            <a:avLst/>
          </a:prstGeom>
          <a:noFill/>
        </p:spPr>
        <p:txBody>
          <a:bodyPr wrap="square">
            <a:spAutoFit/>
          </a:bodyPr>
          <a:lstStyle/>
          <a:p>
            <a:pPr algn="ctr"/>
            <a:r>
              <a:rPr lang="ar-SA" sz="2800" dirty="0">
                <a:solidFill>
                  <a:schemeClr val="bg1"/>
                </a:solidFill>
              </a:rPr>
              <a:t>تتقدم مياه البحر في أوقات معينة </a:t>
            </a:r>
          </a:p>
          <a:p>
            <a:pPr algn="ctr"/>
            <a:r>
              <a:rPr lang="ar-SA" sz="2800" dirty="0">
                <a:solidFill>
                  <a:schemeClr val="bg1"/>
                </a:solidFill>
              </a:rPr>
              <a:t>وتغطي مناطق أعلى من اليابسة </a:t>
            </a:r>
          </a:p>
          <a:p>
            <a:pPr algn="ctr"/>
            <a:r>
              <a:rPr lang="ar-SA" sz="2800" dirty="0">
                <a:solidFill>
                  <a:schemeClr val="bg1"/>
                </a:solidFill>
              </a:rPr>
              <a:t>وتنحسر عنها في أوقات أخرى </a:t>
            </a:r>
          </a:p>
        </p:txBody>
      </p:sp>
      <p:sp>
        <p:nvSpPr>
          <p:cNvPr id="11" name="مربع نص 10">
            <a:extLst>
              <a:ext uri="{FF2B5EF4-FFF2-40B4-BE49-F238E27FC236}">
                <a16:creationId xmlns:a16="http://schemas.microsoft.com/office/drawing/2014/main" id="{5DAD4FDE-0264-494D-B5B9-F701BC3B7435}"/>
              </a:ext>
            </a:extLst>
          </p:cNvPr>
          <p:cNvSpPr txBox="1"/>
          <p:nvPr/>
        </p:nvSpPr>
        <p:spPr>
          <a:xfrm>
            <a:off x="3873947" y="325344"/>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sp>
        <p:nvSpPr>
          <p:cNvPr id="13" name="مربع نص 12">
            <a:extLst>
              <a:ext uri="{FF2B5EF4-FFF2-40B4-BE49-F238E27FC236}">
                <a16:creationId xmlns:a16="http://schemas.microsoft.com/office/drawing/2014/main" id="{2B1493C6-7599-4BA7-987D-94E0D652D1BB}"/>
              </a:ext>
            </a:extLst>
          </p:cNvPr>
          <p:cNvSpPr txBox="1"/>
          <p:nvPr/>
        </p:nvSpPr>
        <p:spPr>
          <a:xfrm>
            <a:off x="5617026" y="4013194"/>
            <a:ext cx="6096000" cy="954107"/>
          </a:xfrm>
          <a:prstGeom prst="rect">
            <a:avLst/>
          </a:prstGeom>
          <a:noFill/>
        </p:spPr>
        <p:txBody>
          <a:bodyPr wrap="square">
            <a:spAutoFit/>
          </a:bodyPr>
          <a:lstStyle/>
          <a:p>
            <a:pPr algn="ctr"/>
            <a:r>
              <a:rPr lang="ar-SA" sz="2800" dirty="0">
                <a:solidFill>
                  <a:srgbClr val="00B0F0"/>
                </a:solidFill>
              </a:rPr>
              <a:t>ارتفاع الماء وانخفاضه على طول الشاطئ </a:t>
            </a:r>
            <a:r>
              <a:rPr lang="ar-SA" sz="2800" dirty="0">
                <a:solidFill>
                  <a:srgbClr val="FFFF00"/>
                </a:solidFill>
              </a:rPr>
              <a:t>يسمى المد والجزر</a:t>
            </a:r>
          </a:p>
        </p:txBody>
      </p:sp>
      <p:pic>
        <p:nvPicPr>
          <p:cNvPr id="9218" name="Picture 2" descr="Sonnetino Love Suite by michaelcahill">
            <a:extLst>
              <a:ext uri="{FF2B5EF4-FFF2-40B4-BE49-F238E27FC236}">
                <a16:creationId xmlns:a16="http://schemas.microsoft.com/office/drawing/2014/main" id="{C5AC31D4-77A0-4538-83FB-B8B11C8CD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2608"/>
            <a:ext cx="5486400" cy="56126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19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شكل بيضاوي 14">
            <a:extLst>
              <a:ext uri="{FF2B5EF4-FFF2-40B4-BE49-F238E27FC236}">
                <a16:creationId xmlns:a16="http://schemas.microsoft.com/office/drawing/2014/main" id="{C474F009-DB37-4A65-AFC0-C8E087FD0983}"/>
              </a:ext>
            </a:extLst>
          </p:cNvPr>
          <p:cNvSpPr/>
          <p:nvPr/>
        </p:nvSpPr>
        <p:spPr>
          <a:xfrm>
            <a:off x="285930" y="2778091"/>
            <a:ext cx="1866662" cy="3052534"/>
          </a:xfrm>
          <a:prstGeom prst="ellips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شبه منحرف 1">
            <a:extLst>
              <a:ext uri="{FF2B5EF4-FFF2-40B4-BE49-F238E27FC236}">
                <a16:creationId xmlns:a16="http://schemas.microsoft.com/office/drawing/2014/main" id="{7D67B240-1263-46BF-AC5E-131C5E8EADC7}"/>
              </a:ext>
            </a:extLst>
          </p:cNvPr>
          <p:cNvSpPr/>
          <p:nvPr/>
        </p:nvSpPr>
        <p:spPr>
          <a:xfrm rot="16200000" flipV="1">
            <a:off x="3596296" y="2312747"/>
            <a:ext cx="2706660" cy="3850507"/>
          </a:xfrm>
          <a:prstGeom prst="trapezoid">
            <a:avLst>
              <a:gd name="adj" fmla="val 37910"/>
            </a:avLst>
          </a:prstGeom>
          <a:solidFill>
            <a:schemeClr val="bg2">
              <a:lumMod val="9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ربع نص 4">
            <a:extLst>
              <a:ext uri="{FF2B5EF4-FFF2-40B4-BE49-F238E27FC236}">
                <a16:creationId xmlns:a16="http://schemas.microsoft.com/office/drawing/2014/main" id="{2A11E704-E999-4456-A502-958CE7B480D8}"/>
              </a:ext>
            </a:extLst>
          </p:cNvPr>
          <p:cNvSpPr txBox="1"/>
          <p:nvPr/>
        </p:nvSpPr>
        <p:spPr>
          <a:xfrm>
            <a:off x="5091569" y="3072436"/>
            <a:ext cx="6921945" cy="461665"/>
          </a:xfrm>
          <a:prstGeom prst="rect">
            <a:avLst/>
          </a:prstGeom>
          <a:noFill/>
        </p:spPr>
        <p:txBody>
          <a:bodyPr wrap="square">
            <a:spAutoFit/>
          </a:bodyPr>
          <a:lstStyle/>
          <a:p>
            <a:pPr algn="r" rtl="1"/>
            <a:r>
              <a:rPr lang="ar-SA" sz="2400" dirty="0">
                <a:solidFill>
                  <a:srgbClr val="8CEEF8"/>
                </a:solidFill>
                <a:latin typeface="Calibri" panose="020F0502020204030204" pitchFamily="34" charset="0"/>
              </a:rPr>
              <a:t>الجاذبية: قوة سحب أو شدّ تنشأ بين جميع الأجسام.</a:t>
            </a:r>
          </a:p>
        </p:txBody>
      </p:sp>
      <p:sp>
        <p:nvSpPr>
          <p:cNvPr id="6" name="مربع نص 5">
            <a:extLst>
              <a:ext uri="{FF2B5EF4-FFF2-40B4-BE49-F238E27FC236}">
                <a16:creationId xmlns:a16="http://schemas.microsoft.com/office/drawing/2014/main" id="{AF701ACB-5C98-4FA5-A83E-96EE468497B7}"/>
              </a:ext>
            </a:extLst>
          </p:cNvPr>
          <p:cNvSpPr txBox="1"/>
          <p:nvPr/>
        </p:nvSpPr>
        <p:spPr>
          <a:xfrm>
            <a:off x="4178880" y="1384635"/>
            <a:ext cx="7719272" cy="1154162"/>
          </a:xfrm>
          <a:prstGeom prst="rect">
            <a:avLst/>
          </a:prstGeom>
          <a:noFill/>
        </p:spPr>
        <p:txBody>
          <a:bodyPr wrap="square">
            <a:spAutoFit/>
          </a:bodyPr>
          <a:lstStyle/>
          <a:p>
            <a:pPr>
              <a:lnSpc>
                <a:spcPct val="150000"/>
              </a:lnSpc>
            </a:pPr>
            <a:r>
              <a:rPr lang="ar-SA" sz="2400" dirty="0">
                <a:solidFill>
                  <a:schemeClr val="bg1"/>
                </a:solidFill>
              </a:rPr>
              <a:t>يحدث المد والجزر بسبب التجاذب بين الأرض والقمر.</a:t>
            </a:r>
          </a:p>
          <a:p>
            <a:pPr>
              <a:lnSpc>
                <a:spcPct val="150000"/>
              </a:lnSpc>
            </a:pPr>
            <a:r>
              <a:rPr lang="ar-SA" sz="2400" dirty="0">
                <a:solidFill>
                  <a:schemeClr val="bg1"/>
                </a:solidFill>
              </a:rPr>
              <a:t>الجاذبية: قوة سحب أو شدّ تنشأ بين جميع الأجسام.</a:t>
            </a:r>
          </a:p>
        </p:txBody>
      </p:sp>
      <p:grpSp>
        <p:nvGrpSpPr>
          <p:cNvPr id="4" name="Google Shape;5327;p34">
            <a:extLst>
              <a:ext uri="{FF2B5EF4-FFF2-40B4-BE49-F238E27FC236}">
                <a16:creationId xmlns:a16="http://schemas.microsoft.com/office/drawing/2014/main" id="{2423E7D2-0B91-4A9F-A11F-9E273DFB1C20}"/>
              </a:ext>
            </a:extLst>
          </p:cNvPr>
          <p:cNvGrpSpPr/>
          <p:nvPr/>
        </p:nvGrpSpPr>
        <p:grpSpPr>
          <a:xfrm>
            <a:off x="206082" y="2404066"/>
            <a:ext cx="3667865" cy="3667865"/>
            <a:chOff x="3384" y="1705"/>
            <a:chExt cx="912" cy="912"/>
          </a:xfrm>
        </p:grpSpPr>
        <p:sp>
          <p:nvSpPr>
            <p:cNvPr id="7" name="Google Shape;5328;p34">
              <a:extLst>
                <a:ext uri="{FF2B5EF4-FFF2-40B4-BE49-F238E27FC236}">
                  <a16:creationId xmlns:a16="http://schemas.microsoft.com/office/drawing/2014/main" id="{D826A964-2816-47E3-853D-7A1AE907764E}"/>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 name="Google Shape;5329;p34">
              <a:extLst>
                <a:ext uri="{FF2B5EF4-FFF2-40B4-BE49-F238E27FC236}">
                  <a16:creationId xmlns:a16="http://schemas.microsoft.com/office/drawing/2014/main" id="{47F5C408-1D42-403F-AD7C-E7A834DDB622}"/>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 name="Google Shape;5330;p34">
              <a:extLst>
                <a:ext uri="{FF2B5EF4-FFF2-40B4-BE49-F238E27FC236}">
                  <a16:creationId xmlns:a16="http://schemas.microsoft.com/office/drawing/2014/main" id="{82ECDDBA-FAB7-492A-AF33-C90F98621ABD}"/>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 name="Google Shape;5331;p34">
              <a:extLst>
                <a:ext uri="{FF2B5EF4-FFF2-40B4-BE49-F238E27FC236}">
                  <a16:creationId xmlns:a16="http://schemas.microsoft.com/office/drawing/2014/main" id="{E197A92C-67B4-4BDE-B085-3247222BCE5F}"/>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5332;p34">
              <a:extLst>
                <a:ext uri="{FF2B5EF4-FFF2-40B4-BE49-F238E27FC236}">
                  <a16:creationId xmlns:a16="http://schemas.microsoft.com/office/drawing/2014/main" id="{E8365B89-1AC7-443B-9342-37D78D337FA0}"/>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5333;p34">
              <a:extLst>
                <a:ext uri="{FF2B5EF4-FFF2-40B4-BE49-F238E27FC236}">
                  <a16:creationId xmlns:a16="http://schemas.microsoft.com/office/drawing/2014/main" id="{778C53DF-D444-4DB9-A5B4-F4B951979B0A}"/>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pic>
        <p:nvPicPr>
          <p:cNvPr id="13" name="!!مورف55">
            <a:extLst>
              <a:ext uri="{FF2B5EF4-FFF2-40B4-BE49-F238E27FC236}">
                <a16:creationId xmlns:a16="http://schemas.microsoft.com/office/drawing/2014/main" id="{1E9310B9-96B9-4B4C-A733-4D490F2B61B3}"/>
              </a:ext>
            </a:extLst>
          </p:cNvPr>
          <p:cNvPicPr>
            <a:picLocks noChangeAspect="1"/>
          </p:cNvPicPr>
          <p:nvPr/>
        </p:nvPicPr>
        <p:blipFill rotWithShape="1">
          <a:blip r:embed="rId2">
            <a:duotone>
              <a:prstClr val="black"/>
              <a:schemeClr val="accent3">
                <a:tint val="45000"/>
                <a:satMod val="400000"/>
              </a:schemeClr>
            </a:duotone>
          </a:blip>
          <a:srcRect l="-4901" t="-5330" r="-2016" b="-19707"/>
          <a:stretch/>
        </p:blipFill>
        <p:spPr>
          <a:xfrm>
            <a:off x="5952215" y="3697538"/>
            <a:ext cx="1035863" cy="1213641"/>
          </a:xfrm>
          <a:prstGeom prst="rect">
            <a:avLst/>
          </a:prstGeom>
        </p:spPr>
      </p:pic>
      <p:sp>
        <p:nvSpPr>
          <p:cNvPr id="14" name="مربع نص 13">
            <a:extLst>
              <a:ext uri="{FF2B5EF4-FFF2-40B4-BE49-F238E27FC236}">
                <a16:creationId xmlns:a16="http://schemas.microsoft.com/office/drawing/2014/main" id="{1CEDBD8F-2499-40BC-A6C2-4C1642D57DD8}"/>
              </a:ext>
            </a:extLst>
          </p:cNvPr>
          <p:cNvSpPr txBox="1"/>
          <p:nvPr/>
        </p:nvSpPr>
        <p:spPr>
          <a:xfrm>
            <a:off x="3873947" y="325344"/>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spTree>
    <p:extLst>
      <p:ext uri="{BB962C8B-B14F-4D97-AF65-F5344CB8AC3E}">
        <p14:creationId xmlns:p14="http://schemas.microsoft.com/office/powerpoint/2010/main" val="415621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a:extLst>
              <a:ext uri="{FF2B5EF4-FFF2-40B4-BE49-F238E27FC236}">
                <a16:creationId xmlns:a16="http://schemas.microsoft.com/office/drawing/2014/main" id="{071B807A-3DA1-4A45-975A-F90DFE8A9A77}"/>
              </a:ext>
            </a:extLst>
          </p:cNvPr>
          <p:cNvSpPr/>
          <p:nvPr/>
        </p:nvSpPr>
        <p:spPr>
          <a:xfrm>
            <a:off x="1367399" y="2884669"/>
            <a:ext cx="2807203" cy="2706662"/>
          </a:xfrm>
          <a:prstGeom prst="ellips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شبه منحرف 1">
            <a:extLst>
              <a:ext uri="{FF2B5EF4-FFF2-40B4-BE49-F238E27FC236}">
                <a16:creationId xmlns:a16="http://schemas.microsoft.com/office/drawing/2014/main" id="{7D67B240-1263-46BF-AC5E-131C5E8EADC7}"/>
              </a:ext>
            </a:extLst>
          </p:cNvPr>
          <p:cNvSpPr/>
          <p:nvPr/>
        </p:nvSpPr>
        <p:spPr>
          <a:xfrm rot="16200000" flipV="1">
            <a:off x="3596296" y="2312747"/>
            <a:ext cx="2706660" cy="3850507"/>
          </a:xfrm>
          <a:prstGeom prst="trapezoid">
            <a:avLst>
              <a:gd name="adj" fmla="val 37910"/>
            </a:avLst>
          </a:prstGeom>
          <a:solidFill>
            <a:schemeClr val="bg2">
              <a:lumMod val="9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F701ACB-5C98-4FA5-A83E-96EE468497B7}"/>
              </a:ext>
            </a:extLst>
          </p:cNvPr>
          <p:cNvSpPr txBox="1"/>
          <p:nvPr/>
        </p:nvSpPr>
        <p:spPr>
          <a:xfrm>
            <a:off x="4635482" y="1108268"/>
            <a:ext cx="7556518" cy="1708160"/>
          </a:xfrm>
          <a:prstGeom prst="rect">
            <a:avLst/>
          </a:prstGeom>
          <a:noFill/>
        </p:spPr>
        <p:txBody>
          <a:bodyPr wrap="square">
            <a:spAutoFit/>
          </a:bodyPr>
          <a:lstStyle/>
          <a:p>
            <a:pPr algn="ctr">
              <a:lnSpc>
                <a:spcPct val="150000"/>
              </a:lnSpc>
            </a:pPr>
            <a:r>
              <a:rPr lang="ar-SA" sz="2400" dirty="0">
                <a:solidFill>
                  <a:schemeClr val="bg1"/>
                </a:solidFill>
              </a:rPr>
              <a:t>في حالة الجاذبية بين الأرض والقمر تتأثَّر الأجسام التي على الأرض في الجزء المواجه للقمر بقوة جذب أكبر، </a:t>
            </a:r>
          </a:p>
          <a:p>
            <a:pPr algn="ctr">
              <a:lnSpc>
                <a:spcPct val="150000"/>
              </a:lnSpc>
            </a:pPr>
            <a:r>
              <a:rPr lang="ar-SA" sz="2400" dirty="0">
                <a:solidFill>
                  <a:schemeClr val="bg1"/>
                </a:solidFill>
              </a:rPr>
              <a:t>وهذا يسبِّب انجذاب الماء عند الجهة المواجهة للقمر</a:t>
            </a:r>
          </a:p>
        </p:txBody>
      </p:sp>
      <p:grpSp>
        <p:nvGrpSpPr>
          <p:cNvPr id="4" name="Google Shape;5327;p34">
            <a:extLst>
              <a:ext uri="{FF2B5EF4-FFF2-40B4-BE49-F238E27FC236}">
                <a16:creationId xmlns:a16="http://schemas.microsoft.com/office/drawing/2014/main" id="{2423E7D2-0B91-4A9F-A11F-9E273DFB1C20}"/>
              </a:ext>
            </a:extLst>
          </p:cNvPr>
          <p:cNvGrpSpPr/>
          <p:nvPr/>
        </p:nvGrpSpPr>
        <p:grpSpPr>
          <a:xfrm>
            <a:off x="330815" y="2470425"/>
            <a:ext cx="3667865" cy="3667865"/>
            <a:chOff x="3384" y="1705"/>
            <a:chExt cx="912" cy="912"/>
          </a:xfrm>
        </p:grpSpPr>
        <p:sp>
          <p:nvSpPr>
            <p:cNvPr id="7" name="Google Shape;5328;p34">
              <a:extLst>
                <a:ext uri="{FF2B5EF4-FFF2-40B4-BE49-F238E27FC236}">
                  <a16:creationId xmlns:a16="http://schemas.microsoft.com/office/drawing/2014/main" id="{D826A964-2816-47E3-853D-7A1AE907764E}"/>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8" name="Google Shape;5329;p34">
              <a:extLst>
                <a:ext uri="{FF2B5EF4-FFF2-40B4-BE49-F238E27FC236}">
                  <a16:creationId xmlns:a16="http://schemas.microsoft.com/office/drawing/2014/main" id="{47F5C408-1D42-403F-AD7C-E7A834DDB622}"/>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9" name="Google Shape;5330;p34">
              <a:extLst>
                <a:ext uri="{FF2B5EF4-FFF2-40B4-BE49-F238E27FC236}">
                  <a16:creationId xmlns:a16="http://schemas.microsoft.com/office/drawing/2014/main" id="{82ECDDBA-FAB7-492A-AF33-C90F98621ABD}"/>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0" name="Google Shape;5331;p34">
              <a:extLst>
                <a:ext uri="{FF2B5EF4-FFF2-40B4-BE49-F238E27FC236}">
                  <a16:creationId xmlns:a16="http://schemas.microsoft.com/office/drawing/2014/main" id="{E197A92C-67B4-4BDE-B085-3247222BCE5F}"/>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5332;p34">
              <a:extLst>
                <a:ext uri="{FF2B5EF4-FFF2-40B4-BE49-F238E27FC236}">
                  <a16:creationId xmlns:a16="http://schemas.microsoft.com/office/drawing/2014/main" id="{E8365B89-1AC7-443B-9342-37D78D337FA0}"/>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5333;p34">
              <a:extLst>
                <a:ext uri="{FF2B5EF4-FFF2-40B4-BE49-F238E27FC236}">
                  <a16:creationId xmlns:a16="http://schemas.microsoft.com/office/drawing/2014/main" id="{778C53DF-D444-4DB9-A5B4-F4B951979B0A}"/>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pic>
        <p:nvPicPr>
          <p:cNvPr id="13" name="!!مورف55">
            <a:extLst>
              <a:ext uri="{FF2B5EF4-FFF2-40B4-BE49-F238E27FC236}">
                <a16:creationId xmlns:a16="http://schemas.microsoft.com/office/drawing/2014/main" id="{1E9310B9-96B9-4B4C-A733-4D490F2B61B3}"/>
              </a:ext>
            </a:extLst>
          </p:cNvPr>
          <p:cNvPicPr>
            <a:picLocks noChangeAspect="1"/>
          </p:cNvPicPr>
          <p:nvPr/>
        </p:nvPicPr>
        <p:blipFill rotWithShape="1">
          <a:blip r:embed="rId2">
            <a:duotone>
              <a:prstClr val="black"/>
              <a:schemeClr val="accent3">
                <a:tint val="45000"/>
                <a:satMod val="400000"/>
              </a:schemeClr>
            </a:duotone>
          </a:blip>
          <a:srcRect l="-4901" t="-5330" r="-2016" b="-19707"/>
          <a:stretch/>
        </p:blipFill>
        <p:spPr>
          <a:xfrm>
            <a:off x="5952215" y="3697538"/>
            <a:ext cx="1035863" cy="1213641"/>
          </a:xfrm>
          <a:prstGeom prst="rect">
            <a:avLst/>
          </a:prstGeom>
        </p:spPr>
      </p:pic>
      <p:sp>
        <p:nvSpPr>
          <p:cNvPr id="14" name="مربع نص 13">
            <a:extLst>
              <a:ext uri="{FF2B5EF4-FFF2-40B4-BE49-F238E27FC236}">
                <a16:creationId xmlns:a16="http://schemas.microsoft.com/office/drawing/2014/main" id="{1CEDBD8F-2499-40BC-A6C2-4C1642D57DD8}"/>
              </a:ext>
            </a:extLst>
          </p:cNvPr>
          <p:cNvSpPr txBox="1"/>
          <p:nvPr/>
        </p:nvSpPr>
        <p:spPr>
          <a:xfrm>
            <a:off x="3873947" y="325344"/>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spTree>
    <p:extLst>
      <p:ext uri="{BB962C8B-B14F-4D97-AF65-F5344CB8AC3E}">
        <p14:creationId xmlns:p14="http://schemas.microsoft.com/office/powerpoint/2010/main" val="119141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B956F7D-DEF6-4A22-B1D0-55E8A12F97C2}"/>
              </a:ext>
            </a:extLst>
          </p:cNvPr>
          <p:cNvPicPr>
            <a:picLocks noChangeAspect="1"/>
          </p:cNvPicPr>
          <p:nvPr/>
        </p:nvPicPr>
        <p:blipFill rotWithShape="1">
          <a:blip r:embed="rId2"/>
          <a:srcRect l="-328" t="4426" r="10327" b="15574"/>
          <a:stretch/>
        </p:blipFill>
        <p:spPr>
          <a:xfrm>
            <a:off x="0" y="0"/>
            <a:ext cx="5486400" cy="6561943"/>
          </a:xfrm>
          <a:prstGeom prst="rect">
            <a:avLst/>
          </a:prstGeom>
        </p:spPr>
      </p:pic>
      <p:sp>
        <p:nvSpPr>
          <p:cNvPr id="7" name="مربع نص 6">
            <a:extLst>
              <a:ext uri="{FF2B5EF4-FFF2-40B4-BE49-F238E27FC236}">
                <a16:creationId xmlns:a16="http://schemas.microsoft.com/office/drawing/2014/main" id="{1AEAB258-C9AB-48E3-A211-9469388DBE39}"/>
              </a:ext>
            </a:extLst>
          </p:cNvPr>
          <p:cNvSpPr txBox="1"/>
          <p:nvPr/>
        </p:nvSpPr>
        <p:spPr>
          <a:xfrm>
            <a:off x="5486400" y="1266111"/>
            <a:ext cx="6093500" cy="1200329"/>
          </a:xfrm>
          <a:prstGeom prst="rect">
            <a:avLst/>
          </a:prstGeom>
          <a:noFill/>
        </p:spPr>
        <p:txBody>
          <a:bodyPr wrap="square">
            <a:spAutoFit/>
          </a:bodyPr>
          <a:lstStyle/>
          <a:p>
            <a:pPr algn="r" rtl="1"/>
            <a:r>
              <a:rPr lang="ar-SA" sz="1800" b="1" dirty="0">
                <a:solidFill>
                  <a:schemeClr val="bg1"/>
                </a:solidFill>
                <a:latin typeface="Calibri" panose="020F0502020204030204" pitchFamily="34" charset="0"/>
                <a:cs typeface="Calibri" panose="020F0502020204030204" pitchFamily="34" charset="0"/>
              </a:rPr>
              <a:t>يحدث انجذاب آخر للماء على الجهة الأخرى المقابلة من الأرض البعيدة عن القمر.</a:t>
            </a:r>
          </a:p>
          <a:p>
            <a:pPr algn="r" rtl="1"/>
            <a:r>
              <a:rPr lang="ar-SA" sz="1800" b="1" dirty="0">
                <a:solidFill>
                  <a:schemeClr val="bg1"/>
                </a:solidFill>
                <a:latin typeface="Calibri" panose="020F0502020204030204" pitchFamily="34" charset="0"/>
                <a:cs typeface="Calibri" panose="020F0502020204030204" pitchFamily="34" charset="0"/>
              </a:rPr>
              <a:t> وحيث يكون الانجذاب يرتفع مستوى الماء ويمتدُّ ليغطي مساحات من الشاطئ، </a:t>
            </a:r>
          </a:p>
        </p:txBody>
      </p:sp>
      <p:sp>
        <p:nvSpPr>
          <p:cNvPr id="8" name="مربع نص 7">
            <a:extLst>
              <a:ext uri="{FF2B5EF4-FFF2-40B4-BE49-F238E27FC236}">
                <a16:creationId xmlns:a16="http://schemas.microsoft.com/office/drawing/2014/main" id="{0BEFD18C-0146-4A18-87B3-580A4F88B952}"/>
              </a:ext>
            </a:extLst>
          </p:cNvPr>
          <p:cNvSpPr txBox="1"/>
          <p:nvPr/>
        </p:nvSpPr>
        <p:spPr>
          <a:xfrm>
            <a:off x="6096000" y="109836"/>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spTree>
    <p:extLst>
      <p:ext uri="{BB962C8B-B14F-4D97-AF65-F5344CB8AC3E}">
        <p14:creationId xmlns:p14="http://schemas.microsoft.com/office/powerpoint/2010/main" val="1087000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1AEAB258-C9AB-48E3-A211-9469388DBE39}"/>
              </a:ext>
            </a:extLst>
          </p:cNvPr>
          <p:cNvSpPr txBox="1"/>
          <p:nvPr/>
        </p:nvSpPr>
        <p:spPr>
          <a:xfrm>
            <a:off x="6096000" y="1401022"/>
            <a:ext cx="5329002" cy="2477601"/>
          </a:xfrm>
          <a:prstGeom prst="rect">
            <a:avLst/>
          </a:prstGeom>
          <a:noFill/>
        </p:spPr>
        <p:txBody>
          <a:bodyPr wrap="square">
            <a:spAutoFit/>
          </a:bodyPr>
          <a:lstStyle/>
          <a:p>
            <a:pPr algn="r" rtl="1">
              <a:lnSpc>
                <a:spcPct val="200000"/>
              </a:lnSpc>
            </a:pPr>
            <a:r>
              <a:rPr lang="ar-SA" sz="2000" b="1" dirty="0">
                <a:solidFill>
                  <a:schemeClr val="bg1"/>
                </a:solidFill>
                <a:latin typeface="Calibri" panose="020F0502020204030204" pitchFamily="34" charset="0"/>
              </a:rPr>
              <a:t>يحدث انجذاب آخر للماء على الجهة الأخرى المقابلة من الأرض البعيدة عن القمر.</a:t>
            </a:r>
          </a:p>
          <a:p>
            <a:pPr algn="r" rtl="1">
              <a:lnSpc>
                <a:spcPct val="200000"/>
              </a:lnSpc>
            </a:pPr>
            <a:r>
              <a:rPr lang="ar-SA" sz="2000" b="1" dirty="0">
                <a:solidFill>
                  <a:schemeClr val="bg1"/>
                </a:solidFill>
                <a:latin typeface="Calibri" panose="020F0502020204030204" pitchFamily="34" charset="0"/>
              </a:rPr>
              <a:t> وحيث يكون الانجذاب يرتفع مستوى الماء ويمتدُّ ليغطي مساحات من الشاطئ، </a:t>
            </a:r>
          </a:p>
        </p:txBody>
      </p:sp>
      <p:sp>
        <p:nvSpPr>
          <p:cNvPr id="8" name="مربع نص 7">
            <a:extLst>
              <a:ext uri="{FF2B5EF4-FFF2-40B4-BE49-F238E27FC236}">
                <a16:creationId xmlns:a16="http://schemas.microsoft.com/office/drawing/2014/main" id="{0BEFD18C-0146-4A18-87B3-580A4F88B952}"/>
              </a:ext>
            </a:extLst>
          </p:cNvPr>
          <p:cNvSpPr txBox="1"/>
          <p:nvPr/>
        </p:nvSpPr>
        <p:spPr>
          <a:xfrm>
            <a:off x="6980895" y="224852"/>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pic>
        <p:nvPicPr>
          <p:cNvPr id="6" name="صورة 5">
            <a:extLst>
              <a:ext uri="{FF2B5EF4-FFF2-40B4-BE49-F238E27FC236}">
                <a16:creationId xmlns:a16="http://schemas.microsoft.com/office/drawing/2014/main" id="{806E4EB9-1CF7-4132-B8A1-64A3BBEE4482}"/>
              </a:ext>
            </a:extLst>
          </p:cNvPr>
          <p:cNvPicPr>
            <a:picLocks noChangeAspect="1"/>
          </p:cNvPicPr>
          <p:nvPr/>
        </p:nvPicPr>
        <p:blipFill rotWithShape="1">
          <a:blip r:embed="rId2"/>
          <a:srcRect t="18409" r="29017" b="4945"/>
          <a:stretch/>
        </p:blipFill>
        <p:spPr>
          <a:xfrm>
            <a:off x="449705" y="224852"/>
            <a:ext cx="5646295" cy="6130978"/>
          </a:xfrm>
          <a:prstGeom prst="rect">
            <a:avLst/>
          </a:prstGeom>
        </p:spPr>
      </p:pic>
    </p:spTree>
    <p:extLst>
      <p:ext uri="{BB962C8B-B14F-4D97-AF65-F5344CB8AC3E}">
        <p14:creationId xmlns:p14="http://schemas.microsoft.com/office/powerpoint/2010/main" val="220430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5327;p34">
            <a:extLst>
              <a:ext uri="{FF2B5EF4-FFF2-40B4-BE49-F238E27FC236}">
                <a16:creationId xmlns:a16="http://schemas.microsoft.com/office/drawing/2014/main" id="{92F71058-DA0E-425B-AED5-B030A94E0D66}"/>
              </a:ext>
            </a:extLst>
          </p:cNvPr>
          <p:cNvGrpSpPr/>
          <p:nvPr/>
        </p:nvGrpSpPr>
        <p:grpSpPr>
          <a:xfrm>
            <a:off x="5420891" y="4152274"/>
            <a:ext cx="634820" cy="546948"/>
            <a:chOff x="3384" y="1705"/>
            <a:chExt cx="912" cy="912"/>
          </a:xfrm>
        </p:grpSpPr>
        <p:sp>
          <p:nvSpPr>
            <p:cNvPr id="10" name="Google Shape;5328;p34">
              <a:extLst>
                <a:ext uri="{FF2B5EF4-FFF2-40B4-BE49-F238E27FC236}">
                  <a16:creationId xmlns:a16="http://schemas.microsoft.com/office/drawing/2014/main" id="{6677967F-8AA1-41C7-81C1-45C7068A18F5}"/>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5329;p34">
              <a:extLst>
                <a:ext uri="{FF2B5EF4-FFF2-40B4-BE49-F238E27FC236}">
                  <a16:creationId xmlns:a16="http://schemas.microsoft.com/office/drawing/2014/main" id="{F32722AA-7C0F-4FBE-B6BA-8307B8F04B44}"/>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5330;p34">
              <a:extLst>
                <a:ext uri="{FF2B5EF4-FFF2-40B4-BE49-F238E27FC236}">
                  <a16:creationId xmlns:a16="http://schemas.microsoft.com/office/drawing/2014/main" id="{D5E91D62-91B0-4D3D-9BF0-71847E00C9C0}"/>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5331;p34">
              <a:extLst>
                <a:ext uri="{FF2B5EF4-FFF2-40B4-BE49-F238E27FC236}">
                  <a16:creationId xmlns:a16="http://schemas.microsoft.com/office/drawing/2014/main" id="{13546452-58FC-49A4-A375-0A57B3DB44EF}"/>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2;p34">
              <a:extLst>
                <a:ext uri="{FF2B5EF4-FFF2-40B4-BE49-F238E27FC236}">
                  <a16:creationId xmlns:a16="http://schemas.microsoft.com/office/drawing/2014/main" id="{32824D5E-31E4-4123-9810-F7DDA053AD34}"/>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3;p34">
              <a:extLst>
                <a:ext uri="{FF2B5EF4-FFF2-40B4-BE49-F238E27FC236}">
                  <a16:creationId xmlns:a16="http://schemas.microsoft.com/office/drawing/2014/main" id="{4C175DBD-CA43-4259-B757-9B881B033F40}"/>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5" name="شكل بيضاوي 4">
            <a:extLst>
              <a:ext uri="{FF2B5EF4-FFF2-40B4-BE49-F238E27FC236}">
                <a16:creationId xmlns:a16="http://schemas.microsoft.com/office/drawing/2014/main" id="{118979C8-BC54-4E2E-855D-ED0755009709}"/>
              </a:ext>
            </a:extLst>
          </p:cNvPr>
          <p:cNvSpPr/>
          <p:nvPr/>
        </p:nvSpPr>
        <p:spPr>
          <a:xfrm>
            <a:off x="5501629" y="4152274"/>
            <a:ext cx="634820" cy="406887"/>
          </a:xfrm>
          <a:prstGeom prst="ellips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1AEAB258-C9AB-48E3-A211-9469388DBE39}"/>
              </a:ext>
            </a:extLst>
          </p:cNvPr>
          <p:cNvSpPr txBox="1"/>
          <p:nvPr/>
        </p:nvSpPr>
        <p:spPr>
          <a:xfrm>
            <a:off x="7157805" y="1281099"/>
            <a:ext cx="4444108" cy="2477601"/>
          </a:xfrm>
          <a:prstGeom prst="rect">
            <a:avLst/>
          </a:prstGeom>
          <a:noFill/>
        </p:spPr>
        <p:txBody>
          <a:bodyPr wrap="square">
            <a:spAutoFit/>
          </a:bodyPr>
          <a:lstStyle/>
          <a:p>
            <a:pPr algn="ctr" rtl="1">
              <a:lnSpc>
                <a:spcPct val="200000"/>
              </a:lnSpc>
            </a:pPr>
            <a:r>
              <a:rPr lang="ar-SA" sz="2000" b="1" dirty="0">
                <a:solidFill>
                  <a:schemeClr val="bg1"/>
                </a:solidFill>
                <a:latin typeface="Calibri" panose="020F0502020204030204" pitchFamily="34" charset="0"/>
              </a:rPr>
              <a:t>ينخفض الماء في المناطق الأخرى</a:t>
            </a:r>
          </a:p>
          <a:p>
            <a:pPr algn="ctr" rtl="1">
              <a:lnSpc>
                <a:spcPct val="200000"/>
              </a:lnSpc>
            </a:pPr>
            <a:r>
              <a:rPr lang="ar-SA" sz="2000" b="1" dirty="0">
                <a:solidFill>
                  <a:schemeClr val="bg1"/>
                </a:solidFill>
                <a:latin typeface="Calibri" panose="020F0502020204030204" pitchFamily="34" charset="0"/>
              </a:rPr>
              <a:t> وينحسر عن مساحات من الشاطئ، </a:t>
            </a:r>
          </a:p>
          <a:p>
            <a:pPr algn="ctr" rtl="1">
              <a:lnSpc>
                <a:spcPct val="200000"/>
              </a:lnSpc>
            </a:pPr>
            <a:r>
              <a:rPr lang="ar-SA" sz="2000" b="1" dirty="0">
                <a:solidFill>
                  <a:schemeClr val="bg1"/>
                </a:solidFill>
                <a:latin typeface="Calibri" panose="020F0502020204030204" pitchFamily="34" charset="0"/>
              </a:rPr>
              <a:t>وهذا يسبب تكرار حدوث المد والجزر في أوقات منتظمة.</a:t>
            </a:r>
          </a:p>
        </p:txBody>
      </p:sp>
      <p:sp>
        <p:nvSpPr>
          <p:cNvPr id="8" name="مربع نص 7">
            <a:extLst>
              <a:ext uri="{FF2B5EF4-FFF2-40B4-BE49-F238E27FC236}">
                <a16:creationId xmlns:a16="http://schemas.microsoft.com/office/drawing/2014/main" id="{0BEFD18C-0146-4A18-87B3-580A4F88B952}"/>
              </a:ext>
            </a:extLst>
          </p:cNvPr>
          <p:cNvSpPr txBox="1"/>
          <p:nvPr/>
        </p:nvSpPr>
        <p:spPr>
          <a:xfrm>
            <a:off x="6980895" y="224852"/>
            <a:ext cx="4444107" cy="523220"/>
          </a:xfrm>
          <a:prstGeom prst="rect">
            <a:avLst/>
          </a:prstGeom>
          <a:noFill/>
        </p:spPr>
        <p:txBody>
          <a:bodyPr wrap="square">
            <a:spAutoFit/>
          </a:bodyPr>
          <a:lstStyle/>
          <a:p>
            <a:r>
              <a:rPr lang="ar-SA" sz="2800" dirty="0">
                <a:solidFill>
                  <a:srgbClr val="8CEEF8"/>
                </a:solidFill>
              </a:rPr>
              <a:t>ما الذي يسبب المد والجزر</a:t>
            </a:r>
          </a:p>
        </p:txBody>
      </p:sp>
      <p:pic>
        <p:nvPicPr>
          <p:cNvPr id="6" name="صورة 5">
            <a:extLst>
              <a:ext uri="{FF2B5EF4-FFF2-40B4-BE49-F238E27FC236}">
                <a16:creationId xmlns:a16="http://schemas.microsoft.com/office/drawing/2014/main" id="{806E4EB9-1CF7-4132-B8A1-64A3BBEE4482}"/>
              </a:ext>
            </a:extLst>
          </p:cNvPr>
          <p:cNvPicPr>
            <a:picLocks noChangeAspect="1"/>
          </p:cNvPicPr>
          <p:nvPr/>
        </p:nvPicPr>
        <p:blipFill rotWithShape="1">
          <a:blip r:embed="rId2"/>
          <a:srcRect t="18409" r="29017" b="4945"/>
          <a:stretch/>
        </p:blipFill>
        <p:spPr>
          <a:xfrm>
            <a:off x="164893" y="224852"/>
            <a:ext cx="6430780" cy="6130978"/>
          </a:xfrm>
          <a:prstGeom prst="rect">
            <a:avLst/>
          </a:prstGeom>
        </p:spPr>
      </p:pic>
      <p:grpSp>
        <p:nvGrpSpPr>
          <p:cNvPr id="16" name="Google Shape;5336;p34">
            <a:extLst>
              <a:ext uri="{FF2B5EF4-FFF2-40B4-BE49-F238E27FC236}">
                <a16:creationId xmlns:a16="http://schemas.microsoft.com/office/drawing/2014/main" id="{D1D4263F-3C97-4A9E-931B-E3C993F2BAF0}"/>
              </a:ext>
            </a:extLst>
          </p:cNvPr>
          <p:cNvGrpSpPr/>
          <p:nvPr/>
        </p:nvGrpSpPr>
        <p:grpSpPr>
          <a:xfrm>
            <a:off x="-4423839" y="2422269"/>
            <a:ext cx="3644350" cy="3665095"/>
            <a:chOff x="795812" y="2126416"/>
            <a:chExt cx="2926293" cy="2931659"/>
          </a:xfrm>
        </p:grpSpPr>
        <p:sp>
          <p:nvSpPr>
            <p:cNvPr id="17" name="Google Shape;5337;p34">
              <a:extLst>
                <a:ext uri="{FF2B5EF4-FFF2-40B4-BE49-F238E27FC236}">
                  <a16:creationId xmlns:a16="http://schemas.microsoft.com/office/drawing/2014/main" id="{6C9A3719-8747-42F3-9B5C-551DEE8C8B81}"/>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5338;p34">
              <a:extLst>
                <a:ext uri="{FF2B5EF4-FFF2-40B4-BE49-F238E27FC236}">
                  <a16:creationId xmlns:a16="http://schemas.microsoft.com/office/drawing/2014/main" id="{33FB5A6A-BDA7-41C0-88A9-9BE0C8BEA1DE}"/>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39;p34">
              <a:extLst>
                <a:ext uri="{FF2B5EF4-FFF2-40B4-BE49-F238E27FC236}">
                  <a16:creationId xmlns:a16="http://schemas.microsoft.com/office/drawing/2014/main" id="{45197CC9-EBF1-4ED4-8574-BB7C20F4B088}"/>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5340;p34">
              <a:extLst>
                <a:ext uri="{FF2B5EF4-FFF2-40B4-BE49-F238E27FC236}">
                  <a16:creationId xmlns:a16="http://schemas.microsoft.com/office/drawing/2014/main" id="{56D86EAB-CD58-4220-AA7D-84D9EB4154E1}"/>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5341;p34">
              <a:extLst>
                <a:ext uri="{FF2B5EF4-FFF2-40B4-BE49-F238E27FC236}">
                  <a16:creationId xmlns:a16="http://schemas.microsoft.com/office/drawing/2014/main" id="{8340377C-8520-4F69-92BB-D098C7CAE990}"/>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42;p34">
              <a:extLst>
                <a:ext uri="{FF2B5EF4-FFF2-40B4-BE49-F238E27FC236}">
                  <a16:creationId xmlns:a16="http://schemas.microsoft.com/office/drawing/2014/main" id="{C63FD948-F968-4A43-8E38-2DF408D61EA1}"/>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 name="Google Shape;5343;p34">
              <a:extLst>
                <a:ext uri="{FF2B5EF4-FFF2-40B4-BE49-F238E27FC236}">
                  <a16:creationId xmlns:a16="http://schemas.microsoft.com/office/drawing/2014/main" id="{D4C0B437-E7F6-4C04-8D53-88BE51C017CD}"/>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pic>
        <p:nvPicPr>
          <p:cNvPr id="24" name="!!مورف55">
            <a:extLst>
              <a:ext uri="{FF2B5EF4-FFF2-40B4-BE49-F238E27FC236}">
                <a16:creationId xmlns:a16="http://schemas.microsoft.com/office/drawing/2014/main" id="{5AAAD3B3-5DBF-4F92-8551-DCEC3CFBB8DA}"/>
              </a:ext>
            </a:extLst>
          </p:cNvPr>
          <p:cNvPicPr>
            <a:picLocks noChangeAspect="1"/>
          </p:cNvPicPr>
          <p:nvPr/>
        </p:nvPicPr>
        <p:blipFill rotWithShape="1">
          <a:blip r:embed="rId3">
            <a:duotone>
              <a:prstClr val="black"/>
              <a:schemeClr val="accent3">
                <a:tint val="45000"/>
                <a:satMod val="400000"/>
              </a:schemeClr>
            </a:duotone>
          </a:blip>
          <a:srcRect l="-4901" t="-5330" r="-2016" b="-19707"/>
          <a:stretch/>
        </p:blipFill>
        <p:spPr>
          <a:xfrm>
            <a:off x="12955084" y="3802597"/>
            <a:ext cx="1211934" cy="1419930"/>
          </a:xfrm>
          <a:prstGeom prst="rect">
            <a:avLst/>
          </a:prstGeom>
        </p:spPr>
      </p:pic>
    </p:spTree>
    <p:extLst>
      <p:ext uri="{BB962C8B-B14F-4D97-AF65-F5344CB8AC3E}">
        <p14:creationId xmlns:p14="http://schemas.microsoft.com/office/powerpoint/2010/main" val="2323498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شكل بيضاوي 24">
            <a:extLst>
              <a:ext uri="{FF2B5EF4-FFF2-40B4-BE49-F238E27FC236}">
                <a16:creationId xmlns:a16="http://schemas.microsoft.com/office/drawing/2014/main" id="{FD860753-AED2-47F6-A6F1-7FA2F7D750DF}"/>
              </a:ext>
            </a:extLst>
          </p:cNvPr>
          <p:cNvSpPr/>
          <p:nvPr/>
        </p:nvSpPr>
        <p:spPr>
          <a:xfrm>
            <a:off x="4197245" y="3301913"/>
            <a:ext cx="4706911" cy="3044314"/>
          </a:xfrm>
          <a:prstGeom prst="ellips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1AEAB258-C9AB-48E3-A211-9469388DBE39}"/>
              </a:ext>
            </a:extLst>
          </p:cNvPr>
          <p:cNvSpPr txBox="1"/>
          <p:nvPr/>
        </p:nvSpPr>
        <p:spPr>
          <a:xfrm>
            <a:off x="264920" y="1168799"/>
            <a:ext cx="11767279" cy="1685077"/>
          </a:xfrm>
          <a:prstGeom prst="rect">
            <a:avLst/>
          </a:prstGeom>
          <a:noFill/>
        </p:spPr>
        <p:txBody>
          <a:bodyPr wrap="square">
            <a:spAutoFit/>
          </a:bodyPr>
          <a:lstStyle/>
          <a:p>
            <a:pPr algn="ctr" rtl="1">
              <a:lnSpc>
                <a:spcPct val="200000"/>
              </a:lnSpc>
            </a:pPr>
            <a:r>
              <a:rPr lang="ar-SA" b="1" dirty="0">
                <a:solidFill>
                  <a:schemeClr val="bg1"/>
                </a:solidFill>
                <a:latin typeface="Calibri" panose="020F0502020204030204" pitchFamily="34" charset="0"/>
              </a:rPr>
              <a:t>عندما يصطف كل من  الشمس والأرض والقمر على استواءٍ واحد، يحدث المد العالي </a:t>
            </a:r>
          </a:p>
          <a:p>
            <a:pPr algn="ctr" rtl="1">
              <a:lnSpc>
                <a:spcPct val="200000"/>
              </a:lnSpc>
            </a:pPr>
            <a:r>
              <a:rPr lang="ar-SA" b="1" dirty="0">
                <a:solidFill>
                  <a:schemeClr val="bg1"/>
                </a:solidFill>
                <a:latin typeface="Calibri" panose="020F0502020204030204" pitchFamily="34" charset="0"/>
              </a:rPr>
              <a:t>حيث يكون مستوى المد أكثر ارتفاعا من المعتاد، فيمتدّ الماء ليغطي مساحات أكبر من الشاطئ  ومستوى الجزر أكثر انخفاضا وينحسر الماء عن مساحات أكبر من الشاطئ، أكثر من المعتاد يحدث المدّ العالي عندما يكون القمر محاقاً.</a:t>
            </a:r>
          </a:p>
        </p:txBody>
      </p:sp>
      <p:grpSp>
        <p:nvGrpSpPr>
          <p:cNvPr id="9" name="Google Shape;5327;p34">
            <a:extLst>
              <a:ext uri="{FF2B5EF4-FFF2-40B4-BE49-F238E27FC236}">
                <a16:creationId xmlns:a16="http://schemas.microsoft.com/office/drawing/2014/main" id="{463FDD49-B928-4019-AA4D-51ECDF9F7396}"/>
              </a:ext>
            </a:extLst>
          </p:cNvPr>
          <p:cNvGrpSpPr/>
          <p:nvPr/>
        </p:nvGrpSpPr>
        <p:grpSpPr>
          <a:xfrm>
            <a:off x="4961667" y="3373757"/>
            <a:ext cx="3195618" cy="2826160"/>
            <a:chOff x="3384" y="1705"/>
            <a:chExt cx="912" cy="912"/>
          </a:xfrm>
        </p:grpSpPr>
        <p:sp>
          <p:nvSpPr>
            <p:cNvPr id="10" name="Google Shape;5328;p34">
              <a:extLst>
                <a:ext uri="{FF2B5EF4-FFF2-40B4-BE49-F238E27FC236}">
                  <a16:creationId xmlns:a16="http://schemas.microsoft.com/office/drawing/2014/main" id="{B49268C1-2AE9-4E42-8A18-764D131FE58F}"/>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5329;p34">
              <a:extLst>
                <a:ext uri="{FF2B5EF4-FFF2-40B4-BE49-F238E27FC236}">
                  <a16:creationId xmlns:a16="http://schemas.microsoft.com/office/drawing/2014/main" id="{784137B0-4EB5-4ACD-934E-6344BEC7B201}"/>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5330;p34">
              <a:extLst>
                <a:ext uri="{FF2B5EF4-FFF2-40B4-BE49-F238E27FC236}">
                  <a16:creationId xmlns:a16="http://schemas.microsoft.com/office/drawing/2014/main" id="{85EBEE34-94EB-486B-AE04-D62A86D62533}"/>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5331;p34">
              <a:extLst>
                <a:ext uri="{FF2B5EF4-FFF2-40B4-BE49-F238E27FC236}">
                  <a16:creationId xmlns:a16="http://schemas.microsoft.com/office/drawing/2014/main" id="{F8B620D6-9510-48F4-850D-6DA7D3E947B8}"/>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2;p34">
              <a:extLst>
                <a:ext uri="{FF2B5EF4-FFF2-40B4-BE49-F238E27FC236}">
                  <a16:creationId xmlns:a16="http://schemas.microsoft.com/office/drawing/2014/main" id="{22EE41F6-C78F-4B21-A230-29C134631F65}"/>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3;p34">
              <a:extLst>
                <a:ext uri="{FF2B5EF4-FFF2-40B4-BE49-F238E27FC236}">
                  <a16:creationId xmlns:a16="http://schemas.microsoft.com/office/drawing/2014/main" id="{8830F10B-9C70-4A13-8C13-BBB800AC9B2D}"/>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pic>
        <p:nvPicPr>
          <p:cNvPr id="16" name="!!مورف55">
            <a:extLst>
              <a:ext uri="{FF2B5EF4-FFF2-40B4-BE49-F238E27FC236}">
                <a16:creationId xmlns:a16="http://schemas.microsoft.com/office/drawing/2014/main" id="{3438D680-3DEE-41EC-A60E-70FC73C0E630}"/>
              </a:ext>
            </a:extLst>
          </p:cNvPr>
          <p:cNvPicPr>
            <a:picLocks noChangeAspect="1"/>
          </p:cNvPicPr>
          <p:nvPr/>
        </p:nvPicPr>
        <p:blipFill rotWithShape="1">
          <a:blip r:embed="rId2">
            <a:duotone>
              <a:prstClr val="black"/>
              <a:schemeClr val="accent3">
                <a:tint val="45000"/>
                <a:satMod val="400000"/>
              </a:schemeClr>
            </a:duotone>
          </a:blip>
          <a:srcRect l="-4901" t="-5330" r="-2016" b="-19707"/>
          <a:stretch/>
        </p:blipFill>
        <p:spPr>
          <a:xfrm>
            <a:off x="10841471" y="4033814"/>
            <a:ext cx="1211934" cy="1419930"/>
          </a:xfrm>
          <a:prstGeom prst="rect">
            <a:avLst/>
          </a:prstGeom>
        </p:spPr>
      </p:pic>
      <p:grpSp>
        <p:nvGrpSpPr>
          <p:cNvPr id="17" name="Google Shape;5336;p34">
            <a:extLst>
              <a:ext uri="{FF2B5EF4-FFF2-40B4-BE49-F238E27FC236}">
                <a16:creationId xmlns:a16="http://schemas.microsoft.com/office/drawing/2014/main" id="{28177BC8-195B-4CAD-866D-5E55418ABAF4}"/>
              </a:ext>
            </a:extLst>
          </p:cNvPr>
          <p:cNvGrpSpPr/>
          <p:nvPr/>
        </p:nvGrpSpPr>
        <p:grpSpPr>
          <a:xfrm>
            <a:off x="-2130344" y="2681132"/>
            <a:ext cx="3644350" cy="3665095"/>
            <a:chOff x="795812" y="2126416"/>
            <a:chExt cx="2926293" cy="2931659"/>
          </a:xfrm>
        </p:grpSpPr>
        <p:sp>
          <p:nvSpPr>
            <p:cNvPr id="18" name="Google Shape;5337;p34">
              <a:extLst>
                <a:ext uri="{FF2B5EF4-FFF2-40B4-BE49-F238E27FC236}">
                  <a16:creationId xmlns:a16="http://schemas.microsoft.com/office/drawing/2014/main" id="{AD23AEE0-D5A8-47C7-8976-EF674782876E}"/>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close/>
                </a:path>
              </a:pathLst>
            </a:custGeom>
            <a:solidFill>
              <a:srgbClr val="C9C9F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5338;p34">
              <a:extLst>
                <a:ext uri="{FF2B5EF4-FFF2-40B4-BE49-F238E27FC236}">
                  <a16:creationId xmlns:a16="http://schemas.microsoft.com/office/drawing/2014/main" id="{36659284-F256-4A03-9775-7A5DF817DC79}"/>
                </a:ext>
              </a:extLst>
            </p:cNvPr>
            <p:cNvSpPr/>
            <p:nvPr/>
          </p:nvSpPr>
          <p:spPr>
            <a:xfrm>
              <a:off x="2326929" y="2519928"/>
              <a:ext cx="448961" cy="2074878"/>
            </a:xfrm>
            <a:custGeom>
              <a:avLst/>
              <a:gdLst/>
              <a:ahLst/>
              <a:cxnLst/>
              <a:rect l="l" t="t" r="r" b="b"/>
              <a:pathLst>
                <a:path w="251" h="1160" extrusionOk="0">
                  <a:moveTo>
                    <a:pt x="123" y="0"/>
                  </a:moveTo>
                  <a:lnTo>
                    <a:pt x="12" y="549"/>
                  </a:lnTo>
                  <a:lnTo>
                    <a:pt x="0" y="549"/>
                  </a:lnTo>
                  <a:lnTo>
                    <a:pt x="5" y="580"/>
                  </a:lnTo>
                  <a:lnTo>
                    <a:pt x="0" y="611"/>
                  </a:lnTo>
                  <a:lnTo>
                    <a:pt x="12" y="611"/>
                  </a:lnTo>
                  <a:lnTo>
                    <a:pt x="61" y="1160"/>
                  </a:lnTo>
                  <a:lnTo>
                    <a:pt x="251" y="1129"/>
                  </a:lnTo>
                  <a:lnTo>
                    <a:pt x="251" y="20"/>
                  </a:lnTo>
                  <a:lnTo>
                    <a:pt x="123" y="0"/>
                  </a:lnTo>
                </a:path>
              </a:pathLst>
            </a:cu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5339;p34">
              <a:extLst>
                <a:ext uri="{FF2B5EF4-FFF2-40B4-BE49-F238E27FC236}">
                  <a16:creationId xmlns:a16="http://schemas.microsoft.com/office/drawing/2014/main" id="{C06EF7B3-55FB-4375-9D20-321A087DA7BF}"/>
                </a:ext>
              </a:extLst>
            </p:cNvPr>
            <p:cNvSpPr/>
            <p:nvPr/>
          </p:nvSpPr>
          <p:spPr>
            <a:xfrm>
              <a:off x="795812" y="2126416"/>
              <a:ext cx="2926293" cy="2931659"/>
            </a:xfrm>
            <a:custGeom>
              <a:avLst/>
              <a:gdLst/>
              <a:ahLst/>
              <a:cxnLst/>
              <a:rect l="l" t="t" r="r" b="b"/>
              <a:pathLst>
                <a:path w="956" h="955" extrusionOk="0">
                  <a:moveTo>
                    <a:pt x="910" y="498"/>
                  </a:moveTo>
                  <a:cubicBezTo>
                    <a:pt x="956" y="477"/>
                    <a:pt x="956" y="477"/>
                    <a:pt x="956" y="477"/>
                  </a:cubicBezTo>
                  <a:cubicBezTo>
                    <a:pt x="910" y="457"/>
                    <a:pt x="910" y="457"/>
                    <a:pt x="910" y="457"/>
                  </a:cubicBezTo>
                  <a:cubicBezTo>
                    <a:pt x="881" y="444"/>
                    <a:pt x="876" y="406"/>
                    <a:pt x="900" y="386"/>
                  </a:cubicBezTo>
                  <a:cubicBezTo>
                    <a:pt x="940" y="354"/>
                    <a:pt x="940" y="354"/>
                    <a:pt x="940" y="354"/>
                  </a:cubicBezTo>
                  <a:cubicBezTo>
                    <a:pt x="889" y="346"/>
                    <a:pt x="889" y="346"/>
                    <a:pt x="889" y="346"/>
                  </a:cubicBezTo>
                  <a:cubicBezTo>
                    <a:pt x="859" y="341"/>
                    <a:pt x="844" y="305"/>
                    <a:pt x="862" y="280"/>
                  </a:cubicBezTo>
                  <a:cubicBezTo>
                    <a:pt x="892" y="239"/>
                    <a:pt x="892" y="239"/>
                    <a:pt x="892" y="239"/>
                  </a:cubicBezTo>
                  <a:cubicBezTo>
                    <a:pt x="841" y="244"/>
                    <a:pt x="841" y="244"/>
                    <a:pt x="841" y="244"/>
                  </a:cubicBezTo>
                  <a:cubicBezTo>
                    <a:pt x="810" y="247"/>
                    <a:pt x="787" y="216"/>
                    <a:pt x="798" y="187"/>
                  </a:cubicBezTo>
                  <a:cubicBezTo>
                    <a:pt x="816" y="140"/>
                    <a:pt x="816" y="140"/>
                    <a:pt x="816" y="140"/>
                  </a:cubicBezTo>
                  <a:cubicBezTo>
                    <a:pt x="768" y="158"/>
                    <a:pt x="768" y="158"/>
                    <a:pt x="768" y="158"/>
                  </a:cubicBezTo>
                  <a:cubicBezTo>
                    <a:pt x="739" y="169"/>
                    <a:pt x="709" y="146"/>
                    <a:pt x="712" y="114"/>
                  </a:cubicBezTo>
                  <a:cubicBezTo>
                    <a:pt x="717" y="64"/>
                    <a:pt x="717" y="64"/>
                    <a:pt x="717" y="64"/>
                  </a:cubicBezTo>
                  <a:cubicBezTo>
                    <a:pt x="676" y="94"/>
                    <a:pt x="676" y="94"/>
                    <a:pt x="676" y="94"/>
                  </a:cubicBezTo>
                  <a:cubicBezTo>
                    <a:pt x="650" y="112"/>
                    <a:pt x="615" y="97"/>
                    <a:pt x="610" y="66"/>
                  </a:cubicBezTo>
                  <a:cubicBezTo>
                    <a:pt x="602" y="16"/>
                    <a:pt x="602" y="16"/>
                    <a:pt x="602" y="16"/>
                  </a:cubicBezTo>
                  <a:cubicBezTo>
                    <a:pt x="570" y="56"/>
                    <a:pt x="570" y="56"/>
                    <a:pt x="570" y="56"/>
                  </a:cubicBezTo>
                  <a:cubicBezTo>
                    <a:pt x="550" y="80"/>
                    <a:pt x="512" y="75"/>
                    <a:pt x="499" y="46"/>
                  </a:cubicBezTo>
                  <a:cubicBezTo>
                    <a:pt x="478" y="0"/>
                    <a:pt x="478" y="0"/>
                    <a:pt x="478" y="0"/>
                  </a:cubicBezTo>
                  <a:cubicBezTo>
                    <a:pt x="458" y="46"/>
                    <a:pt x="458" y="46"/>
                    <a:pt x="458" y="46"/>
                  </a:cubicBezTo>
                  <a:cubicBezTo>
                    <a:pt x="445" y="75"/>
                    <a:pt x="407" y="80"/>
                    <a:pt x="387" y="56"/>
                  </a:cubicBezTo>
                  <a:cubicBezTo>
                    <a:pt x="355" y="16"/>
                    <a:pt x="355" y="16"/>
                    <a:pt x="355" y="16"/>
                  </a:cubicBezTo>
                  <a:cubicBezTo>
                    <a:pt x="347" y="66"/>
                    <a:pt x="347" y="66"/>
                    <a:pt x="347" y="66"/>
                  </a:cubicBezTo>
                  <a:cubicBezTo>
                    <a:pt x="342" y="97"/>
                    <a:pt x="306" y="112"/>
                    <a:pt x="281" y="94"/>
                  </a:cubicBezTo>
                  <a:cubicBezTo>
                    <a:pt x="240" y="64"/>
                    <a:pt x="240" y="64"/>
                    <a:pt x="240" y="64"/>
                  </a:cubicBezTo>
                  <a:cubicBezTo>
                    <a:pt x="245" y="114"/>
                    <a:pt x="245" y="114"/>
                    <a:pt x="245" y="114"/>
                  </a:cubicBezTo>
                  <a:cubicBezTo>
                    <a:pt x="248" y="146"/>
                    <a:pt x="217" y="169"/>
                    <a:pt x="188" y="158"/>
                  </a:cubicBezTo>
                  <a:cubicBezTo>
                    <a:pt x="140" y="140"/>
                    <a:pt x="140" y="140"/>
                    <a:pt x="140" y="140"/>
                  </a:cubicBezTo>
                  <a:cubicBezTo>
                    <a:pt x="159" y="187"/>
                    <a:pt x="159" y="187"/>
                    <a:pt x="159" y="187"/>
                  </a:cubicBezTo>
                  <a:cubicBezTo>
                    <a:pt x="170" y="216"/>
                    <a:pt x="147" y="247"/>
                    <a:pt x="115" y="244"/>
                  </a:cubicBezTo>
                  <a:cubicBezTo>
                    <a:pt x="65" y="239"/>
                    <a:pt x="65" y="239"/>
                    <a:pt x="65" y="239"/>
                  </a:cubicBezTo>
                  <a:cubicBezTo>
                    <a:pt x="95" y="280"/>
                    <a:pt x="95" y="280"/>
                    <a:pt x="95" y="280"/>
                  </a:cubicBezTo>
                  <a:cubicBezTo>
                    <a:pt x="113" y="305"/>
                    <a:pt x="98" y="341"/>
                    <a:pt x="67" y="346"/>
                  </a:cubicBezTo>
                  <a:cubicBezTo>
                    <a:pt x="17" y="354"/>
                    <a:pt x="17" y="354"/>
                    <a:pt x="17" y="354"/>
                  </a:cubicBezTo>
                  <a:cubicBezTo>
                    <a:pt x="56" y="386"/>
                    <a:pt x="56" y="386"/>
                    <a:pt x="56" y="386"/>
                  </a:cubicBezTo>
                  <a:cubicBezTo>
                    <a:pt x="81" y="405"/>
                    <a:pt x="76" y="444"/>
                    <a:pt x="47" y="457"/>
                  </a:cubicBezTo>
                  <a:cubicBezTo>
                    <a:pt x="0" y="477"/>
                    <a:pt x="0" y="477"/>
                    <a:pt x="0" y="477"/>
                  </a:cubicBezTo>
                  <a:cubicBezTo>
                    <a:pt x="47" y="498"/>
                    <a:pt x="47" y="498"/>
                    <a:pt x="47" y="498"/>
                  </a:cubicBezTo>
                  <a:cubicBezTo>
                    <a:pt x="76" y="511"/>
                    <a:pt x="81" y="549"/>
                    <a:pt x="56" y="569"/>
                  </a:cubicBezTo>
                  <a:cubicBezTo>
                    <a:pt x="17" y="601"/>
                    <a:pt x="17" y="601"/>
                    <a:pt x="17" y="601"/>
                  </a:cubicBezTo>
                  <a:cubicBezTo>
                    <a:pt x="67" y="609"/>
                    <a:pt x="67" y="609"/>
                    <a:pt x="67" y="609"/>
                  </a:cubicBezTo>
                  <a:cubicBezTo>
                    <a:pt x="98" y="614"/>
                    <a:pt x="113" y="649"/>
                    <a:pt x="95" y="675"/>
                  </a:cubicBezTo>
                  <a:cubicBezTo>
                    <a:pt x="65" y="716"/>
                    <a:pt x="65" y="716"/>
                    <a:pt x="65" y="716"/>
                  </a:cubicBezTo>
                  <a:cubicBezTo>
                    <a:pt x="115" y="711"/>
                    <a:pt x="115" y="711"/>
                    <a:pt x="115" y="711"/>
                  </a:cubicBezTo>
                  <a:cubicBezTo>
                    <a:pt x="147" y="708"/>
                    <a:pt x="170" y="738"/>
                    <a:pt x="159" y="768"/>
                  </a:cubicBezTo>
                  <a:cubicBezTo>
                    <a:pt x="140" y="815"/>
                    <a:pt x="140" y="815"/>
                    <a:pt x="140" y="815"/>
                  </a:cubicBezTo>
                  <a:cubicBezTo>
                    <a:pt x="188" y="797"/>
                    <a:pt x="188" y="797"/>
                    <a:pt x="188" y="797"/>
                  </a:cubicBezTo>
                  <a:cubicBezTo>
                    <a:pt x="217" y="786"/>
                    <a:pt x="248" y="809"/>
                    <a:pt x="245" y="840"/>
                  </a:cubicBezTo>
                  <a:cubicBezTo>
                    <a:pt x="240" y="891"/>
                    <a:pt x="240" y="891"/>
                    <a:pt x="240" y="891"/>
                  </a:cubicBezTo>
                  <a:cubicBezTo>
                    <a:pt x="281" y="861"/>
                    <a:pt x="281" y="861"/>
                    <a:pt x="281" y="861"/>
                  </a:cubicBezTo>
                  <a:cubicBezTo>
                    <a:pt x="306" y="843"/>
                    <a:pt x="342" y="858"/>
                    <a:pt x="347" y="889"/>
                  </a:cubicBezTo>
                  <a:cubicBezTo>
                    <a:pt x="355" y="939"/>
                    <a:pt x="355" y="939"/>
                    <a:pt x="355" y="939"/>
                  </a:cubicBezTo>
                  <a:cubicBezTo>
                    <a:pt x="387" y="899"/>
                    <a:pt x="387" y="899"/>
                    <a:pt x="387" y="899"/>
                  </a:cubicBezTo>
                  <a:cubicBezTo>
                    <a:pt x="406" y="875"/>
                    <a:pt x="445" y="880"/>
                    <a:pt x="458" y="909"/>
                  </a:cubicBezTo>
                  <a:cubicBezTo>
                    <a:pt x="478" y="955"/>
                    <a:pt x="478" y="955"/>
                    <a:pt x="478" y="955"/>
                  </a:cubicBezTo>
                  <a:cubicBezTo>
                    <a:pt x="499" y="909"/>
                    <a:pt x="499" y="909"/>
                    <a:pt x="499" y="909"/>
                  </a:cubicBezTo>
                  <a:cubicBezTo>
                    <a:pt x="512" y="880"/>
                    <a:pt x="550" y="875"/>
                    <a:pt x="570" y="899"/>
                  </a:cubicBezTo>
                  <a:cubicBezTo>
                    <a:pt x="602" y="939"/>
                    <a:pt x="602" y="939"/>
                    <a:pt x="602" y="939"/>
                  </a:cubicBezTo>
                  <a:cubicBezTo>
                    <a:pt x="610" y="889"/>
                    <a:pt x="610" y="889"/>
                    <a:pt x="610" y="889"/>
                  </a:cubicBezTo>
                  <a:cubicBezTo>
                    <a:pt x="615" y="858"/>
                    <a:pt x="650" y="843"/>
                    <a:pt x="676" y="861"/>
                  </a:cubicBezTo>
                  <a:cubicBezTo>
                    <a:pt x="717" y="891"/>
                    <a:pt x="717" y="891"/>
                    <a:pt x="717" y="891"/>
                  </a:cubicBezTo>
                  <a:cubicBezTo>
                    <a:pt x="712" y="840"/>
                    <a:pt x="712" y="840"/>
                    <a:pt x="712" y="840"/>
                  </a:cubicBezTo>
                  <a:cubicBezTo>
                    <a:pt x="709" y="809"/>
                    <a:pt x="739" y="786"/>
                    <a:pt x="768" y="797"/>
                  </a:cubicBezTo>
                  <a:cubicBezTo>
                    <a:pt x="816" y="815"/>
                    <a:pt x="816" y="815"/>
                    <a:pt x="816" y="815"/>
                  </a:cubicBezTo>
                  <a:cubicBezTo>
                    <a:pt x="798" y="768"/>
                    <a:pt x="798" y="768"/>
                    <a:pt x="798" y="768"/>
                  </a:cubicBezTo>
                  <a:cubicBezTo>
                    <a:pt x="787" y="738"/>
                    <a:pt x="810" y="708"/>
                    <a:pt x="841" y="711"/>
                  </a:cubicBezTo>
                  <a:cubicBezTo>
                    <a:pt x="892" y="716"/>
                    <a:pt x="892" y="716"/>
                    <a:pt x="892" y="716"/>
                  </a:cubicBezTo>
                  <a:cubicBezTo>
                    <a:pt x="862" y="675"/>
                    <a:pt x="862" y="675"/>
                    <a:pt x="862" y="675"/>
                  </a:cubicBezTo>
                  <a:cubicBezTo>
                    <a:pt x="844" y="649"/>
                    <a:pt x="859" y="614"/>
                    <a:pt x="889" y="609"/>
                  </a:cubicBezTo>
                  <a:cubicBezTo>
                    <a:pt x="940" y="601"/>
                    <a:pt x="940" y="601"/>
                    <a:pt x="940" y="601"/>
                  </a:cubicBezTo>
                  <a:cubicBezTo>
                    <a:pt x="900" y="569"/>
                    <a:pt x="900" y="569"/>
                    <a:pt x="900" y="569"/>
                  </a:cubicBezTo>
                  <a:cubicBezTo>
                    <a:pt x="876" y="549"/>
                    <a:pt x="881" y="511"/>
                    <a:pt x="910" y="498"/>
                  </a:cubicBezTo>
                  <a:close/>
                </a:path>
              </a:pathLst>
            </a:custGeom>
            <a:solidFill>
              <a:srgbClr val="FFE35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5340;p34">
              <a:extLst>
                <a:ext uri="{FF2B5EF4-FFF2-40B4-BE49-F238E27FC236}">
                  <a16:creationId xmlns:a16="http://schemas.microsoft.com/office/drawing/2014/main" id="{66048EC4-8464-4693-865E-54AC87143F19}"/>
                </a:ext>
              </a:extLst>
            </p:cNvPr>
            <p:cNvSpPr/>
            <p:nvPr/>
          </p:nvSpPr>
          <p:spPr>
            <a:xfrm>
              <a:off x="1130297" y="2457324"/>
              <a:ext cx="2259113" cy="2268056"/>
            </a:xfrm>
            <a:prstGeom prst="ellipse">
              <a:avLst/>
            </a:prstGeom>
            <a:solidFill>
              <a:srgbClr val="FFB0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2" name="Google Shape;5341;p34">
              <a:extLst>
                <a:ext uri="{FF2B5EF4-FFF2-40B4-BE49-F238E27FC236}">
                  <a16:creationId xmlns:a16="http://schemas.microsoft.com/office/drawing/2014/main" id="{D499F4D8-9527-4800-8EC3-50BDC29FAEA5}"/>
                </a:ext>
              </a:extLst>
            </p:cNvPr>
            <p:cNvSpPr/>
            <p:nvPr/>
          </p:nvSpPr>
          <p:spPr>
            <a:xfrm>
              <a:off x="1278758" y="2607574"/>
              <a:ext cx="1962191" cy="1967557"/>
            </a:xfrm>
            <a:prstGeom prst="ellipse">
              <a:avLst/>
            </a:prstGeom>
            <a:solidFill>
              <a:srgbClr val="FFC2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3" name="Google Shape;5342;p34">
              <a:extLst>
                <a:ext uri="{FF2B5EF4-FFF2-40B4-BE49-F238E27FC236}">
                  <a16:creationId xmlns:a16="http://schemas.microsoft.com/office/drawing/2014/main" id="{432E940B-9F6D-445F-A778-CC79628FD726}"/>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24" name="Google Shape;5343;p34">
              <a:extLst>
                <a:ext uri="{FF2B5EF4-FFF2-40B4-BE49-F238E27FC236}">
                  <a16:creationId xmlns:a16="http://schemas.microsoft.com/office/drawing/2014/main" id="{982819DA-295A-4A35-A96E-8F214B5A0C3C}"/>
                </a:ext>
              </a:extLst>
            </p:cNvPr>
            <p:cNvSpPr/>
            <p:nvPr/>
          </p:nvSpPr>
          <p:spPr>
            <a:xfrm>
              <a:off x="1414698" y="2743514"/>
              <a:ext cx="1692099" cy="1697465"/>
            </a:xfrm>
            <a:prstGeom prst="ellipse">
              <a:avLst/>
            </a:prstGeom>
            <a:solidFill>
              <a:srgbClr val="FFDD0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sp>
        <p:nvSpPr>
          <p:cNvPr id="26" name="مربع نص 25">
            <a:extLst>
              <a:ext uri="{FF2B5EF4-FFF2-40B4-BE49-F238E27FC236}">
                <a16:creationId xmlns:a16="http://schemas.microsoft.com/office/drawing/2014/main" id="{1AA07C75-E903-41E7-9305-E284AEB793D6}"/>
              </a:ext>
            </a:extLst>
          </p:cNvPr>
          <p:cNvSpPr txBox="1"/>
          <p:nvPr/>
        </p:nvSpPr>
        <p:spPr>
          <a:xfrm>
            <a:off x="5122693" y="236037"/>
            <a:ext cx="2340963" cy="523220"/>
          </a:xfrm>
          <a:prstGeom prst="rect">
            <a:avLst/>
          </a:prstGeom>
          <a:noFill/>
        </p:spPr>
        <p:txBody>
          <a:bodyPr wrap="square">
            <a:spAutoFit/>
          </a:bodyPr>
          <a:lstStyle/>
          <a:p>
            <a:r>
              <a:rPr lang="ar-SA" sz="2800" dirty="0">
                <a:solidFill>
                  <a:srgbClr val="8CEEF8"/>
                </a:solidFill>
              </a:rPr>
              <a:t>المد العالي </a:t>
            </a:r>
          </a:p>
        </p:txBody>
      </p:sp>
    </p:spTree>
    <p:extLst>
      <p:ext uri="{BB962C8B-B14F-4D97-AF65-F5344CB8AC3E}">
        <p14:creationId xmlns:p14="http://schemas.microsoft.com/office/powerpoint/2010/main" val="3398117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morph12">
            <a:extLst>
              <a:ext uri="{FF2B5EF4-FFF2-40B4-BE49-F238E27FC236}">
                <a16:creationId xmlns:a16="http://schemas.microsoft.com/office/drawing/2014/main" id="{36915070-AE86-4874-954D-85CF8A9C1B25}"/>
              </a:ext>
            </a:extLst>
          </p:cNvPr>
          <p:cNvSpPr txBox="1"/>
          <p:nvPr/>
        </p:nvSpPr>
        <p:spPr>
          <a:xfrm>
            <a:off x="5263356" y="1741224"/>
            <a:ext cx="6666567" cy="2985433"/>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3200" dirty="0">
                <a:solidFill>
                  <a:srgbClr val="FFFFFF"/>
                </a:solidFill>
                <a:ea typeface="GE SS Two Bold" panose="020A0503020102020204" pitchFamily="18" charset="-78"/>
              </a:rPr>
              <a:t>معظم المعلومات حول القمر حصلنا عليها من رحلات أبوللو التي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3200" dirty="0">
                <a:solidFill>
                  <a:srgbClr val="FFFFFF"/>
                </a:solidFill>
                <a:ea typeface="GE SS Two Bold" panose="020A0503020102020204" pitchFamily="18" charset="-78"/>
              </a:rPr>
              <a:t>تضمنت ست عمليات هبوط على سطحه بين الأعوام 1969 و1972 </a:t>
            </a:r>
          </a:p>
        </p:txBody>
      </p:sp>
      <p:grpSp>
        <p:nvGrpSpPr>
          <p:cNvPr id="14" name="!!مورف55">
            <a:extLst>
              <a:ext uri="{FF2B5EF4-FFF2-40B4-BE49-F238E27FC236}">
                <a16:creationId xmlns:a16="http://schemas.microsoft.com/office/drawing/2014/main" id="{B3ED7084-EE5D-4EAD-BE4E-6FBC8DD60D89}"/>
              </a:ext>
            </a:extLst>
          </p:cNvPr>
          <p:cNvGrpSpPr/>
          <p:nvPr/>
        </p:nvGrpSpPr>
        <p:grpSpPr>
          <a:xfrm>
            <a:off x="-149901" y="4332158"/>
            <a:ext cx="6666567" cy="6829911"/>
            <a:chOff x="3384" y="1703"/>
            <a:chExt cx="912" cy="914"/>
          </a:xfrm>
        </p:grpSpPr>
        <p:sp>
          <p:nvSpPr>
            <p:cNvPr id="15" name="Google Shape;4684;p21">
              <a:extLst>
                <a:ext uri="{FF2B5EF4-FFF2-40B4-BE49-F238E27FC236}">
                  <a16:creationId xmlns:a16="http://schemas.microsoft.com/office/drawing/2014/main" id="{33FA341B-9887-4065-92DC-111E39B5D9CE}"/>
                </a:ext>
              </a:extLst>
            </p:cNvPr>
            <p:cNvSpPr/>
            <p:nvPr/>
          </p:nvSpPr>
          <p:spPr>
            <a:xfrm>
              <a:off x="3386" y="1703"/>
              <a:ext cx="908" cy="9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6" name="Google Shape;4685;p21">
              <a:extLst>
                <a:ext uri="{FF2B5EF4-FFF2-40B4-BE49-F238E27FC236}">
                  <a16:creationId xmlns:a16="http://schemas.microsoft.com/office/drawing/2014/main" id="{1381D026-2171-40D2-B83F-C6FB4AB13A6F}"/>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7" name="Google Shape;4686;p21">
              <a:extLst>
                <a:ext uri="{FF2B5EF4-FFF2-40B4-BE49-F238E27FC236}">
                  <a16:creationId xmlns:a16="http://schemas.microsoft.com/office/drawing/2014/main" id="{DEC9785C-E80B-443A-B7FA-8ED396068C49}"/>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8" name="Google Shape;4687;p21">
              <a:extLst>
                <a:ext uri="{FF2B5EF4-FFF2-40B4-BE49-F238E27FC236}">
                  <a16:creationId xmlns:a16="http://schemas.microsoft.com/office/drawing/2014/main" id="{E772136A-B4DF-4183-9CAD-FE661FEC8DE3}"/>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19" name="Google Shape;4688;p21">
              <a:extLst>
                <a:ext uri="{FF2B5EF4-FFF2-40B4-BE49-F238E27FC236}">
                  <a16:creationId xmlns:a16="http://schemas.microsoft.com/office/drawing/2014/main" id="{FEF971A4-0721-46A1-AC60-1F2D010A4008}"/>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20" name="Google Shape;4689;p21">
              <a:extLst>
                <a:ext uri="{FF2B5EF4-FFF2-40B4-BE49-F238E27FC236}">
                  <a16:creationId xmlns:a16="http://schemas.microsoft.com/office/drawing/2014/main" id="{EEFAA1F6-035E-4475-8B33-843C8B3AE4EA}"/>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sp>
          <p:nvSpPr>
            <p:cNvPr id="21" name="Google Shape;4690;p21">
              <a:extLst>
                <a:ext uri="{FF2B5EF4-FFF2-40B4-BE49-F238E27FC236}">
                  <a16:creationId xmlns:a16="http://schemas.microsoft.com/office/drawing/2014/main" id="{D4D9B7D1-40B4-4E22-A1D3-969E930B478C}"/>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dk1"/>
                </a:solidFill>
                <a:latin typeface="Tajawal"/>
                <a:ea typeface="Tajawal"/>
                <a:cs typeface="Tajawal"/>
                <a:sym typeface="Tajawal"/>
              </a:endParaRPr>
            </a:p>
          </p:txBody>
        </p:sp>
      </p:grpSp>
      <p:pic>
        <p:nvPicPr>
          <p:cNvPr id="53" name="!!morph13">
            <a:extLst>
              <a:ext uri="{FF2B5EF4-FFF2-40B4-BE49-F238E27FC236}">
                <a16:creationId xmlns:a16="http://schemas.microsoft.com/office/drawing/2014/main" id="{BED94091-1D49-4BE7-8932-282DFCEC2ABE}"/>
              </a:ext>
            </a:extLst>
          </p:cNvPr>
          <p:cNvPicPr>
            <a:picLocks noChangeAspect="1"/>
          </p:cNvPicPr>
          <p:nvPr/>
        </p:nvPicPr>
        <p:blipFill>
          <a:blip r:embed="rId3"/>
          <a:stretch>
            <a:fillRect/>
          </a:stretch>
        </p:blipFill>
        <p:spPr>
          <a:xfrm rot="1274996">
            <a:off x="422826" y="721511"/>
            <a:ext cx="3857943" cy="4290340"/>
          </a:xfrm>
          <a:prstGeom prst="rect">
            <a:avLst/>
          </a:prstGeom>
        </p:spPr>
      </p:pic>
      <p:sp>
        <p:nvSpPr>
          <p:cNvPr id="13" name="مربع نص 12">
            <a:extLst>
              <a:ext uri="{FF2B5EF4-FFF2-40B4-BE49-F238E27FC236}">
                <a16:creationId xmlns:a16="http://schemas.microsoft.com/office/drawing/2014/main" id="{324A259F-E8F1-4FC4-839B-5E95EBD43204}"/>
              </a:ext>
            </a:extLst>
          </p:cNvPr>
          <p:cNvSpPr txBox="1"/>
          <p:nvPr/>
        </p:nvSpPr>
        <p:spPr>
          <a:xfrm>
            <a:off x="4222039" y="49695"/>
            <a:ext cx="4077565" cy="707886"/>
          </a:xfrm>
          <a:prstGeom prst="rect">
            <a:avLst/>
          </a:prstGeom>
          <a:noFill/>
        </p:spPr>
        <p:txBody>
          <a:bodyPr wrap="square" rtlCol="1">
            <a:spAutoFit/>
          </a:bodyPr>
          <a:lstStyle/>
          <a:p>
            <a:pPr algn="ctr"/>
            <a:r>
              <a:rPr lang="ar-SA" sz="40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p>
        </p:txBody>
      </p:sp>
    </p:spTree>
    <p:extLst>
      <p:ext uri="{BB962C8B-B14F-4D97-AF65-F5344CB8AC3E}">
        <p14:creationId xmlns:p14="http://schemas.microsoft.com/office/powerpoint/2010/main" val="3116323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شكل بيضاوي 24">
            <a:extLst>
              <a:ext uri="{FF2B5EF4-FFF2-40B4-BE49-F238E27FC236}">
                <a16:creationId xmlns:a16="http://schemas.microsoft.com/office/drawing/2014/main" id="{FD860753-AED2-47F6-A6F1-7FA2F7D750DF}"/>
              </a:ext>
            </a:extLst>
          </p:cNvPr>
          <p:cNvSpPr/>
          <p:nvPr/>
        </p:nvSpPr>
        <p:spPr>
          <a:xfrm rot="16200000">
            <a:off x="356162" y="2307849"/>
            <a:ext cx="4706911" cy="3035223"/>
          </a:xfrm>
          <a:prstGeom prst="ellipse">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1AEAB258-C9AB-48E3-A211-9469388DBE39}"/>
              </a:ext>
            </a:extLst>
          </p:cNvPr>
          <p:cNvSpPr txBox="1"/>
          <p:nvPr/>
        </p:nvSpPr>
        <p:spPr>
          <a:xfrm>
            <a:off x="6258482" y="556157"/>
            <a:ext cx="5116974" cy="6017032"/>
          </a:xfrm>
          <a:prstGeom prst="rect">
            <a:avLst/>
          </a:prstGeom>
          <a:noFill/>
        </p:spPr>
        <p:txBody>
          <a:bodyPr wrap="square">
            <a:spAutoFit/>
          </a:bodyPr>
          <a:lstStyle/>
          <a:p>
            <a:pPr algn="ctr" rtl="1">
              <a:lnSpc>
                <a:spcPct val="200000"/>
              </a:lnSpc>
            </a:pPr>
            <a:r>
              <a:rPr lang="ar-SA" sz="2800" dirty="0">
                <a:solidFill>
                  <a:schemeClr val="bg1"/>
                </a:solidFill>
                <a:latin typeface="Calibri" panose="020F0502020204030204" pitchFamily="34" charset="0"/>
              </a:rPr>
              <a:t>إذا كانت قوة الجاذبية لكل من القمر والشمس بشكلٍ متعامد يحدث المدّ منخفض حيث يكون مستوى المدّ أقل ارتفاعاً،  والجزرُ أكثر ارتفاعاً من المعتاد، ويحدث المدّ المنخفض إذا كان القمر في طور التربيع الأول أو التربيع الأخير.</a:t>
            </a:r>
          </a:p>
        </p:txBody>
      </p:sp>
      <p:sp>
        <p:nvSpPr>
          <p:cNvPr id="8" name="مربع نص 7">
            <a:extLst>
              <a:ext uri="{FF2B5EF4-FFF2-40B4-BE49-F238E27FC236}">
                <a16:creationId xmlns:a16="http://schemas.microsoft.com/office/drawing/2014/main" id="{0BEFD18C-0146-4A18-87B3-580A4F88B952}"/>
              </a:ext>
            </a:extLst>
          </p:cNvPr>
          <p:cNvSpPr txBox="1"/>
          <p:nvPr/>
        </p:nvSpPr>
        <p:spPr>
          <a:xfrm>
            <a:off x="4706911" y="284811"/>
            <a:ext cx="2340963" cy="523220"/>
          </a:xfrm>
          <a:prstGeom prst="rect">
            <a:avLst/>
          </a:prstGeom>
          <a:noFill/>
        </p:spPr>
        <p:txBody>
          <a:bodyPr wrap="square">
            <a:spAutoFit/>
          </a:bodyPr>
          <a:lstStyle/>
          <a:p>
            <a:r>
              <a:rPr lang="ar-SA" sz="2800" dirty="0">
                <a:solidFill>
                  <a:srgbClr val="8CEEF8"/>
                </a:solidFill>
              </a:rPr>
              <a:t>المد المنخفض  </a:t>
            </a:r>
          </a:p>
        </p:txBody>
      </p:sp>
      <p:grpSp>
        <p:nvGrpSpPr>
          <p:cNvPr id="9" name="Google Shape;5327;p34">
            <a:extLst>
              <a:ext uri="{FF2B5EF4-FFF2-40B4-BE49-F238E27FC236}">
                <a16:creationId xmlns:a16="http://schemas.microsoft.com/office/drawing/2014/main" id="{463FDD49-B928-4019-AA4D-51ECDF9F7396}"/>
              </a:ext>
            </a:extLst>
          </p:cNvPr>
          <p:cNvGrpSpPr/>
          <p:nvPr/>
        </p:nvGrpSpPr>
        <p:grpSpPr>
          <a:xfrm rot="16200000">
            <a:off x="1067928" y="2463513"/>
            <a:ext cx="3195618" cy="2826160"/>
            <a:chOff x="3384" y="1705"/>
            <a:chExt cx="912" cy="912"/>
          </a:xfrm>
        </p:grpSpPr>
        <p:sp>
          <p:nvSpPr>
            <p:cNvPr id="10" name="Google Shape;5328;p34">
              <a:extLst>
                <a:ext uri="{FF2B5EF4-FFF2-40B4-BE49-F238E27FC236}">
                  <a16:creationId xmlns:a16="http://schemas.microsoft.com/office/drawing/2014/main" id="{B49268C1-2AE9-4E42-8A18-764D131FE58F}"/>
                </a:ext>
              </a:extLst>
            </p:cNvPr>
            <p:cNvSpPr/>
            <p:nvPr/>
          </p:nvSpPr>
          <p:spPr>
            <a:xfrm>
              <a:off x="3384" y="1705"/>
              <a:ext cx="912" cy="912"/>
            </a:xfrm>
            <a:prstGeom prst="ellipse">
              <a:avLst/>
            </a:prstGeom>
            <a:solidFill>
              <a:srgbClr val="73D1D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1" name="Google Shape;5329;p34">
              <a:extLst>
                <a:ext uri="{FF2B5EF4-FFF2-40B4-BE49-F238E27FC236}">
                  <a16:creationId xmlns:a16="http://schemas.microsoft.com/office/drawing/2014/main" id="{784137B0-4EB5-4ACD-934E-6344BEC7B201}"/>
                </a:ext>
              </a:extLst>
            </p:cNvPr>
            <p:cNvSpPr/>
            <p:nvPr/>
          </p:nvSpPr>
          <p:spPr>
            <a:xfrm>
              <a:off x="3432" y="1722"/>
              <a:ext cx="508" cy="845"/>
            </a:xfrm>
            <a:custGeom>
              <a:avLst/>
              <a:gdLst/>
              <a:ahLst/>
              <a:cxnLst/>
              <a:rect l="l" t="t" r="r" b="b"/>
              <a:pathLst>
                <a:path w="295" h="491" extrusionOk="0">
                  <a:moveTo>
                    <a:pt x="12" y="162"/>
                  </a:moveTo>
                  <a:cubicBezTo>
                    <a:pt x="17" y="165"/>
                    <a:pt x="11" y="179"/>
                    <a:pt x="13" y="184"/>
                  </a:cubicBezTo>
                  <a:cubicBezTo>
                    <a:pt x="14" y="189"/>
                    <a:pt x="19" y="198"/>
                    <a:pt x="23" y="200"/>
                  </a:cubicBezTo>
                  <a:cubicBezTo>
                    <a:pt x="25" y="202"/>
                    <a:pt x="30" y="203"/>
                    <a:pt x="32" y="202"/>
                  </a:cubicBezTo>
                  <a:cubicBezTo>
                    <a:pt x="34" y="201"/>
                    <a:pt x="34" y="196"/>
                    <a:pt x="33" y="195"/>
                  </a:cubicBezTo>
                  <a:cubicBezTo>
                    <a:pt x="32" y="190"/>
                    <a:pt x="23" y="186"/>
                    <a:pt x="21" y="182"/>
                  </a:cubicBezTo>
                  <a:cubicBezTo>
                    <a:pt x="20" y="178"/>
                    <a:pt x="19" y="169"/>
                    <a:pt x="21" y="166"/>
                  </a:cubicBezTo>
                  <a:cubicBezTo>
                    <a:pt x="22" y="165"/>
                    <a:pt x="26" y="164"/>
                    <a:pt x="27" y="165"/>
                  </a:cubicBezTo>
                  <a:cubicBezTo>
                    <a:pt x="30" y="168"/>
                    <a:pt x="27" y="177"/>
                    <a:pt x="28" y="181"/>
                  </a:cubicBezTo>
                  <a:cubicBezTo>
                    <a:pt x="31" y="187"/>
                    <a:pt x="46" y="194"/>
                    <a:pt x="46" y="201"/>
                  </a:cubicBezTo>
                  <a:cubicBezTo>
                    <a:pt x="47" y="203"/>
                    <a:pt x="41" y="207"/>
                    <a:pt x="41" y="209"/>
                  </a:cubicBezTo>
                  <a:cubicBezTo>
                    <a:pt x="41" y="214"/>
                    <a:pt x="47" y="224"/>
                    <a:pt x="51" y="227"/>
                  </a:cubicBezTo>
                  <a:cubicBezTo>
                    <a:pt x="55" y="230"/>
                    <a:pt x="67" y="234"/>
                    <a:pt x="72" y="231"/>
                  </a:cubicBezTo>
                  <a:cubicBezTo>
                    <a:pt x="73" y="230"/>
                    <a:pt x="72" y="227"/>
                    <a:pt x="73" y="226"/>
                  </a:cubicBezTo>
                  <a:cubicBezTo>
                    <a:pt x="75" y="225"/>
                    <a:pt x="80" y="226"/>
                    <a:pt x="82" y="228"/>
                  </a:cubicBezTo>
                  <a:cubicBezTo>
                    <a:pt x="83" y="229"/>
                    <a:pt x="81" y="234"/>
                    <a:pt x="82" y="235"/>
                  </a:cubicBezTo>
                  <a:cubicBezTo>
                    <a:pt x="85" y="238"/>
                    <a:pt x="95" y="235"/>
                    <a:pt x="99" y="237"/>
                  </a:cubicBezTo>
                  <a:cubicBezTo>
                    <a:pt x="105" y="240"/>
                    <a:pt x="110" y="253"/>
                    <a:pt x="115" y="256"/>
                  </a:cubicBezTo>
                  <a:cubicBezTo>
                    <a:pt x="120" y="258"/>
                    <a:pt x="132" y="254"/>
                    <a:pt x="136" y="258"/>
                  </a:cubicBezTo>
                  <a:cubicBezTo>
                    <a:pt x="139" y="260"/>
                    <a:pt x="138" y="269"/>
                    <a:pt x="137" y="272"/>
                  </a:cubicBezTo>
                  <a:cubicBezTo>
                    <a:pt x="135" y="276"/>
                    <a:pt x="125" y="279"/>
                    <a:pt x="123" y="283"/>
                  </a:cubicBezTo>
                  <a:cubicBezTo>
                    <a:pt x="120" y="288"/>
                    <a:pt x="120" y="300"/>
                    <a:pt x="121" y="305"/>
                  </a:cubicBezTo>
                  <a:cubicBezTo>
                    <a:pt x="124" y="313"/>
                    <a:pt x="139" y="325"/>
                    <a:pt x="142" y="333"/>
                  </a:cubicBezTo>
                  <a:cubicBezTo>
                    <a:pt x="143" y="335"/>
                    <a:pt x="141" y="340"/>
                    <a:pt x="143" y="342"/>
                  </a:cubicBezTo>
                  <a:cubicBezTo>
                    <a:pt x="145" y="343"/>
                    <a:pt x="150" y="341"/>
                    <a:pt x="152" y="341"/>
                  </a:cubicBezTo>
                  <a:cubicBezTo>
                    <a:pt x="157" y="343"/>
                    <a:pt x="165" y="349"/>
                    <a:pt x="167" y="354"/>
                  </a:cubicBezTo>
                  <a:cubicBezTo>
                    <a:pt x="172" y="364"/>
                    <a:pt x="158" y="392"/>
                    <a:pt x="166" y="401"/>
                  </a:cubicBezTo>
                  <a:cubicBezTo>
                    <a:pt x="167" y="402"/>
                    <a:pt x="171" y="400"/>
                    <a:pt x="172" y="401"/>
                  </a:cubicBezTo>
                  <a:cubicBezTo>
                    <a:pt x="175" y="405"/>
                    <a:pt x="167" y="416"/>
                    <a:pt x="169" y="421"/>
                  </a:cubicBezTo>
                  <a:cubicBezTo>
                    <a:pt x="169" y="424"/>
                    <a:pt x="175" y="428"/>
                    <a:pt x="177" y="431"/>
                  </a:cubicBezTo>
                  <a:cubicBezTo>
                    <a:pt x="179" y="436"/>
                    <a:pt x="176" y="449"/>
                    <a:pt x="177" y="455"/>
                  </a:cubicBezTo>
                  <a:cubicBezTo>
                    <a:pt x="178" y="466"/>
                    <a:pt x="178" y="476"/>
                    <a:pt x="205" y="488"/>
                  </a:cubicBezTo>
                  <a:cubicBezTo>
                    <a:pt x="208" y="490"/>
                    <a:pt x="223" y="491"/>
                    <a:pt x="221" y="486"/>
                  </a:cubicBezTo>
                  <a:cubicBezTo>
                    <a:pt x="219" y="482"/>
                    <a:pt x="211" y="479"/>
                    <a:pt x="210" y="476"/>
                  </a:cubicBezTo>
                  <a:cubicBezTo>
                    <a:pt x="209" y="472"/>
                    <a:pt x="217" y="462"/>
                    <a:pt x="214" y="459"/>
                  </a:cubicBezTo>
                  <a:cubicBezTo>
                    <a:pt x="213" y="457"/>
                    <a:pt x="208" y="459"/>
                    <a:pt x="206" y="458"/>
                  </a:cubicBezTo>
                  <a:cubicBezTo>
                    <a:pt x="205" y="457"/>
                    <a:pt x="202" y="454"/>
                    <a:pt x="202" y="453"/>
                  </a:cubicBezTo>
                  <a:cubicBezTo>
                    <a:pt x="202" y="450"/>
                    <a:pt x="208" y="449"/>
                    <a:pt x="209" y="447"/>
                  </a:cubicBezTo>
                  <a:cubicBezTo>
                    <a:pt x="209" y="446"/>
                    <a:pt x="209" y="444"/>
                    <a:pt x="209" y="444"/>
                  </a:cubicBezTo>
                  <a:cubicBezTo>
                    <a:pt x="208" y="442"/>
                    <a:pt x="203" y="442"/>
                    <a:pt x="202" y="441"/>
                  </a:cubicBezTo>
                  <a:cubicBezTo>
                    <a:pt x="201" y="440"/>
                    <a:pt x="201" y="437"/>
                    <a:pt x="202" y="436"/>
                  </a:cubicBezTo>
                  <a:cubicBezTo>
                    <a:pt x="208" y="430"/>
                    <a:pt x="221" y="438"/>
                    <a:pt x="232" y="420"/>
                  </a:cubicBezTo>
                  <a:cubicBezTo>
                    <a:pt x="236" y="413"/>
                    <a:pt x="248" y="403"/>
                    <a:pt x="249" y="395"/>
                  </a:cubicBezTo>
                  <a:cubicBezTo>
                    <a:pt x="251" y="390"/>
                    <a:pt x="244" y="380"/>
                    <a:pt x="245" y="376"/>
                  </a:cubicBezTo>
                  <a:cubicBezTo>
                    <a:pt x="246" y="374"/>
                    <a:pt x="248" y="371"/>
                    <a:pt x="249" y="371"/>
                  </a:cubicBezTo>
                  <a:cubicBezTo>
                    <a:pt x="253" y="369"/>
                    <a:pt x="261" y="374"/>
                    <a:pt x="265" y="373"/>
                  </a:cubicBezTo>
                  <a:cubicBezTo>
                    <a:pt x="269" y="373"/>
                    <a:pt x="275" y="369"/>
                    <a:pt x="277" y="366"/>
                  </a:cubicBezTo>
                  <a:cubicBezTo>
                    <a:pt x="281" y="358"/>
                    <a:pt x="277" y="339"/>
                    <a:pt x="280" y="330"/>
                  </a:cubicBezTo>
                  <a:cubicBezTo>
                    <a:pt x="282" y="326"/>
                    <a:pt x="292" y="320"/>
                    <a:pt x="293" y="316"/>
                  </a:cubicBezTo>
                  <a:cubicBezTo>
                    <a:pt x="294" y="314"/>
                    <a:pt x="295" y="308"/>
                    <a:pt x="293" y="307"/>
                  </a:cubicBezTo>
                  <a:cubicBezTo>
                    <a:pt x="289" y="304"/>
                    <a:pt x="291" y="305"/>
                    <a:pt x="277" y="294"/>
                  </a:cubicBezTo>
                  <a:cubicBezTo>
                    <a:pt x="271" y="290"/>
                    <a:pt x="255" y="293"/>
                    <a:pt x="248" y="292"/>
                  </a:cubicBezTo>
                  <a:cubicBezTo>
                    <a:pt x="244" y="291"/>
                    <a:pt x="235" y="289"/>
                    <a:pt x="233" y="286"/>
                  </a:cubicBezTo>
                  <a:cubicBezTo>
                    <a:pt x="231" y="283"/>
                    <a:pt x="235" y="276"/>
                    <a:pt x="234" y="272"/>
                  </a:cubicBezTo>
                  <a:cubicBezTo>
                    <a:pt x="233" y="269"/>
                    <a:pt x="230" y="263"/>
                    <a:pt x="227" y="262"/>
                  </a:cubicBezTo>
                  <a:cubicBezTo>
                    <a:pt x="223" y="260"/>
                    <a:pt x="213" y="263"/>
                    <a:pt x="210" y="261"/>
                  </a:cubicBezTo>
                  <a:cubicBezTo>
                    <a:pt x="205" y="258"/>
                    <a:pt x="203" y="246"/>
                    <a:pt x="198" y="244"/>
                  </a:cubicBezTo>
                  <a:cubicBezTo>
                    <a:pt x="197" y="243"/>
                    <a:pt x="193" y="243"/>
                    <a:pt x="192" y="244"/>
                  </a:cubicBezTo>
                  <a:cubicBezTo>
                    <a:pt x="192" y="244"/>
                    <a:pt x="192" y="247"/>
                    <a:pt x="191" y="248"/>
                  </a:cubicBezTo>
                  <a:cubicBezTo>
                    <a:pt x="188" y="250"/>
                    <a:pt x="179" y="250"/>
                    <a:pt x="175" y="248"/>
                  </a:cubicBezTo>
                  <a:cubicBezTo>
                    <a:pt x="168" y="244"/>
                    <a:pt x="171" y="236"/>
                    <a:pt x="141" y="251"/>
                  </a:cubicBezTo>
                  <a:cubicBezTo>
                    <a:pt x="136" y="254"/>
                    <a:pt x="123" y="252"/>
                    <a:pt x="119" y="248"/>
                  </a:cubicBezTo>
                  <a:cubicBezTo>
                    <a:pt x="116" y="244"/>
                    <a:pt x="122" y="230"/>
                    <a:pt x="119" y="225"/>
                  </a:cubicBezTo>
                  <a:cubicBezTo>
                    <a:pt x="116" y="222"/>
                    <a:pt x="105" y="225"/>
                    <a:pt x="103" y="221"/>
                  </a:cubicBezTo>
                  <a:cubicBezTo>
                    <a:pt x="101" y="218"/>
                    <a:pt x="110" y="210"/>
                    <a:pt x="108" y="207"/>
                  </a:cubicBezTo>
                  <a:cubicBezTo>
                    <a:pt x="108" y="205"/>
                    <a:pt x="103" y="204"/>
                    <a:pt x="102" y="204"/>
                  </a:cubicBezTo>
                  <a:cubicBezTo>
                    <a:pt x="96" y="205"/>
                    <a:pt x="88" y="216"/>
                    <a:pt x="83" y="217"/>
                  </a:cubicBezTo>
                  <a:cubicBezTo>
                    <a:pt x="73" y="220"/>
                    <a:pt x="37" y="198"/>
                    <a:pt x="92" y="176"/>
                  </a:cubicBezTo>
                  <a:cubicBezTo>
                    <a:pt x="100" y="173"/>
                    <a:pt x="121" y="168"/>
                    <a:pt x="128" y="175"/>
                  </a:cubicBezTo>
                  <a:cubicBezTo>
                    <a:pt x="129" y="176"/>
                    <a:pt x="126" y="182"/>
                    <a:pt x="127" y="184"/>
                  </a:cubicBezTo>
                  <a:cubicBezTo>
                    <a:pt x="129" y="186"/>
                    <a:pt x="135" y="190"/>
                    <a:pt x="137" y="188"/>
                  </a:cubicBezTo>
                  <a:cubicBezTo>
                    <a:pt x="140" y="186"/>
                    <a:pt x="136" y="176"/>
                    <a:pt x="138" y="173"/>
                  </a:cubicBezTo>
                  <a:cubicBezTo>
                    <a:pt x="142" y="166"/>
                    <a:pt x="158" y="160"/>
                    <a:pt x="161" y="153"/>
                  </a:cubicBezTo>
                  <a:cubicBezTo>
                    <a:pt x="162" y="152"/>
                    <a:pt x="162" y="148"/>
                    <a:pt x="162" y="147"/>
                  </a:cubicBezTo>
                  <a:cubicBezTo>
                    <a:pt x="167" y="138"/>
                    <a:pt x="187" y="130"/>
                    <a:pt x="194" y="123"/>
                  </a:cubicBezTo>
                  <a:cubicBezTo>
                    <a:pt x="197" y="119"/>
                    <a:pt x="200" y="108"/>
                    <a:pt x="205" y="107"/>
                  </a:cubicBezTo>
                  <a:cubicBezTo>
                    <a:pt x="207" y="107"/>
                    <a:pt x="211" y="112"/>
                    <a:pt x="213" y="111"/>
                  </a:cubicBezTo>
                  <a:cubicBezTo>
                    <a:pt x="214" y="111"/>
                    <a:pt x="217" y="109"/>
                    <a:pt x="217" y="107"/>
                  </a:cubicBezTo>
                  <a:cubicBezTo>
                    <a:pt x="217" y="105"/>
                    <a:pt x="211" y="105"/>
                    <a:pt x="210" y="103"/>
                  </a:cubicBezTo>
                  <a:cubicBezTo>
                    <a:pt x="208" y="101"/>
                    <a:pt x="210" y="93"/>
                    <a:pt x="220" y="101"/>
                  </a:cubicBezTo>
                  <a:cubicBezTo>
                    <a:pt x="229" y="110"/>
                    <a:pt x="231" y="100"/>
                    <a:pt x="235" y="99"/>
                  </a:cubicBezTo>
                  <a:cubicBezTo>
                    <a:pt x="236" y="99"/>
                    <a:pt x="238" y="101"/>
                    <a:pt x="238" y="102"/>
                  </a:cubicBezTo>
                  <a:cubicBezTo>
                    <a:pt x="238" y="103"/>
                    <a:pt x="236" y="103"/>
                    <a:pt x="235" y="104"/>
                  </a:cubicBezTo>
                  <a:cubicBezTo>
                    <a:pt x="235" y="106"/>
                    <a:pt x="234" y="110"/>
                    <a:pt x="235" y="111"/>
                  </a:cubicBezTo>
                  <a:cubicBezTo>
                    <a:pt x="238" y="115"/>
                    <a:pt x="248" y="118"/>
                    <a:pt x="252" y="116"/>
                  </a:cubicBezTo>
                  <a:cubicBezTo>
                    <a:pt x="254" y="115"/>
                    <a:pt x="255" y="110"/>
                    <a:pt x="254" y="108"/>
                  </a:cubicBezTo>
                  <a:cubicBezTo>
                    <a:pt x="253" y="105"/>
                    <a:pt x="246" y="106"/>
                    <a:pt x="245" y="104"/>
                  </a:cubicBezTo>
                  <a:cubicBezTo>
                    <a:pt x="244" y="103"/>
                    <a:pt x="244" y="101"/>
                    <a:pt x="245" y="100"/>
                  </a:cubicBezTo>
                  <a:cubicBezTo>
                    <a:pt x="246" y="99"/>
                    <a:pt x="251" y="99"/>
                    <a:pt x="252" y="97"/>
                  </a:cubicBezTo>
                  <a:cubicBezTo>
                    <a:pt x="253" y="95"/>
                    <a:pt x="252" y="91"/>
                    <a:pt x="252" y="89"/>
                  </a:cubicBezTo>
                  <a:cubicBezTo>
                    <a:pt x="250" y="86"/>
                    <a:pt x="244" y="84"/>
                    <a:pt x="242" y="81"/>
                  </a:cubicBezTo>
                  <a:cubicBezTo>
                    <a:pt x="240" y="78"/>
                    <a:pt x="244" y="68"/>
                    <a:pt x="241" y="66"/>
                  </a:cubicBezTo>
                  <a:cubicBezTo>
                    <a:pt x="238" y="64"/>
                    <a:pt x="232" y="71"/>
                    <a:pt x="228" y="71"/>
                  </a:cubicBezTo>
                  <a:cubicBezTo>
                    <a:pt x="227" y="72"/>
                    <a:pt x="224" y="72"/>
                    <a:pt x="223" y="71"/>
                  </a:cubicBezTo>
                  <a:cubicBezTo>
                    <a:pt x="222" y="69"/>
                    <a:pt x="224" y="64"/>
                    <a:pt x="223" y="62"/>
                  </a:cubicBezTo>
                  <a:cubicBezTo>
                    <a:pt x="220" y="58"/>
                    <a:pt x="210" y="54"/>
                    <a:pt x="205" y="55"/>
                  </a:cubicBezTo>
                  <a:cubicBezTo>
                    <a:pt x="202" y="55"/>
                    <a:pt x="197" y="59"/>
                    <a:pt x="196" y="61"/>
                  </a:cubicBezTo>
                  <a:cubicBezTo>
                    <a:pt x="194" y="66"/>
                    <a:pt x="199" y="78"/>
                    <a:pt x="196" y="81"/>
                  </a:cubicBezTo>
                  <a:cubicBezTo>
                    <a:pt x="194" y="84"/>
                    <a:pt x="185" y="81"/>
                    <a:pt x="182" y="83"/>
                  </a:cubicBezTo>
                  <a:cubicBezTo>
                    <a:pt x="179" y="86"/>
                    <a:pt x="178" y="94"/>
                    <a:pt x="175" y="96"/>
                  </a:cubicBezTo>
                  <a:cubicBezTo>
                    <a:pt x="174" y="97"/>
                    <a:pt x="171" y="98"/>
                    <a:pt x="170" y="97"/>
                  </a:cubicBezTo>
                  <a:cubicBezTo>
                    <a:pt x="167" y="95"/>
                    <a:pt x="173" y="85"/>
                    <a:pt x="170" y="82"/>
                  </a:cubicBezTo>
                  <a:cubicBezTo>
                    <a:pt x="166" y="77"/>
                    <a:pt x="124" y="78"/>
                    <a:pt x="166" y="57"/>
                  </a:cubicBezTo>
                  <a:cubicBezTo>
                    <a:pt x="170" y="55"/>
                    <a:pt x="179" y="47"/>
                    <a:pt x="183" y="49"/>
                  </a:cubicBezTo>
                  <a:cubicBezTo>
                    <a:pt x="185" y="50"/>
                    <a:pt x="184" y="56"/>
                    <a:pt x="185" y="57"/>
                  </a:cubicBezTo>
                  <a:cubicBezTo>
                    <a:pt x="187" y="58"/>
                    <a:pt x="191" y="57"/>
                    <a:pt x="192" y="56"/>
                  </a:cubicBezTo>
                  <a:cubicBezTo>
                    <a:pt x="193" y="54"/>
                    <a:pt x="192" y="50"/>
                    <a:pt x="193" y="49"/>
                  </a:cubicBezTo>
                  <a:cubicBezTo>
                    <a:pt x="195" y="48"/>
                    <a:pt x="198" y="51"/>
                    <a:pt x="200" y="50"/>
                  </a:cubicBezTo>
                  <a:cubicBezTo>
                    <a:pt x="203" y="48"/>
                    <a:pt x="206" y="40"/>
                    <a:pt x="209" y="38"/>
                  </a:cubicBezTo>
                  <a:cubicBezTo>
                    <a:pt x="213" y="35"/>
                    <a:pt x="229" y="35"/>
                    <a:pt x="229" y="35"/>
                  </a:cubicBezTo>
                  <a:cubicBezTo>
                    <a:pt x="229" y="35"/>
                    <a:pt x="233" y="38"/>
                    <a:pt x="233" y="40"/>
                  </a:cubicBezTo>
                  <a:cubicBezTo>
                    <a:pt x="232" y="45"/>
                    <a:pt x="216" y="47"/>
                    <a:pt x="217" y="52"/>
                  </a:cubicBezTo>
                  <a:cubicBezTo>
                    <a:pt x="219" y="58"/>
                    <a:pt x="235" y="60"/>
                    <a:pt x="241" y="58"/>
                  </a:cubicBezTo>
                  <a:cubicBezTo>
                    <a:pt x="242" y="57"/>
                    <a:pt x="242" y="52"/>
                    <a:pt x="244" y="51"/>
                  </a:cubicBezTo>
                  <a:cubicBezTo>
                    <a:pt x="246" y="49"/>
                    <a:pt x="254" y="52"/>
                    <a:pt x="256" y="50"/>
                  </a:cubicBezTo>
                  <a:cubicBezTo>
                    <a:pt x="258" y="48"/>
                    <a:pt x="259" y="43"/>
                    <a:pt x="258" y="41"/>
                  </a:cubicBezTo>
                  <a:cubicBezTo>
                    <a:pt x="258" y="40"/>
                    <a:pt x="253" y="41"/>
                    <a:pt x="252" y="39"/>
                  </a:cubicBezTo>
                  <a:cubicBezTo>
                    <a:pt x="251" y="38"/>
                    <a:pt x="252" y="30"/>
                    <a:pt x="252" y="30"/>
                  </a:cubicBezTo>
                  <a:cubicBezTo>
                    <a:pt x="252" y="30"/>
                    <a:pt x="215" y="0"/>
                    <a:pt x="201" y="26"/>
                  </a:cubicBezTo>
                  <a:cubicBezTo>
                    <a:pt x="199" y="29"/>
                    <a:pt x="202" y="35"/>
                    <a:pt x="200" y="37"/>
                  </a:cubicBezTo>
                  <a:cubicBezTo>
                    <a:pt x="198" y="39"/>
                    <a:pt x="191" y="39"/>
                    <a:pt x="189" y="37"/>
                  </a:cubicBezTo>
                  <a:cubicBezTo>
                    <a:pt x="188" y="35"/>
                    <a:pt x="188" y="30"/>
                    <a:pt x="189" y="28"/>
                  </a:cubicBezTo>
                  <a:cubicBezTo>
                    <a:pt x="190" y="26"/>
                    <a:pt x="198" y="24"/>
                    <a:pt x="198" y="22"/>
                  </a:cubicBezTo>
                  <a:cubicBezTo>
                    <a:pt x="196" y="17"/>
                    <a:pt x="182" y="18"/>
                    <a:pt x="178" y="21"/>
                  </a:cubicBezTo>
                  <a:cubicBezTo>
                    <a:pt x="176" y="22"/>
                    <a:pt x="172" y="26"/>
                    <a:pt x="173" y="28"/>
                  </a:cubicBezTo>
                  <a:cubicBezTo>
                    <a:pt x="174" y="29"/>
                    <a:pt x="177" y="28"/>
                    <a:pt x="178" y="29"/>
                  </a:cubicBezTo>
                  <a:cubicBezTo>
                    <a:pt x="179" y="30"/>
                    <a:pt x="180" y="35"/>
                    <a:pt x="179" y="36"/>
                  </a:cubicBezTo>
                  <a:cubicBezTo>
                    <a:pt x="177" y="38"/>
                    <a:pt x="169" y="34"/>
                    <a:pt x="167" y="36"/>
                  </a:cubicBezTo>
                  <a:cubicBezTo>
                    <a:pt x="166" y="36"/>
                    <a:pt x="167" y="39"/>
                    <a:pt x="166" y="40"/>
                  </a:cubicBezTo>
                  <a:cubicBezTo>
                    <a:pt x="163" y="43"/>
                    <a:pt x="151" y="44"/>
                    <a:pt x="148" y="40"/>
                  </a:cubicBezTo>
                  <a:cubicBezTo>
                    <a:pt x="147" y="39"/>
                    <a:pt x="147" y="34"/>
                    <a:pt x="149" y="33"/>
                  </a:cubicBezTo>
                  <a:cubicBezTo>
                    <a:pt x="151" y="31"/>
                    <a:pt x="159" y="34"/>
                    <a:pt x="161" y="33"/>
                  </a:cubicBezTo>
                  <a:cubicBezTo>
                    <a:pt x="164" y="31"/>
                    <a:pt x="168" y="27"/>
                    <a:pt x="168" y="24"/>
                  </a:cubicBezTo>
                  <a:cubicBezTo>
                    <a:pt x="167" y="23"/>
                    <a:pt x="164" y="20"/>
                    <a:pt x="163" y="21"/>
                  </a:cubicBezTo>
                  <a:cubicBezTo>
                    <a:pt x="161" y="21"/>
                    <a:pt x="159" y="24"/>
                    <a:pt x="158" y="25"/>
                  </a:cubicBezTo>
                  <a:cubicBezTo>
                    <a:pt x="156" y="27"/>
                    <a:pt x="158" y="27"/>
                    <a:pt x="147" y="18"/>
                  </a:cubicBezTo>
                  <a:cubicBezTo>
                    <a:pt x="143" y="15"/>
                    <a:pt x="128" y="18"/>
                    <a:pt x="128" y="18"/>
                  </a:cubicBezTo>
                  <a:cubicBezTo>
                    <a:pt x="118" y="28"/>
                    <a:pt x="118" y="28"/>
                    <a:pt x="118" y="28"/>
                  </a:cubicBezTo>
                  <a:cubicBezTo>
                    <a:pt x="126" y="28"/>
                    <a:pt x="126" y="28"/>
                    <a:pt x="126" y="28"/>
                  </a:cubicBezTo>
                  <a:cubicBezTo>
                    <a:pt x="123" y="35"/>
                    <a:pt x="123" y="35"/>
                    <a:pt x="123" y="35"/>
                  </a:cubicBezTo>
                  <a:cubicBezTo>
                    <a:pt x="123" y="35"/>
                    <a:pt x="134" y="34"/>
                    <a:pt x="137" y="36"/>
                  </a:cubicBezTo>
                  <a:cubicBezTo>
                    <a:pt x="137" y="37"/>
                    <a:pt x="137" y="39"/>
                    <a:pt x="136" y="40"/>
                  </a:cubicBezTo>
                  <a:cubicBezTo>
                    <a:pt x="133" y="43"/>
                    <a:pt x="120" y="43"/>
                    <a:pt x="120" y="43"/>
                  </a:cubicBezTo>
                  <a:cubicBezTo>
                    <a:pt x="116" y="35"/>
                    <a:pt x="116" y="35"/>
                    <a:pt x="116" y="35"/>
                  </a:cubicBezTo>
                  <a:cubicBezTo>
                    <a:pt x="104" y="32"/>
                    <a:pt x="104" y="32"/>
                    <a:pt x="104" y="32"/>
                  </a:cubicBezTo>
                  <a:cubicBezTo>
                    <a:pt x="96" y="31"/>
                    <a:pt x="96" y="31"/>
                    <a:pt x="96" y="31"/>
                  </a:cubicBezTo>
                  <a:cubicBezTo>
                    <a:pt x="55" y="57"/>
                    <a:pt x="22" y="93"/>
                    <a:pt x="0" y="136"/>
                  </a:cubicBezTo>
                  <a:cubicBezTo>
                    <a:pt x="1" y="139"/>
                    <a:pt x="1" y="139"/>
                    <a:pt x="1" y="139"/>
                  </a:cubicBezTo>
                  <a:cubicBezTo>
                    <a:pt x="1" y="139"/>
                    <a:pt x="2" y="152"/>
                    <a:pt x="12" y="162"/>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2" name="Google Shape;5330;p34">
              <a:extLst>
                <a:ext uri="{FF2B5EF4-FFF2-40B4-BE49-F238E27FC236}">
                  <a16:creationId xmlns:a16="http://schemas.microsoft.com/office/drawing/2014/main" id="{85EBEE34-94EB-486B-AE04-D62A86D62533}"/>
                </a:ext>
              </a:extLst>
            </p:cNvPr>
            <p:cNvSpPr/>
            <p:nvPr/>
          </p:nvSpPr>
          <p:spPr>
            <a:xfrm>
              <a:off x="3764" y="1932"/>
              <a:ext cx="18" cy="12"/>
            </a:xfrm>
            <a:prstGeom prst="ellipse">
              <a:avLst/>
            </a:pr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3" name="Google Shape;5331;p34">
              <a:extLst>
                <a:ext uri="{FF2B5EF4-FFF2-40B4-BE49-F238E27FC236}">
                  <a16:creationId xmlns:a16="http://schemas.microsoft.com/office/drawing/2014/main" id="{F8B620D6-9510-48F4-850D-6DA7D3E947B8}"/>
                </a:ext>
              </a:extLst>
            </p:cNvPr>
            <p:cNvSpPr/>
            <p:nvPr/>
          </p:nvSpPr>
          <p:spPr>
            <a:xfrm>
              <a:off x="3787" y="1918"/>
              <a:ext cx="31" cy="24"/>
            </a:xfrm>
            <a:custGeom>
              <a:avLst/>
              <a:gdLst/>
              <a:ahLst/>
              <a:cxnLst/>
              <a:rect l="l" t="t" r="r" b="b"/>
              <a:pathLst>
                <a:path w="18" h="14" extrusionOk="0">
                  <a:moveTo>
                    <a:pt x="8" y="6"/>
                  </a:moveTo>
                  <a:cubicBezTo>
                    <a:pt x="7" y="7"/>
                    <a:pt x="2" y="4"/>
                    <a:pt x="1" y="6"/>
                  </a:cubicBezTo>
                  <a:cubicBezTo>
                    <a:pt x="0" y="7"/>
                    <a:pt x="2" y="11"/>
                    <a:pt x="3" y="12"/>
                  </a:cubicBezTo>
                  <a:cubicBezTo>
                    <a:pt x="4" y="13"/>
                    <a:pt x="7" y="14"/>
                    <a:pt x="9" y="13"/>
                  </a:cubicBezTo>
                  <a:cubicBezTo>
                    <a:pt x="10" y="13"/>
                    <a:pt x="9" y="9"/>
                    <a:pt x="11" y="8"/>
                  </a:cubicBezTo>
                  <a:cubicBezTo>
                    <a:pt x="12" y="7"/>
                    <a:pt x="15" y="11"/>
                    <a:pt x="16" y="10"/>
                  </a:cubicBezTo>
                  <a:cubicBezTo>
                    <a:pt x="18" y="9"/>
                    <a:pt x="18" y="3"/>
                    <a:pt x="16" y="1"/>
                  </a:cubicBezTo>
                  <a:cubicBezTo>
                    <a:pt x="15" y="0"/>
                    <a:pt x="11" y="0"/>
                    <a:pt x="10" y="1"/>
                  </a:cubicBezTo>
                  <a:cubicBezTo>
                    <a:pt x="9" y="2"/>
                    <a:pt x="9" y="5"/>
                    <a:pt x="8" y="6"/>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4" name="Google Shape;5332;p34">
              <a:extLst>
                <a:ext uri="{FF2B5EF4-FFF2-40B4-BE49-F238E27FC236}">
                  <a16:creationId xmlns:a16="http://schemas.microsoft.com/office/drawing/2014/main" id="{22EE41F6-C78F-4B21-A230-29C134631F65}"/>
                </a:ext>
              </a:extLst>
            </p:cNvPr>
            <p:cNvSpPr/>
            <p:nvPr/>
          </p:nvSpPr>
          <p:spPr>
            <a:xfrm>
              <a:off x="4010" y="1808"/>
              <a:ext cx="251" cy="184"/>
            </a:xfrm>
            <a:custGeom>
              <a:avLst/>
              <a:gdLst/>
              <a:ahLst/>
              <a:cxnLst/>
              <a:rect l="l" t="t" r="r" b="b"/>
              <a:pathLst>
                <a:path w="146" h="107" extrusionOk="0">
                  <a:moveTo>
                    <a:pt x="55" y="23"/>
                  </a:moveTo>
                  <a:cubicBezTo>
                    <a:pt x="56" y="25"/>
                    <a:pt x="56" y="30"/>
                    <a:pt x="58" y="32"/>
                  </a:cubicBezTo>
                  <a:cubicBezTo>
                    <a:pt x="61" y="33"/>
                    <a:pt x="67" y="28"/>
                    <a:pt x="69" y="30"/>
                  </a:cubicBezTo>
                  <a:cubicBezTo>
                    <a:pt x="72" y="31"/>
                    <a:pt x="72" y="39"/>
                    <a:pt x="70" y="41"/>
                  </a:cubicBezTo>
                  <a:cubicBezTo>
                    <a:pt x="66" y="45"/>
                    <a:pt x="54" y="40"/>
                    <a:pt x="50" y="43"/>
                  </a:cubicBezTo>
                  <a:cubicBezTo>
                    <a:pt x="46" y="45"/>
                    <a:pt x="43" y="55"/>
                    <a:pt x="39" y="57"/>
                  </a:cubicBezTo>
                  <a:cubicBezTo>
                    <a:pt x="36" y="59"/>
                    <a:pt x="28" y="55"/>
                    <a:pt x="26" y="57"/>
                  </a:cubicBezTo>
                  <a:cubicBezTo>
                    <a:pt x="24" y="59"/>
                    <a:pt x="23" y="66"/>
                    <a:pt x="24" y="69"/>
                  </a:cubicBezTo>
                  <a:cubicBezTo>
                    <a:pt x="25" y="70"/>
                    <a:pt x="28" y="69"/>
                    <a:pt x="29" y="70"/>
                  </a:cubicBezTo>
                  <a:cubicBezTo>
                    <a:pt x="30" y="72"/>
                    <a:pt x="30" y="76"/>
                    <a:pt x="29" y="78"/>
                  </a:cubicBezTo>
                  <a:cubicBezTo>
                    <a:pt x="25" y="81"/>
                    <a:pt x="14" y="77"/>
                    <a:pt x="9" y="77"/>
                  </a:cubicBezTo>
                  <a:cubicBezTo>
                    <a:pt x="6" y="77"/>
                    <a:pt x="0" y="78"/>
                    <a:pt x="1" y="85"/>
                  </a:cubicBezTo>
                  <a:cubicBezTo>
                    <a:pt x="1" y="89"/>
                    <a:pt x="0" y="97"/>
                    <a:pt x="3" y="100"/>
                  </a:cubicBezTo>
                  <a:cubicBezTo>
                    <a:pt x="5" y="102"/>
                    <a:pt x="11" y="104"/>
                    <a:pt x="13" y="104"/>
                  </a:cubicBezTo>
                  <a:cubicBezTo>
                    <a:pt x="18" y="103"/>
                    <a:pt x="27" y="99"/>
                    <a:pt x="30" y="96"/>
                  </a:cubicBezTo>
                  <a:cubicBezTo>
                    <a:pt x="34" y="92"/>
                    <a:pt x="38" y="81"/>
                    <a:pt x="43" y="79"/>
                  </a:cubicBezTo>
                  <a:cubicBezTo>
                    <a:pt x="46" y="78"/>
                    <a:pt x="52" y="82"/>
                    <a:pt x="55" y="81"/>
                  </a:cubicBezTo>
                  <a:cubicBezTo>
                    <a:pt x="58" y="80"/>
                    <a:pt x="59" y="72"/>
                    <a:pt x="62" y="73"/>
                  </a:cubicBezTo>
                  <a:cubicBezTo>
                    <a:pt x="64" y="73"/>
                    <a:pt x="63" y="79"/>
                    <a:pt x="64" y="80"/>
                  </a:cubicBezTo>
                  <a:cubicBezTo>
                    <a:pt x="67" y="85"/>
                    <a:pt x="80" y="87"/>
                    <a:pt x="82" y="91"/>
                  </a:cubicBezTo>
                  <a:cubicBezTo>
                    <a:pt x="83" y="94"/>
                    <a:pt x="78" y="100"/>
                    <a:pt x="79" y="102"/>
                  </a:cubicBezTo>
                  <a:cubicBezTo>
                    <a:pt x="80" y="102"/>
                    <a:pt x="81" y="103"/>
                    <a:pt x="81" y="102"/>
                  </a:cubicBezTo>
                  <a:cubicBezTo>
                    <a:pt x="85" y="101"/>
                    <a:pt x="89" y="92"/>
                    <a:pt x="89" y="92"/>
                  </a:cubicBezTo>
                  <a:cubicBezTo>
                    <a:pt x="89" y="92"/>
                    <a:pt x="78" y="83"/>
                    <a:pt x="75" y="79"/>
                  </a:cubicBezTo>
                  <a:cubicBezTo>
                    <a:pt x="74" y="78"/>
                    <a:pt x="72" y="73"/>
                    <a:pt x="73" y="72"/>
                  </a:cubicBezTo>
                  <a:cubicBezTo>
                    <a:pt x="75" y="69"/>
                    <a:pt x="82" y="70"/>
                    <a:pt x="84" y="71"/>
                  </a:cubicBezTo>
                  <a:cubicBezTo>
                    <a:pt x="88" y="72"/>
                    <a:pt x="94" y="78"/>
                    <a:pt x="95" y="81"/>
                  </a:cubicBezTo>
                  <a:cubicBezTo>
                    <a:pt x="96" y="84"/>
                    <a:pt x="95" y="90"/>
                    <a:pt x="97" y="93"/>
                  </a:cubicBezTo>
                  <a:cubicBezTo>
                    <a:pt x="98" y="96"/>
                    <a:pt x="104" y="103"/>
                    <a:pt x="107" y="101"/>
                  </a:cubicBezTo>
                  <a:cubicBezTo>
                    <a:pt x="112" y="99"/>
                    <a:pt x="108" y="90"/>
                    <a:pt x="117" y="85"/>
                  </a:cubicBezTo>
                  <a:cubicBezTo>
                    <a:pt x="117" y="85"/>
                    <a:pt x="117" y="93"/>
                    <a:pt x="118" y="96"/>
                  </a:cubicBezTo>
                  <a:cubicBezTo>
                    <a:pt x="119" y="99"/>
                    <a:pt x="122" y="103"/>
                    <a:pt x="124" y="105"/>
                  </a:cubicBezTo>
                  <a:cubicBezTo>
                    <a:pt x="129" y="107"/>
                    <a:pt x="146" y="103"/>
                    <a:pt x="146" y="103"/>
                  </a:cubicBezTo>
                  <a:cubicBezTo>
                    <a:pt x="129" y="63"/>
                    <a:pt x="102" y="27"/>
                    <a:pt x="68" y="0"/>
                  </a:cubicBezTo>
                  <a:cubicBezTo>
                    <a:pt x="66" y="5"/>
                    <a:pt x="66" y="5"/>
                    <a:pt x="66" y="5"/>
                  </a:cubicBezTo>
                  <a:cubicBezTo>
                    <a:pt x="66" y="5"/>
                    <a:pt x="42" y="8"/>
                    <a:pt x="55" y="23"/>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sp>
          <p:nvSpPr>
            <p:cNvPr id="15" name="Google Shape;5333;p34">
              <a:extLst>
                <a:ext uri="{FF2B5EF4-FFF2-40B4-BE49-F238E27FC236}">
                  <a16:creationId xmlns:a16="http://schemas.microsoft.com/office/drawing/2014/main" id="{8830F10B-9C70-4A13-8C13-BBB800AC9B2D}"/>
                </a:ext>
              </a:extLst>
            </p:cNvPr>
            <p:cNvSpPr/>
            <p:nvPr/>
          </p:nvSpPr>
          <p:spPr>
            <a:xfrm>
              <a:off x="3948" y="1973"/>
              <a:ext cx="348" cy="465"/>
            </a:xfrm>
            <a:custGeom>
              <a:avLst/>
              <a:gdLst/>
              <a:ahLst/>
              <a:cxnLst/>
              <a:rect l="l" t="t" r="r" b="b"/>
              <a:pathLst>
                <a:path w="202" h="270" extrusionOk="0">
                  <a:moveTo>
                    <a:pt x="189" y="29"/>
                  </a:moveTo>
                  <a:cubicBezTo>
                    <a:pt x="189" y="29"/>
                    <a:pt x="167" y="32"/>
                    <a:pt x="159" y="30"/>
                  </a:cubicBezTo>
                  <a:cubicBezTo>
                    <a:pt x="156" y="28"/>
                    <a:pt x="153" y="22"/>
                    <a:pt x="149" y="21"/>
                  </a:cubicBezTo>
                  <a:cubicBezTo>
                    <a:pt x="146" y="20"/>
                    <a:pt x="138" y="19"/>
                    <a:pt x="135" y="21"/>
                  </a:cubicBezTo>
                  <a:cubicBezTo>
                    <a:pt x="134" y="22"/>
                    <a:pt x="135" y="27"/>
                    <a:pt x="134" y="28"/>
                  </a:cubicBezTo>
                  <a:cubicBezTo>
                    <a:pt x="128" y="34"/>
                    <a:pt x="113" y="31"/>
                    <a:pt x="101" y="20"/>
                  </a:cubicBezTo>
                  <a:cubicBezTo>
                    <a:pt x="99" y="18"/>
                    <a:pt x="104" y="8"/>
                    <a:pt x="101" y="6"/>
                  </a:cubicBezTo>
                  <a:cubicBezTo>
                    <a:pt x="96" y="0"/>
                    <a:pt x="78" y="5"/>
                    <a:pt x="70" y="8"/>
                  </a:cubicBezTo>
                  <a:cubicBezTo>
                    <a:pt x="68" y="9"/>
                    <a:pt x="65" y="12"/>
                    <a:pt x="63" y="13"/>
                  </a:cubicBezTo>
                  <a:cubicBezTo>
                    <a:pt x="58" y="14"/>
                    <a:pt x="47" y="12"/>
                    <a:pt x="43" y="13"/>
                  </a:cubicBezTo>
                  <a:cubicBezTo>
                    <a:pt x="39" y="14"/>
                    <a:pt x="33" y="18"/>
                    <a:pt x="31" y="21"/>
                  </a:cubicBezTo>
                  <a:cubicBezTo>
                    <a:pt x="30" y="24"/>
                    <a:pt x="33" y="31"/>
                    <a:pt x="31" y="34"/>
                  </a:cubicBezTo>
                  <a:cubicBezTo>
                    <a:pt x="27" y="42"/>
                    <a:pt x="6" y="47"/>
                    <a:pt x="3" y="55"/>
                  </a:cubicBezTo>
                  <a:cubicBezTo>
                    <a:pt x="2" y="57"/>
                    <a:pt x="3" y="62"/>
                    <a:pt x="4" y="63"/>
                  </a:cubicBezTo>
                  <a:cubicBezTo>
                    <a:pt x="5" y="64"/>
                    <a:pt x="9" y="63"/>
                    <a:pt x="10" y="64"/>
                  </a:cubicBezTo>
                  <a:cubicBezTo>
                    <a:pt x="11" y="66"/>
                    <a:pt x="10" y="72"/>
                    <a:pt x="8" y="74"/>
                  </a:cubicBezTo>
                  <a:cubicBezTo>
                    <a:pt x="8" y="75"/>
                    <a:pt x="4" y="74"/>
                    <a:pt x="4" y="75"/>
                  </a:cubicBezTo>
                  <a:cubicBezTo>
                    <a:pt x="0" y="79"/>
                    <a:pt x="1" y="92"/>
                    <a:pt x="3" y="98"/>
                  </a:cubicBezTo>
                  <a:cubicBezTo>
                    <a:pt x="6" y="107"/>
                    <a:pt x="20" y="124"/>
                    <a:pt x="29" y="128"/>
                  </a:cubicBezTo>
                  <a:cubicBezTo>
                    <a:pt x="32" y="129"/>
                    <a:pt x="39" y="129"/>
                    <a:pt x="41" y="127"/>
                  </a:cubicBezTo>
                  <a:cubicBezTo>
                    <a:pt x="42" y="127"/>
                    <a:pt x="41" y="124"/>
                    <a:pt x="41" y="124"/>
                  </a:cubicBezTo>
                  <a:cubicBezTo>
                    <a:pt x="45" y="121"/>
                    <a:pt x="57" y="126"/>
                    <a:pt x="61" y="124"/>
                  </a:cubicBezTo>
                  <a:cubicBezTo>
                    <a:pt x="63" y="123"/>
                    <a:pt x="64" y="119"/>
                    <a:pt x="65" y="118"/>
                  </a:cubicBezTo>
                  <a:cubicBezTo>
                    <a:pt x="68" y="117"/>
                    <a:pt x="75" y="116"/>
                    <a:pt x="78" y="118"/>
                  </a:cubicBezTo>
                  <a:cubicBezTo>
                    <a:pt x="80" y="119"/>
                    <a:pt x="82" y="125"/>
                    <a:pt x="84" y="126"/>
                  </a:cubicBezTo>
                  <a:cubicBezTo>
                    <a:pt x="87" y="128"/>
                    <a:pt x="96" y="124"/>
                    <a:pt x="98" y="126"/>
                  </a:cubicBezTo>
                  <a:cubicBezTo>
                    <a:pt x="103" y="130"/>
                    <a:pt x="98" y="145"/>
                    <a:pt x="100" y="151"/>
                  </a:cubicBezTo>
                  <a:cubicBezTo>
                    <a:pt x="102" y="159"/>
                    <a:pt x="116" y="172"/>
                    <a:pt x="116" y="181"/>
                  </a:cubicBezTo>
                  <a:cubicBezTo>
                    <a:pt x="116" y="186"/>
                    <a:pt x="108" y="195"/>
                    <a:pt x="107" y="200"/>
                  </a:cubicBezTo>
                  <a:cubicBezTo>
                    <a:pt x="107" y="203"/>
                    <a:pt x="106" y="208"/>
                    <a:pt x="107" y="210"/>
                  </a:cubicBezTo>
                  <a:cubicBezTo>
                    <a:pt x="108" y="213"/>
                    <a:pt x="115" y="215"/>
                    <a:pt x="116" y="217"/>
                  </a:cubicBezTo>
                  <a:cubicBezTo>
                    <a:pt x="118" y="222"/>
                    <a:pt x="114" y="233"/>
                    <a:pt x="115" y="238"/>
                  </a:cubicBezTo>
                  <a:cubicBezTo>
                    <a:pt x="117" y="241"/>
                    <a:pt x="123" y="245"/>
                    <a:pt x="124" y="249"/>
                  </a:cubicBezTo>
                  <a:cubicBezTo>
                    <a:pt x="126" y="254"/>
                    <a:pt x="124" y="270"/>
                    <a:pt x="124" y="270"/>
                  </a:cubicBezTo>
                  <a:cubicBezTo>
                    <a:pt x="147" y="270"/>
                    <a:pt x="147" y="270"/>
                    <a:pt x="147" y="270"/>
                  </a:cubicBezTo>
                  <a:cubicBezTo>
                    <a:pt x="181" y="226"/>
                    <a:pt x="202" y="170"/>
                    <a:pt x="202" y="109"/>
                  </a:cubicBezTo>
                  <a:cubicBezTo>
                    <a:pt x="202" y="81"/>
                    <a:pt x="198" y="54"/>
                    <a:pt x="189" y="29"/>
                  </a:cubicBezTo>
                  <a:close/>
                </a:path>
              </a:pathLst>
            </a:custGeom>
            <a:solidFill>
              <a:srgbClr val="3EA92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351">
                <a:solidFill>
                  <a:schemeClr val="dk1"/>
                </a:solidFill>
                <a:latin typeface="Tajawal"/>
                <a:ea typeface="Tajawal"/>
                <a:cs typeface="Tajawal"/>
                <a:sym typeface="Tajawal"/>
              </a:endParaRPr>
            </a:p>
          </p:txBody>
        </p:sp>
      </p:grpSp>
      <p:pic>
        <p:nvPicPr>
          <p:cNvPr id="16" name="!!مورف55">
            <a:extLst>
              <a:ext uri="{FF2B5EF4-FFF2-40B4-BE49-F238E27FC236}">
                <a16:creationId xmlns:a16="http://schemas.microsoft.com/office/drawing/2014/main" id="{3438D680-3DEE-41EC-A60E-70FC73C0E630}"/>
              </a:ext>
            </a:extLst>
          </p:cNvPr>
          <p:cNvPicPr>
            <a:picLocks noChangeAspect="1"/>
          </p:cNvPicPr>
          <p:nvPr/>
        </p:nvPicPr>
        <p:blipFill rotWithShape="1">
          <a:blip r:embed="rId2">
            <a:duotone>
              <a:prstClr val="black"/>
              <a:schemeClr val="accent3">
                <a:tint val="45000"/>
                <a:satMod val="400000"/>
              </a:schemeClr>
            </a:duotone>
          </a:blip>
          <a:srcRect l="-4901" t="-5330" r="-2016" b="-19707"/>
          <a:stretch/>
        </p:blipFill>
        <p:spPr>
          <a:xfrm rot="12354065">
            <a:off x="2126125" y="129927"/>
            <a:ext cx="1035863" cy="1213641"/>
          </a:xfrm>
          <a:prstGeom prst="rect">
            <a:avLst/>
          </a:prstGeom>
        </p:spPr>
      </p:pic>
    </p:spTree>
    <p:extLst>
      <p:ext uri="{BB962C8B-B14F-4D97-AF65-F5344CB8AC3E}">
        <p14:creationId xmlns:p14="http://schemas.microsoft.com/office/powerpoint/2010/main" val="3899189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83A271D-E039-40E4-BCBB-FC203A904709}"/>
              </a:ext>
            </a:extLst>
          </p:cNvPr>
          <p:cNvSpPr txBox="1"/>
          <p:nvPr/>
        </p:nvSpPr>
        <p:spPr>
          <a:xfrm>
            <a:off x="4199745" y="1411786"/>
            <a:ext cx="3792511" cy="769441"/>
          </a:xfrm>
          <a:prstGeom prst="rect">
            <a:avLst/>
          </a:prstGeom>
          <a:noFill/>
        </p:spPr>
        <p:txBody>
          <a:bodyPr wrap="square">
            <a:spAutoFit/>
          </a:bodyPr>
          <a:lstStyle/>
          <a:p>
            <a:pPr algn="ctr"/>
            <a:r>
              <a:rPr lang="ar-SA" sz="4400" dirty="0">
                <a:solidFill>
                  <a:srgbClr val="8CEEF8"/>
                </a:solidFill>
              </a:rPr>
              <a:t>انتهى الدرس </a:t>
            </a:r>
          </a:p>
        </p:txBody>
      </p:sp>
      <p:sp>
        <p:nvSpPr>
          <p:cNvPr id="7" name="مربع نص 6">
            <a:extLst>
              <a:ext uri="{FF2B5EF4-FFF2-40B4-BE49-F238E27FC236}">
                <a16:creationId xmlns:a16="http://schemas.microsoft.com/office/drawing/2014/main" id="{FED7D23E-8B8E-4416-AB29-F664A2D0E83C}"/>
              </a:ext>
            </a:extLst>
          </p:cNvPr>
          <p:cNvSpPr txBox="1"/>
          <p:nvPr/>
        </p:nvSpPr>
        <p:spPr>
          <a:xfrm>
            <a:off x="3886198" y="3457625"/>
            <a:ext cx="4419599" cy="461665"/>
          </a:xfrm>
          <a:prstGeom prst="rect">
            <a:avLst/>
          </a:prstGeom>
          <a:noFill/>
        </p:spPr>
        <p:txBody>
          <a:bodyPr wrap="square">
            <a:spAutoFit/>
          </a:bodyPr>
          <a:lstStyle/>
          <a:p>
            <a:r>
              <a:rPr lang="ar-SA" sz="2400" dirty="0">
                <a:solidFill>
                  <a:srgbClr val="8CEEF8"/>
                </a:solidFill>
              </a:rPr>
              <a:t>مع اطيب التمنيات لكم بالتوفيق </a:t>
            </a:r>
          </a:p>
        </p:txBody>
      </p:sp>
      <p:sp>
        <p:nvSpPr>
          <p:cNvPr id="9" name="مربع نص 8">
            <a:extLst>
              <a:ext uri="{FF2B5EF4-FFF2-40B4-BE49-F238E27FC236}">
                <a16:creationId xmlns:a16="http://schemas.microsoft.com/office/drawing/2014/main" id="{A91A04DC-6C12-4CFF-A2E4-CE2E13121D3F}"/>
              </a:ext>
            </a:extLst>
          </p:cNvPr>
          <p:cNvSpPr txBox="1"/>
          <p:nvPr/>
        </p:nvSpPr>
        <p:spPr>
          <a:xfrm>
            <a:off x="4711283" y="4664652"/>
            <a:ext cx="2769431" cy="369332"/>
          </a:xfrm>
          <a:prstGeom prst="rect">
            <a:avLst/>
          </a:prstGeom>
          <a:noFill/>
        </p:spPr>
        <p:txBody>
          <a:bodyPr wrap="square">
            <a:spAutoFit/>
          </a:bodyPr>
          <a:lstStyle/>
          <a:p>
            <a:r>
              <a:rPr lang="ar-SA" sz="1800" dirty="0">
                <a:solidFill>
                  <a:srgbClr val="8CEEF8"/>
                </a:solidFill>
              </a:rPr>
              <a:t>أ . يوسف سليمان البلوي </a:t>
            </a:r>
          </a:p>
        </p:txBody>
      </p:sp>
    </p:spTree>
    <p:extLst>
      <p:ext uri="{BB962C8B-B14F-4D97-AF65-F5344CB8AC3E}">
        <p14:creationId xmlns:p14="http://schemas.microsoft.com/office/powerpoint/2010/main" val="934120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مربع نص 198">
            <a:extLst>
              <a:ext uri="{FF2B5EF4-FFF2-40B4-BE49-F238E27FC236}">
                <a16:creationId xmlns:a16="http://schemas.microsoft.com/office/drawing/2014/main" id="{3F4EED96-8ED4-4412-B7B4-E2C175DD3518}"/>
              </a:ext>
            </a:extLst>
          </p:cNvPr>
          <p:cNvSpPr txBox="1"/>
          <p:nvPr/>
        </p:nvSpPr>
        <p:spPr>
          <a:xfrm>
            <a:off x="6187290" y="870620"/>
            <a:ext cx="5528432" cy="830997"/>
          </a:xfrm>
          <a:prstGeom prst="rect">
            <a:avLst/>
          </a:prstGeom>
          <a:noFill/>
        </p:spPr>
        <p:txBody>
          <a:bodyPr wrap="square" rtlCol="1">
            <a:spAutoFit/>
          </a:bodyPr>
          <a:lstStyle/>
          <a:p>
            <a:pPr algn="ctr"/>
            <a:r>
              <a:rPr lang="ar-SA" sz="4800" b="1"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p>
        </p:txBody>
      </p:sp>
      <p:sp>
        <p:nvSpPr>
          <p:cNvPr id="200" name="!!morph12">
            <a:extLst>
              <a:ext uri="{FF2B5EF4-FFF2-40B4-BE49-F238E27FC236}">
                <a16:creationId xmlns:a16="http://schemas.microsoft.com/office/drawing/2014/main" id="{73C0022F-43AB-421A-8C26-C0B89AAFAE61}"/>
              </a:ext>
            </a:extLst>
          </p:cNvPr>
          <p:cNvSpPr txBox="1"/>
          <p:nvPr/>
        </p:nvSpPr>
        <p:spPr>
          <a:xfrm>
            <a:off x="5953927" y="2297921"/>
            <a:ext cx="5995157" cy="2262158"/>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b="1" dirty="0">
                <a:solidFill>
                  <a:srgbClr val="FFFFFF"/>
                </a:solidFill>
                <a:ea typeface="GE SS Two Bold" panose="020A0503020102020204" pitchFamily="18" charset="-78"/>
              </a:rPr>
              <a:t>في العام ٢٠١٨ م تم استخدام النظام السعودي لاستكشاف سطح القمر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400" b="1" dirty="0">
                <a:solidFill>
                  <a:srgbClr val="FFFFFF"/>
                </a:solidFill>
                <a:ea typeface="GE SS Two Bold" panose="020A0503020102020204" pitchFamily="18" charset="-78"/>
              </a:rPr>
              <a:t>ضمن بعثة الفضاء الصينية لتوفر بيانات علمية إضافية عن القمر </a:t>
            </a:r>
          </a:p>
        </p:txBody>
      </p:sp>
      <p:pic>
        <p:nvPicPr>
          <p:cNvPr id="6" name="!!مورف55">
            <a:extLst>
              <a:ext uri="{FF2B5EF4-FFF2-40B4-BE49-F238E27FC236}">
                <a16:creationId xmlns:a16="http://schemas.microsoft.com/office/drawing/2014/main" id="{360288CF-E098-4734-9F28-3C3935393F87}"/>
              </a:ext>
            </a:extLst>
          </p:cNvPr>
          <p:cNvPicPr>
            <a:picLocks noChangeAspect="1"/>
          </p:cNvPicPr>
          <p:nvPr/>
        </p:nvPicPr>
        <p:blipFill>
          <a:blip r:embed="rId3"/>
          <a:stretch>
            <a:fillRect/>
          </a:stretch>
        </p:blipFill>
        <p:spPr>
          <a:xfrm>
            <a:off x="1117526" y="2250379"/>
            <a:ext cx="3690692" cy="3500437"/>
          </a:xfrm>
          <a:prstGeom prst="rect">
            <a:avLst/>
          </a:prstGeom>
        </p:spPr>
      </p:pic>
      <p:pic>
        <p:nvPicPr>
          <p:cNvPr id="7" name="!!morph13">
            <a:extLst>
              <a:ext uri="{FF2B5EF4-FFF2-40B4-BE49-F238E27FC236}">
                <a16:creationId xmlns:a16="http://schemas.microsoft.com/office/drawing/2014/main" id="{5827E7CF-461F-4112-922A-122C2C8F2788}"/>
              </a:ext>
            </a:extLst>
          </p:cNvPr>
          <p:cNvPicPr>
            <a:picLocks noChangeAspect="1"/>
          </p:cNvPicPr>
          <p:nvPr/>
        </p:nvPicPr>
        <p:blipFill>
          <a:blip r:embed="rId4"/>
          <a:stretch>
            <a:fillRect/>
          </a:stretch>
        </p:blipFill>
        <p:spPr>
          <a:xfrm rot="6351953" flipH="1" flipV="1">
            <a:off x="3116989" y="172734"/>
            <a:ext cx="1719704" cy="1964131"/>
          </a:xfrm>
          <a:prstGeom prst="rect">
            <a:avLst/>
          </a:prstGeom>
        </p:spPr>
      </p:pic>
    </p:spTree>
    <p:extLst>
      <p:ext uri="{BB962C8B-B14F-4D97-AF65-F5344CB8AC3E}">
        <p14:creationId xmlns:p14="http://schemas.microsoft.com/office/powerpoint/2010/main" val="484822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مربع نص 198">
            <a:extLst>
              <a:ext uri="{FF2B5EF4-FFF2-40B4-BE49-F238E27FC236}">
                <a16:creationId xmlns:a16="http://schemas.microsoft.com/office/drawing/2014/main" id="{3F4EED96-8ED4-4412-B7B4-E2C175DD3518}"/>
              </a:ext>
            </a:extLst>
          </p:cNvPr>
          <p:cNvSpPr txBox="1"/>
          <p:nvPr/>
        </p:nvSpPr>
        <p:spPr>
          <a:xfrm>
            <a:off x="567568" y="386892"/>
            <a:ext cx="5528432" cy="830997"/>
          </a:xfrm>
          <a:prstGeom prst="rect">
            <a:avLst/>
          </a:prstGeom>
          <a:noFill/>
        </p:spPr>
        <p:txBody>
          <a:bodyPr wrap="square" rtlCol="1">
            <a:spAutoFit/>
          </a:bodyPr>
          <a:lstStyle/>
          <a:p>
            <a:pPr algn="ctr"/>
            <a:r>
              <a:rPr lang="ar-SA" sz="4800" dirty="0">
                <a:solidFill>
                  <a:srgbClr val="84ECF7"/>
                </a:solidFill>
                <a:latin typeface="Tajawal Medium" panose="00000600000000000000" pitchFamily="2" charset="-78"/>
                <a:ea typeface="GE SS Two Bold" panose="020A0503020102020204" pitchFamily="18" charset="-78"/>
                <a:cs typeface="Tajawal Medium" panose="00000600000000000000" pitchFamily="2" charset="-78"/>
              </a:rPr>
              <a:t>كيف يبدو القمر </a:t>
            </a:r>
          </a:p>
        </p:txBody>
      </p:sp>
      <p:sp>
        <p:nvSpPr>
          <p:cNvPr id="200" name="مربع نص 199">
            <a:extLst>
              <a:ext uri="{FF2B5EF4-FFF2-40B4-BE49-F238E27FC236}">
                <a16:creationId xmlns:a16="http://schemas.microsoft.com/office/drawing/2014/main" id="{73C0022F-43AB-421A-8C26-C0B89AAFAE61}"/>
              </a:ext>
            </a:extLst>
          </p:cNvPr>
          <p:cNvSpPr txBox="1"/>
          <p:nvPr/>
        </p:nvSpPr>
        <p:spPr>
          <a:xfrm>
            <a:off x="411803" y="1271021"/>
            <a:ext cx="5528433" cy="2623795"/>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latin typeface="Tajawal Medium" panose="00000600000000000000" pitchFamily="2" charset="-78"/>
                <a:ea typeface="GE SS Two Bold" panose="020A0503020102020204" pitchFamily="18" charset="-78"/>
                <a:cs typeface="Tajawal Medium" panose="00000600000000000000" pitchFamily="2" charset="-78"/>
              </a:rPr>
              <a:t>يحتوي تركيب النّظام السعودي المتطوِّر على وحدة تصوير ووحدة </a:t>
            </a:r>
          </a:p>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latin typeface="Tajawal Medium" panose="00000600000000000000" pitchFamily="2" charset="-78"/>
                <a:ea typeface="GE SS Two Bold" panose="020A0503020102020204" pitchFamily="18" charset="-78"/>
                <a:cs typeface="Tajawal Medium" panose="00000600000000000000" pitchFamily="2" charset="-78"/>
              </a:rPr>
              <a:t>معالجة بيانات تتيح إمكانية تصوير القمر بزوايا وارتفاعات مختلفة</a:t>
            </a:r>
          </a:p>
        </p:txBody>
      </p:sp>
      <p:pic>
        <p:nvPicPr>
          <p:cNvPr id="6" name="!!مورف55">
            <a:extLst>
              <a:ext uri="{FF2B5EF4-FFF2-40B4-BE49-F238E27FC236}">
                <a16:creationId xmlns:a16="http://schemas.microsoft.com/office/drawing/2014/main" id="{A83F48A1-B148-48BF-BCCF-E0CA66FC0C23}"/>
              </a:ext>
            </a:extLst>
          </p:cNvPr>
          <p:cNvPicPr>
            <a:picLocks noChangeAspect="1"/>
          </p:cNvPicPr>
          <p:nvPr/>
        </p:nvPicPr>
        <p:blipFill rotWithShape="1">
          <a:blip r:embed="rId3"/>
          <a:srcRect l="-2472" t="1" r="-1433" b="47818"/>
          <a:stretch/>
        </p:blipFill>
        <p:spPr>
          <a:xfrm>
            <a:off x="2569707" y="4275080"/>
            <a:ext cx="10262526" cy="4392055"/>
          </a:xfrm>
          <a:prstGeom prst="rect">
            <a:avLst/>
          </a:prstGeom>
        </p:spPr>
      </p:pic>
      <p:pic>
        <p:nvPicPr>
          <p:cNvPr id="7" name="!!morph13">
            <a:extLst>
              <a:ext uri="{FF2B5EF4-FFF2-40B4-BE49-F238E27FC236}">
                <a16:creationId xmlns:a16="http://schemas.microsoft.com/office/drawing/2014/main" id="{D45D5B06-ADD9-440A-8A05-A2297C01F8CE}"/>
              </a:ext>
            </a:extLst>
          </p:cNvPr>
          <p:cNvPicPr>
            <a:picLocks noChangeAspect="1"/>
          </p:cNvPicPr>
          <p:nvPr/>
        </p:nvPicPr>
        <p:blipFill>
          <a:blip r:embed="rId4"/>
          <a:stretch>
            <a:fillRect/>
          </a:stretch>
        </p:blipFill>
        <p:spPr>
          <a:xfrm rot="18653403">
            <a:off x="8420321" y="896251"/>
            <a:ext cx="2610262" cy="2763688"/>
          </a:xfrm>
          <a:prstGeom prst="rect">
            <a:avLst/>
          </a:prstGeom>
        </p:spPr>
      </p:pic>
    </p:spTree>
    <p:extLst>
      <p:ext uri="{BB962C8B-B14F-4D97-AF65-F5344CB8AC3E}">
        <p14:creationId xmlns:p14="http://schemas.microsoft.com/office/powerpoint/2010/main" val="2346087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مربع نص 198">
            <a:extLst>
              <a:ext uri="{FF2B5EF4-FFF2-40B4-BE49-F238E27FC236}">
                <a16:creationId xmlns:a16="http://schemas.microsoft.com/office/drawing/2014/main" id="{3F4EED96-8ED4-4412-B7B4-E2C175DD3518}"/>
              </a:ext>
            </a:extLst>
          </p:cNvPr>
          <p:cNvSpPr txBox="1"/>
          <p:nvPr/>
        </p:nvSpPr>
        <p:spPr>
          <a:xfrm>
            <a:off x="6096000" y="206156"/>
            <a:ext cx="5528432" cy="830997"/>
          </a:xfrm>
          <a:prstGeom prst="rect">
            <a:avLst/>
          </a:prstGeom>
          <a:noFill/>
        </p:spPr>
        <p:txBody>
          <a:bodyPr wrap="square" rtlCol="1">
            <a:spAutoFit/>
          </a:bodyPr>
          <a:lstStyle/>
          <a:p>
            <a:pPr algn="ctr"/>
            <a:r>
              <a:rPr lang="ar-SA" sz="4800" dirty="0">
                <a:solidFill>
                  <a:srgbClr val="84ECF7"/>
                </a:solidFill>
                <a:latin typeface="Tajawal Black" panose="00000500000000000000" pitchFamily="2" charset="-78"/>
                <a:ea typeface="GE SS Two Bold" panose="020A0503020102020204" pitchFamily="18" charset="-78"/>
                <a:cs typeface="Tajawal Black" panose="00000500000000000000" pitchFamily="2" charset="-78"/>
              </a:rPr>
              <a:t>كيف يبدو القمر </a:t>
            </a:r>
          </a:p>
        </p:txBody>
      </p:sp>
      <p:sp>
        <p:nvSpPr>
          <p:cNvPr id="200" name="مربع نص 199">
            <a:extLst>
              <a:ext uri="{FF2B5EF4-FFF2-40B4-BE49-F238E27FC236}">
                <a16:creationId xmlns:a16="http://schemas.microsoft.com/office/drawing/2014/main" id="{73C0022F-43AB-421A-8C26-C0B89AAFAE61}"/>
              </a:ext>
            </a:extLst>
          </p:cNvPr>
          <p:cNvSpPr txBox="1"/>
          <p:nvPr/>
        </p:nvSpPr>
        <p:spPr>
          <a:xfrm>
            <a:off x="6095999" y="1196220"/>
            <a:ext cx="5528433" cy="3270126"/>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ar-SA" sz="2800" dirty="0">
                <a:solidFill>
                  <a:srgbClr val="FFFFFF"/>
                </a:solidFill>
                <a:ea typeface="GE SS Two Bold" panose="020A0503020102020204" pitchFamily="18" charset="-78"/>
              </a:rPr>
              <a:t>تركيب النظام السعودي  يمكنه التصوير  بدقة تباين  تتفاوت وفق تغير المدار القمري من ٣٨ مترا إلى ٨٨ مترا  وعنْد الارتفاعات بين ٣٠٠ كم - ٩٠٠٠ كم وتخزينها ومعالجتها </a:t>
            </a:r>
          </a:p>
        </p:txBody>
      </p:sp>
      <p:pic>
        <p:nvPicPr>
          <p:cNvPr id="6" name="!!مورف55">
            <a:extLst>
              <a:ext uri="{FF2B5EF4-FFF2-40B4-BE49-F238E27FC236}">
                <a16:creationId xmlns:a16="http://schemas.microsoft.com/office/drawing/2014/main" id="{0A9004F3-12BF-4569-8E55-04743B263357}"/>
              </a:ext>
            </a:extLst>
          </p:cNvPr>
          <p:cNvPicPr>
            <a:picLocks noChangeAspect="1"/>
          </p:cNvPicPr>
          <p:nvPr/>
        </p:nvPicPr>
        <p:blipFill>
          <a:blip r:embed="rId3"/>
          <a:stretch>
            <a:fillRect/>
          </a:stretch>
        </p:blipFill>
        <p:spPr>
          <a:xfrm>
            <a:off x="175073" y="2535221"/>
            <a:ext cx="3886540" cy="3862249"/>
          </a:xfrm>
          <a:prstGeom prst="rect">
            <a:avLst/>
          </a:prstGeom>
        </p:spPr>
      </p:pic>
      <p:pic>
        <p:nvPicPr>
          <p:cNvPr id="7" name="!!morph13">
            <a:extLst>
              <a:ext uri="{FF2B5EF4-FFF2-40B4-BE49-F238E27FC236}">
                <a16:creationId xmlns:a16="http://schemas.microsoft.com/office/drawing/2014/main" id="{ACE59CB0-CD01-420E-A84A-F13302602B0D}"/>
              </a:ext>
            </a:extLst>
          </p:cNvPr>
          <p:cNvPicPr>
            <a:picLocks noChangeAspect="1"/>
          </p:cNvPicPr>
          <p:nvPr/>
        </p:nvPicPr>
        <p:blipFill>
          <a:blip r:embed="rId4"/>
          <a:stretch>
            <a:fillRect/>
          </a:stretch>
        </p:blipFill>
        <p:spPr>
          <a:xfrm rot="6115356" flipH="1">
            <a:off x="2033468" y="275818"/>
            <a:ext cx="1608277" cy="1807714"/>
          </a:xfrm>
          <a:prstGeom prst="rect">
            <a:avLst/>
          </a:prstGeom>
        </p:spPr>
      </p:pic>
    </p:spTree>
    <p:extLst>
      <p:ext uri="{BB962C8B-B14F-4D97-AF65-F5344CB8AC3E}">
        <p14:creationId xmlns:p14="http://schemas.microsoft.com/office/powerpoint/2010/main" val="5719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مخصص 2">
      <a:majorFont>
        <a:latin typeface="Tajawal Black"/>
        <a:ea typeface=""/>
        <a:cs typeface="Tajawal"/>
      </a:majorFont>
      <a:minorFont>
        <a:latin typeface="Tajawal"/>
        <a:ea typeface=""/>
        <a:cs typeface="Tajaw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1477</Words>
  <Application>Microsoft Office PowerPoint</Application>
  <PresentationFormat>شاشة عريضة</PresentationFormat>
  <Paragraphs>283</Paragraphs>
  <Slides>61</Slides>
  <Notes>49</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61</vt:i4>
      </vt:variant>
    </vt:vector>
  </HeadingPairs>
  <TitlesOfParts>
    <vt:vector size="68" baseType="lpstr">
      <vt:lpstr>Arial</vt:lpstr>
      <vt:lpstr>Calibri</vt:lpstr>
      <vt:lpstr>Tajawal Light</vt:lpstr>
      <vt:lpstr>Tajawal Black</vt:lpstr>
      <vt:lpstr>Tajawal</vt:lpstr>
      <vt:lpstr>Tajawal Medium</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ingez-ppt.com</dc:creator>
  <cp:lastModifiedBy>يوسف البلوي</cp:lastModifiedBy>
  <cp:revision>216</cp:revision>
  <dcterms:created xsi:type="dcterms:W3CDTF">2021-03-09T13:52:47Z</dcterms:created>
  <dcterms:modified xsi:type="dcterms:W3CDTF">2022-01-19T12:08:43Z</dcterms:modified>
</cp:coreProperties>
</file>