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5257590" y="8191972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19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ضرب عدد من رقمين في عدد من رقم واحد دون إعادة التجميع 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0.png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5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iIYljm1Fa2eR4EgHWBxy3BVPURoMGxu-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iIYljm1Fa2eR4EgHWBxy3BVPURoMGxu-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LxBivTdTM8w?playlist=LxBivTdTM8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iIYljm1Fa2eR4EgHWBxy3BVPURoMGxu-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٢١"/>
          <p:cNvSpPr txBox="1"/>
          <p:nvPr/>
        </p:nvSpPr>
        <p:spPr>
          <a:xfrm>
            <a:off x="3438776" y="11012696"/>
            <a:ext cx="1554756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٢١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٥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sp>
          <p:nvSpPr>
            <p:cNvPr id="1018" name="الضرب ف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 في عدد من رقم واحد</a:t>
              </a:r>
            </a:p>
          </p:txBody>
        </p:sp>
      </p:grpSp>
      <p:sp>
        <p:nvSpPr>
          <p:cNvPr id="1020" name="الفصل الخامس:الضرب في عدد من رقم واحد…"/>
          <p:cNvSpPr txBox="1"/>
          <p:nvPr/>
        </p:nvSpPr>
        <p:spPr>
          <a:xfrm>
            <a:off x="6679986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٥-٥</a:t>
            </a:r>
            <a:r>
              <a:rPr>
                <a:solidFill>
                  <a:srgbClr val="FF5A54"/>
                </a:solidFill>
              </a:rPr>
              <a:t>  ضرب عدد من رقمين في عدد من رقم واحد دون إعادة التجميع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7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5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7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6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63" name="تجميع"/>
          <p:cNvGrpSpPr/>
          <p:nvPr/>
        </p:nvGrpSpPr>
        <p:grpSpPr>
          <a:xfrm>
            <a:off x="1796520" y="6685406"/>
            <a:ext cx="5065387" cy="5633093"/>
            <a:chOff x="0" y="0"/>
            <a:chExt cx="5065386" cy="5633091"/>
          </a:xfrm>
        </p:grpSpPr>
        <p:sp>
          <p:nvSpPr>
            <p:cNvPr id="2061" name="مستطيل مستدير الزوايا"/>
            <p:cNvSpPr/>
            <p:nvPr/>
          </p:nvSpPr>
          <p:spPr>
            <a:xfrm>
              <a:off x="0" y="902627"/>
              <a:ext cx="3659936" cy="473046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6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24609" y="0"/>
              <a:ext cx="3040778" cy="304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4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0064629" y="6972299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65" name="IMG_3876.png" descr="IMG_3876.png"/>
          <p:cNvPicPr>
            <a:picLocks noChangeAspect="1"/>
          </p:cNvPicPr>
          <p:nvPr/>
        </p:nvPicPr>
        <p:blipFill>
          <a:blip r:embed="rId11">
            <a:extLst/>
          </a:blip>
          <a:srcRect l="53749" t="44519" r="523" b="0"/>
          <a:stretch>
            <a:fillRect/>
          </a:stretch>
        </p:blipFill>
        <p:spPr>
          <a:xfrm>
            <a:off x="9623732" y="1899443"/>
            <a:ext cx="10143404" cy="4330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8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8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7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6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7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7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7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8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8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6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6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6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6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6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6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6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9" name="IMG_3876.png" descr="IMG_3876.png"/>
          <p:cNvPicPr>
            <a:picLocks noChangeAspect="1"/>
          </p:cNvPicPr>
          <p:nvPr/>
        </p:nvPicPr>
        <p:blipFill>
          <a:blip r:embed="rId9">
            <a:extLst/>
          </a:blip>
          <a:srcRect l="53749" t="44519" r="523" b="0"/>
          <a:stretch>
            <a:fillRect/>
          </a:stretch>
        </p:blipFill>
        <p:spPr>
          <a:xfrm>
            <a:off x="9623732" y="1899443"/>
            <a:ext cx="10143404" cy="4330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8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8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7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7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7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7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7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90" name="٢٤ × ٢= ٤٨ كتابا"/>
          <p:cNvSpPr txBox="1"/>
          <p:nvPr/>
        </p:nvSpPr>
        <p:spPr>
          <a:xfrm>
            <a:off x="11511437" y="7645580"/>
            <a:ext cx="5071127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 ٢٤ × ٢= ٤٨ كتابا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9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6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6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7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27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74" name="تجميع"/>
          <p:cNvGrpSpPr/>
          <p:nvPr/>
        </p:nvGrpSpPr>
        <p:grpSpPr>
          <a:xfrm>
            <a:off x="1267739" y="7381923"/>
            <a:ext cx="4196714" cy="4667063"/>
            <a:chOff x="0" y="0"/>
            <a:chExt cx="4196713" cy="4667061"/>
          </a:xfrm>
        </p:grpSpPr>
        <p:sp>
          <p:nvSpPr>
            <p:cNvPr id="2272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7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25233" y="12253521"/>
            <a:ext cx="1911773" cy="621526"/>
            <a:chOff x="0" y="0"/>
            <a:chExt cx="1911771" cy="621525"/>
          </a:xfrm>
        </p:grpSpPr>
        <p:grpSp>
          <p:nvGrpSpPr>
            <p:cNvPr id="227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27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7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280" name="IMG_3878.png" descr="IMG_3878.png"/>
          <p:cNvPicPr>
            <a:picLocks noChangeAspect="1"/>
          </p:cNvPicPr>
          <p:nvPr/>
        </p:nvPicPr>
        <p:blipFill>
          <a:blip r:embed="rId10">
            <a:extLst/>
          </a:blip>
          <a:srcRect l="26042" t="2498" r="1883" b="85415"/>
          <a:stretch>
            <a:fillRect/>
          </a:stretch>
        </p:blipFill>
        <p:spPr>
          <a:xfrm>
            <a:off x="4955131" y="1568243"/>
            <a:ext cx="17129667" cy="1181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1" name="IMG_3878.png" descr="IMG_3878.png"/>
          <p:cNvPicPr>
            <a:picLocks noChangeAspect="1"/>
          </p:cNvPicPr>
          <p:nvPr/>
        </p:nvPicPr>
        <p:blipFill>
          <a:blip r:embed="rId10">
            <a:extLst/>
          </a:blip>
          <a:srcRect l="10312" t="14491" r="2794" b="61685"/>
          <a:stretch>
            <a:fillRect/>
          </a:stretch>
        </p:blipFill>
        <p:spPr>
          <a:xfrm>
            <a:off x="1796520" y="3345478"/>
            <a:ext cx="21349425" cy="24079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29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9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8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8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8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8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8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8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9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0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6" name="Google Shape;1046;p43"/>
          <p:cNvGrpSpPr/>
          <p:nvPr/>
        </p:nvGrpSpPr>
        <p:grpSpPr>
          <a:xfrm>
            <a:off x="21888136" y="11005829"/>
            <a:ext cx="1800576" cy="1571411"/>
            <a:chOff x="0" y="0"/>
            <a:chExt cx="1800574" cy="1571410"/>
          </a:xfrm>
        </p:grpSpPr>
        <p:sp>
          <p:nvSpPr>
            <p:cNvPr id="2303" name="Google Shape;1047;p43"/>
            <p:cNvSpPr/>
            <p:nvPr/>
          </p:nvSpPr>
          <p:spPr>
            <a:xfrm>
              <a:off x="185975" y="0"/>
              <a:ext cx="1613819" cy="107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048;p43"/>
            <p:cNvSpPr/>
            <p:nvPr/>
          </p:nvSpPr>
          <p:spPr>
            <a:xfrm>
              <a:off x="0" y="1466304"/>
              <a:ext cx="1800575" cy="105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049;p43"/>
            <p:cNvSpPr/>
            <p:nvPr/>
          </p:nvSpPr>
          <p:spPr>
            <a:xfrm>
              <a:off x="515512" y="1406135"/>
              <a:ext cx="288588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050;p43"/>
            <p:cNvSpPr/>
            <p:nvPr/>
          </p:nvSpPr>
          <p:spPr>
            <a:xfrm>
              <a:off x="515144" y="1349305"/>
              <a:ext cx="288956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51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52;p43"/>
            <p:cNvSpPr/>
            <p:nvPr/>
          </p:nvSpPr>
          <p:spPr>
            <a:xfrm>
              <a:off x="803720" y="1406135"/>
              <a:ext cx="105486" cy="11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53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54;p43"/>
            <p:cNvSpPr/>
            <p:nvPr/>
          </p:nvSpPr>
          <p:spPr>
            <a:xfrm>
              <a:off x="771041" y="1349305"/>
              <a:ext cx="138165" cy="5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55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56;p43"/>
            <p:cNvSpPr/>
            <p:nvPr/>
          </p:nvSpPr>
          <p:spPr>
            <a:xfrm>
              <a:off x="599452" y="410773"/>
              <a:ext cx="127387" cy="1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57;p43"/>
            <p:cNvSpPr/>
            <p:nvPr/>
          </p:nvSpPr>
          <p:spPr>
            <a:xfrm>
              <a:off x="668907" y="410773"/>
              <a:ext cx="273345" cy="484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58;p43"/>
            <p:cNvSpPr/>
            <p:nvPr/>
          </p:nvSpPr>
          <p:spPr>
            <a:xfrm>
              <a:off x="671502" y="414113"/>
              <a:ext cx="213933" cy="34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59;p43"/>
            <p:cNvSpPr/>
            <p:nvPr/>
          </p:nvSpPr>
          <p:spPr>
            <a:xfrm>
              <a:off x="480606" y="522938"/>
              <a:ext cx="428600" cy="82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60;p43"/>
            <p:cNvSpPr/>
            <p:nvPr/>
          </p:nvSpPr>
          <p:spPr>
            <a:xfrm>
              <a:off x="499913" y="1223400"/>
              <a:ext cx="111799" cy="9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61;p43"/>
            <p:cNvSpPr/>
            <p:nvPr/>
          </p:nvSpPr>
          <p:spPr>
            <a:xfrm>
              <a:off x="640671" y="707888"/>
              <a:ext cx="142997" cy="13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62;p43"/>
            <p:cNvSpPr/>
            <p:nvPr/>
          </p:nvSpPr>
          <p:spPr>
            <a:xfrm>
              <a:off x="311612" y="471677"/>
              <a:ext cx="515880" cy="34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63;p43"/>
            <p:cNvSpPr/>
            <p:nvPr/>
          </p:nvSpPr>
          <p:spPr>
            <a:xfrm>
              <a:off x="319417" y="754318"/>
              <a:ext cx="86903" cy="39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64;p43"/>
            <p:cNvSpPr/>
            <p:nvPr/>
          </p:nvSpPr>
          <p:spPr>
            <a:xfrm>
              <a:off x="392947" y="692668"/>
              <a:ext cx="64624" cy="2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65;p43"/>
            <p:cNvSpPr/>
            <p:nvPr/>
          </p:nvSpPr>
          <p:spPr>
            <a:xfrm>
              <a:off x="613938" y="942619"/>
              <a:ext cx="295268" cy="40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66;p43"/>
            <p:cNvSpPr/>
            <p:nvPr/>
          </p:nvSpPr>
          <p:spPr>
            <a:xfrm>
              <a:off x="693414" y="385142"/>
              <a:ext cx="126652" cy="18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67;p43"/>
            <p:cNvSpPr/>
            <p:nvPr/>
          </p:nvSpPr>
          <p:spPr>
            <a:xfrm>
              <a:off x="712353" y="425258"/>
              <a:ext cx="57576" cy="9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68;p43"/>
            <p:cNvSpPr/>
            <p:nvPr/>
          </p:nvSpPr>
          <p:spPr>
            <a:xfrm>
              <a:off x="521458" y="538537"/>
              <a:ext cx="138532" cy="3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69;p43"/>
            <p:cNvSpPr/>
            <p:nvPr/>
          </p:nvSpPr>
          <p:spPr>
            <a:xfrm>
              <a:off x="1016539" y="1373823"/>
              <a:ext cx="71682" cy="88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70;p43"/>
            <p:cNvSpPr/>
            <p:nvPr/>
          </p:nvSpPr>
          <p:spPr>
            <a:xfrm>
              <a:off x="1034732" y="1373823"/>
              <a:ext cx="53489" cy="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71;p43"/>
            <p:cNvSpPr/>
            <p:nvPr/>
          </p:nvSpPr>
          <p:spPr>
            <a:xfrm>
              <a:off x="992492" y="1444625"/>
              <a:ext cx="123482" cy="7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72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73;p43"/>
            <p:cNvSpPr/>
            <p:nvPr/>
          </p:nvSpPr>
          <p:spPr>
            <a:xfrm>
              <a:off x="1016906" y="652184"/>
              <a:ext cx="200001" cy="76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74;p43"/>
            <p:cNvSpPr/>
            <p:nvPr/>
          </p:nvSpPr>
          <p:spPr>
            <a:xfrm>
              <a:off x="1044764" y="727952"/>
              <a:ext cx="56911" cy="22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75;p43"/>
            <p:cNvSpPr/>
            <p:nvPr/>
          </p:nvSpPr>
          <p:spPr>
            <a:xfrm>
              <a:off x="1022484" y="1379023"/>
              <a:ext cx="77618" cy="4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76;p43"/>
            <p:cNvSpPr/>
            <p:nvPr/>
          </p:nvSpPr>
          <p:spPr>
            <a:xfrm>
              <a:off x="1053304" y="1461649"/>
              <a:ext cx="22900" cy="8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77;p43"/>
            <p:cNvSpPr/>
            <p:nvPr/>
          </p:nvSpPr>
          <p:spPr>
            <a:xfrm>
              <a:off x="1053398" y="1451261"/>
              <a:ext cx="17365" cy="12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78;p43"/>
            <p:cNvSpPr/>
            <p:nvPr/>
          </p:nvSpPr>
          <p:spPr>
            <a:xfrm>
              <a:off x="976055" y="1397962"/>
              <a:ext cx="38993" cy="8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79;p43"/>
            <p:cNvSpPr/>
            <p:nvPr/>
          </p:nvSpPr>
          <p:spPr>
            <a:xfrm>
              <a:off x="960698" y="1477816"/>
              <a:ext cx="122011" cy="4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80;p43"/>
            <p:cNvSpPr/>
            <p:nvPr/>
          </p:nvSpPr>
          <p:spPr>
            <a:xfrm>
              <a:off x="1075962" y="368429"/>
              <a:ext cx="236958" cy="19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81;p43"/>
            <p:cNvSpPr/>
            <p:nvPr/>
          </p:nvSpPr>
          <p:spPr>
            <a:xfrm>
              <a:off x="1059575" y="340304"/>
              <a:ext cx="115181" cy="161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82;p43"/>
            <p:cNvSpPr/>
            <p:nvPr/>
          </p:nvSpPr>
          <p:spPr>
            <a:xfrm>
              <a:off x="1064816" y="403335"/>
              <a:ext cx="75770" cy="9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83;p43"/>
            <p:cNvSpPr/>
            <p:nvPr/>
          </p:nvSpPr>
          <p:spPr>
            <a:xfrm>
              <a:off x="1283948" y="447538"/>
              <a:ext cx="54970" cy="4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84;p43"/>
            <p:cNvSpPr/>
            <p:nvPr/>
          </p:nvSpPr>
          <p:spPr>
            <a:xfrm>
              <a:off x="1300293" y="443084"/>
              <a:ext cx="74277" cy="3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85;p43"/>
            <p:cNvSpPr/>
            <p:nvPr/>
          </p:nvSpPr>
          <p:spPr>
            <a:xfrm>
              <a:off x="977168" y="1397962"/>
              <a:ext cx="37880" cy="4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86;p43"/>
            <p:cNvSpPr/>
            <p:nvPr/>
          </p:nvSpPr>
          <p:spPr>
            <a:xfrm>
              <a:off x="897314" y="338645"/>
              <a:ext cx="246244" cy="33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87;p43"/>
            <p:cNvSpPr/>
            <p:nvPr/>
          </p:nvSpPr>
          <p:spPr>
            <a:xfrm>
              <a:off x="914026" y="411507"/>
              <a:ext cx="28511" cy="8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88;p43"/>
            <p:cNvSpPr/>
            <p:nvPr/>
          </p:nvSpPr>
          <p:spPr>
            <a:xfrm>
              <a:off x="956370" y="256631"/>
              <a:ext cx="90100" cy="11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89;p43"/>
            <p:cNvSpPr/>
            <p:nvPr/>
          </p:nvSpPr>
          <p:spPr>
            <a:xfrm>
              <a:off x="1009847" y="362484"/>
              <a:ext cx="15233" cy="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90;p43"/>
            <p:cNvSpPr/>
            <p:nvPr/>
          </p:nvSpPr>
          <p:spPr>
            <a:xfrm>
              <a:off x="1025079" y="359143"/>
              <a:ext cx="11892" cy="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91;p43"/>
            <p:cNvSpPr/>
            <p:nvPr/>
          </p:nvSpPr>
          <p:spPr>
            <a:xfrm>
              <a:off x="954143" y="341318"/>
              <a:ext cx="64256" cy="44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92;p43"/>
            <p:cNvSpPr/>
            <p:nvPr/>
          </p:nvSpPr>
          <p:spPr>
            <a:xfrm>
              <a:off x="1025825" y="336118"/>
              <a:ext cx="28767" cy="4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93;p43"/>
            <p:cNvSpPr/>
            <p:nvPr/>
          </p:nvSpPr>
          <p:spPr>
            <a:xfrm>
              <a:off x="979095" y="271117"/>
              <a:ext cx="33358" cy="3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94;p43"/>
            <p:cNvSpPr/>
            <p:nvPr/>
          </p:nvSpPr>
          <p:spPr>
            <a:xfrm>
              <a:off x="946765" y="157927"/>
              <a:ext cx="107823" cy="14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95;p43"/>
            <p:cNvSpPr/>
            <p:nvPr/>
          </p:nvSpPr>
          <p:spPr>
            <a:xfrm>
              <a:off x="921288" y="171455"/>
              <a:ext cx="51022" cy="8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96;p43"/>
            <p:cNvSpPr/>
            <p:nvPr/>
          </p:nvSpPr>
          <p:spPr>
            <a:xfrm>
              <a:off x="917556" y="146781"/>
              <a:ext cx="126177" cy="40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97;p43"/>
            <p:cNvSpPr/>
            <p:nvPr/>
          </p:nvSpPr>
          <p:spPr>
            <a:xfrm>
              <a:off x="926224" y="131516"/>
              <a:ext cx="113982" cy="31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98;p43"/>
            <p:cNvSpPr/>
            <p:nvPr/>
          </p:nvSpPr>
          <p:spPr>
            <a:xfrm>
              <a:off x="930904" y="227326"/>
              <a:ext cx="40018" cy="3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99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100;p43"/>
            <p:cNvSpPr/>
            <p:nvPr/>
          </p:nvSpPr>
          <p:spPr>
            <a:xfrm>
              <a:off x="950803" y="661470"/>
              <a:ext cx="124414" cy="77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101;p43"/>
            <p:cNvSpPr/>
            <p:nvPr/>
          </p:nvSpPr>
          <p:spPr>
            <a:xfrm>
              <a:off x="957850" y="1409475"/>
              <a:ext cx="84688" cy="24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102;p43"/>
            <p:cNvSpPr/>
            <p:nvPr/>
          </p:nvSpPr>
          <p:spPr>
            <a:xfrm>
              <a:off x="1003342" y="214254"/>
              <a:ext cx="6954" cy="1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103;p43"/>
            <p:cNvSpPr/>
            <p:nvPr/>
          </p:nvSpPr>
          <p:spPr>
            <a:xfrm>
              <a:off x="1036151" y="209689"/>
              <a:ext cx="6828" cy="1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104;p43"/>
            <p:cNvSpPr/>
            <p:nvPr/>
          </p:nvSpPr>
          <p:spPr>
            <a:xfrm>
              <a:off x="1025825" y="218385"/>
              <a:ext cx="17459" cy="27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105;p43"/>
            <p:cNvSpPr/>
            <p:nvPr/>
          </p:nvSpPr>
          <p:spPr>
            <a:xfrm>
              <a:off x="1000664" y="246332"/>
              <a:ext cx="22333" cy="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06;p43"/>
            <p:cNvSpPr/>
            <p:nvPr/>
          </p:nvSpPr>
          <p:spPr>
            <a:xfrm>
              <a:off x="990024" y="199067"/>
              <a:ext cx="15003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07;p43"/>
            <p:cNvSpPr/>
            <p:nvPr/>
          </p:nvSpPr>
          <p:spPr>
            <a:xfrm>
              <a:off x="1034921" y="191641"/>
              <a:ext cx="15660" cy="10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08;p43"/>
            <p:cNvSpPr/>
            <p:nvPr/>
          </p:nvSpPr>
          <p:spPr>
            <a:xfrm>
              <a:off x="1017285" y="1474799"/>
              <a:ext cx="19033" cy="9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09;p43"/>
            <p:cNvSpPr/>
            <p:nvPr/>
          </p:nvSpPr>
          <p:spPr>
            <a:xfrm>
              <a:off x="1017285" y="1466537"/>
              <a:ext cx="11567" cy="16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110;p43"/>
            <p:cNvSpPr/>
            <p:nvPr/>
          </p:nvSpPr>
          <p:spPr>
            <a:xfrm>
              <a:off x="808144" y="389595"/>
              <a:ext cx="118509" cy="25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111;p43"/>
            <p:cNvSpPr/>
            <p:nvPr/>
          </p:nvSpPr>
          <p:spPr>
            <a:xfrm>
              <a:off x="827859" y="363007"/>
              <a:ext cx="113805" cy="14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112;p43"/>
            <p:cNvSpPr/>
            <p:nvPr/>
          </p:nvSpPr>
          <p:spPr>
            <a:xfrm>
              <a:off x="888927" y="619494"/>
              <a:ext cx="44051" cy="3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13;p43"/>
            <p:cNvSpPr/>
            <p:nvPr/>
          </p:nvSpPr>
          <p:spPr>
            <a:xfrm>
              <a:off x="892493" y="651805"/>
              <a:ext cx="40106" cy="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14;p43"/>
            <p:cNvSpPr/>
            <p:nvPr/>
          </p:nvSpPr>
          <p:spPr>
            <a:xfrm>
              <a:off x="1436598" y="254404"/>
              <a:ext cx="11513" cy="2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15;p43"/>
            <p:cNvSpPr/>
            <p:nvPr/>
          </p:nvSpPr>
          <p:spPr>
            <a:xfrm>
              <a:off x="1377175" y="192387"/>
              <a:ext cx="50884" cy="4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16;p43"/>
            <p:cNvSpPr/>
            <p:nvPr/>
          </p:nvSpPr>
          <p:spPr>
            <a:xfrm>
              <a:off x="1226384" y="295267"/>
              <a:ext cx="111043" cy="111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17;p43"/>
            <p:cNvSpPr/>
            <p:nvPr/>
          </p:nvSpPr>
          <p:spPr>
            <a:xfrm>
              <a:off x="1242626" y="200548"/>
              <a:ext cx="189886" cy="189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18;p43"/>
            <p:cNvSpPr/>
            <p:nvPr/>
          </p:nvSpPr>
          <p:spPr>
            <a:xfrm>
              <a:off x="1301028" y="234908"/>
              <a:ext cx="91401" cy="10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19;p43"/>
            <p:cNvSpPr/>
            <p:nvPr/>
          </p:nvSpPr>
          <p:spPr>
            <a:xfrm>
              <a:off x="1279670" y="284901"/>
              <a:ext cx="43470" cy="7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7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7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8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3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8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38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8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38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38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8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391" name="IMG_3878.png" descr="IMG_3878.png"/>
          <p:cNvPicPr>
            <a:picLocks noChangeAspect="1"/>
          </p:cNvPicPr>
          <p:nvPr/>
        </p:nvPicPr>
        <p:blipFill>
          <a:blip r:embed="rId10">
            <a:extLst/>
          </a:blip>
          <a:srcRect l="10918" t="35941" r="1883" b="49021"/>
          <a:stretch>
            <a:fillRect/>
          </a:stretch>
        </p:blipFill>
        <p:spPr>
          <a:xfrm>
            <a:off x="2064405" y="3134165"/>
            <a:ext cx="20724176" cy="1470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2" name="IMG_3878.png" descr="IMG_3878.png"/>
          <p:cNvPicPr>
            <a:picLocks noChangeAspect="1"/>
          </p:cNvPicPr>
          <p:nvPr/>
        </p:nvPicPr>
        <p:blipFill>
          <a:blip r:embed="rId10">
            <a:extLst/>
          </a:blip>
          <a:srcRect l="26042" t="2498" r="1883" b="85415"/>
          <a:stretch>
            <a:fillRect/>
          </a:stretch>
        </p:blipFill>
        <p:spPr>
          <a:xfrm>
            <a:off x="4955131" y="1568243"/>
            <a:ext cx="17129667" cy="11817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1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0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9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9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9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9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9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0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1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1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8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8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92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49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96" name="تجميع"/>
          <p:cNvGrpSpPr/>
          <p:nvPr/>
        </p:nvGrpSpPr>
        <p:grpSpPr>
          <a:xfrm>
            <a:off x="1800029" y="5935569"/>
            <a:ext cx="5376354" cy="5978912"/>
            <a:chOff x="0" y="0"/>
            <a:chExt cx="5376353" cy="5978910"/>
          </a:xfrm>
        </p:grpSpPr>
        <p:sp>
          <p:nvSpPr>
            <p:cNvPr id="2494" name="مستطيل مستدير الزوايا"/>
            <p:cNvSpPr/>
            <p:nvPr/>
          </p:nvSpPr>
          <p:spPr>
            <a:xfrm>
              <a:off x="0" y="958040"/>
              <a:ext cx="3884621" cy="502087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49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148901" y="0"/>
              <a:ext cx="3227453" cy="3227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0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49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9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0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02" name="IMG_3878.png" descr="IMG_3878.png"/>
          <p:cNvPicPr>
            <a:picLocks noChangeAspect="1"/>
          </p:cNvPicPr>
          <p:nvPr/>
        </p:nvPicPr>
        <p:blipFill>
          <a:blip r:embed="rId10">
            <a:extLst/>
          </a:blip>
          <a:srcRect l="52699" t="50000" r="3097" b="0"/>
          <a:stretch>
            <a:fillRect/>
          </a:stretch>
        </p:blipFill>
        <p:spPr>
          <a:xfrm>
            <a:off x="10220810" y="1716872"/>
            <a:ext cx="10505671" cy="48888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2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1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0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0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0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0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0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0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1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2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2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9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59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02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60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06" name="تجميع"/>
          <p:cNvGrpSpPr/>
          <p:nvPr/>
        </p:nvGrpSpPr>
        <p:grpSpPr>
          <a:xfrm>
            <a:off x="1800029" y="5935569"/>
            <a:ext cx="5376354" cy="5978912"/>
            <a:chOff x="0" y="0"/>
            <a:chExt cx="5376353" cy="5978910"/>
          </a:xfrm>
        </p:grpSpPr>
        <p:sp>
          <p:nvSpPr>
            <p:cNvPr id="2604" name="مستطيل مستدير الزوايا"/>
            <p:cNvSpPr/>
            <p:nvPr/>
          </p:nvSpPr>
          <p:spPr>
            <a:xfrm>
              <a:off x="0" y="958040"/>
              <a:ext cx="3884621" cy="502087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0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148901" y="0"/>
              <a:ext cx="3227453" cy="3227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693440" y="12253521"/>
            <a:ext cx="1911773" cy="621526"/>
            <a:chOff x="0" y="0"/>
            <a:chExt cx="1911771" cy="621525"/>
          </a:xfrm>
        </p:grpSpPr>
        <p:grpSp>
          <p:nvGrpSpPr>
            <p:cNvPr id="260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0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0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1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12" name="IMG_3880.png" descr="IMG_3880.png"/>
          <p:cNvPicPr>
            <a:picLocks noChangeAspect="1"/>
          </p:cNvPicPr>
          <p:nvPr/>
        </p:nvPicPr>
        <p:blipFill>
          <a:blip r:embed="rId10">
            <a:extLst/>
          </a:blip>
          <a:srcRect l="29971" t="0" r="0" b="0"/>
          <a:stretch>
            <a:fillRect/>
          </a:stretch>
        </p:blipFill>
        <p:spPr>
          <a:xfrm>
            <a:off x="9797409" y="1568243"/>
            <a:ext cx="12673217" cy="607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3" name="IMG_3880.png" descr="IMG_3880.png"/>
          <p:cNvPicPr>
            <a:picLocks noChangeAspect="1"/>
          </p:cNvPicPr>
          <p:nvPr/>
        </p:nvPicPr>
        <p:blipFill>
          <a:blip r:embed="rId10">
            <a:extLst/>
          </a:blip>
          <a:srcRect l="676" t="17344" r="71277" b="1780"/>
          <a:stretch>
            <a:fillRect/>
          </a:stretch>
        </p:blipFill>
        <p:spPr>
          <a:xfrm>
            <a:off x="3899307" y="2259713"/>
            <a:ext cx="3795399" cy="36758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3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2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1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1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1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1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1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2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2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2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3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3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3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0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1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3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1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17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71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1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2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2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1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1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2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23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4" name="IMG_3882.png" descr="IMG_3882.png"/>
          <p:cNvPicPr>
            <a:picLocks noChangeAspect="1"/>
          </p:cNvPicPr>
          <p:nvPr/>
        </p:nvPicPr>
        <p:blipFill>
          <a:blip r:embed="rId11">
            <a:extLst/>
          </a:blip>
          <a:srcRect l="0" t="9548" r="0" b="67605"/>
          <a:stretch>
            <a:fillRect/>
          </a:stretch>
        </p:blipFill>
        <p:spPr>
          <a:xfrm>
            <a:off x="2971578" y="3718841"/>
            <a:ext cx="19624288" cy="14380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4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4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4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2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2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2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2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3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3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3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3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3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41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4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745" name="٣٣ × ٣ =٩٩"/>
          <p:cNvSpPr txBox="1"/>
          <p:nvPr/>
        </p:nvSpPr>
        <p:spPr>
          <a:xfrm>
            <a:off x="12155474" y="6737962"/>
            <a:ext cx="4992684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 ٣٣ × ٣ =٩٩</a:t>
            </a:r>
          </a:p>
        </p:txBody>
      </p: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802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800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798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747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8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49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50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51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52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759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753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54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55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758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756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757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760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1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2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3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4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5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6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7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8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9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0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1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2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3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4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5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6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7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8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9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0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1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2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3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4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5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6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7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8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9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0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1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2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3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4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5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6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7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799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01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80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05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80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07" name="IMG_3883.png" descr="IMG_3883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2191"/>
          <a:stretch>
            <a:fillRect/>
          </a:stretch>
        </p:blipFill>
        <p:spPr>
          <a:xfrm>
            <a:off x="7236492" y="1663796"/>
            <a:ext cx="8010232" cy="11216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809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12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813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814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15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816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817" name="١٧ ، ١٨ ،٢١ ،٢٢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١٧ ، ١٨ ،٢١ ،٢٢</a:t>
            </a:r>
          </a:p>
        </p:txBody>
      </p:sp>
      <p:sp>
        <p:nvSpPr>
          <p:cNvPr id="2818" name="٢٣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grpSp>
        <p:nvGrpSpPr>
          <p:cNvPr id="2865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819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64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862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63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866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67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870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868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87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3867.png" descr="IMG_3867.png"/>
          <p:cNvPicPr>
            <a:picLocks noChangeAspect="1"/>
          </p:cNvPicPr>
          <p:nvPr/>
        </p:nvPicPr>
        <p:blipFill>
          <a:blip r:embed="rId29">
            <a:extLst/>
          </a:blip>
          <a:srcRect l="75046" t="37964" r="3535" b="36666"/>
          <a:stretch>
            <a:fillRect/>
          </a:stretch>
        </p:blipFill>
        <p:spPr>
          <a:xfrm>
            <a:off x="7812706" y="2529680"/>
            <a:ext cx="8262432" cy="444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3867.png" descr="IMG_3867.png"/>
          <p:cNvPicPr>
            <a:picLocks noChangeAspect="1"/>
          </p:cNvPicPr>
          <p:nvPr/>
        </p:nvPicPr>
        <p:blipFill>
          <a:blip r:embed="rId29">
            <a:extLst/>
          </a:blip>
          <a:srcRect l="75171" t="77095" r="4407" b="14423"/>
          <a:stretch>
            <a:fillRect/>
          </a:stretch>
        </p:blipFill>
        <p:spPr>
          <a:xfrm>
            <a:off x="5103434" y="8972901"/>
            <a:ext cx="10860055" cy="2047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3867.png" descr="IMG_3867.png"/>
          <p:cNvPicPr>
            <a:picLocks noChangeAspect="1"/>
          </p:cNvPicPr>
          <p:nvPr/>
        </p:nvPicPr>
        <p:blipFill>
          <a:blip r:embed="rId9">
            <a:extLst/>
          </a:blip>
          <a:srcRect l="34767" t="18712" r="31284" b="51284"/>
          <a:stretch>
            <a:fillRect/>
          </a:stretch>
        </p:blipFill>
        <p:spPr>
          <a:xfrm>
            <a:off x="11554012" y="1954533"/>
            <a:ext cx="8795639" cy="3528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3867.png" descr="IMG_3867.png"/>
          <p:cNvPicPr>
            <a:picLocks noChangeAspect="1"/>
          </p:cNvPicPr>
          <p:nvPr/>
        </p:nvPicPr>
        <p:blipFill>
          <a:blip r:embed="rId9">
            <a:extLst/>
          </a:blip>
          <a:srcRect l="5998" t="9059" r="64275" b="47853"/>
          <a:stretch>
            <a:fillRect/>
          </a:stretch>
        </p:blipFill>
        <p:spPr>
          <a:xfrm>
            <a:off x="3958816" y="2143361"/>
            <a:ext cx="6285886" cy="4135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MG_3867.png" descr="IMG_3867.png"/>
          <p:cNvPicPr>
            <a:picLocks noChangeAspect="1"/>
          </p:cNvPicPr>
          <p:nvPr/>
        </p:nvPicPr>
        <p:blipFill>
          <a:blip r:embed="rId9">
            <a:extLst/>
          </a:blip>
          <a:srcRect l="2425" t="56328" r="27804" b="0"/>
          <a:stretch>
            <a:fillRect/>
          </a:stretch>
        </p:blipFill>
        <p:spPr>
          <a:xfrm>
            <a:off x="6480777" y="6279196"/>
            <a:ext cx="15132353" cy="42996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2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3869.png" descr="IMG_3869.png"/>
          <p:cNvPicPr>
            <a:picLocks noChangeAspect="1"/>
          </p:cNvPicPr>
          <p:nvPr/>
        </p:nvPicPr>
        <p:blipFill>
          <a:blip r:embed="rId10">
            <a:extLst/>
          </a:blip>
          <a:srcRect l="8499" t="0" r="61735" b="90423"/>
          <a:stretch>
            <a:fillRect/>
          </a:stretch>
        </p:blipFill>
        <p:spPr>
          <a:xfrm>
            <a:off x="9746848" y="1272470"/>
            <a:ext cx="5339526" cy="1898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3869.png" descr="IMG_3869.png"/>
          <p:cNvPicPr>
            <a:picLocks noChangeAspect="1"/>
          </p:cNvPicPr>
          <p:nvPr/>
        </p:nvPicPr>
        <p:blipFill>
          <a:blip r:embed="rId10">
            <a:extLst/>
          </a:blip>
          <a:srcRect l="25052" t="9764" r="12145" b="75624"/>
          <a:stretch>
            <a:fillRect/>
          </a:stretch>
        </p:blipFill>
        <p:spPr>
          <a:xfrm>
            <a:off x="13879304" y="2792588"/>
            <a:ext cx="8765409" cy="2253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3869.png" descr="IMG_3869.png"/>
          <p:cNvPicPr>
            <a:picLocks noChangeAspect="1"/>
          </p:cNvPicPr>
          <p:nvPr/>
        </p:nvPicPr>
        <p:blipFill>
          <a:blip r:embed="rId10">
            <a:extLst/>
          </a:blip>
          <a:srcRect l="0" t="25121" r="12145" b="40545"/>
          <a:stretch>
            <a:fillRect/>
          </a:stretch>
        </p:blipFill>
        <p:spPr>
          <a:xfrm>
            <a:off x="1973924" y="2521779"/>
            <a:ext cx="11689766" cy="5047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IMG_3869.png" descr="IMG_3869.png"/>
          <p:cNvPicPr>
            <a:picLocks noChangeAspect="1"/>
          </p:cNvPicPr>
          <p:nvPr/>
        </p:nvPicPr>
        <p:blipFill>
          <a:blip r:embed="rId10">
            <a:extLst/>
          </a:blip>
          <a:srcRect l="33162" t="58498" r="11589" b="0"/>
          <a:stretch>
            <a:fillRect/>
          </a:stretch>
        </p:blipFill>
        <p:spPr>
          <a:xfrm>
            <a:off x="13367635" y="6076058"/>
            <a:ext cx="7679509" cy="6373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IMG_3872.png" descr="IMG_3872.png"/>
          <p:cNvPicPr>
            <a:picLocks noChangeAspect="1"/>
          </p:cNvPicPr>
          <p:nvPr/>
        </p:nvPicPr>
        <p:blipFill>
          <a:blip r:embed="rId11">
            <a:extLst/>
          </a:blip>
          <a:srcRect l="3305" t="45752" r="12183" b="45752"/>
          <a:stretch>
            <a:fillRect/>
          </a:stretch>
        </p:blipFill>
        <p:spPr>
          <a:xfrm>
            <a:off x="1979353" y="8906800"/>
            <a:ext cx="13982746" cy="981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3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4928258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3871.png" descr="IMG_3871.png"/>
          <p:cNvPicPr>
            <a:picLocks noChangeAspect="1"/>
          </p:cNvPicPr>
          <p:nvPr/>
        </p:nvPicPr>
        <p:blipFill>
          <a:blip r:embed="rId10">
            <a:extLst/>
          </a:blip>
          <a:srcRect l="18565" t="12095" r="11077" b="15338"/>
          <a:stretch>
            <a:fillRect/>
          </a:stretch>
        </p:blipFill>
        <p:spPr>
          <a:xfrm>
            <a:off x="10002627" y="2996586"/>
            <a:ext cx="10717374" cy="8246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3871.png" descr="IMG_3871.png"/>
          <p:cNvPicPr>
            <a:picLocks noChangeAspect="1"/>
          </p:cNvPicPr>
          <p:nvPr/>
        </p:nvPicPr>
        <p:blipFill>
          <a:blip r:embed="rId10">
            <a:extLst/>
          </a:blip>
          <a:srcRect l="16425" t="89847" r="6737" b="1190"/>
          <a:stretch>
            <a:fillRect/>
          </a:stretch>
        </p:blipFill>
        <p:spPr>
          <a:xfrm>
            <a:off x="7364384" y="11558858"/>
            <a:ext cx="11704513" cy="1018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2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5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9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8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33" name="Google Shape;924;p40"/>
          <p:cNvGrpSpPr/>
          <p:nvPr/>
        </p:nvGrpSpPr>
        <p:grpSpPr>
          <a:xfrm>
            <a:off x="22183926" y="11546004"/>
            <a:ext cx="1586989" cy="1329043"/>
            <a:chOff x="0" y="0"/>
            <a:chExt cx="1586987" cy="1329041"/>
          </a:xfrm>
        </p:grpSpPr>
        <p:sp>
          <p:nvSpPr>
            <p:cNvPr id="1661" name="Google Shape;925;p40"/>
            <p:cNvSpPr/>
            <p:nvPr/>
          </p:nvSpPr>
          <p:spPr>
            <a:xfrm flipH="1">
              <a:off x="0" y="1236403"/>
              <a:ext cx="1586988" cy="92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26;p40"/>
            <p:cNvSpPr/>
            <p:nvPr/>
          </p:nvSpPr>
          <p:spPr>
            <a:xfrm flipH="1">
              <a:off x="340447" y="1278306"/>
              <a:ext cx="147958" cy="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27;p40"/>
            <p:cNvSpPr/>
            <p:nvPr/>
          </p:nvSpPr>
          <p:spPr>
            <a:xfrm flipH="1">
              <a:off x="382998" y="988270"/>
              <a:ext cx="185612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28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29;p40"/>
            <p:cNvSpPr/>
            <p:nvPr/>
          </p:nvSpPr>
          <p:spPr>
            <a:xfrm flipH="1">
              <a:off x="137179" y="848821"/>
              <a:ext cx="5855" cy="301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0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1;p40"/>
            <p:cNvSpPr/>
            <p:nvPr/>
          </p:nvSpPr>
          <p:spPr>
            <a:xfrm flipH="1">
              <a:off x="137179" y="720825"/>
              <a:ext cx="5855" cy="10770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2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3;p40"/>
            <p:cNvSpPr/>
            <p:nvPr/>
          </p:nvSpPr>
          <p:spPr>
            <a:xfrm flipH="1">
              <a:off x="657970" y="563062"/>
              <a:ext cx="55319" cy="585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4;p40"/>
            <p:cNvSpPr/>
            <p:nvPr/>
          </p:nvSpPr>
          <p:spPr>
            <a:xfrm flipH="1">
              <a:off x="214737" y="988270"/>
              <a:ext cx="292657" cy="294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5;p40"/>
            <p:cNvSpPr/>
            <p:nvPr/>
          </p:nvSpPr>
          <p:spPr>
            <a:xfrm flipH="1">
              <a:off x="156475" y="582357"/>
              <a:ext cx="822621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6;p40"/>
            <p:cNvSpPr/>
            <p:nvPr/>
          </p:nvSpPr>
          <p:spPr>
            <a:xfrm flipH="1">
              <a:off x="544380" y="582357"/>
              <a:ext cx="22390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7;p40"/>
            <p:cNvSpPr/>
            <p:nvPr/>
          </p:nvSpPr>
          <p:spPr>
            <a:xfrm flipH="1">
              <a:off x="445853" y="582357"/>
              <a:ext cx="177094" cy="593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8;p40"/>
            <p:cNvSpPr/>
            <p:nvPr/>
          </p:nvSpPr>
          <p:spPr>
            <a:xfrm flipH="1">
              <a:off x="271370" y="710658"/>
              <a:ext cx="365649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39;p40"/>
            <p:cNvSpPr/>
            <p:nvPr/>
          </p:nvSpPr>
          <p:spPr>
            <a:xfrm flipH="1">
              <a:off x="677283" y="710658"/>
              <a:ext cx="200342" cy="6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0;p40"/>
            <p:cNvSpPr/>
            <p:nvPr/>
          </p:nvSpPr>
          <p:spPr>
            <a:xfrm flipH="1">
              <a:off x="271370" y="843561"/>
              <a:ext cx="574175" cy="6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1;p40"/>
            <p:cNvSpPr/>
            <p:nvPr/>
          </p:nvSpPr>
          <p:spPr>
            <a:xfrm flipH="1">
              <a:off x="271370" y="976788"/>
              <a:ext cx="299850" cy="62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2;p40"/>
            <p:cNvSpPr/>
            <p:nvPr/>
          </p:nvSpPr>
          <p:spPr>
            <a:xfrm flipH="1">
              <a:off x="893659" y="1274047"/>
              <a:ext cx="299850" cy="1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3;p40"/>
            <p:cNvSpPr/>
            <p:nvPr/>
          </p:nvSpPr>
          <p:spPr>
            <a:xfrm flipH="1">
              <a:off x="945052" y="138477"/>
              <a:ext cx="245837" cy="1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4;p40"/>
            <p:cNvSpPr/>
            <p:nvPr/>
          </p:nvSpPr>
          <p:spPr>
            <a:xfrm flipH="1">
              <a:off x="897959" y="222843"/>
              <a:ext cx="83757" cy="78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5;p40"/>
            <p:cNvSpPr/>
            <p:nvPr/>
          </p:nvSpPr>
          <p:spPr>
            <a:xfrm flipH="1">
              <a:off x="1165363" y="120793"/>
              <a:ext cx="35683" cy="3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6;p40"/>
            <p:cNvSpPr/>
            <p:nvPr/>
          </p:nvSpPr>
          <p:spPr>
            <a:xfrm flipH="1">
              <a:off x="1165363" y="91009"/>
              <a:ext cx="35683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7;p40"/>
            <p:cNvSpPr/>
            <p:nvPr/>
          </p:nvSpPr>
          <p:spPr>
            <a:xfrm flipH="1">
              <a:off x="692292" y="0"/>
              <a:ext cx="99887" cy="9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8;p40"/>
            <p:cNvSpPr/>
            <p:nvPr/>
          </p:nvSpPr>
          <p:spPr>
            <a:xfrm flipH="1">
              <a:off x="746496" y="46172"/>
              <a:ext cx="53544" cy="5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49;p40"/>
            <p:cNvSpPr/>
            <p:nvPr/>
          </p:nvSpPr>
          <p:spPr>
            <a:xfrm flipH="1">
              <a:off x="1163067" y="1074039"/>
              <a:ext cx="41904" cy="85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0;p40"/>
            <p:cNvSpPr/>
            <p:nvPr/>
          </p:nvSpPr>
          <p:spPr>
            <a:xfrm flipH="1">
              <a:off x="937525" y="1171261"/>
              <a:ext cx="42886" cy="8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1;p40"/>
            <p:cNvSpPr/>
            <p:nvPr/>
          </p:nvSpPr>
          <p:spPr>
            <a:xfrm flipH="1">
              <a:off x="927025" y="1242624"/>
              <a:ext cx="97914" cy="4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2;p40"/>
            <p:cNvSpPr/>
            <p:nvPr/>
          </p:nvSpPr>
          <p:spPr>
            <a:xfrm flipH="1">
              <a:off x="1155427" y="1137807"/>
              <a:ext cx="104414" cy="4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3;p40"/>
            <p:cNvSpPr/>
            <p:nvPr/>
          </p:nvSpPr>
          <p:spPr>
            <a:xfrm flipH="1">
              <a:off x="1162743" y="1074039"/>
              <a:ext cx="38951" cy="4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4;p40"/>
            <p:cNvSpPr/>
            <p:nvPr/>
          </p:nvSpPr>
          <p:spPr>
            <a:xfrm flipH="1">
              <a:off x="941126" y="1171261"/>
              <a:ext cx="39285" cy="4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5;p40"/>
            <p:cNvSpPr/>
            <p:nvPr/>
          </p:nvSpPr>
          <p:spPr>
            <a:xfrm flipH="1">
              <a:off x="763376" y="223589"/>
              <a:ext cx="220960" cy="24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6;p40"/>
            <p:cNvSpPr/>
            <p:nvPr/>
          </p:nvSpPr>
          <p:spPr>
            <a:xfrm flipH="1">
              <a:off x="806261" y="176445"/>
              <a:ext cx="85249" cy="8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7;p40"/>
            <p:cNvSpPr/>
            <p:nvPr/>
          </p:nvSpPr>
          <p:spPr>
            <a:xfrm flipH="1">
              <a:off x="787595" y="225551"/>
              <a:ext cx="146132" cy="6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8;p40"/>
            <p:cNvSpPr/>
            <p:nvPr/>
          </p:nvSpPr>
          <p:spPr>
            <a:xfrm flipH="1">
              <a:off x="825573" y="185287"/>
              <a:ext cx="29461" cy="2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59;p40"/>
            <p:cNvSpPr/>
            <p:nvPr/>
          </p:nvSpPr>
          <p:spPr>
            <a:xfrm flipH="1">
              <a:off x="786696" y="71647"/>
              <a:ext cx="106436" cy="1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0;p40"/>
            <p:cNvSpPr/>
            <p:nvPr/>
          </p:nvSpPr>
          <p:spPr>
            <a:xfrm flipH="1">
              <a:off x="754198" y="83041"/>
              <a:ext cx="61774" cy="99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1;p40"/>
            <p:cNvSpPr/>
            <p:nvPr/>
          </p:nvSpPr>
          <p:spPr>
            <a:xfrm flipH="1">
              <a:off x="787843" y="148261"/>
              <a:ext cx="26320" cy="3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2;p40"/>
            <p:cNvSpPr/>
            <p:nvPr/>
          </p:nvSpPr>
          <p:spPr>
            <a:xfrm flipH="1">
              <a:off x="883188" y="433085"/>
              <a:ext cx="329634" cy="67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3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4;p40"/>
            <p:cNvSpPr/>
            <p:nvPr/>
          </p:nvSpPr>
          <p:spPr>
            <a:xfrm flipH="1">
              <a:off x="1144412" y="1082548"/>
              <a:ext cx="77252" cy="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5;p40"/>
            <p:cNvSpPr/>
            <p:nvPr/>
          </p:nvSpPr>
          <p:spPr>
            <a:xfrm flipH="1">
              <a:off x="955199" y="519179"/>
              <a:ext cx="61541" cy="14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6;p40"/>
            <p:cNvSpPr/>
            <p:nvPr/>
          </p:nvSpPr>
          <p:spPr>
            <a:xfrm flipH="1">
              <a:off x="839085" y="443566"/>
              <a:ext cx="174710" cy="75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7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8;p40"/>
            <p:cNvSpPr/>
            <p:nvPr/>
          </p:nvSpPr>
          <p:spPr>
            <a:xfrm flipH="1">
              <a:off x="928035" y="1182065"/>
              <a:ext cx="64485" cy="2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69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0;p40"/>
            <p:cNvSpPr/>
            <p:nvPr/>
          </p:nvSpPr>
          <p:spPr>
            <a:xfrm flipH="1">
              <a:off x="839279" y="423468"/>
              <a:ext cx="149640" cy="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1;p40"/>
            <p:cNvSpPr/>
            <p:nvPr/>
          </p:nvSpPr>
          <p:spPr>
            <a:xfrm flipH="1">
              <a:off x="857330" y="456854"/>
              <a:ext cx="9166" cy="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2;p40"/>
            <p:cNvSpPr/>
            <p:nvPr/>
          </p:nvSpPr>
          <p:spPr>
            <a:xfrm flipH="1">
              <a:off x="968624" y="425235"/>
              <a:ext cx="9253" cy="19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3;p40"/>
            <p:cNvSpPr/>
            <p:nvPr/>
          </p:nvSpPr>
          <p:spPr>
            <a:xfrm flipH="1">
              <a:off x="912972" y="441142"/>
              <a:ext cx="9167" cy="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4;p40"/>
            <p:cNvSpPr/>
            <p:nvPr/>
          </p:nvSpPr>
          <p:spPr>
            <a:xfrm flipH="1">
              <a:off x="842093" y="126004"/>
              <a:ext cx="6569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5;p40"/>
            <p:cNvSpPr/>
            <p:nvPr/>
          </p:nvSpPr>
          <p:spPr>
            <a:xfrm flipH="1">
              <a:off x="873639" y="120106"/>
              <a:ext cx="6775" cy="10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6;p40"/>
            <p:cNvSpPr/>
            <p:nvPr/>
          </p:nvSpPr>
          <p:spPr>
            <a:xfrm flipH="1">
              <a:off x="875328" y="116242"/>
              <a:ext cx="6222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7;p40"/>
            <p:cNvSpPr/>
            <p:nvPr/>
          </p:nvSpPr>
          <p:spPr>
            <a:xfrm flipH="1">
              <a:off x="866495" y="132255"/>
              <a:ext cx="13093" cy="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8;p40"/>
            <p:cNvSpPr/>
            <p:nvPr/>
          </p:nvSpPr>
          <p:spPr>
            <a:xfrm flipH="1">
              <a:off x="840746" y="157574"/>
              <a:ext cx="22149" cy="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79;p40"/>
            <p:cNvSpPr/>
            <p:nvPr/>
          </p:nvSpPr>
          <p:spPr>
            <a:xfrm flipH="1">
              <a:off x="828505" y="111558"/>
              <a:ext cx="14474" cy="11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0;p40"/>
            <p:cNvSpPr/>
            <p:nvPr/>
          </p:nvSpPr>
          <p:spPr>
            <a:xfrm flipH="1">
              <a:off x="870745" y="100381"/>
              <a:ext cx="16205" cy="8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1;p40"/>
            <p:cNvSpPr/>
            <p:nvPr/>
          </p:nvSpPr>
          <p:spPr>
            <a:xfrm flipH="1">
              <a:off x="749266" y="311968"/>
              <a:ext cx="123442" cy="25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2;p40"/>
            <p:cNvSpPr/>
            <p:nvPr/>
          </p:nvSpPr>
          <p:spPr>
            <a:xfrm flipH="1">
              <a:off x="747665" y="270163"/>
              <a:ext cx="67529" cy="8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3;p40"/>
            <p:cNvSpPr/>
            <p:nvPr/>
          </p:nvSpPr>
          <p:spPr>
            <a:xfrm flipH="1">
              <a:off x="976151" y="1239974"/>
              <a:ext cx="18125" cy="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4;p40"/>
            <p:cNvSpPr/>
            <p:nvPr/>
          </p:nvSpPr>
          <p:spPr>
            <a:xfrm flipH="1">
              <a:off x="975827" y="1231731"/>
              <a:ext cx="10571" cy="1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5;p40"/>
            <p:cNvSpPr/>
            <p:nvPr/>
          </p:nvSpPr>
          <p:spPr>
            <a:xfrm flipH="1">
              <a:off x="1207257" y="1141929"/>
              <a:ext cx="22267" cy="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6;p40"/>
            <p:cNvSpPr/>
            <p:nvPr/>
          </p:nvSpPr>
          <p:spPr>
            <a:xfrm flipH="1">
              <a:off x="1207257" y="1132832"/>
              <a:ext cx="14415" cy="1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7;p40"/>
            <p:cNvSpPr/>
            <p:nvPr/>
          </p:nvSpPr>
          <p:spPr>
            <a:xfrm flipH="1">
              <a:off x="845693" y="106485"/>
              <a:ext cx="610355" cy="545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8;p40"/>
            <p:cNvSpPr/>
            <p:nvPr/>
          </p:nvSpPr>
          <p:spPr>
            <a:xfrm flipH="1">
              <a:off x="859052" y="119812"/>
              <a:ext cx="562869" cy="519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89;p40"/>
            <p:cNvSpPr/>
            <p:nvPr/>
          </p:nvSpPr>
          <p:spPr>
            <a:xfrm>
              <a:off x="960868" y="224894"/>
              <a:ext cx="317948" cy="3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0;p40"/>
            <p:cNvSpPr/>
            <p:nvPr/>
          </p:nvSpPr>
          <p:spPr>
            <a:xfrm flipH="1">
              <a:off x="857330" y="528678"/>
              <a:ext cx="38626" cy="3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1;p40"/>
            <p:cNvSpPr/>
            <p:nvPr/>
          </p:nvSpPr>
          <p:spPr>
            <a:xfrm flipH="1">
              <a:off x="889410" y="528678"/>
              <a:ext cx="36006" cy="35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2;p40"/>
            <p:cNvSpPr/>
            <p:nvPr/>
          </p:nvSpPr>
          <p:spPr>
            <a:xfrm flipH="1">
              <a:off x="843905" y="122135"/>
              <a:ext cx="6223" cy="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93;p40"/>
            <p:cNvSpPr/>
            <p:nvPr/>
          </p:nvSpPr>
          <p:spPr>
            <a:xfrm flipH="1">
              <a:off x="762587" y="24965"/>
              <a:ext cx="149443" cy="8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4;p40"/>
            <p:cNvSpPr/>
            <p:nvPr/>
          </p:nvSpPr>
          <p:spPr>
            <a:xfrm flipH="1">
              <a:off x="819785" y="218525"/>
              <a:ext cx="46741" cy="22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5;p40"/>
            <p:cNvSpPr/>
            <p:nvPr/>
          </p:nvSpPr>
          <p:spPr>
            <a:xfrm flipH="1">
              <a:off x="529326" y="321458"/>
              <a:ext cx="13733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996;p40"/>
            <p:cNvSpPr/>
            <p:nvPr/>
          </p:nvSpPr>
          <p:spPr>
            <a:xfrm flipH="1">
              <a:off x="375137" y="321458"/>
              <a:ext cx="137346" cy="18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5" name="IMG_3874.png" descr="IMG_3874.png"/>
          <p:cNvPicPr>
            <a:picLocks noChangeAspect="1"/>
          </p:cNvPicPr>
          <p:nvPr/>
        </p:nvPicPr>
        <p:blipFill>
          <a:blip r:embed="rId9">
            <a:extLst/>
          </a:blip>
          <a:srcRect l="0" t="2136" r="12791" b="4374"/>
          <a:stretch>
            <a:fillRect/>
          </a:stretch>
        </p:blipFill>
        <p:spPr>
          <a:xfrm>
            <a:off x="5306654" y="1334492"/>
            <a:ext cx="15280060" cy="11441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5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4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3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9" name="تجميع"/>
          <p:cNvGrpSpPr/>
          <p:nvPr/>
        </p:nvGrpSpPr>
        <p:grpSpPr>
          <a:xfrm>
            <a:off x="1994595" y="8500951"/>
            <a:ext cx="3062165" cy="3405357"/>
            <a:chOff x="0" y="0"/>
            <a:chExt cx="3062163" cy="3405356"/>
          </a:xfrm>
        </p:grpSpPr>
        <p:sp>
          <p:nvSpPr>
            <p:cNvPr id="1757" name="مستطيل مستدير الزوايا"/>
            <p:cNvSpPr/>
            <p:nvPr/>
          </p:nvSpPr>
          <p:spPr>
            <a:xfrm>
              <a:off x="0" y="545662"/>
              <a:ext cx="2212531" cy="285969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7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23931" y="0"/>
              <a:ext cx="1838233" cy="1838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6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94595" y="11955714"/>
            <a:ext cx="1911773" cy="621526"/>
            <a:chOff x="0" y="0"/>
            <a:chExt cx="1911771" cy="621525"/>
          </a:xfrm>
        </p:grpSpPr>
        <p:grpSp>
          <p:nvGrpSpPr>
            <p:cNvPr id="184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84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4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7" name="IMG_3876.png" descr="IMG_3876.png"/>
          <p:cNvPicPr>
            <a:picLocks noChangeAspect="1"/>
          </p:cNvPicPr>
          <p:nvPr/>
        </p:nvPicPr>
        <p:blipFill>
          <a:blip r:embed="rId10">
            <a:extLst/>
          </a:blip>
          <a:srcRect l="17300" t="0" r="0" b="80822"/>
          <a:stretch>
            <a:fillRect/>
          </a:stretch>
        </p:blipFill>
        <p:spPr>
          <a:xfrm>
            <a:off x="5754516" y="1649526"/>
            <a:ext cx="15945957" cy="130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IMG_3876.png" descr="IMG_3876.png"/>
          <p:cNvPicPr>
            <a:picLocks noChangeAspect="1"/>
          </p:cNvPicPr>
          <p:nvPr/>
        </p:nvPicPr>
        <p:blipFill>
          <a:blip r:embed="rId10">
            <a:extLst/>
          </a:blip>
          <a:srcRect l="0" t="17709" r="0" b="50000"/>
          <a:stretch>
            <a:fillRect/>
          </a:stretch>
        </p:blipFill>
        <p:spPr>
          <a:xfrm>
            <a:off x="2965606" y="3416191"/>
            <a:ext cx="19962001" cy="2268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6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5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4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4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2" name="IMG_3876.png" descr="IMG_3876.png"/>
          <p:cNvPicPr>
            <a:picLocks noChangeAspect="1"/>
          </p:cNvPicPr>
          <p:nvPr/>
        </p:nvPicPr>
        <p:blipFill>
          <a:blip r:embed="rId9">
            <a:extLst/>
          </a:blip>
          <a:srcRect l="17300" t="0" r="0" b="80822"/>
          <a:stretch>
            <a:fillRect/>
          </a:stretch>
        </p:blipFill>
        <p:spPr>
          <a:xfrm>
            <a:off x="5754516" y="1649526"/>
            <a:ext cx="15945957" cy="130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3" name="IMG_3876.png" descr="IMG_3876.png"/>
          <p:cNvPicPr>
            <a:picLocks noChangeAspect="1"/>
          </p:cNvPicPr>
          <p:nvPr/>
        </p:nvPicPr>
        <p:blipFill>
          <a:blip r:embed="rId9">
            <a:extLst/>
          </a:blip>
          <a:srcRect l="0" t="17709" r="0" b="50000"/>
          <a:stretch>
            <a:fillRect/>
          </a:stretch>
        </p:blipFill>
        <p:spPr>
          <a:xfrm>
            <a:off x="2965606" y="3416191"/>
            <a:ext cx="19962001" cy="2268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7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6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5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5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6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7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974" name="= ٨٨"/>
          <p:cNvSpPr txBox="1"/>
          <p:nvPr/>
        </p:nvSpPr>
        <p:spPr>
          <a:xfrm>
            <a:off x="17852059" y="3480921"/>
            <a:ext cx="2149837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 ٨٨</a:t>
            </a:r>
          </a:p>
        </p:txBody>
      </p:sp>
      <p:sp>
        <p:nvSpPr>
          <p:cNvPr id="1975" name="= ٥٥"/>
          <p:cNvSpPr txBox="1"/>
          <p:nvPr/>
        </p:nvSpPr>
        <p:spPr>
          <a:xfrm>
            <a:off x="12652618" y="3480921"/>
            <a:ext cx="2149837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= ٥٥</a:t>
            </a:r>
          </a:p>
        </p:txBody>
      </p:sp>
      <p:sp>
        <p:nvSpPr>
          <p:cNvPr id="1976" name="٤٨"/>
          <p:cNvSpPr txBox="1"/>
          <p:nvPr/>
        </p:nvSpPr>
        <p:spPr>
          <a:xfrm>
            <a:off x="9234522" y="5410867"/>
            <a:ext cx="1079899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 ٤٨</a:t>
            </a:r>
          </a:p>
        </p:txBody>
      </p:sp>
      <p:sp>
        <p:nvSpPr>
          <p:cNvPr id="1977" name="٨٤"/>
          <p:cNvSpPr txBox="1"/>
          <p:nvPr/>
        </p:nvSpPr>
        <p:spPr>
          <a:xfrm>
            <a:off x="3525677" y="5149661"/>
            <a:ext cx="1079900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800">
                <a:solidFill>
                  <a:srgbClr val="B51A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 ٨٤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