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2" rtl="1" saveSubsetFonts="1" autoCompressPictures="0">
  <p:sldMasterIdLst>
    <p:sldMasterId id="2147483648" r:id="rId1"/>
  </p:sldMasterIdLst>
  <p:notesMasterIdLst>
    <p:notesMasterId r:id="rId18"/>
  </p:notesMasterIdLst>
  <p:sldIdLst>
    <p:sldId id="278" r:id="rId2"/>
    <p:sldId id="273" r:id="rId3"/>
    <p:sldId id="354" r:id="rId4"/>
    <p:sldId id="257" r:id="rId5"/>
    <p:sldId id="258" r:id="rId6"/>
    <p:sldId id="350" r:id="rId7"/>
    <p:sldId id="259" r:id="rId8"/>
    <p:sldId id="358" r:id="rId9"/>
    <p:sldId id="359" r:id="rId10"/>
    <p:sldId id="360" r:id="rId11"/>
    <p:sldId id="362" r:id="rId12"/>
    <p:sldId id="361" r:id="rId13"/>
    <p:sldId id="363" r:id="rId14"/>
    <p:sldId id="365" r:id="rId15"/>
    <p:sldId id="366" r:id="rId16"/>
    <p:sldId id="357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8"/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59"/>
            <p14:sldId id="360"/>
            <p14:sldId id="362"/>
            <p14:sldId id="361"/>
            <p14:sldId id="363"/>
            <p14:sldId id="365"/>
            <p14:sldId id="366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F"/>
    <a:srgbClr val="FFC8BC"/>
    <a:srgbClr val="FFD8F4"/>
    <a:srgbClr val="BDBFFF"/>
    <a:srgbClr val="E3E0FF"/>
    <a:srgbClr val="D5EBFB"/>
    <a:srgbClr val="00F6FB"/>
    <a:srgbClr val="009193"/>
    <a:srgbClr val="D9DFFF"/>
    <a:srgbClr val="FDF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216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91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24C2-58AD-A942-A299-5BD7E1F5EFCA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B75C-D135-FE4B-8E1A-7427A633D432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6477-F45E-AE44-A597-93868AB79069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A12C-8BB6-8443-9EB3-1B8752CABAF5}" type="datetime1">
              <a:rPr lang="ar-SA" smtClean="0"/>
              <a:t>21 شوال،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D78B-B3FC-4147-B386-CD14B1BAED29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8135-FB3E-EB44-AA61-1348254A56C0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EF1B-5DC8-6E4E-AD77-B9A88D558B01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0E97-0EB7-7E45-8FA3-C940654A04B3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CE-49FF-6241-A579-EB84A6F8BDE3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DA02-CEEA-4C48-884A-6061D9FF7DF7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15EE-9D8D-0D41-AD5C-D093F051076F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5C1E-3605-A94E-AFBB-C26FF3CCC8A5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989A-F964-6944-9733-A83BC5878929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9" Type="http://schemas.openxmlformats.org/officeDocument/2006/relationships/image" Target="../media/image260.png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7" Type="http://schemas.openxmlformats.org/officeDocument/2006/relationships/image" Target="../media/image9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2.wdp"/><Relationship Id="rId25" Type="http://schemas.openxmlformats.org/officeDocument/2006/relationships/image" Target="../media/image23.png"/><Relationship Id="rId33" Type="http://schemas.openxmlformats.org/officeDocument/2006/relationships/image" Target="../media/image240.png"/><Relationship Id="rId38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slide" Target="slide4.xml"/><Relationship Id="rId37" Type="http://schemas.openxmlformats.org/officeDocument/2006/relationships/image" Target="../media/image30.png"/><Relationship Id="rId5" Type="http://schemas.openxmlformats.org/officeDocument/2006/relationships/image" Target="../media/image7.gif"/><Relationship Id="rId15" Type="http://schemas.openxmlformats.org/officeDocument/2006/relationships/image" Target="../media/image15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29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5.xml"/><Relationship Id="rId8" Type="http://schemas.openxmlformats.org/officeDocument/2006/relationships/image" Target="../media/image10.jpe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55"/>
          <a:stretch/>
        </p:blipFill>
        <p:spPr>
          <a:xfrm>
            <a:off x="69850" y="173036"/>
            <a:ext cx="12052300" cy="65504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7" y="891270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93024" y="3009900"/>
            <a:ext cx="3797300" cy="1015663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الخامس</a:t>
            </a:r>
          </a:p>
          <a:p>
            <a:pPr algn="ctr"/>
            <a:r>
              <a:rPr lang="ar-SA" sz="2400" b="1" dirty="0">
                <a:solidFill>
                  <a:srgbClr val="002060"/>
                </a:solidFill>
                <a:latin typeface="Cairo Black" pitchFamily="2" charset="-78"/>
                <a:cs typeface="Cairo Black" pitchFamily="2" charset="-78"/>
              </a:rPr>
              <a:t>تطبيقات النسبة المئوية</a:t>
            </a:r>
            <a:endParaRPr lang="ar-SA" sz="1600" b="1" dirty="0">
              <a:solidFill>
                <a:srgbClr val="002060"/>
              </a:solidFill>
              <a:latin typeface="Cairo Black" pitchFamily="2" charset="-78"/>
              <a:cs typeface="Cairo Black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06" y="616256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212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680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8148" y="-463204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2" y="191726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FFA13E4-C8FE-244E-AA50-B37D837D1E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3" t="38648" b="34756"/>
          <a:stretch/>
        </p:blipFill>
        <p:spPr>
          <a:xfrm>
            <a:off x="5921397" y="1384795"/>
            <a:ext cx="4556551" cy="584775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2F78C1-0982-6C47-B353-53DA888CDEAD}"/>
              </a:ext>
            </a:extLst>
          </p:cNvPr>
          <p:cNvSpPr/>
          <p:nvPr/>
        </p:nvSpPr>
        <p:spPr>
          <a:xfrm>
            <a:off x="10701458" y="2527659"/>
            <a:ext cx="10647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١٢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A7EA63D-4044-CD48-994C-319812E2A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44" y="1131829"/>
            <a:ext cx="4556550" cy="5313171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3A8B6E5C-B671-C844-AC08-D29D7E5B7CD1}"/>
              </a:ext>
            </a:extLst>
          </p:cNvPr>
          <p:cNvSpPr/>
          <p:nvPr/>
        </p:nvSpPr>
        <p:spPr>
          <a:xfrm>
            <a:off x="3029069" y="5224246"/>
            <a:ext cx="493983" cy="777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2B3B2A0B-455B-0649-8053-F2A302BAB205}"/>
              </a:ext>
            </a:extLst>
          </p:cNvPr>
          <p:cNvGrpSpPr/>
          <p:nvPr/>
        </p:nvGrpSpPr>
        <p:grpSpPr>
          <a:xfrm>
            <a:off x="3098236" y="2009599"/>
            <a:ext cx="1009895" cy="4212254"/>
            <a:chOff x="4637928" y="946890"/>
            <a:chExt cx="1136387" cy="5260972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1AE49DC-5BA4-8742-A203-3AEF871F5536}"/>
                </a:ext>
              </a:extLst>
            </p:cNvPr>
            <p:cNvSpPr txBox="1"/>
            <p:nvPr/>
          </p:nvSpPr>
          <p:spPr>
            <a:xfrm>
              <a:off x="4869291" y="94689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١٢٠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60028E5-273A-774A-8568-D107B4198D5D}"/>
                </a:ext>
              </a:extLst>
            </p:cNvPr>
            <p:cNvSpPr txBox="1"/>
            <p:nvPr/>
          </p:nvSpPr>
          <p:spPr>
            <a:xfrm>
              <a:off x="4910219" y="136320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١٠٨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720577D3-548B-F447-86C7-43A008DBA64E}"/>
                </a:ext>
              </a:extLst>
            </p:cNvPr>
            <p:cNvSpPr txBox="1"/>
            <p:nvPr/>
          </p:nvSpPr>
          <p:spPr>
            <a:xfrm>
              <a:off x="4788575" y="1853946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٩٦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B36F445B-E3C1-074C-ACA4-0FF98D607AE6}"/>
                </a:ext>
              </a:extLst>
            </p:cNvPr>
            <p:cNvSpPr txBox="1"/>
            <p:nvPr/>
          </p:nvSpPr>
          <p:spPr>
            <a:xfrm>
              <a:off x="4766718" y="2269773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٨٤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08A5F9BF-7647-E44D-8E43-136751F4CA63}"/>
                </a:ext>
              </a:extLst>
            </p:cNvPr>
            <p:cNvSpPr txBox="1"/>
            <p:nvPr/>
          </p:nvSpPr>
          <p:spPr>
            <a:xfrm>
              <a:off x="4788576" y="280301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٧٢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CCE77BE4-9C87-9246-BC57-436D84A4E4AA}"/>
                </a:ext>
              </a:extLst>
            </p:cNvPr>
            <p:cNvSpPr txBox="1"/>
            <p:nvPr/>
          </p:nvSpPr>
          <p:spPr>
            <a:xfrm>
              <a:off x="4788576" y="3329299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٦٠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F3106BD9-DD1C-184F-9ADA-7FC0D0A6A8D2}"/>
                </a:ext>
              </a:extLst>
            </p:cNvPr>
            <p:cNvSpPr txBox="1"/>
            <p:nvPr/>
          </p:nvSpPr>
          <p:spPr>
            <a:xfrm>
              <a:off x="4766719" y="3746505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٤٨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95CD5467-26CA-9843-A75D-F9A11850EDDB}"/>
                </a:ext>
              </a:extLst>
            </p:cNvPr>
            <p:cNvSpPr txBox="1"/>
            <p:nvPr/>
          </p:nvSpPr>
          <p:spPr>
            <a:xfrm>
              <a:off x="4766719" y="424623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٣٦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020B86FE-3BDB-4F44-B0CB-F8397AC13909}"/>
                </a:ext>
              </a:extLst>
            </p:cNvPr>
            <p:cNvSpPr txBox="1"/>
            <p:nvPr/>
          </p:nvSpPr>
          <p:spPr>
            <a:xfrm>
              <a:off x="4788575" y="4736079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٢٤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95F33270-2FF0-094A-89A1-088BFB9181B2}"/>
                </a:ext>
              </a:extLst>
            </p:cNvPr>
            <p:cNvSpPr txBox="1"/>
            <p:nvPr/>
          </p:nvSpPr>
          <p:spPr>
            <a:xfrm>
              <a:off x="4766718" y="5204774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١٢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7EBF940A-E6F3-DB46-932E-40A86124621E}"/>
                </a:ext>
              </a:extLst>
            </p:cNvPr>
            <p:cNvSpPr txBox="1"/>
            <p:nvPr/>
          </p:nvSpPr>
          <p:spPr>
            <a:xfrm>
              <a:off x="4637928" y="5708137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FAFE60B9-9E35-DA41-94D2-E2859FF91858}"/>
              </a:ext>
            </a:extLst>
          </p:cNvPr>
          <p:cNvCxnSpPr>
            <a:cxnSpLocks/>
          </p:cNvCxnSpPr>
          <p:nvPr/>
        </p:nvCxnSpPr>
        <p:spPr>
          <a:xfrm>
            <a:off x="2479652" y="5224246"/>
            <a:ext cx="1123532" cy="1064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5620989-A194-8A4C-96E8-786E94D6996D}"/>
              </a:ext>
            </a:extLst>
          </p:cNvPr>
          <p:cNvSpPr txBox="1"/>
          <p:nvPr/>
        </p:nvSpPr>
        <p:spPr>
          <a:xfrm>
            <a:off x="6871470" y="3506218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٢٠٪  تقابل نقطة </a:t>
            </a:r>
            <a:r>
              <a:rPr lang="ar-SA" sz="2400" b="1" dirty="0">
                <a:solidFill>
                  <a:srgbClr val="002060"/>
                </a:solidFill>
              </a:rPr>
              <a:t>٢٤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796A4745-DC09-FF4E-B626-5DC386EE0B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423" t="62836" b="6162"/>
          <a:stretch/>
        </p:blipFill>
        <p:spPr>
          <a:xfrm>
            <a:off x="7484049" y="2382360"/>
            <a:ext cx="1963126" cy="68167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179BA6-8D94-9BFF-5BF0-9610717F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44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841EC10-A388-8944-9289-82923A4216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3" t="38648" b="34756"/>
          <a:stretch/>
        </p:blipFill>
        <p:spPr>
          <a:xfrm>
            <a:off x="5921397" y="1384795"/>
            <a:ext cx="4556551" cy="5847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5B49C9-E028-984F-8E16-251923D9CA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000" t="68455" r="31476" b="9231"/>
          <a:stretch/>
        </p:blipFill>
        <p:spPr>
          <a:xfrm>
            <a:off x="7977030" y="2148332"/>
            <a:ext cx="2030506" cy="49064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74D92A0-5FAF-0F42-93AD-C3C82F06C47D}"/>
              </a:ext>
            </a:extLst>
          </p:cNvPr>
          <p:cNvSpPr/>
          <p:nvPr/>
        </p:nvSpPr>
        <p:spPr>
          <a:xfrm>
            <a:off x="10710719" y="2247019"/>
            <a:ext cx="1064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١٢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B0F1910-5110-DE4D-B57C-6B1830134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465" y="1023072"/>
            <a:ext cx="4556550" cy="5313171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2AD51FE-CE45-7946-A66E-2751D9A9B916}"/>
              </a:ext>
            </a:extLst>
          </p:cNvPr>
          <p:cNvGrpSpPr/>
          <p:nvPr/>
        </p:nvGrpSpPr>
        <p:grpSpPr>
          <a:xfrm>
            <a:off x="3520888" y="1878221"/>
            <a:ext cx="1176706" cy="4181090"/>
            <a:chOff x="4513391" y="911710"/>
            <a:chExt cx="1324092" cy="5222050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0FF3767E-48D0-BC4F-99E4-AFC11322A171}"/>
                </a:ext>
              </a:extLst>
            </p:cNvPr>
            <p:cNvSpPr txBox="1"/>
            <p:nvPr/>
          </p:nvSpPr>
          <p:spPr>
            <a:xfrm>
              <a:off x="4703440" y="91171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٧٠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9F42D126-C2A7-DA4B-95FC-9C5E20FA520B}"/>
                </a:ext>
              </a:extLst>
            </p:cNvPr>
            <p:cNvSpPr txBox="1"/>
            <p:nvPr/>
          </p:nvSpPr>
          <p:spPr>
            <a:xfrm>
              <a:off x="4629788" y="139787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٦٣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0440B7E-D4F1-7949-8E10-F845BE1EC9F3}"/>
                </a:ext>
              </a:extLst>
            </p:cNvPr>
            <p:cNvSpPr txBox="1"/>
            <p:nvPr/>
          </p:nvSpPr>
          <p:spPr>
            <a:xfrm>
              <a:off x="4629791" y="1872052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٥٦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84351C44-D306-CB4E-86B1-4AE369B3598D}"/>
                </a:ext>
              </a:extLst>
            </p:cNvPr>
            <p:cNvSpPr txBox="1"/>
            <p:nvPr/>
          </p:nvSpPr>
          <p:spPr>
            <a:xfrm>
              <a:off x="4613515" y="234212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٤٩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0BDA08B3-3A06-D545-88C7-08FC99261D60}"/>
                </a:ext>
              </a:extLst>
            </p:cNvPr>
            <p:cNvSpPr txBox="1"/>
            <p:nvPr/>
          </p:nvSpPr>
          <p:spPr>
            <a:xfrm>
              <a:off x="4629790" y="282116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٤٢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5EA0CBE-924B-8941-A379-A5B2BA24430C}"/>
                </a:ext>
              </a:extLst>
            </p:cNvPr>
            <p:cNvSpPr txBox="1"/>
            <p:nvPr/>
          </p:nvSpPr>
          <p:spPr>
            <a:xfrm>
              <a:off x="4637928" y="3293763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٣٥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7034D5C-D3A3-E946-A31F-D28F45B31F56}"/>
                </a:ext>
              </a:extLst>
            </p:cNvPr>
            <p:cNvSpPr txBox="1"/>
            <p:nvPr/>
          </p:nvSpPr>
          <p:spPr>
            <a:xfrm>
              <a:off x="4629791" y="376383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٢٨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0FF6AAF5-0FEE-0D4F-99AB-686317513D60}"/>
                </a:ext>
              </a:extLst>
            </p:cNvPr>
            <p:cNvSpPr txBox="1"/>
            <p:nvPr/>
          </p:nvSpPr>
          <p:spPr>
            <a:xfrm>
              <a:off x="4637928" y="426575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٢١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CEC95473-F172-694C-A3AE-D02EB161793F}"/>
                </a:ext>
              </a:extLst>
            </p:cNvPr>
            <p:cNvSpPr txBox="1"/>
            <p:nvPr/>
          </p:nvSpPr>
          <p:spPr>
            <a:xfrm>
              <a:off x="4637928" y="4717668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١٤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1D689C2A-2CCA-EA46-8DF8-436C78915761}"/>
                </a:ext>
              </a:extLst>
            </p:cNvPr>
            <p:cNvSpPr txBox="1"/>
            <p:nvPr/>
          </p:nvSpPr>
          <p:spPr>
            <a:xfrm>
              <a:off x="4973386" y="5208413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l" defTabSz="914400" rtl="0" eaLnBrk="1" latinLnBrk="0" hangingPunct="1"/>
              <a:r>
                <a:rPr lang="ar-SA" sz="2000" b="1" dirty="0"/>
                <a:t>٧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910AC94B-9339-8442-9215-FF97C242802C}"/>
                </a:ext>
              </a:extLst>
            </p:cNvPr>
            <p:cNvSpPr txBox="1"/>
            <p:nvPr/>
          </p:nvSpPr>
          <p:spPr>
            <a:xfrm>
              <a:off x="4513391" y="5634035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43F17EF9-F91E-BB47-82E1-9A651A1EB639}"/>
              </a:ext>
            </a:extLst>
          </p:cNvPr>
          <p:cNvSpPr/>
          <p:nvPr/>
        </p:nvSpPr>
        <p:spPr>
          <a:xfrm>
            <a:off x="3506057" y="3638580"/>
            <a:ext cx="465321" cy="22502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8CD68A1C-1871-864D-97D4-76883B906566}"/>
              </a:ext>
            </a:extLst>
          </p:cNvPr>
          <p:cNvCxnSpPr>
            <a:cxnSpLocks/>
          </p:cNvCxnSpPr>
          <p:nvPr/>
        </p:nvCxnSpPr>
        <p:spPr>
          <a:xfrm>
            <a:off x="2944064" y="3618642"/>
            <a:ext cx="1111348" cy="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8F25098-87BF-8C42-94CC-78054BE6F7A9}"/>
              </a:ext>
            </a:extLst>
          </p:cNvPr>
          <p:cNvSpPr txBox="1"/>
          <p:nvPr/>
        </p:nvSpPr>
        <p:spPr>
          <a:xfrm>
            <a:off x="7764133" y="3165624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٦٠٪  تقابل نقطة </a:t>
            </a:r>
            <a:r>
              <a:rPr lang="ar-SA" sz="2400" b="1" dirty="0">
                <a:solidFill>
                  <a:srgbClr val="002060"/>
                </a:solidFill>
              </a:rPr>
              <a:t>٤٢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78F25E-7502-AE78-1E4A-970EE432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19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8AD847F-EC5A-7442-9432-9397022328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3" t="38648" b="34756"/>
          <a:stretch/>
        </p:blipFill>
        <p:spPr>
          <a:xfrm>
            <a:off x="5921397" y="1384795"/>
            <a:ext cx="4556551" cy="5847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2E647FA-7F9A-D94C-96E1-DB9FB3177E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66" t="64432" r="65855" b="8972"/>
          <a:stretch/>
        </p:blipFill>
        <p:spPr>
          <a:xfrm>
            <a:off x="7664781" y="2340552"/>
            <a:ext cx="1721224" cy="58477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AB70247D-3AA9-0049-989F-C5F9F90F67B0}"/>
              </a:ext>
            </a:extLst>
          </p:cNvPr>
          <p:cNvSpPr/>
          <p:nvPr/>
        </p:nvSpPr>
        <p:spPr>
          <a:xfrm>
            <a:off x="10490066" y="2308369"/>
            <a:ext cx="9781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١٢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00E7D07-5C5D-F441-89DF-7AE7223F7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96" y="1127575"/>
            <a:ext cx="4556550" cy="5313171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3A39D253-5C19-FA43-8E27-E5C785EE141B}"/>
              </a:ext>
            </a:extLst>
          </p:cNvPr>
          <p:cNvGrpSpPr/>
          <p:nvPr/>
        </p:nvGrpSpPr>
        <p:grpSpPr>
          <a:xfrm>
            <a:off x="3060842" y="1982450"/>
            <a:ext cx="1176706" cy="4181090"/>
            <a:chOff x="4513391" y="911710"/>
            <a:chExt cx="1324092" cy="5222050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FF06DF8-B5DD-D34E-907D-F8A0AA7E3514}"/>
                </a:ext>
              </a:extLst>
            </p:cNvPr>
            <p:cNvSpPr txBox="1"/>
            <p:nvPr/>
          </p:nvSpPr>
          <p:spPr>
            <a:xfrm>
              <a:off x="4703440" y="91171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٤٠٠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E8CD61DF-1A6B-BD46-AEC7-8C0C7CDF89A7}"/>
                </a:ext>
              </a:extLst>
            </p:cNvPr>
            <p:cNvSpPr txBox="1"/>
            <p:nvPr/>
          </p:nvSpPr>
          <p:spPr>
            <a:xfrm>
              <a:off x="4766748" y="141682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٣٦٠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93AEFA60-7BC6-E049-A214-E39DA2828026}"/>
                </a:ext>
              </a:extLst>
            </p:cNvPr>
            <p:cNvSpPr txBox="1"/>
            <p:nvPr/>
          </p:nvSpPr>
          <p:spPr>
            <a:xfrm>
              <a:off x="4721289" y="1870994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٣٢٠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7966BBC4-A9DF-BE48-B6D5-FA8C5FEB3AE3}"/>
                </a:ext>
              </a:extLst>
            </p:cNvPr>
            <p:cNvSpPr txBox="1"/>
            <p:nvPr/>
          </p:nvSpPr>
          <p:spPr>
            <a:xfrm>
              <a:off x="4721906" y="2342175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٢٨٠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103047B1-78CE-5749-BCCA-DD048C11FF6A}"/>
                </a:ext>
              </a:extLst>
            </p:cNvPr>
            <p:cNvSpPr txBox="1"/>
            <p:nvPr/>
          </p:nvSpPr>
          <p:spPr>
            <a:xfrm>
              <a:off x="4766750" y="2890894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٢٤٠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B341162-6B3E-1347-9083-2EEE57E5B3ED}"/>
                </a:ext>
              </a:extLst>
            </p:cNvPr>
            <p:cNvSpPr txBox="1"/>
            <p:nvPr/>
          </p:nvSpPr>
          <p:spPr>
            <a:xfrm>
              <a:off x="4766748" y="3326487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٢٠٠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4C78DD8D-6E70-7745-8278-31081948D5A5}"/>
                </a:ext>
              </a:extLst>
            </p:cNvPr>
            <p:cNvSpPr txBox="1"/>
            <p:nvPr/>
          </p:nvSpPr>
          <p:spPr>
            <a:xfrm>
              <a:off x="4721291" y="381192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١٦٠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FDD74B7A-6947-1641-83DA-469E0A2D0493}"/>
                </a:ext>
              </a:extLst>
            </p:cNvPr>
            <p:cNvSpPr txBox="1"/>
            <p:nvPr/>
          </p:nvSpPr>
          <p:spPr>
            <a:xfrm>
              <a:off x="4721289" y="4283066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١٢٠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CAE55495-792B-2643-99F2-02F276D70598}"/>
                </a:ext>
              </a:extLst>
            </p:cNvPr>
            <p:cNvSpPr txBox="1"/>
            <p:nvPr/>
          </p:nvSpPr>
          <p:spPr>
            <a:xfrm>
              <a:off x="4637928" y="4717668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٨٠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C828386-6BCC-4C49-ABF5-10EA9E34EE01}"/>
                </a:ext>
              </a:extLst>
            </p:cNvPr>
            <p:cNvSpPr txBox="1"/>
            <p:nvPr/>
          </p:nvSpPr>
          <p:spPr>
            <a:xfrm>
              <a:off x="4973386" y="5208413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l" defTabSz="914400" rtl="0" eaLnBrk="1" latinLnBrk="0" hangingPunct="1"/>
              <a:r>
                <a:rPr lang="ar-SA" sz="2000" b="1" dirty="0"/>
                <a:t>٤٠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BF4CE964-5E76-7142-8695-2526FCCF9D1D}"/>
                </a:ext>
              </a:extLst>
            </p:cNvPr>
            <p:cNvSpPr txBox="1"/>
            <p:nvPr/>
          </p:nvSpPr>
          <p:spPr>
            <a:xfrm>
              <a:off x="4513391" y="5634035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629A8CD-03D4-FD4F-B6FF-4CEFC883D9F8}"/>
              </a:ext>
            </a:extLst>
          </p:cNvPr>
          <p:cNvSpPr/>
          <p:nvPr/>
        </p:nvSpPr>
        <p:spPr>
          <a:xfrm>
            <a:off x="3020443" y="2535727"/>
            <a:ext cx="449191" cy="34571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DEEFBABE-40BC-C04F-BB40-1129D9DCC577}"/>
              </a:ext>
            </a:extLst>
          </p:cNvPr>
          <p:cNvCxnSpPr>
            <a:cxnSpLocks/>
          </p:cNvCxnSpPr>
          <p:nvPr/>
        </p:nvCxnSpPr>
        <p:spPr>
          <a:xfrm flipV="1">
            <a:off x="2558545" y="2555086"/>
            <a:ext cx="986612" cy="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831B460-D0A8-904C-950C-EDCE83E08830}"/>
              </a:ext>
            </a:extLst>
          </p:cNvPr>
          <p:cNvSpPr txBox="1"/>
          <p:nvPr/>
        </p:nvSpPr>
        <p:spPr>
          <a:xfrm>
            <a:off x="7127567" y="3299625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٩٠٪  تقابل نقطة </a:t>
            </a:r>
            <a:r>
              <a:rPr lang="ar-SA" sz="2400" b="1" dirty="0">
                <a:solidFill>
                  <a:srgbClr val="002060"/>
                </a:solidFill>
              </a:rPr>
              <a:t>٣٦٠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95ADFC2-E20E-8C52-5661-DE85E947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0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AA80D47-2DDE-7F48-A6E4-07D93E40FF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04" t="29688" b="26986"/>
          <a:stretch/>
        </p:blipFill>
        <p:spPr>
          <a:xfrm>
            <a:off x="6239441" y="1203298"/>
            <a:ext cx="4005887" cy="11303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6FB5E8C-EDEC-CE49-8EB1-C8C2E01769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178" t="72929" b="6049"/>
          <a:stretch/>
        </p:blipFill>
        <p:spPr>
          <a:xfrm>
            <a:off x="8164592" y="2560619"/>
            <a:ext cx="1854811" cy="54841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5CD77792-D37B-AF47-91F2-86E31CD26F9B}"/>
              </a:ext>
            </a:extLst>
          </p:cNvPr>
          <p:cNvSpPr/>
          <p:nvPr/>
        </p:nvSpPr>
        <p:spPr>
          <a:xfrm>
            <a:off x="10781370" y="2249707"/>
            <a:ext cx="1064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١٣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0C77CF7-6E56-9C49-849A-DD169097B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73" y="1205073"/>
            <a:ext cx="4637314" cy="518418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01C5DE4-2155-9743-924D-6A39A19D0BA7}"/>
              </a:ext>
            </a:extLst>
          </p:cNvPr>
          <p:cNvGrpSpPr/>
          <p:nvPr/>
        </p:nvGrpSpPr>
        <p:grpSpPr>
          <a:xfrm>
            <a:off x="3351489" y="1951186"/>
            <a:ext cx="1044267" cy="4158647"/>
            <a:chOff x="4599251" y="946890"/>
            <a:chExt cx="1175064" cy="5194019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AF90CF3F-3C5C-4849-9743-76292C9322C7}"/>
                </a:ext>
              </a:extLst>
            </p:cNvPr>
            <p:cNvSpPr txBox="1"/>
            <p:nvPr/>
          </p:nvSpPr>
          <p:spPr>
            <a:xfrm>
              <a:off x="4869291" y="94689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١٤٠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EC7FD6F9-82EC-0F44-BF10-B1D2459FF122}"/>
                </a:ext>
              </a:extLst>
            </p:cNvPr>
            <p:cNvSpPr txBox="1"/>
            <p:nvPr/>
          </p:nvSpPr>
          <p:spPr>
            <a:xfrm>
              <a:off x="4910219" y="136320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١٢٦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82AC6047-FD8B-7D41-80FC-FC7167F82496}"/>
                </a:ext>
              </a:extLst>
            </p:cNvPr>
            <p:cNvSpPr txBox="1"/>
            <p:nvPr/>
          </p:nvSpPr>
          <p:spPr>
            <a:xfrm>
              <a:off x="4788575" y="1853946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١١٢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2F0061B7-BBE9-8C46-AC29-CC7AAE306D82}"/>
                </a:ext>
              </a:extLst>
            </p:cNvPr>
            <p:cNvSpPr txBox="1"/>
            <p:nvPr/>
          </p:nvSpPr>
          <p:spPr>
            <a:xfrm>
              <a:off x="4766718" y="2269773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٩٨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34AF0651-BCE2-0943-B11A-A26943A5879B}"/>
                </a:ext>
              </a:extLst>
            </p:cNvPr>
            <p:cNvSpPr txBox="1"/>
            <p:nvPr/>
          </p:nvSpPr>
          <p:spPr>
            <a:xfrm>
              <a:off x="4788576" y="280301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٨٤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B5EBC49-EFFC-CF47-B67F-8E12A14B8F61}"/>
                </a:ext>
              </a:extLst>
            </p:cNvPr>
            <p:cNvSpPr txBox="1"/>
            <p:nvPr/>
          </p:nvSpPr>
          <p:spPr>
            <a:xfrm>
              <a:off x="4788576" y="3329299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٧٠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4E105853-1E78-1A4B-AD22-9D7C1EAB61B7}"/>
                </a:ext>
              </a:extLst>
            </p:cNvPr>
            <p:cNvSpPr txBox="1"/>
            <p:nvPr/>
          </p:nvSpPr>
          <p:spPr>
            <a:xfrm>
              <a:off x="4766719" y="3746505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٥٦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7053EBA-1716-774B-BD6E-D5427724A67D}"/>
                </a:ext>
              </a:extLst>
            </p:cNvPr>
            <p:cNvSpPr txBox="1"/>
            <p:nvPr/>
          </p:nvSpPr>
          <p:spPr>
            <a:xfrm>
              <a:off x="4766719" y="424623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٤٢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D013C084-C216-EA4F-9411-13FD0E6B1798}"/>
                </a:ext>
              </a:extLst>
            </p:cNvPr>
            <p:cNvSpPr txBox="1"/>
            <p:nvPr/>
          </p:nvSpPr>
          <p:spPr>
            <a:xfrm>
              <a:off x="4788575" y="4736079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٢٨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5AE85B2A-0097-324F-A6A1-BA1A9CC1016F}"/>
                </a:ext>
              </a:extLst>
            </p:cNvPr>
            <p:cNvSpPr txBox="1"/>
            <p:nvPr/>
          </p:nvSpPr>
          <p:spPr>
            <a:xfrm>
              <a:off x="4766718" y="5204774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١٤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0835BDFE-6592-DE4F-AD8C-F60232F13B91}"/>
                </a:ext>
              </a:extLst>
            </p:cNvPr>
            <p:cNvSpPr txBox="1"/>
            <p:nvPr/>
          </p:nvSpPr>
          <p:spPr>
            <a:xfrm>
              <a:off x="4599251" y="5641184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71613D8B-99AF-174A-AF89-F7982D4986FC}"/>
              </a:ext>
            </a:extLst>
          </p:cNvPr>
          <p:cNvSpPr/>
          <p:nvPr/>
        </p:nvSpPr>
        <p:spPr>
          <a:xfrm>
            <a:off x="3297029" y="5057393"/>
            <a:ext cx="540419" cy="891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D8F58E2E-1542-C848-B879-783D03D22B00}"/>
              </a:ext>
            </a:extLst>
          </p:cNvPr>
          <p:cNvCxnSpPr>
            <a:cxnSpLocks/>
          </p:cNvCxnSpPr>
          <p:nvPr/>
        </p:nvCxnSpPr>
        <p:spPr>
          <a:xfrm>
            <a:off x="2711315" y="5035734"/>
            <a:ext cx="1245429" cy="1167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9ED94A7-9E32-0048-9629-3EBE46FB39B5}"/>
              </a:ext>
            </a:extLst>
          </p:cNvPr>
          <p:cNvSpPr txBox="1"/>
          <p:nvPr/>
        </p:nvSpPr>
        <p:spPr>
          <a:xfrm>
            <a:off x="7799784" y="3126016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٢٥٪  تقابل نقطة </a:t>
            </a:r>
            <a:r>
              <a:rPr lang="ar-SA" sz="2400" b="1" dirty="0">
                <a:solidFill>
                  <a:srgbClr val="002060"/>
                </a:solidFill>
              </a:rPr>
              <a:t>٣٥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43F31FB-D42F-1D8D-DF65-1DA647FD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602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569778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89550" y="1074442"/>
            <a:ext cx="824015" cy="74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AA80D47-2DDE-7F48-A6E4-07D93E40FF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04" t="29688" b="26986"/>
          <a:stretch/>
        </p:blipFill>
        <p:spPr>
          <a:xfrm>
            <a:off x="6468035" y="1203298"/>
            <a:ext cx="3777293" cy="11303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11D56F5-3378-C34F-A23D-0F16FA3869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398" t="78143" r="34017" b="5236"/>
          <a:stretch/>
        </p:blipFill>
        <p:spPr>
          <a:xfrm>
            <a:off x="8379965" y="2544138"/>
            <a:ext cx="1492624" cy="433631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6297F00-7304-6E41-94B1-F28F20F6F23E}"/>
              </a:ext>
            </a:extLst>
          </p:cNvPr>
          <p:cNvSpPr/>
          <p:nvPr/>
        </p:nvSpPr>
        <p:spPr>
          <a:xfrm>
            <a:off x="10573422" y="2351101"/>
            <a:ext cx="9781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١٣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96875EF-E5C1-2E4C-B574-B8646DDB9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71" y="1102160"/>
            <a:ext cx="4637314" cy="5184184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2209DD9-B8D7-8442-A0F2-4A9A09C597A5}"/>
              </a:ext>
            </a:extLst>
          </p:cNvPr>
          <p:cNvGrpSpPr/>
          <p:nvPr/>
        </p:nvGrpSpPr>
        <p:grpSpPr>
          <a:xfrm>
            <a:off x="3339055" y="1907936"/>
            <a:ext cx="1176706" cy="4125430"/>
            <a:chOff x="4513391" y="981228"/>
            <a:chExt cx="1324092" cy="5152532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B7A1E053-165F-0A49-B1DF-F01072735704}"/>
                </a:ext>
              </a:extLst>
            </p:cNvPr>
            <p:cNvSpPr txBox="1"/>
            <p:nvPr/>
          </p:nvSpPr>
          <p:spPr>
            <a:xfrm>
              <a:off x="4613514" y="98122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٥٠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35D3745A-FB28-1746-98D8-30F4D8FFB1B5}"/>
                </a:ext>
              </a:extLst>
            </p:cNvPr>
            <p:cNvSpPr txBox="1"/>
            <p:nvPr/>
          </p:nvSpPr>
          <p:spPr>
            <a:xfrm>
              <a:off x="4629788" y="139787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٤٥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303E258-CD35-2B44-8458-C7DDAD5637B0}"/>
                </a:ext>
              </a:extLst>
            </p:cNvPr>
            <p:cNvSpPr txBox="1"/>
            <p:nvPr/>
          </p:nvSpPr>
          <p:spPr>
            <a:xfrm>
              <a:off x="4629791" y="1872052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٤٠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122A2446-4304-454C-9507-00EB6F586267}"/>
                </a:ext>
              </a:extLst>
            </p:cNvPr>
            <p:cNvSpPr txBox="1"/>
            <p:nvPr/>
          </p:nvSpPr>
          <p:spPr>
            <a:xfrm>
              <a:off x="4613515" y="234212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٣٥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52B46702-4626-CC49-8D75-7157E6CC9F22}"/>
                </a:ext>
              </a:extLst>
            </p:cNvPr>
            <p:cNvSpPr txBox="1"/>
            <p:nvPr/>
          </p:nvSpPr>
          <p:spPr>
            <a:xfrm>
              <a:off x="4629790" y="282116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٣٠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B9EF835-53F7-BE44-B281-DEF07E374B11}"/>
                </a:ext>
              </a:extLst>
            </p:cNvPr>
            <p:cNvSpPr txBox="1"/>
            <p:nvPr/>
          </p:nvSpPr>
          <p:spPr>
            <a:xfrm>
              <a:off x="4637928" y="3293763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٢٥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AAF0D44-6D2D-2949-9D75-BDC3C6380BD8}"/>
                </a:ext>
              </a:extLst>
            </p:cNvPr>
            <p:cNvSpPr txBox="1"/>
            <p:nvPr/>
          </p:nvSpPr>
          <p:spPr>
            <a:xfrm>
              <a:off x="4629791" y="376383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٢٠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02A16F4E-93A7-3D4F-BED8-62DA8E0BB672}"/>
                </a:ext>
              </a:extLst>
            </p:cNvPr>
            <p:cNvSpPr txBox="1"/>
            <p:nvPr/>
          </p:nvSpPr>
          <p:spPr>
            <a:xfrm>
              <a:off x="4637928" y="426575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١٥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984D4CD1-E177-854C-B862-6091186E4485}"/>
                </a:ext>
              </a:extLst>
            </p:cNvPr>
            <p:cNvSpPr txBox="1"/>
            <p:nvPr/>
          </p:nvSpPr>
          <p:spPr>
            <a:xfrm>
              <a:off x="4637928" y="4717668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١٠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421C8D7-1E9B-5941-BC17-CD2F82317309}"/>
                </a:ext>
              </a:extLst>
            </p:cNvPr>
            <p:cNvSpPr txBox="1"/>
            <p:nvPr/>
          </p:nvSpPr>
          <p:spPr>
            <a:xfrm>
              <a:off x="4973386" y="5208413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l" defTabSz="914400" rtl="0" eaLnBrk="1" latinLnBrk="0" hangingPunct="1"/>
              <a:r>
                <a:rPr lang="ar-SA" sz="2000" b="1" dirty="0"/>
                <a:t>٥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49109DA2-499D-5645-ADCC-D41133A42D5F}"/>
                </a:ext>
              </a:extLst>
            </p:cNvPr>
            <p:cNvSpPr txBox="1"/>
            <p:nvPr/>
          </p:nvSpPr>
          <p:spPr>
            <a:xfrm>
              <a:off x="4513391" y="5634035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9D901DAB-FE1F-6145-89E3-D452C6AEC697}"/>
              </a:ext>
            </a:extLst>
          </p:cNvPr>
          <p:cNvSpPr/>
          <p:nvPr/>
        </p:nvSpPr>
        <p:spPr>
          <a:xfrm>
            <a:off x="3263570" y="5598498"/>
            <a:ext cx="540419" cy="2798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824DC9D9-142F-ED48-BCD8-D17D489A1038}"/>
              </a:ext>
            </a:extLst>
          </p:cNvPr>
          <p:cNvCxnSpPr>
            <a:cxnSpLocks/>
          </p:cNvCxnSpPr>
          <p:nvPr/>
        </p:nvCxnSpPr>
        <p:spPr>
          <a:xfrm>
            <a:off x="2783419" y="5610168"/>
            <a:ext cx="1052125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70BCD28-0EA2-2249-A247-3F132FB73035}"/>
              </a:ext>
            </a:extLst>
          </p:cNvPr>
          <p:cNvSpPr txBox="1"/>
          <p:nvPr/>
        </p:nvSpPr>
        <p:spPr>
          <a:xfrm>
            <a:off x="7345177" y="3139678"/>
            <a:ext cx="40987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٧٪  تقابل نقطة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SA" sz="2400" b="1" dirty="0">
                <a:solidFill>
                  <a:srgbClr val="002060"/>
                </a:solidFill>
              </a:rPr>
              <a:t>٤</a:t>
            </a:r>
            <a:r>
              <a:rPr lang="ar-SA" sz="2400" b="1" dirty="0">
                <a:solidFill>
                  <a:srgbClr val="C00000"/>
                </a:solidFill>
              </a:rPr>
              <a:t> تقريبا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DFC2E44-11C2-8FD0-B0DB-52FBBD86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259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951155" y="894726"/>
            <a:ext cx="863278" cy="7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AA80D47-2DDE-7F48-A6E4-07D93E40FF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04" t="29688" b="26986"/>
          <a:stretch/>
        </p:blipFill>
        <p:spPr>
          <a:xfrm>
            <a:off x="6063227" y="1203298"/>
            <a:ext cx="4182101" cy="11303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FDC11E-D7C6-DE41-BFD5-5F822C0FDB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2" t="75929" r="66686" b="9198"/>
          <a:stretch/>
        </p:blipFill>
        <p:spPr>
          <a:xfrm>
            <a:off x="8057236" y="2574677"/>
            <a:ext cx="1815353" cy="388016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F5105CD-80A1-3044-86CD-1D4F0BB8A65F}"/>
              </a:ext>
            </a:extLst>
          </p:cNvPr>
          <p:cNvSpPr/>
          <p:nvPr/>
        </p:nvSpPr>
        <p:spPr>
          <a:xfrm>
            <a:off x="10465704" y="2331806"/>
            <a:ext cx="9781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١٣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2326A96F-178D-5140-B170-533BFAAE9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98" y="1058678"/>
            <a:ext cx="4637314" cy="5184184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28E67C62-90AB-1E45-9EF3-D67AFCB2B7C2}"/>
              </a:ext>
            </a:extLst>
          </p:cNvPr>
          <p:cNvGrpSpPr/>
          <p:nvPr/>
        </p:nvGrpSpPr>
        <p:grpSpPr>
          <a:xfrm>
            <a:off x="3321367" y="1795810"/>
            <a:ext cx="1187272" cy="4125430"/>
            <a:chOff x="4501502" y="981228"/>
            <a:chExt cx="1335981" cy="5152532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760A45E8-21FE-A645-BE51-7E444F0FE57C}"/>
                </a:ext>
              </a:extLst>
            </p:cNvPr>
            <p:cNvSpPr txBox="1"/>
            <p:nvPr/>
          </p:nvSpPr>
          <p:spPr>
            <a:xfrm>
              <a:off x="4613514" y="98122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٢٠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22CAF8E4-11F8-FB48-84CA-E13B508CDF4F}"/>
                </a:ext>
              </a:extLst>
            </p:cNvPr>
            <p:cNvSpPr txBox="1"/>
            <p:nvPr/>
          </p:nvSpPr>
          <p:spPr>
            <a:xfrm>
              <a:off x="4629788" y="139787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١٨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B4860624-5F1B-674C-9835-608079094A1D}"/>
                </a:ext>
              </a:extLst>
            </p:cNvPr>
            <p:cNvSpPr txBox="1"/>
            <p:nvPr/>
          </p:nvSpPr>
          <p:spPr>
            <a:xfrm>
              <a:off x="4629791" y="1872052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١٦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35D9DF21-710E-3044-9CCC-4A4722033FA3}"/>
                </a:ext>
              </a:extLst>
            </p:cNvPr>
            <p:cNvSpPr txBox="1"/>
            <p:nvPr/>
          </p:nvSpPr>
          <p:spPr>
            <a:xfrm>
              <a:off x="4613515" y="234212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١٤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CF60ABC1-C713-2C4D-81D6-374945066E24}"/>
                </a:ext>
              </a:extLst>
            </p:cNvPr>
            <p:cNvSpPr txBox="1"/>
            <p:nvPr/>
          </p:nvSpPr>
          <p:spPr>
            <a:xfrm>
              <a:off x="4629790" y="282116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١٢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C22002F9-60A2-E342-B5F9-02D8EBD37F88}"/>
                </a:ext>
              </a:extLst>
            </p:cNvPr>
            <p:cNvSpPr txBox="1"/>
            <p:nvPr/>
          </p:nvSpPr>
          <p:spPr>
            <a:xfrm>
              <a:off x="4637928" y="3293763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١٠</a:t>
              </a: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E29E5B89-534D-0D4E-A921-DCF9C6F41F74}"/>
                </a:ext>
              </a:extLst>
            </p:cNvPr>
            <p:cNvSpPr txBox="1"/>
            <p:nvPr/>
          </p:nvSpPr>
          <p:spPr>
            <a:xfrm>
              <a:off x="4517465" y="3784424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٨</a:t>
              </a: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A70E9994-ECF4-E948-9249-69564AF73B4C}"/>
                </a:ext>
              </a:extLst>
            </p:cNvPr>
            <p:cNvSpPr txBox="1"/>
            <p:nvPr/>
          </p:nvSpPr>
          <p:spPr>
            <a:xfrm>
              <a:off x="4501502" y="4263556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٦</a:t>
              </a: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9525AE21-9720-4749-9BF9-4B4AD326C345}"/>
                </a:ext>
              </a:extLst>
            </p:cNvPr>
            <p:cNvSpPr txBox="1"/>
            <p:nvPr/>
          </p:nvSpPr>
          <p:spPr>
            <a:xfrm>
              <a:off x="4513391" y="4734111"/>
              <a:ext cx="864098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</a:t>
              </a: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EDA8D980-9299-DE4C-82A6-E54D2B7F0401}"/>
                </a:ext>
              </a:extLst>
            </p:cNvPr>
            <p:cNvSpPr txBox="1"/>
            <p:nvPr/>
          </p:nvSpPr>
          <p:spPr>
            <a:xfrm>
              <a:off x="4973386" y="5208413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l" defTabSz="914400" rtl="0" eaLnBrk="1" latinLnBrk="0" hangingPunct="1"/>
              <a:r>
                <a:rPr lang="ar-SA" sz="2000" b="1" dirty="0"/>
                <a:t>٢</a:t>
              </a: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119E3B89-392F-4843-81B1-AEF8702DBE11}"/>
                </a:ext>
              </a:extLst>
            </p:cNvPr>
            <p:cNvSpPr txBox="1"/>
            <p:nvPr/>
          </p:nvSpPr>
          <p:spPr>
            <a:xfrm>
              <a:off x="4513391" y="5634035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6314CA80-01F0-7E45-9F78-74A51DEF9F0B}"/>
              </a:ext>
            </a:extLst>
          </p:cNvPr>
          <p:cNvSpPr/>
          <p:nvPr/>
        </p:nvSpPr>
        <p:spPr>
          <a:xfrm>
            <a:off x="3195668" y="5649021"/>
            <a:ext cx="540419" cy="1443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6DAE321A-680E-714E-A057-A61942426E4D}"/>
              </a:ext>
            </a:extLst>
          </p:cNvPr>
          <p:cNvCxnSpPr>
            <a:cxnSpLocks/>
          </p:cNvCxnSpPr>
          <p:nvPr/>
        </p:nvCxnSpPr>
        <p:spPr>
          <a:xfrm>
            <a:off x="2688600" y="5651030"/>
            <a:ext cx="1052125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2CF63E3-F35D-334C-978E-222F4C595428}"/>
              </a:ext>
            </a:extLst>
          </p:cNvPr>
          <p:cNvSpPr txBox="1"/>
          <p:nvPr/>
        </p:nvSpPr>
        <p:spPr>
          <a:xfrm>
            <a:off x="7138349" y="3322965"/>
            <a:ext cx="40987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٥٪  تقابل نقطة اقل من </a:t>
            </a:r>
            <a:r>
              <a:rPr lang="ar-SA" sz="2400" b="1" dirty="0">
                <a:solidFill>
                  <a:srgbClr val="002060"/>
                </a:solidFill>
              </a:rPr>
              <a:t>٠.١</a:t>
            </a:r>
            <a:r>
              <a:rPr lang="ar-SA" sz="2400" b="1" dirty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910A2A-7B13-52BE-2EA2-1783361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8927110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A9EC41D-6B12-3528-1E8B-DB739B56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140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E33C17E-F6EC-0BDF-EACA-E45E75D932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358874" y="6397184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213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D8F4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BDBFFF"/>
                </a:fgClr>
                <a:bgClr>
                  <a:srgbClr val="FFD8F4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استكشاف النسبة المئوية من عدد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0C56B8-3EAD-A313-D657-135CD124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 rtl="0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استكشاف النسبة المئوية من عدد</a:t>
            </a: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استعمل النموذج لإيجاد النسبة النسبة المئوية من عدد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627318"/>
            <a:ext cx="5463712" cy="160970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مستطيل 17">
            <a:extLst>
              <a:ext uri="{FF2B5EF4-FFF2-40B4-BE49-F238E27FC236}">
                <a16:creationId xmlns:a16="http://schemas.microsoft.com/office/drawing/2014/main" id="{921FFF0C-7359-104B-B663-840F38CA6D7C}"/>
              </a:ext>
            </a:extLst>
          </p:cNvPr>
          <p:cNvSpPr/>
          <p:nvPr/>
        </p:nvSpPr>
        <p:spPr>
          <a:xfrm>
            <a:off x="3117744" y="2618173"/>
            <a:ext cx="6175324" cy="114141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68F6C1-01BA-DB13-48B1-509A143C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1FA6F9A-331C-51A8-EBAF-02EE0092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216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DA21D04-6919-6102-5D04-7BFFEBFA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5804177-BFD2-E846-97F5-8EF6DDC5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218" y="788512"/>
            <a:ext cx="5244192" cy="89581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76C9A1E-8B47-C94F-8EA1-D66D6ABEA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176" y="2338852"/>
            <a:ext cx="6503184" cy="394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408429-B17A-CE4A-BE52-783466168B33}"/>
              </a:ext>
            </a:extLst>
          </p:cNvPr>
          <p:cNvSpPr/>
          <p:nvPr/>
        </p:nvSpPr>
        <p:spPr>
          <a:xfrm>
            <a:off x="1511622" y="1371256"/>
            <a:ext cx="1064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</a:t>
            </a:r>
            <a:r>
              <a:rPr lang="ar-S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١٢</a:t>
            </a:r>
            <a:endParaRPr lang="ar-SA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7AA9BC2-9B4F-F6C9-7F30-110A18F3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E42B204-8288-DB4E-B883-E6B36B4C7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771" y="615160"/>
            <a:ext cx="5244192" cy="895818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0B3E460C-CD50-764C-B62E-EE7ED0EA1468}"/>
              </a:ext>
            </a:extLst>
          </p:cNvPr>
          <p:cNvSpPr/>
          <p:nvPr/>
        </p:nvSpPr>
        <p:spPr>
          <a:xfrm>
            <a:off x="613389" y="1510978"/>
            <a:ext cx="12426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</a:t>
            </a:r>
            <a:r>
              <a:rPr lang="ar-S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١٢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B12C590-20C5-F342-853C-6E36613DEDB8}"/>
              </a:ext>
            </a:extLst>
          </p:cNvPr>
          <p:cNvSpPr/>
          <p:nvPr/>
        </p:nvSpPr>
        <p:spPr>
          <a:xfrm>
            <a:off x="7333986" y="5615750"/>
            <a:ext cx="3658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نريد معرفته = 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4D133D7-2AB1-0A4D-AD15-4E8534933D99}"/>
              </a:ext>
            </a:extLst>
          </p:cNvPr>
          <p:cNvSpPr/>
          <p:nvPr/>
        </p:nvSpPr>
        <p:spPr>
          <a:xfrm>
            <a:off x="2493213" y="5554264"/>
            <a:ext cx="5689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كم ريالاً ستوفر من السعر الأصلي للحقيبة ؟</a:t>
            </a:r>
          </a:p>
        </p:txBody>
      </p:sp>
      <p:sp>
        <p:nvSpPr>
          <p:cNvPr id="19" name="مخطط انسيابي: بطاقة 16">
            <a:extLst>
              <a:ext uri="{FF2B5EF4-FFF2-40B4-BE49-F238E27FC236}">
                <a16:creationId xmlns:a16="http://schemas.microsoft.com/office/drawing/2014/main" id="{E260B30B-B3F0-4442-B090-BA81FA7149D8}"/>
              </a:ext>
            </a:extLst>
          </p:cNvPr>
          <p:cNvSpPr/>
          <p:nvPr/>
        </p:nvSpPr>
        <p:spPr>
          <a:xfrm rot="697576">
            <a:off x="5330977" y="1722517"/>
            <a:ext cx="3506264" cy="1673783"/>
          </a:xfrm>
          <a:prstGeom prst="flowChartPunchedCard">
            <a:avLst/>
          </a:prstGeom>
          <a:ln w="412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0935540-1DAC-2B40-9FE1-22BE678FB2F8}"/>
              </a:ext>
            </a:extLst>
          </p:cNvPr>
          <p:cNvSpPr txBox="1"/>
          <p:nvPr/>
        </p:nvSpPr>
        <p:spPr>
          <a:xfrm rot="679852">
            <a:off x="5366260" y="1959244"/>
            <a:ext cx="35526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مقدار الخصم : </a:t>
            </a:r>
            <a:r>
              <a:rPr lang="ar-SA" sz="2400" b="1" dirty="0">
                <a:solidFill>
                  <a:srgbClr val="0070C0"/>
                </a:solidFill>
              </a:rPr>
              <a:t>٣٠ %</a:t>
            </a:r>
          </a:p>
          <a:p>
            <a:pPr algn="ctr"/>
            <a:endParaRPr lang="ar-SA" sz="2400" b="1" dirty="0">
              <a:solidFill>
                <a:srgbClr val="FF0000"/>
              </a:solidFill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السعر الأصلي للحقيبة :  </a:t>
            </a:r>
            <a:r>
              <a:rPr lang="ar-SA" sz="2400" b="1" dirty="0">
                <a:solidFill>
                  <a:srgbClr val="0070C0"/>
                </a:solidFill>
              </a:rPr>
              <a:t>٥٠ ريال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1D2C6B-24C4-BB4F-897F-44BCF8541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5721" y="2839347"/>
            <a:ext cx="2912336" cy="254085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06BA1F-DF18-22BF-E7DB-085D8E96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FCA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74A9491-574D-1F4D-B35C-1D21A3F2CC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672"/>
          <a:stretch/>
        </p:blipFill>
        <p:spPr>
          <a:xfrm>
            <a:off x="5657865" y="1612274"/>
            <a:ext cx="5157021" cy="643721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47C4A203-F9AC-2945-BE79-061D602F5AF5}"/>
              </a:ext>
            </a:extLst>
          </p:cNvPr>
          <p:cNvSpPr/>
          <p:nvPr/>
        </p:nvSpPr>
        <p:spPr>
          <a:xfrm>
            <a:off x="682874" y="1469682"/>
            <a:ext cx="1064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صفحة </a:t>
            </a:r>
            <a:r>
              <a:rPr lang="ar-S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١٢</a:t>
            </a:r>
            <a:endParaRPr lang="ar-SA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6CBC764-DDEB-414C-AB29-EA8BFAC6D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651" y="1012017"/>
            <a:ext cx="3569941" cy="543814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B0F5995-07FF-6449-9F86-1B2F576012A6}"/>
              </a:ext>
            </a:extLst>
          </p:cNvPr>
          <p:cNvGrpSpPr/>
          <p:nvPr/>
        </p:nvGrpSpPr>
        <p:grpSpPr>
          <a:xfrm>
            <a:off x="4030621" y="2005630"/>
            <a:ext cx="1176706" cy="4125430"/>
            <a:chOff x="4513391" y="981228"/>
            <a:chExt cx="1324092" cy="5152532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E6DE41F8-8B69-E448-8151-D08D62177F8B}"/>
                </a:ext>
              </a:extLst>
            </p:cNvPr>
            <p:cNvSpPr txBox="1"/>
            <p:nvPr/>
          </p:nvSpPr>
          <p:spPr>
            <a:xfrm>
              <a:off x="4613514" y="98122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٥٠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B2CBC3E-DC6E-5443-BB47-AB7E1844BDF0}"/>
                </a:ext>
              </a:extLst>
            </p:cNvPr>
            <p:cNvSpPr txBox="1"/>
            <p:nvPr/>
          </p:nvSpPr>
          <p:spPr>
            <a:xfrm>
              <a:off x="4629788" y="139787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٤٥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95C4683B-C991-B149-9F23-4EB142586DDB}"/>
                </a:ext>
              </a:extLst>
            </p:cNvPr>
            <p:cNvSpPr txBox="1"/>
            <p:nvPr/>
          </p:nvSpPr>
          <p:spPr>
            <a:xfrm>
              <a:off x="4629791" y="1872052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٤٠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3BA9CB57-3F3D-4940-BC98-47B8A5685935}"/>
                </a:ext>
              </a:extLst>
            </p:cNvPr>
            <p:cNvSpPr txBox="1"/>
            <p:nvPr/>
          </p:nvSpPr>
          <p:spPr>
            <a:xfrm>
              <a:off x="4613515" y="234212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٣٥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6F8803E7-48E2-264E-97A1-E412A4C25B80}"/>
                </a:ext>
              </a:extLst>
            </p:cNvPr>
            <p:cNvSpPr txBox="1"/>
            <p:nvPr/>
          </p:nvSpPr>
          <p:spPr>
            <a:xfrm>
              <a:off x="4629790" y="2821168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٣٠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487A93E4-740B-BB46-B14F-7837E86F61BF}"/>
                </a:ext>
              </a:extLst>
            </p:cNvPr>
            <p:cNvSpPr txBox="1"/>
            <p:nvPr/>
          </p:nvSpPr>
          <p:spPr>
            <a:xfrm>
              <a:off x="4637928" y="3293763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٢٥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68DA959-A9F1-9F47-AE71-763F888CA468}"/>
                </a:ext>
              </a:extLst>
            </p:cNvPr>
            <p:cNvSpPr txBox="1"/>
            <p:nvPr/>
          </p:nvSpPr>
          <p:spPr>
            <a:xfrm>
              <a:off x="4629791" y="3763831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٢٠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96FF8289-53A9-1F4A-8D6E-ED7B48CCB97F}"/>
                </a:ext>
              </a:extLst>
            </p:cNvPr>
            <p:cNvSpPr txBox="1"/>
            <p:nvPr/>
          </p:nvSpPr>
          <p:spPr>
            <a:xfrm>
              <a:off x="4637928" y="4265750"/>
              <a:ext cx="864096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١٥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3ADF1AD9-5C96-B44D-BADC-EA4F1845E270}"/>
                </a:ext>
              </a:extLst>
            </p:cNvPr>
            <p:cNvSpPr txBox="1"/>
            <p:nvPr/>
          </p:nvSpPr>
          <p:spPr>
            <a:xfrm>
              <a:off x="4637928" y="4717668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١٠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10D227E0-44B2-7E4F-8170-157EB3D5776B}"/>
                </a:ext>
              </a:extLst>
            </p:cNvPr>
            <p:cNvSpPr txBox="1"/>
            <p:nvPr/>
          </p:nvSpPr>
          <p:spPr>
            <a:xfrm>
              <a:off x="4973386" y="5208413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l" defTabSz="914400" rtl="0" eaLnBrk="1" latinLnBrk="0" hangingPunct="1"/>
              <a:r>
                <a:rPr lang="ar-SA" sz="2000" b="1" dirty="0"/>
                <a:t>٥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220E4437-720B-A64C-A1FA-E9A1945B239A}"/>
                </a:ext>
              </a:extLst>
            </p:cNvPr>
            <p:cNvSpPr txBox="1"/>
            <p:nvPr/>
          </p:nvSpPr>
          <p:spPr>
            <a:xfrm>
              <a:off x="4513391" y="5634035"/>
              <a:ext cx="864097" cy="4997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٠</a:t>
              </a:r>
            </a:p>
          </p:txBody>
        </p: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1E5915C-6FDF-A044-A233-5E91D8412F17}"/>
              </a:ext>
            </a:extLst>
          </p:cNvPr>
          <p:cNvSpPr/>
          <p:nvPr/>
        </p:nvSpPr>
        <p:spPr>
          <a:xfrm>
            <a:off x="4119599" y="4823733"/>
            <a:ext cx="376343" cy="11626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27644EE4-3C24-E848-947A-28931D2C1E55}"/>
              </a:ext>
            </a:extLst>
          </p:cNvPr>
          <p:cNvCxnSpPr>
            <a:cxnSpLocks/>
          </p:cNvCxnSpPr>
          <p:nvPr/>
        </p:nvCxnSpPr>
        <p:spPr>
          <a:xfrm>
            <a:off x="3707607" y="4823733"/>
            <a:ext cx="835700" cy="1174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FD012DD-377C-FB4C-B594-5A309C119966}"/>
              </a:ext>
            </a:extLst>
          </p:cNvPr>
          <p:cNvSpPr txBox="1"/>
          <p:nvPr/>
        </p:nvSpPr>
        <p:spPr>
          <a:xfrm>
            <a:off x="6761462" y="3171742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نلاحظ أن ٣٠٪  تقابل نقطة </a:t>
            </a:r>
            <a:r>
              <a:rPr lang="ar-SA" sz="2400" b="1" dirty="0">
                <a:solidFill>
                  <a:srgbClr val="002060"/>
                </a:solidFill>
              </a:rPr>
              <a:t>١٥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4F0D3CF-094B-CDCE-A396-9828A29A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702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442</Words>
  <Application>Microsoft Macintosh PowerPoint</Application>
  <PresentationFormat>شاشة عريضة</PresentationFormat>
  <Paragraphs>331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18 Khebrat Musamim</vt:lpstr>
      <vt:lpstr>Aldhabi</vt:lpstr>
      <vt:lpstr>Arial</vt:lpstr>
      <vt:lpstr>Arial Black</vt:lpstr>
      <vt:lpstr>Beirut</vt:lpstr>
      <vt:lpstr>Cairo Black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2022-05-21T21:48:49Z</dcterms:modified>
</cp:coreProperties>
</file>