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96" rtl="1" saveSubsetFonts="1" autoCompressPictures="0">
  <p:sldMasterIdLst>
    <p:sldMasterId id="2147483648" r:id="rId1"/>
  </p:sldMasterIdLst>
  <p:notesMasterIdLst>
    <p:notesMasterId r:id="rId36"/>
  </p:notesMasterIdLst>
  <p:sldIdLst>
    <p:sldId id="273" r:id="rId2"/>
    <p:sldId id="354" r:id="rId3"/>
    <p:sldId id="257" r:id="rId4"/>
    <p:sldId id="258" r:id="rId5"/>
    <p:sldId id="350" r:id="rId6"/>
    <p:sldId id="259" r:id="rId7"/>
    <p:sldId id="380" r:id="rId8"/>
    <p:sldId id="379" r:id="rId9"/>
    <p:sldId id="358" r:id="rId10"/>
    <p:sldId id="360" r:id="rId11"/>
    <p:sldId id="361" r:id="rId12"/>
    <p:sldId id="362" r:id="rId13"/>
    <p:sldId id="367" r:id="rId14"/>
    <p:sldId id="368" r:id="rId15"/>
    <p:sldId id="369" r:id="rId16"/>
    <p:sldId id="370" r:id="rId17"/>
    <p:sldId id="363" r:id="rId18"/>
    <p:sldId id="364" r:id="rId19"/>
    <p:sldId id="371" r:id="rId20"/>
    <p:sldId id="372" r:id="rId21"/>
    <p:sldId id="381" r:id="rId22"/>
    <p:sldId id="382" r:id="rId23"/>
    <p:sldId id="365" r:id="rId24"/>
    <p:sldId id="366" r:id="rId25"/>
    <p:sldId id="373" r:id="rId26"/>
    <p:sldId id="374" r:id="rId27"/>
    <p:sldId id="383" r:id="rId28"/>
    <p:sldId id="375" r:id="rId29"/>
    <p:sldId id="376" r:id="rId30"/>
    <p:sldId id="359" r:id="rId31"/>
    <p:sldId id="384" r:id="rId32"/>
    <p:sldId id="386" r:id="rId33"/>
    <p:sldId id="387" r:id="rId34"/>
    <p:sldId id="357" r:id="rId3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80"/>
            <p14:sldId id="379"/>
            <p14:sldId id="358"/>
            <p14:sldId id="360"/>
            <p14:sldId id="361"/>
            <p14:sldId id="362"/>
            <p14:sldId id="367"/>
            <p14:sldId id="368"/>
            <p14:sldId id="369"/>
            <p14:sldId id="370"/>
            <p14:sldId id="363"/>
            <p14:sldId id="364"/>
            <p14:sldId id="371"/>
            <p14:sldId id="372"/>
            <p14:sldId id="381"/>
            <p14:sldId id="382"/>
            <p14:sldId id="365"/>
            <p14:sldId id="366"/>
            <p14:sldId id="373"/>
            <p14:sldId id="374"/>
            <p14:sldId id="383"/>
            <p14:sldId id="375"/>
            <p14:sldId id="376"/>
            <p14:sldId id="359"/>
            <p14:sldId id="384"/>
            <p14:sldId id="386"/>
            <p14:sldId id="387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F"/>
    <a:srgbClr val="FFC8BC"/>
    <a:srgbClr val="FFD8F4"/>
    <a:srgbClr val="BDBFFF"/>
    <a:srgbClr val="E3E0FF"/>
    <a:srgbClr val="D5EBFB"/>
    <a:srgbClr val="00F6FB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9"/>
    <p:restoredTop sz="93310"/>
  </p:normalViewPr>
  <p:slideViewPr>
    <p:cSldViewPr snapToGrid="0" snapToObjects="1">
      <p:cViewPr varScale="1">
        <p:scale>
          <a:sx n="101" d="100"/>
          <a:sy n="101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14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299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7.png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12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hyperlink" Target="https://ien.edu.sa/qr/L-GE-ME-K07-SM2-math-CH5-L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9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4242399"/>
                  </p:ext>
                </p:extLst>
              </p:nvPr>
            </p:nvGraphicFramePr>
            <p:xfrm>
              <a:off x="424469" y="17580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7580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D25873-F036-5426-6BDA-295F3401BB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733291" y="6234878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296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8116B1-A8FC-F441-AE33-B93B90CB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882" y="1600320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تمرير أفقي 2">
            <a:extLst>
              <a:ext uri="{FF2B5EF4-FFF2-40B4-BE49-F238E27FC236}">
                <a16:creationId xmlns:a16="http://schemas.microsoft.com/office/drawing/2014/main" id="{C9AE292B-B404-0840-B157-2CFFAE70B410}"/>
              </a:ext>
            </a:extLst>
          </p:cNvPr>
          <p:cNvSpPr/>
          <p:nvPr/>
        </p:nvSpPr>
        <p:spPr>
          <a:xfrm>
            <a:off x="3849313" y="1440305"/>
            <a:ext cx="4812955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لـ ٨ ريالات من ١٥ ريالا ؟</a:t>
            </a:r>
          </a:p>
        </p:txBody>
      </p:sp>
      <p:sp>
        <p:nvSpPr>
          <p:cNvPr id="4" name="تمرير عمودي 3">
            <a:extLst>
              <a:ext uri="{FF2B5EF4-FFF2-40B4-BE49-F238E27FC236}">
                <a16:creationId xmlns:a16="http://schemas.microsoft.com/office/drawing/2014/main" id="{F38C31C8-36E1-B049-890C-CEC0862C5F30}"/>
              </a:ext>
            </a:extLst>
          </p:cNvPr>
          <p:cNvSpPr/>
          <p:nvPr/>
        </p:nvSpPr>
        <p:spPr>
          <a:xfrm>
            <a:off x="2757612" y="2392408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مربع نص 17">
            <a:extLst>
              <a:ext uri="{FF2B5EF4-FFF2-40B4-BE49-F238E27FC236}">
                <a16:creationId xmlns:a16="http://schemas.microsoft.com/office/drawing/2014/main" id="{674C9E26-207F-A649-804B-C66FBAADC03C}"/>
              </a:ext>
            </a:extLst>
          </p:cNvPr>
          <p:cNvSpPr txBox="1"/>
          <p:nvPr/>
        </p:nvSpPr>
        <p:spPr>
          <a:xfrm>
            <a:off x="4803163" y="3070767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 ن</a:t>
            </a:r>
          </a:p>
        </p:txBody>
      </p:sp>
      <p:grpSp>
        <p:nvGrpSpPr>
          <p:cNvPr id="26" name="مجموعة 1">
            <a:extLst>
              <a:ext uri="{FF2B5EF4-FFF2-40B4-BE49-F238E27FC236}">
                <a16:creationId xmlns:a16="http://schemas.microsoft.com/office/drawing/2014/main" id="{C5D9BB13-0FC8-554C-B9DF-DAEFCF9745C6}"/>
              </a:ext>
            </a:extLst>
          </p:cNvPr>
          <p:cNvGrpSpPr/>
          <p:nvPr/>
        </p:nvGrpSpPr>
        <p:grpSpPr>
          <a:xfrm>
            <a:off x="6286004" y="3056253"/>
            <a:ext cx="1728192" cy="806437"/>
            <a:chOff x="5004048" y="2796701"/>
            <a:chExt cx="1728192" cy="806437"/>
          </a:xfrm>
        </p:grpSpPr>
        <p:grpSp>
          <p:nvGrpSpPr>
            <p:cNvPr id="17" name="مجموعة 9">
              <a:extLst>
                <a:ext uri="{FF2B5EF4-FFF2-40B4-BE49-F238E27FC236}">
                  <a16:creationId xmlns:a16="http://schemas.microsoft.com/office/drawing/2014/main" id="{7A4A2F76-7223-A54B-95D3-DB2182F4E5A5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22" name="مربع نص 10">
                <a:extLst>
                  <a:ext uri="{FF2B5EF4-FFF2-40B4-BE49-F238E27FC236}">
                    <a16:creationId xmlns:a16="http://schemas.microsoft.com/office/drawing/2014/main" id="{A7EFBD00-C098-5547-AFD9-3FBAE6935DBD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</a:t>
                </a:r>
              </a:p>
            </p:txBody>
          </p:sp>
          <p:sp>
            <p:nvSpPr>
              <p:cNvPr id="23" name="مربع نص 11">
                <a:extLst>
                  <a:ext uri="{FF2B5EF4-FFF2-40B4-BE49-F238E27FC236}">
                    <a16:creationId xmlns:a16="http://schemas.microsoft.com/office/drawing/2014/main" id="{6A0B5C1B-E006-724E-9949-2FFBB6E91E2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</a:t>
                </a:r>
              </a:p>
            </p:txBody>
          </p:sp>
          <p:cxnSp>
            <p:nvCxnSpPr>
              <p:cNvPr id="24" name="رابط مستقيم 12">
                <a:extLst>
                  <a:ext uri="{FF2B5EF4-FFF2-40B4-BE49-F238E27FC236}">
                    <a16:creationId xmlns:a16="http://schemas.microsoft.com/office/drawing/2014/main" id="{6355CBDD-C2DC-A44C-A2CB-1A74E058B94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مربع نص 26">
                <a:extLst>
                  <a:ext uri="{FF2B5EF4-FFF2-40B4-BE49-F238E27FC236}">
                    <a16:creationId xmlns:a16="http://schemas.microsoft.com/office/drawing/2014/main" id="{07A98B57-70CB-1245-BF81-7D0873585780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8" name="مجموعة 27">
              <a:extLst>
                <a:ext uri="{FF2B5EF4-FFF2-40B4-BE49-F238E27FC236}">
                  <a16:creationId xmlns:a16="http://schemas.microsoft.com/office/drawing/2014/main" id="{00A96982-580D-C949-871B-0FA8BD7A25A9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19" name="مربع نص 28">
                <a:extLst>
                  <a:ext uri="{FF2B5EF4-FFF2-40B4-BE49-F238E27FC236}">
                    <a16:creationId xmlns:a16="http://schemas.microsoft.com/office/drawing/2014/main" id="{7BB0EB83-5A1F-9C45-98C6-4DA651F76636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20" name="مربع نص 29">
                <a:extLst>
                  <a:ext uri="{FF2B5EF4-FFF2-40B4-BE49-F238E27FC236}">
                    <a16:creationId xmlns:a16="http://schemas.microsoft.com/office/drawing/2014/main" id="{FE8803CC-17B9-0942-89ED-CCE46929F357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1" name="رابط مستقيم 30">
                <a:extLst>
                  <a:ext uri="{FF2B5EF4-FFF2-40B4-BE49-F238E27FC236}">
                    <a16:creationId xmlns:a16="http://schemas.microsoft.com/office/drawing/2014/main" id="{4CCB19CE-265A-1F48-B786-AC20F80629D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سهم مخطط إلى اليمين 7">
            <a:extLst>
              <a:ext uri="{FF2B5EF4-FFF2-40B4-BE49-F238E27FC236}">
                <a16:creationId xmlns:a16="http://schemas.microsoft.com/office/drawing/2014/main" id="{4FB1BEC4-2E4B-574F-B8FD-BCD5A7CE2C04}"/>
              </a:ext>
            </a:extLst>
          </p:cNvPr>
          <p:cNvSpPr/>
          <p:nvPr/>
        </p:nvSpPr>
        <p:spPr>
          <a:xfrm rot="9694707">
            <a:off x="6943440" y="333606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3">
            <a:extLst>
              <a:ext uri="{FF2B5EF4-FFF2-40B4-BE49-F238E27FC236}">
                <a16:creationId xmlns:a16="http://schemas.microsoft.com/office/drawing/2014/main" id="{2B3CBD4F-1ABB-A045-BD52-9C5D657319B7}"/>
              </a:ext>
            </a:extLst>
          </p:cNvPr>
          <p:cNvSpPr/>
          <p:nvPr/>
        </p:nvSpPr>
        <p:spPr>
          <a:xfrm rot="12376438">
            <a:off x="6880907" y="333908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6">
            <a:extLst>
              <a:ext uri="{FF2B5EF4-FFF2-40B4-BE49-F238E27FC236}">
                <a16:creationId xmlns:a16="http://schemas.microsoft.com/office/drawing/2014/main" id="{5D07E49F-E41A-3D4A-A324-DF4DBAB03819}"/>
              </a:ext>
            </a:extLst>
          </p:cNvPr>
          <p:cNvSpPr/>
          <p:nvPr/>
        </p:nvSpPr>
        <p:spPr>
          <a:xfrm rot="10800000">
            <a:off x="5748990" y="319496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37">
            <a:extLst>
              <a:ext uri="{FF2B5EF4-FFF2-40B4-BE49-F238E27FC236}">
                <a16:creationId xmlns:a16="http://schemas.microsoft.com/office/drawing/2014/main" id="{2ED56416-293D-E342-ABAC-17492FE804B0}"/>
              </a:ext>
            </a:extLst>
          </p:cNvPr>
          <p:cNvSpPr/>
          <p:nvPr/>
        </p:nvSpPr>
        <p:spPr>
          <a:xfrm rot="10800000">
            <a:off x="5748989" y="351735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8">
            <a:extLst>
              <a:ext uri="{FF2B5EF4-FFF2-40B4-BE49-F238E27FC236}">
                <a16:creationId xmlns:a16="http://schemas.microsoft.com/office/drawing/2014/main" id="{BEA7755A-94D9-DB47-A678-0FDEBD63C7F2}"/>
              </a:ext>
            </a:extLst>
          </p:cNvPr>
          <p:cNvSpPr txBox="1"/>
          <p:nvPr/>
        </p:nvSpPr>
        <p:spPr>
          <a:xfrm>
            <a:off x="4917852" y="340119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٨٠٠</a:t>
            </a:r>
          </a:p>
        </p:txBody>
      </p:sp>
      <p:sp>
        <p:nvSpPr>
          <p:cNvPr id="38" name="مربع نص 39">
            <a:extLst>
              <a:ext uri="{FF2B5EF4-FFF2-40B4-BE49-F238E27FC236}">
                <a16:creationId xmlns:a16="http://schemas.microsoft.com/office/drawing/2014/main" id="{73C47A48-0473-E840-99AA-0EA6A2E9DA89}"/>
              </a:ext>
            </a:extLst>
          </p:cNvPr>
          <p:cNvSpPr txBox="1"/>
          <p:nvPr/>
        </p:nvSpPr>
        <p:spPr>
          <a:xfrm>
            <a:off x="6054989" y="4114336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 ن  =  ٨٠٠</a:t>
            </a:r>
          </a:p>
        </p:txBody>
      </p:sp>
      <p:sp>
        <p:nvSpPr>
          <p:cNvPr id="40" name="مربع نص 40">
            <a:extLst>
              <a:ext uri="{FF2B5EF4-FFF2-40B4-BE49-F238E27FC236}">
                <a16:creationId xmlns:a16="http://schemas.microsoft.com/office/drawing/2014/main" id="{0F4EF4B8-3355-5440-BAC3-354B2C14AA64}"/>
              </a:ext>
            </a:extLst>
          </p:cNvPr>
          <p:cNvSpPr txBox="1"/>
          <p:nvPr/>
        </p:nvSpPr>
        <p:spPr>
          <a:xfrm>
            <a:off x="5810976" y="501498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٥٣.٣</a:t>
            </a:r>
          </a:p>
        </p:txBody>
      </p:sp>
      <p:cxnSp>
        <p:nvCxnSpPr>
          <p:cNvPr id="42" name="رابط مستقيم 5">
            <a:extLst>
              <a:ext uri="{FF2B5EF4-FFF2-40B4-BE49-F238E27FC236}">
                <a16:creationId xmlns:a16="http://schemas.microsoft.com/office/drawing/2014/main" id="{C3E9078B-1EFC-C142-B103-416EB08C2D1E}"/>
              </a:ext>
            </a:extLst>
          </p:cNvPr>
          <p:cNvCxnSpPr/>
          <p:nvPr/>
        </p:nvCxnSpPr>
        <p:spPr>
          <a:xfrm flipH="1">
            <a:off x="7164847" y="455215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25">
            <a:extLst>
              <a:ext uri="{FF2B5EF4-FFF2-40B4-BE49-F238E27FC236}">
                <a16:creationId xmlns:a16="http://schemas.microsoft.com/office/drawing/2014/main" id="{AFDACB53-19C1-A248-9696-627E0E503A09}"/>
              </a:ext>
            </a:extLst>
          </p:cNvPr>
          <p:cNvCxnSpPr/>
          <p:nvPr/>
        </p:nvCxnSpPr>
        <p:spPr>
          <a:xfrm flipH="1">
            <a:off x="6084494" y="455215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31">
            <a:extLst>
              <a:ext uri="{FF2B5EF4-FFF2-40B4-BE49-F238E27FC236}">
                <a16:creationId xmlns:a16="http://schemas.microsoft.com/office/drawing/2014/main" id="{6FAFE023-692D-A249-8D90-B0A5CFF97F51}"/>
              </a:ext>
            </a:extLst>
          </p:cNvPr>
          <p:cNvSpPr txBox="1"/>
          <p:nvPr/>
        </p:nvSpPr>
        <p:spPr>
          <a:xfrm>
            <a:off x="7098309" y="453880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sp>
        <p:nvSpPr>
          <p:cNvPr id="48" name="مربع نص 32">
            <a:extLst>
              <a:ext uri="{FF2B5EF4-FFF2-40B4-BE49-F238E27FC236}">
                <a16:creationId xmlns:a16="http://schemas.microsoft.com/office/drawing/2014/main" id="{F2D61459-176C-674D-9795-C3BE114E8F00}"/>
              </a:ext>
            </a:extLst>
          </p:cNvPr>
          <p:cNvSpPr txBox="1"/>
          <p:nvPr/>
        </p:nvSpPr>
        <p:spPr>
          <a:xfrm>
            <a:off x="5995611" y="453880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</a:t>
            </a:r>
          </a:p>
        </p:txBody>
      </p:sp>
      <p:cxnSp>
        <p:nvCxnSpPr>
          <p:cNvPr id="50" name="رابط مستقيم 8">
            <a:extLst>
              <a:ext uri="{FF2B5EF4-FFF2-40B4-BE49-F238E27FC236}">
                <a16:creationId xmlns:a16="http://schemas.microsoft.com/office/drawing/2014/main" id="{54B4DBAE-520B-004F-AF36-F912E56405E6}"/>
              </a:ext>
            </a:extLst>
          </p:cNvPr>
          <p:cNvCxnSpPr/>
          <p:nvPr/>
        </p:nvCxnSpPr>
        <p:spPr>
          <a:xfrm flipH="1">
            <a:off x="7506847" y="425802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34">
            <a:extLst>
              <a:ext uri="{FF2B5EF4-FFF2-40B4-BE49-F238E27FC236}">
                <a16:creationId xmlns:a16="http://schemas.microsoft.com/office/drawing/2014/main" id="{C0F52939-C58B-8A4B-82D7-86C691096E00}"/>
              </a:ext>
            </a:extLst>
          </p:cNvPr>
          <p:cNvCxnSpPr/>
          <p:nvPr/>
        </p:nvCxnSpPr>
        <p:spPr>
          <a:xfrm flipH="1">
            <a:off x="7351610" y="466876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35">
            <a:extLst>
              <a:ext uri="{FF2B5EF4-FFF2-40B4-BE49-F238E27FC236}">
                <a16:creationId xmlns:a16="http://schemas.microsoft.com/office/drawing/2014/main" id="{01B913B2-58F4-E44E-A41F-CCB06C5BF65D}"/>
              </a:ext>
            </a:extLst>
          </p:cNvPr>
          <p:cNvSpPr txBox="1"/>
          <p:nvPr/>
        </p:nvSpPr>
        <p:spPr>
          <a:xfrm>
            <a:off x="5995611" y="573506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56" name="مربع نص 41">
            <a:extLst>
              <a:ext uri="{FF2B5EF4-FFF2-40B4-BE49-F238E27FC236}">
                <a16:creationId xmlns:a16="http://schemas.microsoft.com/office/drawing/2014/main" id="{06FED8AB-08E2-5749-AC2C-CBDA8C4A49D1}"/>
              </a:ext>
            </a:extLst>
          </p:cNvPr>
          <p:cNvSpPr txBox="1"/>
          <p:nvPr/>
        </p:nvSpPr>
        <p:spPr>
          <a:xfrm>
            <a:off x="5090334" y="574842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٥٣.٣٪</a:t>
            </a:r>
          </a:p>
        </p:txBody>
      </p:sp>
      <p:sp>
        <p:nvSpPr>
          <p:cNvPr id="58" name="وسيلة شرح مستطيلة مستديرة الزوايا 42">
            <a:extLst>
              <a:ext uri="{FF2B5EF4-FFF2-40B4-BE49-F238E27FC236}">
                <a16:creationId xmlns:a16="http://schemas.microsoft.com/office/drawing/2014/main" id="{B41A31B6-EA88-2042-90E3-35B61BDDC2AF}"/>
              </a:ext>
            </a:extLst>
          </p:cNvPr>
          <p:cNvSpPr/>
          <p:nvPr/>
        </p:nvSpPr>
        <p:spPr>
          <a:xfrm>
            <a:off x="6055466" y="72060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60" name="وسيلة شرح مستطيلة مستديرة الزوايا 43">
            <a:extLst>
              <a:ext uri="{FF2B5EF4-FFF2-40B4-BE49-F238E27FC236}">
                <a16:creationId xmlns:a16="http://schemas.microsoft.com/office/drawing/2014/main" id="{8137440D-9D50-3948-97BC-F3EC82DF74FC}"/>
              </a:ext>
            </a:extLst>
          </p:cNvPr>
          <p:cNvSpPr/>
          <p:nvPr/>
        </p:nvSpPr>
        <p:spPr>
          <a:xfrm>
            <a:off x="4629820" y="72060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2" name="وسيلة شرح مستطيلة مستديرة الزوايا 44">
            <a:extLst>
              <a:ext uri="{FF2B5EF4-FFF2-40B4-BE49-F238E27FC236}">
                <a16:creationId xmlns:a16="http://schemas.microsoft.com/office/drawing/2014/main" id="{0563F6F1-51A6-8F42-A113-35B60CB252F4}"/>
              </a:ext>
            </a:extLst>
          </p:cNvPr>
          <p:cNvSpPr/>
          <p:nvPr/>
        </p:nvSpPr>
        <p:spPr>
          <a:xfrm>
            <a:off x="7150100" y="72060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؟؟؟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7B9CD67-47C9-D440-C5E1-086060EC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80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8" grpId="0" animBg="1"/>
      <p:bldP spid="30" grpId="0" animBg="1"/>
      <p:bldP spid="32" grpId="0" animBg="1"/>
      <p:bldP spid="34" grpId="0" animBg="1"/>
      <p:bldP spid="36" grpId="0"/>
      <p:bldP spid="38" grpId="0"/>
      <p:bldP spid="40" grpId="0"/>
      <p:bldP spid="46" grpId="0"/>
      <p:bldP spid="48" grpId="0"/>
      <p:bldP spid="54" grpId="0"/>
      <p:bldP spid="56" grpId="0"/>
      <p:bldP spid="58" grpId="0" animBg="1"/>
      <p:bldP spid="60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ED397D12-5504-F84C-8D1F-C6B79991EE3C}"/>
              </a:ext>
            </a:extLst>
          </p:cNvPr>
          <p:cNvSpPr/>
          <p:nvPr/>
        </p:nvSpPr>
        <p:spPr>
          <a:xfrm>
            <a:off x="3712432" y="1338864"/>
            <a:ext cx="4812955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للعدد ٩ من ٤٠ ؟</a:t>
            </a: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5215721C-1F44-DC4E-9C9A-8ABCF311EB5A}"/>
              </a:ext>
            </a:extLst>
          </p:cNvPr>
          <p:cNvSpPr/>
          <p:nvPr/>
        </p:nvSpPr>
        <p:spPr>
          <a:xfrm>
            <a:off x="2992352" y="2290967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AF7FEE8A-75B7-F642-994B-1B00F55EC1C4}"/>
              </a:ext>
            </a:extLst>
          </p:cNvPr>
          <p:cNvSpPr txBox="1"/>
          <p:nvPr/>
        </p:nvSpPr>
        <p:spPr>
          <a:xfrm>
            <a:off x="5080584" y="2969326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 ن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18BF8EB8-4FB4-F143-9A19-EEFA7DDF9F81}"/>
              </a:ext>
            </a:extLst>
          </p:cNvPr>
          <p:cNvGrpSpPr/>
          <p:nvPr/>
        </p:nvGrpSpPr>
        <p:grpSpPr>
          <a:xfrm>
            <a:off x="6520744" y="2954812"/>
            <a:ext cx="1728192" cy="806437"/>
            <a:chOff x="5004048" y="2796701"/>
            <a:chExt cx="1728192" cy="806437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4807380A-52BE-D547-AB4D-A2B57EAE00A0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3778B15A-E367-D049-ACAD-0292ECB8A381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19F81CC1-9B36-7246-9313-CA9E6A4FD1A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٤٠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482938BB-CFA3-8147-9982-2258ABC3C41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CD381BC5-DE10-F549-9EA3-EB7132907C19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614F35CB-EE40-384A-86D1-AFCCF6598DCC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A4B5EF9A-6684-5A49-A354-9B3B1C89751B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0DEDB908-F9FE-FC4F-A21F-BCBDA5852C4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F066D620-6656-E64D-BDD5-4942864F76D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B7CD157B-ED46-8F41-B244-A0AECDC60C19}"/>
              </a:ext>
            </a:extLst>
          </p:cNvPr>
          <p:cNvSpPr/>
          <p:nvPr/>
        </p:nvSpPr>
        <p:spPr>
          <a:xfrm rot="9694707">
            <a:off x="7178180" y="323462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2C1695CF-BAE5-2747-9D15-48DABC8EA0F8}"/>
              </a:ext>
            </a:extLst>
          </p:cNvPr>
          <p:cNvSpPr/>
          <p:nvPr/>
        </p:nvSpPr>
        <p:spPr>
          <a:xfrm rot="12376438">
            <a:off x="7115647" y="32376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5816779F-9286-BB49-B3F2-E221D39B1148}"/>
              </a:ext>
            </a:extLst>
          </p:cNvPr>
          <p:cNvSpPr/>
          <p:nvPr/>
        </p:nvSpPr>
        <p:spPr>
          <a:xfrm rot="10800000">
            <a:off x="5983730" y="309351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355DF913-3681-F642-89DD-FE8A816524C2}"/>
              </a:ext>
            </a:extLst>
          </p:cNvPr>
          <p:cNvSpPr/>
          <p:nvPr/>
        </p:nvSpPr>
        <p:spPr>
          <a:xfrm rot="10800000">
            <a:off x="5983729" y="341591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CA6723F2-8304-BE42-B2F0-1B6F245DEB63}"/>
              </a:ext>
            </a:extLst>
          </p:cNvPr>
          <p:cNvSpPr txBox="1"/>
          <p:nvPr/>
        </p:nvSpPr>
        <p:spPr>
          <a:xfrm>
            <a:off x="5152592" y="3299749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٩٠٠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C94583DC-41E0-B042-94DB-24B227A277FA}"/>
              </a:ext>
            </a:extLst>
          </p:cNvPr>
          <p:cNvSpPr txBox="1"/>
          <p:nvPr/>
        </p:nvSpPr>
        <p:spPr>
          <a:xfrm>
            <a:off x="6289729" y="4012895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 ن  =  ٩٠٠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27BE3CD3-2C1C-804A-A905-449CFB707DF9}"/>
              </a:ext>
            </a:extLst>
          </p:cNvPr>
          <p:cNvSpPr txBox="1"/>
          <p:nvPr/>
        </p:nvSpPr>
        <p:spPr>
          <a:xfrm>
            <a:off x="6045716" y="491354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٢٢.٥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18E71AE6-34A6-8C40-8B52-DA3F9D78A419}"/>
              </a:ext>
            </a:extLst>
          </p:cNvPr>
          <p:cNvCxnSpPr/>
          <p:nvPr/>
        </p:nvCxnSpPr>
        <p:spPr>
          <a:xfrm flipH="1">
            <a:off x="7399587" y="445071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6D95FCDB-F725-AE43-BFC8-1D9FEA2E122D}"/>
              </a:ext>
            </a:extLst>
          </p:cNvPr>
          <p:cNvCxnSpPr/>
          <p:nvPr/>
        </p:nvCxnSpPr>
        <p:spPr>
          <a:xfrm flipH="1">
            <a:off x="6319234" y="445071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818C501B-F253-2149-9DDE-4C6E8AF0E8DB}"/>
              </a:ext>
            </a:extLst>
          </p:cNvPr>
          <p:cNvSpPr txBox="1"/>
          <p:nvPr/>
        </p:nvSpPr>
        <p:spPr>
          <a:xfrm>
            <a:off x="7333049" y="443736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D741F3CB-66C1-8D44-ACD9-7446477E90CC}"/>
              </a:ext>
            </a:extLst>
          </p:cNvPr>
          <p:cNvSpPr txBox="1"/>
          <p:nvPr/>
        </p:nvSpPr>
        <p:spPr>
          <a:xfrm>
            <a:off x="6230351" y="443736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DFC953E6-C221-7D4D-A97D-D5AF26A9092D}"/>
              </a:ext>
            </a:extLst>
          </p:cNvPr>
          <p:cNvCxnSpPr/>
          <p:nvPr/>
        </p:nvCxnSpPr>
        <p:spPr>
          <a:xfrm flipH="1">
            <a:off x="7741587" y="415658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E11C3B59-60BE-0B4F-A880-125C21619608}"/>
              </a:ext>
            </a:extLst>
          </p:cNvPr>
          <p:cNvCxnSpPr/>
          <p:nvPr/>
        </p:nvCxnSpPr>
        <p:spPr>
          <a:xfrm flipH="1">
            <a:off x="7586350" y="456732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8B36246A-09CF-B44F-89FD-4EB5CFD755B5}"/>
              </a:ext>
            </a:extLst>
          </p:cNvPr>
          <p:cNvSpPr txBox="1"/>
          <p:nvPr/>
        </p:nvSpPr>
        <p:spPr>
          <a:xfrm>
            <a:off x="6230351" y="5633622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62D36C36-F862-DF4A-A948-9913B0AD6A00}"/>
              </a:ext>
            </a:extLst>
          </p:cNvPr>
          <p:cNvSpPr txBox="1"/>
          <p:nvPr/>
        </p:nvSpPr>
        <p:spPr>
          <a:xfrm>
            <a:off x="5325074" y="5646985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٢٢.٥٪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1CC28AFA-F945-004A-8A37-E2941C03D743}"/>
              </a:ext>
            </a:extLst>
          </p:cNvPr>
          <p:cNvSpPr/>
          <p:nvPr/>
        </p:nvSpPr>
        <p:spPr>
          <a:xfrm>
            <a:off x="5599154" y="61916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57EBC88C-C236-AA43-AE86-51384A992610}"/>
              </a:ext>
            </a:extLst>
          </p:cNvPr>
          <p:cNvSpPr/>
          <p:nvPr/>
        </p:nvSpPr>
        <p:spPr>
          <a:xfrm>
            <a:off x="4492939" y="619160"/>
            <a:ext cx="810090" cy="586479"/>
          </a:xfrm>
          <a:prstGeom prst="wedgeRoundRectCallout">
            <a:avLst>
              <a:gd name="adj1" fmla="val 418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58E432FC-DBE6-B948-942D-504A5AE6B163}"/>
              </a:ext>
            </a:extLst>
          </p:cNvPr>
          <p:cNvSpPr/>
          <p:nvPr/>
        </p:nvSpPr>
        <p:spPr>
          <a:xfrm>
            <a:off x="7013219" y="61915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؟؟؟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2469A1C1-9C21-9E46-9F1B-6323E023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18" y="1421214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69CDD26-959F-431B-8A6B-D6C039F8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70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56" grpId="0" animBg="1"/>
      <p:bldP spid="58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413B9091-A551-AC46-A847-7A2CDFDE84D3}"/>
              </a:ext>
            </a:extLst>
          </p:cNvPr>
          <p:cNvSpPr/>
          <p:nvPr/>
        </p:nvSpPr>
        <p:spPr>
          <a:xfrm>
            <a:off x="3158453" y="1313953"/>
            <a:ext cx="603709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لـ ١٢.٧٥ ريالات من ٢٥ ريالا ؟</a:t>
            </a: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8FC64CE1-4EB1-924D-9032-3B014F484C3B}"/>
              </a:ext>
            </a:extLst>
          </p:cNvPr>
          <p:cNvSpPr/>
          <p:nvPr/>
        </p:nvSpPr>
        <p:spPr>
          <a:xfrm>
            <a:off x="3662509" y="2266056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DE3512B8-039B-7B45-A9B4-F238F5F93A3F}"/>
              </a:ext>
            </a:extLst>
          </p:cNvPr>
          <p:cNvSpPr txBox="1"/>
          <p:nvPr/>
        </p:nvSpPr>
        <p:spPr>
          <a:xfrm>
            <a:off x="5750741" y="2944415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 ن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158E7B76-1ADA-D149-B2AC-280240A00995}"/>
              </a:ext>
            </a:extLst>
          </p:cNvPr>
          <p:cNvGrpSpPr/>
          <p:nvPr/>
        </p:nvGrpSpPr>
        <p:grpSpPr>
          <a:xfrm>
            <a:off x="7190901" y="2872407"/>
            <a:ext cx="2133519" cy="863931"/>
            <a:chOff x="5004048" y="2739207"/>
            <a:chExt cx="2133519" cy="863931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C26E9FE2-11B4-804C-8D4B-43F6C0C3CB1B}"/>
                </a:ext>
              </a:extLst>
            </p:cNvPr>
            <p:cNvGrpSpPr/>
            <p:nvPr/>
          </p:nvGrpSpPr>
          <p:grpSpPr>
            <a:xfrm>
              <a:off x="5544912" y="2739207"/>
              <a:ext cx="1592655" cy="863931"/>
              <a:chOff x="5405581" y="4102020"/>
              <a:chExt cx="1592655" cy="863931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B9A6CA46-CA4C-E245-80C0-415F74B061FF}"/>
                  </a:ext>
                </a:extLst>
              </p:cNvPr>
              <p:cNvSpPr txBox="1"/>
              <p:nvPr/>
            </p:nvSpPr>
            <p:spPr>
              <a:xfrm>
                <a:off x="5901857" y="4102020"/>
                <a:ext cx="10963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١٢.٧٥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BCC2BAC7-3745-774A-A531-D41D0D317EF9}"/>
                  </a:ext>
                </a:extLst>
              </p:cNvPr>
              <p:cNvSpPr txBox="1"/>
              <p:nvPr/>
            </p:nvSpPr>
            <p:spPr>
              <a:xfrm>
                <a:off x="608885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011FD602-8665-CC4D-811E-D84C49F32FF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86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7672A632-A5E8-0443-8A46-A7437F393B9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8F51198F-9409-274F-9EF4-D7043ACE6C21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6579FCE3-C36B-8845-8159-8AB0BF8B4D60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A02C34DB-C8E2-BE48-B112-AB57F4DD1EA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83B6C42E-4DA2-B84E-A0D2-7037CB65D11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9D2EFC4B-6885-794F-9C05-2BB2E4A99218}"/>
              </a:ext>
            </a:extLst>
          </p:cNvPr>
          <p:cNvSpPr/>
          <p:nvPr/>
        </p:nvSpPr>
        <p:spPr>
          <a:xfrm rot="9694707">
            <a:off x="7848337" y="320971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52A4F68C-8572-C549-BACE-CE851E15F8B6}"/>
              </a:ext>
            </a:extLst>
          </p:cNvPr>
          <p:cNvSpPr/>
          <p:nvPr/>
        </p:nvSpPr>
        <p:spPr>
          <a:xfrm rot="12376438">
            <a:off x="7785804" y="32127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CBFBED89-B32A-8349-A764-4A61C74625A4}"/>
              </a:ext>
            </a:extLst>
          </p:cNvPr>
          <p:cNvSpPr/>
          <p:nvPr/>
        </p:nvSpPr>
        <p:spPr>
          <a:xfrm rot="10800000">
            <a:off x="6653887" y="306860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E0BA8A7F-3339-1244-A04D-43C88FAEAD82}"/>
              </a:ext>
            </a:extLst>
          </p:cNvPr>
          <p:cNvSpPr/>
          <p:nvPr/>
        </p:nvSpPr>
        <p:spPr>
          <a:xfrm rot="10800000">
            <a:off x="6653886" y="339100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EC9C8AEA-E154-4449-B9DA-D30A9B17CDBF}"/>
              </a:ext>
            </a:extLst>
          </p:cNvPr>
          <p:cNvSpPr txBox="1"/>
          <p:nvPr/>
        </p:nvSpPr>
        <p:spPr>
          <a:xfrm>
            <a:off x="5606725" y="3274838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١٢٧٥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AC9DF4C3-8791-0B40-BF6B-E011677C955A}"/>
              </a:ext>
            </a:extLst>
          </p:cNvPr>
          <p:cNvSpPr txBox="1"/>
          <p:nvPr/>
        </p:nvSpPr>
        <p:spPr>
          <a:xfrm>
            <a:off x="6715874" y="3987984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 ن  =  ١٢٧٥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F2C98F0C-B46D-0149-A134-1046D4D58013}"/>
              </a:ext>
            </a:extLst>
          </p:cNvPr>
          <p:cNvSpPr txBox="1"/>
          <p:nvPr/>
        </p:nvSpPr>
        <p:spPr>
          <a:xfrm>
            <a:off x="6812284" y="488863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٥١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AD9D28CB-23BB-C04C-A754-94DF23BFF8A9}"/>
              </a:ext>
            </a:extLst>
          </p:cNvPr>
          <p:cNvCxnSpPr/>
          <p:nvPr/>
        </p:nvCxnSpPr>
        <p:spPr>
          <a:xfrm flipH="1">
            <a:off x="8069744" y="442580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D2D1D3D3-FED8-F646-BE05-0E8C62D91313}"/>
              </a:ext>
            </a:extLst>
          </p:cNvPr>
          <p:cNvCxnSpPr/>
          <p:nvPr/>
        </p:nvCxnSpPr>
        <p:spPr>
          <a:xfrm flipH="1">
            <a:off x="6902869" y="4425804"/>
            <a:ext cx="7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842AD1E2-24DD-A74B-984B-705E1D2E3F1A}"/>
              </a:ext>
            </a:extLst>
          </p:cNvPr>
          <p:cNvSpPr txBox="1"/>
          <p:nvPr/>
        </p:nvSpPr>
        <p:spPr>
          <a:xfrm>
            <a:off x="8003206" y="44124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EB498BF1-E4F1-5F40-AD1E-67E67F1DAC36}"/>
              </a:ext>
            </a:extLst>
          </p:cNvPr>
          <p:cNvSpPr txBox="1"/>
          <p:nvPr/>
        </p:nvSpPr>
        <p:spPr>
          <a:xfrm>
            <a:off x="6871480" y="44124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7485DA0D-E22F-654C-916F-BC43F7BBADEC}"/>
              </a:ext>
            </a:extLst>
          </p:cNvPr>
          <p:cNvCxnSpPr/>
          <p:nvPr/>
        </p:nvCxnSpPr>
        <p:spPr>
          <a:xfrm flipH="1">
            <a:off x="8343029" y="413167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33324653-69C5-074C-AE0B-93A1673A7D5B}"/>
              </a:ext>
            </a:extLst>
          </p:cNvPr>
          <p:cNvCxnSpPr/>
          <p:nvPr/>
        </p:nvCxnSpPr>
        <p:spPr>
          <a:xfrm flipH="1">
            <a:off x="8256507" y="45424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6F02BAD3-2B92-E64E-A323-FB921AEFC4CA}"/>
              </a:ext>
            </a:extLst>
          </p:cNvPr>
          <p:cNvSpPr txBox="1"/>
          <p:nvPr/>
        </p:nvSpPr>
        <p:spPr>
          <a:xfrm>
            <a:off x="6900508" y="5608711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616A3F0F-1DBB-214B-86E1-2A1A481B8D48}"/>
              </a:ext>
            </a:extLst>
          </p:cNvPr>
          <p:cNvSpPr txBox="1"/>
          <p:nvPr/>
        </p:nvSpPr>
        <p:spPr>
          <a:xfrm>
            <a:off x="6143009" y="5622074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٥١٪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D4E3117F-46B6-DD49-AA9B-C44AA8C10257}"/>
              </a:ext>
            </a:extLst>
          </p:cNvPr>
          <p:cNvSpPr/>
          <p:nvPr/>
        </p:nvSpPr>
        <p:spPr>
          <a:xfrm>
            <a:off x="6398813" y="59424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3CC62CF0-7731-4A44-B7B2-E13FEB27E5BA}"/>
              </a:ext>
            </a:extLst>
          </p:cNvPr>
          <p:cNvSpPr/>
          <p:nvPr/>
        </p:nvSpPr>
        <p:spPr>
          <a:xfrm>
            <a:off x="4598613" y="59424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421BC711-4B51-BD4E-89A3-33B01D336103}"/>
              </a:ext>
            </a:extLst>
          </p:cNvPr>
          <p:cNvSpPr/>
          <p:nvPr/>
        </p:nvSpPr>
        <p:spPr>
          <a:xfrm>
            <a:off x="7683376" y="594248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؟؟؟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499F12B3-795A-3849-805E-189FB24A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1396303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CD4F0A6-5269-8AA4-6094-FF13764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13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56" grpId="0" animBg="1"/>
      <p:bldP spid="58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7CB65BB0-CEB3-4846-AF64-52BA35BE7A95}"/>
              </a:ext>
            </a:extLst>
          </p:cNvPr>
          <p:cNvSpPr/>
          <p:nvPr/>
        </p:nvSpPr>
        <p:spPr>
          <a:xfrm>
            <a:off x="3039368" y="2238580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9D994-5A3A-9845-93CF-847B7C78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22" y="137123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8987D32F-D139-B442-B76B-AA1809F1857A}"/>
              </a:ext>
            </a:extLst>
          </p:cNvPr>
          <p:cNvSpPr/>
          <p:nvPr/>
        </p:nvSpPr>
        <p:spPr>
          <a:xfrm>
            <a:off x="3471416" y="1358485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لـ ١٨ من ٥٠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5CA19239-E128-A143-83A6-97DFDD0F50AC}"/>
              </a:ext>
            </a:extLst>
          </p:cNvPr>
          <p:cNvSpPr/>
          <p:nvPr/>
        </p:nvSpPr>
        <p:spPr>
          <a:xfrm>
            <a:off x="5383116" y="63878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A0509A57-5866-2B4D-8DDE-4151D9181F93}"/>
              </a:ext>
            </a:extLst>
          </p:cNvPr>
          <p:cNvSpPr/>
          <p:nvPr/>
        </p:nvSpPr>
        <p:spPr>
          <a:xfrm>
            <a:off x="4389518" y="63878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6F503AFE-D283-2F4A-8F47-414BE84FE4B9}"/>
              </a:ext>
            </a:extLst>
          </p:cNvPr>
          <p:cNvSpPr/>
          <p:nvPr/>
        </p:nvSpPr>
        <p:spPr>
          <a:xfrm>
            <a:off x="6556179" y="6387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 = ؟؟؟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B2E36756-80E0-DC46-A3A6-798A939A6220}"/>
              </a:ext>
            </a:extLst>
          </p:cNvPr>
          <p:cNvSpPr txBox="1"/>
          <p:nvPr/>
        </p:nvSpPr>
        <p:spPr>
          <a:xfrm>
            <a:off x="4911576" y="2988947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 ن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467EB853-3BB3-0B41-9737-B4EE5FDE1912}"/>
              </a:ext>
            </a:extLst>
          </p:cNvPr>
          <p:cNvGrpSpPr/>
          <p:nvPr/>
        </p:nvGrpSpPr>
        <p:grpSpPr>
          <a:xfrm>
            <a:off x="6351736" y="2974433"/>
            <a:ext cx="1742706" cy="806437"/>
            <a:chOff x="5004048" y="2796701"/>
            <a:chExt cx="1742706" cy="806437"/>
          </a:xfrm>
        </p:grpSpPr>
        <p:grpSp>
          <p:nvGrpSpPr>
            <p:cNvPr id="23" name="مجموعة 32">
              <a:extLst>
                <a:ext uri="{FF2B5EF4-FFF2-40B4-BE49-F238E27FC236}">
                  <a16:creationId xmlns:a16="http://schemas.microsoft.com/office/drawing/2014/main" id="{5E3B33B6-9118-C443-B16E-9D14B1005C37}"/>
                </a:ext>
              </a:extLst>
            </p:cNvPr>
            <p:cNvGrpSpPr/>
            <p:nvPr/>
          </p:nvGrpSpPr>
          <p:grpSpPr>
            <a:xfrm>
              <a:off x="5544912" y="2849445"/>
              <a:ext cx="1201842" cy="753693"/>
              <a:chOff x="5405581" y="4212258"/>
              <a:chExt cx="1201842" cy="753693"/>
            </a:xfrm>
          </p:grpSpPr>
          <p:sp>
            <p:nvSpPr>
              <p:cNvPr id="28" name="مربع نص 39">
                <a:extLst>
                  <a:ext uri="{FF2B5EF4-FFF2-40B4-BE49-F238E27FC236}">
                    <a16:creationId xmlns:a16="http://schemas.microsoft.com/office/drawing/2014/main" id="{A8E09C2C-F1B0-304E-807C-69BD6CFDE432}"/>
                  </a:ext>
                </a:extLst>
              </p:cNvPr>
              <p:cNvSpPr txBox="1"/>
              <p:nvPr/>
            </p:nvSpPr>
            <p:spPr>
              <a:xfrm>
                <a:off x="5944837" y="4212258"/>
                <a:ext cx="59232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١٨</a:t>
                </a:r>
              </a:p>
            </p:txBody>
          </p:sp>
          <p:sp>
            <p:nvSpPr>
              <p:cNvPr id="29" name="مربع نص 40">
                <a:extLst>
                  <a:ext uri="{FF2B5EF4-FFF2-40B4-BE49-F238E27FC236}">
                    <a16:creationId xmlns:a16="http://schemas.microsoft.com/office/drawing/2014/main" id="{1C55B105-50DC-B145-9C46-1DDA9E044876}"/>
                  </a:ext>
                </a:extLst>
              </p:cNvPr>
              <p:cNvSpPr txBox="1"/>
              <p:nvPr/>
            </p:nvSpPr>
            <p:spPr>
              <a:xfrm>
                <a:off x="588734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٥٠</a:t>
                </a:r>
              </a:p>
            </p:txBody>
          </p:sp>
          <p:cxnSp>
            <p:nvCxnSpPr>
              <p:cNvPr id="30" name="رابط مستقيم 41">
                <a:extLst>
                  <a:ext uri="{FF2B5EF4-FFF2-40B4-BE49-F238E27FC236}">
                    <a16:creationId xmlns:a16="http://schemas.microsoft.com/office/drawing/2014/main" id="{BC020A43-7B83-9B4D-8004-160D89A914C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42">
                <a:extLst>
                  <a:ext uri="{FF2B5EF4-FFF2-40B4-BE49-F238E27FC236}">
                    <a16:creationId xmlns:a16="http://schemas.microsoft.com/office/drawing/2014/main" id="{DF0DB604-CAAC-0644-AD6C-C47C7F42374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33">
              <a:extLst>
                <a:ext uri="{FF2B5EF4-FFF2-40B4-BE49-F238E27FC236}">
                  <a16:creationId xmlns:a16="http://schemas.microsoft.com/office/drawing/2014/main" id="{B44116A6-4029-174D-8C75-656C71F83E38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25" name="مربع نص 36">
                <a:extLst>
                  <a:ext uri="{FF2B5EF4-FFF2-40B4-BE49-F238E27FC236}">
                    <a16:creationId xmlns:a16="http://schemas.microsoft.com/office/drawing/2014/main" id="{86D422BA-7CB5-E042-A386-53E4E6C70A07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26" name="مربع نص 37">
                <a:extLst>
                  <a:ext uri="{FF2B5EF4-FFF2-40B4-BE49-F238E27FC236}">
                    <a16:creationId xmlns:a16="http://schemas.microsoft.com/office/drawing/2014/main" id="{2726E641-5DC1-804A-A9B3-BDF14093E23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38">
                <a:extLst>
                  <a:ext uri="{FF2B5EF4-FFF2-40B4-BE49-F238E27FC236}">
                    <a16:creationId xmlns:a16="http://schemas.microsoft.com/office/drawing/2014/main" id="{5C86A14D-2A69-104C-B4E7-022F467A9AC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43">
            <a:extLst>
              <a:ext uri="{FF2B5EF4-FFF2-40B4-BE49-F238E27FC236}">
                <a16:creationId xmlns:a16="http://schemas.microsoft.com/office/drawing/2014/main" id="{1D0E0720-F127-EC4F-BBED-FE8EC7759913}"/>
              </a:ext>
            </a:extLst>
          </p:cNvPr>
          <p:cNvSpPr/>
          <p:nvPr/>
        </p:nvSpPr>
        <p:spPr>
          <a:xfrm rot="9694707">
            <a:off x="7009172" y="32542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4">
            <a:extLst>
              <a:ext uri="{FF2B5EF4-FFF2-40B4-BE49-F238E27FC236}">
                <a16:creationId xmlns:a16="http://schemas.microsoft.com/office/drawing/2014/main" id="{0C721F3F-D408-3D49-9254-88ECF422AD6C}"/>
              </a:ext>
            </a:extLst>
          </p:cNvPr>
          <p:cNvSpPr/>
          <p:nvPr/>
        </p:nvSpPr>
        <p:spPr>
          <a:xfrm rot="12376438">
            <a:off x="6946639" y="32572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45">
            <a:extLst>
              <a:ext uri="{FF2B5EF4-FFF2-40B4-BE49-F238E27FC236}">
                <a16:creationId xmlns:a16="http://schemas.microsoft.com/office/drawing/2014/main" id="{DE22DE84-F5B6-0F48-A84E-5FB36335FC98}"/>
              </a:ext>
            </a:extLst>
          </p:cNvPr>
          <p:cNvSpPr/>
          <p:nvPr/>
        </p:nvSpPr>
        <p:spPr>
          <a:xfrm rot="10800000">
            <a:off x="5814722" y="31131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46">
            <a:extLst>
              <a:ext uri="{FF2B5EF4-FFF2-40B4-BE49-F238E27FC236}">
                <a16:creationId xmlns:a16="http://schemas.microsoft.com/office/drawing/2014/main" id="{A1B10EB7-81B8-D040-A11E-5ABA4696A15C}"/>
              </a:ext>
            </a:extLst>
          </p:cNvPr>
          <p:cNvSpPr/>
          <p:nvPr/>
        </p:nvSpPr>
        <p:spPr>
          <a:xfrm rot="10800000">
            <a:off x="5814721" y="34355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7">
            <a:extLst>
              <a:ext uri="{FF2B5EF4-FFF2-40B4-BE49-F238E27FC236}">
                <a16:creationId xmlns:a16="http://schemas.microsoft.com/office/drawing/2014/main" id="{4EAB4F4C-7476-A64F-A41D-900EE8F2F9E6}"/>
              </a:ext>
            </a:extLst>
          </p:cNvPr>
          <p:cNvSpPr txBox="1"/>
          <p:nvPr/>
        </p:nvSpPr>
        <p:spPr>
          <a:xfrm>
            <a:off x="4767560" y="3319370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١٨٠٠</a:t>
            </a:r>
          </a:p>
        </p:txBody>
      </p:sp>
      <p:sp>
        <p:nvSpPr>
          <p:cNvPr id="44" name="مربع نص 48">
            <a:extLst>
              <a:ext uri="{FF2B5EF4-FFF2-40B4-BE49-F238E27FC236}">
                <a16:creationId xmlns:a16="http://schemas.microsoft.com/office/drawing/2014/main" id="{6FA2630C-FDA6-704B-88AA-9C500F6CAD5A}"/>
              </a:ext>
            </a:extLst>
          </p:cNvPr>
          <p:cNvSpPr txBox="1"/>
          <p:nvPr/>
        </p:nvSpPr>
        <p:spPr>
          <a:xfrm>
            <a:off x="5876709" y="4032516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 ن  =  ١٨٠٠</a:t>
            </a:r>
          </a:p>
        </p:txBody>
      </p:sp>
      <p:sp>
        <p:nvSpPr>
          <p:cNvPr id="46" name="مربع نص 49">
            <a:extLst>
              <a:ext uri="{FF2B5EF4-FFF2-40B4-BE49-F238E27FC236}">
                <a16:creationId xmlns:a16="http://schemas.microsoft.com/office/drawing/2014/main" id="{AD6B998A-F7AA-444F-88CD-49A23AE858E0}"/>
              </a:ext>
            </a:extLst>
          </p:cNvPr>
          <p:cNvSpPr txBox="1"/>
          <p:nvPr/>
        </p:nvSpPr>
        <p:spPr>
          <a:xfrm>
            <a:off x="5876708" y="493316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٣٦</a:t>
            </a:r>
          </a:p>
        </p:txBody>
      </p:sp>
      <p:cxnSp>
        <p:nvCxnSpPr>
          <p:cNvPr id="48" name="رابط مستقيم 50">
            <a:extLst>
              <a:ext uri="{FF2B5EF4-FFF2-40B4-BE49-F238E27FC236}">
                <a16:creationId xmlns:a16="http://schemas.microsoft.com/office/drawing/2014/main" id="{33C2314C-8B91-5E49-8D26-0701964701B5}"/>
              </a:ext>
            </a:extLst>
          </p:cNvPr>
          <p:cNvCxnSpPr/>
          <p:nvPr/>
        </p:nvCxnSpPr>
        <p:spPr>
          <a:xfrm flipH="1">
            <a:off x="7230579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51">
            <a:extLst>
              <a:ext uri="{FF2B5EF4-FFF2-40B4-BE49-F238E27FC236}">
                <a16:creationId xmlns:a16="http://schemas.microsoft.com/office/drawing/2014/main" id="{9811FDFA-CB9A-E145-B842-8291FA1E5085}"/>
              </a:ext>
            </a:extLst>
          </p:cNvPr>
          <p:cNvCxnSpPr/>
          <p:nvPr/>
        </p:nvCxnSpPr>
        <p:spPr>
          <a:xfrm flipH="1">
            <a:off x="6037599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2">
            <a:extLst>
              <a:ext uri="{FF2B5EF4-FFF2-40B4-BE49-F238E27FC236}">
                <a16:creationId xmlns:a16="http://schemas.microsoft.com/office/drawing/2014/main" id="{9EF5B9F3-D295-DE42-AAC3-06BF2E8B52D7}"/>
              </a:ext>
            </a:extLst>
          </p:cNvPr>
          <p:cNvSpPr txBox="1"/>
          <p:nvPr/>
        </p:nvSpPr>
        <p:spPr>
          <a:xfrm>
            <a:off x="7164041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9035CE4-1862-1E46-90A9-E1D16819D2E6}"/>
              </a:ext>
            </a:extLst>
          </p:cNvPr>
          <p:cNvSpPr txBox="1"/>
          <p:nvPr/>
        </p:nvSpPr>
        <p:spPr>
          <a:xfrm>
            <a:off x="5992258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cxnSp>
        <p:nvCxnSpPr>
          <p:cNvPr id="56" name="رابط مستقيم 54">
            <a:extLst>
              <a:ext uri="{FF2B5EF4-FFF2-40B4-BE49-F238E27FC236}">
                <a16:creationId xmlns:a16="http://schemas.microsoft.com/office/drawing/2014/main" id="{7EA50F45-6CB5-A440-9956-3390857E636D}"/>
              </a:ext>
            </a:extLst>
          </p:cNvPr>
          <p:cNvCxnSpPr/>
          <p:nvPr/>
        </p:nvCxnSpPr>
        <p:spPr>
          <a:xfrm flipH="1">
            <a:off x="7572579" y="41762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5">
            <a:extLst>
              <a:ext uri="{FF2B5EF4-FFF2-40B4-BE49-F238E27FC236}">
                <a16:creationId xmlns:a16="http://schemas.microsoft.com/office/drawing/2014/main" id="{DEE17048-E9A3-D44B-9FE8-BBEF60CC33D4}"/>
              </a:ext>
            </a:extLst>
          </p:cNvPr>
          <p:cNvCxnSpPr/>
          <p:nvPr/>
        </p:nvCxnSpPr>
        <p:spPr>
          <a:xfrm flipH="1">
            <a:off x="7417342" y="458694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6">
            <a:extLst>
              <a:ext uri="{FF2B5EF4-FFF2-40B4-BE49-F238E27FC236}">
                <a16:creationId xmlns:a16="http://schemas.microsoft.com/office/drawing/2014/main" id="{496D413B-42D6-6A4D-924B-F4FB62FC2477}"/>
              </a:ext>
            </a:extLst>
          </p:cNvPr>
          <p:cNvSpPr txBox="1"/>
          <p:nvPr/>
        </p:nvSpPr>
        <p:spPr>
          <a:xfrm>
            <a:off x="6061343" y="5653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62" name="مربع نص 57">
            <a:extLst>
              <a:ext uri="{FF2B5EF4-FFF2-40B4-BE49-F238E27FC236}">
                <a16:creationId xmlns:a16="http://schemas.microsoft.com/office/drawing/2014/main" id="{0AD020D1-85C5-6643-A304-DA532ED353FA}"/>
              </a:ext>
            </a:extLst>
          </p:cNvPr>
          <p:cNvSpPr txBox="1"/>
          <p:nvPr/>
        </p:nvSpPr>
        <p:spPr>
          <a:xfrm>
            <a:off x="5231836" y="566660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٣٦٪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4DA65DD-E138-5E4D-9DD3-D8552DA6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84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DB09F7F4-6BED-E14E-A314-C0C1CF232895}"/>
              </a:ext>
            </a:extLst>
          </p:cNvPr>
          <p:cNvSpPr/>
          <p:nvPr/>
        </p:nvSpPr>
        <p:spPr>
          <a:xfrm>
            <a:off x="3049318" y="2266056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6EEA4-A4DB-5A49-8331-CCF77F13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72" y="1398711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A59B8344-16ED-8049-9A64-9EECC60BC5E4}"/>
              </a:ext>
            </a:extLst>
          </p:cNvPr>
          <p:cNvSpPr/>
          <p:nvPr/>
        </p:nvSpPr>
        <p:spPr>
          <a:xfrm>
            <a:off x="3049318" y="1385961"/>
            <a:ext cx="5028979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لـ ٩ ريالات من ٩٠ ريالا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9143CDEB-2391-4A4D-9819-0C551D937B4C}"/>
              </a:ext>
            </a:extLst>
          </p:cNvPr>
          <p:cNvSpPr/>
          <p:nvPr/>
        </p:nvSpPr>
        <p:spPr>
          <a:xfrm>
            <a:off x="5479588" y="666257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0F9B677E-7FA5-104F-8A75-25A7C8B21FE1}"/>
              </a:ext>
            </a:extLst>
          </p:cNvPr>
          <p:cNvSpPr/>
          <p:nvPr/>
        </p:nvSpPr>
        <p:spPr>
          <a:xfrm>
            <a:off x="3913414" y="666257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A9605C02-72A6-8E44-822C-2CFAFFC84B64}"/>
              </a:ext>
            </a:extLst>
          </p:cNvPr>
          <p:cNvSpPr/>
          <p:nvPr/>
        </p:nvSpPr>
        <p:spPr>
          <a:xfrm>
            <a:off x="6566129" y="666256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 = ؟؟؟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C806B843-26F1-1F4E-83F3-F5128605A8F4}"/>
              </a:ext>
            </a:extLst>
          </p:cNvPr>
          <p:cNvSpPr txBox="1"/>
          <p:nvPr/>
        </p:nvSpPr>
        <p:spPr>
          <a:xfrm>
            <a:off x="4921526" y="3016423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 ن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1375E8B1-BFEF-8745-92AE-B52786A82146}"/>
              </a:ext>
            </a:extLst>
          </p:cNvPr>
          <p:cNvGrpSpPr/>
          <p:nvPr/>
        </p:nvGrpSpPr>
        <p:grpSpPr>
          <a:xfrm>
            <a:off x="6361686" y="3001909"/>
            <a:ext cx="1742706" cy="806437"/>
            <a:chOff x="5004048" y="2796701"/>
            <a:chExt cx="1742706" cy="806437"/>
          </a:xfrm>
        </p:grpSpPr>
        <p:grpSp>
          <p:nvGrpSpPr>
            <p:cNvPr id="23" name="مجموعة 32">
              <a:extLst>
                <a:ext uri="{FF2B5EF4-FFF2-40B4-BE49-F238E27FC236}">
                  <a16:creationId xmlns:a16="http://schemas.microsoft.com/office/drawing/2014/main" id="{7A05D2D4-218E-1E43-A0C6-5B5C4DBCFD49}"/>
                </a:ext>
              </a:extLst>
            </p:cNvPr>
            <p:cNvGrpSpPr/>
            <p:nvPr/>
          </p:nvGrpSpPr>
          <p:grpSpPr>
            <a:xfrm>
              <a:off x="5544912" y="2849445"/>
              <a:ext cx="1201842" cy="753693"/>
              <a:chOff x="5405581" y="4212258"/>
              <a:chExt cx="1201842" cy="753693"/>
            </a:xfrm>
          </p:grpSpPr>
          <p:sp>
            <p:nvSpPr>
              <p:cNvPr id="28" name="مربع نص 39">
                <a:extLst>
                  <a:ext uri="{FF2B5EF4-FFF2-40B4-BE49-F238E27FC236}">
                    <a16:creationId xmlns:a16="http://schemas.microsoft.com/office/drawing/2014/main" id="{C30ADA94-80B9-CF4F-A6F9-FE343DF1C176}"/>
                  </a:ext>
                </a:extLst>
              </p:cNvPr>
              <p:cNvSpPr txBox="1"/>
              <p:nvPr/>
            </p:nvSpPr>
            <p:spPr>
              <a:xfrm>
                <a:off x="5944837" y="4212258"/>
                <a:ext cx="59232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</a:t>
                </a:r>
              </a:p>
            </p:txBody>
          </p:sp>
          <p:sp>
            <p:nvSpPr>
              <p:cNvPr id="29" name="مربع نص 40">
                <a:extLst>
                  <a:ext uri="{FF2B5EF4-FFF2-40B4-BE49-F238E27FC236}">
                    <a16:creationId xmlns:a16="http://schemas.microsoft.com/office/drawing/2014/main" id="{1EFCDE82-B848-7D4C-94A8-E76E3E79833B}"/>
                  </a:ext>
                </a:extLst>
              </p:cNvPr>
              <p:cNvSpPr txBox="1"/>
              <p:nvPr/>
            </p:nvSpPr>
            <p:spPr>
              <a:xfrm>
                <a:off x="588734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٩٠</a:t>
                </a:r>
              </a:p>
            </p:txBody>
          </p:sp>
          <p:cxnSp>
            <p:nvCxnSpPr>
              <p:cNvPr id="30" name="رابط مستقيم 41">
                <a:extLst>
                  <a:ext uri="{FF2B5EF4-FFF2-40B4-BE49-F238E27FC236}">
                    <a16:creationId xmlns:a16="http://schemas.microsoft.com/office/drawing/2014/main" id="{D409DFB7-F02D-BF43-9017-BD702EFE3F1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42">
                <a:extLst>
                  <a:ext uri="{FF2B5EF4-FFF2-40B4-BE49-F238E27FC236}">
                    <a16:creationId xmlns:a16="http://schemas.microsoft.com/office/drawing/2014/main" id="{D1E89D6F-4F71-074B-B5D7-238E8572FD5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33">
              <a:extLst>
                <a:ext uri="{FF2B5EF4-FFF2-40B4-BE49-F238E27FC236}">
                  <a16:creationId xmlns:a16="http://schemas.microsoft.com/office/drawing/2014/main" id="{7E08EF99-5FB1-B544-9207-139C267B15BA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25" name="مربع نص 36">
                <a:extLst>
                  <a:ext uri="{FF2B5EF4-FFF2-40B4-BE49-F238E27FC236}">
                    <a16:creationId xmlns:a16="http://schemas.microsoft.com/office/drawing/2014/main" id="{D9089360-E07F-714E-87D3-2B1755662F9A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26" name="مربع نص 37">
                <a:extLst>
                  <a:ext uri="{FF2B5EF4-FFF2-40B4-BE49-F238E27FC236}">
                    <a16:creationId xmlns:a16="http://schemas.microsoft.com/office/drawing/2014/main" id="{A50EAC4E-0332-B440-860B-7B133850E36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38">
                <a:extLst>
                  <a:ext uri="{FF2B5EF4-FFF2-40B4-BE49-F238E27FC236}">
                    <a16:creationId xmlns:a16="http://schemas.microsoft.com/office/drawing/2014/main" id="{1AEB514E-6F4B-214F-856D-E0B962BF95F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43">
            <a:extLst>
              <a:ext uri="{FF2B5EF4-FFF2-40B4-BE49-F238E27FC236}">
                <a16:creationId xmlns:a16="http://schemas.microsoft.com/office/drawing/2014/main" id="{F1D5F2A9-3ED9-C244-8277-7FEB80AD4C19}"/>
              </a:ext>
            </a:extLst>
          </p:cNvPr>
          <p:cNvSpPr/>
          <p:nvPr/>
        </p:nvSpPr>
        <p:spPr>
          <a:xfrm rot="9694707">
            <a:off x="7019122" y="328172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4">
            <a:extLst>
              <a:ext uri="{FF2B5EF4-FFF2-40B4-BE49-F238E27FC236}">
                <a16:creationId xmlns:a16="http://schemas.microsoft.com/office/drawing/2014/main" id="{9B0502E8-E6CF-5C4A-A67F-523CDB3953C6}"/>
              </a:ext>
            </a:extLst>
          </p:cNvPr>
          <p:cNvSpPr/>
          <p:nvPr/>
        </p:nvSpPr>
        <p:spPr>
          <a:xfrm rot="12376438">
            <a:off x="6956589" y="328473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45">
            <a:extLst>
              <a:ext uri="{FF2B5EF4-FFF2-40B4-BE49-F238E27FC236}">
                <a16:creationId xmlns:a16="http://schemas.microsoft.com/office/drawing/2014/main" id="{B197AABC-168E-4247-A653-3A00DC9C2277}"/>
              </a:ext>
            </a:extLst>
          </p:cNvPr>
          <p:cNvSpPr/>
          <p:nvPr/>
        </p:nvSpPr>
        <p:spPr>
          <a:xfrm rot="10800000">
            <a:off x="5824672" y="314061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46">
            <a:extLst>
              <a:ext uri="{FF2B5EF4-FFF2-40B4-BE49-F238E27FC236}">
                <a16:creationId xmlns:a16="http://schemas.microsoft.com/office/drawing/2014/main" id="{C070CC9D-7999-9F4D-AA4A-371B4AEB2922}"/>
              </a:ext>
            </a:extLst>
          </p:cNvPr>
          <p:cNvSpPr/>
          <p:nvPr/>
        </p:nvSpPr>
        <p:spPr>
          <a:xfrm rot="10800000">
            <a:off x="5824671" y="346300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7">
            <a:extLst>
              <a:ext uri="{FF2B5EF4-FFF2-40B4-BE49-F238E27FC236}">
                <a16:creationId xmlns:a16="http://schemas.microsoft.com/office/drawing/2014/main" id="{F51CC6E0-9AFB-7F4C-8971-36084B47E011}"/>
              </a:ext>
            </a:extLst>
          </p:cNvPr>
          <p:cNvSpPr txBox="1"/>
          <p:nvPr/>
        </p:nvSpPr>
        <p:spPr>
          <a:xfrm>
            <a:off x="4893060" y="3346846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٩٠٠</a:t>
            </a:r>
          </a:p>
        </p:txBody>
      </p:sp>
      <p:sp>
        <p:nvSpPr>
          <p:cNvPr id="44" name="مربع نص 48">
            <a:extLst>
              <a:ext uri="{FF2B5EF4-FFF2-40B4-BE49-F238E27FC236}">
                <a16:creationId xmlns:a16="http://schemas.microsoft.com/office/drawing/2014/main" id="{9240333D-D6E9-614C-A2AA-C91C4DCA8193}"/>
              </a:ext>
            </a:extLst>
          </p:cNvPr>
          <p:cNvSpPr txBox="1"/>
          <p:nvPr/>
        </p:nvSpPr>
        <p:spPr>
          <a:xfrm>
            <a:off x="5886659" y="4059992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 ن    =  ٩٠٠</a:t>
            </a:r>
          </a:p>
        </p:txBody>
      </p:sp>
      <p:sp>
        <p:nvSpPr>
          <p:cNvPr id="46" name="مربع نص 49">
            <a:extLst>
              <a:ext uri="{FF2B5EF4-FFF2-40B4-BE49-F238E27FC236}">
                <a16:creationId xmlns:a16="http://schemas.microsoft.com/office/drawing/2014/main" id="{D764F369-5A30-AF4C-8C64-90649A7F6841}"/>
              </a:ext>
            </a:extLst>
          </p:cNvPr>
          <p:cNvSpPr txBox="1"/>
          <p:nvPr/>
        </p:nvSpPr>
        <p:spPr>
          <a:xfrm>
            <a:off x="5886658" y="4960639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١٠</a:t>
            </a:r>
          </a:p>
        </p:txBody>
      </p:sp>
      <p:cxnSp>
        <p:nvCxnSpPr>
          <p:cNvPr id="48" name="رابط مستقيم 50">
            <a:extLst>
              <a:ext uri="{FF2B5EF4-FFF2-40B4-BE49-F238E27FC236}">
                <a16:creationId xmlns:a16="http://schemas.microsoft.com/office/drawing/2014/main" id="{7F884F9F-E9A6-8A48-9A2F-6EDC36318035}"/>
              </a:ext>
            </a:extLst>
          </p:cNvPr>
          <p:cNvCxnSpPr/>
          <p:nvPr/>
        </p:nvCxnSpPr>
        <p:spPr>
          <a:xfrm flipH="1">
            <a:off x="7240529" y="4497812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51">
            <a:extLst>
              <a:ext uri="{FF2B5EF4-FFF2-40B4-BE49-F238E27FC236}">
                <a16:creationId xmlns:a16="http://schemas.microsoft.com/office/drawing/2014/main" id="{85913F80-941D-5D4C-87FC-FE045981ADFF}"/>
              </a:ext>
            </a:extLst>
          </p:cNvPr>
          <p:cNvCxnSpPr/>
          <p:nvPr/>
        </p:nvCxnSpPr>
        <p:spPr>
          <a:xfrm flipH="1">
            <a:off x="5974979" y="4497812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2">
            <a:extLst>
              <a:ext uri="{FF2B5EF4-FFF2-40B4-BE49-F238E27FC236}">
                <a16:creationId xmlns:a16="http://schemas.microsoft.com/office/drawing/2014/main" id="{42036152-EB49-EF42-9EB7-8DE7279DF0E6}"/>
              </a:ext>
            </a:extLst>
          </p:cNvPr>
          <p:cNvSpPr txBox="1"/>
          <p:nvPr/>
        </p:nvSpPr>
        <p:spPr>
          <a:xfrm>
            <a:off x="7173991" y="4484460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9A2ECE9-6BF9-CE42-BCF9-8EF5B12EB28B}"/>
              </a:ext>
            </a:extLst>
          </p:cNvPr>
          <p:cNvSpPr txBox="1"/>
          <p:nvPr/>
        </p:nvSpPr>
        <p:spPr>
          <a:xfrm>
            <a:off x="5929638" y="4484460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</a:t>
            </a:r>
          </a:p>
        </p:txBody>
      </p:sp>
      <p:cxnSp>
        <p:nvCxnSpPr>
          <p:cNvPr id="56" name="رابط مستقيم 54">
            <a:extLst>
              <a:ext uri="{FF2B5EF4-FFF2-40B4-BE49-F238E27FC236}">
                <a16:creationId xmlns:a16="http://schemas.microsoft.com/office/drawing/2014/main" id="{8FF6E400-6321-D245-AEC7-8A61056E8880}"/>
              </a:ext>
            </a:extLst>
          </p:cNvPr>
          <p:cNvCxnSpPr/>
          <p:nvPr/>
        </p:nvCxnSpPr>
        <p:spPr>
          <a:xfrm flipH="1">
            <a:off x="7582529" y="420368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5">
            <a:extLst>
              <a:ext uri="{FF2B5EF4-FFF2-40B4-BE49-F238E27FC236}">
                <a16:creationId xmlns:a16="http://schemas.microsoft.com/office/drawing/2014/main" id="{F36B2618-E0A5-A74D-B04A-A55C410BF4E3}"/>
              </a:ext>
            </a:extLst>
          </p:cNvPr>
          <p:cNvCxnSpPr/>
          <p:nvPr/>
        </p:nvCxnSpPr>
        <p:spPr>
          <a:xfrm flipH="1">
            <a:off x="7427292" y="461441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6">
            <a:extLst>
              <a:ext uri="{FF2B5EF4-FFF2-40B4-BE49-F238E27FC236}">
                <a16:creationId xmlns:a16="http://schemas.microsoft.com/office/drawing/2014/main" id="{0F6D52F0-EB8E-A34F-9B18-7925E9C13CCF}"/>
              </a:ext>
            </a:extLst>
          </p:cNvPr>
          <p:cNvSpPr txBox="1"/>
          <p:nvPr/>
        </p:nvSpPr>
        <p:spPr>
          <a:xfrm>
            <a:off x="6071293" y="5680719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62" name="مربع نص 57">
            <a:extLst>
              <a:ext uri="{FF2B5EF4-FFF2-40B4-BE49-F238E27FC236}">
                <a16:creationId xmlns:a16="http://schemas.microsoft.com/office/drawing/2014/main" id="{4ACC05D9-B3C2-7E4F-B2C2-F5399F267DAD}"/>
              </a:ext>
            </a:extLst>
          </p:cNvPr>
          <p:cNvSpPr txBox="1"/>
          <p:nvPr/>
        </p:nvSpPr>
        <p:spPr>
          <a:xfrm>
            <a:off x="5241786" y="5694082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١٠٪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79627F4D-6725-2589-20CC-67AE0D62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0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073B5503-F1E2-4447-AF9D-C0649D628D80}"/>
              </a:ext>
            </a:extLst>
          </p:cNvPr>
          <p:cNvSpPr/>
          <p:nvPr/>
        </p:nvSpPr>
        <p:spPr>
          <a:xfrm>
            <a:off x="3136926" y="2120726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2970D-2C3B-B448-BCD0-7F8DAED6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80" y="1253381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FC86E974-2143-9F4B-A323-6031A476A6B1}"/>
              </a:ext>
            </a:extLst>
          </p:cNvPr>
          <p:cNvSpPr/>
          <p:nvPr/>
        </p:nvSpPr>
        <p:spPr>
          <a:xfrm>
            <a:off x="3568974" y="1240631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لـ ٢٥ من ٦٢٥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FE52BA24-7CA5-AE44-A97D-88B9D3DD1D1A}"/>
              </a:ext>
            </a:extLst>
          </p:cNvPr>
          <p:cNvSpPr/>
          <p:nvPr/>
        </p:nvSpPr>
        <p:spPr>
          <a:xfrm>
            <a:off x="5480674" y="520927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4B2CF56A-E044-9243-BD99-8A8234AB251C}"/>
              </a:ext>
            </a:extLst>
          </p:cNvPr>
          <p:cNvSpPr/>
          <p:nvPr/>
        </p:nvSpPr>
        <p:spPr>
          <a:xfrm>
            <a:off x="4487076" y="520927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6CDA231A-0681-8343-8605-21C8B2F14E62}"/>
              </a:ext>
            </a:extLst>
          </p:cNvPr>
          <p:cNvSpPr/>
          <p:nvPr/>
        </p:nvSpPr>
        <p:spPr>
          <a:xfrm>
            <a:off x="6653737" y="520926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 = ؟؟؟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6EE15A9C-8BC5-1F4D-84D3-BF549D7BFDEB}"/>
              </a:ext>
            </a:extLst>
          </p:cNvPr>
          <p:cNvSpPr txBox="1"/>
          <p:nvPr/>
        </p:nvSpPr>
        <p:spPr>
          <a:xfrm>
            <a:off x="4865118" y="2871093"/>
            <a:ext cx="97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 ن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1A3B66DC-1110-104B-B56E-C279B32D5D9B}"/>
              </a:ext>
            </a:extLst>
          </p:cNvPr>
          <p:cNvGrpSpPr/>
          <p:nvPr/>
        </p:nvGrpSpPr>
        <p:grpSpPr>
          <a:xfrm>
            <a:off x="6449294" y="2856579"/>
            <a:ext cx="1742706" cy="806437"/>
            <a:chOff x="5004048" y="2796701"/>
            <a:chExt cx="1742706" cy="806437"/>
          </a:xfrm>
        </p:grpSpPr>
        <p:grpSp>
          <p:nvGrpSpPr>
            <p:cNvPr id="23" name="مجموعة 32">
              <a:extLst>
                <a:ext uri="{FF2B5EF4-FFF2-40B4-BE49-F238E27FC236}">
                  <a16:creationId xmlns:a16="http://schemas.microsoft.com/office/drawing/2014/main" id="{AA2BADE8-7CDD-6F4D-BFE4-ECA7820E65DB}"/>
                </a:ext>
              </a:extLst>
            </p:cNvPr>
            <p:cNvGrpSpPr/>
            <p:nvPr/>
          </p:nvGrpSpPr>
          <p:grpSpPr>
            <a:xfrm>
              <a:off x="5544912" y="2849445"/>
              <a:ext cx="1201842" cy="753693"/>
              <a:chOff x="5405581" y="4212258"/>
              <a:chExt cx="1201842" cy="753693"/>
            </a:xfrm>
          </p:grpSpPr>
          <p:sp>
            <p:nvSpPr>
              <p:cNvPr id="28" name="مربع نص 39">
                <a:extLst>
                  <a:ext uri="{FF2B5EF4-FFF2-40B4-BE49-F238E27FC236}">
                    <a16:creationId xmlns:a16="http://schemas.microsoft.com/office/drawing/2014/main" id="{DA6AEE3F-9F1A-2548-9FD3-3ACC3BBE17C7}"/>
                  </a:ext>
                </a:extLst>
              </p:cNvPr>
              <p:cNvSpPr txBox="1"/>
              <p:nvPr/>
            </p:nvSpPr>
            <p:spPr>
              <a:xfrm>
                <a:off x="5944837" y="4212258"/>
                <a:ext cx="59232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sp>
            <p:nvSpPr>
              <p:cNvPr id="29" name="مربع نص 40">
                <a:extLst>
                  <a:ext uri="{FF2B5EF4-FFF2-40B4-BE49-F238E27FC236}">
                    <a16:creationId xmlns:a16="http://schemas.microsoft.com/office/drawing/2014/main" id="{4BACDEAE-FC15-294E-B5A8-43E0288A6945}"/>
                  </a:ext>
                </a:extLst>
              </p:cNvPr>
              <p:cNvSpPr txBox="1"/>
              <p:nvPr/>
            </p:nvSpPr>
            <p:spPr>
              <a:xfrm>
                <a:off x="588734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٦٢٥</a:t>
                </a:r>
              </a:p>
            </p:txBody>
          </p:sp>
          <p:cxnSp>
            <p:nvCxnSpPr>
              <p:cNvPr id="30" name="رابط مستقيم 41">
                <a:extLst>
                  <a:ext uri="{FF2B5EF4-FFF2-40B4-BE49-F238E27FC236}">
                    <a16:creationId xmlns:a16="http://schemas.microsoft.com/office/drawing/2014/main" id="{70B5984E-8256-3944-8798-D0E501D31C7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42">
                <a:extLst>
                  <a:ext uri="{FF2B5EF4-FFF2-40B4-BE49-F238E27FC236}">
                    <a16:creationId xmlns:a16="http://schemas.microsoft.com/office/drawing/2014/main" id="{09C72B0C-93CA-4647-B999-180822FAAB39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33">
              <a:extLst>
                <a:ext uri="{FF2B5EF4-FFF2-40B4-BE49-F238E27FC236}">
                  <a16:creationId xmlns:a16="http://schemas.microsoft.com/office/drawing/2014/main" id="{98C318B9-614D-F74D-A9FA-0C4D4C09814D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25" name="مربع نص 36">
                <a:extLst>
                  <a:ext uri="{FF2B5EF4-FFF2-40B4-BE49-F238E27FC236}">
                    <a16:creationId xmlns:a16="http://schemas.microsoft.com/office/drawing/2014/main" id="{04413196-4CA4-2E4D-AE6F-B35AFF150FEB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26" name="مربع نص 37">
                <a:extLst>
                  <a:ext uri="{FF2B5EF4-FFF2-40B4-BE49-F238E27FC236}">
                    <a16:creationId xmlns:a16="http://schemas.microsoft.com/office/drawing/2014/main" id="{2FCC252D-C4CD-4340-A748-D9B410E5666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38">
                <a:extLst>
                  <a:ext uri="{FF2B5EF4-FFF2-40B4-BE49-F238E27FC236}">
                    <a16:creationId xmlns:a16="http://schemas.microsoft.com/office/drawing/2014/main" id="{50B4D9B3-862B-2248-BEDD-5191388A68A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43">
            <a:extLst>
              <a:ext uri="{FF2B5EF4-FFF2-40B4-BE49-F238E27FC236}">
                <a16:creationId xmlns:a16="http://schemas.microsoft.com/office/drawing/2014/main" id="{DAFB9547-5E99-C941-8475-59193EE04880}"/>
              </a:ext>
            </a:extLst>
          </p:cNvPr>
          <p:cNvSpPr/>
          <p:nvPr/>
        </p:nvSpPr>
        <p:spPr>
          <a:xfrm rot="9694707">
            <a:off x="7106730" y="313639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4">
            <a:extLst>
              <a:ext uri="{FF2B5EF4-FFF2-40B4-BE49-F238E27FC236}">
                <a16:creationId xmlns:a16="http://schemas.microsoft.com/office/drawing/2014/main" id="{ACB76B3B-B3ED-8F42-BE31-769DE084C203}"/>
              </a:ext>
            </a:extLst>
          </p:cNvPr>
          <p:cNvSpPr/>
          <p:nvPr/>
        </p:nvSpPr>
        <p:spPr>
          <a:xfrm rot="12376438">
            <a:off x="7044197" y="313940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45">
            <a:extLst>
              <a:ext uri="{FF2B5EF4-FFF2-40B4-BE49-F238E27FC236}">
                <a16:creationId xmlns:a16="http://schemas.microsoft.com/office/drawing/2014/main" id="{870FA631-0E11-E148-A0FB-BEF3A99BF0C2}"/>
              </a:ext>
            </a:extLst>
          </p:cNvPr>
          <p:cNvSpPr/>
          <p:nvPr/>
        </p:nvSpPr>
        <p:spPr>
          <a:xfrm rot="10800000">
            <a:off x="5912280" y="299528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46">
            <a:extLst>
              <a:ext uri="{FF2B5EF4-FFF2-40B4-BE49-F238E27FC236}">
                <a16:creationId xmlns:a16="http://schemas.microsoft.com/office/drawing/2014/main" id="{234C6499-20E7-BF4F-B68B-6C4E1A9E9F39}"/>
              </a:ext>
            </a:extLst>
          </p:cNvPr>
          <p:cNvSpPr/>
          <p:nvPr/>
        </p:nvSpPr>
        <p:spPr>
          <a:xfrm rot="10800000">
            <a:off x="5912279" y="331767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7">
            <a:extLst>
              <a:ext uri="{FF2B5EF4-FFF2-40B4-BE49-F238E27FC236}">
                <a16:creationId xmlns:a16="http://schemas.microsoft.com/office/drawing/2014/main" id="{333CFB0A-33C1-6044-ADCC-F3944081B937}"/>
              </a:ext>
            </a:extLst>
          </p:cNvPr>
          <p:cNvSpPr txBox="1"/>
          <p:nvPr/>
        </p:nvSpPr>
        <p:spPr>
          <a:xfrm>
            <a:off x="4865118" y="3201516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٢٥٠٠</a:t>
            </a:r>
          </a:p>
        </p:txBody>
      </p:sp>
      <p:sp>
        <p:nvSpPr>
          <p:cNvPr id="44" name="مربع نص 48">
            <a:extLst>
              <a:ext uri="{FF2B5EF4-FFF2-40B4-BE49-F238E27FC236}">
                <a16:creationId xmlns:a16="http://schemas.microsoft.com/office/drawing/2014/main" id="{BB474E9E-1289-244B-A05D-B0F6893CAB2D}"/>
              </a:ext>
            </a:extLst>
          </p:cNvPr>
          <p:cNvSpPr txBox="1"/>
          <p:nvPr/>
        </p:nvSpPr>
        <p:spPr>
          <a:xfrm>
            <a:off x="5974267" y="3914662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٦٢٥ن  =  ٢٥٠٠</a:t>
            </a:r>
          </a:p>
        </p:txBody>
      </p:sp>
      <p:sp>
        <p:nvSpPr>
          <p:cNvPr id="46" name="مربع نص 49">
            <a:extLst>
              <a:ext uri="{FF2B5EF4-FFF2-40B4-BE49-F238E27FC236}">
                <a16:creationId xmlns:a16="http://schemas.microsoft.com/office/drawing/2014/main" id="{E3914B5B-0921-C14A-89EC-91A93860B0A7}"/>
              </a:ext>
            </a:extLst>
          </p:cNvPr>
          <p:cNvSpPr txBox="1"/>
          <p:nvPr/>
        </p:nvSpPr>
        <p:spPr>
          <a:xfrm>
            <a:off x="5974266" y="4815309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٤</a:t>
            </a:r>
          </a:p>
        </p:txBody>
      </p:sp>
      <p:cxnSp>
        <p:nvCxnSpPr>
          <p:cNvPr id="48" name="رابط مستقيم 50">
            <a:extLst>
              <a:ext uri="{FF2B5EF4-FFF2-40B4-BE49-F238E27FC236}">
                <a16:creationId xmlns:a16="http://schemas.microsoft.com/office/drawing/2014/main" id="{E34C35C2-02E0-6E45-8AC6-CAFF5401D572}"/>
              </a:ext>
            </a:extLst>
          </p:cNvPr>
          <p:cNvCxnSpPr/>
          <p:nvPr/>
        </p:nvCxnSpPr>
        <p:spPr>
          <a:xfrm flipH="1">
            <a:off x="7328137" y="4352482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51">
            <a:extLst>
              <a:ext uri="{FF2B5EF4-FFF2-40B4-BE49-F238E27FC236}">
                <a16:creationId xmlns:a16="http://schemas.microsoft.com/office/drawing/2014/main" id="{446B3E5C-854A-234E-A258-BF9FC253181E}"/>
              </a:ext>
            </a:extLst>
          </p:cNvPr>
          <p:cNvCxnSpPr/>
          <p:nvPr/>
        </p:nvCxnSpPr>
        <p:spPr>
          <a:xfrm flipH="1">
            <a:off x="6135157" y="4352482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2">
            <a:extLst>
              <a:ext uri="{FF2B5EF4-FFF2-40B4-BE49-F238E27FC236}">
                <a16:creationId xmlns:a16="http://schemas.microsoft.com/office/drawing/2014/main" id="{09F6C377-594B-EC4C-B8C6-C1AB0F626199}"/>
              </a:ext>
            </a:extLst>
          </p:cNvPr>
          <p:cNvSpPr txBox="1"/>
          <p:nvPr/>
        </p:nvSpPr>
        <p:spPr>
          <a:xfrm>
            <a:off x="7261599" y="4339130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B966C45-178E-2344-B8F1-67D7D696E329}"/>
              </a:ext>
            </a:extLst>
          </p:cNvPr>
          <p:cNvSpPr txBox="1"/>
          <p:nvPr/>
        </p:nvSpPr>
        <p:spPr>
          <a:xfrm>
            <a:off x="6089816" y="4339130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</a:t>
            </a:r>
          </a:p>
        </p:txBody>
      </p:sp>
      <p:cxnSp>
        <p:nvCxnSpPr>
          <p:cNvPr id="56" name="رابط مستقيم 54">
            <a:extLst>
              <a:ext uri="{FF2B5EF4-FFF2-40B4-BE49-F238E27FC236}">
                <a16:creationId xmlns:a16="http://schemas.microsoft.com/office/drawing/2014/main" id="{1FA92D3B-422D-824D-8BD2-01C91179B07D}"/>
              </a:ext>
            </a:extLst>
          </p:cNvPr>
          <p:cNvCxnSpPr/>
          <p:nvPr/>
        </p:nvCxnSpPr>
        <p:spPr>
          <a:xfrm flipH="1">
            <a:off x="7670137" y="405835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5">
            <a:extLst>
              <a:ext uri="{FF2B5EF4-FFF2-40B4-BE49-F238E27FC236}">
                <a16:creationId xmlns:a16="http://schemas.microsoft.com/office/drawing/2014/main" id="{71917D18-B377-8740-82E7-CD3BE673894C}"/>
              </a:ext>
            </a:extLst>
          </p:cNvPr>
          <p:cNvCxnSpPr/>
          <p:nvPr/>
        </p:nvCxnSpPr>
        <p:spPr>
          <a:xfrm flipH="1">
            <a:off x="7514900" y="446908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6">
            <a:extLst>
              <a:ext uri="{FF2B5EF4-FFF2-40B4-BE49-F238E27FC236}">
                <a16:creationId xmlns:a16="http://schemas.microsoft.com/office/drawing/2014/main" id="{900EB2D2-E57D-424A-948E-2992F515C736}"/>
              </a:ext>
            </a:extLst>
          </p:cNvPr>
          <p:cNvSpPr txBox="1"/>
          <p:nvPr/>
        </p:nvSpPr>
        <p:spPr>
          <a:xfrm>
            <a:off x="6158901" y="5535389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62" name="مربع نص 57">
            <a:extLst>
              <a:ext uri="{FF2B5EF4-FFF2-40B4-BE49-F238E27FC236}">
                <a16:creationId xmlns:a16="http://schemas.microsoft.com/office/drawing/2014/main" id="{46BCAAC3-6F0F-984B-BB9E-E6A1F0AB0867}"/>
              </a:ext>
            </a:extLst>
          </p:cNvPr>
          <p:cNvSpPr txBox="1"/>
          <p:nvPr/>
        </p:nvSpPr>
        <p:spPr>
          <a:xfrm>
            <a:off x="5473410" y="5548752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٤٪؜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8A18896-BC20-F2EE-BDF6-91F7E41D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947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9ACDE3FA-FEB9-9D4D-BA56-6B3FD925EFB6}"/>
              </a:ext>
            </a:extLst>
          </p:cNvPr>
          <p:cNvSpPr/>
          <p:nvPr/>
        </p:nvSpPr>
        <p:spPr>
          <a:xfrm>
            <a:off x="2846967" y="2238580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6915C-67CA-9240-9FE1-B2DE244D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21" y="137123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4C4867B4-CFD5-B649-B605-B081D6A5C9CE}"/>
              </a:ext>
            </a:extLst>
          </p:cNvPr>
          <p:cNvSpPr/>
          <p:nvPr/>
        </p:nvSpPr>
        <p:spPr>
          <a:xfrm>
            <a:off x="3279015" y="1358485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النسبة المئوية لـ ٤٥ من ٦٢٥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6A5BAEA3-0D2D-9F43-808E-4593AA1BC015}"/>
              </a:ext>
            </a:extLst>
          </p:cNvPr>
          <p:cNvSpPr/>
          <p:nvPr/>
        </p:nvSpPr>
        <p:spPr>
          <a:xfrm>
            <a:off x="5190715" y="63878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DF83A13B-35FA-E74E-A09B-589D4D0A0565}"/>
              </a:ext>
            </a:extLst>
          </p:cNvPr>
          <p:cNvSpPr/>
          <p:nvPr/>
        </p:nvSpPr>
        <p:spPr>
          <a:xfrm>
            <a:off x="4197117" y="63878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FDA24FE5-C98A-5B42-B8B5-BC746496B60B}"/>
              </a:ext>
            </a:extLst>
          </p:cNvPr>
          <p:cNvSpPr/>
          <p:nvPr/>
        </p:nvSpPr>
        <p:spPr>
          <a:xfrm>
            <a:off x="6363778" y="6387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 = ؟؟؟</a:t>
            </a:r>
          </a:p>
        </p:txBody>
      </p:sp>
      <p:sp>
        <p:nvSpPr>
          <p:cNvPr id="21" name="مربع نص 30">
            <a:extLst>
              <a:ext uri="{FF2B5EF4-FFF2-40B4-BE49-F238E27FC236}">
                <a16:creationId xmlns:a16="http://schemas.microsoft.com/office/drawing/2014/main" id="{AF081C4D-DBE6-0C4B-AC2A-CE50001BBF61}"/>
              </a:ext>
            </a:extLst>
          </p:cNvPr>
          <p:cNvSpPr txBox="1"/>
          <p:nvPr/>
        </p:nvSpPr>
        <p:spPr>
          <a:xfrm>
            <a:off x="4575159" y="2988947"/>
            <a:ext cx="97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 ن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06AD084-A5F1-B54F-BB80-C06CB0C67584}"/>
              </a:ext>
            </a:extLst>
          </p:cNvPr>
          <p:cNvGrpSpPr/>
          <p:nvPr/>
        </p:nvGrpSpPr>
        <p:grpSpPr>
          <a:xfrm>
            <a:off x="6159335" y="2974433"/>
            <a:ext cx="1742706" cy="806437"/>
            <a:chOff x="5004048" y="2796701"/>
            <a:chExt cx="1742706" cy="806437"/>
          </a:xfrm>
        </p:grpSpPr>
        <p:grpSp>
          <p:nvGrpSpPr>
            <p:cNvPr id="23" name="مجموعة 32">
              <a:extLst>
                <a:ext uri="{FF2B5EF4-FFF2-40B4-BE49-F238E27FC236}">
                  <a16:creationId xmlns:a16="http://schemas.microsoft.com/office/drawing/2014/main" id="{2692919F-3174-5543-AA90-2A1C8DDE3B05}"/>
                </a:ext>
              </a:extLst>
            </p:cNvPr>
            <p:cNvGrpSpPr/>
            <p:nvPr/>
          </p:nvGrpSpPr>
          <p:grpSpPr>
            <a:xfrm>
              <a:off x="5544912" y="2849445"/>
              <a:ext cx="1201842" cy="753693"/>
              <a:chOff x="5405581" y="4212258"/>
              <a:chExt cx="1201842" cy="753693"/>
            </a:xfrm>
          </p:grpSpPr>
          <p:sp>
            <p:nvSpPr>
              <p:cNvPr id="28" name="مربع نص 39">
                <a:extLst>
                  <a:ext uri="{FF2B5EF4-FFF2-40B4-BE49-F238E27FC236}">
                    <a16:creationId xmlns:a16="http://schemas.microsoft.com/office/drawing/2014/main" id="{E49D55D8-CB10-6245-8FA8-C7794B185B90}"/>
                  </a:ext>
                </a:extLst>
              </p:cNvPr>
              <p:cNvSpPr txBox="1"/>
              <p:nvPr/>
            </p:nvSpPr>
            <p:spPr>
              <a:xfrm>
                <a:off x="5944837" y="4212258"/>
                <a:ext cx="59232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٤٥</a:t>
                </a:r>
              </a:p>
            </p:txBody>
          </p:sp>
          <p:sp>
            <p:nvSpPr>
              <p:cNvPr id="29" name="مربع نص 40">
                <a:extLst>
                  <a:ext uri="{FF2B5EF4-FFF2-40B4-BE49-F238E27FC236}">
                    <a16:creationId xmlns:a16="http://schemas.microsoft.com/office/drawing/2014/main" id="{E27CD181-D7AD-F445-9246-DF4C85B697F5}"/>
                  </a:ext>
                </a:extLst>
              </p:cNvPr>
              <p:cNvSpPr txBox="1"/>
              <p:nvPr/>
            </p:nvSpPr>
            <p:spPr>
              <a:xfrm>
                <a:off x="588734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٦٢٥</a:t>
                </a:r>
              </a:p>
            </p:txBody>
          </p:sp>
          <p:cxnSp>
            <p:nvCxnSpPr>
              <p:cNvPr id="30" name="رابط مستقيم 41">
                <a:extLst>
                  <a:ext uri="{FF2B5EF4-FFF2-40B4-BE49-F238E27FC236}">
                    <a16:creationId xmlns:a16="http://schemas.microsoft.com/office/drawing/2014/main" id="{01FD0CB7-94B2-F648-8E15-097CED9419E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42">
                <a:extLst>
                  <a:ext uri="{FF2B5EF4-FFF2-40B4-BE49-F238E27FC236}">
                    <a16:creationId xmlns:a16="http://schemas.microsoft.com/office/drawing/2014/main" id="{012DFBF0-535D-E24A-9897-2F0CB9984630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33">
              <a:extLst>
                <a:ext uri="{FF2B5EF4-FFF2-40B4-BE49-F238E27FC236}">
                  <a16:creationId xmlns:a16="http://schemas.microsoft.com/office/drawing/2014/main" id="{ED95917A-6B1E-A04D-952D-E57A52337DE4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25" name="مربع نص 36">
                <a:extLst>
                  <a:ext uri="{FF2B5EF4-FFF2-40B4-BE49-F238E27FC236}">
                    <a16:creationId xmlns:a16="http://schemas.microsoft.com/office/drawing/2014/main" id="{F9205870-81D2-9F4B-B1A8-DEB459338CCC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26" name="مربع نص 37">
                <a:extLst>
                  <a:ext uri="{FF2B5EF4-FFF2-40B4-BE49-F238E27FC236}">
                    <a16:creationId xmlns:a16="http://schemas.microsoft.com/office/drawing/2014/main" id="{38B0A109-1A27-0E42-8040-230C677173E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38">
                <a:extLst>
                  <a:ext uri="{FF2B5EF4-FFF2-40B4-BE49-F238E27FC236}">
                    <a16:creationId xmlns:a16="http://schemas.microsoft.com/office/drawing/2014/main" id="{D4B704B7-2F01-B040-99B9-65102DFE49CF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43">
            <a:extLst>
              <a:ext uri="{FF2B5EF4-FFF2-40B4-BE49-F238E27FC236}">
                <a16:creationId xmlns:a16="http://schemas.microsoft.com/office/drawing/2014/main" id="{23C8AD49-C6C6-EB49-AD0F-2458D0670662}"/>
              </a:ext>
            </a:extLst>
          </p:cNvPr>
          <p:cNvSpPr/>
          <p:nvPr/>
        </p:nvSpPr>
        <p:spPr>
          <a:xfrm rot="9694707">
            <a:off x="6816771" y="32542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4">
            <a:extLst>
              <a:ext uri="{FF2B5EF4-FFF2-40B4-BE49-F238E27FC236}">
                <a16:creationId xmlns:a16="http://schemas.microsoft.com/office/drawing/2014/main" id="{3E82CA35-6386-A54B-9012-1CCE4A60EEC9}"/>
              </a:ext>
            </a:extLst>
          </p:cNvPr>
          <p:cNvSpPr/>
          <p:nvPr/>
        </p:nvSpPr>
        <p:spPr>
          <a:xfrm rot="12376438">
            <a:off x="6754238" y="32572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45">
            <a:extLst>
              <a:ext uri="{FF2B5EF4-FFF2-40B4-BE49-F238E27FC236}">
                <a16:creationId xmlns:a16="http://schemas.microsoft.com/office/drawing/2014/main" id="{8D6C1287-0F93-7742-AA67-615546FBD28E}"/>
              </a:ext>
            </a:extLst>
          </p:cNvPr>
          <p:cNvSpPr/>
          <p:nvPr/>
        </p:nvSpPr>
        <p:spPr>
          <a:xfrm rot="10800000">
            <a:off x="5622321" y="31131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46">
            <a:extLst>
              <a:ext uri="{FF2B5EF4-FFF2-40B4-BE49-F238E27FC236}">
                <a16:creationId xmlns:a16="http://schemas.microsoft.com/office/drawing/2014/main" id="{7461381F-AE70-CF4F-8BEE-A1E543EAE99B}"/>
              </a:ext>
            </a:extLst>
          </p:cNvPr>
          <p:cNvSpPr/>
          <p:nvPr/>
        </p:nvSpPr>
        <p:spPr>
          <a:xfrm rot="10800000">
            <a:off x="5622320" y="34355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7">
            <a:extLst>
              <a:ext uri="{FF2B5EF4-FFF2-40B4-BE49-F238E27FC236}">
                <a16:creationId xmlns:a16="http://schemas.microsoft.com/office/drawing/2014/main" id="{47B2ED0F-ADD9-BE45-A15C-1CA0BFF12D6F}"/>
              </a:ext>
            </a:extLst>
          </p:cNvPr>
          <p:cNvSpPr txBox="1"/>
          <p:nvPr/>
        </p:nvSpPr>
        <p:spPr>
          <a:xfrm>
            <a:off x="4575159" y="3319370"/>
            <a:ext cx="936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٤٥٠٠</a:t>
            </a:r>
          </a:p>
        </p:txBody>
      </p:sp>
      <p:sp>
        <p:nvSpPr>
          <p:cNvPr id="44" name="مربع نص 48">
            <a:extLst>
              <a:ext uri="{FF2B5EF4-FFF2-40B4-BE49-F238E27FC236}">
                <a16:creationId xmlns:a16="http://schemas.microsoft.com/office/drawing/2014/main" id="{644B1CFE-DB0D-634F-9634-EC1E27D423C8}"/>
              </a:ext>
            </a:extLst>
          </p:cNvPr>
          <p:cNvSpPr txBox="1"/>
          <p:nvPr/>
        </p:nvSpPr>
        <p:spPr>
          <a:xfrm>
            <a:off x="5684308" y="4032516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٦٢٥ن  =  ٤٥٠٠</a:t>
            </a:r>
          </a:p>
        </p:txBody>
      </p:sp>
      <p:sp>
        <p:nvSpPr>
          <p:cNvPr id="46" name="مربع نص 49">
            <a:extLst>
              <a:ext uri="{FF2B5EF4-FFF2-40B4-BE49-F238E27FC236}">
                <a16:creationId xmlns:a16="http://schemas.microsoft.com/office/drawing/2014/main" id="{EF798085-68B3-6146-A1A4-8B7A4DE1A03A}"/>
              </a:ext>
            </a:extLst>
          </p:cNvPr>
          <p:cNvSpPr txBox="1"/>
          <p:nvPr/>
        </p:nvSpPr>
        <p:spPr>
          <a:xfrm>
            <a:off x="5684307" y="493316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٧.٢</a:t>
            </a:r>
          </a:p>
        </p:txBody>
      </p:sp>
      <p:cxnSp>
        <p:nvCxnSpPr>
          <p:cNvPr id="48" name="رابط مستقيم 50">
            <a:extLst>
              <a:ext uri="{FF2B5EF4-FFF2-40B4-BE49-F238E27FC236}">
                <a16:creationId xmlns:a16="http://schemas.microsoft.com/office/drawing/2014/main" id="{AE8955FD-4EA9-4E4A-9C29-79F70194E335}"/>
              </a:ext>
            </a:extLst>
          </p:cNvPr>
          <p:cNvCxnSpPr/>
          <p:nvPr/>
        </p:nvCxnSpPr>
        <p:spPr>
          <a:xfrm flipH="1">
            <a:off x="7038178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51">
            <a:extLst>
              <a:ext uri="{FF2B5EF4-FFF2-40B4-BE49-F238E27FC236}">
                <a16:creationId xmlns:a16="http://schemas.microsoft.com/office/drawing/2014/main" id="{ACBC8BC5-974E-6C42-9E40-7F33E75E1A10}"/>
              </a:ext>
            </a:extLst>
          </p:cNvPr>
          <p:cNvCxnSpPr/>
          <p:nvPr/>
        </p:nvCxnSpPr>
        <p:spPr>
          <a:xfrm flipH="1">
            <a:off x="5845198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2">
            <a:extLst>
              <a:ext uri="{FF2B5EF4-FFF2-40B4-BE49-F238E27FC236}">
                <a16:creationId xmlns:a16="http://schemas.microsoft.com/office/drawing/2014/main" id="{F2677380-8EEC-604A-B5DB-401032E4F858}"/>
              </a:ext>
            </a:extLst>
          </p:cNvPr>
          <p:cNvSpPr txBox="1"/>
          <p:nvPr/>
        </p:nvSpPr>
        <p:spPr>
          <a:xfrm>
            <a:off x="6971640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E42284F-C2C6-AA41-93C2-F4B3241EE2B7}"/>
              </a:ext>
            </a:extLst>
          </p:cNvPr>
          <p:cNvSpPr txBox="1"/>
          <p:nvPr/>
        </p:nvSpPr>
        <p:spPr>
          <a:xfrm>
            <a:off x="5799857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٦٢٥</a:t>
            </a:r>
          </a:p>
        </p:txBody>
      </p:sp>
      <p:cxnSp>
        <p:nvCxnSpPr>
          <p:cNvPr id="56" name="رابط مستقيم 54">
            <a:extLst>
              <a:ext uri="{FF2B5EF4-FFF2-40B4-BE49-F238E27FC236}">
                <a16:creationId xmlns:a16="http://schemas.microsoft.com/office/drawing/2014/main" id="{0DE619D0-F0FA-AE40-8965-94A831B0B85D}"/>
              </a:ext>
            </a:extLst>
          </p:cNvPr>
          <p:cNvCxnSpPr/>
          <p:nvPr/>
        </p:nvCxnSpPr>
        <p:spPr>
          <a:xfrm flipH="1">
            <a:off x="7282997" y="41762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5">
            <a:extLst>
              <a:ext uri="{FF2B5EF4-FFF2-40B4-BE49-F238E27FC236}">
                <a16:creationId xmlns:a16="http://schemas.microsoft.com/office/drawing/2014/main" id="{FDB87866-1C46-B648-A48E-E9176BDD451B}"/>
              </a:ext>
            </a:extLst>
          </p:cNvPr>
          <p:cNvCxnSpPr/>
          <p:nvPr/>
        </p:nvCxnSpPr>
        <p:spPr>
          <a:xfrm flipH="1">
            <a:off x="7224941" y="458694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6">
            <a:extLst>
              <a:ext uri="{FF2B5EF4-FFF2-40B4-BE49-F238E27FC236}">
                <a16:creationId xmlns:a16="http://schemas.microsoft.com/office/drawing/2014/main" id="{EAEDB7F8-76AF-6F43-B3AB-66865563CCA5}"/>
              </a:ext>
            </a:extLst>
          </p:cNvPr>
          <p:cNvSpPr txBox="1"/>
          <p:nvPr/>
        </p:nvSpPr>
        <p:spPr>
          <a:xfrm>
            <a:off x="5868942" y="5653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62" name="مربع نص 57">
            <a:extLst>
              <a:ext uri="{FF2B5EF4-FFF2-40B4-BE49-F238E27FC236}">
                <a16:creationId xmlns:a16="http://schemas.microsoft.com/office/drawing/2014/main" id="{29C25F35-EDD3-0340-9EA6-E7F200D70EDD}"/>
              </a:ext>
            </a:extLst>
          </p:cNvPr>
          <p:cNvSpPr txBox="1"/>
          <p:nvPr/>
        </p:nvSpPr>
        <p:spPr>
          <a:xfrm>
            <a:off x="5183451" y="566660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٧.٢٪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010AB61-3F06-E805-9912-3C83917A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71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A0E2CDC5-DED6-A74E-8653-81AB646F0FD1}"/>
              </a:ext>
            </a:extLst>
          </p:cNvPr>
          <p:cNvSpPr/>
          <p:nvPr/>
        </p:nvSpPr>
        <p:spPr>
          <a:xfrm>
            <a:off x="3814986" y="1313953"/>
            <a:ext cx="4812955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يساوي ٥٪ من ٦٠ ؟</a:t>
            </a: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BEABAED2-038E-DD40-9789-8151F66E759A}"/>
              </a:ext>
            </a:extLst>
          </p:cNvPr>
          <p:cNvSpPr/>
          <p:nvPr/>
        </p:nvSpPr>
        <p:spPr>
          <a:xfrm>
            <a:off x="3094906" y="2266056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40D9392D-71B2-1F4C-9B44-E2A3641F00ED}"/>
              </a:ext>
            </a:extLst>
          </p:cNvPr>
          <p:cNvSpPr txBox="1"/>
          <p:nvPr/>
        </p:nvSpPr>
        <p:spPr>
          <a:xfrm>
            <a:off x="5183138" y="2944415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٣٠٠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4557253B-AF03-1147-A0CB-D4A552BEAE3B}"/>
              </a:ext>
            </a:extLst>
          </p:cNvPr>
          <p:cNvGrpSpPr/>
          <p:nvPr/>
        </p:nvGrpSpPr>
        <p:grpSpPr>
          <a:xfrm>
            <a:off x="6623298" y="2939103"/>
            <a:ext cx="1728192" cy="797235"/>
            <a:chOff x="5004048" y="2805903"/>
            <a:chExt cx="1728192" cy="797235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E62EFE3F-27F5-B24E-A1E0-66800F0AC67D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7D867712-2FBC-A643-B5F2-ADEE447E8BBB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E8FBCE40-7716-0649-9833-0FE9CC830F9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08E7DD6D-2301-2A43-8E3D-40B9B4C5175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A2FDF604-7737-9F48-921F-E555BDE609EB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DD22959C-FB13-B545-94BF-6FCD79770826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76682382-3705-5445-8EF3-1C8D5736FEA1}"/>
                  </a:ext>
                </a:extLst>
              </p:cNvPr>
              <p:cNvSpPr txBox="1"/>
              <p:nvPr/>
            </p:nvSpPr>
            <p:spPr>
              <a:xfrm>
                <a:off x="6015100" y="421641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F42F41A5-171C-AC40-86CC-77CBFB211AE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F7C586A9-5471-5841-BD20-4283446BAC3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EF3C73E4-024A-B14F-B1C4-DBC588619D6E}"/>
              </a:ext>
            </a:extLst>
          </p:cNvPr>
          <p:cNvSpPr/>
          <p:nvPr/>
        </p:nvSpPr>
        <p:spPr>
          <a:xfrm rot="9694707">
            <a:off x="7280734" y="320971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0D2D335E-46FA-B748-A003-9852BB00D7DB}"/>
              </a:ext>
            </a:extLst>
          </p:cNvPr>
          <p:cNvSpPr/>
          <p:nvPr/>
        </p:nvSpPr>
        <p:spPr>
          <a:xfrm rot="12376438">
            <a:off x="7218201" y="32127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9AA0E3B0-A757-BA4D-905B-F76EC06DBCA9}"/>
              </a:ext>
            </a:extLst>
          </p:cNvPr>
          <p:cNvSpPr/>
          <p:nvPr/>
        </p:nvSpPr>
        <p:spPr>
          <a:xfrm rot="10800000">
            <a:off x="6086284" y="306860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7AEC7656-3BAC-EA4A-B0EB-49FF633F4091}"/>
              </a:ext>
            </a:extLst>
          </p:cNvPr>
          <p:cNvSpPr/>
          <p:nvPr/>
        </p:nvSpPr>
        <p:spPr>
          <a:xfrm rot="10800000">
            <a:off x="6086283" y="339100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2B63CE6E-A2F2-234E-B5B9-5824D12B9B51}"/>
              </a:ext>
            </a:extLst>
          </p:cNvPr>
          <p:cNvSpPr txBox="1"/>
          <p:nvPr/>
        </p:nvSpPr>
        <p:spPr>
          <a:xfrm>
            <a:off x="4866640" y="327483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8115611D-3856-BE42-A0B2-8DF52048FC21}"/>
              </a:ext>
            </a:extLst>
          </p:cNvPr>
          <p:cNvSpPr txBox="1"/>
          <p:nvPr/>
        </p:nvSpPr>
        <p:spPr>
          <a:xfrm>
            <a:off x="6306238" y="3987984"/>
            <a:ext cx="2031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٣٠٠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E12E8DD8-F329-DA4E-BAAE-AEBF321BE4C0}"/>
              </a:ext>
            </a:extLst>
          </p:cNvPr>
          <p:cNvSpPr txBox="1"/>
          <p:nvPr/>
        </p:nvSpPr>
        <p:spPr>
          <a:xfrm>
            <a:off x="6316689" y="488863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٣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33504B46-5DA2-CD4B-AE30-D8B4C5E5C509}"/>
              </a:ext>
            </a:extLst>
          </p:cNvPr>
          <p:cNvCxnSpPr>
            <a:cxnSpLocks/>
          </p:cNvCxnSpPr>
          <p:nvPr/>
        </p:nvCxnSpPr>
        <p:spPr>
          <a:xfrm flipH="1">
            <a:off x="7451466" y="442580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93EDD431-79DA-4A44-9303-C2EC0A2EEC59}"/>
              </a:ext>
            </a:extLst>
          </p:cNvPr>
          <p:cNvCxnSpPr>
            <a:cxnSpLocks/>
          </p:cNvCxnSpPr>
          <p:nvPr/>
        </p:nvCxnSpPr>
        <p:spPr>
          <a:xfrm flipH="1">
            <a:off x="6421788" y="442580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86609102-D93B-D44E-A657-DB01AE55391B}"/>
              </a:ext>
            </a:extLst>
          </p:cNvPr>
          <p:cNvSpPr txBox="1"/>
          <p:nvPr/>
        </p:nvSpPr>
        <p:spPr>
          <a:xfrm>
            <a:off x="7435603" y="44124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DE6BE420-6B44-0B40-BC39-78DAF0517BC5}"/>
              </a:ext>
            </a:extLst>
          </p:cNvPr>
          <p:cNvSpPr txBox="1"/>
          <p:nvPr/>
        </p:nvSpPr>
        <p:spPr>
          <a:xfrm>
            <a:off x="6332905" y="44124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2FB3C60C-E1CC-BD48-8D35-D1CA5B03169C}"/>
              </a:ext>
            </a:extLst>
          </p:cNvPr>
          <p:cNvCxnSpPr>
            <a:cxnSpLocks/>
          </p:cNvCxnSpPr>
          <p:nvPr/>
        </p:nvCxnSpPr>
        <p:spPr>
          <a:xfrm flipH="1">
            <a:off x="7844141" y="413167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EBAAC777-1003-3F4B-997A-4355747BAC85}"/>
              </a:ext>
            </a:extLst>
          </p:cNvPr>
          <p:cNvCxnSpPr>
            <a:cxnSpLocks/>
          </p:cNvCxnSpPr>
          <p:nvPr/>
        </p:nvCxnSpPr>
        <p:spPr>
          <a:xfrm flipH="1">
            <a:off x="7688904" y="45424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D76D2531-11F1-144C-BFD3-78211CDC59E2}"/>
              </a:ext>
            </a:extLst>
          </p:cNvPr>
          <p:cNvSpPr txBox="1"/>
          <p:nvPr/>
        </p:nvSpPr>
        <p:spPr>
          <a:xfrm>
            <a:off x="6476921" y="5608711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0DCF1C62-67F9-0249-8D36-E74689324F56}"/>
              </a:ext>
            </a:extLst>
          </p:cNvPr>
          <p:cNvSpPr txBox="1"/>
          <p:nvPr/>
        </p:nvSpPr>
        <p:spPr>
          <a:xfrm>
            <a:off x="6367494" y="5622074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BF43E155-A020-1049-B2A0-B92808AD26F4}"/>
              </a:ext>
            </a:extLst>
          </p:cNvPr>
          <p:cNvSpPr/>
          <p:nvPr/>
        </p:nvSpPr>
        <p:spPr>
          <a:xfrm>
            <a:off x="5813208" y="59424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C5C07993-A705-FF4E-8262-DA6EDAC1879E}"/>
              </a:ext>
            </a:extLst>
          </p:cNvPr>
          <p:cNvSpPr/>
          <p:nvPr/>
        </p:nvSpPr>
        <p:spPr>
          <a:xfrm>
            <a:off x="4595493" y="594249"/>
            <a:ext cx="810090" cy="586479"/>
          </a:xfrm>
          <a:prstGeom prst="wedgeRoundRectCallout">
            <a:avLst>
              <a:gd name="adj1" fmla="val 418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B4244E72-0383-A44E-A25C-18906DB4C62A}"/>
              </a:ext>
            </a:extLst>
          </p:cNvPr>
          <p:cNvSpPr/>
          <p:nvPr/>
        </p:nvSpPr>
        <p:spPr>
          <a:xfrm>
            <a:off x="7613408" y="594248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 = ؟؟؟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122CE9D7-E5A9-C24F-A12E-88CAD7B5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72" y="1396303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DE5F58D-9C2D-F049-461F-1627F87D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107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56" grpId="0" animBg="1"/>
      <p:bldP spid="58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24B7AC9F-4EEE-F945-875D-57BA3D01A2E5}"/>
              </a:ext>
            </a:extLst>
          </p:cNvPr>
          <p:cNvSpPr/>
          <p:nvPr/>
        </p:nvSpPr>
        <p:spPr>
          <a:xfrm>
            <a:off x="3846061" y="1250453"/>
            <a:ext cx="4812955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يساوي ٧٢٪ من ٩٠؟</a:t>
            </a: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0231BB83-0C71-474A-A3B6-B85A9BC38822}"/>
              </a:ext>
            </a:extLst>
          </p:cNvPr>
          <p:cNvSpPr/>
          <p:nvPr/>
        </p:nvSpPr>
        <p:spPr>
          <a:xfrm>
            <a:off x="3125981" y="2202556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51DEB040-569B-7440-A6B7-A0B33D9AF486}"/>
              </a:ext>
            </a:extLst>
          </p:cNvPr>
          <p:cNvSpPr txBox="1"/>
          <p:nvPr/>
        </p:nvSpPr>
        <p:spPr>
          <a:xfrm>
            <a:off x="5031613" y="2880915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٦٤٨٠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63E08BFE-BE79-964B-BAD4-DFFFC71214A8}"/>
              </a:ext>
            </a:extLst>
          </p:cNvPr>
          <p:cNvGrpSpPr/>
          <p:nvPr/>
        </p:nvGrpSpPr>
        <p:grpSpPr>
          <a:xfrm>
            <a:off x="6654373" y="2875603"/>
            <a:ext cx="1728192" cy="797235"/>
            <a:chOff x="5004048" y="2805903"/>
            <a:chExt cx="1728192" cy="797235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AD1EAE87-51A4-EE4B-A8F7-79CDD26817F6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F23E26D2-BFB7-1C4C-A293-CAB37DD09436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C523D2BA-3D66-6441-B263-45F0DDA211E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٩٠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AB77B1D5-CDA4-B245-9740-068C737A7AB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D8832A7A-EB67-1C4A-AA85-1CA95025F9F3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371200E3-9502-8C48-BFBF-5C5D7088E037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E3ADE86F-01E7-AF4E-86C2-6872623BE328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٧٢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6C6ECCA9-AED0-9345-B34D-B87FA26FF45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744D2750-D6F4-B842-9F20-F64DD13160E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0ED277E4-5000-AB49-8CA7-03D26D0252C8}"/>
              </a:ext>
            </a:extLst>
          </p:cNvPr>
          <p:cNvSpPr/>
          <p:nvPr/>
        </p:nvSpPr>
        <p:spPr>
          <a:xfrm rot="9694707">
            <a:off x="7311809" y="314621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F42B58E5-21D2-F54B-B7E2-BB816B562A26}"/>
              </a:ext>
            </a:extLst>
          </p:cNvPr>
          <p:cNvSpPr/>
          <p:nvPr/>
        </p:nvSpPr>
        <p:spPr>
          <a:xfrm rot="12376438">
            <a:off x="7249276" y="31492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4034A01A-823E-104E-9AF2-AE1B2A15C26D}"/>
              </a:ext>
            </a:extLst>
          </p:cNvPr>
          <p:cNvSpPr/>
          <p:nvPr/>
        </p:nvSpPr>
        <p:spPr>
          <a:xfrm rot="10800000">
            <a:off x="6117359" y="300510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8932AD09-B676-D94C-AFFC-A3797CD8E237}"/>
              </a:ext>
            </a:extLst>
          </p:cNvPr>
          <p:cNvSpPr/>
          <p:nvPr/>
        </p:nvSpPr>
        <p:spPr>
          <a:xfrm rot="10800000">
            <a:off x="6117358" y="332750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91A4023B-4B4B-FC49-9422-295329F4BEAE}"/>
              </a:ext>
            </a:extLst>
          </p:cNvPr>
          <p:cNvSpPr txBox="1"/>
          <p:nvPr/>
        </p:nvSpPr>
        <p:spPr>
          <a:xfrm>
            <a:off x="4897715" y="3211338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CFF1357B-7179-0242-8120-F69CC107E369}"/>
              </a:ext>
            </a:extLst>
          </p:cNvPr>
          <p:cNvSpPr txBox="1"/>
          <p:nvPr/>
        </p:nvSpPr>
        <p:spPr>
          <a:xfrm>
            <a:off x="6048983" y="3924484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=  ٦٤٨٠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9B960E2F-1A6D-DC4C-A9AE-1CF136A5831B}"/>
              </a:ext>
            </a:extLst>
          </p:cNvPr>
          <p:cNvSpPr txBox="1"/>
          <p:nvPr/>
        </p:nvSpPr>
        <p:spPr>
          <a:xfrm>
            <a:off x="6092823" y="482513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٦٤.٨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ECC262C5-C498-7D4D-A695-4DD894A4FF28}"/>
              </a:ext>
            </a:extLst>
          </p:cNvPr>
          <p:cNvCxnSpPr/>
          <p:nvPr/>
        </p:nvCxnSpPr>
        <p:spPr>
          <a:xfrm flipH="1">
            <a:off x="7482541" y="436230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E0CADD1E-DC51-FC4E-A511-BF9604433173}"/>
              </a:ext>
            </a:extLst>
          </p:cNvPr>
          <p:cNvCxnSpPr/>
          <p:nvPr/>
        </p:nvCxnSpPr>
        <p:spPr>
          <a:xfrm flipH="1">
            <a:off x="6239200" y="436230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463D2BBA-EBFE-3145-B61A-C793A9341EF0}"/>
              </a:ext>
            </a:extLst>
          </p:cNvPr>
          <p:cNvSpPr txBox="1"/>
          <p:nvPr/>
        </p:nvSpPr>
        <p:spPr>
          <a:xfrm>
            <a:off x="7466678" y="43489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A41BB6A8-5D58-584C-948E-32AA195BADBB}"/>
              </a:ext>
            </a:extLst>
          </p:cNvPr>
          <p:cNvSpPr txBox="1"/>
          <p:nvPr/>
        </p:nvSpPr>
        <p:spPr>
          <a:xfrm>
            <a:off x="6150317" y="43489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13077EA8-5BCA-0F4C-852E-632F2759AC62}"/>
              </a:ext>
            </a:extLst>
          </p:cNvPr>
          <p:cNvCxnSpPr/>
          <p:nvPr/>
        </p:nvCxnSpPr>
        <p:spPr>
          <a:xfrm flipH="1">
            <a:off x="7875216" y="406817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A5F8AA27-64C7-1A48-8070-BE5C79ED0A53}"/>
              </a:ext>
            </a:extLst>
          </p:cNvPr>
          <p:cNvCxnSpPr/>
          <p:nvPr/>
        </p:nvCxnSpPr>
        <p:spPr>
          <a:xfrm flipH="1">
            <a:off x="7719979" y="44789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BAC45604-032E-B14C-9906-88F16BBCE89A}"/>
              </a:ext>
            </a:extLst>
          </p:cNvPr>
          <p:cNvSpPr txBox="1"/>
          <p:nvPr/>
        </p:nvSpPr>
        <p:spPr>
          <a:xfrm>
            <a:off x="6507996" y="5545211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70C0CC02-D720-CA44-B3EB-6348CDD7CFD4}"/>
              </a:ext>
            </a:extLst>
          </p:cNvPr>
          <p:cNvSpPr txBox="1"/>
          <p:nvPr/>
        </p:nvSpPr>
        <p:spPr>
          <a:xfrm>
            <a:off x="6150317" y="5558574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٦٤.٨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AA26262D-207F-3F41-898F-B24977E4DD16}"/>
              </a:ext>
            </a:extLst>
          </p:cNvPr>
          <p:cNvSpPr/>
          <p:nvPr/>
        </p:nvSpPr>
        <p:spPr>
          <a:xfrm>
            <a:off x="5844283" y="53074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81E39882-0873-9F48-95C6-2132EB2370EB}"/>
              </a:ext>
            </a:extLst>
          </p:cNvPr>
          <p:cNvSpPr/>
          <p:nvPr/>
        </p:nvSpPr>
        <p:spPr>
          <a:xfrm>
            <a:off x="4626568" y="530749"/>
            <a:ext cx="810090" cy="586479"/>
          </a:xfrm>
          <a:prstGeom prst="wedgeRoundRectCallout">
            <a:avLst>
              <a:gd name="adj1" fmla="val 418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40BC975C-C667-8344-9909-AF8D1B2E8806}"/>
              </a:ext>
            </a:extLst>
          </p:cNvPr>
          <p:cNvSpPr/>
          <p:nvPr/>
        </p:nvSpPr>
        <p:spPr>
          <a:xfrm>
            <a:off x="7644483" y="530748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 = ؟؟؟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2E966926-CCD9-8748-B341-F428C1D3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47" y="1332803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85B23E2-0747-28A2-DA9D-3CFED82D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00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56" grpId="0" animBg="1"/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22FA0C75-E912-964D-95CF-DA568CD6C0E7}"/>
              </a:ext>
            </a:extLst>
          </p:cNvPr>
          <p:cNvSpPr/>
          <p:nvPr/>
        </p:nvSpPr>
        <p:spPr>
          <a:xfrm>
            <a:off x="2846967" y="2250971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2E4AE-C3EB-CA40-BF91-1C76AFC0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21" y="1383626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13D349D2-A1B6-F948-BAA2-968C40A7E604}"/>
              </a:ext>
            </a:extLst>
          </p:cNvPr>
          <p:cNvSpPr/>
          <p:nvPr/>
        </p:nvSpPr>
        <p:spPr>
          <a:xfrm>
            <a:off x="3279015" y="1370876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يساوي ٢٪ من ٣٥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D8F95D0C-007D-4749-8D66-00ADDB14B96A}"/>
              </a:ext>
            </a:extLst>
          </p:cNvPr>
          <p:cNvSpPr/>
          <p:nvPr/>
        </p:nvSpPr>
        <p:spPr>
          <a:xfrm>
            <a:off x="5079215" y="651172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1E13A186-4837-1443-90A3-EABC2B9B387F}"/>
              </a:ext>
            </a:extLst>
          </p:cNvPr>
          <p:cNvSpPr/>
          <p:nvPr/>
        </p:nvSpPr>
        <p:spPr>
          <a:xfrm>
            <a:off x="4143111" y="651172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8DA4C775-4362-764B-9136-6BDB9A51825A}"/>
              </a:ext>
            </a:extLst>
          </p:cNvPr>
          <p:cNvSpPr/>
          <p:nvPr/>
        </p:nvSpPr>
        <p:spPr>
          <a:xfrm>
            <a:off x="6861413" y="65117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318AD5AE-E961-F640-B58F-BBDC85B217FC}"/>
              </a:ext>
            </a:extLst>
          </p:cNvPr>
          <p:cNvSpPr txBox="1"/>
          <p:nvPr/>
        </p:nvSpPr>
        <p:spPr>
          <a:xfrm>
            <a:off x="4536575" y="3001338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٧٠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5F1A2E20-9577-9A4E-AE63-ECB811E90A28}"/>
              </a:ext>
            </a:extLst>
          </p:cNvPr>
          <p:cNvGrpSpPr/>
          <p:nvPr/>
        </p:nvGrpSpPr>
        <p:grpSpPr>
          <a:xfrm>
            <a:off x="6159335" y="2996026"/>
            <a:ext cx="1728192" cy="797235"/>
            <a:chOff x="5004048" y="2805903"/>
            <a:chExt cx="1728192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62F906C4-F7E1-8D46-83C6-B6C43A30F2B0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9D5248F4-AB6E-0F48-B9C1-E2D17F0E02C7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34D55705-365B-1142-9903-6F9F9F37D80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٣٥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0C3DCFE4-004B-9F45-B239-0A519AA88A9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E73957DC-2E0D-6F45-A1F8-6CD1ACB5DD70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94037865-2AAA-CD45-8176-5BF7A88E0889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4585D6B1-715B-804C-8CFC-8213047127D0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FC5246A3-C240-EB4D-B9EB-E2819BCC787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32BC07AD-38E8-9146-9853-06EB7286826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5CAACF8D-D0C2-1342-938A-D9EB3DC2C1DF}"/>
              </a:ext>
            </a:extLst>
          </p:cNvPr>
          <p:cNvSpPr/>
          <p:nvPr/>
        </p:nvSpPr>
        <p:spPr>
          <a:xfrm rot="9694707">
            <a:off x="6816771" y="326663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72F9EC96-142C-0E4F-B310-6733D4473EA0}"/>
              </a:ext>
            </a:extLst>
          </p:cNvPr>
          <p:cNvSpPr/>
          <p:nvPr/>
        </p:nvSpPr>
        <p:spPr>
          <a:xfrm rot="12376438">
            <a:off x="6754238" y="326965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D9A613AF-294E-BB4B-AE07-59CD454D8417}"/>
              </a:ext>
            </a:extLst>
          </p:cNvPr>
          <p:cNvSpPr/>
          <p:nvPr/>
        </p:nvSpPr>
        <p:spPr>
          <a:xfrm rot="10800000">
            <a:off x="5622321" y="312553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CF284C15-B48A-C942-8837-F8954D3665EE}"/>
              </a:ext>
            </a:extLst>
          </p:cNvPr>
          <p:cNvSpPr/>
          <p:nvPr/>
        </p:nvSpPr>
        <p:spPr>
          <a:xfrm rot="10800000">
            <a:off x="5622320" y="344792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DE786553-7474-8444-B8C8-F41A4B8725AE}"/>
              </a:ext>
            </a:extLst>
          </p:cNvPr>
          <p:cNvSpPr txBox="1"/>
          <p:nvPr/>
        </p:nvSpPr>
        <p:spPr>
          <a:xfrm>
            <a:off x="4402677" y="3331761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92D1646E-7DE1-FD44-B3F8-97FA15E6EB0D}"/>
              </a:ext>
            </a:extLst>
          </p:cNvPr>
          <p:cNvSpPr txBox="1"/>
          <p:nvPr/>
        </p:nvSpPr>
        <p:spPr>
          <a:xfrm>
            <a:off x="5711997" y="4044907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 =    ٧٠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C8F35EE2-1196-9844-AB96-5ADCD4700D6D}"/>
              </a:ext>
            </a:extLst>
          </p:cNvPr>
          <p:cNvSpPr txBox="1"/>
          <p:nvPr/>
        </p:nvSpPr>
        <p:spPr>
          <a:xfrm>
            <a:off x="5597785" y="4945554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٠.٧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FE0AB4E6-7B25-CB41-BFC3-164C6A7F8E89}"/>
              </a:ext>
            </a:extLst>
          </p:cNvPr>
          <p:cNvCxnSpPr/>
          <p:nvPr/>
        </p:nvCxnSpPr>
        <p:spPr>
          <a:xfrm flipH="1">
            <a:off x="6987503" y="4482727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07F07374-6DC5-0A41-9185-3C53807B2A19}"/>
              </a:ext>
            </a:extLst>
          </p:cNvPr>
          <p:cNvCxnSpPr/>
          <p:nvPr/>
        </p:nvCxnSpPr>
        <p:spPr>
          <a:xfrm flipH="1">
            <a:off x="5744162" y="4482727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C387E374-AEAB-D448-9505-E921EFFBE970}"/>
              </a:ext>
            </a:extLst>
          </p:cNvPr>
          <p:cNvSpPr txBox="1"/>
          <p:nvPr/>
        </p:nvSpPr>
        <p:spPr>
          <a:xfrm>
            <a:off x="6971640" y="4469375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DFC61A60-5F96-714D-BD72-1BAD701E0801}"/>
              </a:ext>
            </a:extLst>
          </p:cNvPr>
          <p:cNvSpPr txBox="1"/>
          <p:nvPr/>
        </p:nvSpPr>
        <p:spPr>
          <a:xfrm>
            <a:off x="5655279" y="4469375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267C5757-6A05-9D4B-8CA7-E9F2C51FEC2C}"/>
              </a:ext>
            </a:extLst>
          </p:cNvPr>
          <p:cNvCxnSpPr/>
          <p:nvPr/>
        </p:nvCxnSpPr>
        <p:spPr>
          <a:xfrm flipH="1">
            <a:off x="7380178" y="418860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07CC462C-2654-6549-8330-34B049429D94}"/>
              </a:ext>
            </a:extLst>
          </p:cNvPr>
          <p:cNvCxnSpPr/>
          <p:nvPr/>
        </p:nvCxnSpPr>
        <p:spPr>
          <a:xfrm flipH="1">
            <a:off x="7224941" y="459933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811AEB9C-0883-EC4C-80DE-DCD2DE92DE7C}"/>
              </a:ext>
            </a:extLst>
          </p:cNvPr>
          <p:cNvSpPr txBox="1"/>
          <p:nvPr/>
        </p:nvSpPr>
        <p:spPr>
          <a:xfrm>
            <a:off x="6012958" y="5665634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06768E75-445E-0248-881C-82A9F7F51699}"/>
              </a:ext>
            </a:extLst>
          </p:cNvPr>
          <p:cNvSpPr txBox="1"/>
          <p:nvPr/>
        </p:nvSpPr>
        <p:spPr>
          <a:xfrm>
            <a:off x="5655279" y="5678997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٠.٧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7E7E9F92-20B9-7F69-2796-A72A318B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41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التناسب المئوي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E56E59-1F70-8451-643F-88563FA2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1B0B8B40-AC76-374F-86BF-2B173324E49F}"/>
              </a:ext>
            </a:extLst>
          </p:cNvPr>
          <p:cNvSpPr/>
          <p:nvPr/>
        </p:nvSpPr>
        <p:spPr>
          <a:xfrm>
            <a:off x="3066855" y="2238580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415C9-3D3D-C94E-A0A0-14E73BE4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9" y="137123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4E2555E3-A1E2-BE46-BCF0-334ED244FF66}"/>
              </a:ext>
            </a:extLst>
          </p:cNvPr>
          <p:cNvSpPr/>
          <p:nvPr/>
        </p:nvSpPr>
        <p:spPr>
          <a:xfrm>
            <a:off x="3498903" y="1358485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يساوي ٢٥٪ من ١٨٠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D494AAD7-07F9-704E-A352-25569865DA62}"/>
              </a:ext>
            </a:extLst>
          </p:cNvPr>
          <p:cNvSpPr/>
          <p:nvPr/>
        </p:nvSpPr>
        <p:spPr>
          <a:xfrm>
            <a:off x="5299103" y="63878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1DE6190F-D77E-2A4B-81F3-2B470E8124C3}"/>
              </a:ext>
            </a:extLst>
          </p:cNvPr>
          <p:cNvSpPr/>
          <p:nvPr/>
        </p:nvSpPr>
        <p:spPr>
          <a:xfrm>
            <a:off x="4074967" y="63878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15A19BEE-FB24-2F4D-9A20-10D860969907}"/>
              </a:ext>
            </a:extLst>
          </p:cNvPr>
          <p:cNvSpPr/>
          <p:nvPr/>
        </p:nvSpPr>
        <p:spPr>
          <a:xfrm>
            <a:off x="7081301" y="6387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BE660ECE-A11A-A340-9823-688F2606CC66}"/>
              </a:ext>
            </a:extLst>
          </p:cNvPr>
          <p:cNvSpPr txBox="1"/>
          <p:nvPr/>
        </p:nvSpPr>
        <p:spPr>
          <a:xfrm>
            <a:off x="4756463" y="2988947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٤٥٠٠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74643464-6E48-324B-ACBB-1C681301E48F}"/>
              </a:ext>
            </a:extLst>
          </p:cNvPr>
          <p:cNvGrpSpPr/>
          <p:nvPr/>
        </p:nvGrpSpPr>
        <p:grpSpPr>
          <a:xfrm>
            <a:off x="6379223" y="2983635"/>
            <a:ext cx="1728192" cy="797235"/>
            <a:chOff x="5004048" y="2805903"/>
            <a:chExt cx="1728192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595A65C3-980F-114E-85C4-AB446D74165B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99C002C6-9576-6746-AB53-176C36EAF5AE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DE544C6B-3D02-DC42-91E4-1D0BECE1D25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١٨٠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B8797CC2-4AFC-0340-A394-8295F09D567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829799D4-7C62-AD43-9175-58983A0E7A1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E906D63E-6433-5940-A15F-501750482427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28430450-84B5-BD44-8925-F7BF6B58B59D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٢٥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B0630AC4-D635-824C-9358-3E0B2B1BC07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6A145979-93C0-7841-A5C7-7205D3F6316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6E7E0BE2-8260-044A-B223-889C986E5042}"/>
              </a:ext>
            </a:extLst>
          </p:cNvPr>
          <p:cNvSpPr/>
          <p:nvPr/>
        </p:nvSpPr>
        <p:spPr>
          <a:xfrm rot="9694707">
            <a:off x="7036659" y="32542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A52F708A-9E39-A94F-A77F-0E500BDA9CBE}"/>
              </a:ext>
            </a:extLst>
          </p:cNvPr>
          <p:cNvSpPr/>
          <p:nvPr/>
        </p:nvSpPr>
        <p:spPr>
          <a:xfrm rot="12376438">
            <a:off x="6974126" y="32572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FFEAD9C7-1C64-FF42-B893-27311F813BF4}"/>
              </a:ext>
            </a:extLst>
          </p:cNvPr>
          <p:cNvSpPr/>
          <p:nvPr/>
        </p:nvSpPr>
        <p:spPr>
          <a:xfrm rot="10800000">
            <a:off x="5842209" y="31131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9894BD86-C62D-1544-828D-8A8EB6CF7264}"/>
              </a:ext>
            </a:extLst>
          </p:cNvPr>
          <p:cNvSpPr/>
          <p:nvPr/>
        </p:nvSpPr>
        <p:spPr>
          <a:xfrm rot="10800000">
            <a:off x="5842208" y="34355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12CED3D7-F608-FD41-8700-0ED36CC2DAD7}"/>
              </a:ext>
            </a:extLst>
          </p:cNvPr>
          <p:cNvSpPr txBox="1"/>
          <p:nvPr/>
        </p:nvSpPr>
        <p:spPr>
          <a:xfrm>
            <a:off x="4622565" y="3319370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F6B60FD1-4FFB-F447-88DD-F44967D8E4E0}"/>
              </a:ext>
            </a:extLst>
          </p:cNvPr>
          <p:cNvSpPr txBox="1"/>
          <p:nvPr/>
        </p:nvSpPr>
        <p:spPr>
          <a:xfrm>
            <a:off x="5730852" y="4032516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 =  ٤٥٠٠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A86075E4-8BEE-514E-96B0-8E6DD0246A2B}"/>
              </a:ext>
            </a:extLst>
          </p:cNvPr>
          <p:cNvSpPr txBox="1"/>
          <p:nvPr/>
        </p:nvSpPr>
        <p:spPr>
          <a:xfrm>
            <a:off x="5947175" y="493316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٤٥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65A2C612-7A01-6742-8AA1-63F038EA35D1}"/>
              </a:ext>
            </a:extLst>
          </p:cNvPr>
          <p:cNvCxnSpPr/>
          <p:nvPr/>
        </p:nvCxnSpPr>
        <p:spPr>
          <a:xfrm flipH="1">
            <a:off x="7207391" y="4470336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A5EA9DFF-DE17-9F45-930D-3001C8145E77}"/>
              </a:ext>
            </a:extLst>
          </p:cNvPr>
          <p:cNvCxnSpPr/>
          <p:nvPr/>
        </p:nvCxnSpPr>
        <p:spPr>
          <a:xfrm flipH="1">
            <a:off x="5964050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20B6CFA1-E57D-DB49-B92A-F1829CBC7A62}"/>
              </a:ext>
            </a:extLst>
          </p:cNvPr>
          <p:cNvSpPr txBox="1"/>
          <p:nvPr/>
        </p:nvSpPr>
        <p:spPr>
          <a:xfrm>
            <a:off x="7191528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510151CC-0D21-014E-81CE-B34666841636}"/>
              </a:ext>
            </a:extLst>
          </p:cNvPr>
          <p:cNvSpPr txBox="1"/>
          <p:nvPr/>
        </p:nvSpPr>
        <p:spPr>
          <a:xfrm>
            <a:off x="5875167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9E753876-9351-8E4E-A005-979D1003E83F}"/>
              </a:ext>
            </a:extLst>
          </p:cNvPr>
          <p:cNvCxnSpPr/>
          <p:nvPr/>
        </p:nvCxnSpPr>
        <p:spPr>
          <a:xfrm flipH="1">
            <a:off x="7600066" y="41762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AD94C711-E092-6F42-886F-5FBA75A58D59}"/>
              </a:ext>
            </a:extLst>
          </p:cNvPr>
          <p:cNvCxnSpPr/>
          <p:nvPr/>
        </p:nvCxnSpPr>
        <p:spPr>
          <a:xfrm flipH="1">
            <a:off x="7444829" y="458694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5459C7BD-8661-0847-97EC-138C95E06528}"/>
              </a:ext>
            </a:extLst>
          </p:cNvPr>
          <p:cNvSpPr txBox="1"/>
          <p:nvPr/>
        </p:nvSpPr>
        <p:spPr>
          <a:xfrm>
            <a:off x="6203818" y="5653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DABF38A8-6C29-FA4F-A5E3-3385AA93AE08}"/>
              </a:ext>
            </a:extLst>
          </p:cNvPr>
          <p:cNvSpPr txBox="1"/>
          <p:nvPr/>
        </p:nvSpPr>
        <p:spPr>
          <a:xfrm>
            <a:off x="5950375" y="566660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B7B4FD6-0DCB-460A-FD02-E5A7B936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158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1B0B8B40-AC76-374F-86BF-2B173324E49F}"/>
              </a:ext>
            </a:extLst>
          </p:cNvPr>
          <p:cNvSpPr/>
          <p:nvPr/>
        </p:nvSpPr>
        <p:spPr>
          <a:xfrm>
            <a:off x="3066855" y="2238580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415C9-3D3D-C94E-A0A0-14E73BE4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9" y="137123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4E2555E3-A1E2-BE46-BCF0-334ED244FF66}"/>
              </a:ext>
            </a:extLst>
          </p:cNvPr>
          <p:cNvSpPr/>
          <p:nvPr/>
        </p:nvSpPr>
        <p:spPr>
          <a:xfrm>
            <a:off x="3498903" y="1358485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يساوي ١٥٪ من ٦٠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D494AAD7-07F9-704E-A352-25569865DA62}"/>
              </a:ext>
            </a:extLst>
          </p:cNvPr>
          <p:cNvSpPr/>
          <p:nvPr/>
        </p:nvSpPr>
        <p:spPr>
          <a:xfrm>
            <a:off x="5299103" y="63878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1DE6190F-D77E-2A4B-81F3-2B470E8124C3}"/>
              </a:ext>
            </a:extLst>
          </p:cNvPr>
          <p:cNvSpPr/>
          <p:nvPr/>
        </p:nvSpPr>
        <p:spPr>
          <a:xfrm>
            <a:off x="4074967" y="63878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15A19BEE-FB24-2F4D-9A20-10D860969907}"/>
              </a:ext>
            </a:extLst>
          </p:cNvPr>
          <p:cNvSpPr/>
          <p:nvPr/>
        </p:nvSpPr>
        <p:spPr>
          <a:xfrm>
            <a:off x="7081301" y="6387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BE660ECE-A11A-A340-9823-688F2606CC66}"/>
              </a:ext>
            </a:extLst>
          </p:cNvPr>
          <p:cNvSpPr txBox="1"/>
          <p:nvPr/>
        </p:nvSpPr>
        <p:spPr>
          <a:xfrm>
            <a:off x="4756463" y="2988947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٩٠٠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74643464-6E48-324B-ACBB-1C681301E48F}"/>
              </a:ext>
            </a:extLst>
          </p:cNvPr>
          <p:cNvGrpSpPr/>
          <p:nvPr/>
        </p:nvGrpSpPr>
        <p:grpSpPr>
          <a:xfrm>
            <a:off x="6379223" y="2983635"/>
            <a:ext cx="1728192" cy="797235"/>
            <a:chOff x="5004048" y="2805903"/>
            <a:chExt cx="1728192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595A65C3-980F-114E-85C4-AB446D74165B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99C002C6-9576-6746-AB53-176C36EAF5AE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DE544C6B-3D02-DC42-91E4-1D0BECE1D25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B8797CC2-4AFC-0340-A394-8295F09D567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829799D4-7C62-AD43-9175-58983A0E7A1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E906D63E-6433-5940-A15F-501750482427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28430450-84B5-BD44-8925-F7BF6B58B59D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B0630AC4-D635-824C-9358-3E0B2B1BC07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6A145979-93C0-7841-A5C7-7205D3F6316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6E7E0BE2-8260-044A-B223-889C986E5042}"/>
              </a:ext>
            </a:extLst>
          </p:cNvPr>
          <p:cNvSpPr/>
          <p:nvPr/>
        </p:nvSpPr>
        <p:spPr>
          <a:xfrm rot="9694707">
            <a:off x="7036659" y="32542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A52F708A-9E39-A94F-A77F-0E500BDA9CBE}"/>
              </a:ext>
            </a:extLst>
          </p:cNvPr>
          <p:cNvSpPr/>
          <p:nvPr/>
        </p:nvSpPr>
        <p:spPr>
          <a:xfrm rot="12376438">
            <a:off x="6974126" y="32572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FFEAD9C7-1C64-FF42-B893-27311F813BF4}"/>
              </a:ext>
            </a:extLst>
          </p:cNvPr>
          <p:cNvSpPr/>
          <p:nvPr/>
        </p:nvSpPr>
        <p:spPr>
          <a:xfrm rot="10800000">
            <a:off x="5842209" y="31131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9894BD86-C62D-1544-828D-8A8EB6CF7264}"/>
              </a:ext>
            </a:extLst>
          </p:cNvPr>
          <p:cNvSpPr/>
          <p:nvPr/>
        </p:nvSpPr>
        <p:spPr>
          <a:xfrm rot="10800000">
            <a:off x="5842208" y="34355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12CED3D7-F608-FD41-8700-0ED36CC2DAD7}"/>
              </a:ext>
            </a:extLst>
          </p:cNvPr>
          <p:cNvSpPr txBox="1"/>
          <p:nvPr/>
        </p:nvSpPr>
        <p:spPr>
          <a:xfrm>
            <a:off x="4622565" y="3319370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F6B60FD1-4FFB-F447-88DD-F44967D8E4E0}"/>
              </a:ext>
            </a:extLst>
          </p:cNvPr>
          <p:cNvSpPr txBox="1"/>
          <p:nvPr/>
        </p:nvSpPr>
        <p:spPr>
          <a:xfrm>
            <a:off x="5730852" y="4032516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 =  ٩٠٠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A86075E4-8BEE-514E-96B0-8E6DD0246A2B}"/>
              </a:ext>
            </a:extLst>
          </p:cNvPr>
          <p:cNvSpPr txBox="1"/>
          <p:nvPr/>
        </p:nvSpPr>
        <p:spPr>
          <a:xfrm>
            <a:off x="5947175" y="493316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٩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65A2C612-7A01-6742-8AA1-63F038EA35D1}"/>
              </a:ext>
            </a:extLst>
          </p:cNvPr>
          <p:cNvCxnSpPr/>
          <p:nvPr/>
        </p:nvCxnSpPr>
        <p:spPr>
          <a:xfrm flipH="1">
            <a:off x="7207391" y="4470336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A5EA9DFF-DE17-9F45-930D-3001C8145E77}"/>
              </a:ext>
            </a:extLst>
          </p:cNvPr>
          <p:cNvCxnSpPr/>
          <p:nvPr/>
        </p:nvCxnSpPr>
        <p:spPr>
          <a:xfrm flipH="1">
            <a:off x="5964050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20B6CFA1-E57D-DB49-B92A-F1829CBC7A62}"/>
              </a:ext>
            </a:extLst>
          </p:cNvPr>
          <p:cNvSpPr txBox="1"/>
          <p:nvPr/>
        </p:nvSpPr>
        <p:spPr>
          <a:xfrm>
            <a:off x="7191528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510151CC-0D21-014E-81CE-B34666841636}"/>
              </a:ext>
            </a:extLst>
          </p:cNvPr>
          <p:cNvSpPr txBox="1"/>
          <p:nvPr/>
        </p:nvSpPr>
        <p:spPr>
          <a:xfrm>
            <a:off x="5875167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9E753876-9351-8E4E-A005-979D1003E83F}"/>
              </a:ext>
            </a:extLst>
          </p:cNvPr>
          <p:cNvCxnSpPr/>
          <p:nvPr/>
        </p:nvCxnSpPr>
        <p:spPr>
          <a:xfrm flipH="1">
            <a:off x="7600066" y="41762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AD94C711-E092-6F42-886F-5FBA75A58D59}"/>
              </a:ext>
            </a:extLst>
          </p:cNvPr>
          <p:cNvCxnSpPr/>
          <p:nvPr/>
        </p:nvCxnSpPr>
        <p:spPr>
          <a:xfrm flipH="1">
            <a:off x="7444829" y="458694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5459C7BD-8661-0847-97EC-138C95E06528}"/>
              </a:ext>
            </a:extLst>
          </p:cNvPr>
          <p:cNvSpPr txBox="1"/>
          <p:nvPr/>
        </p:nvSpPr>
        <p:spPr>
          <a:xfrm>
            <a:off x="6203818" y="5653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DABF38A8-6C29-FA4F-A5E3-3385AA93AE08}"/>
              </a:ext>
            </a:extLst>
          </p:cNvPr>
          <p:cNvSpPr txBox="1"/>
          <p:nvPr/>
        </p:nvSpPr>
        <p:spPr>
          <a:xfrm>
            <a:off x="5950375" y="566660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6733773-F78A-08FD-B6C3-C90A32A7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955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1B0B8B40-AC76-374F-86BF-2B173324E49F}"/>
              </a:ext>
            </a:extLst>
          </p:cNvPr>
          <p:cNvSpPr/>
          <p:nvPr/>
        </p:nvSpPr>
        <p:spPr>
          <a:xfrm>
            <a:off x="3066855" y="2238580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415C9-3D3D-C94E-A0A0-14E73BE4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9" y="137123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4E2555E3-A1E2-BE46-BCF0-334ED244FF66}"/>
              </a:ext>
            </a:extLst>
          </p:cNvPr>
          <p:cNvSpPr/>
          <p:nvPr/>
        </p:nvSpPr>
        <p:spPr>
          <a:xfrm>
            <a:off x="3498903" y="1358485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يساوي ١٢٠٪ من ٣٠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D494AAD7-07F9-704E-A352-25569865DA62}"/>
              </a:ext>
            </a:extLst>
          </p:cNvPr>
          <p:cNvSpPr/>
          <p:nvPr/>
        </p:nvSpPr>
        <p:spPr>
          <a:xfrm>
            <a:off x="5299103" y="63878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1DE6190F-D77E-2A4B-81F3-2B470E8124C3}"/>
              </a:ext>
            </a:extLst>
          </p:cNvPr>
          <p:cNvSpPr/>
          <p:nvPr/>
        </p:nvSpPr>
        <p:spPr>
          <a:xfrm>
            <a:off x="4074967" y="63878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15A19BEE-FB24-2F4D-9A20-10D860969907}"/>
              </a:ext>
            </a:extLst>
          </p:cNvPr>
          <p:cNvSpPr/>
          <p:nvPr/>
        </p:nvSpPr>
        <p:spPr>
          <a:xfrm>
            <a:off x="7081301" y="6387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BE660ECE-A11A-A340-9823-688F2606CC66}"/>
              </a:ext>
            </a:extLst>
          </p:cNvPr>
          <p:cNvSpPr txBox="1"/>
          <p:nvPr/>
        </p:nvSpPr>
        <p:spPr>
          <a:xfrm>
            <a:off x="4756463" y="2988947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٣٦٠٠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74643464-6E48-324B-ACBB-1C681301E48F}"/>
              </a:ext>
            </a:extLst>
          </p:cNvPr>
          <p:cNvGrpSpPr/>
          <p:nvPr/>
        </p:nvGrpSpPr>
        <p:grpSpPr>
          <a:xfrm>
            <a:off x="6286974" y="2983635"/>
            <a:ext cx="1820441" cy="797235"/>
            <a:chOff x="4911799" y="2805903"/>
            <a:chExt cx="1820441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595A65C3-980F-114E-85C4-AB446D74165B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99C002C6-9576-6746-AB53-176C36EAF5AE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DE544C6B-3D02-DC42-91E4-1D0BECE1D25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٣٠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B8797CC2-4AFC-0340-A394-8295F09D567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829799D4-7C62-AD43-9175-58983A0E7A1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E906D63E-6433-5940-A15F-501750482427}"/>
                </a:ext>
              </a:extLst>
            </p:cNvPr>
            <p:cNvGrpSpPr/>
            <p:nvPr/>
          </p:nvGrpSpPr>
          <p:grpSpPr>
            <a:xfrm>
              <a:off x="4911799" y="2853606"/>
              <a:ext cx="812330" cy="749532"/>
              <a:chOff x="5780580" y="4216419"/>
              <a:chExt cx="812330" cy="749532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28430450-84B5-BD44-8925-F7BF6B58B59D}"/>
                  </a:ext>
                </a:extLst>
              </p:cNvPr>
              <p:cNvSpPr txBox="1"/>
              <p:nvPr/>
            </p:nvSpPr>
            <p:spPr>
              <a:xfrm>
                <a:off x="5780580" y="4216419"/>
                <a:ext cx="81233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١٢٠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B0630AC4-D635-824C-9358-3E0B2B1BC07A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6A145979-93C0-7841-A5C7-7205D3F6316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6E7E0BE2-8260-044A-B223-889C986E5042}"/>
              </a:ext>
            </a:extLst>
          </p:cNvPr>
          <p:cNvSpPr/>
          <p:nvPr/>
        </p:nvSpPr>
        <p:spPr>
          <a:xfrm rot="9694707">
            <a:off x="7036659" y="32542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A52F708A-9E39-A94F-A77F-0E500BDA9CBE}"/>
              </a:ext>
            </a:extLst>
          </p:cNvPr>
          <p:cNvSpPr/>
          <p:nvPr/>
        </p:nvSpPr>
        <p:spPr>
          <a:xfrm rot="12376438">
            <a:off x="6974126" y="32572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FFEAD9C7-1C64-FF42-B893-27311F813BF4}"/>
              </a:ext>
            </a:extLst>
          </p:cNvPr>
          <p:cNvSpPr/>
          <p:nvPr/>
        </p:nvSpPr>
        <p:spPr>
          <a:xfrm rot="10800000">
            <a:off x="5842209" y="31131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9894BD86-C62D-1544-828D-8A8EB6CF7264}"/>
              </a:ext>
            </a:extLst>
          </p:cNvPr>
          <p:cNvSpPr/>
          <p:nvPr/>
        </p:nvSpPr>
        <p:spPr>
          <a:xfrm rot="10800000">
            <a:off x="5842208" y="34355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12CED3D7-F608-FD41-8700-0ED36CC2DAD7}"/>
              </a:ext>
            </a:extLst>
          </p:cNvPr>
          <p:cNvSpPr txBox="1"/>
          <p:nvPr/>
        </p:nvSpPr>
        <p:spPr>
          <a:xfrm>
            <a:off x="4622565" y="3319370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F6B60FD1-4FFB-F447-88DD-F44967D8E4E0}"/>
              </a:ext>
            </a:extLst>
          </p:cNvPr>
          <p:cNvSpPr txBox="1"/>
          <p:nvPr/>
        </p:nvSpPr>
        <p:spPr>
          <a:xfrm>
            <a:off x="5730852" y="4032516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١٠٠جـ   =  ٣٦٠٠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A86075E4-8BEE-514E-96B0-8E6DD0246A2B}"/>
              </a:ext>
            </a:extLst>
          </p:cNvPr>
          <p:cNvSpPr txBox="1"/>
          <p:nvPr/>
        </p:nvSpPr>
        <p:spPr>
          <a:xfrm>
            <a:off x="5947175" y="493316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٣٦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65A2C612-7A01-6742-8AA1-63F038EA35D1}"/>
              </a:ext>
            </a:extLst>
          </p:cNvPr>
          <p:cNvCxnSpPr/>
          <p:nvPr/>
        </p:nvCxnSpPr>
        <p:spPr>
          <a:xfrm flipH="1">
            <a:off x="7207391" y="4470336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A5EA9DFF-DE17-9F45-930D-3001C8145E77}"/>
              </a:ext>
            </a:extLst>
          </p:cNvPr>
          <p:cNvCxnSpPr/>
          <p:nvPr/>
        </p:nvCxnSpPr>
        <p:spPr>
          <a:xfrm flipH="1">
            <a:off x="5964050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20B6CFA1-E57D-DB49-B92A-F1829CBC7A62}"/>
              </a:ext>
            </a:extLst>
          </p:cNvPr>
          <p:cNvSpPr txBox="1"/>
          <p:nvPr/>
        </p:nvSpPr>
        <p:spPr>
          <a:xfrm>
            <a:off x="7191528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510151CC-0D21-014E-81CE-B34666841636}"/>
              </a:ext>
            </a:extLst>
          </p:cNvPr>
          <p:cNvSpPr txBox="1"/>
          <p:nvPr/>
        </p:nvSpPr>
        <p:spPr>
          <a:xfrm>
            <a:off x="5875167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9E753876-9351-8E4E-A005-979D1003E83F}"/>
              </a:ext>
            </a:extLst>
          </p:cNvPr>
          <p:cNvCxnSpPr/>
          <p:nvPr/>
        </p:nvCxnSpPr>
        <p:spPr>
          <a:xfrm flipH="1">
            <a:off x="7600066" y="41762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AD94C711-E092-6F42-886F-5FBA75A58D59}"/>
              </a:ext>
            </a:extLst>
          </p:cNvPr>
          <p:cNvCxnSpPr/>
          <p:nvPr/>
        </p:nvCxnSpPr>
        <p:spPr>
          <a:xfrm flipH="1">
            <a:off x="7444829" y="458694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5459C7BD-8661-0847-97EC-138C95E06528}"/>
              </a:ext>
            </a:extLst>
          </p:cNvPr>
          <p:cNvSpPr txBox="1"/>
          <p:nvPr/>
        </p:nvSpPr>
        <p:spPr>
          <a:xfrm>
            <a:off x="6203818" y="5653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DABF38A8-6C29-FA4F-A5E3-3385AA93AE08}"/>
              </a:ext>
            </a:extLst>
          </p:cNvPr>
          <p:cNvSpPr txBox="1"/>
          <p:nvPr/>
        </p:nvSpPr>
        <p:spPr>
          <a:xfrm>
            <a:off x="5950375" y="566660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473D9FA-2644-80DD-A9E0-89EE4DEA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918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46494749-2F5E-D347-989A-75AF0D64FBDB}"/>
              </a:ext>
            </a:extLst>
          </p:cNvPr>
          <p:cNvSpPr/>
          <p:nvPr/>
        </p:nvSpPr>
        <p:spPr>
          <a:xfrm>
            <a:off x="3910236" y="1286477"/>
            <a:ext cx="4812955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٤٠٪ منه يساوي ٢٦ ؟</a:t>
            </a: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1455D807-F5C0-C24F-AB7A-49F5C8A26FA6}"/>
              </a:ext>
            </a:extLst>
          </p:cNvPr>
          <p:cNvSpPr/>
          <p:nvPr/>
        </p:nvSpPr>
        <p:spPr>
          <a:xfrm>
            <a:off x="3190156" y="2238580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CB245A29-B8A7-6F43-8F58-DCEC2C52584D}"/>
              </a:ext>
            </a:extLst>
          </p:cNvPr>
          <p:cNvSpPr txBox="1"/>
          <p:nvPr/>
        </p:nvSpPr>
        <p:spPr>
          <a:xfrm>
            <a:off x="5095788" y="2916939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 ك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1BC95071-7E0E-7C44-A39C-1BCD46B8B055}"/>
              </a:ext>
            </a:extLst>
          </p:cNvPr>
          <p:cNvGrpSpPr/>
          <p:nvPr/>
        </p:nvGrpSpPr>
        <p:grpSpPr>
          <a:xfrm>
            <a:off x="6718548" y="2911627"/>
            <a:ext cx="1728192" cy="797235"/>
            <a:chOff x="5004048" y="2805903"/>
            <a:chExt cx="1728192" cy="797235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0E9B80B3-1DE3-DA4D-9911-697F144E7A08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2B252680-69E5-A342-9345-20E605864A5C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5620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٢٦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C57100B4-07B2-4045-9092-890E75EA323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B971DDFB-A530-8141-B57C-297CBCAF2A9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0F511239-50AD-0244-BC3D-3A9E6129463C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D6839D85-AA51-3C42-8483-A2948DD866C5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967EEA1B-4688-374B-B246-02F880175318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٤٠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89D04947-B41A-A14D-B709-8FD7CA8EE18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16AEB5CD-959C-B54C-A844-8C6E85C2D7E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5B9E8EA6-3EC0-9E44-BC1E-97B0ABF10C85}"/>
              </a:ext>
            </a:extLst>
          </p:cNvPr>
          <p:cNvSpPr/>
          <p:nvPr/>
        </p:nvSpPr>
        <p:spPr>
          <a:xfrm rot="9694707">
            <a:off x="7375984" y="31822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507E10EF-7301-0D41-976F-ADE0C218A4A6}"/>
              </a:ext>
            </a:extLst>
          </p:cNvPr>
          <p:cNvSpPr/>
          <p:nvPr/>
        </p:nvSpPr>
        <p:spPr>
          <a:xfrm rot="12376438">
            <a:off x="7313451" y="318525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08940635-BA31-0046-8D6D-5EF152E42C92}"/>
              </a:ext>
            </a:extLst>
          </p:cNvPr>
          <p:cNvSpPr/>
          <p:nvPr/>
        </p:nvSpPr>
        <p:spPr>
          <a:xfrm rot="10800000">
            <a:off x="6181534" y="30411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70ED32BC-D91C-DF41-9DBA-03DCBE49E2D8}"/>
              </a:ext>
            </a:extLst>
          </p:cNvPr>
          <p:cNvSpPr/>
          <p:nvPr/>
        </p:nvSpPr>
        <p:spPr>
          <a:xfrm rot="10800000">
            <a:off x="6181533" y="336352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63124E82-DA88-7D4B-9B15-2BF992D75979}"/>
              </a:ext>
            </a:extLst>
          </p:cNvPr>
          <p:cNvSpPr txBox="1"/>
          <p:nvPr/>
        </p:nvSpPr>
        <p:spPr>
          <a:xfrm>
            <a:off x="4961890" y="3247362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٢٦٠٠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6EC1B43B-013F-8A43-A870-F2192E027E9E}"/>
              </a:ext>
            </a:extLst>
          </p:cNvPr>
          <p:cNvSpPr txBox="1"/>
          <p:nvPr/>
        </p:nvSpPr>
        <p:spPr>
          <a:xfrm>
            <a:off x="6113158" y="3960508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 ك   =  ٢٦٠٠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CAB5707E-B926-D94C-8DDC-23C85F05F6DE}"/>
              </a:ext>
            </a:extLst>
          </p:cNvPr>
          <p:cNvSpPr txBox="1"/>
          <p:nvPr/>
        </p:nvSpPr>
        <p:spPr>
          <a:xfrm>
            <a:off x="6267923" y="4861155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٦٥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21EE7B45-E887-8047-9CD0-2C59A24E48CB}"/>
              </a:ext>
            </a:extLst>
          </p:cNvPr>
          <p:cNvCxnSpPr/>
          <p:nvPr/>
        </p:nvCxnSpPr>
        <p:spPr>
          <a:xfrm flipH="1">
            <a:off x="7546716" y="4398328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8C410DC0-C67B-844E-B0F5-B0E8CCECB7B4}"/>
              </a:ext>
            </a:extLst>
          </p:cNvPr>
          <p:cNvCxnSpPr/>
          <p:nvPr/>
        </p:nvCxnSpPr>
        <p:spPr>
          <a:xfrm flipH="1">
            <a:off x="6303375" y="4398328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A1677A47-4944-024A-9815-2893C05C064C}"/>
              </a:ext>
            </a:extLst>
          </p:cNvPr>
          <p:cNvSpPr txBox="1"/>
          <p:nvPr/>
        </p:nvSpPr>
        <p:spPr>
          <a:xfrm>
            <a:off x="7530853" y="438497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4ADE43C4-0D1E-0046-96A3-74E536A97D24}"/>
              </a:ext>
            </a:extLst>
          </p:cNvPr>
          <p:cNvSpPr txBox="1"/>
          <p:nvPr/>
        </p:nvSpPr>
        <p:spPr>
          <a:xfrm>
            <a:off x="6214492" y="438497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4376ED25-9D3E-E041-A988-75846CAB4671}"/>
              </a:ext>
            </a:extLst>
          </p:cNvPr>
          <p:cNvCxnSpPr/>
          <p:nvPr/>
        </p:nvCxnSpPr>
        <p:spPr>
          <a:xfrm flipH="1">
            <a:off x="7939391" y="410420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C7F98E43-D034-2049-BF44-FA0337F7FD5A}"/>
              </a:ext>
            </a:extLst>
          </p:cNvPr>
          <p:cNvCxnSpPr/>
          <p:nvPr/>
        </p:nvCxnSpPr>
        <p:spPr>
          <a:xfrm flipH="1">
            <a:off x="7784154" y="4514933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0CBDA8C1-F039-AA45-A898-AB59AD90A17F}"/>
              </a:ext>
            </a:extLst>
          </p:cNvPr>
          <p:cNvSpPr txBox="1"/>
          <p:nvPr/>
        </p:nvSpPr>
        <p:spPr>
          <a:xfrm>
            <a:off x="6557657" y="5581235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752536AE-563F-AC47-9590-E31D0AEBE42C}"/>
              </a:ext>
            </a:extLst>
          </p:cNvPr>
          <p:cNvSpPr txBox="1"/>
          <p:nvPr/>
        </p:nvSpPr>
        <p:spPr>
          <a:xfrm>
            <a:off x="6304214" y="5594598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٦٥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D7390411-E724-D54D-ABEE-D012EF0EB464}"/>
              </a:ext>
            </a:extLst>
          </p:cNvPr>
          <p:cNvSpPr/>
          <p:nvPr/>
        </p:nvSpPr>
        <p:spPr>
          <a:xfrm>
            <a:off x="6556530" y="566773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B23CE00F-5593-614B-A61B-E16FCB00F826}"/>
              </a:ext>
            </a:extLst>
          </p:cNvPr>
          <p:cNvSpPr/>
          <p:nvPr/>
        </p:nvSpPr>
        <p:spPr>
          <a:xfrm>
            <a:off x="4558308" y="566773"/>
            <a:ext cx="810090" cy="586479"/>
          </a:xfrm>
          <a:prstGeom prst="wedgeRoundRectCallout">
            <a:avLst>
              <a:gd name="adj1" fmla="val 418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96BA5980-9C06-1C48-A70F-655F0BC087AD}"/>
              </a:ext>
            </a:extLst>
          </p:cNvPr>
          <p:cNvSpPr/>
          <p:nvPr/>
        </p:nvSpPr>
        <p:spPr>
          <a:xfrm>
            <a:off x="7708658" y="566772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 = ؟؟؟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B117D268-1DF3-1247-A7E2-A1C142C5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22" y="136882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0D84414-386D-C39E-7539-E6A641B9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13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56" grpId="0" animBg="1"/>
      <p:bldP spid="58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17BC4C70-A5B0-9344-800C-CFFE703BAAE6}"/>
              </a:ext>
            </a:extLst>
          </p:cNvPr>
          <p:cNvSpPr/>
          <p:nvPr/>
        </p:nvSpPr>
        <p:spPr>
          <a:xfrm>
            <a:off x="3683732" y="1092406"/>
            <a:ext cx="4812955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١٤٪ منه يساوي ٧ ؟</a:t>
            </a: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F4CD9D82-AA13-4243-B7EB-E6591BE0FAFD}"/>
              </a:ext>
            </a:extLst>
          </p:cNvPr>
          <p:cNvSpPr/>
          <p:nvPr/>
        </p:nvSpPr>
        <p:spPr>
          <a:xfrm>
            <a:off x="2963652" y="2044509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309F24A2-1961-C24A-9EE0-316410208726}"/>
              </a:ext>
            </a:extLst>
          </p:cNvPr>
          <p:cNvSpPr txBox="1"/>
          <p:nvPr/>
        </p:nvSpPr>
        <p:spPr>
          <a:xfrm>
            <a:off x="4869284" y="2722868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 ك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5FB38649-14D1-344E-80AD-B2CAC9222B51}"/>
              </a:ext>
            </a:extLst>
          </p:cNvPr>
          <p:cNvGrpSpPr/>
          <p:nvPr/>
        </p:nvGrpSpPr>
        <p:grpSpPr>
          <a:xfrm>
            <a:off x="6492044" y="2717556"/>
            <a:ext cx="1728192" cy="797235"/>
            <a:chOff x="5004048" y="2805903"/>
            <a:chExt cx="1728192" cy="797235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D02DA520-0D9E-5243-A7F4-55CDBD5B66ED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F5124B95-C3B5-6441-8D96-8337F3C31FA5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5620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C42456A4-1C96-AD43-B510-70AD82A525A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44135ADD-B77A-2140-AF9C-13AD1A91B024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8A92A32D-D717-DD49-B305-8BC9440D1376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824470C4-AD32-DE40-AE32-B11A45312606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15622820-BFB3-8E4F-9CD9-A09B345B27CF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١٤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094AF245-6D9C-E74A-A838-AB81A91D554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A6FBF2D8-C11D-2C42-9F78-79E1B22AC09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38FAFC79-1144-DB41-B190-B81BBC981E48}"/>
              </a:ext>
            </a:extLst>
          </p:cNvPr>
          <p:cNvSpPr/>
          <p:nvPr/>
        </p:nvSpPr>
        <p:spPr>
          <a:xfrm rot="9694707">
            <a:off x="7149480" y="298816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E1A8BAB8-76FF-434C-B0C0-874A3F221588}"/>
              </a:ext>
            </a:extLst>
          </p:cNvPr>
          <p:cNvSpPr/>
          <p:nvPr/>
        </p:nvSpPr>
        <p:spPr>
          <a:xfrm rot="12376438">
            <a:off x="7086947" y="299118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DA254115-5DCE-E94F-A3C9-16CA72AE8228}"/>
              </a:ext>
            </a:extLst>
          </p:cNvPr>
          <p:cNvSpPr/>
          <p:nvPr/>
        </p:nvSpPr>
        <p:spPr>
          <a:xfrm rot="10800000">
            <a:off x="5955030" y="28470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FE59C5C8-DF00-164F-ACEA-8409A26927DA}"/>
              </a:ext>
            </a:extLst>
          </p:cNvPr>
          <p:cNvSpPr/>
          <p:nvPr/>
        </p:nvSpPr>
        <p:spPr>
          <a:xfrm rot="10800000">
            <a:off x="5955029" y="316945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5DC285C2-A00F-F14A-BE1E-36CC401A080E}"/>
              </a:ext>
            </a:extLst>
          </p:cNvPr>
          <p:cNvSpPr txBox="1"/>
          <p:nvPr/>
        </p:nvSpPr>
        <p:spPr>
          <a:xfrm>
            <a:off x="4793442" y="3053291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٧٠٠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7F6E9C71-2D72-EE4B-BD8B-CB7406970735}"/>
              </a:ext>
            </a:extLst>
          </p:cNvPr>
          <p:cNvSpPr txBox="1"/>
          <p:nvPr/>
        </p:nvSpPr>
        <p:spPr>
          <a:xfrm>
            <a:off x="5886654" y="3766437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 ك   =  ٧٠٠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3639C085-D430-3045-B356-F0A87B72D850}"/>
              </a:ext>
            </a:extLst>
          </p:cNvPr>
          <p:cNvSpPr txBox="1"/>
          <p:nvPr/>
        </p:nvSpPr>
        <p:spPr>
          <a:xfrm>
            <a:off x="6041419" y="4667084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٥٠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E2DB64D0-B6E4-B34F-BCF4-2C324CBDBAD3}"/>
              </a:ext>
            </a:extLst>
          </p:cNvPr>
          <p:cNvCxnSpPr/>
          <p:nvPr/>
        </p:nvCxnSpPr>
        <p:spPr>
          <a:xfrm flipH="1">
            <a:off x="7320212" y="4204257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D2841F19-40DC-5640-B46C-882395F6C644}"/>
              </a:ext>
            </a:extLst>
          </p:cNvPr>
          <p:cNvCxnSpPr/>
          <p:nvPr/>
        </p:nvCxnSpPr>
        <p:spPr>
          <a:xfrm flipH="1">
            <a:off x="6076871" y="4204257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9F54C781-9946-FA45-8C52-FBA58D1BF5F7}"/>
              </a:ext>
            </a:extLst>
          </p:cNvPr>
          <p:cNvSpPr txBox="1"/>
          <p:nvPr/>
        </p:nvSpPr>
        <p:spPr>
          <a:xfrm>
            <a:off x="7304349" y="4190905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B6B96F5B-F78A-734A-9F78-9BBD4514D267}"/>
              </a:ext>
            </a:extLst>
          </p:cNvPr>
          <p:cNvSpPr txBox="1"/>
          <p:nvPr/>
        </p:nvSpPr>
        <p:spPr>
          <a:xfrm>
            <a:off x="5987988" y="4190905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435C210A-1FA9-344D-A77C-295FDB247C1C}"/>
              </a:ext>
            </a:extLst>
          </p:cNvPr>
          <p:cNvCxnSpPr/>
          <p:nvPr/>
        </p:nvCxnSpPr>
        <p:spPr>
          <a:xfrm flipH="1">
            <a:off x="7712887" y="391013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4F73BEC9-78BB-674E-B4B3-714994D504A2}"/>
              </a:ext>
            </a:extLst>
          </p:cNvPr>
          <p:cNvCxnSpPr/>
          <p:nvPr/>
        </p:nvCxnSpPr>
        <p:spPr>
          <a:xfrm flipH="1">
            <a:off x="7557650" y="432086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7132F658-7BBC-AE46-B2CB-224DA0A0F731}"/>
              </a:ext>
            </a:extLst>
          </p:cNvPr>
          <p:cNvSpPr txBox="1"/>
          <p:nvPr/>
        </p:nvSpPr>
        <p:spPr>
          <a:xfrm>
            <a:off x="6331153" y="5387164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F80A322C-3C4E-2740-858B-EFE7121FBA1D}"/>
              </a:ext>
            </a:extLst>
          </p:cNvPr>
          <p:cNvSpPr txBox="1"/>
          <p:nvPr/>
        </p:nvSpPr>
        <p:spPr>
          <a:xfrm>
            <a:off x="6077710" y="5400527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41C3CE8F-4FA9-1948-86EE-19B9F754E909}"/>
              </a:ext>
            </a:extLst>
          </p:cNvPr>
          <p:cNvSpPr/>
          <p:nvPr/>
        </p:nvSpPr>
        <p:spPr>
          <a:xfrm>
            <a:off x="6330026" y="372702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811452C7-BE73-F44A-9D27-3612787809AB}"/>
              </a:ext>
            </a:extLst>
          </p:cNvPr>
          <p:cNvSpPr/>
          <p:nvPr/>
        </p:nvSpPr>
        <p:spPr>
          <a:xfrm>
            <a:off x="4331804" y="372702"/>
            <a:ext cx="810090" cy="586479"/>
          </a:xfrm>
          <a:prstGeom prst="wedgeRoundRectCallout">
            <a:avLst>
              <a:gd name="adj1" fmla="val 418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881B8A75-888E-BE4A-979F-C8FB9DAA2971}"/>
              </a:ext>
            </a:extLst>
          </p:cNvPr>
          <p:cNvSpPr/>
          <p:nvPr/>
        </p:nvSpPr>
        <p:spPr>
          <a:xfrm>
            <a:off x="7482154" y="37270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 = ؟؟؟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5B095824-E3B5-2148-842D-EEEFA834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818" y="1174756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8F750E0-1D05-BCE9-18B4-C96D4F8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34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56" grpId="0" animBg="1"/>
      <p:bldP spid="58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63C31FDB-B1DD-E94A-873E-8743C7B73BAA}"/>
              </a:ext>
            </a:extLst>
          </p:cNvPr>
          <p:cNvSpPr/>
          <p:nvPr/>
        </p:nvSpPr>
        <p:spPr>
          <a:xfrm>
            <a:off x="3051552" y="2238580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A4EE3-F1C3-0340-BC37-AE435F145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06" y="137123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4682D55F-4D05-A747-83DA-28EB132FC96D}"/>
              </a:ext>
            </a:extLst>
          </p:cNvPr>
          <p:cNvSpPr/>
          <p:nvPr/>
        </p:nvSpPr>
        <p:spPr>
          <a:xfrm>
            <a:off x="3483600" y="1358485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١٢٪  منه تساوي ٩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71E2123B-1917-3445-8AC2-91815154E724}"/>
              </a:ext>
            </a:extLst>
          </p:cNvPr>
          <p:cNvSpPr/>
          <p:nvPr/>
        </p:nvSpPr>
        <p:spPr>
          <a:xfrm>
            <a:off x="5913870" y="63878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589FE7CF-985E-7041-95B4-D38BA73F66BE}"/>
              </a:ext>
            </a:extLst>
          </p:cNvPr>
          <p:cNvSpPr/>
          <p:nvPr/>
        </p:nvSpPr>
        <p:spPr>
          <a:xfrm>
            <a:off x="4185678" y="63878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290DF10E-2B39-A745-BA9C-EADD8F365374}"/>
              </a:ext>
            </a:extLst>
          </p:cNvPr>
          <p:cNvSpPr/>
          <p:nvPr/>
        </p:nvSpPr>
        <p:spPr>
          <a:xfrm>
            <a:off x="7065998" y="6387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4861B4BF-CFC1-DA4E-A65A-523C36C33630}"/>
              </a:ext>
            </a:extLst>
          </p:cNvPr>
          <p:cNvSpPr txBox="1"/>
          <p:nvPr/>
        </p:nvSpPr>
        <p:spPr>
          <a:xfrm>
            <a:off x="4741160" y="2988947"/>
            <a:ext cx="1017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ك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A879550C-212C-FF4A-9902-D3CD5284EBD8}"/>
              </a:ext>
            </a:extLst>
          </p:cNvPr>
          <p:cNvGrpSpPr/>
          <p:nvPr/>
        </p:nvGrpSpPr>
        <p:grpSpPr>
          <a:xfrm>
            <a:off x="6363920" y="2983635"/>
            <a:ext cx="1728192" cy="797235"/>
            <a:chOff x="5004048" y="2805903"/>
            <a:chExt cx="1728192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96D39369-B417-D046-80B8-B5410C5A8ABD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FAF25030-6039-8E41-B8FC-DC2F359492D9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E2A4A49E-881A-F940-AFCA-4B33007773D5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45E93FCC-0CB3-8E42-A11B-C6CDDE715A3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480C400B-4C8A-584F-82CC-520A8A98DED5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E2EE3BB1-477A-644F-8F5C-BC13C8CA5424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3E8818D5-B0F1-7A45-A44A-2D34EFDC236B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١٢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B64C9AB9-D849-AE43-AF00-0BF424948D1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ECD1B90C-62A6-7F4F-84E5-F95D7C7D7F2D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ED3F971A-433C-F744-900E-F35709BD9A9D}"/>
              </a:ext>
            </a:extLst>
          </p:cNvPr>
          <p:cNvSpPr/>
          <p:nvPr/>
        </p:nvSpPr>
        <p:spPr>
          <a:xfrm rot="9694707">
            <a:off x="7021356" y="32542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8D6A67B2-9090-CD40-A4D6-106CDC1171C0}"/>
              </a:ext>
            </a:extLst>
          </p:cNvPr>
          <p:cNvSpPr/>
          <p:nvPr/>
        </p:nvSpPr>
        <p:spPr>
          <a:xfrm rot="12376438">
            <a:off x="6958823" y="32572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86B593FB-7129-AA42-8D79-F7E868CFB8C6}"/>
              </a:ext>
            </a:extLst>
          </p:cNvPr>
          <p:cNvSpPr/>
          <p:nvPr/>
        </p:nvSpPr>
        <p:spPr>
          <a:xfrm rot="10800000">
            <a:off x="5826906" y="31131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D3726D29-29B9-F443-ACFE-5F876B5095E9}"/>
              </a:ext>
            </a:extLst>
          </p:cNvPr>
          <p:cNvSpPr/>
          <p:nvPr/>
        </p:nvSpPr>
        <p:spPr>
          <a:xfrm rot="10800000">
            <a:off x="5826905" y="34355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0E7D2EA9-A1D5-3D41-A1C8-1D623CA0F271}"/>
              </a:ext>
            </a:extLst>
          </p:cNvPr>
          <p:cNvSpPr txBox="1"/>
          <p:nvPr/>
        </p:nvSpPr>
        <p:spPr>
          <a:xfrm>
            <a:off x="4607262" y="3319370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٩٠٠ جـ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D4AB7164-C686-ED41-B602-BD8850C773EE}"/>
              </a:ext>
            </a:extLst>
          </p:cNvPr>
          <p:cNvSpPr txBox="1"/>
          <p:nvPr/>
        </p:nvSpPr>
        <p:spPr>
          <a:xfrm>
            <a:off x="5715549" y="4032516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 ك   =    ٩٠٠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FAD95605-ED02-2B4C-929D-F4BF0A5D1CAB}"/>
              </a:ext>
            </a:extLst>
          </p:cNvPr>
          <p:cNvSpPr txBox="1"/>
          <p:nvPr/>
        </p:nvSpPr>
        <p:spPr>
          <a:xfrm>
            <a:off x="5956275" y="493316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٧٥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715EE581-BF1D-A742-B298-8D0AA114C6F3}"/>
              </a:ext>
            </a:extLst>
          </p:cNvPr>
          <p:cNvCxnSpPr/>
          <p:nvPr/>
        </p:nvCxnSpPr>
        <p:spPr>
          <a:xfrm flipH="1">
            <a:off x="7192088" y="4470336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28180ABA-0D14-F54B-995B-825A5F819276}"/>
              </a:ext>
            </a:extLst>
          </p:cNvPr>
          <p:cNvCxnSpPr/>
          <p:nvPr/>
        </p:nvCxnSpPr>
        <p:spPr>
          <a:xfrm flipH="1">
            <a:off x="5948747" y="44703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9EFA3C93-BCD0-514E-900B-208E80B66613}"/>
              </a:ext>
            </a:extLst>
          </p:cNvPr>
          <p:cNvSpPr txBox="1"/>
          <p:nvPr/>
        </p:nvSpPr>
        <p:spPr>
          <a:xfrm>
            <a:off x="7176225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E6A8924D-74A7-724E-9BA2-3CFB1A51BE55}"/>
              </a:ext>
            </a:extLst>
          </p:cNvPr>
          <p:cNvSpPr txBox="1"/>
          <p:nvPr/>
        </p:nvSpPr>
        <p:spPr>
          <a:xfrm>
            <a:off x="5859864" y="44569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EED16936-0C61-CC43-848F-5E595B456E59}"/>
              </a:ext>
            </a:extLst>
          </p:cNvPr>
          <p:cNvCxnSpPr/>
          <p:nvPr/>
        </p:nvCxnSpPr>
        <p:spPr>
          <a:xfrm flipH="1">
            <a:off x="7584763" y="41762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ED826DC6-ED4E-F143-9FED-B12C123BF7BC}"/>
              </a:ext>
            </a:extLst>
          </p:cNvPr>
          <p:cNvCxnSpPr/>
          <p:nvPr/>
        </p:nvCxnSpPr>
        <p:spPr>
          <a:xfrm flipH="1">
            <a:off x="7429526" y="458694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A8183F86-589B-444E-B8C4-AEEDC99FD10E}"/>
              </a:ext>
            </a:extLst>
          </p:cNvPr>
          <p:cNvSpPr txBox="1"/>
          <p:nvPr/>
        </p:nvSpPr>
        <p:spPr>
          <a:xfrm>
            <a:off x="6217543" y="5653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C2C11EF9-6D66-1E40-8158-CCA2F7FF4251}"/>
              </a:ext>
            </a:extLst>
          </p:cNvPr>
          <p:cNvSpPr txBox="1"/>
          <p:nvPr/>
        </p:nvSpPr>
        <p:spPr>
          <a:xfrm>
            <a:off x="5964100" y="5666606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36D6443-790D-4562-B6EE-F91F2853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118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5CC72732-A08B-6543-BEA8-9EDC187F1453}"/>
              </a:ext>
            </a:extLst>
          </p:cNvPr>
          <p:cNvSpPr/>
          <p:nvPr/>
        </p:nvSpPr>
        <p:spPr>
          <a:xfrm>
            <a:off x="3187402" y="2273969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089F8-FFCD-3E44-A86B-0D5035E8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56" y="1406624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0F8FA766-CFE2-AA42-A0EC-7A2E710DD7E6}"/>
              </a:ext>
            </a:extLst>
          </p:cNvPr>
          <p:cNvSpPr/>
          <p:nvPr/>
        </p:nvSpPr>
        <p:spPr>
          <a:xfrm>
            <a:off x="3619450" y="1393874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٥٠٪  منه تساوي ٤٠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2AE227ED-D1C1-D546-B946-DAB9F0492FB9}"/>
              </a:ext>
            </a:extLst>
          </p:cNvPr>
          <p:cNvSpPr/>
          <p:nvPr/>
        </p:nvSpPr>
        <p:spPr>
          <a:xfrm>
            <a:off x="6049720" y="67417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A003441C-4E7D-F84D-AEA1-88085E0175CB}"/>
              </a:ext>
            </a:extLst>
          </p:cNvPr>
          <p:cNvSpPr/>
          <p:nvPr/>
        </p:nvSpPr>
        <p:spPr>
          <a:xfrm>
            <a:off x="3907482" y="674170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158EDC86-A8D5-AC47-A21D-548BCE9A1CCA}"/>
              </a:ext>
            </a:extLst>
          </p:cNvPr>
          <p:cNvSpPr/>
          <p:nvPr/>
        </p:nvSpPr>
        <p:spPr>
          <a:xfrm>
            <a:off x="7201848" y="67416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A17945B1-B900-C245-9115-0A82C640AD6F}"/>
              </a:ext>
            </a:extLst>
          </p:cNvPr>
          <p:cNvSpPr txBox="1"/>
          <p:nvPr/>
        </p:nvSpPr>
        <p:spPr>
          <a:xfrm>
            <a:off x="4726574" y="3024336"/>
            <a:ext cx="1167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 ك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F11A9DFB-FB0E-EA46-9931-6A711390AB18}"/>
              </a:ext>
            </a:extLst>
          </p:cNvPr>
          <p:cNvGrpSpPr/>
          <p:nvPr/>
        </p:nvGrpSpPr>
        <p:grpSpPr>
          <a:xfrm>
            <a:off x="6426597" y="3019024"/>
            <a:ext cx="1801365" cy="797235"/>
            <a:chOff x="4930875" y="2805903"/>
            <a:chExt cx="1801365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1065ED4B-4870-D041-AC89-9ED3ABBBC508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67EC7FDB-3DD8-674A-AFFF-EA953FD14D10}"/>
                  </a:ext>
                </a:extLst>
              </p:cNvPr>
              <p:cNvSpPr txBox="1"/>
              <p:nvPr/>
            </p:nvSpPr>
            <p:spPr>
              <a:xfrm>
                <a:off x="5959351" y="4168716"/>
                <a:ext cx="56448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٤٠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6CFD9FE6-1CBD-444D-A15A-725F57F9AD4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B8CCB3D9-F640-2842-A8AB-78A83F17C5D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2CD96D0D-C74B-9F49-A832-F1F2962EF16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568D5FD2-DF5F-C64E-8B0C-DA0A2E292199}"/>
                </a:ext>
              </a:extLst>
            </p:cNvPr>
            <p:cNvGrpSpPr/>
            <p:nvPr/>
          </p:nvGrpSpPr>
          <p:grpSpPr>
            <a:xfrm>
              <a:off x="4930875" y="2811215"/>
              <a:ext cx="793253" cy="791923"/>
              <a:chOff x="5799656" y="4174028"/>
              <a:chExt cx="793253" cy="791923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EF9A8348-C83F-3D46-B81D-33A9F6BF8B42}"/>
                  </a:ext>
                </a:extLst>
              </p:cNvPr>
              <p:cNvSpPr txBox="1"/>
              <p:nvPr/>
            </p:nvSpPr>
            <p:spPr>
              <a:xfrm>
                <a:off x="5799656" y="4174028"/>
                <a:ext cx="79325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٥٠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1442A496-A852-614C-86AA-D0C3EE9745F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9E073AAA-1AE0-604A-AD7A-5AD72C4BFE59}"/>
                  </a:ext>
                </a:extLst>
              </p:cNvPr>
              <p:cNvCxnSpPr/>
              <p:nvPr/>
            </p:nvCxnSpPr>
            <p:spPr>
              <a:xfrm flipH="1">
                <a:off x="5944837" y="4567067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811AF4DA-4FF3-AF42-9F7B-38906048C313}"/>
              </a:ext>
            </a:extLst>
          </p:cNvPr>
          <p:cNvSpPr/>
          <p:nvPr/>
        </p:nvSpPr>
        <p:spPr>
          <a:xfrm rot="9694707">
            <a:off x="7157206" y="328963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C4E84A71-2067-264B-BE48-691F6330003A}"/>
              </a:ext>
            </a:extLst>
          </p:cNvPr>
          <p:cNvSpPr/>
          <p:nvPr/>
        </p:nvSpPr>
        <p:spPr>
          <a:xfrm rot="12376438">
            <a:off x="7094673" y="329265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9C907457-BCD5-274B-8ADC-EEE01D669D54}"/>
              </a:ext>
            </a:extLst>
          </p:cNvPr>
          <p:cNvSpPr/>
          <p:nvPr/>
        </p:nvSpPr>
        <p:spPr>
          <a:xfrm rot="10800000">
            <a:off x="5851700" y="31485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9F1154F5-FAC3-D84C-B633-0E6FD5BA16DA}"/>
              </a:ext>
            </a:extLst>
          </p:cNvPr>
          <p:cNvSpPr/>
          <p:nvPr/>
        </p:nvSpPr>
        <p:spPr>
          <a:xfrm rot="10800000">
            <a:off x="5851699" y="347092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CEDF7F67-EF03-4F40-A3D2-6B608EE9183A}"/>
              </a:ext>
            </a:extLst>
          </p:cNvPr>
          <p:cNvSpPr txBox="1"/>
          <p:nvPr/>
        </p:nvSpPr>
        <p:spPr>
          <a:xfrm>
            <a:off x="4743112" y="3354759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٤٠٠٠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DB92EA87-7AEC-3C4F-87DF-D5695F632EFC}"/>
              </a:ext>
            </a:extLst>
          </p:cNvPr>
          <p:cNvSpPr txBox="1"/>
          <p:nvPr/>
        </p:nvSpPr>
        <p:spPr>
          <a:xfrm>
            <a:off x="5851399" y="4067905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٥٠ك   =  ٤٠٠٠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D8ED6B87-6814-FE46-B040-795777D53FB4}"/>
              </a:ext>
            </a:extLst>
          </p:cNvPr>
          <p:cNvSpPr txBox="1"/>
          <p:nvPr/>
        </p:nvSpPr>
        <p:spPr>
          <a:xfrm>
            <a:off x="5866212" y="496855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٨٠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743A95B8-4523-B847-8833-52E098A6813A}"/>
              </a:ext>
            </a:extLst>
          </p:cNvPr>
          <p:cNvCxnSpPr/>
          <p:nvPr/>
        </p:nvCxnSpPr>
        <p:spPr>
          <a:xfrm flipH="1">
            <a:off x="7327938" y="4505725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CBD389F4-1AA9-FD4C-8E40-CB9AFC525931}"/>
              </a:ext>
            </a:extLst>
          </p:cNvPr>
          <p:cNvCxnSpPr/>
          <p:nvPr/>
        </p:nvCxnSpPr>
        <p:spPr>
          <a:xfrm flipH="1">
            <a:off x="6055569" y="450572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491F909B-ED17-1B40-B78E-EFA2F5A725E8}"/>
              </a:ext>
            </a:extLst>
          </p:cNvPr>
          <p:cNvSpPr txBox="1"/>
          <p:nvPr/>
        </p:nvSpPr>
        <p:spPr>
          <a:xfrm>
            <a:off x="7222250" y="4492373"/>
            <a:ext cx="861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77755C2F-32EF-0C4F-ABBA-86643AEA0CF4}"/>
              </a:ext>
            </a:extLst>
          </p:cNvPr>
          <p:cNvSpPr txBox="1"/>
          <p:nvPr/>
        </p:nvSpPr>
        <p:spPr>
          <a:xfrm>
            <a:off x="5921345" y="4492373"/>
            <a:ext cx="938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٥٠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13226D54-5BB2-7647-890A-3DFF15CD7C2D}"/>
              </a:ext>
            </a:extLst>
          </p:cNvPr>
          <p:cNvCxnSpPr/>
          <p:nvPr/>
        </p:nvCxnSpPr>
        <p:spPr>
          <a:xfrm flipH="1">
            <a:off x="7436672" y="4295976"/>
            <a:ext cx="497237" cy="129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8D47AC09-7342-5646-8068-D8431024E7C3}"/>
              </a:ext>
            </a:extLst>
          </p:cNvPr>
          <p:cNvCxnSpPr/>
          <p:nvPr/>
        </p:nvCxnSpPr>
        <p:spPr>
          <a:xfrm flipH="1">
            <a:off x="7423752" y="4595187"/>
            <a:ext cx="44417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C2A602FE-EE86-554B-94C3-C64A55988722}"/>
              </a:ext>
            </a:extLst>
          </p:cNvPr>
          <p:cNvSpPr txBox="1"/>
          <p:nvPr/>
        </p:nvSpPr>
        <p:spPr>
          <a:xfrm>
            <a:off x="6281385" y="5688632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B09CD7D8-931D-2046-9364-3615D4CC773F}"/>
              </a:ext>
            </a:extLst>
          </p:cNvPr>
          <p:cNvSpPr txBox="1"/>
          <p:nvPr/>
        </p:nvSpPr>
        <p:spPr>
          <a:xfrm>
            <a:off x="5923706" y="5701995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٨٠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DE750C2-AE13-215D-C802-3643BC84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22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5CC72732-A08B-6543-BEA8-9EDC187F1453}"/>
              </a:ext>
            </a:extLst>
          </p:cNvPr>
          <p:cNvSpPr/>
          <p:nvPr/>
        </p:nvSpPr>
        <p:spPr>
          <a:xfrm>
            <a:off x="3187402" y="2273969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089F8-FFCD-3E44-A86B-0D5035E8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56" y="1406624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تمرير أفقي 26">
            <a:extLst>
              <a:ext uri="{FF2B5EF4-FFF2-40B4-BE49-F238E27FC236}">
                <a16:creationId xmlns:a16="http://schemas.microsoft.com/office/drawing/2014/main" id="{0F8FA766-CFE2-AA42-A0EC-7A2E710DD7E6}"/>
              </a:ext>
            </a:extLst>
          </p:cNvPr>
          <p:cNvSpPr/>
          <p:nvPr/>
        </p:nvSpPr>
        <p:spPr>
          <a:xfrm>
            <a:off x="3619450" y="1393874"/>
            <a:ext cx="4596931" cy="72008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العدد الذي ١٢.٥٪  منه تساوي ٢٤ ؟</a:t>
            </a:r>
          </a:p>
        </p:txBody>
      </p:sp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2AE227ED-D1C1-D546-B946-DAB9F0492FB9}"/>
              </a:ext>
            </a:extLst>
          </p:cNvPr>
          <p:cNvSpPr/>
          <p:nvPr/>
        </p:nvSpPr>
        <p:spPr>
          <a:xfrm>
            <a:off x="6049720" y="67417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A003441C-4E7D-F84D-AEA1-88085E0175CB}"/>
              </a:ext>
            </a:extLst>
          </p:cNvPr>
          <p:cNvSpPr/>
          <p:nvPr/>
        </p:nvSpPr>
        <p:spPr>
          <a:xfrm>
            <a:off x="3907482" y="674170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158EDC86-A8D5-AC47-A21D-548BCE9A1CCA}"/>
              </a:ext>
            </a:extLst>
          </p:cNvPr>
          <p:cNvSpPr/>
          <p:nvPr/>
        </p:nvSpPr>
        <p:spPr>
          <a:xfrm>
            <a:off x="7201848" y="67416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 = ؟؟؟</a:t>
            </a: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A17945B1-B900-C245-9115-0A82C640AD6F}"/>
              </a:ext>
            </a:extLst>
          </p:cNvPr>
          <p:cNvSpPr txBox="1"/>
          <p:nvPr/>
        </p:nvSpPr>
        <p:spPr>
          <a:xfrm>
            <a:off x="4726574" y="3024336"/>
            <a:ext cx="1167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١٢.٥ ك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F11A9DFB-FB0E-EA46-9931-6A711390AB18}"/>
              </a:ext>
            </a:extLst>
          </p:cNvPr>
          <p:cNvGrpSpPr/>
          <p:nvPr/>
        </p:nvGrpSpPr>
        <p:grpSpPr>
          <a:xfrm>
            <a:off x="6268935" y="3019024"/>
            <a:ext cx="1959027" cy="797235"/>
            <a:chOff x="4773213" y="2805903"/>
            <a:chExt cx="1959027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1065ED4B-4870-D041-AC89-9ED3ABBBC508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67EC7FDB-3DD8-674A-AFFF-EA953FD14D10}"/>
                  </a:ext>
                </a:extLst>
              </p:cNvPr>
              <p:cNvSpPr txBox="1"/>
              <p:nvPr/>
            </p:nvSpPr>
            <p:spPr>
              <a:xfrm>
                <a:off x="5959351" y="4168716"/>
                <a:ext cx="56448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٢٤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6CFD9FE6-1CBD-444D-A15A-725F57F9AD4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B8CCB3D9-F640-2842-A8AB-78A83F17C5D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2CD96D0D-C74B-9F49-A832-F1F2962EF16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568D5FD2-DF5F-C64E-8B0C-DA0A2E292199}"/>
                </a:ext>
              </a:extLst>
            </p:cNvPr>
            <p:cNvGrpSpPr/>
            <p:nvPr/>
          </p:nvGrpSpPr>
          <p:grpSpPr>
            <a:xfrm>
              <a:off x="4773213" y="2811215"/>
              <a:ext cx="950916" cy="791923"/>
              <a:chOff x="5641994" y="4174028"/>
              <a:chExt cx="950916" cy="791923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EF9A8348-C83F-3D46-B81D-33A9F6BF8B42}"/>
                  </a:ext>
                </a:extLst>
              </p:cNvPr>
              <p:cNvSpPr txBox="1"/>
              <p:nvPr/>
            </p:nvSpPr>
            <p:spPr>
              <a:xfrm>
                <a:off x="5641994" y="4174028"/>
                <a:ext cx="95091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١٢،٥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1442A496-A852-614C-86AA-D0C3EE9745F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9E073AAA-1AE0-604A-AD7A-5AD72C4BFE59}"/>
                  </a:ext>
                </a:extLst>
              </p:cNvPr>
              <p:cNvCxnSpPr/>
              <p:nvPr/>
            </p:nvCxnSpPr>
            <p:spPr>
              <a:xfrm flipH="1">
                <a:off x="5944837" y="4567067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811AF4DA-4FF3-AF42-9F7B-38906048C313}"/>
              </a:ext>
            </a:extLst>
          </p:cNvPr>
          <p:cNvSpPr/>
          <p:nvPr/>
        </p:nvSpPr>
        <p:spPr>
          <a:xfrm rot="9694707">
            <a:off x="7157206" y="328963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C4E84A71-2067-264B-BE48-691F6330003A}"/>
              </a:ext>
            </a:extLst>
          </p:cNvPr>
          <p:cNvSpPr/>
          <p:nvPr/>
        </p:nvSpPr>
        <p:spPr>
          <a:xfrm rot="12376438">
            <a:off x="7094673" y="329265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9C907457-BCD5-274B-8ADC-EEE01D669D54}"/>
              </a:ext>
            </a:extLst>
          </p:cNvPr>
          <p:cNvSpPr/>
          <p:nvPr/>
        </p:nvSpPr>
        <p:spPr>
          <a:xfrm rot="10800000">
            <a:off x="5851700" y="31485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9F1154F5-FAC3-D84C-B633-0E6FD5BA16DA}"/>
              </a:ext>
            </a:extLst>
          </p:cNvPr>
          <p:cNvSpPr/>
          <p:nvPr/>
        </p:nvSpPr>
        <p:spPr>
          <a:xfrm rot="10800000">
            <a:off x="5851699" y="347092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CEDF7F67-EF03-4F40-A3D2-6B608EE9183A}"/>
              </a:ext>
            </a:extLst>
          </p:cNvPr>
          <p:cNvSpPr txBox="1"/>
          <p:nvPr/>
        </p:nvSpPr>
        <p:spPr>
          <a:xfrm>
            <a:off x="4743112" y="3354759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٢٤٠٠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DB92EA87-7AEC-3C4F-87DF-D5695F632EFC}"/>
              </a:ext>
            </a:extLst>
          </p:cNvPr>
          <p:cNvSpPr txBox="1"/>
          <p:nvPr/>
        </p:nvSpPr>
        <p:spPr>
          <a:xfrm>
            <a:off x="5851399" y="4067905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١٢.٥ك   =  ٢٤٠٠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D8ED6B87-6814-FE46-B040-795777D53FB4}"/>
              </a:ext>
            </a:extLst>
          </p:cNvPr>
          <p:cNvSpPr txBox="1"/>
          <p:nvPr/>
        </p:nvSpPr>
        <p:spPr>
          <a:xfrm>
            <a:off x="5866212" y="496855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١٩.٢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743A95B8-4523-B847-8833-52E098A6813A}"/>
              </a:ext>
            </a:extLst>
          </p:cNvPr>
          <p:cNvCxnSpPr/>
          <p:nvPr/>
        </p:nvCxnSpPr>
        <p:spPr>
          <a:xfrm flipH="1">
            <a:off x="7327938" y="4505725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CBD389F4-1AA9-FD4C-8E40-CB9AFC525931}"/>
              </a:ext>
            </a:extLst>
          </p:cNvPr>
          <p:cNvCxnSpPr/>
          <p:nvPr/>
        </p:nvCxnSpPr>
        <p:spPr>
          <a:xfrm flipH="1">
            <a:off x="6055569" y="450572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491F909B-ED17-1B40-B78E-EFA2F5A725E8}"/>
              </a:ext>
            </a:extLst>
          </p:cNvPr>
          <p:cNvSpPr txBox="1"/>
          <p:nvPr/>
        </p:nvSpPr>
        <p:spPr>
          <a:xfrm>
            <a:off x="7222250" y="4492373"/>
            <a:ext cx="861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١٢.٥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77755C2F-32EF-0C4F-ABBA-86643AEA0CF4}"/>
              </a:ext>
            </a:extLst>
          </p:cNvPr>
          <p:cNvSpPr txBox="1"/>
          <p:nvPr/>
        </p:nvSpPr>
        <p:spPr>
          <a:xfrm>
            <a:off x="5921345" y="4492373"/>
            <a:ext cx="938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١٢.٥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13226D54-5BB2-7647-890A-3DFF15CD7C2D}"/>
              </a:ext>
            </a:extLst>
          </p:cNvPr>
          <p:cNvCxnSpPr/>
          <p:nvPr/>
        </p:nvCxnSpPr>
        <p:spPr>
          <a:xfrm flipH="1">
            <a:off x="7646370" y="4309295"/>
            <a:ext cx="497237" cy="129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8D47AC09-7342-5646-8068-D8431024E7C3}"/>
              </a:ext>
            </a:extLst>
          </p:cNvPr>
          <p:cNvCxnSpPr/>
          <p:nvPr/>
        </p:nvCxnSpPr>
        <p:spPr>
          <a:xfrm flipH="1">
            <a:off x="7525325" y="4627678"/>
            <a:ext cx="44417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C2A602FE-EE86-554B-94C3-C64A55988722}"/>
              </a:ext>
            </a:extLst>
          </p:cNvPr>
          <p:cNvSpPr txBox="1"/>
          <p:nvPr/>
        </p:nvSpPr>
        <p:spPr>
          <a:xfrm>
            <a:off x="6281385" y="5688632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B09CD7D8-931D-2046-9364-3615D4CC773F}"/>
              </a:ext>
            </a:extLst>
          </p:cNvPr>
          <p:cNvSpPr txBox="1"/>
          <p:nvPr/>
        </p:nvSpPr>
        <p:spPr>
          <a:xfrm>
            <a:off x="5923706" y="5701995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١٩.٢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B846196-7DD5-2444-D6A1-9D3AB99A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66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7" grpId="0" animBg="1"/>
      <p:bldP spid="19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F6996A40-FDB4-C441-A00E-F0B94AD39B7B}"/>
              </a:ext>
            </a:extLst>
          </p:cNvPr>
          <p:cNvSpPr/>
          <p:nvPr/>
        </p:nvSpPr>
        <p:spPr>
          <a:xfrm>
            <a:off x="1740272" y="618432"/>
            <a:ext cx="6632986" cy="172819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3D5E24BE-2A1F-694B-A511-E41091D43414}"/>
              </a:ext>
            </a:extLst>
          </p:cNvPr>
          <p:cNvSpPr/>
          <p:nvPr/>
        </p:nvSpPr>
        <p:spPr>
          <a:xfrm>
            <a:off x="2785100" y="2532361"/>
            <a:ext cx="6408712" cy="4062735"/>
          </a:xfrm>
          <a:prstGeom prst="verticalScroll">
            <a:avLst/>
          </a:prstGeom>
          <a:solidFill>
            <a:srgbClr val="DFC493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C7B18D-0FFD-0447-8575-891DC99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74" y="115855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C:\Users\4D11~1\AppData\Local\Temp\SNAGHTML6699e8b1.PNG">
            <a:extLst>
              <a:ext uri="{FF2B5EF4-FFF2-40B4-BE49-F238E27FC236}">
                <a16:creationId xmlns:a16="http://schemas.microsoft.com/office/drawing/2014/main" id="{DDE63536-EC2A-734D-ABFB-BF1D25F2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03" y="906265"/>
            <a:ext cx="59721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26">
            <a:extLst>
              <a:ext uri="{FF2B5EF4-FFF2-40B4-BE49-F238E27FC236}">
                <a16:creationId xmlns:a16="http://schemas.microsoft.com/office/drawing/2014/main" id="{CC7316AF-CE78-F940-915D-693A1EF62095}"/>
              </a:ext>
            </a:extLst>
          </p:cNvPr>
          <p:cNvSpPr txBox="1"/>
          <p:nvPr/>
        </p:nvSpPr>
        <p:spPr>
          <a:xfrm>
            <a:off x="4801324" y="3167740"/>
            <a:ext cx="97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٥٥٠ ن</a:t>
            </a:r>
          </a:p>
        </p:txBody>
      </p:sp>
      <p:grpSp>
        <p:nvGrpSpPr>
          <p:cNvPr id="30" name="مجموعة 27">
            <a:extLst>
              <a:ext uri="{FF2B5EF4-FFF2-40B4-BE49-F238E27FC236}">
                <a16:creationId xmlns:a16="http://schemas.microsoft.com/office/drawing/2014/main" id="{BB96E0B2-0029-0341-A1CC-362C2BBFFC05}"/>
              </a:ext>
            </a:extLst>
          </p:cNvPr>
          <p:cNvGrpSpPr/>
          <p:nvPr/>
        </p:nvGrpSpPr>
        <p:grpSpPr>
          <a:xfrm>
            <a:off x="6385500" y="3153226"/>
            <a:ext cx="1742706" cy="806437"/>
            <a:chOff x="5004048" y="2796701"/>
            <a:chExt cx="1742706" cy="806437"/>
          </a:xfrm>
        </p:grpSpPr>
        <p:grpSp>
          <p:nvGrpSpPr>
            <p:cNvPr id="21" name="مجموعة 28">
              <a:extLst>
                <a:ext uri="{FF2B5EF4-FFF2-40B4-BE49-F238E27FC236}">
                  <a16:creationId xmlns:a16="http://schemas.microsoft.com/office/drawing/2014/main" id="{523580CA-B967-D64A-A3C5-3EEF7338F2DA}"/>
                </a:ext>
              </a:extLst>
            </p:cNvPr>
            <p:cNvGrpSpPr/>
            <p:nvPr/>
          </p:nvGrpSpPr>
          <p:grpSpPr>
            <a:xfrm>
              <a:off x="5544912" y="2849445"/>
              <a:ext cx="1201842" cy="753693"/>
              <a:chOff x="5405581" y="4212258"/>
              <a:chExt cx="1201842" cy="753693"/>
            </a:xfrm>
          </p:grpSpPr>
          <p:sp>
            <p:nvSpPr>
              <p:cNvPr id="26" name="مربع نص 35">
                <a:extLst>
                  <a:ext uri="{FF2B5EF4-FFF2-40B4-BE49-F238E27FC236}">
                    <a16:creationId xmlns:a16="http://schemas.microsoft.com/office/drawing/2014/main" id="{13E13272-A7AA-784F-82A8-DB63F6448F7C}"/>
                  </a:ext>
                </a:extLst>
              </p:cNvPr>
              <p:cNvSpPr txBox="1"/>
              <p:nvPr/>
            </p:nvSpPr>
            <p:spPr>
              <a:xfrm>
                <a:off x="5887343" y="4212258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٢٠٠</a:t>
                </a:r>
              </a:p>
            </p:txBody>
          </p:sp>
          <p:sp>
            <p:nvSpPr>
              <p:cNvPr id="27" name="مربع نص 36">
                <a:extLst>
                  <a:ext uri="{FF2B5EF4-FFF2-40B4-BE49-F238E27FC236}">
                    <a16:creationId xmlns:a16="http://schemas.microsoft.com/office/drawing/2014/main" id="{E60CA64E-2BA6-1540-81D0-DF2E49220DCF}"/>
                  </a:ext>
                </a:extLst>
              </p:cNvPr>
              <p:cNvSpPr txBox="1"/>
              <p:nvPr/>
            </p:nvSpPr>
            <p:spPr>
              <a:xfrm>
                <a:off x="588734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٥٥٠</a:t>
                </a:r>
              </a:p>
            </p:txBody>
          </p:sp>
          <p:cxnSp>
            <p:nvCxnSpPr>
              <p:cNvPr id="28" name="رابط مستقيم 37">
                <a:extLst>
                  <a:ext uri="{FF2B5EF4-FFF2-40B4-BE49-F238E27FC236}">
                    <a16:creationId xmlns:a16="http://schemas.microsoft.com/office/drawing/2014/main" id="{427AABB4-9411-5545-AE01-881267DCEFD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مربع نص 38">
                <a:extLst>
                  <a:ext uri="{FF2B5EF4-FFF2-40B4-BE49-F238E27FC236}">
                    <a16:creationId xmlns:a16="http://schemas.microsoft.com/office/drawing/2014/main" id="{F23F52EB-6425-904B-96E0-C34FBC43883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2" name="مجموعة 29">
              <a:extLst>
                <a:ext uri="{FF2B5EF4-FFF2-40B4-BE49-F238E27FC236}">
                  <a16:creationId xmlns:a16="http://schemas.microsoft.com/office/drawing/2014/main" id="{14DC50F7-4A74-CF4F-8FE6-41BEC0E0A60C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23" name="مربع نص 32">
                <a:extLst>
                  <a:ext uri="{FF2B5EF4-FFF2-40B4-BE49-F238E27FC236}">
                    <a16:creationId xmlns:a16="http://schemas.microsoft.com/office/drawing/2014/main" id="{F233EB0E-1780-4842-AED0-23C6894422AF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24" name="مربع نص 33">
                <a:extLst>
                  <a:ext uri="{FF2B5EF4-FFF2-40B4-BE49-F238E27FC236}">
                    <a16:creationId xmlns:a16="http://schemas.microsoft.com/office/drawing/2014/main" id="{12275137-5F2D-B84E-B6C4-EAADB95488E5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5" name="رابط مستقيم 34">
                <a:extLst>
                  <a:ext uri="{FF2B5EF4-FFF2-40B4-BE49-F238E27FC236}">
                    <a16:creationId xmlns:a16="http://schemas.microsoft.com/office/drawing/2014/main" id="{F8BD197E-7B8B-7445-886F-4E64058DD97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سهم مخطط إلى اليمين 39">
            <a:extLst>
              <a:ext uri="{FF2B5EF4-FFF2-40B4-BE49-F238E27FC236}">
                <a16:creationId xmlns:a16="http://schemas.microsoft.com/office/drawing/2014/main" id="{350D54C1-E962-9142-BCC0-90BBA29AC354}"/>
              </a:ext>
            </a:extLst>
          </p:cNvPr>
          <p:cNvSpPr/>
          <p:nvPr/>
        </p:nvSpPr>
        <p:spPr>
          <a:xfrm rot="9694707">
            <a:off x="6984880" y="343304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40">
            <a:extLst>
              <a:ext uri="{FF2B5EF4-FFF2-40B4-BE49-F238E27FC236}">
                <a16:creationId xmlns:a16="http://schemas.microsoft.com/office/drawing/2014/main" id="{C09294BC-D0C1-B549-AC36-EB409548D974}"/>
              </a:ext>
            </a:extLst>
          </p:cNvPr>
          <p:cNvSpPr/>
          <p:nvPr/>
        </p:nvSpPr>
        <p:spPr>
          <a:xfrm rot="12376438">
            <a:off x="6922347" y="343605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1">
            <a:extLst>
              <a:ext uri="{FF2B5EF4-FFF2-40B4-BE49-F238E27FC236}">
                <a16:creationId xmlns:a16="http://schemas.microsoft.com/office/drawing/2014/main" id="{67B8F327-11AB-4642-B773-B4D01E4979D5}"/>
              </a:ext>
            </a:extLst>
          </p:cNvPr>
          <p:cNvSpPr/>
          <p:nvPr/>
        </p:nvSpPr>
        <p:spPr>
          <a:xfrm rot="10800000">
            <a:off x="5848486" y="329193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42">
            <a:extLst>
              <a:ext uri="{FF2B5EF4-FFF2-40B4-BE49-F238E27FC236}">
                <a16:creationId xmlns:a16="http://schemas.microsoft.com/office/drawing/2014/main" id="{1080E4E7-1DAA-6A4B-8B33-7A51E08B73D4}"/>
              </a:ext>
            </a:extLst>
          </p:cNvPr>
          <p:cNvSpPr/>
          <p:nvPr/>
        </p:nvSpPr>
        <p:spPr>
          <a:xfrm rot="10800000">
            <a:off x="5848485" y="361432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43">
            <a:extLst>
              <a:ext uri="{FF2B5EF4-FFF2-40B4-BE49-F238E27FC236}">
                <a16:creationId xmlns:a16="http://schemas.microsoft.com/office/drawing/2014/main" id="{14DF1BE6-799B-E440-A00F-07D72D27E805}"/>
              </a:ext>
            </a:extLst>
          </p:cNvPr>
          <p:cNvSpPr txBox="1"/>
          <p:nvPr/>
        </p:nvSpPr>
        <p:spPr>
          <a:xfrm>
            <a:off x="4628152" y="3498163"/>
            <a:ext cx="1109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٢٠٠٠٠</a:t>
            </a:r>
          </a:p>
        </p:txBody>
      </p:sp>
      <p:sp>
        <p:nvSpPr>
          <p:cNvPr id="42" name="مربع نص 44">
            <a:extLst>
              <a:ext uri="{FF2B5EF4-FFF2-40B4-BE49-F238E27FC236}">
                <a16:creationId xmlns:a16="http://schemas.microsoft.com/office/drawing/2014/main" id="{571927AC-88A5-6147-B584-DAEB38EBBC52}"/>
              </a:ext>
            </a:extLst>
          </p:cNvPr>
          <p:cNvSpPr txBox="1"/>
          <p:nvPr/>
        </p:nvSpPr>
        <p:spPr>
          <a:xfrm>
            <a:off x="5593412" y="4211309"/>
            <a:ext cx="24088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٥٥٠ن  =  ٢٠٠٠٠</a:t>
            </a:r>
          </a:p>
        </p:txBody>
      </p:sp>
      <p:sp>
        <p:nvSpPr>
          <p:cNvPr id="44" name="مربع نص 45">
            <a:extLst>
              <a:ext uri="{FF2B5EF4-FFF2-40B4-BE49-F238E27FC236}">
                <a16:creationId xmlns:a16="http://schemas.microsoft.com/office/drawing/2014/main" id="{500F007D-49EF-D547-976D-9539AF9C3E32}"/>
              </a:ext>
            </a:extLst>
          </p:cNvPr>
          <p:cNvSpPr txBox="1"/>
          <p:nvPr/>
        </p:nvSpPr>
        <p:spPr>
          <a:xfrm>
            <a:off x="5303356" y="5111956"/>
            <a:ext cx="24549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٣٦.٣٦٣٦٣٦</a:t>
            </a:r>
          </a:p>
        </p:txBody>
      </p:sp>
      <p:cxnSp>
        <p:nvCxnSpPr>
          <p:cNvPr id="46" name="رابط مستقيم 46">
            <a:extLst>
              <a:ext uri="{FF2B5EF4-FFF2-40B4-BE49-F238E27FC236}">
                <a16:creationId xmlns:a16="http://schemas.microsoft.com/office/drawing/2014/main" id="{BBD15A75-0A95-0443-BAA2-DBB178477AB7}"/>
              </a:ext>
            </a:extLst>
          </p:cNvPr>
          <p:cNvCxnSpPr/>
          <p:nvPr/>
        </p:nvCxnSpPr>
        <p:spPr>
          <a:xfrm flipH="1">
            <a:off x="7171556" y="4649129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F5CEAA97-3637-E347-A553-526AAB9CE013}"/>
              </a:ext>
            </a:extLst>
          </p:cNvPr>
          <p:cNvCxnSpPr/>
          <p:nvPr/>
        </p:nvCxnSpPr>
        <p:spPr>
          <a:xfrm flipH="1">
            <a:off x="5823950" y="4649129"/>
            <a:ext cx="7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8">
            <a:extLst>
              <a:ext uri="{FF2B5EF4-FFF2-40B4-BE49-F238E27FC236}">
                <a16:creationId xmlns:a16="http://schemas.microsoft.com/office/drawing/2014/main" id="{5D608EA9-4C1A-5C4C-B637-D54D1E7A50B8}"/>
              </a:ext>
            </a:extLst>
          </p:cNvPr>
          <p:cNvSpPr txBox="1"/>
          <p:nvPr/>
        </p:nvSpPr>
        <p:spPr>
          <a:xfrm>
            <a:off x="7105018" y="463577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٥٥٠</a:t>
            </a:r>
          </a:p>
        </p:txBody>
      </p:sp>
      <p:sp>
        <p:nvSpPr>
          <p:cNvPr id="52" name="مربع نص 49">
            <a:extLst>
              <a:ext uri="{FF2B5EF4-FFF2-40B4-BE49-F238E27FC236}">
                <a16:creationId xmlns:a16="http://schemas.microsoft.com/office/drawing/2014/main" id="{58B4E2E4-AB14-924D-8869-CE3D00961948}"/>
              </a:ext>
            </a:extLst>
          </p:cNvPr>
          <p:cNvSpPr txBox="1"/>
          <p:nvPr/>
        </p:nvSpPr>
        <p:spPr>
          <a:xfrm>
            <a:off x="5866930" y="463577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٥٥٠</a:t>
            </a:r>
          </a:p>
        </p:txBody>
      </p:sp>
      <p:cxnSp>
        <p:nvCxnSpPr>
          <p:cNvPr id="54" name="رابط مستقيم 50">
            <a:extLst>
              <a:ext uri="{FF2B5EF4-FFF2-40B4-BE49-F238E27FC236}">
                <a16:creationId xmlns:a16="http://schemas.microsoft.com/office/drawing/2014/main" id="{C2A5FD21-1B27-B744-9E29-0426B81ED4F9}"/>
              </a:ext>
            </a:extLst>
          </p:cNvPr>
          <p:cNvCxnSpPr/>
          <p:nvPr/>
        </p:nvCxnSpPr>
        <p:spPr>
          <a:xfrm flipH="1">
            <a:off x="7509162" y="435500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1">
            <a:extLst>
              <a:ext uri="{FF2B5EF4-FFF2-40B4-BE49-F238E27FC236}">
                <a16:creationId xmlns:a16="http://schemas.microsoft.com/office/drawing/2014/main" id="{57280A40-EA47-AC48-88B5-00330227F530}"/>
              </a:ext>
            </a:extLst>
          </p:cNvPr>
          <p:cNvCxnSpPr/>
          <p:nvPr/>
        </p:nvCxnSpPr>
        <p:spPr>
          <a:xfrm flipH="1">
            <a:off x="7358319" y="476573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52">
            <a:extLst>
              <a:ext uri="{FF2B5EF4-FFF2-40B4-BE49-F238E27FC236}">
                <a16:creationId xmlns:a16="http://schemas.microsoft.com/office/drawing/2014/main" id="{39E19D15-5334-4944-9305-8A311DE1BDA0}"/>
              </a:ext>
            </a:extLst>
          </p:cNvPr>
          <p:cNvSpPr txBox="1"/>
          <p:nvPr/>
        </p:nvSpPr>
        <p:spPr>
          <a:xfrm>
            <a:off x="6095107" y="5832036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≈</a:t>
            </a:r>
          </a:p>
        </p:txBody>
      </p:sp>
      <p:sp>
        <p:nvSpPr>
          <p:cNvPr id="60" name="مربع نص 53">
            <a:extLst>
              <a:ext uri="{FF2B5EF4-FFF2-40B4-BE49-F238E27FC236}">
                <a16:creationId xmlns:a16="http://schemas.microsoft.com/office/drawing/2014/main" id="{69038DB4-2479-2E41-9C59-070AAAAF8DA7}"/>
              </a:ext>
            </a:extLst>
          </p:cNvPr>
          <p:cNvSpPr txBox="1"/>
          <p:nvPr/>
        </p:nvSpPr>
        <p:spPr>
          <a:xfrm>
            <a:off x="5377388" y="5845399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٣٦٪</a:t>
            </a:r>
          </a:p>
        </p:txBody>
      </p:sp>
      <p:sp>
        <p:nvSpPr>
          <p:cNvPr id="62" name="وسيلة شرح مستطيلة مستديرة الزوايا 54">
            <a:extLst>
              <a:ext uri="{FF2B5EF4-FFF2-40B4-BE49-F238E27FC236}">
                <a16:creationId xmlns:a16="http://schemas.microsoft.com/office/drawing/2014/main" id="{C0A207B8-04D1-2E4A-A6BC-3CC3016F2D60}"/>
              </a:ext>
            </a:extLst>
          </p:cNvPr>
          <p:cNvSpPr/>
          <p:nvPr/>
        </p:nvSpPr>
        <p:spPr>
          <a:xfrm>
            <a:off x="4898310" y="391993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64" name="وسيلة شرح مستطيلة مستديرة الزوايا 55">
            <a:extLst>
              <a:ext uri="{FF2B5EF4-FFF2-40B4-BE49-F238E27FC236}">
                <a16:creationId xmlns:a16="http://schemas.microsoft.com/office/drawing/2014/main" id="{49F9F465-656E-CB46-92D9-21CE690AD6FA}"/>
              </a:ext>
            </a:extLst>
          </p:cNvPr>
          <p:cNvSpPr/>
          <p:nvPr/>
        </p:nvSpPr>
        <p:spPr>
          <a:xfrm>
            <a:off x="6900349" y="482229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6" name="وسيلة شرح مستطيلة مستديرة الزوايا 56">
            <a:extLst>
              <a:ext uri="{FF2B5EF4-FFF2-40B4-BE49-F238E27FC236}">
                <a16:creationId xmlns:a16="http://schemas.microsoft.com/office/drawing/2014/main" id="{DA3858AB-013C-0144-8D23-49BDCD62AA80}"/>
              </a:ext>
            </a:extLst>
          </p:cNvPr>
          <p:cNvSpPr/>
          <p:nvPr/>
        </p:nvSpPr>
        <p:spPr>
          <a:xfrm>
            <a:off x="3001124" y="258392"/>
            <a:ext cx="810090" cy="586479"/>
          </a:xfrm>
          <a:prstGeom prst="wedgeRoundRectCallout">
            <a:avLst>
              <a:gd name="adj1" fmla="val 63375"/>
              <a:gd name="adj2" fmla="val 723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F505C69-8617-F5AF-1C66-D826B08C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80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/>
      <p:bldP spid="32" grpId="0" animBg="1"/>
      <p:bldP spid="34" grpId="0" animBg="1"/>
      <p:bldP spid="36" grpId="0" animBg="1"/>
      <p:bldP spid="38" grpId="0" animBg="1"/>
      <p:bldP spid="40" grpId="0"/>
      <p:bldP spid="42" grpId="0"/>
      <p:bldP spid="44" grpId="0"/>
      <p:bldP spid="50" grpId="0"/>
      <p:bldP spid="52" grpId="0"/>
      <p:bldP spid="58" grpId="0"/>
      <p:bldP spid="60" grpId="0"/>
      <p:bldP spid="62" grpId="0" animBg="1"/>
      <p:bldP spid="64" grpId="0" animBg="1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9B6E752F-48FB-D740-8A7E-2CFAA81F6BB5}"/>
              </a:ext>
            </a:extLst>
          </p:cNvPr>
          <p:cNvSpPr/>
          <p:nvPr/>
        </p:nvSpPr>
        <p:spPr>
          <a:xfrm>
            <a:off x="2757104" y="454095"/>
            <a:ext cx="5472000" cy="1836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94B10053-66FC-0640-B049-413040FAC250}"/>
              </a:ext>
            </a:extLst>
          </p:cNvPr>
          <p:cNvSpPr/>
          <p:nvPr/>
        </p:nvSpPr>
        <p:spPr>
          <a:xfrm>
            <a:off x="2612480" y="2368025"/>
            <a:ext cx="6408712" cy="4062735"/>
          </a:xfrm>
          <a:prstGeom prst="verticalScroll">
            <a:avLst/>
          </a:prstGeom>
          <a:solidFill>
            <a:srgbClr val="DFC493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مربع نص 26">
            <a:extLst>
              <a:ext uri="{FF2B5EF4-FFF2-40B4-BE49-F238E27FC236}">
                <a16:creationId xmlns:a16="http://schemas.microsoft.com/office/drawing/2014/main" id="{87EE390F-F5AA-0542-8217-F56487F52C5B}"/>
              </a:ext>
            </a:extLst>
          </p:cNvPr>
          <p:cNvSpPr txBox="1"/>
          <p:nvPr/>
        </p:nvSpPr>
        <p:spPr>
          <a:xfrm>
            <a:off x="4327018" y="3003404"/>
            <a:ext cx="133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٣٠٠٠٠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7279D5E-4E84-F644-8642-A822D9F5E2AF}"/>
              </a:ext>
            </a:extLst>
          </p:cNvPr>
          <p:cNvGrpSpPr/>
          <p:nvPr/>
        </p:nvGrpSpPr>
        <p:grpSpPr>
          <a:xfrm>
            <a:off x="6212880" y="3012606"/>
            <a:ext cx="1929702" cy="782721"/>
            <a:chOff x="5004048" y="2820417"/>
            <a:chExt cx="1929702" cy="782721"/>
          </a:xfrm>
        </p:grpSpPr>
        <p:grpSp>
          <p:nvGrpSpPr>
            <p:cNvPr id="19" name="مجموعة 28">
              <a:extLst>
                <a:ext uri="{FF2B5EF4-FFF2-40B4-BE49-F238E27FC236}">
                  <a16:creationId xmlns:a16="http://schemas.microsoft.com/office/drawing/2014/main" id="{9E1E2E26-244D-104D-9176-98B1FA35F5C1}"/>
                </a:ext>
              </a:extLst>
            </p:cNvPr>
            <p:cNvGrpSpPr/>
            <p:nvPr/>
          </p:nvGrpSpPr>
          <p:grpSpPr>
            <a:xfrm>
              <a:off x="5544912" y="2820417"/>
              <a:ext cx="1388838" cy="782721"/>
              <a:chOff x="5405581" y="4183230"/>
              <a:chExt cx="1388838" cy="782721"/>
            </a:xfrm>
          </p:grpSpPr>
          <p:sp>
            <p:nvSpPr>
              <p:cNvPr id="24" name="مربع نص 35">
                <a:extLst>
                  <a:ext uri="{FF2B5EF4-FFF2-40B4-BE49-F238E27FC236}">
                    <a16:creationId xmlns:a16="http://schemas.microsoft.com/office/drawing/2014/main" id="{7308A07D-853F-3142-900E-A1E7C4962216}"/>
                  </a:ext>
                </a:extLst>
              </p:cNvPr>
              <p:cNvSpPr txBox="1"/>
              <p:nvPr/>
            </p:nvSpPr>
            <p:spPr>
              <a:xfrm>
                <a:off x="5959913" y="418323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25" name="مربع نص 36">
                <a:extLst>
                  <a:ext uri="{FF2B5EF4-FFF2-40B4-BE49-F238E27FC236}">
                    <a16:creationId xmlns:a16="http://schemas.microsoft.com/office/drawing/2014/main" id="{8C2CC2CE-622D-D047-AC94-BBB34CAA8797}"/>
                  </a:ext>
                </a:extLst>
              </p:cNvPr>
              <p:cNvSpPr txBox="1"/>
              <p:nvPr/>
            </p:nvSpPr>
            <p:spPr>
              <a:xfrm>
                <a:off x="5800821" y="4504286"/>
                <a:ext cx="99359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١٠٠٠</a:t>
                </a:r>
              </a:p>
            </p:txBody>
          </p:sp>
          <p:cxnSp>
            <p:nvCxnSpPr>
              <p:cNvPr id="26" name="رابط مستقيم 37">
                <a:extLst>
                  <a:ext uri="{FF2B5EF4-FFF2-40B4-BE49-F238E27FC236}">
                    <a16:creationId xmlns:a16="http://schemas.microsoft.com/office/drawing/2014/main" id="{4A7E7D27-20C1-0E46-8AEF-60522AA698D3}"/>
                  </a:ext>
                </a:extLst>
              </p:cNvPr>
              <p:cNvCxnSpPr/>
              <p:nvPr/>
            </p:nvCxnSpPr>
            <p:spPr>
              <a:xfrm flipH="1">
                <a:off x="6016845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مربع نص 38">
                <a:extLst>
                  <a:ext uri="{FF2B5EF4-FFF2-40B4-BE49-F238E27FC236}">
                    <a16:creationId xmlns:a16="http://schemas.microsoft.com/office/drawing/2014/main" id="{96612639-A2FA-B04E-B12F-CF68C84933A4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0" name="مجموعة 29">
              <a:extLst>
                <a:ext uri="{FF2B5EF4-FFF2-40B4-BE49-F238E27FC236}">
                  <a16:creationId xmlns:a16="http://schemas.microsoft.com/office/drawing/2014/main" id="{01980719-005F-D241-AC01-C82125B49780}"/>
                </a:ext>
              </a:extLst>
            </p:cNvPr>
            <p:cNvGrpSpPr/>
            <p:nvPr/>
          </p:nvGrpSpPr>
          <p:grpSpPr>
            <a:xfrm>
              <a:off x="5004048" y="2853044"/>
              <a:ext cx="720080" cy="750094"/>
              <a:chOff x="5872829" y="4215857"/>
              <a:chExt cx="720080" cy="750094"/>
            </a:xfrm>
          </p:grpSpPr>
          <p:sp>
            <p:nvSpPr>
              <p:cNvPr id="21" name="مربع نص 32">
                <a:extLst>
                  <a:ext uri="{FF2B5EF4-FFF2-40B4-BE49-F238E27FC236}">
                    <a16:creationId xmlns:a16="http://schemas.microsoft.com/office/drawing/2014/main" id="{0DCEE329-B2C8-264D-9869-C8FB2B024032}"/>
                  </a:ext>
                </a:extLst>
              </p:cNvPr>
              <p:cNvSpPr txBox="1"/>
              <p:nvPr/>
            </p:nvSpPr>
            <p:spPr>
              <a:xfrm>
                <a:off x="5941637" y="4215857"/>
                <a:ext cx="6065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٣٠</a:t>
                </a:r>
              </a:p>
            </p:txBody>
          </p:sp>
          <p:sp>
            <p:nvSpPr>
              <p:cNvPr id="22" name="مربع نص 33">
                <a:extLst>
                  <a:ext uri="{FF2B5EF4-FFF2-40B4-BE49-F238E27FC236}">
                    <a16:creationId xmlns:a16="http://schemas.microsoft.com/office/drawing/2014/main" id="{FE9A405A-7FF9-6249-8A84-A59E5EB72DB3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3" name="رابط مستقيم 34">
                <a:extLst>
                  <a:ext uri="{FF2B5EF4-FFF2-40B4-BE49-F238E27FC236}">
                    <a16:creationId xmlns:a16="http://schemas.microsoft.com/office/drawing/2014/main" id="{ED84B808-86F3-5B45-A3DB-CA06AABC2A52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سهم مخطط إلى اليمين 39">
            <a:extLst>
              <a:ext uri="{FF2B5EF4-FFF2-40B4-BE49-F238E27FC236}">
                <a16:creationId xmlns:a16="http://schemas.microsoft.com/office/drawing/2014/main" id="{BD6FD6BD-5574-0141-862A-234BB50B33CC}"/>
              </a:ext>
            </a:extLst>
          </p:cNvPr>
          <p:cNvSpPr/>
          <p:nvPr/>
        </p:nvSpPr>
        <p:spPr>
          <a:xfrm rot="9694707">
            <a:off x="6812260" y="326870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40">
            <a:extLst>
              <a:ext uri="{FF2B5EF4-FFF2-40B4-BE49-F238E27FC236}">
                <a16:creationId xmlns:a16="http://schemas.microsoft.com/office/drawing/2014/main" id="{41269CA7-3398-5E41-AB75-A1940DD6529A}"/>
              </a:ext>
            </a:extLst>
          </p:cNvPr>
          <p:cNvSpPr/>
          <p:nvPr/>
        </p:nvSpPr>
        <p:spPr>
          <a:xfrm rot="12376438">
            <a:off x="6749727" y="327171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41">
            <a:extLst>
              <a:ext uri="{FF2B5EF4-FFF2-40B4-BE49-F238E27FC236}">
                <a16:creationId xmlns:a16="http://schemas.microsoft.com/office/drawing/2014/main" id="{C6D6D81E-F16C-2B4A-B444-FB4667AE2370}"/>
              </a:ext>
            </a:extLst>
          </p:cNvPr>
          <p:cNvSpPr/>
          <p:nvPr/>
        </p:nvSpPr>
        <p:spPr>
          <a:xfrm rot="10800000">
            <a:off x="5675866" y="312759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2">
            <a:extLst>
              <a:ext uri="{FF2B5EF4-FFF2-40B4-BE49-F238E27FC236}">
                <a16:creationId xmlns:a16="http://schemas.microsoft.com/office/drawing/2014/main" id="{9C5671FF-6681-C647-B97E-8A5296422C68}"/>
              </a:ext>
            </a:extLst>
          </p:cNvPr>
          <p:cNvSpPr/>
          <p:nvPr/>
        </p:nvSpPr>
        <p:spPr>
          <a:xfrm rot="10800000">
            <a:off x="5675865" y="344998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43">
            <a:extLst>
              <a:ext uri="{FF2B5EF4-FFF2-40B4-BE49-F238E27FC236}">
                <a16:creationId xmlns:a16="http://schemas.microsoft.com/office/drawing/2014/main" id="{37D8A001-36F5-AE47-981F-A4A6446957A0}"/>
              </a:ext>
            </a:extLst>
          </p:cNvPr>
          <p:cNvSpPr txBox="1"/>
          <p:nvPr/>
        </p:nvSpPr>
        <p:spPr>
          <a:xfrm>
            <a:off x="4455532" y="3333827"/>
            <a:ext cx="1109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</a:t>
            </a:r>
          </a:p>
        </p:txBody>
      </p:sp>
      <p:sp>
        <p:nvSpPr>
          <p:cNvPr id="40" name="مربع نص 44">
            <a:extLst>
              <a:ext uri="{FF2B5EF4-FFF2-40B4-BE49-F238E27FC236}">
                <a16:creationId xmlns:a16="http://schemas.microsoft.com/office/drawing/2014/main" id="{15F88F95-CAD7-9142-97F4-CBBD6579BC96}"/>
              </a:ext>
            </a:extLst>
          </p:cNvPr>
          <p:cNvSpPr txBox="1"/>
          <p:nvPr/>
        </p:nvSpPr>
        <p:spPr>
          <a:xfrm>
            <a:off x="5498936" y="4046973"/>
            <a:ext cx="2514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 جـ   =  ٣٠٠٠٠</a:t>
            </a:r>
          </a:p>
        </p:txBody>
      </p:sp>
      <p:sp>
        <p:nvSpPr>
          <p:cNvPr id="42" name="مربع نص 45">
            <a:extLst>
              <a:ext uri="{FF2B5EF4-FFF2-40B4-BE49-F238E27FC236}">
                <a16:creationId xmlns:a16="http://schemas.microsoft.com/office/drawing/2014/main" id="{FC0E9661-41FF-FE41-93C8-CF80A1CA4342}"/>
              </a:ext>
            </a:extLst>
          </p:cNvPr>
          <p:cNvSpPr txBox="1"/>
          <p:nvPr/>
        </p:nvSpPr>
        <p:spPr>
          <a:xfrm>
            <a:off x="5679796" y="4947620"/>
            <a:ext cx="18569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جـ  =  ٣٠٠</a:t>
            </a:r>
          </a:p>
        </p:txBody>
      </p:sp>
      <p:cxnSp>
        <p:nvCxnSpPr>
          <p:cNvPr id="44" name="رابط مستقيم 46">
            <a:extLst>
              <a:ext uri="{FF2B5EF4-FFF2-40B4-BE49-F238E27FC236}">
                <a16:creationId xmlns:a16="http://schemas.microsoft.com/office/drawing/2014/main" id="{E5CC293D-1526-A94B-9C33-96401CB9E6CE}"/>
              </a:ext>
            </a:extLst>
          </p:cNvPr>
          <p:cNvCxnSpPr/>
          <p:nvPr/>
        </p:nvCxnSpPr>
        <p:spPr>
          <a:xfrm flipH="1">
            <a:off x="6998936" y="4484793"/>
            <a:ext cx="93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7">
            <a:extLst>
              <a:ext uri="{FF2B5EF4-FFF2-40B4-BE49-F238E27FC236}">
                <a16:creationId xmlns:a16="http://schemas.microsoft.com/office/drawing/2014/main" id="{DBC36E82-734D-474F-8F94-7DCD2DA5C533}"/>
              </a:ext>
            </a:extLst>
          </p:cNvPr>
          <p:cNvCxnSpPr/>
          <p:nvPr/>
        </p:nvCxnSpPr>
        <p:spPr>
          <a:xfrm flipH="1">
            <a:off x="5651330" y="4484793"/>
            <a:ext cx="7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8">
            <a:extLst>
              <a:ext uri="{FF2B5EF4-FFF2-40B4-BE49-F238E27FC236}">
                <a16:creationId xmlns:a16="http://schemas.microsoft.com/office/drawing/2014/main" id="{11D909C0-A282-F044-96B2-0FB67F14B334}"/>
              </a:ext>
            </a:extLst>
          </p:cNvPr>
          <p:cNvSpPr txBox="1"/>
          <p:nvPr/>
        </p:nvSpPr>
        <p:spPr>
          <a:xfrm>
            <a:off x="7045587" y="4471441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5FAAB3F-DDF2-E446-8152-4FC4DF937BB0}"/>
              </a:ext>
            </a:extLst>
          </p:cNvPr>
          <p:cNvSpPr txBox="1"/>
          <p:nvPr/>
        </p:nvSpPr>
        <p:spPr>
          <a:xfrm>
            <a:off x="5694310" y="4471441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cxnSp>
        <p:nvCxnSpPr>
          <p:cNvPr id="52" name="رابط مستقيم 50">
            <a:extLst>
              <a:ext uri="{FF2B5EF4-FFF2-40B4-BE49-F238E27FC236}">
                <a16:creationId xmlns:a16="http://schemas.microsoft.com/office/drawing/2014/main" id="{90567D82-6E7B-8945-8CD8-E68F69093DB4}"/>
              </a:ext>
            </a:extLst>
          </p:cNvPr>
          <p:cNvCxnSpPr/>
          <p:nvPr/>
        </p:nvCxnSpPr>
        <p:spPr>
          <a:xfrm flipH="1">
            <a:off x="7336542" y="419066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1">
            <a:extLst>
              <a:ext uri="{FF2B5EF4-FFF2-40B4-BE49-F238E27FC236}">
                <a16:creationId xmlns:a16="http://schemas.microsoft.com/office/drawing/2014/main" id="{164A031B-4FE4-9C46-95E8-278709B96ECE}"/>
              </a:ext>
            </a:extLst>
          </p:cNvPr>
          <p:cNvCxnSpPr/>
          <p:nvPr/>
        </p:nvCxnSpPr>
        <p:spPr>
          <a:xfrm flipH="1">
            <a:off x="7293000" y="463056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2">
            <a:extLst>
              <a:ext uri="{FF2B5EF4-FFF2-40B4-BE49-F238E27FC236}">
                <a16:creationId xmlns:a16="http://schemas.microsoft.com/office/drawing/2014/main" id="{F5B52EC5-97FF-DE4A-9D27-98E2BD6C9FBB}"/>
              </a:ext>
            </a:extLst>
          </p:cNvPr>
          <p:cNvSpPr txBox="1"/>
          <p:nvPr/>
        </p:nvSpPr>
        <p:spPr>
          <a:xfrm>
            <a:off x="5922487" y="5667700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مقدار الزيادة  =</a:t>
            </a:r>
          </a:p>
        </p:txBody>
      </p:sp>
      <p:sp>
        <p:nvSpPr>
          <p:cNvPr id="58" name="مربع نص 53">
            <a:extLst>
              <a:ext uri="{FF2B5EF4-FFF2-40B4-BE49-F238E27FC236}">
                <a16:creationId xmlns:a16="http://schemas.microsoft.com/office/drawing/2014/main" id="{515F749B-AD3D-B443-AFD2-507A33268D13}"/>
              </a:ext>
            </a:extLst>
          </p:cNvPr>
          <p:cNvSpPr txBox="1"/>
          <p:nvPr/>
        </p:nvSpPr>
        <p:spPr>
          <a:xfrm>
            <a:off x="4844728" y="5681063"/>
            <a:ext cx="13145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٣٠٠ جرام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FCCC3CB3-7884-2A46-8DD0-E4CBA014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60" y="814136"/>
            <a:ext cx="4676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وسيلة شرح مستطيلة مستديرة الزوايا 54">
            <a:extLst>
              <a:ext uri="{FF2B5EF4-FFF2-40B4-BE49-F238E27FC236}">
                <a16:creationId xmlns:a16="http://schemas.microsoft.com/office/drawing/2014/main" id="{81E4BDBB-2A40-5D44-BD4B-B5913D1B874E}"/>
              </a:ext>
            </a:extLst>
          </p:cNvPr>
          <p:cNvSpPr/>
          <p:nvPr/>
        </p:nvSpPr>
        <p:spPr>
          <a:xfrm>
            <a:off x="3980632" y="31008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64" name="وسيلة شرح مستطيلة مستديرة الزوايا 55">
            <a:extLst>
              <a:ext uri="{FF2B5EF4-FFF2-40B4-BE49-F238E27FC236}">
                <a16:creationId xmlns:a16="http://schemas.microsoft.com/office/drawing/2014/main" id="{2CC4CF95-21A4-F249-8A3C-38C8777F9784}"/>
              </a:ext>
            </a:extLst>
          </p:cNvPr>
          <p:cNvSpPr/>
          <p:nvPr/>
        </p:nvSpPr>
        <p:spPr>
          <a:xfrm>
            <a:off x="5420792" y="803721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6" name="وسيلة شرح مستطيلة مستديرة الزوايا 56">
            <a:extLst>
              <a:ext uri="{FF2B5EF4-FFF2-40B4-BE49-F238E27FC236}">
                <a16:creationId xmlns:a16="http://schemas.microsoft.com/office/drawing/2014/main" id="{ED91F3EA-9E7F-974B-9A04-323DB2B5D333}"/>
              </a:ext>
            </a:extLst>
          </p:cNvPr>
          <p:cNvSpPr/>
          <p:nvPr/>
        </p:nvSpPr>
        <p:spPr>
          <a:xfrm>
            <a:off x="3044528" y="731713"/>
            <a:ext cx="810090" cy="586479"/>
          </a:xfrm>
          <a:prstGeom prst="wedgeRoundRectCallout">
            <a:avLst>
              <a:gd name="adj1" fmla="val 31124"/>
              <a:gd name="adj2" fmla="val 1070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FF4CB9A9-7D57-2944-A569-D3F41133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195" y="975379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BD59DCD-487B-E8D9-D58D-56184B65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80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  <p:bldP spid="30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8" grpId="0"/>
      <p:bldP spid="50" grpId="0"/>
      <p:bldP spid="56" grpId="0"/>
      <p:bldP spid="58" grpId="0"/>
      <p:bldP spid="62" grpId="0" animBg="1"/>
      <p:bldP spid="64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٥-٤</a:t>
            </a: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التناسب المئوي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559" y="1274951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F6480590-8F27-E042-8441-5AD59597F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117" y="3617609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8194AF9-BCCC-3446-8844-E62E57CE5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2411" y="3272798"/>
            <a:ext cx="2718020" cy="3120769"/>
          </a:xfrm>
          <a:custGeom>
            <a:avLst/>
            <a:gdLst>
              <a:gd name="connsiteX0" fmla="*/ 0 w 2718020"/>
              <a:gd name="connsiteY0" fmla="*/ 0 h 3120769"/>
              <a:gd name="connsiteX1" fmla="*/ 516424 w 2718020"/>
              <a:gd name="connsiteY1" fmla="*/ 0 h 3120769"/>
              <a:gd name="connsiteX2" fmla="*/ 1087208 w 2718020"/>
              <a:gd name="connsiteY2" fmla="*/ 0 h 3120769"/>
              <a:gd name="connsiteX3" fmla="*/ 1657992 w 2718020"/>
              <a:gd name="connsiteY3" fmla="*/ 0 h 3120769"/>
              <a:gd name="connsiteX4" fmla="*/ 2228776 w 2718020"/>
              <a:gd name="connsiteY4" fmla="*/ 0 h 3120769"/>
              <a:gd name="connsiteX5" fmla="*/ 2718020 w 2718020"/>
              <a:gd name="connsiteY5" fmla="*/ 0 h 3120769"/>
              <a:gd name="connsiteX6" fmla="*/ 2718020 w 2718020"/>
              <a:gd name="connsiteY6" fmla="*/ 551336 h 3120769"/>
              <a:gd name="connsiteX7" fmla="*/ 2718020 w 2718020"/>
              <a:gd name="connsiteY7" fmla="*/ 1071464 h 3120769"/>
              <a:gd name="connsiteX8" fmla="*/ 2718020 w 2718020"/>
              <a:gd name="connsiteY8" fmla="*/ 1654008 h 3120769"/>
              <a:gd name="connsiteX9" fmla="*/ 2718020 w 2718020"/>
              <a:gd name="connsiteY9" fmla="*/ 2142928 h 3120769"/>
              <a:gd name="connsiteX10" fmla="*/ 2718020 w 2718020"/>
              <a:gd name="connsiteY10" fmla="*/ 2569433 h 3120769"/>
              <a:gd name="connsiteX11" fmla="*/ 2718020 w 2718020"/>
              <a:gd name="connsiteY11" fmla="*/ 3120769 h 3120769"/>
              <a:gd name="connsiteX12" fmla="*/ 2228776 w 2718020"/>
              <a:gd name="connsiteY12" fmla="*/ 3120769 h 3120769"/>
              <a:gd name="connsiteX13" fmla="*/ 1685172 w 2718020"/>
              <a:gd name="connsiteY13" fmla="*/ 3120769 h 3120769"/>
              <a:gd name="connsiteX14" fmla="*/ 1087208 w 2718020"/>
              <a:gd name="connsiteY14" fmla="*/ 3120769 h 3120769"/>
              <a:gd name="connsiteX15" fmla="*/ 570784 w 2718020"/>
              <a:gd name="connsiteY15" fmla="*/ 3120769 h 3120769"/>
              <a:gd name="connsiteX16" fmla="*/ 0 w 2718020"/>
              <a:gd name="connsiteY16" fmla="*/ 3120769 h 3120769"/>
              <a:gd name="connsiteX17" fmla="*/ 0 w 2718020"/>
              <a:gd name="connsiteY17" fmla="*/ 2569433 h 3120769"/>
              <a:gd name="connsiteX18" fmla="*/ 0 w 2718020"/>
              <a:gd name="connsiteY18" fmla="*/ 2111720 h 3120769"/>
              <a:gd name="connsiteX19" fmla="*/ 0 w 2718020"/>
              <a:gd name="connsiteY19" fmla="*/ 1560385 h 3120769"/>
              <a:gd name="connsiteX20" fmla="*/ 0 w 2718020"/>
              <a:gd name="connsiteY20" fmla="*/ 1133879 h 3120769"/>
              <a:gd name="connsiteX21" fmla="*/ 0 w 2718020"/>
              <a:gd name="connsiteY21" fmla="*/ 551336 h 3120769"/>
              <a:gd name="connsiteX22" fmla="*/ 0 w 2718020"/>
              <a:gd name="connsiteY22" fmla="*/ 0 h 312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18020" h="3120769" fill="none" extrusionOk="0">
                <a:moveTo>
                  <a:pt x="0" y="0"/>
                </a:moveTo>
                <a:cubicBezTo>
                  <a:pt x="204658" y="-58325"/>
                  <a:pt x="393538" y="29656"/>
                  <a:pt x="516424" y="0"/>
                </a:cubicBezTo>
                <a:cubicBezTo>
                  <a:pt x="639310" y="-29656"/>
                  <a:pt x="861201" y="9239"/>
                  <a:pt x="1087208" y="0"/>
                </a:cubicBezTo>
                <a:cubicBezTo>
                  <a:pt x="1313215" y="-9239"/>
                  <a:pt x="1541465" y="55768"/>
                  <a:pt x="1657992" y="0"/>
                </a:cubicBezTo>
                <a:cubicBezTo>
                  <a:pt x="1774519" y="-55768"/>
                  <a:pt x="1946300" y="1274"/>
                  <a:pt x="2228776" y="0"/>
                </a:cubicBezTo>
                <a:cubicBezTo>
                  <a:pt x="2511252" y="-1274"/>
                  <a:pt x="2588803" y="19496"/>
                  <a:pt x="2718020" y="0"/>
                </a:cubicBezTo>
                <a:cubicBezTo>
                  <a:pt x="2770792" y="112170"/>
                  <a:pt x="2688219" y="313219"/>
                  <a:pt x="2718020" y="551336"/>
                </a:cubicBezTo>
                <a:cubicBezTo>
                  <a:pt x="2747821" y="789453"/>
                  <a:pt x="2672198" y="904463"/>
                  <a:pt x="2718020" y="1071464"/>
                </a:cubicBezTo>
                <a:cubicBezTo>
                  <a:pt x="2763842" y="1238465"/>
                  <a:pt x="2649572" y="1409630"/>
                  <a:pt x="2718020" y="1654008"/>
                </a:cubicBezTo>
                <a:cubicBezTo>
                  <a:pt x="2786468" y="1898386"/>
                  <a:pt x="2707165" y="2043099"/>
                  <a:pt x="2718020" y="2142928"/>
                </a:cubicBezTo>
                <a:cubicBezTo>
                  <a:pt x="2728875" y="2242757"/>
                  <a:pt x="2668438" y="2479941"/>
                  <a:pt x="2718020" y="2569433"/>
                </a:cubicBezTo>
                <a:cubicBezTo>
                  <a:pt x="2767602" y="2658926"/>
                  <a:pt x="2661062" y="2995246"/>
                  <a:pt x="2718020" y="3120769"/>
                </a:cubicBezTo>
                <a:cubicBezTo>
                  <a:pt x="2553919" y="3144369"/>
                  <a:pt x="2351999" y="3090437"/>
                  <a:pt x="2228776" y="3120769"/>
                </a:cubicBezTo>
                <a:cubicBezTo>
                  <a:pt x="2105553" y="3151101"/>
                  <a:pt x="1844901" y="3093757"/>
                  <a:pt x="1685172" y="3120769"/>
                </a:cubicBezTo>
                <a:cubicBezTo>
                  <a:pt x="1525443" y="3147781"/>
                  <a:pt x="1242112" y="3118059"/>
                  <a:pt x="1087208" y="3120769"/>
                </a:cubicBezTo>
                <a:cubicBezTo>
                  <a:pt x="932304" y="3123479"/>
                  <a:pt x="781673" y="3093902"/>
                  <a:pt x="570784" y="3120769"/>
                </a:cubicBezTo>
                <a:cubicBezTo>
                  <a:pt x="359895" y="3147636"/>
                  <a:pt x="230218" y="3055367"/>
                  <a:pt x="0" y="3120769"/>
                </a:cubicBezTo>
                <a:cubicBezTo>
                  <a:pt x="-19573" y="2975810"/>
                  <a:pt x="6318" y="2774510"/>
                  <a:pt x="0" y="2569433"/>
                </a:cubicBezTo>
                <a:cubicBezTo>
                  <a:pt x="-6318" y="2364356"/>
                  <a:pt x="51890" y="2274846"/>
                  <a:pt x="0" y="2111720"/>
                </a:cubicBezTo>
                <a:cubicBezTo>
                  <a:pt x="-51890" y="1948594"/>
                  <a:pt x="26235" y="1718061"/>
                  <a:pt x="0" y="1560385"/>
                </a:cubicBezTo>
                <a:cubicBezTo>
                  <a:pt x="-26235" y="1402710"/>
                  <a:pt x="37463" y="1279110"/>
                  <a:pt x="0" y="1133879"/>
                </a:cubicBezTo>
                <a:cubicBezTo>
                  <a:pt x="-37463" y="988648"/>
                  <a:pt x="3838" y="832472"/>
                  <a:pt x="0" y="551336"/>
                </a:cubicBezTo>
                <a:cubicBezTo>
                  <a:pt x="-3838" y="270200"/>
                  <a:pt x="24101" y="137335"/>
                  <a:pt x="0" y="0"/>
                </a:cubicBezTo>
                <a:close/>
              </a:path>
              <a:path w="2718020" h="3120769" stroke="0" extrusionOk="0">
                <a:moveTo>
                  <a:pt x="0" y="0"/>
                </a:moveTo>
                <a:cubicBezTo>
                  <a:pt x="123128" y="-13149"/>
                  <a:pt x="335288" y="55266"/>
                  <a:pt x="516424" y="0"/>
                </a:cubicBezTo>
                <a:cubicBezTo>
                  <a:pt x="697560" y="-55266"/>
                  <a:pt x="880888" y="49669"/>
                  <a:pt x="1060028" y="0"/>
                </a:cubicBezTo>
                <a:cubicBezTo>
                  <a:pt x="1239168" y="-49669"/>
                  <a:pt x="1379096" y="6276"/>
                  <a:pt x="1522091" y="0"/>
                </a:cubicBezTo>
                <a:cubicBezTo>
                  <a:pt x="1665086" y="-6276"/>
                  <a:pt x="1805000" y="44755"/>
                  <a:pt x="2065695" y="0"/>
                </a:cubicBezTo>
                <a:cubicBezTo>
                  <a:pt x="2326390" y="-44755"/>
                  <a:pt x="2565494" y="20367"/>
                  <a:pt x="2718020" y="0"/>
                </a:cubicBezTo>
                <a:cubicBezTo>
                  <a:pt x="2736265" y="206167"/>
                  <a:pt x="2669129" y="275066"/>
                  <a:pt x="2718020" y="426505"/>
                </a:cubicBezTo>
                <a:cubicBezTo>
                  <a:pt x="2766911" y="577944"/>
                  <a:pt x="2684862" y="822946"/>
                  <a:pt x="2718020" y="1009049"/>
                </a:cubicBezTo>
                <a:cubicBezTo>
                  <a:pt x="2751178" y="1195152"/>
                  <a:pt x="2695856" y="1312079"/>
                  <a:pt x="2718020" y="1591592"/>
                </a:cubicBezTo>
                <a:cubicBezTo>
                  <a:pt x="2740184" y="1871105"/>
                  <a:pt x="2700670" y="1937524"/>
                  <a:pt x="2718020" y="2049305"/>
                </a:cubicBezTo>
                <a:cubicBezTo>
                  <a:pt x="2735370" y="2161086"/>
                  <a:pt x="2700362" y="2448418"/>
                  <a:pt x="2718020" y="2569433"/>
                </a:cubicBezTo>
                <a:cubicBezTo>
                  <a:pt x="2735678" y="2690448"/>
                  <a:pt x="2698272" y="2979182"/>
                  <a:pt x="2718020" y="3120769"/>
                </a:cubicBezTo>
                <a:cubicBezTo>
                  <a:pt x="2486127" y="3151250"/>
                  <a:pt x="2418891" y="3096779"/>
                  <a:pt x="2201596" y="3120769"/>
                </a:cubicBezTo>
                <a:cubicBezTo>
                  <a:pt x="1984301" y="3144759"/>
                  <a:pt x="1791110" y="3081280"/>
                  <a:pt x="1657992" y="3120769"/>
                </a:cubicBezTo>
                <a:cubicBezTo>
                  <a:pt x="1524874" y="3160258"/>
                  <a:pt x="1372366" y="3106136"/>
                  <a:pt x="1114388" y="3120769"/>
                </a:cubicBezTo>
                <a:cubicBezTo>
                  <a:pt x="856410" y="3135402"/>
                  <a:pt x="770252" y="3094546"/>
                  <a:pt x="597964" y="3120769"/>
                </a:cubicBezTo>
                <a:cubicBezTo>
                  <a:pt x="425676" y="3146992"/>
                  <a:pt x="155091" y="3107480"/>
                  <a:pt x="0" y="3120769"/>
                </a:cubicBezTo>
                <a:cubicBezTo>
                  <a:pt x="-53301" y="2988325"/>
                  <a:pt x="48765" y="2796625"/>
                  <a:pt x="0" y="2600641"/>
                </a:cubicBezTo>
                <a:cubicBezTo>
                  <a:pt x="-48765" y="2404657"/>
                  <a:pt x="47895" y="2266420"/>
                  <a:pt x="0" y="2111720"/>
                </a:cubicBezTo>
                <a:cubicBezTo>
                  <a:pt x="-47895" y="1957020"/>
                  <a:pt x="41621" y="1797345"/>
                  <a:pt x="0" y="1685215"/>
                </a:cubicBezTo>
                <a:cubicBezTo>
                  <a:pt x="-41621" y="1573085"/>
                  <a:pt x="34394" y="1244945"/>
                  <a:pt x="0" y="1102672"/>
                </a:cubicBezTo>
                <a:cubicBezTo>
                  <a:pt x="-34394" y="960399"/>
                  <a:pt x="37895" y="812075"/>
                  <a:pt x="0" y="676167"/>
                </a:cubicBezTo>
                <a:cubicBezTo>
                  <a:pt x="-37895" y="540260"/>
                  <a:pt x="23278" y="260038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790283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E023757-9009-BE4E-8170-F17EACC897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9614" y="4389876"/>
            <a:ext cx="2726398" cy="576000"/>
          </a:xfrm>
          <a:custGeom>
            <a:avLst/>
            <a:gdLst>
              <a:gd name="connsiteX0" fmla="*/ 0 w 2726398"/>
              <a:gd name="connsiteY0" fmla="*/ 0 h 576000"/>
              <a:gd name="connsiteX1" fmla="*/ 490752 w 2726398"/>
              <a:gd name="connsiteY1" fmla="*/ 0 h 576000"/>
              <a:gd name="connsiteX2" fmla="*/ 1090559 w 2726398"/>
              <a:gd name="connsiteY2" fmla="*/ 0 h 576000"/>
              <a:gd name="connsiteX3" fmla="*/ 1690367 w 2726398"/>
              <a:gd name="connsiteY3" fmla="*/ 0 h 576000"/>
              <a:gd name="connsiteX4" fmla="*/ 2208382 w 2726398"/>
              <a:gd name="connsiteY4" fmla="*/ 0 h 576000"/>
              <a:gd name="connsiteX5" fmla="*/ 2726398 w 2726398"/>
              <a:gd name="connsiteY5" fmla="*/ 0 h 576000"/>
              <a:gd name="connsiteX6" fmla="*/ 2726398 w 2726398"/>
              <a:gd name="connsiteY6" fmla="*/ 576000 h 576000"/>
              <a:gd name="connsiteX7" fmla="*/ 2126590 w 2726398"/>
              <a:gd name="connsiteY7" fmla="*/ 576000 h 576000"/>
              <a:gd name="connsiteX8" fmla="*/ 1581311 w 2726398"/>
              <a:gd name="connsiteY8" fmla="*/ 576000 h 576000"/>
              <a:gd name="connsiteX9" fmla="*/ 981503 w 2726398"/>
              <a:gd name="connsiteY9" fmla="*/ 576000 h 576000"/>
              <a:gd name="connsiteX10" fmla="*/ 518016 w 2726398"/>
              <a:gd name="connsiteY10" fmla="*/ 576000 h 576000"/>
              <a:gd name="connsiteX11" fmla="*/ 0 w 2726398"/>
              <a:gd name="connsiteY11" fmla="*/ 576000 h 576000"/>
              <a:gd name="connsiteX12" fmla="*/ 0 w 2726398"/>
              <a:gd name="connsiteY12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6398" h="576000" fill="none" extrusionOk="0">
                <a:moveTo>
                  <a:pt x="0" y="0"/>
                </a:moveTo>
                <a:cubicBezTo>
                  <a:pt x="106957" y="-10326"/>
                  <a:pt x="306476" y="51237"/>
                  <a:pt x="490752" y="0"/>
                </a:cubicBezTo>
                <a:cubicBezTo>
                  <a:pt x="675028" y="-51237"/>
                  <a:pt x="861029" y="71450"/>
                  <a:pt x="1090559" y="0"/>
                </a:cubicBezTo>
                <a:cubicBezTo>
                  <a:pt x="1320089" y="-71450"/>
                  <a:pt x="1485666" y="45666"/>
                  <a:pt x="1690367" y="0"/>
                </a:cubicBezTo>
                <a:cubicBezTo>
                  <a:pt x="1895068" y="-45666"/>
                  <a:pt x="2045079" y="36497"/>
                  <a:pt x="2208382" y="0"/>
                </a:cubicBezTo>
                <a:cubicBezTo>
                  <a:pt x="2371686" y="-36497"/>
                  <a:pt x="2481280" y="2129"/>
                  <a:pt x="2726398" y="0"/>
                </a:cubicBezTo>
                <a:cubicBezTo>
                  <a:pt x="2754473" y="285717"/>
                  <a:pt x="2666416" y="376816"/>
                  <a:pt x="2726398" y="576000"/>
                </a:cubicBezTo>
                <a:cubicBezTo>
                  <a:pt x="2550414" y="583378"/>
                  <a:pt x="2267114" y="505667"/>
                  <a:pt x="2126590" y="576000"/>
                </a:cubicBezTo>
                <a:cubicBezTo>
                  <a:pt x="1986066" y="646333"/>
                  <a:pt x="1850499" y="532837"/>
                  <a:pt x="1581311" y="576000"/>
                </a:cubicBezTo>
                <a:cubicBezTo>
                  <a:pt x="1312123" y="619163"/>
                  <a:pt x="1264381" y="573519"/>
                  <a:pt x="981503" y="576000"/>
                </a:cubicBezTo>
                <a:cubicBezTo>
                  <a:pt x="698625" y="578481"/>
                  <a:pt x="637996" y="575162"/>
                  <a:pt x="518016" y="576000"/>
                </a:cubicBezTo>
                <a:cubicBezTo>
                  <a:pt x="398036" y="576838"/>
                  <a:pt x="179022" y="538834"/>
                  <a:pt x="0" y="576000"/>
                </a:cubicBezTo>
                <a:cubicBezTo>
                  <a:pt x="-33925" y="355710"/>
                  <a:pt x="30851" y="187927"/>
                  <a:pt x="0" y="0"/>
                </a:cubicBezTo>
                <a:close/>
              </a:path>
              <a:path w="2726398" h="576000" stroke="0" extrusionOk="0">
                <a:moveTo>
                  <a:pt x="0" y="0"/>
                </a:moveTo>
                <a:cubicBezTo>
                  <a:pt x="162295" y="-4422"/>
                  <a:pt x="461171" y="20343"/>
                  <a:pt x="599808" y="0"/>
                </a:cubicBezTo>
                <a:cubicBezTo>
                  <a:pt x="738445" y="-20343"/>
                  <a:pt x="900913" y="36903"/>
                  <a:pt x="1063295" y="0"/>
                </a:cubicBezTo>
                <a:cubicBezTo>
                  <a:pt x="1225677" y="-36903"/>
                  <a:pt x="1304323" y="52092"/>
                  <a:pt x="1526783" y="0"/>
                </a:cubicBezTo>
                <a:cubicBezTo>
                  <a:pt x="1749243" y="-52092"/>
                  <a:pt x="1817578" y="14105"/>
                  <a:pt x="1990271" y="0"/>
                </a:cubicBezTo>
                <a:cubicBezTo>
                  <a:pt x="2162964" y="-14105"/>
                  <a:pt x="2522097" y="53201"/>
                  <a:pt x="2726398" y="0"/>
                </a:cubicBezTo>
                <a:cubicBezTo>
                  <a:pt x="2772433" y="220614"/>
                  <a:pt x="2722640" y="303348"/>
                  <a:pt x="2726398" y="576000"/>
                </a:cubicBezTo>
                <a:cubicBezTo>
                  <a:pt x="2588591" y="606096"/>
                  <a:pt x="2406306" y="564739"/>
                  <a:pt x="2235646" y="576000"/>
                </a:cubicBezTo>
                <a:cubicBezTo>
                  <a:pt x="2064986" y="587261"/>
                  <a:pt x="1846013" y="535321"/>
                  <a:pt x="1690367" y="576000"/>
                </a:cubicBezTo>
                <a:cubicBezTo>
                  <a:pt x="1534721" y="616679"/>
                  <a:pt x="1338060" y="574308"/>
                  <a:pt x="1226879" y="576000"/>
                </a:cubicBezTo>
                <a:cubicBezTo>
                  <a:pt x="1115698" y="577692"/>
                  <a:pt x="828996" y="543966"/>
                  <a:pt x="627072" y="576000"/>
                </a:cubicBezTo>
                <a:cubicBezTo>
                  <a:pt x="425148" y="608034"/>
                  <a:pt x="216865" y="547669"/>
                  <a:pt x="0" y="576000"/>
                </a:cubicBezTo>
                <a:cubicBezTo>
                  <a:pt x="-20233" y="444420"/>
                  <a:pt x="68813" y="18161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786027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EAE3AC-06D9-3241-A5F7-F885161218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386" y="5229185"/>
            <a:ext cx="1894472" cy="576000"/>
          </a:xfrm>
          <a:custGeom>
            <a:avLst/>
            <a:gdLst>
              <a:gd name="connsiteX0" fmla="*/ 0 w 1894472"/>
              <a:gd name="connsiteY0" fmla="*/ 0 h 576000"/>
              <a:gd name="connsiteX1" fmla="*/ 492563 w 1894472"/>
              <a:gd name="connsiteY1" fmla="*/ 0 h 576000"/>
              <a:gd name="connsiteX2" fmla="*/ 966181 w 1894472"/>
              <a:gd name="connsiteY2" fmla="*/ 0 h 576000"/>
              <a:gd name="connsiteX3" fmla="*/ 1458743 w 1894472"/>
              <a:gd name="connsiteY3" fmla="*/ 0 h 576000"/>
              <a:gd name="connsiteX4" fmla="*/ 1894472 w 1894472"/>
              <a:gd name="connsiteY4" fmla="*/ 0 h 576000"/>
              <a:gd name="connsiteX5" fmla="*/ 1894472 w 1894472"/>
              <a:gd name="connsiteY5" fmla="*/ 576000 h 576000"/>
              <a:gd name="connsiteX6" fmla="*/ 1401909 w 1894472"/>
              <a:gd name="connsiteY6" fmla="*/ 576000 h 576000"/>
              <a:gd name="connsiteX7" fmla="*/ 985125 w 1894472"/>
              <a:gd name="connsiteY7" fmla="*/ 576000 h 576000"/>
              <a:gd name="connsiteX8" fmla="*/ 568342 w 1894472"/>
              <a:gd name="connsiteY8" fmla="*/ 576000 h 576000"/>
              <a:gd name="connsiteX9" fmla="*/ 0 w 1894472"/>
              <a:gd name="connsiteY9" fmla="*/ 576000 h 576000"/>
              <a:gd name="connsiteX10" fmla="*/ 0 w 1894472"/>
              <a:gd name="connsiteY1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472" h="576000" fill="none" extrusionOk="0">
                <a:moveTo>
                  <a:pt x="0" y="0"/>
                </a:moveTo>
                <a:cubicBezTo>
                  <a:pt x="164710" y="-16361"/>
                  <a:pt x="305019" y="41346"/>
                  <a:pt x="492563" y="0"/>
                </a:cubicBezTo>
                <a:cubicBezTo>
                  <a:pt x="680107" y="-41346"/>
                  <a:pt x="738268" y="49329"/>
                  <a:pt x="966181" y="0"/>
                </a:cubicBezTo>
                <a:cubicBezTo>
                  <a:pt x="1194094" y="-49329"/>
                  <a:pt x="1306810" y="17229"/>
                  <a:pt x="1458743" y="0"/>
                </a:cubicBezTo>
                <a:cubicBezTo>
                  <a:pt x="1610676" y="-17229"/>
                  <a:pt x="1781448" y="32321"/>
                  <a:pt x="1894472" y="0"/>
                </a:cubicBezTo>
                <a:cubicBezTo>
                  <a:pt x="1944082" y="270094"/>
                  <a:pt x="1850600" y="393279"/>
                  <a:pt x="1894472" y="576000"/>
                </a:cubicBezTo>
                <a:cubicBezTo>
                  <a:pt x="1725889" y="633606"/>
                  <a:pt x="1565086" y="571363"/>
                  <a:pt x="1401909" y="576000"/>
                </a:cubicBezTo>
                <a:cubicBezTo>
                  <a:pt x="1238732" y="580637"/>
                  <a:pt x="1084508" y="574937"/>
                  <a:pt x="985125" y="576000"/>
                </a:cubicBezTo>
                <a:cubicBezTo>
                  <a:pt x="885742" y="577063"/>
                  <a:pt x="698720" y="561174"/>
                  <a:pt x="568342" y="576000"/>
                </a:cubicBezTo>
                <a:cubicBezTo>
                  <a:pt x="437964" y="590826"/>
                  <a:pt x="245698" y="538621"/>
                  <a:pt x="0" y="576000"/>
                </a:cubicBezTo>
                <a:cubicBezTo>
                  <a:pt x="-65095" y="366339"/>
                  <a:pt x="35365" y="278990"/>
                  <a:pt x="0" y="0"/>
                </a:cubicBezTo>
                <a:close/>
              </a:path>
              <a:path w="1894472" h="576000" stroke="0" extrusionOk="0">
                <a:moveTo>
                  <a:pt x="0" y="0"/>
                </a:moveTo>
                <a:cubicBezTo>
                  <a:pt x="195734" y="-13355"/>
                  <a:pt x="275795" y="12631"/>
                  <a:pt x="492563" y="0"/>
                </a:cubicBezTo>
                <a:cubicBezTo>
                  <a:pt x="709331" y="-12631"/>
                  <a:pt x="880030" y="38163"/>
                  <a:pt x="985125" y="0"/>
                </a:cubicBezTo>
                <a:cubicBezTo>
                  <a:pt x="1090220" y="-38163"/>
                  <a:pt x="1616462" y="47826"/>
                  <a:pt x="1894472" y="0"/>
                </a:cubicBezTo>
                <a:cubicBezTo>
                  <a:pt x="1939744" y="197448"/>
                  <a:pt x="1892459" y="416850"/>
                  <a:pt x="1894472" y="576000"/>
                </a:cubicBezTo>
                <a:cubicBezTo>
                  <a:pt x="1713278" y="604100"/>
                  <a:pt x="1524190" y="553785"/>
                  <a:pt x="1382965" y="576000"/>
                </a:cubicBezTo>
                <a:cubicBezTo>
                  <a:pt x="1241740" y="598215"/>
                  <a:pt x="1139716" y="558273"/>
                  <a:pt x="947236" y="576000"/>
                </a:cubicBezTo>
                <a:cubicBezTo>
                  <a:pt x="754756" y="593727"/>
                  <a:pt x="570032" y="553430"/>
                  <a:pt x="473618" y="576000"/>
                </a:cubicBezTo>
                <a:cubicBezTo>
                  <a:pt x="377204" y="598570"/>
                  <a:pt x="199531" y="548860"/>
                  <a:pt x="0" y="576000"/>
                </a:cubicBezTo>
                <a:cubicBezTo>
                  <a:pt x="-10298" y="400148"/>
                  <a:pt x="55557" y="164611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8731773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7DF299E-BAB2-E840-B32D-246C4C94C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2386" y="6105567"/>
            <a:ext cx="1894472" cy="576000"/>
          </a:xfrm>
          <a:custGeom>
            <a:avLst/>
            <a:gdLst>
              <a:gd name="connsiteX0" fmla="*/ 0 w 1894472"/>
              <a:gd name="connsiteY0" fmla="*/ 0 h 576000"/>
              <a:gd name="connsiteX1" fmla="*/ 435729 w 1894472"/>
              <a:gd name="connsiteY1" fmla="*/ 0 h 576000"/>
              <a:gd name="connsiteX2" fmla="*/ 871457 w 1894472"/>
              <a:gd name="connsiteY2" fmla="*/ 0 h 576000"/>
              <a:gd name="connsiteX3" fmla="*/ 1364020 w 1894472"/>
              <a:gd name="connsiteY3" fmla="*/ 0 h 576000"/>
              <a:gd name="connsiteX4" fmla="*/ 1894472 w 1894472"/>
              <a:gd name="connsiteY4" fmla="*/ 0 h 576000"/>
              <a:gd name="connsiteX5" fmla="*/ 1894472 w 1894472"/>
              <a:gd name="connsiteY5" fmla="*/ 576000 h 576000"/>
              <a:gd name="connsiteX6" fmla="*/ 1439799 w 1894472"/>
              <a:gd name="connsiteY6" fmla="*/ 576000 h 576000"/>
              <a:gd name="connsiteX7" fmla="*/ 947236 w 1894472"/>
              <a:gd name="connsiteY7" fmla="*/ 576000 h 576000"/>
              <a:gd name="connsiteX8" fmla="*/ 473618 w 1894472"/>
              <a:gd name="connsiteY8" fmla="*/ 576000 h 576000"/>
              <a:gd name="connsiteX9" fmla="*/ 0 w 1894472"/>
              <a:gd name="connsiteY9" fmla="*/ 576000 h 576000"/>
              <a:gd name="connsiteX10" fmla="*/ 0 w 1894472"/>
              <a:gd name="connsiteY10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472" h="576000" fill="none" extrusionOk="0">
                <a:moveTo>
                  <a:pt x="0" y="0"/>
                </a:moveTo>
                <a:cubicBezTo>
                  <a:pt x="131320" y="-20486"/>
                  <a:pt x="238395" y="32731"/>
                  <a:pt x="435729" y="0"/>
                </a:cubicBezTo>
                <a:cubicBezTo>
                  <a:pt x="633063" y="-32731"/>
                  <a:pt x="778800" y="12375"/>
                  <a:pt x="871457" y="0"/>
                </a:cubicBezTo>
                <a:cubicBezTo>
                  <a:pt x="964114" y="-12375"/>
                  <a:pt x="1253790" y="40243"/>
                  <a:pt x="1364020" y="0"/>
                </a:cubicBezTo>
                <a:cubicBezTo>
                  <a:pt x="1474250" y="-40243"/>
                  <a:pt x="1710592" y="30278"/>
                  <a:pt x="1894472" y="0"/>
                </a:cubicBezTo>
                <a:cubicBezTo>
                  <a:pt x="1913414" y="150253"/>
                  <a:pt x="1856190" y="442420"/>
                  <a:pt x="1894472" y="576000"/>
                </a:cubicBezTo>
                <a:cubicBezTo>
                  <a:pt x="1799531" y="591726"/>
                  <a:pt x="1581574" y="554765"/>
                  <a:pt x="1439799" y="576000"/>
                </a:cubicBezTo>
                <a:cubicBezTo>
                  <a:pt x="1298024" y="597235"/>
                  <a:pt x="1184593" y="531493"/>
                  <a:pt x="947236" y="576000"/>
                </a:cubicBezTo>
                <a:cubicBezTo>
                  <a:pt x="709879" y="620507"/>
                  <a:pt x="614991" y="535061"/>
                  <a:pt x="473618" y="576000"/>
                </a:cubicBezTo>
                <a:cubicBezTo>
                  <a:pt x="332245" y="616939"/>
                  <a:pt x="158327" y="521924"/>
                  <a:pt x="0" y="576000"/>
                </a:cubicBezTo>
                <a:cubicBezTo>
                  <a:pt x="-31317" y="394375"/>
                  <a:pt x="17314" y="198372"/>
                  <a:pt x="0" y="0"/>
                </a:cubicBezTo>
                <a:close/>
              </a:path>
              <a:path w="1894472" h="576000" stroke="0" extrusionOk="0">
                <a:moveTo>
                  <a:pt x="0" y="0"/>
                </a:moveTo>
                <a:cubicBezTo>
                  <a:pt x="132253" y="-30323"/>
                  <a:pt x="358305" y="28907"/>
                  <a:pt x="454673" y="0"/>
                </a:cubicBezTo>
                <a:cubicBezTo>
                  <a:pt x="551041" y="-28907"/>
                  <a:pt x="837897" y="12707"/>
                  <a:pt x="966181" y="0"/>
                </a:cubicBezTo>
                <a:cubicBezTo>
                  <a:pt x="1094465" y="-12707"/>
                  <a:pt x="1226071" y="14621"/>
                  <a:pt x="1439799" y="0"/>
                </a:cubicBezTo>
                <a:cubicBezTo>
                  <a:pt x="1653527" y="-14621"/>
                  <a:pt x="1674559" y="26572"/>
                  <a:pt x="1894472" y="0"/>
                </a:cubicBezTo>
                <a:cubicBezTo>
                  <a:pt x="1950319" y="124832"/>
                  <a:pt x="1827886" y="448484"/>
                  <a:pt x="1894472" y="576000"/>
                </a:cubicBezTo>
                <a:cubicBezTo>
                  <a:pt x="1677084" y="628869"/>
                  <a:pt x="1550083" y="552238"/>
                  <a:pt x="1382965" y="576000"/>
                </a:cubicBezTo>
                <a:cubicBezTo>
                  <a:pt x="1215847" y="599762"/>
                  <a:pt x="1087419" y="546284"/>
                  <a:pt x="947236" y="576000"/>
                </a:cubicBezTo>
                <a:cubicBezTo>
                  <a:pt x="807053" y="605716"/>
                  <a:pt x="660627" y="546560"/>
                  <a:pt x="454673" y="576000"/>
                </a:cubicBezTo>
                <a:cubicBezTo>
                  <a:pt x="248719" y="605440"/>
                  <a:pt x="142549" y="571028"/>
                  <a:pt x="0" y="576000"/>
                </a:cubicBezTo>
                <a:cubicBezTo>
                  <a:pt x="-1626" y="373177"/>
                  <a:pt x="5397" y="128150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26313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7CEF4956-D33A-9C4C-9E64-2DD3A8242364}"/>
              </a:ext>
            </a:extLst>
          </p:cNvPr>
          <p:cNvSpPr/>
          <p:nvPr/>
        </p:nvSpPr>
        <p:spPr>
          <a:xfrm>
            <a:off x="9243256" y="3768401"/>
            <a:ext cx="2569613" cy="262516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03E35ED-C2F5-1841-9A59-17DD4DA7FE50}"/>
              </a:ext>
            </a:extLst>
          </p:cNvPr>
          <p:cNvSpPr/>
          <p:nvPr/>
        </p:nvSpPr>
        <p:spPr>
          <a:xfrm>
            <a:off x="5875172" y="4488169"/>
            <a:ext cx="2726398" cy="4777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F9064F9-C272-FE45-BDBB-C708F5136E54}"/>
              </a:ext>
            </a:extLst>
          </p:cNvPr>
          <p:cNvSpPr/>
          <p:nvPr/>
        </p:nvSpPr>
        <p:spPr>
          <a:xfrm>
            <a:off x="6655442" y="5140403"/>
            <a:ext cx="2166955" cy="4777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77B376A-5A59-8249-B359-029C95C754ED}"/>
              </a:ext>
            </a:extLst>
          </p:cNvPr>
          <p:cNvSpPr/>
          <p:nvPr/>
        </p:nvSpPr>
        <p:spPr>
          <a:xfrm>
            <a:off x="6655442" y="6122258"/>
            <a:ext cx="2030570" cy="4777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pic>
        <p:nvPicPr>
          <p:cNvPr id="24" name="صورة 23">
            <a:hlinkClick r:id="rId14"/>
            <a:extLst>
              <a:ext uri="{FF2B5EF4-FFF2-40B4-BE49-F238E27FC236}">
                <a16:creationId xmlns:a16="http://schemas.microsoft.com/office/drawing/2014/main" id="{FC96F0DF-42F3-6D48-98E5-F0F5E636D8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695" y="2471732"/>
            <a:ext cx="956180" cy="1030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03D234-A8AC-8675-6368-135CB2D1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CFDA0F96-3233-E14A-BA4D-3CC3C7CE4700}"/>
              </a:ext>
            </a:extLst>
          </p:cNvPr>
          <p:cNvSpPr/>
          <p:nvPr/>
        </p:nvSpPr>
        <p:spPr>
          <a:xfrm>
            <a:off x="3230211" y="536264"/>
            <a:ext cx="5156110" cy="172819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2EC85FFC-537B-0E4F-A8C1-722E179FDFEA}"/>
              </a:ext>
            </a:extLst>
          </p:cNvPr>
          <p:cNvSpPr/>
          <p:nvPr/>
        </p:nvSpPr>
        <p:spPr>
          <a:xfrm>
            <a:off x="2798163" y="2450193"/>
            <a:ext cx="6408712" cy="4062735"/>
          </a:xfrm>
          <a:prstGeom prst="verticalScroll">
            <a:avLst/>
          </a:prstGeom>
          <a:solidFill>
            <a:srgbClr val="DFC493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مربع نص 26">
            <a:extLst>
              <a:ext uri="{FF2B5EF4-FFF2-40B4-BE49-F238E27FC236}">
                <a16:creationId xmlns:a16="http://schemas.microsoft.com/office/drawing/2014/main" id="{BE9EECCB-5D18-164A-B658-FEC87CD1D199}"/>
              </a:ext>
            </a:extLst>
          </p:cNvPr>
          <p:cNvSpPr txBox="1"/>
          <p:nvPr/>
        </p:nvSpPr>
        <p:spPr>
          <a:xfrm>
            <a:off x="4814387" y="3085572"/>
            <a:ext cx="97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٨٥ ك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9BFCCE5-2EA3-8149-ABFE-63CC37590918}"/>
              </a:ext>
            </a:extLst>
          </p:cNvPr>
          <p:cNvGrpSpPr/>
          <p:nvPr/>
        </p:nvGrpSpPr>
        <p:grpSpPr>
          <a:xfrm>
            <a:off x="6398563" y="3114600"/>
            <a:ext cx="1987758" cy="777409"/>
            <a:chOff x="5004048" y="2840243"/>
            <a:chExt cx="1987758" cy="777409"/>
          </a:xfrm>
        </p:grpSpPr>
        <p:grpSp>
          <p:nvGrpSpPr>
            <p:cNvPr id="19" name="مجموعة 28">
              <a:extLst>
                <a:ext uri="{FF2B5EF4-FFF2-40B4-BE49-F238E27FC236}">
                  <a16:creationId xmlns:a16="http://schemas.microsoft.com/office/drawing/2014/main" id="{9256A281-6068-5344-B134-9C920FC01A8E}"/>
                </a:ext>
              </a:extLst>
            </p:cNvPr>
            <p:cNvGrpSpPr/>
            <p:nvPr/>
          </p:nvGrpSpPr>
          <p:grpSpPr>
            <a:xfrm>
              <a:off x="5544912" y="2849445"/>
              <a:ext cx="1446894" cy="768207"/>
              <a:chOff x="5405581" y="4212258"/>
              <a:chExt cx="1446894" cy="768207"/>
            </a:xfrm>
          </p:grpSpPr>
          <p:sp>
            <p:nvSpPr>
              <p:cNvPr id="24" name="مربع نص 35">
                <a:extLst>
                  <a:ext uri="{FF2B5EF4-FFF2-40B4-BE49-F238E27FC236}">
                    <a16:creationId xmlns:a16="http://schemas.microsoft.com/office/drawing/2014/main" id="{914E7245-EE6C-1140-9146-D4B91143339D}"/>
                  </a:ext>
                </a:extLst>
              </p:cNvPr>
              <p:cNvSpPr txBox="1"/>
              <p:nvPr/>
            </p:nvSpPr>
            <p:spPr>
              <a:xfrm>
                <a:off x="5887343" y="4212258"/>
                <a:ext cx="96513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١٢٧٥</a:t>
                </a:r>
              </a:p>
            </p:txBody>
          </p:sp>
          <p:sp>
            <p:nvSpPr>
              <p:cNvPr id="25" name="مربع نص 36">
                <a:extLst>
                  <a:ext uri="{FF2B5EF4-FFF2-40B4-BE49-F238E27FC236}">
                    <a16:creationId xmlns:a16="http://schemas.microsoft.com/office/drawing/2014/main" id="{6CF14CA6-49B7-3B40-8097-4A925A932715}"/>
                  </a:ext>
                </a:extLst>
              </p:cNvPr>
              <p:cNvSpPr txBox="1"/>
              <p:nvPr/>
            </p:nvSpPr>
            <p:spPr>
              <a:xfrm>
                <a:off x="5973865" y="4518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26" name="رابط مستقيم 37">
                <a:extLst>
                  <a:ext uri="{FF2B5EF4-FFF2-40B4-BE49-F238E27FC236}">
                    <a16:creationId xmlns:a16="http://schemas.microsoft.com/office/drawing/2014/main" id="{B1F350E0-FBCF-814A-95C7-23B844F8AD9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مربع نص 38">
                <a:extLst>
                  <a:ext uri="{FF2B5EF4-FFF2-40B4-BE49-F238E27FC236}">
                    <a16:creationId xmlns:a16="http://schemas.microsoft.com/office/drawing/2014/main" id="{868C251D-ECFE-DC42-B1E1-FA51E289F8A9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0" name="مجموعة 29">
              <a:extLst>
                <a:ext uri="{FF2B5EF4-FFF2-40B4-BE49-F238E27FC236}">
                  <a16:creationId xmlns:a16="http://schemas.microsoft.com/office/drawing/2014/main" id="{FAC41195-E12D-D749-890E-C6FE9B1B3D04}"/>
                </a:ext>
              </a:extLst>
            </p:cNvPr>
            <p:cNvGrpSpPr/>
            <p:nvPr/>
          </p:nvGrpSpPr>
          <p:grpSpPr>
            <a:xfrm>
              <a:off x="5004048" y="2840243"/>
              <a:ext cx="720080" cy="762895"/>
              <a:chOff x="5872829" y="4203056"/>
              <a:chExt cx="720080" cy="762895"/>
            </a:xfrm>
          </p:grpSpPr>
          <p:sp>
            <p:nvSpPr>
              <p:cNvPr id="21" name="مربع نص 32">
                <a:extLst>
                  <a:ext uri="{FF2B5EF4-FFF2-40B4-BE49-F238E27FC236}">
                    <a16:creationId xmlns:a16="http://schemas.microsoft.com/office/drawing/2014/main" id="{AE02A64C-BB51-6549-B4A9-0297B0BA953B}"/>
                  </a:ext>
                </a:extLst>
              </p:cNvPr>
              <p:cNvSpPr txBox="1"/>
              <p:nvPr/>
            </p:nvSpPr>
            <p:spPr>
              <a:xfrm>
                <a:off x="5916371" y="4203056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٨٥</a:t>
                </a:r>
              </a:p>
            </p:txBody>
          </p:sp>
          <p:sp>
            <p:nvSpPr>
              <p:cNvPr id="22" name="مربع نص 33">
                <a:extLst>
                  <a:ext uri="{FF2B5EF4-FFF2-40B4-BE49-F238E27FC236}">
                    <a16:creationId xmlns:a16="http://schemas.microsoft.com/office/drawing/2014/main" id="{8DF7CC3C-A514-9C43-849E-AFB3B6CE1A8E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3" name="رابط مستقيم 34">
                <a:extLst>
                  <a:ext uri="{FF2B5EF4-FFF2-40B4-BE49-F238E27FC236}">
                    <a16:creationId xmlns:a16="http://schemas.microsoft.com/office/drawing/2014/main" id="{FB4F0E8C-A1E1-B948-B9A8-E6EA493FB4D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سهم مخطط إلى اليمين 39">
            <a:extLst>
              <a:ext uri="{FF2B5EF4-FFF2-40B4-BE49-F238E27FC236}">
                <a16:creationId xmlns:a16="http://schemas.microsoft.com/office/drawing/2014/main" id="{A23CACCE-281D-2748-BEF1-3EC890429A3B}"/>
              </a:ext>
            </a:extLst>
          </p:cNvPr>
          <p:cNvSpPr/>
          <p:nvPr/>
        </p:nvSpPr>
        <p:spPr>
          <a:xfrm rot="9694707">
            <a:off x="6997943" y="335087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40">
            <a:extLst>
              <a:ext uri="{FF2B5EF4-FFF2-40B4-BE49-F238E27FC236}">
                <a16:creationId xmlns:a16="http://schemas.microsoft.com/office/drawing/2014/main" id="{DFD00976-5A67-764D-B597-0E5DA1C7D8D0}"/>
              </a:ext>
            </a:extLst>
          </p:cNvPr>
          <p:cNvSpPr/>
          <p:nvPr/>
        </p:nvSpPr>
        <p:spPr>
          <a:xfrm rot="12376438">
            <a:off x="6994504" y="335388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41">
            <a:extLst>
              <a:ext uri="{FF2B5EF4-FFF2-40B4-BE49-F238E27FC236}">
                <a16:creationId xmlns:a16="http://schemas.microsoft.com/office/drawing/2014/main" id="{36A8813A-4302-3F47-A242-02D78B03F7F1}"/>
              </a:ext>
            </a:extLst>
          </p:cNvPr>
          <p:cNvSpPr/>
          <p:nvPr/>
        </p:nvSpPr>
        <p:spPr>
          <a:xfrm rot="10800000">
            <a:off x="5861549" y="320976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2">
            <a:extLst>
              <a:ext uri="{FF2B5EF4-FFF2-40B4-BE49-F238E27FC236}">
                <a16:creationId xmlns:a16="http://schemas.microsoft.com/office/drawing/2014/main" id="{A95BE07B-DFB8-B144-A390-568809842EE5}"/>
              </a:ext>
            </a:extLst>
          </p:cNvPr>
          <p:cNvSpPr/>
          <p:nvPr/>
        </p:nvSpPr>
        <p:spPr>
          <a:xfrm rot="10800000">
            <a:off x="5861548" y="353215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43">
            <a:extLst>
              <a:ext uri="{FF2B5EF4-FFF2-40B4-BE49-F238E27FC236}">
                <a16:creationId xmlns:a16="http://schemas.microsoft.com/office/drawing/2014/main" id="{720E23ED-AE3C-AB4C-93F3-4F993388AA5C}"/>
              </a:ext>
            </a:extLst>
          </p:cNvPr>
          <p:cNvSpPr txBox="1"/>
          <p:nvPr/>
        </p:nvSpPr>
        <p:spPr>
          <a:xfrm>
            <a:off x="4454347" y="3415995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١٢٧٥٠٠</a:t>
            </a:r>
          </a:p>
        </p:txBody>
      </p:sp>
      <p:sp>
        <p:nvSpPr>
          <p:cNvPr id="40" name="مربع نص 44">
            <a:extLst>
              <a:ext uri="{FF2B5EF4-FFF2-40B4-BE49-F238E27FC236}">
                <a16:creationId xmlns:a16="http://schemas.microsoft.com/office/drawing/2014/main" id="{4DD5C6C4-58EB-1446-BCD1-B843E9EDDD4A}"/>
              </a:ext>
            </a:extLst>
          </p:cNvPr>
          <p:cNvSpPr txBox="1"/>
          <p:nvPr/>
        </p:nvSpPr>
        <p:spPr>
          <a:xfrm>
            <a:off x="5303779" y="4129141"/>
            <a:ext cx="2711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٨٥ ك    =  ١٢٧٥٠٠</a:t>
            </a:r>
          </a:p>
        </p:txBody>
      </p:sp>
      <p:sp>
        <p:nvSpPr>
          <p:cNvPr id="42" name="مربع نص 45">
            <a:extLst>
              <a:ext uri="{FF2B5EF4-FFF2-40B4-BE49-F238E27FC236}">
                <a16:creationId xmlns:a16="http://schemas.microsoft.com/office/drawing/2014/main" id="{D1C0D96B-2C41-9443-BE65-E8963DC5F505}"/>
              </a:ext>
            </a:extLst>
          </p:cNvPr>
          <p:cNvSpPr txBox="1"/>
          <p:nvPr/>
        </p:nvSpPr>
        <p:spPr>
          <a:xfrm>
            <a:off x="5316419" y="5029788"/>
            <a:ext cx="24549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١٥٠٠</a:t>
            </a:r>
          </a:p>
        </p:txBody>
      </p:sp>
      <p:cxnSp>
        <p:nvCxnSpPr>
          <p:cNvPr id="44" name="رابط مستقيم 46">
            <a:extLst>
              <a:ext uri="{FF2B5EF4-FFF2-40B4-BE49-F238E27FC236}">
                <a16:creationId xmlns:a16="http://schemas.microsoft.com/office/drawing/2014/main" id="{CACE9CB0-043F-FA47-A626-0F9111293472}"/>
              </a:ext>
            </a:extLst>
          </p:cNvPr>
          <p:cNvCxnSpPr/>
          <p:nvPr/>
        </p:nvCxnSpPr>
        <p:spPr>
          <a:xfrm flipH="1">
            <a:off x="7184619" y="456696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7">
            <a:extLst>
              <a:ext uri="{FF2B5EF4-FFF2-40B4-BE49-F238E27FC236}">
                <a16:creationId xmlns:a16="http://schemas.microsoft.com/office/drawing/2014/main" id="{E74FCD3E-0648-AC41-A385-353169CAC5D9}"/>
              </a:ext>
            </a:extLst>
          </p:cNvPr>
          <p:cNvCxnSpPr/>
          <p:nvPr/>
        </p:nvCxnSpPr>
        <p:spPr>
          <a:xfrm flipH="1">
            <a:off x="5563495" y="4566961"/>
            <a:ext cx="97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8">
            <a:extLst>
              <a:ext uri="{FF2B5EF4-FFF2-40B4-BE49-F238E27FC236}">
                <a16:creationId xmlns:a16="http://schemas.microsoft.com/office/drawing/2014/main" id="{341BA3EE-BB92-A34D-8ECD-EFAFEBF1452A}"/>
              </a:ext>
            </a:extLst>
          </p:cNvPr>
          <p:cNvSpPr txBox="1"/>
          <p:nvPr/>
        </p:nvSpPr>
        <p:spPr>
          <a:xfrm>
            <a:off x="7118081" y="455360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٨٥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2EC6F3A-2B91-6646-9A68-1BC3C609FB8E}"/>
              </a:ext>
            </a:extLst>
          </p:cNvPr>
          <p:cNvSpPr txBox="1"/>
          <p:nvPr/>
        </p:nvSpPr>
        <p:spPr>
          <a:xfrm>
            <a:off x="5677359" y="455360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٨٥</a:t>
            </a:r>
          </a:p>
        </p:txBody>
      </p:sp>
      <p:cxnSp>
        <p:nvCxnSpPr>
          <p:cNvPr id="52" name="رابط مستقيم 50">
            <a:extLst>
              <a:ext uri="{FF2B5EF4-FFF2-40B4-BE49-F238E27FC236}">
                <a16:creationId xmlns:a16="http://schemas.microsoft.com/office/drawing/2014/main" id="{25CCB434-010F-D84C-817C-7D96189D6A7D}"/>
              </a:ext>
            </a:extLst>
          </p:cNvPr>
          <p:cNvCxnSpPr/>
          <p:nvPr/>
        </p:nvCxnSpPr>
        <p:spPr>
          <a:xfrm flipH="1">
            <a:off x="7522225" y="427283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1">
            <a:extLst>
              <a:ext uri="{FF2B5EF4-FFF2-40B4-BE49-F238E27FC236}">
                <a16:creationId xmlns:a16="http://schemas.microsoft.com/office/drawing/2014/main" id="{E42D25BD-F20D-9F49-B110-867B04D85A8D}"/>
              </a:ext>
            </a:extLst>
          </p:cNvPr>
          <p:cNvCxnSpPr/>
          <p:nvPr/>
        </p:nvCxnSpPr>
        <p:spPr>
          <a:xfrm flipH="1">
            <a:off x="7371382" y="468356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2">
            <a:extLst>
              <a:ext uri="{FF2B5EF4-FFF2-40B4-BE49-F238E27FC236}">
                <a16:creationId xmlns:a16="http://schemas.microsoft.com/office/drawing/2014/main" id="{B457A16F-64C8-D24C-AC67-4056E8DE7027}"/>
              </a:ext>
            </a:extLst>
          </p:cNvPr>
          <p:cNvSpPr txBox="1"/>
          <p:nvPr/>
        </p:nvSpPr>
        <p:spPr>
          <a:xfrm>
            <a:off x="5750491" y="5749868"/>
            <a:ext cx="2448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ثمن الجهاز الأصلي  =</a:t>
            </a:r>
          </a:p>
        </p:txBody>
      </p:sp>
      <p:sp>
        <p:nvSpPr>
          <p:cNvPr id="58" name="مربع نص 53">
            <a:extLst>
              <a:ext uri="{FF2B5EF4-FFF2-40B4-BE49-F238E27FC236}">
                <a16:creationId xmlns:a16="http://schemas.microsoft.com/office/drawing/2014/main" id="{B32D05A4-DAD9-2C49-8DD7-80B444EAC3E4}"/>
              </a:ext>
            </a:extLst>
          </p:cNvPr>
          <p:cNvSpPr txBox="1"/>
          <p:nvPr/>
        </p:nvSpPr>
        <p:spPr>
          <a:xfrm>
            <a:off x="4454347" y="5763231"/>
            <a:ext cx="1365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/>
              <a:t>١٥٠٠ </a:t>
            </a:r>
            <a:r>
              <a:rPr lang="ar-SA" sz="2400" b="1" dirty="0"/>
              <a:t>ريال</a:t>
            </a:r>
          </a:p>
        </p:txBody>
      </p:sp>
      <p:pic>
        <p:nvPicPr>
          <p:cNvPr id="60" name="Picture 2" descr="C:\Users\4D11~1\AppData\Local\Temp\SNAGHTML6bb2ffb8.PNG">
            <a:extLst>
              <a:ext uri="{FF2B5EF4-FFF2-40B4-BE49-F238E27FC236}">
                <a16:creationId xmlns:a16="http://schemas.microsoft.com/office/drawing/2014/main" id="{1D5B1B74-ED77-3C46-BD76-96FFA2DA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77" y="803369"/>
            <a:ext cx="44481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وسيلة شرح مستطيلة مستديرة الزوايا 54">
            <a:extLst>
              <a:ext uri="{FF2B5EF4-FFF2-40B4-BE49-F238E27FC236}">
                <a16:creationId xmlns:a16="http://schemas.microsoft.com/office/drawing/2014/main" id="{2CD09818-CA78-9C43-8CDE-AAEE29EAA8E1}"/>
              </a:ext>
            </a:extLst>
          </p:cNvPr>
          <p:cNvSpPr/>
          <p:nvPr/>
        </p:nvSpPr>
        <p:spPr>
          <a:xfrm>
            <a:off x="4238323" y="1605969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64" name="وسيلة شرح مستطيلة مستديرة الزوايا 55">
            <a:extLst>
              <a:ext uri="{FF2B5EF4-FFF2-40B4-BE49-F238E27FC236}">
                <a16:creationId xmlns:a16="http://schemas.microsoft.com/office/drawing/2014/main" id="{59F21D28-2645-B14F-96CE-1F8171C44BF9}"/>
              </a:ext>
            </a:extLst>
          </p:cNvPr>
          <p:cNvSpPr/>
          <p:nvPr/>
        </p:nvSpPr>
        <p:spPr>
          <a:xfrm>
            <a:off x="6110531" y="371033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66" name="وسيلة شرح مستطيلة مستديرة الزوايا 56">
            <a:extLst>
              <a:ext uri="{FF2B5EF4-FFF2-40B4-BE49-F238E27FC236}">
                <a16:creationId xmlns:a16="http://schemas.microsoft.com/office/drawing/2014/main" id="{EC0011B1-C302-644E-9EE9-E33ECE4A2BF0}"/>
              </a:ext>
            </a:extLst>
          </p:cNvPr>
          <p:cNvSpPr/>
          <p:nvPr/>
        </p:nvSpPr>
        <p:spPr>
          <a:xfrm>
            <a:off x="3014187" y="597857"/>
            <a:ext cx="810090" cy="586479"/>
          </a:xfrm>
          <a:prstGeom prst="wedgeRoundRectCallout">
            <a:avLst>
              <a:gd name="adj1" fmla="val 63375"/>
              <a:gd name="adj2" fmla="val 723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8" name="مربع نص 57">
            <a:extLst>
              <a:ext uri="{FF2B5EF4-FFF2-40B4-BE49-F238E27FC236}">
                <a16:creationId xmlns:a16="http://schemas.microsoft.com/office/drawing/2014/main" id="{B5AE1F5A-F817-2240-B0A1-5709CE74FCB6}"/>
              </a:ext>
            </a:extLst>
          </p:cNvPr>
          <p:cNvSpPr txBox="1"/>
          <p:nvPr/>
        </p:nvSpPr>
        <p:spPr>
          <a:xfrm>
            <a:off x="6818928" y="2479221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نسبة الشراء  =</a:t>
            </a:r>
          </a:p>
        </p:txBody>
      </p:sp>
      <p:sp>
        <p:nvSpPr>
          <p:cNvPr id="70" name="مربع نص 58">
            <a:extLst>
              <a:ext uri="{FF2B5EF4-FFF2-40B4-BE49-F238E27FC236}">
                <a16:creationId xmlns:a16="http://schemas.microsoft.com/office/drawing/2014/main" id="{8EE7AC74-EDB2-2146-A924-8F5D1F6ED11A}"/>
              </a:ext>
            </a:extLst>
          </p:cNvPr>
          <p:cNvSpPr txBox="1"/>
          <p:nvPr/>
        </p:nvSpPr>
        <p:spPr>
          <a:xfrm>
            <a:off x="4126535" y="2492584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٨٥٪</a:t>
            </a:r>
          </a:p>
        </p:txBody>
      </p:sp>
      <p:sp>
        <p:nvSpPr>
          <p:cNvPr id="72" name="مربع نص 59">
            <a:extLst>
              <a:ext uri="{FF2B5EF4-FFF2-40B4-BE49-F238E27FC236}">
                <a16:creationId xmlns:a16="http://schemas.microsoft.com/office/drawing/2014/main" id="{CF817BC4-D162-B249-8764-4BE9B8825F5B}"/>
              </a:ext>
            </a:extLst>
          </p:cNvPr>
          <p:cNvSpPr txBox="1"/>
          <p:nvPr/>
        </p:nvSpPr>
        <p:spPr>
          <a:xfrm>
            <a:off x="4958403" y="2478070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١٠٠٪ ــ ١٥٪  =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6DAE6C24-B82F-7047-91F4-69C5BB3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12" y="71926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F868A6-85CA-AD67-80BA-EC74644C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419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  <p:bldP spid="30" grpId="0" animBg="1"/>
      <p:bldP spid="32" grpId="0" animBg="1"/>
      <p:bldP spid="34" grpId="0" animBg="1"/>
      <p:bldP spid="36" grpId="0" animBg="1"/>
      <p:bldP spid="38" grpId="0"/>
      <p:bldP spid="40" grpId="0"/>
      <p:bldP spid="42" grpId="0"/>
      <p:bldP spid="48" grpId="0"/>
      <p:bldP spid="50" grpId="0"/>
      <p:bldP spid="56" grpId="0"/>
      <p:bldP spid="58" grpId="0"/>
      <p:bldP spid="62" grpId="0" animBg="1"/>
      <p:bldP spid="64" grpId="0" animBg="1"/>
      <p:bldP spid="66" grpId="0" animBg="1"/>
      <p:bldP spid="68" grpId="0"/>
      <p:bldP spid="70" grpId="0"/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CFDA0F96-3233-E14A-BA4D-3CC3C7CE4700}"/>
              </a:ext>
            </a:extLst>
          </p:cNvPr>
          <p:cNvSpPr/>
          <p:nvPr/>
        </p:nvSpPr>
        <p:spPr>
          <a:xfrm>
            <a:off x="3230211" y="536264"/>
            <a:ext cx="5156110" cy="172819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6DAE6C24-B82F-7047-91F4-69C5BB3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12" y="719265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1A0419F-51FF-9E44-AC5B-159C5929DD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9655"/>
          <a:stretch/>
        </p:blipFill>
        <p:spPr>
          <a:xfrm>
            <a:off x="3370188" y="844550"/>
            <a:ext cx="4910161" cy="1051616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1F8D1444-AE31-6141-876E-F052EC19C9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30" t="26077" b="53616"/>
          <a:stretch/>
        </p:blipFill>
        <p:spPr>
          <a:xfrm>
            <a:off x="4285476" y="2363272"/>
            <a:ext cx="4268023" cy="944904"/>
          </a:xfrm>
          <a:prstGeom prst="rect">
            <a:avLst/>
          </a:prstGeom>
        </p:spPr>
      </p:pic>
      <p:sp>
        <p:nvSpPr>
          <p:cNvPr id="62" name="وسيلة شرح مستطيلة مستديرة الزوايا 54">
            <a:extLst>
              <a:ext uri="{FF2B5EF4-FFF2-40B4-BE49-F238E27FC236}">
                <a16:creationId xmlns:a16="http://schemas.microsoft.com/office/drawing/2014/main" id="{2CD09818-CA78-9C43-8CDE-AAEE29EAA8E1}"/>
              </a:ext>
            </a:extLst>
          </p:cNvPr>
          <p:cNvSpPr/>
          <p:nvPr/>
        </p:nvSpPr>
        <p:spPr>
          <a:xfrm>
            <a:off x="3419232" y="56918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66" name="وسيلة شرح مستطيلة مستديرة الزوايا 56">
            <a:extLst>
              <a:ext uri="{FF2B5EF4-FFF2-40B4-BE49-F238E27FC236}">
                <a16:creationId xmlns:a16="http://schemas.microsoft.com/office/drawing/2014/main" id="{EC0011B1-C302-644E-9EE9-E33ECE4A2BF0}"/>
              </a:ext>
            </a:extLst>
          </p:cNvPr>
          <p:cNvSpPr/>
          <p:nvPr/>
        </p:nvSpPr>
        <p:spPr>
          <a:xfrm>
            <a:off x="2760217" y="953209"/>
            <a:ext cx="810090" cy="586479"/>
          </a:xfrm>
          <a:prstGeom prst="wedgeRoundRectCallout">
            <a:avLst>
              <a:gd name="adj1" fmla="val 63375"/>
              <a:gd name="adj2" fmla="val 723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64" name="وسيلة شرح مستطيلة مستديرة الزوايا 55">
            <a:extLst>
              <a:ext uri="{FF2B5EF4-FFF2-40B4-BE49-F238E27FC236}">
                <a16:creationId xmlns:a16="http://schemas.microsoft.com/office/drawing/2014/main" id="{59F21D28-2645-B14F-96CE-1F8171C44BF9}"/>
              </a:ext>
            </a:extLst>
          </p:cNvPr>
          <p:cNvSpPr/>
          <p:nvPr/>
        </p:nvSpPr>
        <p:spPr>
          <a:xfrm>
            <a:off x="5690050" y="53758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32" name="سهم مخطط إلى اليمين 40">
            <a:extLst>
              <a:ext uri="{FF2B5EF4-FFF2-40B4-BE49-F238E27FC236}">
                <a16:creationId xmlns:a16="http://schemas.microsoft.com/office/drawing/2014/main" id="{DFD00976-5A67-764D-B597-0E5DA1C7D8D0}"/>
              </a:ext>
            </a:extLst>
          </p:cNvPr>
          <p:cNvSpPr/>
          <p:nvPr/>
        </p:nvSpPr>
        <p:spPr>
          <a:xfrm rot="12376438">
            <a:off x="6793789" y="257736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9">
            <a:extLst>
              <a:ext uri="{FF2B5EF4-FFF2-40B4-BE49-F238E27FC236}">
                <a16:creationId xmlns:a16="http://schemas.microsoft.com/office/drawing/2014/main" id="{A23CACCE-281D-2748-BEF1-3EC890429A3B}"/>
              </a:ext>
            </a:extLst>
          </p:cNvPr>
          <p:cNvSpPr/>
          <p:nvPr/>
        </p:nvSpPr>
        <p:spPr>
          <a:xfrm rot="9694707">
            <a:off x="6823440" y="257736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سهم مخطط إلى اليمين 41">
            <a:extLst>
              <a:ext uri="{FF2B5EF4-FFF2-40B4-BE49-F238E27FC236}">
                <a16:creationId xmlns:a16="http://schemas.microsoft.com/office/drawing/2014/main" id="{36A8813A-4302-3F47-A242-02D78B03F7F1}"/>
              </a:ext>
            </a:extLst>
          </p:cNvPr>
          <p:cNvSpPr/>
          <p:nvPr/>
        </p:nvSpPr>
        <p:spPr>
          <a:xfrm rot="10800000">
            <a:off x="5298694" y="252217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42">
            <a:extLst>
              <a:ext uri="{FF2B5EF4-FFF2-40B4-BE49-F238E27FC236}">
                <a16:creationId xmlns:a16="http://schemas.microsoft.com/office/drawing/2014/main" id="{A95BE07B-DFB8-B144-A390-568809842EE5}"/>
              </a:ext>
            </a:extLst>
          </p:cNvPr>
          <p:cNvSpPr/>
          <p:nvPr/>
        </p:nvSpPr>
        <p:spPr>
          <a:xfrm rot="10800000">
            <a:off x="5318471" y="289574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26">
            <a:extLst>
              <a:ext uri="{FF2B5EF4-FFF2-40B4-BE49-F238E27FC236}">
                <a16:creationId xmlns:a16="http://schemas.microsoft.com/office/drawing/2014/main" id="{BE9EECCB-5D18-164A-B658-FEC87CD1D199}"/>
              </a:ext>
            </a:extLst>
          </p:cNvPr>
          <p:cNvSpPr txBox="1"/>
          <p:nvPr/>
        </p:nvSpPr>
        <p:spPr>
          <a:xfrm>
            <a:off x="4273074" y="2434077"/>
            <a:ext cx="978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 ك</a:t>
            </a:r>
          </a:p>
        </p:txBody>
      </p:sp>
      <p:sp>
        <p:nvSpPr>
          <p:cNvPr id="38" name="مربع نص 43">
            <a:extLst>
              <a:ext uri="{FF2B5EF4-FFF2-40B4-BE49-F238E27FC236}">
                <a16:creationId xmlns:a16="http://schemas.microsoft.com/office/drawing/2014/main" id="{720E23ED-AE3C-AB4C-93F3-4F993388AA5C}"/>
              </a:ext>
            </a:extLst>
          </p:cNvPr>
          <p:cNvSpPr txBox="1"/>
          <p:nvPr/>
        </p:nvSpPr>
        <p:spPr>
          <a:xfrm>
            <a:off x="4237690" y="2769721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٢٠٠</a:t>
            </a:r>
          </a:p>
        </p:txBody>
      </p:sp>
      <p:cxnSp>
        <p:nvCxnSpPr>
          <p:cNvPr id="52" name="رابط مستقيم 50">
            <a:extLst>
              <a:ext uri="{FF2B5EF4-FFF2-40B4-BE49-F238E27FC236}">
                <a16:creationId xmlns:a16="http://schemas.microsoft.com/office/drawing/2014/main" id="{25CCB434-010F-D84C-817C-7D96189D6A7D}"/>
              </a:ext>
            </a:extLst>
          </p:cNvPr>
          <p:cNvCxnSpPr/>
          <p:nvPr/>
        </p:nvCxnSpPr>
        <p:spPr>
          <a:xfrm flipH="1">
            <a:off x="7702321" y="423431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8">
            <a:extLst>
              <a:ext uri="{FF2B5EF4-FFF2-40B4-BE49-F238E27FC236}">
                <a16:creationId xmlns:a16="http://schemas.microsoft.com/office/drawing/2014/main" id="{341BA3EE-BB92-A34D-8ECD-EFAFEBF1452A}"/>
              </a:ext>
            </a:extLst>
          </p:cNvPr>
          <p:cNvSpPr txBox="1"/>
          <p:nvPr/>
        </p:nvSpPr>
        <p:spPr>
          <a:xfrm>
            <a:off x="7421984" y="411112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2EC6F3A-2B91-6646-9A68-1BC3C609FB8E}"/>
              </a:ext>
            </a:extLst>
          </p:cNvPr>
          <p:cNvSpPr txBox="1"/>
          <p:nvPr/>
        </p:nvSpPr>
        <p:spPr>
          <a:xfrm>
            <a:off x="7400710" y="441499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٢٥</a:t>
            </a:r>
          </a:p>
        </p:txBody>
      </p:sp>
      <p:cxnSp>
        <p:nvCxnSpPr>
          <p:cNvPr id="44" name="رابط مستقيم 46">
            <a:extLst>
              <a:ext uri="{FF2B5EF4-FFF2-40B4-BE49-F238E27FC236}">
                <a16:creationId xmlns:a16="http://schemas.microsoft.com/office/drawing/2014/main" id="{CACE9CB0-043F-FA47-A626-0F9111293472}"/>
              </a:ext>
            </a:extLst>
          </p:cNvPr>
          <p:cNvCxnSpPr/>
          <p:nvPr/>
        </p:nvCxnSpPr>
        <p:spPr>
          <a:xfrm flipH="1">
            <a:off x="7596349" y="443996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1">
            <a:extLst>
              <a:ext uri="{FF2B5EF4-FFF2-40B4-BE49-F238E27FC236}">
                <a16:creationId xmlns:a16="http://schemas.microsoft.com/office/drawing/2014/main" id="{E42D25BD-F20D-9F49-B110-867B04D85A8D}"/>
              </a:ext>
            </a:extLst>
          </p:cNvPr>
          <p:cNvCxnSpPr/>
          <p:nvPr/>
        </p:nvCxnSpPr>
        <p:spPr>
          <a:xfrm flipH="1">
            <a:off x="7626718" y="455187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صورة 48">
            <a:extLst>
              <a:ext uri="{FF2B5EF4-FFF2-40B4-BE49-F238E27FC236}">
                <a16:creationId xmlns:a16="http://schemas.microsoft.com/office/drawing/2014/main" id="{966D616A-0F81-9547-8194-68BC8FC511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365" t="46564" b="42963"/>
          <a:stretch/>
        </p:blipFill>
        <p:spPr>
          <a:xfrm>
            <a:off x="5203194" y="3528912"/>
            <a:ext cx="2853485" cy="487312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4838E5E5-C575-B44E-B579-F2CB37DAEB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548" t="61479" r="16106" b="25107"/>
          <a:stretch/>
        </p:blipFill>
        <p:spPr>
          <a:xfrm>
            <a:off x="5960629" y="4100423"/>
            <a:ext cx="1495552" cy="624178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F67A05F5-F6BA-1847-9638-D0C0883727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960" t="78183" r="11972" b="1380"/>
          <a:stretch/>
        </p:blipFill>
        <p:spPr>
          <a:xfrm>
            <a:off x="5738163" y="5114606"/>
            <a:ext cx="2414016" cy="950969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6F33A7D-2D20-8307-DF67-B788FA9B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60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" grpId="0" animBg="1"/>
      <p:bldP spid="66" grpId="0" animBg="1"/>
      <p:bldP spid="64" grpId="0" animBg="1"/>
      <p:bldP spid="32" grpId="0" animBg="1"/>
      <p:bldP spid="30" grpId="0" animBg="1"/>
      <p:bldP spid="34" grpId="0" animBg="1"/>
      <p:bldP spid="36" grpId="0" animBg="1"/>
      <p:bldP spid="17" grpId="0"/>
      <p:bldP spid="38" grpId="0"/>
      <p:bldP spid="48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 عمودي 3">
            <a:extLst>
              <a:ext uri="{FF2B5EF4-FFF2-40B4-BE49-F238E27FC236}">
                <a16:creationId xmlns:a16="http://schemas.microsoft.com/office/drawing/2014/main" id="{5215721C-1F44-DC4E-9C9A-8ABCF311EB5A}"/>
              </a:ext>
            </a:extLst>
          </p:cNvPr>
          <p:cNvSpPr/>
          <p:nvPr/>
        </p:nvSpPr>
        <p:spPr>
          <a:xfrm>
            <a:off x="2992352" y="2290967"/>
            <a:ext cx="6264696" cy="413474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AF7FEE8A-75B7-F642-994B-1B00F55EC1C4}"/>
              </a:ext>
            </a:extLst>
          </p:cNvPr>
          <p:cNvSpPr txBox="1"/>
          <p:nvPr/>
        </p:nvSpPr>
        <p:spPr>
          <a:xfrm>
            <a:off x="5080584" y="2969326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 ن</a:t>
            </a:r>
          </a:p>
        </p:txBody>
      </p:sp>
      <p:grpSp>
        <p:nvGrpSpPr>
          <p:cNvPr id="5" name="مجموعة 1">
            <a:extLst>
              <a:ext uri="{FF2B5EF4-FFF2-40B4-BE49-F238E27FC236}">
                <a16:creationId xmlns:a16="http://schemas.microsoft.com/office/drawing/2014/main" id="{18BF8EB8-4FB4-F143-9A19-EEFA7DDF9F81}"/>
              </a:ext>
            </a:extLst>
          </p:cNvPr>
          <p:cNvGrpSpPr/>
          <p:nvPr/>
        </p:nvGrpSpPr>
        <p:grpSpPr>
          <a:xfrm>
            <a:off x="6520744" y="2954812"/>
            <a:ext cx="1855781" cy="901282"/>
            <a:chOff x="5004048" y="2796701"/>
            <a:chExt cx="1855781" cy="901282"/>
          </a:xfrm>
        </p:grpSpPr>
        <p:grpSp>
          <p:nvGrpSpPr>
            <p:cNvPr id="16" name="مجموعة 9">
              <a:extLst>
                <a:ext uri="{FF2B5EF4-FFF2-40B4-BE49-F238E27FC236}">
                  <a16:creationId xmlns:a16="http://schemas.microsoft.com/office/drawing/2014/main" id="{4807380A-52BE-D547-AB4D-A2B57EAE00A0}"/>
                </a:ext>
              </a:extLst>
            </p:cNvPr>
            <p:cNvGrpSpPr/>
            <p:nvPr/>
          </p:nvGrpSpPr>
          <p:grpSpPr>
            <a:xfrm>
              <a:off x="5544912" y="2862471"/>
              <a:ext cx="1314917" cy="835512"/>
              <a:chOff x="5405581" y="4225284"/>
              <a:chExt cx="1314917" cy="835512"/>
            </a:xfrm>
          </p:grpSpPr>
          <p:sp>
            <p:nvSpPr>
              <p:cNvPr id="21" name="مربع نص 10">
                <a:extLst>
                  <a:ext uri="{FF2B5EF4-FFF2-40B4-BE49-F238E27FC236}">
                    <a16:creationId xmlns:a16="http://schemas.microsoft.com/office/drawing/2014/main" id="{3778B15A-E367-D049-ACAD-0292ECB8A381}"/>
                  </a:ext>
                </a:extLst>
              </p:cNvPr>
              <p:cNvSpPr txBox="1"/>
              <p:nvPr/>
            </p:nvSpPr>
            <p:spPr>
              <a:xfrm>
                <a:off x="5909637" y="4225284"/>
                <a:ext cx="78567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٢٤</a:t>
                </a:r>
              </a:p>
            </p:txBody>
          </p:sp>
          <p:sp>
            <p:nvSpPr>
              <p:cNvPr id="22" name="مربع نص 11">
                <a:extLst>
                  <a:ext uri="{FF2B5EF4-FFF2-40B4-BE49-F238E27FC236}">
                    <a16:creationId xmlns:a16="http://schemas.microsoft.com/office/drawing/2014/main" id="{19F81CC1-9B36-7246-9313-CA9E6A4FD1A8}"/>
                  </a:ext>
                </a:extLst>
              </p:cNvPr>
              <p:cNvSpPr txBox="1"/>
              <p:nvPr/>
            </p:nvSpPr>
            <p:spPr>
              <a:xfrm>
                <a:off x="6000418" y="4599131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cxnSp>
            <p:nvCxnSpPr>
              <p:cNvPr id="23" name="رابط مستقيم 12">
                <a:extLst>
                  <a:ext uri="{FF2B5EF4-FFF2-40B4-BE49-F238E27FC236}">
                    <a16:creationId xmlns:a16="http://schemas.microsoft.com/office/drawing/2014/main" id="{482938BB-CFA3-8147-9982-2258ABC3C41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26">
                <a:extLst>
                  <a:ext uri="{FF2B5EF4-FFF2-40B4-BE49-F238E27FC236}">
                    <a16:creationId xmlns:a16="http://schemas.microsoft.com/office/drawing/2014/main" id="{CD381BC5-DE10-F549-9EA3-EB7132907C19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27">
              <a:extLst>
                <a:ext uri="{FF2B5EF4-FFF2-40B4-BE49-F238E27FC236}">
                  <a16:creationId xmlns:a16="http://schemas.microsoft.com/office/drawing/2014/main" id="{614F35CB-EE40-384A-86D1-AFCCF6598DCC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18" name="مربع نص 28">
                <a:extLst>
                  <a:ext uri="{FF2B5EF4-FFF2-40B4-BE49-F238E27FC236}">
                    <a16:creationId xmlns:a16="http://schemas.microsoft.com/office/drawing/2014/main" id="{A4B5EF9A-6684-5A49-A354-9B3B1C89751B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19" name="مربع نص 29">
                <a:extLst>
                  <a:ext uri="{FF2B5EF4-FFF2-40B4-BE49-F238E27FC236}">
                    <a16:creationId xmlns:a16="http://schemas.microsoft.com/office/drawing/2014/main" id="{0DEDB908-F9FE-FC4F-A21F-BCBDA5852C44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0" name="رابط مستقيم 30">
                <a:extLst>
                  <a:ext uri="{FF2B5EF4-FFF2-40B4-BE49-F238E27FC236}">
                    <a16:creationId xmlns:a16="http://schemas.microsoft.com/office/drawing/2014/main" id="{F066D620-6656-E64D-BDD5-4942864F76D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">
            <a:extLst>
              <a:ext uri="{FF2B5EF4-FFF2-40B4-BE49-F238E27FC236}">
                <a16:creationId xmlns:a16="http://schemas.microsoft.com/office/drawing/2014/main" id="{B7CD157B-ED46-8F41-B244-A0AECDC60C19}"/>
              </a:ext>
            </a:extLst>
          </p:cNvPr>
          <p:cNvSpPr/>
          <p:nvPr/>
        </p:nvSpPr>
        <p:spPr>
          <a:xfrm rot="9694707">
            <a:off x="7178180" y="323462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33">
            <a:extLst>
              <a:ext uri="{FF2B5EF4-FFF2-40B4-BE49-F238E27FC236}">
                <a16:creationId xmlns:a16="http://schemas.microsoft.com/office/drawing/2014/main" id="{2C1695CF-BAE5-2747-9D15-48DABC8EA0F8}"/>
              </a:ext>
            </a:extLst>
          </p:cNvPr>
          <p:cNvSpPr/>
          <p:nvPr/>
        </p:nvSpPr>
        <p:spPr>
          <a:xfrm rot="12376438">
            <a:off x="7115647" y="32376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36">
            <a:extLst>
              <a:ext uri="{FF2B5EF4-FFF2-40B4-BE49-F238E27FC236}">
                <a16:creationId xmlns:a16="http://schemas.microsoft.com/office/drawing/2014/main" id="{5816779F-9286-BB49-B3F2-E221D39B1148}"/>
              </a:ext>
            </a:extLst>
          </p:cNvPr>
          <p:cNvSpPr/>
          <p:nvPr/>
        </p:nvSpPr>
        <p:spPr>
          <a:xfrm rot="10800000">
            <a:off x="5983730" y="309351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37">
            <a:extLst>
              <a:ext uri="{FF2B5EF4-FFF2-40B4-BE49-F238E27FC236}">
                <a16:creationId xmlns:a16="http://schemas.microsoft.com/office/drawing/2014/main" id="{355DF913-3681-F642-89DD-FE8A816524C2}"/>
              </a:ext>
            </a:extLst>
          </p:cNvPr>
          <p:cNvSpPr/>
          <p:nvPr/>
        </p:nvSpPr>
        <p:spPr>
          <a:xfrm rot="10800000">
            <a:off x="5983729" y="341591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CA6723F2-8304-BE42-B2F0-1B6F245DEB63}"/>
              </a:ext>
            </a:extLst>
          </p:cNvPr>
          <p:cNvSpPr txBox="1"/>
          <p:nvPr/>
        </p:nvSpPr>
        <p:spPr>
          <a:xfrm>
            <a:off x="4967572" y="3299749"/>
            <a:ext cx="9051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٢٤٠٠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C94583DC-41E0-B042-94DB-24B227A277FA}"/>
              </a:ext>
            </a:extLst>
          </p:cNvPr>
          <p:cNvSpPr txBox="1"/>
          <p:nvPr/>
        </p:nvSpPr>
        <p:spPr>
          <a:xfrm>
            <a:off x="6045717" y="4012895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 ن  =  ٢٤٠٠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27BE3CD3-2C1C-804A-A905-449CFB707DF9}"/>
              </a:ext>
            </a:extLst>
          </p:cNvPr>
          <p:cNvSpPr txBox="1"/>
          <p:nvPr/>
        </p:nvSpPr>
        <p:spPr>
          <a:xfrm>
            <a:off x="6045716" y="491354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  =  ٤٠</a:t>
            </a:r>
          </a:p>
        </p:txBody>
      </p:sp>
      <p:cxnSp>
        <p:nvCxnSpPr>
          <p:cNvPr id="40" name="رابط مستقيم 5">
            <a:extLst>
              <a:ext uri="{FF2B5EF4-FFF2-40B4-BE49-F238E27FC236}">
                <a16:creationId xmlns:a16="http://schemas.microsoft.com/office/drawing/2014/main" id="{18E71AE6-34A6-8C40-8B52-DA3F9D78A419}"/>
              </a:ext>
            </a:extLst>
          </p:cNvPr>
          <p:cNvCxnSpPr/>
          <p:nvPr/>
        </p:nvCxnSpPr>
        <p:spPr>
          <a:xfrm flipH="1">
            <a:off x="7399587" y="445071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25">
            <a:extLst>
              <a:ext uri="{FF2B5EF4-FFF2-40B4-BE49-F238E27FC236}">
                <a16:creationId xmlns:a16="http://schemas.microsoft.com/office/drawing/2014/main" id="{6D95FCDB-F725-AE43-BFC8-1D9FEA2E122D}"/>
              </a:ext>
            </a:extLst>
          </p:cNvPr>
          <p:cNvCxnSpPr/>
          <p:nvPr/>
        </p:nvCxnSpPr>
        <p:spPr>
          <a:xfrm flipH="1">
            <a:off x="6319234" y="445071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818C501B-F253-2149-9DDE-4C6E8AF0E8DB}"/>
              </a:ext>
            </a:extLst>
          </p:cNvPr>
          <p:cNvSpPr txBox="1"/>
          <p:nvPr/>
        </p:nvSpPr>
        <p:spPr>
          <a:xfrm>
            <a:off x="7333049" y="443736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</a:t>
            </a:r>
          </a:p>
        </p:txBody>
      </p:sp>
      <p:sp>
        <p:nvSpPr>
          <p:cNvPr id="46" name="مربع نص 32">
            <a:extLst>
              <a:ext uri="{FF2B5EF4-FFF2-40B4-BE49-F238E27FC236}">
                <a16:creationId xmlns:a16="http://schemas.microsoft.com/office/drawing/2014/main" id="{D741F3CB-66C1-8D44-ACD9-7446477E90CC}"/>
              </a:ext>
            </a:extLst>
          </p:cNvPr>
          <p:cNvSpPr txBox="1"/>
          <p:nvPr/>
        </p:nvSpPr>
        <p:spPr>
          <a:xfrm>
            <a:off x="6230351" y="443736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٦٠</a:t>
            </a:r>
          </a:p>
        </p:txBody>
      </p:sp>
      <p:cxnSp>
        <p:nvCxnSpPr>
          <p:cNvPr id="48" name="رابط مستقيم 8">
            <a:extLst>
              <a:ext uri="{FF2B5EF4-FFF2-40B4-BE49-F238E27FC236}">
                <a16:creationId xmlns:a16="http://schemas.microsoft.com/office/drawing/2014/main" id="{DFC953E6-C221-7D4D-A97D-D5AF26A9092D}"/>
              </a:ext>
            </a:extLst>
          </p:cNvPr>
          <p:cNvCxnSpPr/>
          <p:nvPr/>
        </p:nvCxnSpPr>
        <p:spPr>
          <a:xfrm flipH="1">
            <a:off x="7570587" y="416971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34">
            <a:extLst>
              <a:ext uri="{FF2B5EF4-FFF2-40B4-BE49-F238E27FC236}">
                <a16:creationId xmlns:a16="http://schemas.microsoft.com/office/drawing/2014/main" id="{E11C3B59-60BE-0B4F-A880-125C21619608}"/>
              </a:ext>
            </a:extLst>
          </p:cNvPr>
          <p:cNvCxnSpPr/>
          <p:nvPr/>
        </p:nvCxnSpPr>
        <p:spPr>
          <a:xfrm flipH="1">
            <a:off x="7554705" y="452779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35">
            <a:extLst>
              <a:ext uri="{FF2B5EF4-FFF2-40B4-BE49-F238E27FC236}">
                <a16:creationId xmlns:a16="http://schemas.microsoft.com/office/drawing/2014/main" id="{8B36246A-09CF-B44F-89FD-4EB5CFD755B5}"/>
              </a:ext>
            </a:extLst>
          </p:cNvPr>
          <p:cNvSpPr txBox="1"/>
          <p:nvPr/>
        </p:nvSpPr>
        <p:spPr>
          <a:xfrm>
            <a:off x="6230351" y="5633622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النسبة المئوية  =</a:t>
            </a:r>
          </a:p>
        </p:txBody>
      </p:sp>
      <p:sp>
        <p:nvSpPr>
          <p:cNvPr id="54" name="مربع نص 41">
            <a:extLst>
              <a:ext uri="{FF2B5EF4-FFF2-40B4-BE49-F238E27FC236}">
                <a16:creationId xmlns:a16="http://schemas.microsoft.com/office/drawing/2014/main" id="{62D36C36-F862-DF4A-A948-9913B0AD6A00}"/>
              </a:ext>
            </a:extLst>
          </p:cNvPr>
          <p:cNvSpPr txBox="1"/>
          <p:nvPr/>
        </p:nvSpPr>
        <p:spPr>
          <a:xfrm>
            <a:off x="5325074" y="5646985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٤٠٪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410BE4A7-9D24-7A4C-A0C2-FA4D3DDC67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0045"/>
          <a:stretch/>
        </p:blipFill>
        <p:spPr>
          <a:xfrm>
            <a:off x="4056373" y="1279707"/>
            <a:ext cx="4434499" cy="1023845"/>
          </a:xfrm>
          <a:prstGeom prst="rect">
            <a:avLst/>
          </a:prstGeom>
        </p:spPr>
      </p:pic>
      <p:sp>
        <p:nvSpPr>
          <p:cNvPr id="60" name="وسيلة شرح مستطيلة مستديرة الزوايا 44">
            <a:extLst>
              <a:ext uri="{FF2B5EF4-FFF2-40B4-BE49-F238E27FC236}">
                <a16:creationId xmlns:a16="http://schemas.microsoft.com/office/drawing/2014/main" id="{58E432FC-DBE6-B948-942D-504A5AE6B163}"/>
              </a:ext>
            </a:extLst>
          </p:cNvPr>
          <p:cNvSpPr/>
          <p:nvPr/>
        </p:nvSpPr>
        <p:spPr>
          <a:xfrm>
            <a:off x="3726763" y="894698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؟؟؟</a:t>
            </a:r>
          </a:p>
        </p:txBody>
      </p:sp>
      <p:sp>
        <p:nvSpPr>
          <p:cNvPr id="56" name="وسيلة شرح مستطيلة مستديرة الزوايا 42">
            <a:extLst>
              <a:ext uri="{FF2B5EF4-FFF2-40B4-BE49-F238E27FC236}">
                <a16:creationId xmlns:a16="http://schemas.microsoft.com/office/drawing/2014/main" id="{1CC28AFA-F945-004A-8A37-E2941C03D743}"/>
              </a:ext>
            </a:extLst>
          </p:cNvPr>
          <p:cNvSpPr/>
          <p:nvPr/>
        </p:nvSpPr>
        <p:spPr>
          <a:xfrm>
            <a:off x="5762406" y="475062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58" name="وسيلة شرح مستطيلة مستديرة الزوايا 43">
            <a:extLst>
              <a:ext uri="{FF2B5EF4-FFF2-40B4-BE49-F238E27FC236}">
                <a16:creationId xmlns:a16="http://schemas.microsoft.com/office/drawing/2014/main" id="{57EBC88C-C236-AA43-AE86-51384A992610}"/>
              </a:ext>
            </a:extLst>
          </p:cNvPr>
          <p:cNvSpPr/>
          <p:nvPr/>
        </p:nvSpPr>
        <p:spPr>
          <a:xfrm>
            <a:off x="7016602" y="561999"/>
            <a:ext cx="810090" cy="586479"/>
          </a:xfrm>
          <a:prstGeom prst="wedgeRoundRectCallout">
            <a:avLst>
              <a:gd name="adj1" fmla="val 418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95D42B1-B5D8-5003-6439-408B1CF7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56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2" grpId="0"/>
      <p:bldP spid="54" grpId="0"/>
      <p:bldP spid="60" grpId="0" animBg="1"/>
      <p:bldP spid="56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تمرير عمودي 3">
            <a:extLst>
              <a:ext uri="{FF2B5EF4-FFF2-40B4-BE49-F238E27FC236}">
                <a16:creationId xmlns:a16="http://schemas.microsoft.com/office/drawing/2014/main" id="{5CC72732-A08B-6543-BEA8-9EDC187F1453}"/>
              </a:ext>
            </a:extLst>
          </p:cNvPr>
          <p:cNvSpPr/>
          <p:nvPr/>
        </p:nvSpPr>
        <p:spPr>
          <a:xfrm>
            <a:off x="3187402" y="2273969"/>
            <a:ext cx="6003667" cy="4134743"/>
          </a:xfrm>
          <a:prstGeom prst="verticalScroll">
            <a:avLst/>
          </a:prstGeom>
          <a:solidFill>
            <a:srgbClr val="FA8B78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مربع نص 34">
            <a:extLst>
              <a:ext uri="{FF2B5EF4-FFF2-40B4-BE49-F238E27FC236}">
                <a16:creationId xmlns:a16="http://schemas.microsoft.com/office/drawing/2014/main" id="{A17945B1-B900-C245-9115-0A82C640AD6F}"/>
              </a:ext>
            </a:extLst>
          </p:cNvPr>
          <p:cNvSpPr txBox="1"/>
          <p:nvPr/>
        </p:nvSpPr>
        <p:spPr>
          <a:xfrm>
            <a:off x="4726574" y="3024336"/>
            <a:ext cx="1167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 ك</a:t>
            </a:r>
          </a:p>
        </p:txBody>
      </p:sp>
      <p:grpSp>
        <p:nvGrpSpPr>
          <p:cNvPr id="32" name="مجموعة 35">
            <a:extLst>
              <a:ext uri="{FF2B5EF4-FFF2-40B4-BE49-F238E27FC236}">
                <a16:creationId xmlns:a16="http://schemas.microsoft.com/office/drawing/2014/main" id="{F11A9DFB-FB0E-EA46-9931-6A711390AB18}"/>
              </a:ext>
            </a:extLst>
          </p:cNvPr>
          <p:cNvGrpSpPr/>
          <p:nvPr/>
        </p:nvGrpSpPr>
        <p:grpSpPr>
          <a:xfrm>
            <a:off x="6426597" y="3019024"/>
            <a:ext cx="1801365" cy="797235"/>
            <a:chOff x="4930875" y="2805903"/>
            <a:chExt cx="1801365" cy="797235"/>
          </a:xfrm>
        </p:grpSpPr>
        <p:grpSp>
          <p:nvGrpSpPr>
            <p:cNvPr id="23" name="مجموعة 58">
              <a:extLst>
                <a:ext uri="{FF2B5EF4-FFF2-40B4-BE49-F238E27FC236}">
                  <a16:creationId xmlns:a16="http://schemas.microsoft.com/office/drawing/2014/main" id="{1065ED4B-4870-D041-AC89-9ED3ABBBC508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8" name="مربع نص 63">
                <a:extLst>
                  <a:ext uri="{FF2B5EF4-FFF2-40B4-BE49-F238E27FC236}">
                    <a16:creationId xmlns:a16="http://schemas.microsoft.com/office/drawing/2014/main" id="{67EC7FDB-3DD8-674A-AFFF-EA953FD14D10}"/>
                  </a:ext>
                </a:extLst>
              </p:cNvPr>
              <p:cNvSpPr txBox="1"/>
              <p:nvPr/>
            </p:nvSpPr>
            <p:spPr>
              <a:xfrm>
                <a:off x="5959351" y="4168716"/>
                <a:ext cx="56448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algn="ctr" defTabSz="914400" rtl="0" eaLnBrk="1" latinLnBrk="0" hangingPunct="1"/>
                <a:r>
                  <a:rPr lang="ar-SA" sz="2400" b="1" dirty="0"/>
                  <a:t>٥١</a:t>
                </a:r>
              </a:p>
            </p:txBody>
          </p:sp>
          <p:sp>
            <p:nvSpPr>
              <p:cNvPr id="29" name="مربع نص 64">
                <a:extLst>
                  <a:ext uri="{FF2B5EF4-FFF2-40B4-BE49-F238E27FC236}">
                    <a16:creationId xmlns:a16="http://schemas.microsoft.com/office/drawing/2014/main" id="{6CFD9FE6-1CBD-444D-A15A-725F57F9AD4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30" name="رابط مستقيم 65">
                <a:extLst>
                  <a:ext uri="{FF2B5EF4-FFF2-40B4-BE49-F238E27FC236}">
                    <a16:creationId xmlns:a16="http://schemas.microsoft.com/office/drawing/2014/main" id="{B8CCB3D9-F640-2842-A8AB-78A83F17C5D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مربع نص 66">
                <a:extLst>
                  <a:ext uri="{FF2B5EF4-FFF2-40B4-BE49-F238E27FC236}">
                    <a16:creationId xmlns:a16="http://schemas.microsoft.com/office/drawing/2014/main" id="{2CD96D0D-C74B-9F49-A832-F1F2962EF16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4" name="مجموعة 59">
              <a:extLst>
                <a:ext uri="{FF2B5EF4-FFF2-40B4-BE49-F238E27FC236}">
                  <a16:creationId xmlns:a16="http://schemas.microsoft.com/office/drawing/2014/main" id="{568D5FD2-DF5F-C64E-8B0C-DA0A2E292199}"/>
                </a:ext>
              </a:extLst>
            </p:cNvPr>
            <p:cNvGrpSpPr/>
            <p:nvPr/>
          </p:nvGrpSpPr>
          <p:grpSpPr>
            <a:xfrm>
              <a:off x="4930875" y="2811215"/>
              <a:ext cx="793253" cy="791923"/>
              <a:chOff x="5799656" y="4174028"/>
              <a:chExt cx="793253" cy="791923"/>
            </a:xfrm>
          </p:grpSpPr>
          <p:sp>
            <p:nvSpPr>
              <p:cNvPr id="25" name="مربع نص 60">
                <a:extLst>
                  <a:ext uri="{FF2B5EF4-FFF2-40B4-BE49-F238E27FC236}">
                    <a16:creationId xmlns:a16="http://schemas.microsoft.com/office/drawing/2014/main" id="{EF9A8348-C83F-3D46-B81D-33A9F6BF8B42}"/>
                  </a:ext>
                </a:extLst>
              </p:cNvPr>
              <p:cNvSpPr txBox="1"/>
              <p:nvPr/>
            </p:nvSpPr>
            <p:spPr>
              <a:xfrm>
                <a:off x="5799656" y="4174028"/>
                <a:ext cx="79325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٧٥</a:t>
                </a:r>
              </a:p>
            </p:txBody>
          </p:sp>
          <p:sp>
            <p:nvSpPr>
              <p:cNvPr id="26" name="مربع نص 61">
                <a:extLst>
                  <a:ext uri="{FF2B5EF4-FFF2-40B4-BE49-F238E27FC236}">
                    <a16:creationId xmlns:a16="http://schemas.microsoft.com/office/drawing/2014/main" id="{1442A496-A852-614C-86AA-D0C3EE9745F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27" name="رابط مستقيم 62">
                <a:extLst>
                  <a:ext uri="{FF2B5EF4-FFF2-40B4-BE49-F238E27FC236}">
                    <a16:creationId xmlns:a16="http://schemas.microsoft.com/office/drawing/2014/main" id="{9E073AAA-1AE0-604A-AD7A-5AD72C4BFE59}"/>
                  </a:ext>
                </a:extLst>
              </p:cNvPr>
              <p:cNvCxnSpPr/>
              <p:nvPr/>
            </p:nvCxnSpPr>
            <p:spPr>
              <a:xfrm flipH="1">
                <a:off x="5944837" y="4567067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سهم مخطط إلى اليمين 67">
            <a:extLst>
              <a:ext uri="{FF2B5EF4-FFF2-40B4-BE49-F238E27FC236}">
                <a16:creationId xmlns:a16="http://schemas.microsoft.com/office/drawing/2014/main" id="{811AF4DA-4FF3-AF42-9F7B-38906048C313}"/>
              </a:ext>
            </a:extLst>
          </p:cNvPr>
          <p:cNvSpPr/>
          <p:nvPr/>
        </p:nvSpPr>
        <p:spPr>
          <a:xfrm rot="9694707">
            <a:off x="7157206" y="328963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مخطط إلى اليمين 68">
            <a:extLst>
              <a:ext uri="{FF2B5EF4-FFF2-40B4-BE49-F238E27FC236}">
                <a16:creationId xmlns:a16="http://schemas.microsoft.com/office/drawing/2014/main" id="{C4E84A71-2067-264B-BE48-691F6330003A}"/>
              </a:ext>
            </a:extLst>
          </p:cNvPr>
          <p:cNvSpPr/>
          <p:nvPr/>
        </p:nvSpPr>
        <p:spPr>
          <a:xfrm rot="12376438">
            <a:off x="7094673" y="329265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سهم مخطط إلى اليمين 69">
            <a:extLst>
              <a:ext uri="{FF2B5EF4-FFF2-40B4-BE49-F238E27FC236}">
                <a16:creationId xmlns:a16="http://schemas.microsoft.com/office/drawing/2014/main" id="{9C907457-BCD5-274B-8ADC-EEE01D669D54}"/>
              </a:ext>
            </a:extLst>
          </p:cNvPr>
          <p:cNvSpPr/>
          <p:nvPr/>
        </p:nvSpPr>
        <p:spPr>
          <a:xfrm rot="10800000">
            <a:off x="5851700" y="314852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سهم مخطط إلى اليمين 70">
            <a:extLst>
              <a:ext uri="{FF2B5EF4-FFF2-40B4-BE49-F238E27FC236}">
                <a16:creationId xmlns:a16="http://schemas.microsoft.com/office/drawing/2014/main" id="{9F1154F5-FAC3-D84C-B633-0E6FD5BA16DA}"/>
              </a:ext>
            </a:extLst>
          </p:cNvPr>
          <p:cNvSpPr/>
          <p:nvPr/>
        </p:nvSpPr>
        <p:spPr>
          <a:xfrm rot="10800000">
            <a:off x="5851699" y="347092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CEDF7F67-EF03-4F40-A3D2-6B608EE9183A}"/>
              </a:ext>
            </a:extLst>
          </p:cNvPr>
          <p:cNvSpPr txBox="1"/>
          <p:nvPr/>
        </p:nvSpPr>
        <p:spPr>
          <a:xfrm>
            <a:off x="4743112" y="3354759"/>
            <a:ext cx="1152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٥١٠٠</a:t>
            </a:r>
          </a:p>
        </p:txBody>
      </p:sp>
      <p:sp>
        <p:nvSpPr>
          <p:cNvPr id="44" name="مربع نص 72">
            <a:extLst>
              <a:ext uri="{FF2B5EF4-FFF2-40B4-BE49-F238E27FC236}">
                <a16:creationId xmlns:a16="http://schemas.microsoft.com/office/drawing/2014/main" id="{DB92EA87-7AEC-3C4F-87DF-D5695F632EFC}"/>
              </a:ext>
            </a:extLst>
          </p:cNvPr>
          <p:cNvSpPr txBox="1"/>
          <p:nvPr/>
        </p:nvSpPr>
        <p:spPr>
          <a:xfrm>
            <a:off x="5851399" y="4067905"/>
            <a:ext cx="2477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٧٥ك   =  ٥١٠٠</a:t>
            </a:r>
          </a:p>
        </p:txBody>
      </p:sp>
      <p:sp>
        <p:nvSpPr>
          <p:cNvPr id="46" name="مربع نص 73">
            <a:extLst>
              <a:ext uri="{FF2B5EF4-FFF2-40B4-BE49-F238E27FC236}">
                <a16:creationId xmlns:a16="http://schemas.microsoft.com/office/drawing/2014/main" id="{D8ED6B87-6814-FE46-B040-795777D53FB4}"/>
              </a:ext>
            </a:extLst>
          </p:cNvPr>
          <p:cNvSpPr txBox="1"/>
          <p:nvPr/>
        </p:nvSpPr>
        <p:spPr>
          <a:xfrm>
            <a:off x="5866212" y="496855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٦٨</a:t>
            </a:r>
          </a:p>
        </p:txBody>
      </p:sp>
      <p:cxnSp>
        <p:nvCxnSpPr>
          <p:cNvPr id="48" name="رابط مستقيم 74">
            <a:extLst>
              <a:ext uri="{FF2B5EF4-FFF2-40B4-BE49-F238E27FC236}">
                <a16:creationId xmlns:a16="http://schemas.microsoft.com/office/drawing/2014/main" id="{743A95B8-4523-B847-8833-52E098A6813A}"/>
              </a:ext>
            </a:extLst>
          </p:cNvPr>
          <p:cNvCxnSpPr/>
          <p:nvPr/>
        </p:nvCxnSpPr>
        <p:spPr>
          <a:xfrm flipH="1">
            <a:off x="7327938" y="4505725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75">
            <a:extLst>
              <a:ext uri="{FF2B5EF4-FFF2-40B4-BE49-F238E27FC236}">
                <a16:creationId xmlns:a16="http://schemas.microsoft.com/office/drawing/2014/main" id="{CBD389F4-1AA9-FD4C-8E40-CB9AFC525931}"/>
              </a:ext>
            </a:extLst>
          </p:cNvPr>
          <p:cNvCxnSpPr/>
          <p:nvPr/>
        </p:nvCxnSpPr>
        <p:spPr>
          <a:xfrm flipH="1">
            <a:off x="6055569" y="450572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76">
            <a:extLst>
              <a:ext uri="{FF2B5EF4-FFF2-40B4-BE49-F238E27FC236}">
                <a16:creationId xmlns:a16="http://schemas.microsoft.com/office/drawing/2014/main" id="{491F909B-ED17-1B40-B78E-EFA2F5A725E8}"/>
              </a:ext>
            </a:extLst>
          </p:cNvPr>
          <p:cNvSpPr txBox="1"/>
          <p:nvPr/>
        </p:nvSpPr>
        <p:spPr>
          <a:xfrm>
            <a:off x="7222250" y="4492373"/>
            <a:ext cx="8616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</a:t>
            </a:r>
          </a:p>
        </p:txBody>
      </p:sp>
      <p:sp>
        <p:nvSpPr>
          <p:cNvPr id="54" name="مربع نص 77">
            <a:extLst>
              <a:ext uri="{FF2B5EF4-FFF2-40B4-BE49-F238E27FC236}">
                <a16:creationId xmlns:a16="http://schemas.microsoft.com/office/drawing/2014/main" id="{77755C2F-32EF-0C4F-ABBA-86643AEA0CF4}"/>
              </a:ext>
            </a:extLst>
          </p:cNvPr>
          <p:cNvSpPr txBox="1"/>
          <p:nvPr/>
        </p:nvSpPr>
        <p:spPr>
          <a:xfrm>
            <a:off x="5921345" y="4492373"/>
            <a:ext cx="938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٧٥</a:t>
            </a:r>
          </a:p>
        </p:txBody>
      </p:sp>
      <p:cxnSp>
        <p:nvCxnSpPr>
          <p:cNvPr id="56" name="رابط مستقيم 78">
            <a:extLst>
              <a:ext uri="{FF2B5EF4-FFF2-40B4-BE49-F238E27FC236}">
                <a16:creationId xmlns:a16="http://schemas.microsoft.com/office/drawing/2014/main" id="{13226D54-5BB2-7647-890A-3DFF15CD7C2D}"/>
              </a:ext>
            </a:extLst>
          </p:cNvPr>
          <p:cNvCxnSpPr/>
          <p:nvPr/>
        </p:nvCxnSpPr>
        <p:spPr>
          <a:xfrm flipH="1">
            <a:off x="7586701" y="4219971"/>
            <a:ext cx="497237" cy="1297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79">
            <a:extLst>
              <a:ext uri="{FF2B5EF4-FFF2-40B4-BE49-F238E27FC236}">
                <a16:creationId xmlns:a16="http://schemas.microsoft.com/office/drawing/2014/main" id="{8D47AC09-7342-5646-8068-D8431024E7C3}"/>
              </a:ext>
            </a:extLst>
          </p:cNvPr>
          <p:cNvCxnSpPr/>
          <p:nvPr/>
        </p:nvCxnSpPr>
        <p:spPr>
          <a:xfrm flipH="1">
            <a:off x="7483853" y="4585869"/>
            <a:ext cx="44417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C2A602FE-EE86-554B-94C3-C64A55988722}"/>
              </a:ext>
            </a:extLst>
          </p:cNvPr>
          <p:cNvSpPr txBox="1"/>
          <p:nvPr/>
        </p:nvSpPr>
        <p:spPr>
          <a:xfrm>
            <a:off x="6281385" y="5688632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العدد  =</a:t>
            </a:r>
          </a:p>
        </p:txBody>
      </p:sp>
      <p:sp>
        <p:nvSpPr>
          <p:cNvPr id="62" name="مربع نص 81">
            <a:extLst>
              <a:ext uri="{FF2B5EF4-FFF2-40B4-BE49-F238E27FC236}">
                <a16:creationId xmlns:a16="http://schemas.microsoft.com/office/drawing/2014/main" id="{B09CD7D8-931D-2046-9364-3615D4CC773F}"/>
              </a:ext>
            </a:extLst>
          </p:cNvPr>
          <p:cNvSpPr txBox="1"/>
          <p:nvPr/>
        </p:nvSpPr>
        <p:spPr>
          <a:xfrm>
            <a:off x="5923706" y="5701995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٦٨ريالاً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CA08DCA-DC10-5849-B5CB-CDEE5027A7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9813"/>
          <a:stretch/>
        </p:blipFill>
        <p:spPr>
          <a:xfrm>
            <a:off x="3517900" y="1200253"/>
            <a:ext cx="5372100" cy="926769"/>
          </a:xfrm>
          <a:prstGeom prst="rect">
            <a:avLst/>
          </a:prstGeom>
        </p:spPr>
      </p:pic>
      <p:sp>
        <p:nvSpPr>
          <p:cNvPr id="5" name="وسيلة شرح مستطيلة مستديرة الزوايا 27">
            <a:extLst>
              <a:ext uri="{FF2B5EF4-FFF2-40B4-BE49-F238E27FC236}">
                <a16:creationId xmlns:a16="http://schemas.microsoft.com/office/drawing/2014/main" id="{2AE227ED-D1C1-D546-B946-DAB9F0492FB9}"/>
              </a:ext>
            </a:extLst>
          </p:cNvPr>
          <p:cNvSpPr/>
          <p:nvPr/>
        </p:nvSpPr>
        <p:spPr>
          <a:xfrm>
            <a:off x="7752659" y="813810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</a:t>
            </a:r>
          </a:p>
        </p:txBody>
      </p:sp>
      <p:sp>
        <p:nvSpPr>
          <p:cNvPr id="19" name="وسيلة شرح مستطيلة مستديرة الزوايا 29">
            <a:extLst>
              <a:ext uri="{FF2B5EF4-FFF2-40B4-BE49-F238E27FC236}">
                <a16:creationId xmlns:a16="http://schemas.microsoft.com/office/drawing/2014/main" id="{158EDC86-A8D5-AC47-A21D-548BCE9A1CCA}"/>
              </a:ext>
            </a:extLst>
          </p:cNvPr>
          <p:cNvSpPr/>
          <p:nvPr/>
        </p:nvSpPr>
        <p:spPr>
          <a:xfrm>
            <a:off x="4905432" y="785441"/>
            <a:ext cx="810090" cy="586479"/>
          </a:xfrm>
          <a:prstGeom prst="wedgeRoundRectCallout">
            <a:avLst>
              <a:gd name="adj1" fmla="val 2458"/>
              <a:gd name="adj2" fmla="val 1070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ك = ؟؟؟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34B309F1-05DB-D54F-BA46-B59FDC4D70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45" t="21368" r="41797" b="53407"/>
          <a:stretch/>
        </p:blipFill>
        <p:spPr>
          <a:xfrm>
            <a:off x="599719" y="2273968"/>
            <a:ext cx="2730904" cy="2484623"/>
          </a:xfrm>
          <a:prstGeom prst="rect">
            <a:avLst/>
          </a:prstGeom>
        </p:spPr>
      </p:pic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A003441C-4E7D-F84D-AEA1-88085E0175CB}"/>
              </a:ext>
            </a:extLst>
          </p:cNvPr>
          <p:cNvSpPr/>
          <p:nvPr/>
        </p:nvSpPr>
        <p:spPr>
          <a:xfrm>
            <a:off x="381406" y="2273969"/>
            <a:ext cx="810090" cy="586479"/>
          </a:xfrm>
          <a:prstGeom prst="wedgeRoundRectCallout">
            <a:avLst>
              <a:gd name="adj1" fmla="val 20375"/>
              <a:gd name="adj2" fmla="val 1020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جـ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992D5F2-246D-4006-1E6E-3AEAB752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33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34" grpId="0" animBg="1"/>
      <p:bldP spid="36" grpId="0" animBg="1"/>
      <p:bldP spid="38" grpId="0" animBg="1"/>
      <p:bldP spid="40" grpId="0" animBg="1"/>
      <p:bldP spid="42" grpId="0"/>
      <p:bldP spid="44" grpId="0"/>
      <p:bldP spid="46" grpId="0"/>
      <p:bldP spid="52" grpId="0"/>
      <p:bldP spid="54" grpId="0"/>
      <p:bldP spid="60" grpId="0"/>
      <p:bldP spid="62" grpId="0"/>
      <p:bldP spid="5" grpId="0" animBg="1"/>
      <p:bldP spid="19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7CE8D0-4C7F-974D-BC0D-6C7B3037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78A7A2-4833-BB27-4801-3094921B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299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E64638B-9A52-12A0-1A61-53CCED7C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0759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15390" y="882176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EGAgQFAwcI/8QAPRAAAgEDAQYDBgQDBgcAAAAAAAECAwQRBQYSITFBURNhgRQiMnGRoUJSscEjNdEVJDRzsuEHYmNywuLw/8QAGgEBAAIDAQAAAAAAAAAAAAAAAAIEAQMFBv/EACgRAQACAQQBAwQCAwAAAAAAAAABAgMEERIhMRMiQQUjM3EUgVFhkf/aAAwDAQACEQMRAD8A+hgAASQAAAAAAASuL4CKcmkubNunGNJcOMurK2o1NcEd9y2Y8c3np5QtZy4yaivPmenssOs5eiMnUMd/zOTfXZ7T1Oy1GnqiVrH8NR+qPGpRnDi1ld0e2+SqhLHr81Z93ZbTVnw1Ae1SCfvR4PseJ18OeuavKqpfHNJ2kABuQAABJAAAAAAAAAAAAAAAAAAEkAAAAAAAAAARc3VOwsbi8qr3aVOU2u6Szj1PPS4VqOn0Y3VSU7hx36sm8+/Li0vJN4S7JGhtJNTsaNv0uLqhSfnF1E39kzoup5nm82SclptPy7GLFxrs93MjfNd1PMjxDTs28WxvjxDVdVdzF1jOzPGG54hDabyjRdfHUmndLxIRb5vBa0l5x5Yn4lo1GOLY5bgAO+5AAABJAAAAAASAIAAAACSAAJAAEEkEgQAAAAAET4Qk/Jkj5mJjeCFa1u6Ulp888I31Fv1bX6tHR9oz1KRtDrNrbRu7KrXVK5tqilCnUTi24SUljPPOOHzNiW1mkxWfb6b8opt/ZHCtgtHWzsVyxK2u48zF3HmVB7V0Kn+DtL65f/ToNL6vBhLVdcuf8PY29pF/iuau8/pEj6M/LPqQuDuPM8pXSxwZT52V1dfzPVrirF86VulSh9uLNy2lQsbaNvbR3KUM4jlvnxfMz6UMc3end+Zrq8buKUYvi6kf1Rx6l23yZsaGndavbQzlKe+/kuJspj2mEL36lfnzIMvDn+V+iIaw8NYOzFq28S5cxMeUAAkwAAAAAAAAEkAAAAAAAkEAAAAAAAAAAAAKztjpynCN/CnGagt2qms8Oj/b6FJ06pG3U7XEVKi/ceOMoP4X+3ofXJRUouMknFrDTXNHz7arZW4tpu+0mDqQhl+GuMoLqvOP3RUzYd55QsYsu0bS0faW/wATIlcvucanfRqRbWU1wlF84vsyXcruVuCxydSVw+55yr+ZzZXS7njO8SXxIzFGOTqSuMdTlx2tnpuq4tqUasYcJtya49Ujkarq9RUpU7Vvfa+Pt8vM5mjWFxf1lCiopt8ZTeEjbGKOMzZD1PdtD9CbO67R1bTqV1Qk8SWGnzi1zTOtWr/wpSwpOKyl38j5bs7Ops3RnZXFWNSUpeLmGcYaS6/IsVLaOG78Xoc2cVq23oucqWjay5RSqU41KbzGSyYnO0y+gqFKk5cYwSf0OnKcZ4a5su6bWTNopk/6qZ9NtHKjEAHTUgAAAAAAAAAAAAABIAgAAAAAAAAAACQQBU9vNO0WjpNxql5Zr2iGIxqUZeHJyk8Lea5r5pnzrU7a3hdRt9Kua93OXCK8NNyeOOMdD7Vf0oVbSrGpCM1jOJLPFcV+hTNm7SnS2wqyVOK37aaeFzWYlXJ+WKrFPxzL5/Kxryk6auI+Ju7yWOh50tHr1ZfxN+b7PkdbabSq2j67UklKPvZpSl+OPl3WDpaTcXN/Knaabnx6ibcFzj3bfReZrmbx1CcRWfLnUtmHXo7teCpw/NJ7uPPLNOx0uro+rQpTnGrSn71KrDlNdfVPgy5O0qeItK1iMadaKUoVqb3s56pvn1R6bXaPRsLHSKltKc4Uq04OcsZe+t7p5xZGs3nlFvhK3GNphwdrpq3rWVZvCqUnH1i//Y51peZkpZ5cUiw7VaXUv9nKdzRw52bdRrHFxeE8fZ+hRberKEsNPPyI4oi1Gck7XXrTtUlGS97iWvS9Rd1Wo0lL4Zb8n2S/3Pm+nRqVmm3uR7suGlVI29NRp8M8W+r+ZXzUhux2lecp8VyZBqafcKpSw3yNs6Gkzepj78wpajHwv14kABaaAAAAAAAAEkAAASAIAAAAAAAAAAAAAY1FvU5rvFoqOhzUtq2lz8Cf6ouK5lE2dbW2lWD6Uaq+jRXyV+5WW6k+y0LlfWNrqFu7e+t6dek/w1I5+nZ/Iw0/S7DTIOOn2dC3T4SdOCTl83zfqbYLDS4m1WmSvbJXFuv71bZnTxzkusf3XmvM4dS8/tfZqtRS3q1LdqwS55i+P2yXWpUhShv1ZxhFfik8I+e6jc2um7QSq6dXhOhWe+1DlCXVfLr6lPU12nlXys4Lb+2fDt6JGneWDoVGtyrB05fKSa/c+X1IulVlBtNxk1lcj6fb0oujWnavFOvCWIr8EmuXy6o+cKlQuaufEcG+ZVwW6mFjLXuJbWnVHlFitKmEuJp6RoVCtUUad5Oc3x3YQyy1UNnaVGnvSo1K7X4ZVEvsiGXJTdPHS2zDTLyVW4jb28XPDTqtcoR65fctXMp9fVvZ37BbUFQnJqCpRju8XwLglupLssFrQxO1uulbV7bwAAvqgAAAAAAAAAAAAAAAAASBAAAAAACSANe+u42dB1ZLL5KOebPnP9sw0zaepqEKfiL3o1YuWEt55eH5eZ39qtUUd9wkmoe7Bd5dz5fqV1Kre07SjJNqSnWk30549Sj6lsmTePELfCKU2nzL65dbZaZTi/ZvEuX3it2P1f8AQ4Goba3tRNUPDt4v8qzL6sqFlTur6+o2FCVGlKq8QnWqbsM9s4fEuFp/w4rVMPUtWx3hbUv/ACl/Q2/cv8tfsr8Kxf6tVuJuVevOpLvOTZy3f71ZRp5qTz8MFlv0R9Xstg9nrXDnaTupL8VzUc/ssR+x2JLTtEsqleNKhZ21KO9N06agkvklxMxhiO5YnLM9Q+eaNtHT0yjU9tbioJ5pzWJNrpjnnJzNm9ktR1xUb2NehSsq05tzjJuUMSxjd788ccfoee0a0HaLXvarerdac68sVqs4RlCb5b2E8x83x+XM+h2ErHZXSadt4qcKccR45b659eZQy2jHv6fcyu0pN4jn1s62l6XZaNaKjbR3Yr4pyeZTfds5WubVWmnwlGE1Ka8+RTtodta925UrTMYd0VP37uspXEnN54ZfAzg0F7+66tqPqWPFG1O170bWKd7rEL+/Sfhp+DHrnuy+Ub2nWgpRXBny3SY+DBOEYp991HWnqN5ubquKkV2i939DsYsMUrs8hqvqOsvlm1L7f1D6HCpGed18VzXYyK1sM5TtLycm5N11lt5b91FlMWjaene0t7ZMNbX8yAAw3gAAkgkgAAAAAAAAAAAAAAAAAROO/CUctbyayuaJAHyPVadzb3ta1vJynOlNrL5Ps/VcTq2WztntVoy3JK21Wy/hxrxj8cOcVNLmuazzWPQsm1GzL1mtTuLavToV4x3ZucW1JdOXVFdWxGt05Zp3tipdJRnUi/8ASVq47Ut1HTfN4tHc9qff2l3pl3Kx1Wg6NZcV1jNfmi+qL5sbtd4nh6dq9X3+EaNxN/F2jJ9+z69fPvvQaF9oFvputJXU6cONbebkp/mjJ8U//mfONotm7zQKmajdexk8QuEuXlNdH9n9iU1mncIxMW6l9hK9t9ZVr/ZS9p2z/i01Gso/mUXlr6ZK/sftf4Xh6fq1XNPhGjcSfw9oyfbz+pfpRjUhKE1mMlhrumbImL1Q2mkvz3aWOo3tVUY286abxKpUWFFd/P0Lptfp1K00Wwr061arUrylGTnLgkksJI1qtOen6lcWc85o1HFPuuj+mDa2jrePoWn02+MLip9Gov8AqVsMR6u0wlrbT/HmYlVZUt2muHQytIZqI97zCgkiLCGZHSecm3t3d6zWKZ61HwMKK3YIio+BNzZ7suOwn8tuX3uH/piWQrewf8orPvcS/wBMSyGi3l6nSRtgr+gAEVgAAAEkAAABIIAAAAAMojeAyIMd5kZAzyiN4xyRkDLeGTHIyBORkxyRkDLJjVp061KdKtCM6c04yhJZUl2aI3hvAfOtqdjKljv3mjxlVteLnbc50/OP5l5c15k7HbYexqnY6lU3rR8KVZ8XS8n/AMv6fLl9E3ilbZ7LW1WjW1OxlC2uF71Sm+EK39JP79e5qtXj7qtkW36lrbfWqo6pbX9PDhc08Nrk5R6+qa+hxb6TqWdDj7sanH1X+xoR1C9qabCyrzk7ajLfpQmuMH2T5458DcoyVWwqR6pKS9DRyj1YtBnpNtPav+nKvX7xsaastGncyzUOjpseCOlHl5rJ1jdaPBYPOq+Blk8qsuBNRiO142EeNEl53E/0iWLKK5sN/IU+9af7FgyV7eXqdN+Gv6emQYZGTDczBjkneAkDKAAAkACABjlkZIAE5IyCGAyMkEAZZGTHJGQMmyMkZMWwMmzCcsRbR4XV1G3hvS4srWoa1VqycabcUBuX+qXVGriE1jzQobQ7uFcRz5ordWrObzOTb8zzTlJ4im32QmdhdIa9ZSXGo4vzRXNp9X9q92Daow+Ffmfc0FGUJLxFjPI42q3qlVcYPO7wRTy5Oc8a+FnHTjHKzXrTjHLlxb6dzY0monJ03yfB+pq0LfxH4lw+H5e56ynGnexlHCUljC8hOOYruReJts59XKruMuaeGdnT1iKOZqMd3U545TxNev8Avk6lnwpo6OOeURLzGrrwma/4buTwrPgZ73A8K0uBNRrHa57F3sY6XCg1yqTefmy0KRSNj+NrD/ul+rLhGRony9Pg/FX9NlMlM8VIlMw2vbIyeaZkmBnkZMcjIGeScswTJyBlvAxAGLGQQBOSAQBJAMWwJZjkZIAnJi2DFsDR1OjOrTe6VG7t6tKb3ov6F6Z4VbelVWJwTAoMmearzoz8SKbwnwXUuVxolrVecYNaWzts18TI2rFo2lmtprO8KJf3+o3NKcadNU8p4wuvTizQpWtfEZVUlLHFJ54n0dbN2yfGTZ6x0Gyj+DJGmKtfCVslreXz6FtVazk7FvsrqmoWMa9ChGLynT35Yc1/QumnbL21WvGvXpLwY8Yw/P8APy/UstaUbeg5Y5LCRQ1et4zwx+VnBg391nzSWxlWtbupeVfCvYQxCEGpRfXEu3ocyGn3tKKjO0rp/wCWy9ahqFK0i51pb05cVBc5Hnpl07y3VWaSk5PguizwNuhz5Jma28Kv1HQYsm1onaVMjZ3cniNrXb/y2e9HQNQuWk6XhR6uo8fYvKiZqJ0ecuZT6djrO8zMufpGmU9Ot4UotycVxk+rOnEhIzSIOhEREbQyRmmYIyQZZpmSZgiUBmSYonIEkkIkCQQABDAAjJBJAAxZIAxIZLIYEMxMiGgMWjE9MGLQGDMWj1aMcAeUkbNCwrTiqu5FrOVCba3keE4Sx7rw+h70tSuqPCrFVF5rD+xS1l8ta7Y4/tYwUrad7S3fa/CX95oVaKX4sb0fqiubTbRU4VPZ7OSqSiuMucU/3ZuavrF3cpWmm05UpSWalVvjFdk+nz5nJ0rZ6jZ04eLLxqsV8TWF6IoaXSTk91lnJm4dfLl2mnXN/U8a4ckpPLcubLFaWkLaCjBcjbjSUVhIzUTs0x1pG0KFrzad5YJGSRnuk4JosUiUjLBKQEJGSGCUgBKBIEhBEoCQQSBIIAAgAAQABBAAAgACCAABAAAgAAGgAGFnkgAYgkABkSiQAJJAAIkACQABJIAAkAAAAP/Z">
            <a:extLst>
              <a:ext uri="{FF2B5EF4-FFF2-40B4-BE49-F238E27FC236}">
                <a16:creationId xmlns:a16="http://schemas.microsoft.com/office/drawing/2014/main" id="{A7CD89C3-C8E1-ED45-87AF-307ED8C45E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5901" y="4572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EGAgQFAwcI/8QAPRAAAgEDAQYDBgQDBgcAAAAAAAECAwQRBQYSITFBURNhgRQiMnGRoUJSscEjNdEVJDRzsuEHYmNywuLw/8QAGgEBAAIDAQAAAAAAAAAAAAAAAAIEAQMFBv/EACgRAQACAQQBAwQCAwAAAAAAAAABAgMEERIhMRMiQQUjM3EUgVFhkf/aAAwDAQACEQMRAD8A+hgAASQAAAAAAASuL4CKcmkubNunGNJcOMurK2o1NcEd9y2Y8c3np5QtZy4yaivPmenssOs5eiMnUMd/zOTfXZ7T1Oy1GnqiVrH8NR+qPGpRnDi1ld0e2+SqhLHr81Z93ZbTVnw1Ae1SCfvR4PseJ18OeuavKqpfHNJ2kABuQAABJAAAAAAAAAAAAAAAAAAEkAAAAAAAAAARc3VOwsbi8qr3aVOU2u6Szj1PPS4VqOn0Y3VSU7hx36sm8+/Li0vJN4S7JGhtJNTsaNv0uLqhSfnF1E39kzoup5nm82SclptPy7GLFxrs93MjfNd1PMjxDTs28WxvjxDVdVdzF1jOzPGG54hDabyjRdfHUmndLxIRb5vBa0l5x5Yn4lo1GOLY5bgAO+5AAABJAAAAAASAIAAAACSAAJAAEEkEgQAAAAAET4Qk/Jkj5mJjeCFa1u6Ulp888I31Fv1bX6tHR9oz1KRtDrNrbRu7KrXVK5tqilCnUTi24SUljPPOOHzNiW1mkxWfb6b8opt/ZHCtgtHWzsVyxK2u48zF3HmVB7V0Kn+DtL65f/ToNL6vBhLVdcuf8PY29pF/iuau8/pEj6M/LPqQuDuPM8pXSxwZT52V1dfzPVrirF86VulSh9uLNy2lQsbaNvbR3KUM4jlvnxfMz6UMc3end+Zrq8buKUYvi6kf1Rx6l23yZsaGndavbQzlKe+/kuJspj2mEL36lfnzIMvDn+V+iIaw8NYOzFq28S5cxMeUAAkwAAAAAAAAEkAAAAAAAkEAAAAAAAAAAAAKztjpynCN/CnGagt2qms8Oj/b6FJ06pG3U7XEVKi/ceOMoP4X+3ofXJRUouMknFrDTXNHz7arZW4tpu+0mDqQhl+GuMoLqvOP3RUzYd55QsYsu0bS0faW/wATIlcvucanfRqRbWU1wlF84vsyXcruVuCxydSVw+55yr+ZzZXS7njO8SXxIzFGOTqSuMdTlx2tnpuq4tqUasYcJtya49Ujkarq9RUpU7Vvfa+Pt8vM5mjWFxf1lCiopt8ZTeEjbGKOMzZD1PdtD9CbO67R1bTqV1Qk8SWGnzi1zTOtWr/wpSwpOKyl38j5bs7Ops3RnZXFWNSUpeLmGcYaS6/IsVLaOG78Xoc2cVq23oucqWjay5RSqU41KbzGSyYnO0y+gqFKk5cYwSf0OnKcZ4a5su6bWTNopk/6qZ9NtHKjEAHTUgAAAAAAAAAAAAABIAgAAAAAAAAAACQQBU9vNO0WjpNxql5Zr2iGIxqUZeHJyk8Lea5r5pnzrU7a3hdRt9Kua93OXCK8NNyeOOMdD7Vf0oVbSrGpCM1jOJLPFcV+hTNm7SnS2wqyVOK37aaeFzWYlXJ+WKrFPxzL5/Kxryk6auI+Ju7yWOh50tHr1ZfxN+b7PkdbabSq2j67UklKPvZpSl+OPl3WDpaTcXN/Knaabnx6ibcFzj3bfReZrmbx1CcRWfLnUtmHXo7teCpw/NJ7uPPLNOx0uro+rQpTnGrSn71KrDlNdfVPgy5O0qeItK1iMadaKUoVqb3s56pvn1R6bXaPRsLHSKltKc4Uq04OcsZe+t7p5xZGs3nlFvhK3GNphwdrpq3rWVZvCqUnH1i//Y51peZkpZ5cUiw7VaXUv9nKdzRw52bdRrHFxeE8fZ+hRberKEsNPPyI4oi1Gck7XXrTtUlGS97iWvS9Rd1Wo0lL4Zb8n2S/3Pm+nRqVmm3uR7suGlVI29NRp8M8W+r+ZXzUhux2lecp8VyZBqafcKpSw3yNs6Gkzepj78wpajHwv14kABaaAAAAAAAAEkAAASAIAAAAAAAAAAAAAY1FvU5rvFoqOhzUtq2lz8Cf6ouK5lE2dbW2lWD6Uaq+jRXyV+5WW6k+y0LlfWNrqFu7e+t6dek/w1I5+nZ/Iw0/S7DTIOOn2dC3T4SdOCTl83zfqbYLDS4m1WmSvbJXFuv71bZnTxzkusf3XmvM4dS8/tfZqtRS3q1LdqwS55i+P2yXWpUhShv1ZxhFfik8I+e6jc2um7QSq6dXhOhWe+1DlCXVfLr6lPU12nlXys4Lb+2fDt6JGneWDoVGtyrB05fKSa/c+X1IulVlBtNxk1lcj6fb0oujWnavFOvCWIr8EmuXy6o+cKlQuaufEcG+ZVwW6mFjLXuJbWnVHlFitKmEuJp6RoVCtUUad5Oc3x3YQyy1UNnaVGnvSo1K7X4ZVEvsiGXJTdPHS2zDTLyVW4jb28XPDTqtcoR65fctXMp9fVvZ37BbUFQnJqCpRju8XwLglupLssFrQxO1uulbV7bwAAvqgAAAAAAAAAAAAAAAAASBAAAAAACSANe+u42dB1ZLL5KOebPnP9sw0zaepqEKfiL3o1YuWEt55eH5eZ39qtUUd9wkmoe7Bd5dz5fqV1Kre07SjJNqSnWk30549Sj6lsmTePELfCKU2nzL65dbZaZTi/ZvEuX3it2P1f8AQ4Goba3tRNUPDt4v8qzL6sqFlTur6+o2FCVGlKq8QnWqbsM9s4fEuFp/w4rVMPUtWx3hbUv/ACl/Q2/cv8tfsr8Kxf6tVuJuVevOpLvOTZy3f71ZRp5qTz8MFlv0R9Xstg9nrXDnaTupL8VzUc/ssR+x2JLTtEsqleNKhZ21KO9N06agkvklxMxhiO5YnLM9Q+eaNtHT0yjU9tbioJ5pzWJNrpjnnJzNm9ktR1xUb2NehSsq05tzjJuUMSxjd788ccfoee0a0HaLXvarerdac68sVqs4RlCb5b2E8x83x+XM+h2ErHZXSadt4qcKccR45b659eZQy2jHv6fcyu0pN4jn1s62l6XZaNaKjbR3Yr4pyeZTfds5WubVWmnwlGE1Ka8+RTtodta925UrTMYd0VP37uspXEnN54ZfAzg0F7+66tqPqWPFG1O170bWKd7rEL+/Sfhp+DHrnuy+Ub2nWgpRXBny3SY+DBOEYp991HWnqN5ubquKkV2i939DsYsMUrs8hqvqOsvlm1L7f1D6HCpGed18VzXYyK1sM5TtLycm5N11lt5b91FlMWjaene0t7ZMNbX8yAAw3gAAkgkgAAAAAAAAAAAAAAAAAROO/CUctbyayuaJAHyPVadzb3ta1vJynOlNrL5Ps/VcTq2WztntVoy3JK21Wy/hxrxj8cOcVNLmuazzWPQsm1GzL1mtTuLavToV4x3ZucW1JdOXVFdWxGt05Zp3tipdJRnUi/8ASVq47Ut1HTfN4tHc9qff2l3pl3Kx1Wg6NZcV1jNfmi+qL5sbtd4nh6dq9X3+EaNxN/F2jJ9+z69fPvvQaF9oFvputJXU6cONbebkp/mjJ8U//mfONotm7zQKmajdexk8QuEuXlNdH9n9iU1mncIxMW6l9hK9t9ZVr/ZS9p2z/i01Gso/mUXlr6ZK/sftf4Xh6fq1XNPhGjcSfw9oyfbz+pfpRjUhKE1mMlhrumbImL1Q2mkvz3aWOo3tVUY286abxKpUWFFd/P0Lptfp1K00Wwr061arUrylGTnLgkksJI1qtOen6lcWc85o1HFPuuj+mDa2jrePoWn02+MLip9Gov8AqVsMR6u0wlrbT/HmYlVZUt2muHQytIZqI97zCgkiLCGZHSecm3t3d6zWKZ61HwMKK3YIio+BNzZ7suOwn8tuX3uH/piWQrewf8orPvcS/wBMSyGi3l6nSRtgr+gAEVgAAAEkAAABIIAAAAAMojeAyIMd5kZAzyiN4xyRkDLeGTHIyBORkxyRkDLJjVp061KdKtCM6c04yhJZUl2aI3hvAfOtqdjKljv3mjxlVteLnbc50/OP5l5c15k7HbYexqnY6lU3rR8KVZ8XS8n/AMv6fLl9E3ilbZ7LW1WjW1OxlC2uF71Sm+EK39JP79e5qtXj7qtkW36lrbfWqo6pbX9PDhc08Nrk5R6+qa+hxb6TqWdDj7sanH1X+xoR1C9qabCyrzk7ajLfpQmuMH2T5458DcoyVWwqR6pKS9DRyj1YtBnpNtPav+nKvX7xsaastGncyzUOjpseCOlHl5rJ1jdaPBYPOq+Blk8qsuBNRiO142EeNEl53E/0iWLKK5sN/IU+9af7FgyV7eXqdN+Gv6emQYZGTDczBjkneAkDKAAAkACABjlkZIAE5IyCGAyMkEAZZGTHJGQMmyMkZMWwMmzCcsRbR4XV1G3hvS4srWoa1VqycabcUBuX+qXVGriE1jzQobQ7uFcRz5ordWrObzOTb8zzTlJ4im32QmdhdIa9ZSXGo4vzRXNp9X9q92Daow+Ffmfc0FGUJLxFjPI42q3qlVcYPO7wRTy5Oc8a+FnHTjHKzXrTjHLlxb6dzY0monJ03yfB+pq0LfxH4lw+H5e56ynGnexlHCUljC8hOOYruReJts59XKruMuaeGdnT1iKOZqMd3U545TxNev8Avk6lnwpo6OOeURLzGrrwma/4buTwrPgZ73A8K0uBNRrHa57F3sY6XCg1yqTefmy0KRSNj+NrD/ul+rLhGRony9Pg/FX9NlMlM8VIlMw2vbIyeaZkmBnkZMcjIGeScswTJyBlvAxAGLGQQBOSAQBJAMWwJZjkZIAnJi2DFsDR1OjOrTe6VG7t6tKb3ov6F6Z4VbelVWJwTAoMmearzoz8SKbwnwXUuVxolrVecYNaWzts18TI2rFo2lmtprO8KJf3+o3NKcadNU8p4wuvTizQpWtfEZVUlLHFJ54n0dbN2yfGTZ6x0Gyj+DJGmKtfCVslreXz6FtVazk7FvsrqmoWMa9ChGLynT35Yc1/QumnbL21WvGvXpLwY8Yw/P8APy/UstaUbeg5Y5LCRQ1et4zwx+VnBg391nzSWxlWtbupeVfCvYQxCEGpRfXEu3ocyGn3tKKjO0rp/wCWy9ahqFK0i51pb05cVBc5Hnpl07y3VWaSk5PguizwNuhz5Jma28Kv1HQYsm1onaVMjZ3cniNrXb/y2e9HQNQuWk6XhR6uo8fYvKiZqJ0ecuZT6djrO8zMufpGmU9Ot4UotycVxk+rOnEhIzSIOhEREbQyRmmYIyQZZpmSZgiUBmSYonIEkkIkCQQABDAAjJBJAAxZIAxIZLIYEMxMiGgMWjE9MGLQGDMWj1aMcAeUkbNCwrTiqu5FrOVCba3keE4Sx7rw+h70tSuqPCrFVF5rD+xS1l8ta7Y4/tYwUrad7S3fa/CX95oVaKX4sb0fqiubTbRU4VPZ7OSqSiuMucU/3ZuavrF3cpWmm05UpSWalVvjFdk+nz5nJ0rZ6jZ04eLLxqsV8TWF6IoaXSTk91lnJm4dfLl2mnXN/U8a4ckpPLcubLFaWkLaCjBcjbjSUVhIzUTs0x1pG0KFrzad5YJGSRnuk4JosUiUjLBKQEJGSGCUgBKBIEhBEoCQQSBIIAAgAAQABBAAAgACCAABAAAgAAGgAGFnkgAYgkABkSiQAJJAAIkACQABJIAAkAAAAP/Z">
            <a:extLst>
              <a:ext uri="{FF2B5EF4-FFF2-40B4-BE49-F238E27FC236}">
                <a16:creationId xmlns:a16="http://schemas.microsoft.com/office/drawing/2014/main" id="{4869FF6E-960C-7949-B206-8D55748E3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88301" y="609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5DA5EAAC-390D-A449-ABC7-C9A640E69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8559" y="843943"/>
            <a:ext cx="1140422" cy="554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B4012BB9-4C2F-F743-9F66-A2D9195E36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73"/>
          <a:stretch/>
        </p:blipFill>
        <p:spPr>
          <a:xfrm>
            <a:off x="4839168" y="1771248"/>
            <a:ext cx="6820980" cy="193636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429EC0B9-982C-1147-B9F1-9E27F3A09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52" y="1393938"/>
            <a:ext cx="3363995" cy="228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20E9FB31-24E5-C74C-BBB9-69C3C006F5E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214" t="61403" b="1656"/>
          <a:stretch/>
        </p:blipFill>
        <p:spPr>
          <a:xfrm>
            <a:off x="4338751" y="5555025"/>
            <a:ext cx="6777905" cy="845774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7C962C2-4BBB-5047-8A96-67C04755C8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8898"/>
          <a:stretch/>
        </p:blipFill>
        <p:spPr>
          <a:xfrm>
            <a:off x="3142609" y="4267185"/>
            <a:ext cx="8713576" cy="944907"/>
          </a:xfrm>
          <a:prstGeom prst="rect">
            <a:avLst/>
          </a:prstGeom>
        </p:spPr>
      </p:pic>
      <p:grpSp>
        <p:nvGrpSpPr>
          <p:cNvPr id="67" name="مجموعة 40">
            <a:extLst>
              <a:ext uri="{FF2B5EF4-FFF2-40B4-BE49-F238E27FC236}">
                <a16:creationId xmlns:a16="http://schemas.microsoft.com/office/drawing/2014/main" id="{035F17EE-ACEE-6F4F-B54B-AFDA9B5871EC}"/>
              </a:ext>
            </a:extLst>
          </p:cNvPr>
          <p:cNvGrpSpPr/>
          <p:nvPr/>
        </p:nvGrpSpPr>
        <p:grpSpPr>
          <a:xfrm>
            <a:off x="948050" y="4307876"/>
            <a:ext cx="2451167" cy="849296"/>
            <a:chOff x="4681628" y="2782473"/>
            <a:chExt cx="2451167" cy="849296"/>
          </a:xfrm>
        </p:grpSpPr>
        <p:grpSp>
          <p:nvGrpSpPr>
            <p:cNvPr id="68" name="مجموعة 41">
              <a:extLst>
                <a:ext uri="{FF2B5EF4-FFF2-40B4-BE49-F238E27FC236}">
                  <a16:creationId xmlns:a16="http://schemas.microsoft.com/office/drawing/2014/main" id="{40B1F037-F53F-A84E-A83A-127D9FC8716D}"/>
                </a:ext>
              </a:extLst>
            </p:cNvPr>
            <p:cNvGrpSpPr/>
            <p:nvPr/>
          </p:nvGrpSpPr>
          <p:grpSpPr>
            <a:xfrm>
              <a:off x="5544912" y="2782473"/>
              <a:ext cx="1587883" cy="849296"/>
              <a:chOff x="5405581" y="4145286"/>
              <a:chExt cx="1587883" cy="849296"/>
            </a:xfrm>
          </p:grpSpPr>
          <p:sp>
            <p:nvSpPr>
              <p:cNvPr id="73" name="مربع نص 46">
                <a:extLst>
                  <a:ext uri="{FF2B5EF4-FFF2-40B4-BE49-F238E27FC236}">
                    <a16:creationId xmlns:a16="http://schemas.microsoft.com/office/drawing/2014/main" id="{F2D180E0-923D-BA4A-9B40-518D82F78DA9}"/>
                  </a:ext>
                </a:extLst>
              </p:cNvPr>
              <p:cNvSpPr txBox="1"/>
              <p:nvPr/>
            </p:nvSpPr>
            <p:spPr>
              <a:xfrm>
                <a:off x="5574638" y="4145286"/>
                <a:ext cx="14188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١٦٣٠</a:t>
                </a:r>
              </a:p>
            </p:txBody>
          </p:sp>
          <p:sp>
            <p:nvSpPr>
              <p:cNvPr id="74" name="مربع نص 47">
                <a:extLst>
                  <a:ext uri="{FF2B5EF4-FFF2-40B4-BE49-F238E27FC236}">
                    <a16:creationId xmlns:a16="http://schemas.microsoft.com/office/drawing/2014/main" id="{B1374440-98D5-9B4A-95E8-599C8F7B2FCB}"/>
                  </a:ext>
                </a:extLst>
              </p:cNvPr>
              <p:cNvSpPr txBox="1"/>
              <p:nvPr/>
            </p:nvSpPr>
            <p:spPr>
              <a:xfrm>
                <a:off x="5872829" y="4532917"/>
                <a:ext cx="87418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</a:rPr>
                  <a:t>٤٩٨٠</a:t>
                </a:r>
              </a:p>
            </p:txBody>
          </p:sp>
          <p:cxnSp>
            <p:nvCxnSpPr>
              <p:cNvPr id="75" name="رابط مستقيم 48">
                <a:extLst>
                  <a:ext uri="{FF2B5EF4-FFF2-40B4-BE49-F238E27FC236}">
                    <a16:creationId xmlns:a16="http://schemas.microsoft.com/office/drawing/2014/main" id="{71AA4C46-02C8-B44C-B23E-DD14940DA6D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مربع نص 49">
                <a:extLst>
                  <a:ext uri="{FF2B5EF4-FFF2-40B4-BE49-F238E27FC236}">
                    <a16:creationId xmlns:a16="http://schemas.microsoft.com/office/drawing/2014/main" id="{719DF528-37E1-5443-A90B-C0673A53F486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sp>
          <p:nvSpPr>
            <p:cNvPr id="70" name="مربع نص 43">
              <a:extLst>
                <a:ext uri="{FF2B5EF4-FFF2-40B4-BE49-F238E27FC236}">
                  <a16:creationId xmlns:a16="http://schemas.microsoft.com/office/drawing/2014/main" id="{313AB78E-DBA4-024D-8294-78F4BC50CDC9}"/>
                </a:ext>
              </a:extLst>
            </p:cNvPr>
            <p:cNvSpPr txBox="1"/>
            <p:nvPr/>
          </p:nvSpPr>
          <p:spPr>
            <a:xfrm>
              <a:off x="4681628" y="2953963"/>
              <a:ext cx="11348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>
                  <a:solidFill>
                    <a:srgbClr val="002060"/>
                  </a:solidFill>
                </a:rPr>
                <a:t>٠.٣٢٧</a:t>
              </a:r>
            </a:p>
          </p:txBody>
        </p:sp>
      </p:grpSp>
      <p:sp>
        <p:nvSpPr>
          <p:cNvPr id="77" name="مربع نص 43">
            <a:extLst>
              <a:ext uri="{FF2B5EF4-FFF2-40B4-BE49-F238E27FC236}">
                <a16:creationId xmlns:a16="http://schemas.microsoft.com/office/drawing/2014/main" id="{39D84002-1FC9-C642-87D3-A26DDB899F87}"/>
              </a:ext>
            </a:extLst>
          </p:cNvPr>
          <p:cNvSpPr txBox="1"/>
          <p:nvPr/>
        </p:nvSpPr>
        <p:spPr>
          <a:xfrm>
            <a:off x="3059964" y="5876063"/>
            <a:ext cx="1134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en-US" sz="2400" b="1" dirty="0">
                <a:solidFill>
                  <a:srgbClr val="C00000"/>
                </a:solidFill>
              </a:rPr>
              <a:t>%</a:t>
            </a:r>
            <a:r>
              <a:rPr lang="ar-SA" sz="2400" b="1" dirty="0">
                <a:solidFill>
                  <a:srgbClr val="C00000"/>
                </a:solidFill>
              </a:rPr>
              <a:t>٣٢</a:t>
            </a:r>
            <a:r>
              <a:rPr lang="en-US" sz="2400" b="1" dirty="0">
                <a:solidFill>
                  <a:srgbClr val="C00000"/>
                </a:solidFill>
              </a:rPr>
              <a:t>,</a:t>
            </a:r>
            <a:r>
              <a:rPr lang="ar-SA" sz="2400" b="1" dirty="0">
                <a:solidFill>
                  <a:srgbClr val="C00000"/>
                </a:solidFill>
              </a:rPr>
              <a:t>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BBDD63-EE2E-DE17-8A2F-95D32390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0759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EGAgQFAwcI/8QAPRAAAgEDAQYDBgQDBgcAAAAAAAECAwQRBQYSITFBURNhgRQiMnGRoUJSscEjNdEVJDRzsuEHYmNywuLw/8QAGgEBAAIDAQAAAAAAAAAAAAAAAAIEAQMFBv/EACgRAQACAQQBAwQCAwAAAAAAAAABAgMEERIhMRMiQQUjM3EUgVFhkf/aAAwDAQACEQMRAD8A+hgAASQAAAAAAASuL4CKcmkubNunGNJcOMurK2o1NcEd9y2Y8c3np5QtZy4yaivPmenssOs5eiMnUMd/zOTfXZ7T1Oy1GnqiVrH8NR+qPGpRnDi1ld0e2+SqhLHr81Z93ZbTVnw1Ae1SCfvR4PseJ18OeuavKqpfHNJ2kABuQAABJAAAAAAAAAAAAAAAAAAEkAAAAAAAAAARc3VOwsbi8qr3aVOU2u6Szj1PPS4VqOn0Y3VSU7hx36sm8+/Li0vJN4S7JGhtJNTsaNv0uLqhSfnF1E39kzoup5nm82SclptPy7GLFxrs93MjfNd1PMjxDTs28WxvjxDVdVdzF1jOzPGG54hDabyjRdfHUmndLxIRb5vBa0l5x5Yn4lo1GOLY5bgAO+5AAABJAAAAAASAIAAAACSAAJAAEEkEgQAAAAAET4Qk/Jkj5mJjeCFa1u6Ulp888I31Fv1bX6tHR9oz1KRtDrNrbRu7KrXVK5tqilCnUTi24SUljPPOOHzNiW1mkxWfb6b8opt/ZHCtgtHWzsVyxK2u48zF3HmVB7V0Kn+DtL65f/ToNL6vBhLVdcuf8PY29pF/iuau8/pEj6M/LPqQuDuPM8pXSxwZT52V1dfzPVrirF86VulSh9uLNy2lQsbaNvbR3KUM4jlvnxfMz6UMc3end+Zrq8buKUYvi6kf1Rx6l23yZsaGndavbQzlKe+/kuJspj2mEL36lfnzIMvDn+V+iIaw8NYOzFq28S5cxMeUAAkwAAAAAAAAEkAAAAAAAkEAAAAAAAAAAAAKztjpynCN/CnGagt2qms8Oj/b6FJ06pG3U7XEVKi/ceOMoP4X+3ofXJRUouMknFrDTXNHz7arZW4tpu+0mDqQhl+GuMoLqvOP3RUzYd55QsYsu0bS0faW/wATIlcvucanfRqRbWU1wlF84vsyXcruVuCxydSVw+55yr+ZzZXS7njO8SXxIzFGOTqSuMdTlx2tnpuq4tqUasYcJtya49Ujkarq9RUpU7Vvfa+Pt8vM5mjWFxf1lCiopt8ZTeEjbGKOMzZD1PdtD9CbO67R1bTqV1Qk8SWGnzi1zTOtWr/wpSwpOKyl38j5bs7Ops3RnZXFWNSUpeLmGcYaS6/IsVLaOG78Xoc2cVq23oucqWjay5RSqU41KbzGSyYnO0y+gqFKk5cYwSf0OnKcZ4a5su6bWTNopk/6qZ9NtHKjEAHTUgAAAAAAAAAAAAABIAgAAAAAAAAAACQQBU9vNO0WjpNxql5Zr2iGIxqUZeHJyk8Lea5r5pnzrU7a3hdRt9Kua93OXCK8NNyeOOMdD7Vf0oVbSrGpCM1jOJLPFcV+hTNm7SnS2wqyVOK37aaeFzWYlXJ+WKrFPxzL5/Kxryk6auI+Ju7yWOh50tHr1ZfxN+b7PkdbabSq2j67UklKPvZpSl+OPl3WDpaTcXN/Knaabnx6ibcFzj3bfReZrmbx1CcRWfLnUtmHXo7teCpw/NJ7uPPLNOx0uro+rQpTnGrSn71KrDlNdfVPgy5O0qeItK1iMadaKUoVqb3s56pvn1R6bXaPRsLHSKltKc4Uq04OcsZe+t7p5xZGs3nlFvhK3GNphwdrpq3rWVZvCqUnH1i//Y51peZkpZ5cUiw7VaXUv9nKdzRw52bdRrHFxeE8fZ+hRberKEsNPPyI4oi1Gck7XXrTtUlGS97iWvS9Rd1Wo0lL4Zb8n2S/3Pm+nRqVmm3uR7suGlVI29NRp8M8W+r+ZXzUhux2lecp8VyZBqafcKpSw3yNs6Gkzepj78wpajHwv14kABaaAAAAAAAAEkAAASAIAAAAAAAAAAAAAY1FvU5rvFoqOhzUtq2lz8Cf6ouK5lE2dbW2lWD6Uaq+jRXyV+5WW6k+y0LlfWNrqFu7e+t6dek/w1I5+nZ/Iw0/S7DTIOOn2dC3T4SdOCTl83zfqbYLDS4m1WmSvbJXFuv71bZnTxzkusf3XmvM4dS8/tfZqtRS3q1LdqwS55i+P2yXWpUhShv1ZxhFfik8I+e6jc2um7QSq6dXhOhWe+1DlCXVfLr6lPU12nlXys4Lb+2fDt6JGneWDoVGtyrB05fKSa/c+X1IulVlBtNxk1lcj6fb0oujWnavFOvCWIr8EmuXy6o+cKlQuaufEcG+ZVwW6mFjLXuJbWnVHlFitKmEuJp6RoVCtUUad5Oc3x3YQyy1UNnaVGnvSo1K7X4ZVEvsiGXJTdPHS2zDTLyVW4jb28XPDTqtcoR65fctXMp9fVvZ37BbUFQnJqCpRju8XwLglupLssFrQxO1uulbV7bwAAvqgAAAAAAAAAAAAAAAAASBAAAAAACSANe+u42dB1ZLL5KOebPnP9sw0zaepqEKfiL3o1YuWEt55eH5eZ39qtUUd9wkmoe7Bd5dz5fqV1Kre07SjJNqSnWk30549Sj6lsmTePELfCKU2nzL65dbZaZTi/ZvEuX3it2P1f8AQ4Goba3tRNUPDt4v8qzL6sqFlTur6+o2FCVGlKq8QnWqbsM9s4fEuFp/w4rVMPUtWx3hbUv/ACl/Q2/cv8tfsr8Kxf6tVuJuVevOpLvOTZy3f71ZRp5qTz8MFlv0R9Xstg9nrXDnaTupL8VzUc/ssR+x2JLTtEsqleNKhZ21KO9N06agkvklxMxhiO5YnLM9Q+eaNtHT0yjU9tbioJ5pzWJNrpjnnJzNm9ktR1xUb2NehSsq05tzjJuUMSxjd788ccfoee0a0HaLXvarerdac68sVqs4RlCb5b2E8x83x+XM+h2ErHZXSadt4qcKccR45b659eZQy2jHv6fcyu0pN4jn1s62l6XZaNaKjbR3Yr4pyeZTfds5WubVWmnwlGE1Ka8+RTtodta925UrTMYd0VP37uspXEnN54ZfAzg0F7+66tqPqWPFG1O170bWKd7rEL+/Sfhp+DHrnuy+Ub2nWgpRXBny3SY+DBOEYp991HWnqN5ubquKkV2i939DsYsMUrs8hqvqOsvlm1L7f1D6HCpGed18VzXYyK1sM5TtLycm5N11lt5b91FlMWjaene0t7ZMNbX8yAAw3gAAkgkgAAAAAAAAAAAAAAAAAROO/CUctbyayuaJAHyPVadzb3ta1vJynOlNrL5Ps/VcTq2WztntVoy3JK21Wy/hxrxj8cOcVNLmuazzWPQsm1GzL1mtTuLavToV4x3ZucW1JdOXVFdWxGt05Zp3tipdJRnUi/8ASVq47Ut1HTfN4tHc9qff2l3pl3Kx1Wg6NZcV1jNfmi+qL5sbtd4nh6dq9X3+EaNxN/F2jJ9+z69fPvvQaF9oFvputJXU6cONbebkp/mjJ8U//mfONotm7zQKmajdexk8QuEuXlNdH9n9iU1mncIxMW6l9hK9t9ZVr/ZS9p2z/i01Gso/mUXlr6ZK/sftf4Xh6fq1XNPhGjcSfw9oyfbz+pfpRjUhKE1mMlhrumbImL1Q2mkvz3aWOo3tVUY286abxKpUWFFd/P0Lptfp1K00Wwr061arUrylGTnLgkksJI1qtOen6lcWc85o1HFPuuj+mDa2jrePoWn02+MLip9Gov8AqVsMR6u0wlrbT/HmYlVZUt2muHQytIZqI97zCgkiLCGZHSecm3t3d6zWKZ61HwMKK3YIio+BNzZ7suOwn8tuX3uH/piWQrewf8orPvcS/wBMSyGi3l6nSRtgr+gAEVgAAAEkAAABIIAAAAAMojeAyIMd5kZAzyiN4xyRkDLeGTHIyBORkxyRkDLJjVp061KdKtCM6c04yhJZUl2aI3hvAfOtqdjKljv3mjxlVteLnbc50/OP5l5c15k7HbYexqnY6lU3rR8KVZ8XS8n/AMv6fLl9E3ilbZ7LW1WjW1OxlC2uF71Sm+EK39JP79e5qtXj7qtkW36lrbfWqo6pbX9PDhc08Nrk5R6+qa+hxb6TqWdDj7sanH1X+xoR1C9qabCyrzk7ajLfpQmuMH2T5458DcoyVWwqR6pKS9DRyj1YtBnpNtPav+nKvX7xsaastGncyzUOjpseCOlHl5rJ1jdaPBYPOq+Blk8qsuBNRiO142EeNEl53E/0iWLKK5sN/IU+9af7FgyV7eXqdN+Gv6emQYZGTDczBjkneAkDKAAAkACABjlkZIAE5IyCGAyMkEAZZGTHJGQMmyMkZMWwMmzCcsRbR4XV1G3hvS4srWoa1VqycabcUBuX+qXVGriE1jzQobQ7uFcRz5ordWrObzOTb8zzTlJ4im32QmdhdIa9ZSXGo4vzRXNp9X9q92Daow+Ffmfc0FGUJLxFjPI42q3qlVcYPO7wRTy5Oc8a+FnHTjHKzXrTjHLlxb6dzY0monJ03yfB+pq0LfxH4lw+H5e56ynGnexlHCUljC8hOOYruReJts59XKruMuaeGdnT1iKOZqMd3U545TxNev8Avk6lnwpo6OOeURLzGrrwma/4buTwrPgZ73A8K0uBNRrHa57F3sY6XCg1yqTefmy0KRSNj+NrD/ul+rLhGRony9Pg/FX9NlMlM8VIlMw2vbIyeaZkmBnkZMcjIGeScswTJyBlvAxAGLGQQBOSAQBJAMWwJZjkZIAnJi2DFsDR1OjOrTe6VG7t6tKb3ov6F6Z4VbelVWJwTAoMmearzoz8SKbwnwXUuVxolrVecYNaWzts18TI2rFo2lmtprO8KJf3+o3NKcadNU8p4wuvTizQpWtfEZVUlLHFJ54n0dbN2yfGTZ6x0Gyj+DJGmKtfCVslreXz6FtVazk7FvsrqmoWMa9ChGLynT35Yc1/QumnbL21WvGvXpLwY8Yw/P8APy/UstaUbeg5Y5LCRQ1et4zwx+VnBg391nzSWxlWtbupeVfCvYQxCEGpRfXEu3ocyGn3tKKjO0rp/wCWy9ahqFK0i51pb05cVBc5Hnpl07y3VWaSk5PguizwNuhz5Jma28Kv1HQYsm1onaVMjZ3cniNrXb/y2e9HQNQuWk6XhR6uo8fYvKiZqJ0ecuZT6djrO8zMufpGmU9Ot4UotycVxk+rOnEhIzSIOhEREbQyRmmYIyQZZpmSZgiUBmSYonIEkkIkCQQABDAAjJBJAAxZIAxIZLIYEMxMiGgMWjE9MGLQGDMWj1aMcAeUkbNCwrTiqu5FrOVCba3keE4Sx7rw+h70tSuqPCrFVF5rD+xS1l8ta7Y4/tYwUrad7S3fa/CX95oVaKX4sb0fqiubTbRU4VPZ7OSqSiuMucU/3ZuavrF3cpWmm05UpSWalVvjFdk+nz5nJ0rZ6jZ04eLLxqsV8TWF6IoaXSTk91lnJm4dfLl2mnXN/U8a4ckpPLcubLFaWkLaCjBcjbjSUVhIzUTs0x1pG0KFrzad5YJGSRnuk4JosUiUjLBKQEJGSGCUgBKBIEhBEoCQQSBIIAAgAAQABBAAAgACCAABAAAgAAGgAGFnkgAYgkABkSiQAJJAAIkACQABJIAAkAAAAP/Z">
            <a:extLst>
              <a:ext uri="{FF2B5EF4-FFF2-40B4-BE49-F238E27FC236}">
                <a16:creationId xmlns:a16="http://schemas.microsoft.com/office/drawing/2014/main" id="{A7CD89C3-C8E1-ED45-87AF-307ED8C45E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5901" y="4572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EGAgQFAwcI/8QAPRAAAgEDAQYDBgQDBgcAAAAAAAECAwQRBQYSITFBURNhgRQiMnGRoUJSscEjNdEVJDRzsuEHYmNywuLw/8QAGgEBAAIDAQAAAAAAAAAAAAAAAAIEAQMFBv/EACgRAQACAQQBAwQCAwAAAAAAAAABAgMEERIhMRMiQQUjM3EUgVFhkf/aAAwDAQACEQMRAD8A+hgAASQAAAAAAASuL4CKcmkubNunGNJcOMurK2o1NcEd9y2Y8c3np5QtZy4yaivPmenssOs5eiMnUMd/zOTfXZ7T1Oy1GnqiVrH8NR+qPGpRnDi1ld0e2+SqhLHr81Z93ZbTVnw1Ae1SCfvR4PseJ18OeuavKqpfHNJ2kABuQAABJAAAAAAAAAAAAAAAAAAEkAAAAAAAAAARc3VOwsbi8qr3aVOU2u6Szj1PPS4VqOn0Y3VSU7hx36sm8+/Li0vJN4S7JGhtJNTsaNv0uLqhSfnF1E39kzoup5nm82SclptPy7GLFxrs93MjfNd1PMjxDTs28WxvjxDVdVdzF1jOzPGG54hDabyjRdfHUmndLxIRb5vBa0l5x5Yn4lo1GOLY5bgAO+5AAABJAAAAAASAIAAAACSAAJAAEEkEgQAAAAAET4Qk/Jkj5mJjeCFa1u6Ulp888I31Fv1bX6tHR9oz1KRtDrNrbRu7KrXVK5tqilCnUTi24SUljPPOOHzNiW1mkxWfb6b8opt/ZHCtgtHWzsVyxK2u48zF3HmVB7V0Kn+DtL65f/ToNL6vBhLVdcuf8PY29pF/iuau8/pEj6M/LPqQuDuPM8pXSxwZT52V1dfzPVrirF86VulSh9uLNy2lQsbaNvbR3KUM4jlvnxfMz6UMc3end+Zrq8buKUYvi6kf1Rx6l23yZsaGndavbQzlKe+/kuJspj2mEL36lfnzIMvDn+V+iIaw8NYOzFq28S5cxMeUAAkwAAAAAAAAEkAAAAAAAkEAAAAAAAAAAAAKztjpynCN/CnGagt2qms8Oj/b6FJ06pG3U7XEVKi/ceOMoP4X+3ofXJRUouMknFrDTXNHz7arZW4tpu+0mDqQhl+GuMoLqvOP3RUzYd55QsYsu0bS0faW/wATIlcvucanfRqRbWU1wlF84vsyXcruVuCxydSVw+55yr+ZzZXS7njO8SXxIzFGOTqSuMdTlx2tnpuq4tqUasYcJtya49Ujkarq9RUpU7Vvfa+Pt8vM5mjWFxf1lCiopt8ZTeEjbGKOMzZD1PdtD9CbO67R1bTqV1Qk8SWGnzi1zTOtWr/wpSwpOKyl38j5bs7Ops3RnZXFWNSUpeLmGcYaS6/IsVLaOG78Xoc2cVq23oucqWjay5RSqU41KbzGSyYnO0y+gqFKk5cYwSf0OnKcZ4a5su6bWTNopk/6qZ9NtHKjEAHTUgAAAAAAAAAAAAABIAgAAAAAAAAAACQQBU9vNO0WjpNxql5Zr2iGIxqUZeHJyk8Lea5r5pnzrU7a3hdRt9Kua93OXCK8NNyeOOMdD7Vf0oVbSrGpCM1jOJLPFcV+hTNm7SnS2wqyVOK37aaeFzWYlXJ+WKrFPxzL5/Kxryk6auI+Ju7yWOh50tHr1ZfxN+b7PkdbabSq2j67UklKPvZpSl+OPl3WDpaTcXN/Knaabnx6ibcFzj3bfReZrmbx1CcRWfLnUtmHXo7teCpw/NJ7uPPLNOx0uro+rQpTnGrSn71KrDlNdfVPgy5O0qeItK1iMadaKUoVqb3s56pvn1R6bXaPRsLHSKltKc4Uq04OcsZe+t7p5xZGs3nlFvhK3GNphwdrpq3rWVZvCqUnH1i//Y51peZkpZ5cUiw7VaXUv9nKdzRw52bdRrHFxeE8fZ+hRberKEsNPPyI4oi1Gck7XXrTtUlGS97iWvS9Rd1Wo0lL4Zb8n2S/3Pm+nRqVmm3uR7suGlVI29NRp8M8W+r+ZXzUhux2lecp8VyZBqafcKpSw3yNs6Gkzepj78wpajHwv14kABaaAAAAAAAAEkAAASAIAAAAAAAAAAAAAY1FvU5rvFoqOhzUtq2lz8Cf6ouK5lE2dbW2lWD6Uaq+jRXyV+5WW6k+y0LlfWNrqFu7e+t6dek/w1I5+nZ/Iw0/S7DTIOOn2dC3T4SdOCTl83zfqbYLDS4m1WmSvbJXFuv71bZnTxzkusf3XmvM4dS8/tfZqtRS3q1LdqwS55i+P2yXWpUhShv1ZxhFfik8I+e6jc2um7QSq6dXhOhWe+1DlCXVfLr6lPU12nlXys4Lb+2fDt6JGneWDoVGtyrB05fKSa/c+X1IulVlBtNxk1lcj6fb0oujWnavFOvCWIr8EmuXy6o+cKlQuaufEcG+ZVwW6mFjLXuJbWnVHlFitKmEuJp6RoVCtUUad5Oc3x3YQyy1UNnaVGnvSo1K7X4ZVEvsiGXJTdPHS2zDTLyVW4jb28XPDTqtcoR65fctXMp9fVvZ37BbUFQnJqCpRju8XwLglupLssFrQxO1uulbV7bwAAvqgAAAAAAAAAAAAAAAAASBAAAAAACSANe+u42dB1ZLL5KOebPnP9sw0zaepqEKfiL3o1YuWEt55eH5eZ39qtUUd9wkmoe7Bd5dz5fqV1Kre07SjJNqSnWk30549Sj6lsmTePELfCKU2nzL65dbZaZTi/ZvEuX3it2P1f8AQ4Goba3tRNUPDt4v8qzL6sqFlTur6+o2FCVGlKq8QnWqbsM9s4fEuFp/w4rVMPUtWx3hbUv/ACl/Q2/cv8tfsr8Kxf6tVuJuVevOpLvOTZy3f71ZRp5qTz8MFlv0R9Xstg9nrXDnaTupL8VzUc/ssR+x2JLTtEsqleNKhZ21KO9N06agkvklxMxhiO5YnLM9Q+eaNtHT0yjU9tbioJ5pzWJNrpjnnJzNm9ktR1xUb2NehSsq05tzjJuUMSxjd788ccfoee0a0HaLXvarerdac68sVqs4RlCb5b2E8x83x+XM+h2ErHZXSadt4qcKccR45b659eZQy2jHv6fcyu0pN4jn1s62l6XZaNaKjbR3Yr4pyeZTfds5WubVWmnwlGE1Ka8+RTtodta925UrTMYd0VP37uspXEnN54ZfAzg0F7+66tqPqWPFG1O170bWKd7rEL+/Sfhp+DHrnuy+Ub2nWgpRXBny3SY+DBOEYp991HWnqN5ubquKkV2i939DsYsMUrs8hqvqOsvlm1L7f1D6HCpGed18VzXYyK1sM5TtLycm5N11lt5b91FlMWjaene0t7ZMNbX8yAAw3gAAkgkgAAAAAAAAAAAAAAAAAROO/CUctbyayuaJAHyPVadzb3ta1vJynOlNrL5Ps/VcTq2WztntVoy3JK21Wy/hxrxj8cOcVNLmuazzWPQsm1GzL1mtTuLavToV4x3ZucW1JdOXVFdWxGt05Zp3tipdJRnUi/8ASVq47Ut1HTfN4tHc9qff2l3pl3Kx1Wg6NZcV1jNfmi+qL5sbtd4nh6dq9X3+EaNxN/F2jJ9+z69fPvvQaF9oFvputJXU6cONbebkp/mjJ8U//mfONotm7zQKmajdexk8QuEuXlNdH9n9iU1mncIxMW6l9hK9t9ZVr/ZS9p2z/i01Gso/mUXlr6ZK/sftf4Xh6fq1XNPhGjcSfw9oyfbz+pfpRjUhKE1mMlhrumbImL1Q2mkvz3aWOo3tVUY286abxKpUWFFd/P0Lptfp1K00Wwr061arUrylGTnLgkksJI1qtOen6lcWc85o1HFPuuj+mDa2jrePoWn02+MLip9Gov8AqVsMR6u0wlrbT/HmYlVZUt2muHQytIZqI97zCgkiLCGZHSecm3t3d6zWKZ61HwMKK3YIio+BNzZ7suOwn8tuX3uH/piWQrewf8orPvcS/wBMSyGi3l6nSRtgr+gAEVgAAAEkAAABIIAAAAAMojeAyIMd5kZAzyiN4xyRkDLeGTHIyBORkxyRkDLJjVp061KdKtCM6c04yhJZUl2aI3hvAfOtqdjKljv3mjxlVteLnbc50/OP5l5c15k7HbYexqnY6lU3rR8KVZ8XS8n/AMv6fLl9E3ilbZ7LW1WjW1OxlC2uF71Sm+EK39JP79e5qtXj7qtkW36lrbfWqo6pbX9PDhc08Nrk5R6+qa+hxb6TqWdDj7sanH1X+xoR1C9qabCyrzk7ajLfpQmuMH2T5458DcoyVWwqR6pKS9DRyj1YtBnpNtPav+nKvX7xsaastGncyzUOjpseCOlHl5rJ1jdaPBYPOq+Blk8qsuBNRiO142EeNEl53E/0iWLKK5sN/IU+9af7FgyV7eXqdN+Gv6emQYZGTDczBjkneAkDKAAAkACABjlkZIAE5IyCGAyMkEAZZGTHJGQMmyMkZMWwMmzCcsRbR4XV1G3hvS4srWoa1VqycabcUBuX+qXVGriE1jzQobQ7uFcRz5ordWrObzOTb8zzTlJ4im32QmdhdIa9ZSXGo4vzRXNp9X9q92Daow+Ffmfc0FGUJLxFjPI42q3qlVcYPO7wRTy5Oc8a+FnHTjHKzXrTjHLlxb6dzY0monJ03yfB+pq0LfxH4lw+H5e56ynGnexlHCUljC8hOOYruReJts59XKruMuaeGdnT1iKOZqMd3U545TxNev8Avk6lnwpo6OOeURLzGrrwma/4buTwrPgZ73A8K0uBNRrHa57F3sY6XCg1yqTefmy0KRSNj+NrD/ul+rLhGRony9Pg/FX9NlMlM8VIlMw2vbIyeaZkmBnkZMcjIGeScswTJyBlvAxAGLGQQBOSAQBJAMWwJZjkZIAnJi2DFsDR1OjOrTe6VG7t6tKb3ov6F6Z4VbelVWJwTAoMmearzoz8SKbwnwXUuVxolrVecYNaWzts18TI2rFo2lmtprO8KJf3+o3NKcadNU8p4wuvTizQpWtfEZVUlLHFJ54n0dbN2yfGTZ6x0Gyj+DJGmKtfCVslreXz6FtVazk7FvsrqmoWMa9ChGLynT35Yc1/QumnbL21WvGvXpLwY8Yw/P8APy/UstaUbeg5Y5LCRQ1et4zwx+VnBg391nzSWxlWtbupeVfCvYQxCEGpRfXEu3ocyGn3tKKjO0rp/wCWy9ahqFK0i51pb05cVBc5Hnpl07y3VWaSk5PguizwNuhz5Jma28Kv1HQYsm1onaVMjZ3cniNrXb/y2e9HQNQuWk6XhR6uo8fYvKiZqJ0ecuZT6djrO8zMufpGmU9Ot4UotycVxk+rOnEhIzSIOhEREbQyRmmYIyQZZpmSZgiUBmSYonIEkkIkCQQABDAAjJBJAAxZIAxIZLIYEMxMiGgMWjE9MGLQGDMWj1aMcAeUkbNCwrTiqu5FrOVCba3keE4Sx7rw+h70tSuqPCrFVF5rD+xS1l8ta7Y4/tYwUrad7S3fa/CX95oVaKX4sb0fqiubTbRU4VPZ7OSqSiuMucU/3ZuavrF3cpWmm05UpSWalVvjFdk+nz5nJ0rZ6jZ04eLLxqsV8TWF6IoaXSTk91lnJm4dfLl2mnXN/U8a4ckpPLcubLFaWkLaCjBcjbjSUVhIzUTs0x1pG0KFrzad5YJGSRnuk4JosUiUjLBKQEJGSGCUgBKBIEhBEoCQQSBIIAAgAAQABBAAAgACCAABAAAgAAGgAGFnkgAYgkABkSiQAJJAAIkACQABJIAAkAAAAP/Z">
            <a:extLst>
              <a:ext uri="{FF2B5EF4-FFF2-40B4-BE49-F238E27FC236}">
                <a16:creationId xmlns:a16="http://schemas.microsoft.com/office/drawing/2014/main" id="{4869FF6E-960C-7949-B206-8D55748E3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88301" y="609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مستطيل: زوايا مستديرة 7">
            <a:extLst>
              <a:ext uri="{FF2B5EF4-FFF2-40B4-BE49-F238E27FC236}">
                <a16:creationId xmlns:a16="http://schemas.microsoft.com/office/drawing/2014/main" id="{7AEE97D5-CAB6-0B46-B6D0-E86F48F613DE}"/>
              </a:ext>
            </a:extLst>
          </p:cNvPr>
          <p:cNvSpPr/>
          <p:nvPr/>
        </p:nvSpPr>
        <p:spPr>
          <a:xfrm>
            <a:off x="737760" y="955538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D7531C0-0EB7-784A-9A1C-CE9519FC5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30" y="1537075"/>
            <a:ext cx="5946669" cy="17992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4F9F12A-57C5-7D4D-94C4-473FB3C94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974" y="1829899"/>
            <a:ext cx="3779976" cy="16666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8C48F91-C8EE-664D-B300-A8AB224FB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362" y="4111058"/>
            <a:ext cx="9849294" cy="1817926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56313" y="60360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B761060-F4E9-69CA-9C07-3A2B4701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24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0759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A877233-F4E7-B74C-B471-3C7833846F1A}"/>
              </a:ext>
            </a:extLst>
          </p:cNvPr>
          <p:cNvGraphicFramePr>
            <a:graphicFrameLocks noGrp="1"/>
          </p:cNvGraphicFramePr>
          <p:nvPr/>
        </p:nvGraphicFramePr>
        <p:xfrm>
          <a:off x="2436091" y="1942432"/>
          <a:ext cx="3552055" cy="591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1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1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EGAgQFAwcI/8QAPRAAAgEDAQYDBgQDBgcAAAAAAAECAwQRBQYSITFBURNhgRQiMnGRoUJSscEjNdEVJDRzsuEHYmNywuLw/8QAGgEBAAIDAQAAAAAAAAAAAAAAAAIEAQMFBv/EACgRAQACAQQBAwQCAwAAAAAAAAABAgMEERIhMRMiQQUjM3EUgVFhkf/aAAwDAQACEQMRAD8A+hgAASQAAAAAAASuL4CKcmkubNunGNJcOMurK2o1NcEd9y2Y8c3np5QtZy4yaivPmenssOs5eiMnUMd/zOTfXZ7T1Oy1GnqiVrH8NR+qPGpRnDi1ld0e2+SqhLHr81Z93ZbTVnw1Ae1SCfvR4PseJ18OeuavKqpfHNJ2kABuQAABJAAAAAAAAAAAAAAAAAAEkAAAAAAAAAARc3VOwsbi8qr3aVOU2u6Szj1PPS4VqOn0Y3VSU7hx36sm8+/Li0vJN4S7JGhtJNTsaNv0uLqhSfnF1E39kzoup5nm82SclptPy7GLFxrs93MjfNd1PMjxDTs28WxvjxDVdVdzF1jOzPGG54hDabyjRdfHUmndLxIRb5vBa0l5x5Yn4lo1GOLY5bgAO+5AAABJAAAAAASAIAAAACSAAJAAEEkEgQAAAAAET4Qk/Jkj5mJjeCFa1u6Ulp888I31Fv1bX6tHR9oz1KRtDrNrbRu7KrXVK5tqilCnUTi24SUljPPOOHzNiW1mkxWfb6b8opt/ZHCtgtHWzsVyxK2u48zF3HmVB7V0Kn+DtL65f/ToNL6vBhLVdcuf8PY29pF/iuau8/pEj6M/LPqQuDuPM8pXSxwZT52V1dfzPVrirF86VulSh9uLNy2lQsbaNvbR3KUM4jlvnxfMz6UMc3end+Zrq8buKUYvi6kf1Rx6l23yZsaGndavbQzlKe+/kuJspj2mEL36lfnzIMvDn+V+iIaw8NYOzFq28S5cxMeUAAkwAAAAAAAAEkAAAAAAAkEAAAAAAAAAAAAKztjpynCN/CnGagt2qms8Oj/b6FJ06pG3U7XEVKi/ceOMoP4X+3ofXJRUouMknFrDTXNHz7arZW4tpu+0mDqQhl+GuMoLqvOP3RUzYd55QsYsu0bS0faW/wATIlcvucanfRqRbWU1wlF84vsyXcruVuCxydSVw+55yr+ZzZXS7njO8SXxIzFGOTqSuMdTlx2tnpuq4tqUasYcJtya49Ujkarq9RUpU7Vvfa+Pt8vM5mjWFxf1lCiopt8ZTeEjbGKOMzZD1PdtD9CbO67R1bTqV1Qk8SWGnzi1zTOtWr/wpSwpOKyl38j5bs7Ops3RnZXFWNSUpeLmGcYaS6/IsVLaOG78Xoc2cVq23oucqWjay5RSqU41KbzGSyYnO0y+gqFKk5cYwSf0OnKcZ4a5su6bWTNopk/6qZ9NtHKjEAHTUgAAAAAAAAAAAAABIAgAAAAAAAAAACQQBU9vNO0WjpNxql5Zr2iGIxqUZeHJyk8Lea5r5pnzrU7a3hdRt9Kua93OXCK8NNyeOOMdD7Vf0oVbSrGpCM1jOJLPFcV+hTNm7SnS2wqyVOK37aaeFzWYlXJ+WKrFPxzL5/Kxryk6auI+Ju7yWOh50tHr1ZfxN+b7PkdbabSq2j67UklKPvZpSl+OPl3WDpaTcXN/Knaabnx6ibcFzj3bfReZrmbx1CcRWfLnUtmHXo7teCpw/NJ7uPPLNOx0uro+rQpTnGrSn71KrDlNdfVPgy5O0qeItK1iMadaKUoVqb3s56pvn1R6bXaPRsLHSKltKc4Uq04OcsZe+t7p5xZGs3nlFvhK3GNphwdrpq3rWVZvCqUnH1i//Y51peZkpZ5cUiw7VaXUv9nKdzRw52bdRrHFxeE8fZ+hRberKEsNPPyI4oi1Gck7XXrTtUlGS97iWvS9Rd1Wo0lL4Zb8n2S/3Pm+nRqVmm3uR7suGlVI29NRp8M8W+r+ZXzUhux2lecp8VyZBqafcKpSw3yNs6Gkzepj78wpajHwv14kABaaAAAAAAAAEkAAASAIAAAAAAAAAAAAAY1FvU5rvFoqOhzUtq2lz8Cf6ouK5lE2dbW2lWD6Uaq+jRXyV+5WW6k+y0LlfWNrqFu7e+t6dek/w1I5+nZ/Iw0/S7DTIOOn2dC3T4SdOCTl83zfqbYLDS4m1WmSvbJXFuv71bZnTxzkusf3XmvM4dS8/tfZqtRS3q1LdqwS55i+P2yXWpUhShv1ZxhFfik8I+e6jc2um7QSq6dXhOhWe+1DlCXVfLr6lPU12nlXys4Lb+2fDt6JGneWDoVGtyrB05fKSa/c+X1IulVlBtNxk1lcj6fb0oujWnavFOvCWIr8EmuXy6o+cKlQuaufEcG+ZVwW6mFjLXuJbWnVHlFitKmEuJp6RoVCtUUad5Oc3x3YQyy1UNnaVGnvSo1K7X4ZVEvsiGXJTdPHS2zDTLyVW4jb28XPDTqtcoR65fctXMp9fVvZ37BbUFQnJqCpRju8XwLglupLssFrQxO1uulbV7bwAAvqgAAAAAAAAAAAAAAAAASBAAAAAACSANe+u42dB1ZLL5KOebPnP9sw0zaepqEKfiL3o1YuWEt55eH5eZ39qtUUd9wkmoe7Bd5dz5fqV1Kre07SjJNqSnWk30549Sj6lsmTePELfCKU2nzL65dbZaZTi/ZvEuX3it2P1f8AQ4Goba3tRNUPDt4v8qzL6sqFlTur6+o2FCVGlKq8QnWqbsM9s4fEuFp/w4rVMPUtWx3hbUv/ACl/Q2/cv8tfsr8Kxf6tVuJuVevOpLvOTZy3f71ZRp5qTz8MFlv0R9Xstg9nrXDnaTupL8VzUc/ssR+x2JLTtEsqleNKhZ21KO9N06agkvklxMxhiO5YnLM9Q+eaNtHT0yjU9tbioJ5pzWJNrpjnnJzNm9ktR1xUb2NehSsq05tzjJuUMSxjd788ccfoee0a0HaLXvarerdac68sVqs4RlCb5b2E8x83x+XM+h2ErHZXSadt4qcKccR45b659eZQy2jHv6fcyu0pN4jn1s62l6XZaNaKjbR3Yr4pyeZTfds5WubVWmnwlGE1Ka8+RTtodta925UrTMYd0VP37uspXEnN54ZfAzg0F7+66tqPqWPFG1O170bWKd7rEL+/Sfhp+DHrnuy+Ub2nWgpRXBny3SY+DBOEYp991HWnqN5ubquKkV2i939DsYsMUrs8hqvqOsvlm1L7f1D6HCpGed18VzXYyK1sM5TtLycm5N11lt5b91FlMWjaene0t7ZMNbX8yAAw3gAAkgkgAAAAAAAAAAAAAAAAAROO/CUctbyayuaJAHyPVadzb3ta1vJynOlNrL5Ps/VcTq2WztntVoy3JK21Wy/hxrxj8cOcVNLmuazzWPQsm1GzL1mtTuLavToV4x3ZucW1JdOXVFdWxGt05Zp3tipdJRnUi/8ASVq47Ut1HTfN4tHc9qff2l3pl3Kx1Wg6NZcV1jNfmi+qL5sbtd4nh6dq9X3+EaNxN/F2jJ9+z69fPvvQaF9oFvputJXU6cONbebkp/mjJ8U//mfONotm7zQKmajdexk8QuEuXlNdH9n9iU1mncIxMW6l9hK9t9ZVr/ZS9p2z/i01Gso/mUXlr6ZK/sftf4Xh6fq1XNPhGjcSfw9oyfbz+pfpRjUhKE1mMlhrumbImL1Q2mkvz3aWOo3tVUY286abxKpUWFFd/P0Lptfp1K00Wwr061arUrylGTnLgkksJI1qtOen6lcWc85o1HFPuuj+mDa2jrePoWn02+MLip9Gov8AqVsMR6u0wlrbT/HmYlVZUt2muHQytIZqI97zCgkiLCGZHSecm3t3d6zWKZ61HwMKK3YIio+BNzZ7suOwn8tuX3uH/piWQrewf8orPvcS/wBMSyGi3l6nSRtgr+gAEVgAAAEkAAABIIAAAAAMojeAyIMd5kZAzyiN4xyRkDLeGTHIyBORkxyRkDLJjVp061KdKtCM6c04yhJZUl2aI3hvAfOtqdjKljv3mjxlVteLnbc50/OP5l5c15k7HbYexqnY6lU3rR8KVZ8XS8n/AMv6fLl9E3ilbZ7LW1WjW1OxlC2uF71Sm+EK39JP79e5qtXj7qtkW36lrbfWqo6pbX9PDhc08Nrk5R6+qa+hxb6TqWdDj7sanH1X+xoR1C9qabCyrzk7ajLfpQmuMH2T5458DcoyVWwqR6pKS9DRyj1YtBnpNtPav+nKvX7xsaastGncyzUOjpseCOlHl5rJ1jdaPBYPOq+Blk8qsuBNRiO142EeNEl53E/0iWLKK5sN/IU+9af7FgyV7eXqdN+Gv6emQYZGTDczBjkneAkDKAAAkACABjlkZIAE5IyCGAyMkEAZZGTHJGQMmyMkZMWwMmzCcsRbR4XV1G3hvS4srWoa1VqycabcUBuX+qXVGriE1jzQobQ7uFcRz5ordWrObzOTb8zzTlJ4im32QmdhdIa9ZSXGo4vzRXNp9X9q92Daow+Ffmfc0FGUJLxFjPI42q3qlVcYPO7wRTy5Oc8a+FnHTjHKzXrTjHLlxb6dzY0monJ03yfB+pq0LfxH4lw+H5e56ynGnexlHCUljC8hOOYruReJts59XKruMuaeGdnT1iKOZqMd3U545TxNev8Avk6lnwpo6OOeURLzGrrwma/4buTwrPgZ73A8K0uBNRrHa57F3sY6XCg1yqTefmy0KRSNj+NrD/ul+rLhGRony9Pg/FX9NlMlM8VIlMw2vbIyeaZkmBnkZMcjIGeScswTJyBlvAxAGLGQQBOSAQBJAMWwJZjkZIAnJi2DFsDR1OjOrTe6VG7t6tKb3ov6F6Z4VbelVWJwTAoMmearzoz8SKbwnwXUuVxolrVecYNaWzts18TI2rFo2lmtprO8KJf3+o3NKcadNU8p4wuvTizQpWtfEZVUlLHFJ54n0dbN2yfGTZ6x0Gyj+DJGmKtfCVslreXz6FtVazk7FvsrqmoWMa9ChGLynT35Yc1/QumnbL21WvGvXpLwY8Yw/P8APy/UstaUbeg5Y5LCRQ1et4zwx+VnBg391nzSWxlWtbupeVfCvYQxCEGpRfXEu3ocyGn3tKKjO0rp/wCWy9ahqFK0i51pb05cVBc5Hnpl07y3VWaSk5PguizwNuhz5Jma28Kv1HQYsm1onaVMjZ3cniNrXb/y2e9HQNQuWk6XhR6uo8fYvKiZqJ0ecuZT6djrO8zMufpGmU9Ot4UotycVxk+rOnEhIzSIOhEREbQyRmmYIyQZZpmSZgiUBmSYonIEkkIkCQQABDAAjJBJAAxZIAxIZLIYEMxMiGgMWjE9MGLQGDMWj1aMcAeUkbNCwrTiqu5FrOVCba3keE4Sx7rw+h70tSuqPCrFVF5rD+xS1l8ta7Y4/tYwUrad7S3fa/CX95oVaKX4sb0fqiubTbRU4VPZ7OSqSiuMucU/3ZuavrF3cpWmm05UpSWalVvjFdk+nz5nJ0rZ6jZ04eLLxqsV8TWF6IoaXSTk91lnJm4dfLl2mnXN/U8a4ckpPLcubLFaWkLaCjBcjbjSUVhIzUTs0x1pG0KFrzad5YJGSRnuk4JosUiUjLBKQEJGSGCUgBKBIEhBEoCQQSBIIAAgAAQABBAAAgACCAABAAAgAAGgAGFnkgAYgkABkSiQAJJAAIkACQABJIAAkAAAAP/Z">
            <a:extLst>
              <a:ext uri="{FF2B5EF4-FFF2-40B4-BE49-F238E27FC236}">
                <a16:creationId xmlns:a16="http://schemas.microsoft.com/office/drawing/2014/main" id="{A7CD89C3-C8E1-ED45-87AF-307ED8C45E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5901" y="4572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HAABAAIDAQEBAAAAAAAAAAAAAAEGAgQFAwcI/8QAPRAAAgEDAQYDBgQDBgcAAAAAAAECAwQRBQYSITFBURNhgRQiMnGRoUJSscEjNdEVJDRzsuEHYmNywuLw/8QAGgEBAAIDAQAAAAAAAAAAAAAAAAIEAQMFBv/EACgRAQACAQQBAwQCAwAAAAAAAAABAgMEERIhMRMiQQUjM3EUgVFhkf/aAAwDAQACEQMRAD8A+hgAASQAAAAAAASuL4CKcmkubNunGNJcOMurK2o1NcEd9y2Y8c3np5QtZy4yaivPmenssOs5eiMnUMd/zOTfXZ7T1Oy1GnqiVrH8NR+qPGpRnDi1ld0e2+SqhLHr81Z93ZbTVnw1Ae1SCfvR4PseJ18OeuavKqpfHNJ2kABuQAABJAAAAAAAAAAAAAAAAAAEkAAAAAAAAAARc3VOwsbi8qr3aVOU2u6Szj1PPS4VqOn0Y3VSU7hx36sm8+/Li0vJN4S7JGhtJNTsaNv0uLqhSfnF1E39kzoup5nm82SclptPy7GLFxrs93MjfNd1PMjxDTs28WxvjxDVdVdzF1jOzPGG54hDabyjRdfHUmndLxIRb5vBa0l5x5Yn4lo1GOLY5bgAO+5AAABJAAAAAASAIAAAACSAAJAAEEkEgQAAAAAET4Qk/Jkj5mJjeCFa1u6Ulp888I31Fv1bX6tHR9oz1KRtDrNrbRu7KrXVK5tqilCnUTi24SUljPPOOHzNiW1mkxWfb6b8opt/ZHCtgtHWzsVyxK2u48zF3HmVB7V0Kn+DtL65f/ToNL6vBhLVdcuf8PY29pF/iuau8/pEj6M/LPqQuDuPM8pXSxwZT52V1dfzPVrirF86VulSh9uLNy2lQsbaNvbR3KUM4jlvnxfMz6UMc3end+Zrq8buKUYvi6kf1Rx6l23yZsaGndavbQzlKe+/kuJspj2mEL36lfnzIMvDn+V+iIaw8NYOzFq28S5cxMeUAAkwAAAAAAAAEkAAAAAAAkEAAAAAAAAAAAAKztjpynCN/CnGagt2qms8Oj/b6FJ06pG3U7XEVKi/ceOMoP4X+3ofXJRUouMknFrDTXNHz7arZW4tpu+0mDqQhl+GuMoLqvOP3RUzYd55QsYsu0bS0faW/wATIlcvucanfRqRbWU1wlF84vsyXcruVuCxydSVw+55yr+ZzZXS7njO8SXxIzFGOTqSuMdTlx2tnpuq4tqUasYcJtya49Ujkarq9RUpU7Vvfa+Pt8vM5mjWFxf1lCiopt8ZTeEjbGKOMzZD1PdtD9CbO67R1bTqV1Qk8SWGnzi1zTOtWr/wpSwpOKyl38j5bs7Ops3RnZXFWNSUpeLmGcYaS6/IsVLaOG78Xoc2cVq23oucqWjay5RSqU41KbzGSyYnO0y+gqFKk5cYwSf0OnKcZ4a5su6bWTNopk/6qZ9NtHKjEAHTUgAAAAAAAAAAAAABIAgAAAAAAAAAACQQBU9vNO0WjpNxql5Zr2iGIxqUZeHJyk8Lea5r5pnzrU7a3hdRt9Kua93OXCK8NNyeOOMdD7Vf0oVbSrGpCM1jOJLPFcV+hTNm7SnS2wqyVOK37aaeFzWYlXJ+WKrFPxzL5/Kxryk6auI+Ju7yWOh50tHr1ZfxN+b7PkdbabSq2j67UklKPvZpSl+OPl3WDpaTcXN/Knaabnx6ibcFzj3bfReZrmbx1CcRWfLnUtmHXo7teCpw/NJ7uPPLNOx0uro+rQpTnGrSn71KrDlNdfVPgy5O0qeItK1iMadaKUoVqb3s56pvn1R6bXaPRsLHSKltKc4Uq04OcsZe+t7p5xZGs3nlFvhK3GNphwdrpq3rWVZvCqUnH1i//Y51peZkpZ5cUiw7VaXUv9nKdzRw52bdRrHFxeE8fZ+hRberKEsNPPyI4oi1Gck7XXrTtUlGS97iWvS9Rd1Wo0lL4Zb8n2S/3Pm+nRqVmm3uR7suGlVI29NRp8M8W+r+ZXzUhux2lecp8VyZBqafcKpSw3yNs6Gkzepj78wpajHwv14kABaaAAAAAAAAEkAAASAIAAAAAAAAAAAAAY1FvU5rvFoqOhzUtq2lz8Cf6ouK5lE2dbW2lWD6Uaq+jRXyV+5WW6k+y0LlfWNrqFu7e+t6dek/w1I5+nZ/Iw0/S7DTIOOn2dC3T4SdOCTl83zfqbYLDS4m1WmSvbJXFuv71bZnTxzkusf3XmvM4dS8/tfZqtRS3q1LdqwS55i+P2yXWpUhShv1ZxhFfik8I+e6jc2um7QSq6dXhOhWe+1DlCXVfLr6lPU12nlXys4Lb+2fDt6JGneWDoVGtyrB05fKSa/c+X1IulVlBtNxk1lcj6fb0oujWnavFOvCWIr8EmuXy6o+cKlQuaufEcG+ZVwW6mFjLXuJbWnVHlFitKmEuJp6RoVCtUUad5Oc3x3YQyy1UNnaVGnvSo1K7X4ZVEvsiGXJTdPHS2zDTLyVW4jb28XPDTqtcoR65fctXMp9fVvZ37BbUFQnJqCpRju8XwLglupLssFrQxO1uulbV7bwAAvqgAAAAAAAAAAAAAAAAASBAAAAAACSANe+u42dB1ZLL5KOebPnP9sw0zaepqEKfiL3o1YuWEt55eH5eZ39qtUUd9wkmoe7Bd5dz5fqV1Kre07SjJNqSnWk30549Sj6lsmTePELfCKU2nzL65dbZaZTi/ZvEuX3it2P1f8AQ4Goba3tRNUPDt4v8qzL6sqFlTur6+o2FCVGlKq8QnWqbsM9s4fEuFp/w4rVMPUtWx3hbUv/ACl/Q2/cv8tfsr8Kxf6tVuJuVevOpLvOTZy3f71ZRp5qTz8MFlv0R9Xstg9nrXDnaTupL8VzUc/ssR+x2JLTtEsqleNKhZ21KO9N06agkvklxMxhiO5YnLM9Q+eaNtHT0yjU9tbioJ5pzWJNrpjnnJzNm9ktR1xUb2NehSsq05tzjJuUMSxjd788ccfoee0a0HaLXvarerdac68sVqs4RlCb5b2E8x83x+XM+h2ErHZXSadt4qcKccR45b659eZQy2jHv6fcyu0pN4jn1s62l6XZaNaKjbR3Yr4pyeZTfds5WubVWmnwlGE1Ka8+RTtodta925UrTMYd0VP37uspXEnN54ZfAzg0F7+66tqPqWPFG1O170bWKd7rEL+/Sfhp+DHrnuy+Ub2nWgpRXBny3SY+DBOEYp991HWnqN5ubquKkV2i939DsYsMUrs8hqvqOsvlm1L7f1D6HCpGed18VzXYyK1sM5TtLycm5N11lt5b91FlMWjaene0t7ZMNbX8yAAw3gAAkgkgAAAAAAAAAAAAAAAAAROO/CUctbyayuaJAHyPVadzb3ta1vJynOlNrL5Ps/VcTq2WztntVoy3JK21Wy/hxrxj8cOcVNLmuazzWPQsm1GzL1mtTuLavToV4x3ZucW1JdOXVFdWxGt05Zp3tipdJRnUi/8ASVq47Ut1HTfN4tHc9qff2l3pl3Kx1Wg6NZcV1jNfmi+qL5sbtd4nh6dq9X3+EaNxN/F2jJ9+z69fPvvQaF9oFvputJXU6cONbebkp/mjJ8U//mfONotm7zQKmajdexk8QuEuXlNdH9n9iU1mncIxMW6l9hK9t9ZVr/ZS9p2z/i01Gso/mUXlr6ZK/sftf4Xh6fq1XNPhGjcSfw9oyfbz+pfpRjUhKE1mMlhrumbImL1Q2mkvz3aWOo3tVUY286abxKpUWFFd/P0Lptfp1K00Wwr061arUrylGTnLgkksJI1qtOen6lcWc85o1HFPuuj+mDa2jrePoWn02+MLip9Gov8AqVsMR6u0wlrbT/HmYlVZUt2muHQytIZqI97zCgkiLCGZHSecm3t3d6zWKZ61HwMKK3YIio+BNzZ7suOwn8tuX3uH/piWQrewf8orPvcS/wBMSyGi3l6nSRtgr+gAEVgAAAEkAAABIIAAAAAMojeAyIMd5kZAzyiN4xyRkDLeGTHIyBORkxyRkDLJjVp061KdKtCM6c04yhJZUl2aI3hvAfOtqdjKljv3mjxlVteLnbc50/OP5l5c15k7HbYexqnY6lU3rR8KVZ8XS8n/AMv6fLl9E3ilbZ7LW1WjW1OxlC2uF71Sm+EK39JP79e5qtXj7qtkW36lrbfWqo6pbX9PDhc08Nrk5R6+qa+hxb6TqWdDj7sanH1X+xoR1C9qabCyrzk7ajLfpQmuMH2T5458DcoyVWwqR6pKS9DRyj1YtBnpNtPav+nKvX7xsaastGncyzUOjpseCOlHl5rJ1jdaPBYPOq+Blk8qsuBNRiO142EeNEl53E/0iWLKK5sN/IU+9af7FgyV7eXqdN+Gv6emQYZGTDczBjkneAkDKAAAkACABjlkZIAE5IyCGAyMkEAZZGTHJGQMmyMkZMWwMmzCcsRbR4XV1G3hvS4srWoa1VqycabcUBuX+qXVGriE1jzQobQ7uFcRz5ordWrObzOTb8zzTlJ4im32QmdhdIa9ZSXGo4vzRXNp9X9q92Daow+Ffmfc0FGUJLxFjPI42q3qlVcYPO7wRTy5Oc8a+FnHTjHKzXrTjHLlxb6dzY0monJ03yfB+pq0LfxH4lw+H5e56ynGnexlHCUljC8hOOYruReJts59XKruMuaeGdnT1iKOZqMd3U545TxNev8Avk6lnwpo6OOeURLzGrrwma/4buTwrPgZ73A8K0uBNRrHa57F3sY6XCg1yqTefmy0KRSNj+NrD/ul+rLhGRony9Pg/FX9NlMlM8VIlMw2vbIyeaZkmBnkZMcjIGeScswTJyBlvAxAGLGQQBOSAQBJAMWwJZjkZIAnJi2DFsDR1OjOrTe6VG7t6tKb3ov6F6Z4VbelVWJwTAoMmearzoz8SKbwnwXUuVxolrVecYNaWzts18TI2rFo2lmtprO8KJf3+o3NKcadNU8p4wuvTizQpWtfEZVUlLHFJ54n0dbN2yfGTZ6x0Gyj+DJGmKtfCVslreXz6FtVazk7FvsrqmoWMa9ChGLynT35Yc1/QumnbL21WvGvXpLwY8Yw/P8APy/UstaUbeg5Y5LCRQ1et4zwx+VnBg391nzSWxlWtbupeVfCvYQxCEGpRfXEu3ocyGn3tKKjO0rp/wCWy9ahqFK0i51pb05cVBc5Hnpl07y3VWaSk5PguizwNuhz5Jma28Kv1HQYsm1onaVMjZ3cniNrXb/y2e9HQNQuWk6XhR6uo8fYvKiZqJ0ecuZT6djrO8zMufpGmU9Ot4UotycVxk+rOnEhIzSIOhEREbQyRmmYIyQZZpmSZgiUBmSYonIEkkIkCQQABDAAjJBJAAxZIAxIZLIYEMxMiGgMWjE9MGLQGDMWj1aMcAeUkbNCwrTiqu5FrOVCba3keE4Sx7rw+h70tSuqPCrFVF5rD+xS1l8ta7Y4/tYwUrad7S3fa/CX95oVaKX4sb0fqiubTbRU4VPZ7OSqSiuMucU/3ZuavrF3cpWmm05UpSWalVvjFdk+nz5nJ0rZ6jZ04eLLxqsV8TWF6IoaXSTk91lnJm4dfLl2mnXN/U8a4ckpPLcubLFaWkLaCjBcjbjSUVhIzUTs0x1pG0KFrzad5YJGSRnuk4JosUiUjLBKQEJGSGCUgBKBIEhBEoCQQSBIIAAgAAQABBAAAgACCAABAAAgAAGgAGFnkgAYgkABkSiQAJJAAIkACQABJIAAkAAAAP/Z">
            <a:extLst>
              <a:ext uri="{FF2B5EF4-FFF2-40B4-BE49-F238E27FC236}">
                <a16:creationId xmlns:a16="http://schemas.microsoft.com/office/drawing/2014/main" id="{4869FF6E-960C-7949-B206-8D55748E31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88301" y="609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Picture 6" descr="C:\Users\4D11~1\AppData\Local\Temp\SNAGHTML42954c31.PNG">
            <a:extLst>
              <a:ext uri="{FF2B5EF4-FFF2-40B4-BE49-F238E27FC236}">
                <a16:creationId xmlns:a16="http://schemas.microsoft.com/office/drawing/2014/main" id="{7A821FFC-3D18-6B48-9222-2E1F1F48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76" y="4360962"/>
            <a:ext cx="14763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4D11~1\AppData\Local\Temp\SNAGHTML42969952.PNG">
            <a:extLst>
              <a:ext uri="{FF2B5EF4-FFF2-40B4-BE49-F238E27FC236}">
                <a16:creationId xmlns:a16="http://schemas.microsoft.com/office/drawing/2014/main" id="{7E1950EA-9A2F-5441-ABB6-5164F1F1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12" y="4750320"/>
            <a:ext cx="1143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وسيلة شرح على شكل سحابة 18">
            <a:extLst>
              <a:ext uri="{FF2B5EF4-FFF2-40B4-BE49-F238E27FC236}">
                <a16:creationId xmlns:a16="http://schemas.microsoft.com/office/drawing/2014/main" id="{AD5D68F2-1E71-8744-812B-189D08E19B86}"/>
              </a:ext>
            </a:extLst>
          </p:cNvPr>
          <p:cNvSpPr/>
          <p:nvPr/>
        </p:nvSpPr>
        <p:spPr>
          <a:xfrm>
            <a:off x="7255659" y="2809095"/>
            <a:ext cx="2580353" cy="1152128"/>
          </a:xfrm>
          <a:prstGeom prst="cloudCallout">
            <a:avLst>
              <a:gd name="adj1" fmla="val -22520"/>
              <a:gd name="adj2" fmla="val 7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ماهي نسبة المربعات الملونة إلى كل المربعات ؟</a:t>
            </a:r>
          </a:p>
        </p:txBody>
      </p:sp>
      <p:grpSp>
        <p:nvGrpSpPr>
          <p:cNvPr id="27" name="مجموعة 37">
            <a:extLst>
              <a:ext uri="{FF2B5EF4-FFF2-40B4-BE49-F238E27FC236}">
                <a16:creationId xmlns:a16="http://schemas.microsoft.com/office/drawing/2014/main" id="{0E771A4C-BC4A-EC4D-8C42-C839AE2320F8}"/>
              </a:ext>
            </a:extLst>
          </p:cNvPr>
          <p:cNvGrpSpPr/>
          <p:nvPr/>
        </p:nvGrpSpPr>
        <p:grpSpPr>
          <a:xfrm>
            <a:off x="4852127" y="3543163"/>
            <a:ext cx="1008078" cy="941965"/>
            <a:chOff x="1619706" y="2991090"/>
            <a:chExt cx="1008078" cy="941965"/>
          </a:xfrm>
        </p:grpSpPr>
        <p:sp>
          <p:nvSpPr>
            <p:cNvPr id="22" name="وسيلة شرح على شكل سحابة 56">
              <a:extLst>
                <a:ext uri="{FF2B5EF4-FFF2-40B4-BE49-F238E27FC236}">
                  <a16:creationId xmlns:a16="http://schemas.microsoft.com/office/drawing/2014/main" id="{51739B55-57A1-A642-854F-ADBFC5205963}"/>
                </a:ext>
              </a:extLst>
            </p:cNvPr>
            <p:cNvSpPr/>
            <p:nvPr/>
          </p:nvSpPr>
          <p:spPr>
            <a:xfrm>
              <a:off x="1619706" y="2991090"/>
              <a:ext cx="1008078" cy="941965"/>
            </a:xfrm>
            <a:prstGeom prst="cloudCallout">
              <a:avLst>
                <a:gd name="adj1" fmla="val 20791"/>
                <a:gd name="adj2" fmla="val 700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grpSp>
          <p:nvGrpSpPr>
            <p:cNvPr id="23" name="مجموعة 57">
              <a:extLst>
                <a:ext uri="{FF2B5EF4-FFF2-40B4-BE49-F238E27FC236}">
                  <a16:creationId xmlns:a16="http://schemas.microsoft.com/office/drawing/2014/main" id="{76960BC8-05AB-2140-AF16-723F6E8FB347}"/>
                </a:ext>
              </a:extLst>
            </p:cNvPr>
            <p:cNvGrpSpPr/>
            <p:nvPr/>
          </p:nvGrpSpPr>
          <p:grpSpPr>
            <a:xfrm>
              <a:off x="1748612" y="3092841"/>
              <a:ext cx="720080" cy="768207"/>
              <a:chOff x="5915809" y="4197744"/>
              <a:chExt cx="720080" cy="768207"/>
            </a:xfrm>
          </p:grpSpPr>
          <p:sp>
            <p:nvSpPr>
              <p:cNvPr id="24" name="مربع نص 58">
                <a:extLst>
                  <a:ext uri="{FF2B5EF4-FFF2-40B4-BE49-F238E27FC236}">
                    <a16:creationId xmlns:a16="http://schemas.microsoft.com/office/drawing/2014/main" id="{5E1A9BAE-313A-0241-88F0-C043E7BF0165}"/>
                  </a:ext>
                </a:extLst>
              </p:cNvPr>
              <p:cNvSpPr txBox="1"/>
              <p:nvPr/>
            </p:nvSpPr>
            <p:spPr>
              <a:xfrm>
                <a:off x="5969438" y="4197744"/>
                <a:ext cx="61729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sp>
            <p:nvSpPr>
              <p:cNvPr id="25" name="مربع نص 59">
                <a:extLst>
                  <a:ext uri="{FF2B5EF4-FFF2-40B4-BE49-F238E27FC236}">
                    <a16:creationId xmlns:a16="http://schemas.microsoft.com/office/drawing/2014/main" id="{8A317615-A578-3943-9A34-44584F959F2D}"/>
                  </a:ext>
                </a:extLst>
              </p:cNvPr>
              <p:cNvSpPr txBox="1"/>
              <p:nvPr/>
            </p:nvSpPr>
            <p:spPr>
              <a:xfrm>
                <a:off x="591580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cxnSp>
            <p:nvCxnSpPr>
              <p:cNvPr id="26" name="رابط مستقيم 60">
                <a:extLst>
                  <a:ext uri="{FF2B5EF4-FFF2-40B4-BE49-F238E27FC236}">
                    <a16:creationId xmlns:a16="http://schemas.microsoft.com/office/drawing/2014/main" id="{5A019AAB-766A-0D42-B9EC-313627FD4C7D}"/>
                  </a:ext>
                </a:extLst>
              </p:cNvPr>
              <p:cNvCxnSpPr/>
              <p:nvPr/>
            </p:nvCxnSpPr>
            <p:spPr>
              <a:xfrm flipH="1">
                <a:off x="6176777" y="4567067"/>
                <a:ext cx="2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وسيلة شرح على شكل سحابة 19">
            <a:extLst>
              <a:ext uri="{FF2B5EF4-FFF2-40B4-BE49-F238E27FC236}">
                <a16:creationId xmlns:a16="http://schemas.microsoft.com/office/drawing/2014/main" id="{5FE5702C-0381-9B4C-8513-1450B450DE3F}"/>
              </a:ext>
            </a:extLst>
          </p:cNvPr>
          <p:cNvSpPr/>
          <p:nvPr/>
        </p:nvSpPr>
        <p:spPr>
          <a:xfrm>
            <a:off x="7255658" y="2802878"/>
            <a:ext cx="2580353" cy="1152128"/>
          </a:xfrm>
          <a:prstGeom prst="cloudCallout">
            <a:avLst>
              <a:gd name="adj1" fmla="val -22520"/>
              <a:gd name="adj2" fmla="val 7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ماذا نسمي كلا من العددين في البسط والمقام ؟</a:t>
            </a:r>
          </a:p>
        </p:txBody>
      </p:sp>
      <p:sp>
        <p:nvSpPr>
          <p:cNvPr id="31" name="وسيلة شرح مستطيلة مستديرة الزوايا 3">
            <a:extLst>
              <a:ext uri="{FF2B5EF4-FFF2-40B4-BE49-F238E27FC236}">
                <a16:creationId xmlns:a16="http://schemas.microsoft.com/office/drawing/2014/main" id="{CFB44AB5-1408-214E-AF5F-B74F7A081185}"/>
              </a:ext>
            </a:extLst>
          </p:cNvPr>
          <p:cNvSpPr/>
          <p:nvPr/>
        </p:nvSpPr>
        <p:spPr>
          <a:xfrm>
            <a:off x="4110950" y="3108026"/>
            <a:ext cx="810090" cy="586479"/>
          </a:xfrm>
          <a:prstGeom prst="wedgeRoundRectCallout">
            <a:avLst>
              <a:gd name="adj1" fmla="val 101001"/>
              <a:gd name="adj2" fmla="val 847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الجزء</a:t>
            </a:r>
          </a:p>
        </p:txBody>
      </p:sp>
      <p:sp>
        <p:nvSpPr>
          <p:cNvPr id="33" name="وسيلة شرح مستطيلة مستديرة الزوايا 20">
            <a:extLst>
              <a:ext uri="{FF2B5EF4-FFF2-40B4-BE49-F238E27FC236}">
                <a16:creationId xmlns:a16="http://schemas.microsoft.com/office/drawing/2014/main" id="{1A9B370F-A78B-434E-BCA2-4D194808C436}"/>
              </a:ext>
            </a:extLst>
          </p:cNvPr>
          <p:cNvSpPr/>
          <p:nvPr/>
        </p:nvSpPr>
        <p:spPr>
          <a:xfrm>
            <a:off x="4110950" y="4241479"/>
            <a:ext cx="810090" cy="586479"/>
          </a:xfrm>
          <a:prstGeom prst="wedgeRoundRectCallout">
            <a:avLst>
              <a:gd name="adj1" fmla="val 99209"/>
              <a:gd name="adj2" fmla="val -538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الكل</a:t>
            </a:r>
          </a:p>
        </p:txBody>
      </p:sp>
      <p:grpSp>
        <p:nvGrpSpPr>
          <p:cNvPr id="40" name="مجموعة 4">
            <a:extLst>
              <a:ext uri="{FF2B5EF4-FFF2-40B4-BE49-F238E27FC236}">
                <a16:creationId xmlns:a16="http://schemas.microsoft.com/office/drawing/2014/main" id="{1BE58E85-3A14-BE40-AD71-450176273914}"/>
              </a:ext>
            </a:extLst>
          </p:cNvPr>
          <p:cNvGrpSpPr/>
          <p:nvPr/>
        </p:nvGrpSpPr>
        <p:grpSpPr>
          <a:xfrm>
            <a:off x="7272562" y="2801793"/>
            <a:ext cx="2580353" cy="1212353"/>
            <a:chOff x="5742509" y="5068501"/>
            <a:chExt cx="2580353" cy="1212353"/>
          </a:xfrm>
        </p:grpSpPr>
        <p:sp>
          <p:nvSpPr>
            <p:cNvPr id="35" name="وسيلة شرح على شكل سحابة 21">
              <a:extLst>
                <a:ext uri="{FF2B5EF4-FFF2-40B4-BE49-F238E27FC236}">
                  <a16:creationId xmlns:a16="http://schemas.microsoft.com/office/drawing/2014/main" id="{41EBCBB3-ECD0-E947-ABBC-0EE2611381CB}"/>
                </a:ext>
              </a:extLst>
            </p:cNvPr>
            <p:cNvSpPr/>
            <p:nvPr/>
          </p:nvSpPr>
          <p:spPr>
            <a:xfrm>
              <a:off x="5742509" y="5068501"/>
              <a:ext cx="2580353" cy="1152128"/>
            </a:xfrm>
            <a:prstGeom prst="cloudCallout">
              <a:avLst>
                <a:gd name="adj1" fmla="val -22520"/>
                <a:gd name="adj2" fmla="val 776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/>
                <a:t>ما هي النسبة المئوية التي تكافئ الكسر         ؟</a:t>
              </a:r>
            </a:p>
          </p:txBody>
        </p:sp>
        <p:grpSp>
          <p:nvGrpSpPr>
            <p:cNvPr id="36" name="مجموعة 22">
              <a:extLst>
                <a:ext uri="{FF2B5EF4-FFF2-40B4-BE49-F238E27FC236}">
                  <a16:creationId xmlns:a16="http://schemas.microsoft.com/office/drawing/2014/main" id="{5BC44587-3DAA-8B42-BD68-273FBBAA1089}"/>
                </a:ext>
              </a:extLst>
            </p:cNvPr>
            <p:cNvGrpSpPr/>
            <p:nvPr/>
          </p:nvGrpSpPr>
          <p:grpSpPr>
            <a:xfrm>
              <a:off x="6444208" y="5672291"/>
              <a:ext cx="720080" cy="608563"/>
              <a:chOff x="5901857" y="4281319"/>
              <a:chExt cx="720080" cy="608563"/>
            </a:xfrm>
          </p:grpSpPr>
          <p:sp>
            <p:nvSpPr>
              <p:cNvPr id="37" name="مربع نص 23">
                <a:extLst>
                  <a:ext uri="{FF2B5EF4-FFF2-40B4-BE49-F238E27FC236}">
                    <a16:creationId xmlns:a16="http://schemas.microsoft.com/office/drawing/2014/main" id="{0C380587-4068-E344-A994-C6C220CAC218}"/>
                  </a:ext>
                </a:extLst>
              </p:cNvPr>
              <p:cNvSpPr txBox="1"/>
              <p:nvPr/>
            </p:nvSpPr>
            <p:spPr>
              <a:xfrm>
                <a:off x="5969438" y="4281319"/>
                <a:ext cx="61729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chemeClr val="bg1"/>
                    </a:solidFill>
                  </a:rPr>
                  <a:t>٤</a:t>
                </a:r>
              </a:p>
            </p:txBody>
          </p:sp>
          <p:sp>
            <p:nvSpPr>
              <p:cNvPr id="38" name="مربع نص 24">
                <a:extLst>
                  <a:ext uri="{FF2B5EF4-FFF2-40B4-BE49-F238E27FC236}">
                    <a16:creationId xmlns:a16="http://schemas.microsoft.com/office/drawing/2014/main" id="{3BAA0E71-D704-A74B-997B-5AB6C5A7B999}"/>
                  </a:ext>
                </a:extLst>
              </p:cNvPr>
              <p:cNvSpPr txBox="1"/>
              <p:nvPr/>
            </p:nvSpPr>
            <p:spPr>
              <a:xfrm>
                <a:off x="5901857" y="4489772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chemeClr val="bg1"/>
                    </a:solidFill>
                  </a:rPr>
                  <a:t>٥</a:t>
                </a:r>
              </a:p>
            </p:txBody>
          </p:sp>
          <p:cxnSp>
            <p:nvCxnSpPr>
              <p:cNvPr id="39" name="رابط مستقيم 25">
                <a:extLst>
                  <a:ext uri="{FF2B5EF4-FFF2-40B4-BE49-F238E27FC236}">
                    <a16:creationId xmlns:a16="http://schemas.microsoft.com/office/drawing/2014/main" id="{AFCC9028-0EF8-B742-B00F-1F47EDA3AC9E}"/>
                  </a:ext>
                </a:extLst>
              </p:cNvPr>
              <p:cNvCxnSpPr/>
              <p:nvPr/>
            </p:nvCxnSpPr>
            <p:spPr>
              <a:xfrm flipH="1">
                <a:off x="6162263" y="4567067"/>
                <a:ext cx="252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وسيلة شرح على شكل سحابة 26">
            <a:extLst>
              <a:ext uri="{FF2B5EF4-FFF2-40B4-BE49-F238E27FC236}">
                <a16:creationId xmlns:a16="http://schemas.microsoft.com/office/drawing/2014/main" id="{184E7C4F-5B76-8E46-BF4D-2837B77820CE}"/>
              </a:ext>
            </a:extLst>
          </p:cNvPr>
          <p:cNvSpPr/>
          <p:nvPr/>
        </p:nvSpPr>
        <p:spPr>
          <a:xfrm>
            <a:off x="3498435" y="3446392"/>
            <a:ext cx="2580353" cy="1152128"/>
          </a:xfrm>
          <a:prstGeom prst="cloudCallout">
            <a:avLst>
              <a:gd name="adj1" fmla="val 27542"/>
              <a:gd name="adj2" fmla="val 78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هي النسبة التي يكون مقامها  ١٠٠</a:t>
            </a:r>
          </a:p>
        </p:txBody>
      </p:sp>
      <p:grpSp>
        <p:nvGrpSpPr>
          <p:cNvPr id="55" name="مجموعة 7">
            <a:extLst>
              <a:ext uri="{FF2B5EF4-FFF2-40B4-BE49-F238E27FC236}">
                <a16:creationId xmlns:a16="http://schemas.microsoft.com/office/drawing/2014/main" id="{B03DDBF6-D6D1-1942-A371-1612D49E3912}"/>
              </a:ext>
            </a:extLst>
          </p:cNvPr>
          <p:cNvGrpSpPr/>
          <p:nvPr/>
        </p:nvGrpSpPr>
        <p:grpSpPr>
          <a:xfrm>
            <a:off x="3498435" y="3292014"/>
            <a:ext cx="2580353" cy="1512168"/>
            <a:chOff x="2264262" y="116632"/>
            <a:chExt cx="2580353" cy="1512168"/>
          </a:xfrm>
        </p:grpSpPr>
        <p:sp>
          <p:nvSpPr>
            <p:cNvPr id="44" name="وسيلة شرح على شكل سحابة 34">
              <a:extLst>
                <a:ext uri="{FF2B5EF4-FFF2-40B4-BE49-F238E27FC236}">
                  <a16:creationId xmlns:a16="http://schemas.microsoft.com/office/drawing/2014/main" id="{3DF32E32-FCE1-8949-B7BD-806D4A1AFB3A}"/>
                </a:ext>
              </a:extLst>
            </p:cNvPr>
            <p:cNvSpPr/>
            <p:nvPr/>
          </p:nvSpPr>
          <p:spPr>
            <a:xfrm>
              <a:off x="2264262" y="133026"/>
              <a:ext cx="2580353" cy="1495774"/>
            </a:xfrm>
            <a:prstGeom prst="cloudCallout">
              <a:avLst>
                <a:gd name="adj1" fmla="val 28104"/>
                <a:gd name="adj2" fmla="val 582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/>
            </a:p>
          </p:txBody>
        </p:sp>
        <p:grpSp>
          <p:nvGrpSpPr>
            <p:cNvPr id="45" name="مجموعة 5">
              <a:extLst>
                <a:ext uri="{FF2B5EF4-FFF2-40B4-BE49-F238E27FC236}">
                  <a16:creationId xmlns:a16="http://schemas.microsoft.com/office/drawing/2014/main" id="{07224662-340F-DE4E-9305-1964613A4C61}"/>
                </a:ext>
              </a:extLst>
            </p:cNvPr>
            <p:cNvGrpSpPr/>
            <p:nvPr/>
          </p:nvGrpSpPr>
          <p:grpSpPr>
            <a:xfrm>
              <a:off x="2944282" y="116632"/>
              <a:ext cx="1523267" cy="674534"/>
              <a:chOff x="3088860" y="116632"/>
              <a:chExt cx="1523267" cy="674534"/>
            </a:xfrm>
          </p:grpSpPr>
          <p:grpSp>
            <p:nvGrpSpPr>
              <p:cNvPr id="46" name="مجموعة 46">
                <a:extLst>
                  <a:ext uri="{FF2B5EF4-FFF2-40B4-BE49-F238E27FC236}">
                    <a16:creationId xmlns:a16="http://schemas.microsoft.com/office/drawing/2014/main" id="{264593CE-38FE-644D-A024-23BE6AB9CFBF}"/>
                  </a:ext>
                </a:extLst>
              </p:cNvPr>
              <p:cNvGrpSpPr/>
              <p:nvPr/>
            </p:nvGrpSpPr>
            <p:grpSpPr>
              <a:xfrm>
                <a:off x="3892047" y="153575"/>
                <a:ext cx="720080" cy="637591"/>
                <a:chOff x="5901857" y="4252291"/>
                <a:chExt cx="720080" cy="637591"/>
              </a:xfrm>
            </p:grpSpPr>
            <p:sp>
              <p:nvSpPr>
                <p:cNvPr id="52" name="مربع نص 47">
                  <a:extLst>
                    <a:ext uri="{FF2B5EF4-FFF2-40B4-BE49-F238E27FC236}">
                      <a16:creationId xmlns:a16="http://schemas.microsoft.com/office/drawing/2014/main" id="{EB12A551-2276-914C-8C20-BC5756BA2D48}"/>
                    </a:ext>
                  </a:extLst>
                </p:cNvPr>
                <p:cNvSpPr txBox="1"/>
                <p:nvPr/>
              </p:nvSpPr>
              <p:spPr>
                <a:xfrm>
                  <a:off x="5969438" y="4252291"/>
                  <a:ext cx="617299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000" b="1" dirty="0">
                      <a:solidFill>
                        <a:schemeClr val="bg1"/>
                      </a:solidFill>
                    </a:rPr>
                    <a:t>٤</a:t>
                  </a:r>
                </a:p>
              </p:txBody>
            </p:sp>
            <p:sp>
              <p:nvSpPr>
                <p:cNvPr id="53" name="مربع نص 48">
                  <a:extLst>
                    <a:ext uri="{FF2B5EF4-FFF2-40B4-BE49-F238E27FC236}">
                      <a16:creationId xmlns:a16="http://schemas.microsoft.com/office/drawing/2014/main" id="{75145078-7200-1F4F-A0C9-6D85BFC51A76}"/>
                    </a:ext>
                  </a:extLst>
                </p:cNvPr>
                <p:cNvSpPr txBox="1"/>
                <p:nvPr/>
              </p:nvSpPr>
              <p:spPr>
                <a:xfrm>
                  <a:off x="5901857" y="4489772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000" b="1" dirty="0">
                      <a:solidFill>
                        <a:schemeClr val="bg1"/>
                      </a:solidFill>
                    </a:rPr>
                    <a:t>٥</a:t>
                  </a:r>
                </a:p>
              </p:txBody>
            </p:sp>
            <p:cxnSp>
              <p:nvCxnSpPr>
                <p:cNvPr id="54" name="رابط مستقيم 49">
                  <a:extLst>
                    <a:ext uri="{FF2B5EF4-FFF2-40B4-BE49-F238E27FC236}">
                      <a16:creationId xmlns:a16="http://schemas.microsoft.com/office/drawing/2014/main" id="{F7A97D27-1874-DF46-974F-FEEAAD58796F}"/>
                    </a:ext>
                  </a:extLst>
                </p:cNvPr>
                <p:cNvCxnSpPr/>
                <p:nvPr/>
              </p:nvCxnSpPr>
              <p:spPr>
                <a:xfrm flipH="1">
                  <a:off x="6162263" y="4567067"/>
                  <a:ext cx="25200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مجموعة 35">
                <a:extLst>
                  <a:ext uri="{FF2B5EF4-FFF2-40B4-BE49-F238E27FC236}">
                    <a16:creationId xmlns:a16="http://schemas.microsoft.com/office/drawing/2014/main" id="{8892F141-4A35-9F4F-842D-1A3E313A3D30}"/>
                  </a:ext>
                </a:extLst>
              </p:cNvPr>
              <p:cNvGrpSpPr/>
              <p:nvPr/>
            </p:nvGrpSpPr>
            <p:grpSpPr>
              <a:xfrm>
                <a:off x="3088860" y="116632"/>
                <a:ext cx="720080" cy="674534"/>
                <a:chOff x="5901857" y="4215348"/>
                <a:chExt cx="720080" cy="674534"/>
              </a:xfrm>
            </p:grpSpPr>
            <p:sp>
              <p:nvSpPr>
                <p:cNvPr id="49" name="مربع نص 36">
                  <a:extLst>
                    <a:ext uri="{FF2B5EF4-FFF2-40B4-BE49-F238E27FC236}">
                      <a16:creationId xmlns:a16="http://schemas.microsoft.com/office/drawing/2014/main" id="{FF8D36C2-2035-F847-83C1-1CF373AC5EB7}"/>
                    </a:ext>
                  </a:extLst>
                </p:cNvPr>
                <p:cNvSpPr txBox="1"/>
                <p:nvPr/>
              </p:nvSpPr>
              <p:spPr>
                <a:xfrm>
                  <a:off x="5969438" y="4215348"/>
                  <a:ext cx="617299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000" b="1" dirty="0">
                      <a:solidFill>
                        <a:schemeClr val="bg1"/>
                      </a:solidFill>
                    </a:rPr>
                    <a:t>ن</a:t>
                  </a:r>
                </a:p>
              </p:txBody>
            </p:sp>
            <p:sp>
              <p:nvSpPr>
                <p:cNvPr id="50" name="مربع نص 38">
                  <a:extLst>
                    <a:ext uri="{FF2B5EF4-FFF2-40B4-BE49-F238E27FC236}">
                      <a16:creationId xmlns:a16="http://schemas.microsoft.com/office/drawing/2014/main" id="{47B8950D-8C81-2649-9FAF-1D04CA23FD24}"/>
                    </a:ext>
                  </a:extLst>
                </p:cNvPr>
                <p:cNvSpPr txBox="1"/>
                <p:nvPr/>
              </p:nvSpPr>
              <p:spPr>
                <a:xfrm>
                  <a:off x="5901857" y="4489772"/>
                  <a:ext cx="72008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000" b="1" dirty="0">
                      <a:solidFill>
                        <a:schemeClr val="bg1"/>
                      </a:solidFill>
                    </a:rPr>
                    <a:t>١٠٠</a:t>
                  </a:r>
                </a:p>
              </p:txBody>
            </p:sp>
            <p:cxnSp>
              <p:nvCxnSpPr>
                <p:cNvPr id="51" name="رابط مستقيم 39">
                  <a:extLst>
                    <a:ext uri="{FF2B5EF4-FFF2-40B4-BE49-F238E27FC236}">
                      <a16:creationId xmlns:a16="http://schemas.microsoft.com/office/drawing/2014/main" id="{7C471027-EFC0-5143-A4C4-E549203EF0CA}"/>
                    </a:ext>
                  </a:extLst>
                </p:cNvPr>
                <p:cNvCxnSpPr/>
                <p:nvPr/>
              </p:nvCxnSpPr>
              <p:spPr>
                <a:xfrm flipH="1">
                  <a:off x="6103367" y="4567067"/>
                  <a:ext cx="36000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مربع نص 50">
                <a:extLst>
                  <a:ext uri="{FF2B5EF4-FFF2-40B4-BE49-F238E27FC236}">
                    <a16:creationId xmlns:a16="http://schemas.microsoft.com/office/drawing/2014/main" id="{696D2B96-F0B1-C148-830A-FBA0511E47E5}"/>
                  </a:ext>
                </a:extLst>
              </p:cNvPr>
              <p:cNvSpPr txBox="1"/>
              <p:nvPr/>
            </p:nvSpPr>
            <p:spPr>
              <a:xfrm>
                <a:off x="3592354" y="255244"/>
                <a:ext cx="61206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p:grpSp>
      </p:grpSp>
      <p:sp>
        <p:nvSpPr>
          <p:cNvPr id="57" name="مربع نص 40">
            <a:extLst>
              <a:ext uri="{FF2B5EF4-FFF2-40B4-BE49-F238E27FC236}">
                <a16:creationId xmlns:a16="http://schemas.microsoft.com/office/drawing/2014/main" id="{2B930FF1-1579-6F45-B8AD-442B5CBD4D59}"/>
              </a:ext>
            </a:extLst>
          </p:cNvPr>
          <p:cNvSpPr txBox="1"/>
          <p:nvPr/>
        </p:nvSpPr>
        <p:spPr>
          <a:xfrm>
            <a:off x="4338112" y="3725282"/>
            <a:ext cx="1446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٥ ن  =  ٤٠٠</a:t>
            </a:r>
          </a:p>
        </p:txBody>
      </p:sp>
      <p:sp>
        <p:nvSpPr>
          <p:cNvPr id="59" name="مربع نص 41">
            <a:extLst>
              <a:ext uri="{FF2B5EF4-FFF2-40B4-BE49-F238E27FC236}">
                <a16:creationId xmlns:a16="http://schemas.microsoft.com/office/drawing/2014/main" id="{9981FCED-96F2-104C-B141-A72D17F52EED}"/>
              </a:ext>
            </a:extLst>
          </p:cNvPr>
          <p:cNvSpPr txBox="1"/>
          <p:nvPr/>
        </p:nvSpPr>
        <p:spPr>
          <a:xfrm>
            <a:off x="4272506" y="4041622"/>
            <a:ext cx="14912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ن  =  ٨٠</a:t>
            </a:r>
          </a:p>
        </p:txBody>
      </p:sp>
      <p:sp>
        <p:nvSpPr>
          <p:cNvPr id="61" name="وسيلة شرح على شكل سحابة 42">
            <a:extLst>
              <a:ext uri="{FF2B5EF4-FFF2-40B4-BE49-F238E27FC236}">
                <a16:creationId xmlns:a16="http://schemas.microsoft.com/office/drawing/2014/main" id="{8C693CBA-3B97-ED4E-99CB-0DB42C7CC9A8}"/>
              </a:ext>
            </a:extLst>
          </p:cNvPr>
          <p:cNvSpPr/>
          <p:nvPr/>
        </p:nvSpPr>
        <p:spPr>
          <a:xfrm>
            <a:off x="7267298" y="2833159"/>
            <a:ext cx="2580353" cy="1152128"/>
          </a:xfrm>
          <a:prstGeom prst="cloudCallout">
            <a:avLst>
              <a:gd name="adj1" fmla="val -22520"/>
              <a:gd name="adj2" fmla="val 7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كيف نوجد </a:t>
            </a:r>
          </a:p>
          <a:p>
            <a:pPr algn="ctr"/>
            <a:r>
              <a:rPr lang="ar-SA" b="1" dirty="0"/>
              <a:t>قيمة  ن ؟</a:t>
            </a:r>
          </a:p>
        </p:txBody>
      </p:sp>
      <p:sp>
        <p:nvSpPr>
          <p:cNvPr id="63" name="وسيلة شرح على شكل سحابة 44">
            <a:extLst>
              <a:ext uri="{FF2B5EF4-FFF2-40B4-BE49-F238E27FC236}">
                <a16:creationId xmlns:a16="http://schemas.microsoft.com/office/drawing/2014/main" id="{37DD2B5A-00CB-BB42-A252-3185367C45B2}"/>
              </a:ext>
            </a:extLst>
          </p:cNvPr>
          <p:cNvSpPr/>
          <p:nvPr/>
        </p:nvSpPr>
        <p:spPr>
          <a:xfrm>
            <a:off x="3565052" y="3372667"/>
            <a:ext cx="2580353" cy="1152128"/>
          </a:xfrm>
          <a:prstGeom prst="cloudCallout">
            <a:avLst>
              <a:gd name="adj1" fmla="val 28104"/>
              <a:gd name="adj2" fmla="val 76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ما الذي يشغل تفكيرك يا عزيزي ؟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FF0ED282-3FAD-C493-F2D5-8CE03D8E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047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1" grpId="0" animBg="1"/>
      <p:bldP spid="33" grpId="0" animBg="1"/>
      <p:bldP spid="42" grpId="0" animBg="1"/>
      <p:bldP spid="42" grpId="1" animBg="1"/>
      <p:bldP spid="57" grpId="0"/>
      <p:bldP spid="59" grpId="0"/>
      <p:bldP spid="61" grpId="0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7">
            <a:extLst>
              <a:ext uri="{FF2B5EF4-FFF2-40B4-BE49-F238E27FC236}">
                <a16:creationId xmlns:a16="http://schemas.microsoft.com/office/drawing/2014/main" id="{ED8D3655-30CE-814D-8480-4742A94CCE37}"/>
              </a:ext>
            </a:extLst>
          </p:cNvPr>
          <p:cNvSpPr/>
          <p:nvPr/>
        </p:nvSpPr>
        <p:spPr>
          <a:xfrm>
            <a:off x="2901769" y="1698551"/>
            <a:ext cx="6912768" cy="208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6">
            <a:extLst>
              <a:ext uri="{FF2B5EF4-FFF2-40B4-BE49-F238E27FC236}">
                <a16:creationId xmlns:a16="http://schemas.microsoft.com/office/drawing/2014/main" id="{CD7BE54C-BAAE-6B43-BE36-9CA913D8DAD7}"/>
              </a:ext>
            </a:extLst>
          </p:cNvPr>
          <p:cNvSpPr txBox="1"/>
          <p:nvPr/>
        </p:nvSpPr>
        <p:spPr>
          <a:xfrm>
            <a:off x="6214136" y="1986583"/>
            <a:ext cx="34874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نرمز </a:t>
            </a:r>
            <a:r>
              <a:rPr lang="ar-SA" sz="2400" b="1" dirty="0">
                <a:solidFill>
                  <a:srgbClr val="FF0000"/>
                </a:solidFill>
              </a:rPr>
              <a:t>للنسبة المئوية </a:t>
            </a:r>
            <a:r>
              <a:rPr lang="ar-SA" sz="2400" b="1" dirty="0"/>
              <a:t>بالرمز</a:t>
            </a:r>
          </a:p>
        </p:txBody>
      </p:sp>
      <p:sp>
        <p:nvSpPr>
          <p:cNvPr id="4" name="مربع نص 30">
            <a:extLst>
              <a:ext uri="{FF2B5EF4-FFF2-40B4-BE49-F238E27FC236}">
                <a16:creationId xmlns:a16="http://schemas.microsoft.com/office/drawing/2014/main" id="{5F44BC76-45F3-F24F-A870-6BF2DB46858F}"/>
              </a:ext>
            </a:extLst>
          </p:cNvPr>
          <p:cNvSpPr txBox="1"/>
          <p:nvPr/>
        </p:nvSpPr>
        <p:spPr>
          <a:xfrm>
            <a:off x="5926105" y="1986584"/>
            <a:ext cx="751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5" name="مربع نص 31">
            <a:extLst>
              <a:ext uri="{FF2B5EF4-FFF2-40B4-BE49-F238E27FC236}">
                <a16:creationId xmlns:a16="http://schemas.microsoft.com/office/drawing/2014/main" id="{8523FDC7-AB7D-BE4C-B1A1-3BA83AD05490}"/>
              </a:ext>
            </a:extLst>
          </p:cNvPr>
          <p:cNvSpPr txBox="1"/>
          <p:nvPr/>
        </p:nvSpPr>
        <p:spPr>
          <a:xfrm>
            <a:off x="6214136" y="2634655"/>
            <a:ext cx="34874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نرمز </a:t>
            </a:r>
            <a:r>
              <a:rPr lang="ar-SA" sz="2400" b="1" dirty="0">
                <a:solidFill>
                  <a:srgbClr val="FF0000"/>
                </a:solidFill>
              </a:rPr>
              <a:t>للجـــــــــــــــزء</a:t>
            </a:r>
            <a:r>
              <a:rPr lang="ar-SA" sz="2400" b="1" dirty="0"/>
              <a:t> بالرمز</a:t>
            </a:r>
          </a:p>
        </p:txBody>
      </p:sp>
      <p:sp>
        <p:nvSpPr>
          <p:cNvPr id="8" name="مربع نص 32">
            <a:extLst>
              <a:ext uri="{FF2B5EF4-FFF2-40B4-BE49-F238E27FC236}">
                <a16:creationId xmlns:a16="http://schemas.microsoft.com/office/drawing/2014/main" id="{8E1A09AA-25C5-5742-B6FA-03924B6E5ED6}"/>
              </a:ext>
            </a:extLst>
          </p:cNvPr>
          <p:cNvSpPr txBox="1"/>
          <p:nvPr/>
        </p:nvSpPr>
        <p:spPr>
          <a:xfrm>
            <a:off x="5926105" y="2677046"/>
            <a:ext cx="751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جـ</a:t>
            </a:r>
          </a:p>
        </p:txBody>
      </p:sp>
      <p:sp>
        <p:nvSpPr>
          <p:cNvPr id="20" name="مربع نص 33">
            <a:extLst>
              <a:ext uri="{FF2B5EF4-FFF2-40B4-BE49-F238E27FC236}">
                <a16:creationId xmlns:a16="http://schemas.microsoft.com/office/drawing/2014/main" id="{D56587AA-C4B6-2947-8BF8-5AAB1A8E64D5}"/>
              </a:ext>
            </a:extLst>
          </p:cNvPr>
          <p:cNvSpPr txBox="1"/>
          <p:nvPr/>
        </p:nvSpPr>
        <p:spPr>
          <a:xfrm>
            <a:off x="6214136" y="3282727"/>
            <a:ext cx="34874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نرمز </a:t>
            </a:r>
            <a:r>
              <a:rPr lang="ar-SA" sz="2400" b="1" dirty="0">
                <a:solidFill>
                  <a:srgbClr val="FF0000"/>
                </a:solidFill>
              </a:rPr>
              <a:t>للكـــــــــــــــــل</a:t>
            </a:r>
            <a:r>
              <a:rPr lang="ar-SA" sz="2400" b="1" dirty="0"/>
              <a:t> بالرمز</a:t>
            </a:r>
          </a:p>
        </p:txBody>
      </p:sp>
      <p:sp>
        <p:nvSpPr>
          <p:cNvPr id="22" name="مربع نص 36">
            <a:extLst>
              <a:ext uri="{FF2B5EF4-FFF2-40B4-BE49-F238E27FC236}">
                <a16:creationId xmlns:a16="http://schemas.microsoft.com/office/drawing/2014/main" id="{221F087D-0E9F-6A4C-93BC-BCBD985F63F4}"/>
              </a:ext>
            </a:extLst>
          </p:cNvPr>
          <p:cNvSpPr txBox="1"/>
          <p:nvPr/>
        </p:nvSpPr>
        <p:spPr>
          <a:xfrm>
            <a:off x="5926105" y="3311756"/>
            <a:ext cx="751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</a:t>
            </a:r>
          </a:p>
        </p:txBody>
      </p:sp>
      <p:grpSp>
        <p:nvGrpSpPr>
          <p:cNvPr id="26" name="مجموعة 20">
            <a:extLst>
              <a:ext uri="{FF2B5EF4-FFF2-40B4-BE49-F238E27FC236}">
                <a16:creationId xmlns:a16="http://schemas.microsoft.com/office/drawing/2014/main" id="{EC68B941-F553-D441-A2FD-3D03C363F619}"/>
              </a:ext>
            </a:extLst>
          </p:cNvPr>
          <p:cNvGrpSpPr/>
          <p:nvPr/>
        </p:nvGrpSpPr>
        <p:grpSpPr>
          <a:xfrm>
            <a:off x="2901770" y="3858791"/>
            <a:ext cx="6912766" cy="1872209"/>
            <a:chOff x="1115617" y="3428999"/>
            <a:chExt cx="6912766" cy="1872209"/>
          </a:xfrm>
        </p:grpSpPr>
        <p:sp>
          <p:nvSpPr>
            <p:cNvPr id="24" name="مستطيل 29">
              <a:extLst>
                <a:ext uri="{FF2B5EF4-FFF2-40B4-BE49-F238E27FC236}">
                  <a16:creationId xmlns:a16="http://schemas.microsoft.com/office/drawing/2014/main" id="{0C311A82-5EA6-7444-A836-9A5444445475}"/>
                </a:ext>
              </a:extLst>
            </p:cNvPr>
            <p:cNvSpPr/>
            <p:nvPr/>
          </p:nvSpPr>
          <p:spPr>
            <a:xfrm>
              <a:off x="3851920" y="3429000"/>
              <a:ext cx="4176463" cy="18722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38">
              <a:extLst>
                <a:ext uri="{FF2B5EF4-FFF2-40B4-BE49-F238E27FC236}">
                  <a16:creationId xmlns:a16="http://schemas.microsoft.com/office/drawing/2014/main" id="{8A3F5FCE-0930-3549-8BA2-C28C130E19FD}"/>
                </a:ext>
              </a:extLst>
            </p:cNvPr>
            <p:cNvSpPr/>
            <p:nvPr/>
          </p:nvSpPr>
          <p:spPr>
            <a:xfrm>
              <a:off x="1115617" y="3428999"/>
              <a:ext cx="2736304" cy="18722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7" name="مجموعة 40">
            <a:extLst>
              <a:ext uri="{FF2B5EF4-FFF2-40B4-BE49-F238E27FC236}">
                <a16:creationId xmlns:a16="http://schemas.microsoft.com/office/drawing/2014/main" id="{ECA60701-BA0B-6B40-AC46-87732689624B}"/>
              </a:ext>
            </a:extLst>
          </p:cNvPr>
          <p:cNvGrpSpPr/>
          <p:nvPr/>
        </p:nvGrpSpPr>
        <p:grpSpPr>
          <a:xfrm>
            <a:off x="3405826" y="4391876"/>
            <a:ext cx="1728192" cy="835068"/>
            <a:chOff x="5004048" y="2796701"/>
            <a:chExt cx="1728192" cy="835068"/>
          </a:xfrm>
        </p:grpSpPr>
        <p:grpSp>
          <p:nvGrpSpPr>
            <p:cNvPr id="28" name="مجموعة 41">
              <a:extLst>
                <a:ext uri="{FF2B5EF4-FFF2-40B4-BE49-F238E27FC236}">
                  <a16:creationId xmlns:a16="http://schemas.microsoft.com/office/drawing/2014/main" id="{D769E633-BDFB-B340-A8C7-130CF43D17FA}"/>
                </a:ext>
              </a:extLst>
            </p:cNvPr>
            <p:cNvGrpSpPr/>
            <p:nvPr/>
          </p:nvGrpSpPr>
          <p:grpSpPr>
            <a:xfrm>
              <a:off x="5544912" y="2796701"/>
              <a:ext cx="1187328" cy="835068"/>
              <a:chOff x="5405581" y="4159514"/>
              <a:chExt cx="1187328" cy="835068"/>
            </a:xfrm>
          </p:grpSpPr>
          <p:sp>
            <p:nvSpPr>
              <p:cNvPr id="33" name="مربع نص 46">
                <a:extLst>
                  <a:ext uri="{FF2B5EF4-FFF2-40B4-BE49-F238E27FC236}">
                    <a16:creationId xmlns:a16="http://schemas.microsoft.com/office/drawing/2014/main" id="{7654F52F-9E86-F546-B3F8-6698FFC88054}"/>
                  </a:ext>
                </a:extLst>
              </p:cNvPr>
              <p:cNvSpPr txBox="1"/>
              <p:nvPr/>
            </p:nvSpPr>
            <p:spPr>
              <a:xfrm>
                <a:off x="6000586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جـ</a:t>
                </a:r>
              </a:p>
            </p:txBody>
          </p:sp>
          <p:sp>
            <p:nvSpPr>
              <p:cNvPr id="34" name="مربع نص 47">
                <a:extLst>
                  <a:ext uri="{FF2B5EF4-FFF2-40B4-BE49-F238E27FC236}">
                    <a16:creationId xmlns:a16="http://schemas.microsoft.com/office/drawing/2014/main" id="{E3DDBBC2-5AE2-D34C-871F-40AF2BA57992}"/>
                  </a:ext>
                </a:extLst>
              </p:cNvPr>
              <p:cNvSpPr txBox="1"/>
              <p:nvPr/>
            </p:nvSpPr>
            <p:spPr>
              <a:xfrm>
                <a:off x="5872829" y="4532917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35" name="رابط مستقيم 48">
                <a:extLst>
                  <a:ext uri="{FF2B5EF4-FFF2-40B4-BE49-F238E27FC236}">
                    <a16:creationId xmlns:a16="http://schemas.microsoft.com/office/drawing/2014/main" id="{57543F1B-3208-CF4C-BAF4-1AEBCE3B950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مربع نص 49">
                <a:extLst>
                  <a:ext uri="{FF2B5EF4-FFF2-40B4-BE49-F238E27FC236}">
                    <a16:creationId xmlns:a16="http://schemas.microsoft.com/office/drawing/2014/main" id="{ABD02CB0-A951-AB46-BA9D-339FD0359D1D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9" name="مجموعة 42">
              <a:extLst>
                <a:ext uri="{FF2B5EF4-FFF2-40B4-BE49-F238E27FC236}">
                  <a16:creationId xmlns:a16="http://schemas.microsoft.com/office/drawing/2014/main" id="{6C15B9B7-91E6-D243-BAA1-2490CD98E93D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30" name="مربع نص 43">
                <a:extLst>
                  <a:ext uri="{FF2B5EF4-FFF2-40B4-BE49-F238E27FC236}">
                    <a16:creationId xmlns:a16="http://schemas.microsoft.com/office/drawing/2014/main" id="{CA65E476-A4F6-FB42-A4B0-1DF2DD9297AC}"/>
                  </a:ext>
                </a:extLst>
              </p:cNvPr>
              <p:cNvSpPr txBox="1"/>
              <p:nvPr/>
            </p:nvSpPr>
            <p:spPr>
              <a:xfrm>
                <a:off x="6000586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ن</a:t>
                </a:r>
              </a:p>
            </p:txBody>
          </p:sp>
          <p:sp>
            <p:nvSpPr>
              <p:cNvPr id="31" name="مربع نص 44">
                <a:extLst>
                  <a:ext uri="{FF2B5EF4-FFF2-40B4-BE49-F238E27FC236}">
                    <a16:creationId xmlns:a16="http://schemas.microsoft.com/office/drawing/2014/main" id="{7D515AA4-821B-8E4B-9617-26B327C8E9F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١٠٠</a:t>
                </a:r>
              </a:p>
            </p:txBody>
          </p:sp>
          <p:cxnSp>
            <p:nvCxnSpPr>
              <p:cNvPr id="32" name="رابط مستقيم 45">
                <a:extLst>
                  <a:ext uri="{FF2B5EF4-FFF2-40B4-BE49-F238E27FC236}">
                    <a16:creationId xmlns:a16="http://schemas.microsoft.com/office/drawing/2014/main" id="{3D5807A3-EF07-EF4D-9698-B285EF72DCB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مربع نص 37">
            <a:extLst>
              <a:ext uri="{FF2B5EF4-FFF2-40B4-BE49-F238E27FC236}">
                <a16:creationId xmlns:a16="http://schemas.microsoft.com/office/drawing/2014/main" id="{C66D254F-5DEC-8D4E-A34C-93D6F5203807}"/>
              </a:ext>
            </a:extLst>
          </p:cNvPr>
          <p:cNvSpPr txBox="1"/>
          <p:nvPr/>
        </p:nvSpPr>
        <p:spPr>
          <a:xfrm>
            <a:off x="5638074" y="4395946"/>
            <a:ext cx="40635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لإيجاد </a:t>
            </a:r>
            <a:r>
              <a:rPr lang="ar-SA" sz="2400" b="1" dirty="0">
                <a:solidFill>
                  <a:srgbClr val="FF0000"/>
                </a:solidFill>
              </a:rPr>
              <a:t>النسبة المئوية </a:t>
            </a:r>
            <a:r>
              <a:rPr lang="ar-SA" sz="2400" b="1" dirty="0"/>
              <a:t>أو </a:t>
            </a:r>
            <a:r>
              <a:rPr lang="ar-SA" sz="2400" b="1" dirty="0">
                <a:solidFill>
                  <a:srgbClr val="FF0000"/>
                </a:solidFill>
              </a:rPr>
              <a:t>الجزء</a:t>
            </a:r>
            <a:r>
              <a:rPr lang="ar-SA" sz="2400" b="1" dirty="0"/>
              <a:t> أو </a:t>
            </a:r>
            <a:r>
              <a:rPr lang="ar-SA" sz="2400" b="1" dirty="0">
                <a:solidFill>
                  <a:srgbClr val="FF0000"/>
                </a:solidFill>
              </a:rPr>
              <a:t>الكل</a:t>
            </a:r>
            <a:r>
              <a:rPr lang="ar-SA" sz="2400" b="1" dirty="0"/>
              <a:t> نستخدم العلاقة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E40318F2-8C53-77D7-FD6D-1523918D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20" grpId="0"/>
      <p:bldP spid="22" grpId="0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1099</Words>
  <Application>Microsoft Macintosh PowerPoint</Application>
  <PresentationFormat>شاشة عريضة</PresentationFormat>
  <Paragraphs>672</Paragraphs>
  <Slides>34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2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2022-05-14T23:11:12Z</dcterms:modified>
</cp:coreProperties>
</file>