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0" rtl="1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354" r:id="rId3"/>
    <p:sldId id="257" r:id="rId4"/>
    <p:sldId id="258" r:id="rId5"/>
    <p:sldId id="350" r:id="rId6"/>
    <p:sldId id="259" r:id="rId7"/>
    <p:sldId id="370" r:id="rId8"/>
    <p:sldId id="358" r:id="rId9"/>
    <p:sldId id="359" r:id="rId10"/>
    <p:sldId id="360" r:id="rId11"/>
    <p:sldId id="363" r:id="rId12"/>
    <p:sldId id="364" r:id="rId13"/>
    <p:sldId id="365" r:id="rId14"/>
    <p:sldId id="366" r:id="rId15"/>
    <p:sldId id="372" r:id="rId16"/>
    <p:sldId id="373" r:id="rId17"/>
    <p:sldId id="374" r:id="rId18"/>
    <p:sldId id="375" r:id="rId19"/>
    <p:sldId id="361" r:id="rId20"/>
    <p:sldId id="377" r:id="rId21"/>
    <p:sldId id="367" r:id="rId22"/>
    <p:sldId id="376" r:id="rId23"/>
    <p:sldId id="368" r:id="rId24"/>
    <p:sldId id="357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70"/>
            <p14:sldId id="358"/>
            <p14:sldId id="359"/>
            <p14:sldId id="360"/>
            <p14:sldId id="363"/>
            <p14:sldId id="364"/>
            <p14:sldId id="365"/>
            <p14:sldId id="366"/>
            <p14:sldId id="372"/>
            <p14:sldId id="373"/>
            <p14:sldId id="374"/>
            <p14:sldId id="375"/>
            <p14:sldId id="361"/>
            <p14:sldId id="377"/>
            <p14:sldId id="367"/>
            <p14:sldId id="376"/>
            <p14:sldId id="368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F"/>
    <a:srgbClr val="FFC8BC"/>
    <a:srgbClr val="FFD8F4"/>
    <a:srgbClr val="BDBFFF"/>
    <a:srgbClr val="E3E0FF"/>
    <a:srgbClr val="D5EBFB"/>
    <a:srgbClr val="00F6FB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/>
    <p:restoredTop sz="84437"/>
  </p:normalViewPr>
  <p:slideViewPr>
    <p:cSldViewPr snapToGrid="0" snapToObjects="1">
      <p:cViewPr varScale="1">
        <p:scale>
          <a:sx n="103" d="100"/>
          <a:sy n="103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14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18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220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89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06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333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97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57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1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1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90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72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53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audio" Target="../media/audio1.wav"/><Relationship Id="rId4" Type="http://schemas.openxmlformats.org/officeDocument/2006/relationships/image" Target="../media/image39.jp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audio" Target="../media/audio1.wav"/><Relationship Id="rId4" Type="http://schemas.openxmlformats.org/officeDocument/2006/relationships/image" Target="../media/image39.jp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audio" Target="../media/audio1.wav"/><Relationship Id="rId4" Type="http://schemas.openxmlformats.org/officeDocument/2006/relationships/image" Target="../media/image39.jp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audio" Target="../media/audio1.wav"/><Relationship Id="rId4" Type="http://schemas.openxmlformats.org/officeDocument/2006/relationships/image" Target="../media/image39.jp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audio" Target="../media/audio1.wav"/><Relationship Id="rId10" Type="http://schemas.openxmlformats.org/officeDocument/2006/relationships/image" Target="../media/image33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jp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B738A5-06C3-6927-067C-EB931A49DA4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549464" y="6204446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330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991842" y="-165653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A0C24089-86C5-4641-8FE1-C453B9D356A3}"/>
              </a:ext>
            </a:extLst>
          </p:cNvPr>
          <p:cNvSpPr/>
          <p:nvPr/>
        </p:nvSpPr>
        <p:spPr>
          <a:xfrm>
            <a:off x="1560102" y="991461"/>
            <a:ext cx="8710912" cy="1168127"/>
          </a:xfrm>
          <a:prstGeom prst="horizontalScroll">
            <a:avLst/>
          </a:prstGeom>
          <a:solidFill>
            <a:schemeClr val="bg1"/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ما السعر الجديد لكيس أرز إذا كان سعره الأصلي ٩٠ ريالا ونسبة الزيادة ٢٥.٥٪  ؟</a:t>
            </a: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143BEDDD-5109-AA40-9A53-11510E373317}"/>
              </a:ext>
            </a:extLst>
          </p:cNvPr>
          <p:cNvGrpSpPr/>
          <p:nvPr/>
        </p:nvGrpSpPr>
        <p:grpSpPr>
          <a:xfrm>
            <a:off x="7243313" y="2679899"/>
            <a:ext cx="4536016" cy="3414663"/>
            <a:chOff x="4860032" y="2390601"/>
            <a:chExt cx="3853140" cy="3414663"/>
          </a:xfrm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BBE32B55-C873-9F42-A55C-D05EA15F080C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DC626DD7-8136-B249-96BC-7E8E392D74F4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2060"/>
                  </a:solidFill>
                </a:rPr>
                <a:t>الطريقة الأولى</a:t>
              </a:r>
            </a:p>
          </p:txBody>
        </p:sp>
      </p:grpSp>
      <p:sp>
        <p:nvSpPr>
          <p:cNvPr id="5" name="مربع نص 26">
            <a:extLst>
              <a:ext uri="{FF2B5EF4-FFF2-40B4-BE49-F238E27FC236}">
                <a16:creationId xmlns:a16="http://schemas.microsoft.com/office/drawing/2014/main" id="{C26DB172-70E6-7644-B2DF-A4B5930C82E5}"/>
              </a:ext>
            </a:extLst>
          </p:cNvPr>
          <p:cNvSpPr txBox="1"/>
          <p:nvPr/>
        </p:nvSpPr>
        <p:spPr>
          <a:xfrm>
            <a:off x="9438513" y="331566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 =</a:t>
            </a:r>
          </a:p>
        </p:txBody>
      </p:sp>
      <p:grpSp>
        <p:nvGrpSpPr>
          <p:cNvPr id="26" name="مجموعة 27">
            <a:extLst>
              <a:ext uri="{FF2B5EF4-FFF2-40B4-BE49-F238E27FC236}">
                <a16:creationId xmlns:a16="http://schemas.microsoft.com/office/drawing/2014/main" id="{564F18E7-AC6D-1D40-B6B7-69B03E33E8B7}"/>
              </a:ext>
            </a:extLst>
          </p:cNvPr>
          <p:cNvGrpSpPr/>
          <p:nvPr/>
        </p:nvGrpSpPr>
        <p:grpSpPr>
          <a:xfrm>
            <a:off x="7644967" y="3156748"/>
            <a:ext cx="1844620" cy="790167"/>
            <a:chOff x="2353388" y="5905176"/>
            <a:chExt cx="1844620" cy="790167"/>
          </a:xfrm>
        </p:grpSpPr>
        <p:sp>
          <p:nvSpPr>
            <p:cNvPr id="21" name="مربع نص 28">
              <a:extLst>
                <a:ext uri="{FF2B5EF4-FFF2-40B4-BE49-F238E27FC236}">
                  <a16:creationId xmlns:a16="http://schemas.microsoft.com/office/drawing/2014/main" id="{C0372B33-BC34-AF48-A8FE-62F4088B09CB}"/>
                </a:ext>
              </a:extLst>
            </p:cNvPr>
            <p:cNvSpPr txBox="1"/>
            <p:nvPr/>
          </p:nvSpPr>
          <p:spPr>
            <a:xfrm>
              <a:off x="2353388" y="5939633"/>
              <a:ext cx="11538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</a:t>
              </a:r>
              <a:r>
                <a:rPr lang="ar-SA" sz="2400" b="1" u="sng" dirty="0">
                  <a:solidFill>
                    <a:srgbClr val="C00000"/>
                  </a:solidFill>
                </a:rPr>
                <a:t>٩٠</a:t>
              </a:r>
            </a:p>
          </p:txBody>
        </p:sp>
        <p:grpSp>
          <p:nvGrpSpPr>
            <p:cNvPr id="22" name="مجموعة 29">
              <a:extLst>
                <a:ext uri="{FF2B5EF4-FFF2-40B4-BE49-F238E27FC236}">
                  <a16:creationId xmlns:a16="http://schemas.microsoft.com/office/drawing/2014/main" id="{61359293-55E4-EC4A-BD5A-1DEFDAB871E1}"/>
                </a:ext>
              </a:extLst>
            </p:cNvPr>
            <p:cNvGrpSpPr/>
            <p:nvPr/>
          </p:nvGrpSpPr>
          <p:grpSpPr>
            <a:xfrm>
              <a:off x="3270001" y="5905176"/>
              <a:ext cx="928007" cy="790167"/>
              <a:chOff x="5694804" y="4163752"/>
              <a:chExt cx="928007" cy="790167"/>
            </a:xfrm>
          </p:grpSpPr>
          <p:sp>
            <p:nvSpPr>
              <p:cNvPr id="23" name="مربع نص 30">
                <a:extLst>
                  <a:ext uri="{FF2B5EF4-FFF2-40B4-BE49-F238E27FC236}">
                    <a16:creationId xmlns:a16="http://schemas.microsoft.com/office/drawing/2014/main" id="{80DB489F-49CA-E340-A0A2-6688E237466A}"/>
                  </a:ext>
                </a:extLst>
              </p:cNvPr>
              <p:cNvSpPr txBox="1"/>
              <p:nvPr/>
            </p:nvSpPr>
            <p:spPr>
              <a:xfrm>
                <a:off x="5694804" y="4163752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٢٥</a:t>
                </a:r>
              </a:p>
            </p:txBody>
          </p:sp>
          <p:sp>
            <p:nvSpPr>
              <p:cNvPr id="24" name="مربع نص 31">
                <a:extLst>
                  <a:ext uri="{FF2B5EF4-FFF2-40B4-BE49-F238E27FC236}">
                    <a16:creationId xmlns:a16="http://schemas.microsoft.com/office/drawing/2014/main" id="{E7A8D7B6-ED78-DE4F-8679-D32868F82D8B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5" name="رابط مستقيم 32">
                <a:extLst>
                  <a:ext uri="{FF2B5EF4-FFF2-40B4-BE49-F238E27FC236}">
                    <a16:creationId xmlns:a16="http://schemas.microsoft.com/office/drawing/2014/main" id="{6BC5E364-8EF9-8341-8AD7-9461FC8D335B}"/>
                  </a:ext>
                </a:extLst>
              </p:cNvPr>
              <p:cNvCxnSpPr/>
              <p:nvPr/>
            </p:nvCxnSpPr>
            <p:spPr>
              <a:xfrm flipH="1">
                <a:off x="5858701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مربع نص 33">
            <a:extLst>
              <a:ext uri="{FF2B5EF4-FFF2-40B4-BE49-F238E27FC236}">
                <a16:creationId xmlns:a16="http://schemas.microsoft.com/office/drawing/2014/main" id="{204F7817-E42C-1646-AEB4-24B7644268A3}"/>
              </a:ext>
            </a:extLst>
          </p:cNvPr>
          <p:cNvSpPr txBox="1"/>
          <p:nvPr/>
        </p:nvSpPr>
        <p:spPr>
          <a:xfrm>
            <a:off x="8026893" y="392556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=  ٢٢.٥ ريالا</a:t>
            </a:r>
          </a:p>
        </p:txBody>
      </p:sp>
      <p:sp>
        <p:nvSpPr>
          <p:cNvPr id="30" name="مربع نص 36">
            <a:extLst>
              <a:ext uri="{FF2B5EF4-FFF2-40B4-BE49-F238E27FC236}">
                <a16:creationId xmlns:a16="http://schemas.microsoft.com/office/drawing/2014/main" id="{C98684A3-D949-FF42-B348-67AA2CA4C1F9}"/>
              </a:ext>
            </a:extLst>
          </p:cNvPr>
          <p:cNvSpPr txBox="1"/>
          <p:nvPr/>
        </p:nvSpPr>
        <p:spPr>
          <a:xfrm>
            <a:off x="9438513" y="482437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2" name="مربع نص 37">
            <a:extLst>
              <a:ext uri="{FF2B5EF4-FFF2-40B4-BE49-F238E27FC236}">
                <a16:creationId xmlns:a16="http://schemas.microsoft.com/office/drawing/2014/main" id="{806C64F2-34B2-BA4E-A582-E4DD9DD9799A}"/>
              </a:ext>
            </a:extLst>
          </p:cNvPr>
          <p:cNvSpPr txBox="1"/>
          <p:nvPr/>
        </p:nvSpPr>
        <p:spPr>
          <a:xfrm>
            <a:off x="7746881" y="4824374"/>
            <a:ext cx="1835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٩٠</a:t>
            </a:r>
            <a:r>
              <a:rPr lang="ar-SA" sz="2400" b="1" dirty="0"/>
              <a:t> +  </a:t>
            </a:r>
            <a:r>
              <a:rPr lang="ar-SA" sz="2400" b="1" dirty="0">
                <a:solidFill>
                  <a:srgbClr val="002060"/>
                </a:solidFill>
              </a:rPr>
              <a:t>٢٢.٥</a:t>
            </a:r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65120624-44CE-4947-A473-5DC39DE64FA2}"/>
              </a:ext>
            </a:extLst>
          </p:cNvPr>
          <p:cNvSpPr txBox="1"/>
          <p:nvPr/>
        </p:nvSpPr>
        <p:spPr>
          <a:xfrm>
            <a:off x="7746881" y="5394180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١١٢.٥ريالا</a:t>
            </a: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6234AA29-BF3C-CD48-BF88-35FF051F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267" y="1095276"/>
            <a:ext cx="1475617" cy="5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D3FEBC2-A848-AE40-B63C-8FD2E5D30AE4}"/>
              </a:ext>
            </a:extLst>
          </p:cNvPr>
          <p:cNvSpPr txBox="1"/>
          <p:nvPr/>
        </p:nvSpPr>
        <p:spPr>
          <a:xfrm>
            <a:off x="7830057" y="3592663"/>
            <a:ext cx="543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b="1" dirty="0">
                <a:solidFill>
                  <a:srgbClr val="C00000"/>
                </a:solidFill>
              </a:rPr>
              <a:t>١</a:t>
            </a:r>
          </a:p>
        </p:txBody>
      </p:sp>
      <p:sp>
        <p:nvSpPr>
          <p:cNvPr id="80" name="تمرير عمودي 3">
            <a:extLst>
              <a:ext uri="{FF2B5EF4-FFF2-40B4-BE49-F238E27FC236}">
                <a16:creationId xmlns:a16="http://schemas.microsoft.com/office/drawing/2014/main" id="{D67E7966-C9EB-F548-A1FA-0ED9180759F7}"/>
              </a:ext>
            </a:extLst>
          </p:cNvPr>
          <p:cNvSpPr/>
          <p:nvPr/>
        </p:nvSpPr>
        <p:spPr>
          <a:xfrm>
            <a:off x="1131031" y="2337587"/>
            <a:ext cx="5305426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" name="مربع نص 17">
            <a:extLst>
              <a:ext uri="{FF2B5EF4-FFF2-40B4-BE49-F238E27FC236}">
                <a16:creationId xmlns:a16="http://schemas.microsoft.com/office/drawing/2014/main" id="{5371407E-92C9-C540-9925-647BE0D637AD}"/>
              </a:ext>
            </a:extLst>
          </p:cNvPr>
          <p:cNvSpPr txBox="1"/>
          <p:nvPr/>
        </p:nvSpPr>
        <p:spPr>
          <a:xfrm>
            <a:off x="1951275" y="2766415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٢٢٥٠</a:t>
            </a:r>
          </a:p>
        </p:txBody>
      </p:sp>
      <p:grpSp>
        <p:nvGrpSpPr>
          <p:cNvPr id="82" name="مجموعة 1">
            <a:extLst>
              <a:ext uri="{FF2B5EF4-FFF2-40B4-BE49-F238E27FC236}">
                <a16:creationId xmlns:a16="http://schemas.microsoft.com/office/drawing/2014/main" id="{EE94D446-A82D-964C-A0F9-5E5683FDF243}"/>
              </a:ext>
            </a:extLst>
          </p:cNvPr>
          <p:cNvGrpSpPr/>
          <p:nvPr/>
        </p:nvGrpSpPr>
        <p:grpSpPr>
          <a:xfrm>
            <a:off x="3648404" y="2761103"/>
            <a:ext cx="1779941" cy="797235"/>
            <a:chOff x="4952299" y="2805903"/>
            <a:chExt cx="1779941" cy="797235"/>
          </a:xfrm>
        </p:grpSpPr>
        <p:grpSp>
          <p:nvGrpSpPr>
            <p:cNvPr id="83" name="مجموعة 9">
              <a:extLst>
                <a:ext uri="{FF2B5EF4-FFF2-40B4-BE49-F238E27FC236}">
                  <a16:creationId xmlns:a16="http://schemas.microsoft.com/office/drawing/2014/main" id="{1DA78837-1578-6040-B5F3-1488205411DC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88" name="مربع نص 10">
                <a:extLst>
                  <a:ext uri="{FF2B5EF4-FFF2-40B4-BE49-F238E27FC236}">
                    <a16:creationId xmlns:a16="http://schemas.microsoft.com/office/drawing/2014/main" id="{68B1B1C9-BCCA-AB4B-A7EB-92ABB362663D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89" name="مربع نص 11">
                <a:extLst>
                  <a:ext uri="{FF2B5EF4-FFF2-40B4-BE49-F238E27FC236}">
                    <a16:creationId xmlns:a16="http://schemas.microsoft.com/office/drawing/2014/main" id="{B08A0606-1739-A34A-A8F0-31F8AF87A5C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٩٠</a:t>
                </a:r>
              </a:p>
            </p:txBody>
          </p:sp>
          <p:cxnSp>
            <p:nvCxnSpPr>
              <p:cNvPr id="90" name="رابط مستقيم 12">
                <a:extLst>
                  <a:ext uri="{FF2B5EF4-FFF2-40B4-BE49-F238E27FC236}">
                    <a16:creationId xmlns:a16="http://schemas.microsoft.com/office/drawing/2014/main" id="{8827C0F3-4518-6B48-8615-09D2A72A37ED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مربع نص 26">
                <a:extLst>
                  <a:ext uri="{FF2B5EF4-FFF2-40B4-BE49-F238E27FC236}">
                    <a16:creationId xmlns:a16="http://schemas.microsoft.com/office/drawing/2014/main" id="{EF6E5E53-4E65-D24F-9AA7-9481A3C81890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84" name="مجموعة 27">
              <a:extLst>
                <a:ext uri="{FF2B5EF4-FFF2-40B4-BE49-F238E27FC236}">
                  <a16:creationId xmlns:a16="http://schemas.microsoft.com/office/drawing/2014/main" id="{716BB8B2-7482-104E-BB0B-71A29DC5B695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85" name="مربع نص 28">
                <a:extLst>
                  <a:ext uri="{FF2B5EF4-FFF2-40B4-BE49-F238E27FC236}">
                    <a16:creationId xmlns:a16="http://schemas.microsoft.com/office/drawing/2014/main" id="{9B58DDD3-5A49-B647-9CAB-6ADE6C8FE2A4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sp>
            <p:nvSpPr>
              <p:cNvPr id="86" name="مربع نص 29">
                <a:extLst>
                  <a:ext uri="{FF2B5EF4-FFF2-40B4-BE49-F238E27FC236}">
                    <a16:creationId xmlns:a16="http://schemas.microsoft.com/office/drawing/2014/main" id="{A494E225-BB6E-BF4C-B60A-BCC5C1CF3F6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87" name="رابط مستقيم 30">
                <a:extLst>
                  <a:ext uri="{FF2B5EF4-FFF2-40B4-BE49-F238E27FC236}">
                    <a16:creationId xmlns:a16="http://schemas.microsoft.com/office/drawing/2014/main" id="{3460F49B-D9AD-1C4C-A2D6-84A8CED6C04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سهم مخطط إلى اليمين 7">
            <a:extLst>
              <a:ext uri="{FF2B5EF4-FFF2-40B4-BE49-F238E27FC236}">
                <a16:creationId xmlns:a16="http://schemas.microsoft.com/office/drawing/2014/main" id="{EDDFC67B-3ACD-DF49-BA0E-05E63496D2AC}"/>
              </a:ext>
            </a:extLst>
          </p:cNvPr>
          <p:cNvSpPr/>
          <p:nvPr/>
        </p:nvSpPr>
        <p:spPr>
          <a:xfrm rot="9694707">
            <a:off x="4357589" y="303171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سهم مخطط إلى اليمين 33">
            <a:extLst>
              <a:ext uri="{FF2B5EF4-FFF2-40B4-BE49-F238E27FC236}">
                <a16:creationId xmlns:a16="http://schemas.microsoft.com/office/drawing/2014/main" id="{DA5BAC02-EDB8-AA46-80A5-73EEE6D800A7}"/>
              </a:ext>
            </a:extLst>
          </p:cNvPr>
          <p:cNvSpPr/>
          <p:nvPr/>
        </p:nvSpPr>
        <p:spPr>
          <a:xfrm rot="12376438">
            <a:off x="4295056" y="30347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سهم مخطط إلى اليمين 36">
            <a:extLst>
              <a:ext uri="{FF2B5EF4-FFF2-40B4-BE49-F238E27FC236}">
                <a16:creationId xmlns:a16="http://schemas.microsoft.com/office/drawing/2014/main" id="{21E15154-7091-1340-89D0-1C56182FE059}"/>
              </a:ext>
            </a:extLst>
          </p:cNvPr>
          <p:cNvSpPr/>
          <p:nvPr/>
        </p:nvSpPr>
        <p:spPr>
          <a:xfrm rot="10800000">
            <a:off x="3163139" y="289060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مخطط إلى اليمين 37">
            <a:extLst>
              <a:ext uri="{FF2B5EF4-FFF2-40B4-BE49-F238E27FC236}">
                <a16:creationId xmlns:a16="http://schemas.microsoft.com/office/drawing/2014/main" id="{9CA3A1A7-D82E-684B-BBC2-425B3E05775C}"/>
              </a:ext>
            </a:extLst>
          </p:cNvPr>
          <p:cNvSpPr/>
          <p:nvPr/>
        </p:nvSpPr>
        <p:spPr>
          <a:xfrm rot="10800000">
            <a:off x="3163138" y="321300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38">
            <a:extLst>
              <a:ext uri="{FF2B5EF4-FFF2-40B4-BE49-F238E27FC236}">
                <a16:creationId xmlns:a16="http://schemas.microsoft.com/office/drawing/2014/main" id="{346AB42B-4145-D145-8AF3-E2903E835A1B}"/>
              </a:ext>
            </a:extLst>
          </p:cNvPr>
          <p:cNvSpPr txBox="1"/>
          <p:nvPr/>
        </p:nvSpPr>
        <p:spPr>
          <a:xfrm>
            <a:off x="1943495" y="309683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97" name="مربع نص 39">
            <a:extLst>
              <a:ext uri="{FF2B5EF4-FFF2-40B4-BE49-F238E27FC236}">
                <a16:creationId xmlns:a16="http://schemas.microsoft.com/office/drawing/2014/main" id="{BF90163B-16FF-5440-B52F-F2346BB152A7}"/>
              </a:ext>
            </a:extLst>
          </p:cNvPr>
          <p:cNvSpPr txBox="1"/>
          <p:nvPr/>
        </p:nvSpPr>
        <p:spPr>
          <a:xfrm>
            <a:off x="3163137" y="3809984"/>
            <a:ext cx="2251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٢٢٥٠</a:t>
            </a:r>
          </a:p>
        </p:txBody>
      </p:sp>
      <p:sp>
        <p:nvSpPr>
          <p:cNvPr id="98" name="مربع نص 40">
            <a:extLst>
              <a:ext uri="{FF2B5EF4-FFF2-40B4-BE49-F238E27FC236}">
                <a16:creationId xmlns:a16="http://schemas.microsoft.com/office/drawing/2014/main" id="{64439961-554F-8442-8379-6A9805BD8C0C}"/>
              </a:ext>
            </a:extLst>
          </p:cNvPr>
          <p:cNvSpPr txBox="1"/>
          <p:nvPr/>
        </p:nvSpPr>
        <p:spPr>
          <a:xfrm>
            <a:off x="3393544" y="471063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٢٢.٥</a:t>
            </a:r>
          </a:p>
        </p:txBody>
      </p:sp>
      <p:cxnSp>
        <p:nvCxnSpPr>
          <p:cNvPr id="99" name="رابط مستقيم 5">
            <a:extLst>
              <a:ext uri="{FF2B5EF4-FFF2-40B4-BE49-F238E27FC236}">
                <a16:creationId xmlns:a16="http://schemas.microsoft.com/office/drawing/2014/main" id="{417B5733-EBE7-3D42-8432-4C52A5E21031}"/>
              </a:ext>
            </a:extLst>
          </p:cNvPr>
          <p:cNvCxnSpPr>
            <a:cxnSpLocks/>
          </p:cNvCxnSpPr>
          <p:nvPr/>
        </p:nvCxnSpPr>
        <p:spPr>
          <a:xfrm flipH="1">
            <a:off x="4528321" y="424780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25">
            <a:extLst>
              <a:ext uri="{FF2B5EF4-FFF2-40B4-BE49-F238E27FC236}">
                <a16:creationId xmlns:a16="http://schemas.microsoft.com/office/drawing/2014/main" id="{DEC29241-6A3C-804F-AFB3-65F104BF6248}"/>
              </a:ext>
            </a:extLst>
          </p:cNvPr>
          <p:cNvCxnSpPr>
            <a:cxnSpLocks/>
          </p:cNvCxnSpPr>
          <p:nvPr/>
        </p:nvCxnSpPr>
        <p:spPr>
          <a:xfrm flipH="1">
            <a:off x="3498643" y="424780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31">
            <a:extLst>
              <a:ext uri="{FF2B5EF4-FFF2-40B4-BE49-F238E27FC236}">
                <a16:creationId xmlns:a16="http://schemas.microsoft.com/office/drawing/2014/main" id="{5C25C8AB-A748-3D4F-A46F-9EE2842CEC8F}"/>
              </a:ext>
            </a:extLst>
          </p:cNvPr>
          <p:cNvSpPr txBox="1"/>
          <p:nvPr/>
        </p:nvSpPr>
        <p:spPr>
          <a:xfrm>
            <a:off x="4512458" y="42344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102" name="مربع نص 32">
            <a:extLst>
              <a:ext uri="{FF2B5EF4-FFF2-40B4-BE49-F238E27FC236}">
                <a16:creationId xmlns:a16="http://schemas.microsoft.com/office/drawing/2014/main" id="{5EC79AB8-82FB-8D46-96A6-C138C2AABC9B}"/>
              </a:ext>
            </a:extLst>
          </p:cNvPr>
          <p:cNvSpPr txBox="1"/>
          <p:nvPr/>
        </p:nvSpPr>
        <p:spPr>
          <a:xfrm>
            <a:off x="3409760" y="42344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103" name="رابط مستقيم 8">
            <a:extLst>
              <a:ext uri="{FF2B5EF4-FFF2-40B4-BE49-F238E27FC236}">
                <a16:creationId xmlns:a16="http://schemas.microsoft.com/office/drawing/2014/main" id="{956F62F2-0D3F-D44B-A406-EE060E567E32}"/>
              </a:ext>
            </a:extLst>
          </p:cNvPr>
          <p:cNvCxnSpPr>
            <a:cxnSpLocks/>
          </p:cNvCxnSpPr>
          <p:nvPr/>
        </p:nvCxnSpPr>
        <p:spPr>
          <a:xfrm flipH="1">
            <a:off x="4920996" y="395367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34">
            <a:extLst>
              <a:ext uri="{FF2B5EF4-FFF2-40B4-BE49-F238E27FC236}">
                <a16:creationId xmlns:a16="http://schemas.microsoft.com/office/drawing/2014/main" id="{03DB920B-B95C-B64D-BAB2-0A6897D4DCB1}"/>
              </a:ext>
            </a:extLst>
          </p:cNvPr>
          <p:cNvCxnSpPr>
            <a:cxnSpLocks/>
          </p:cNvCxnSpPr>
          <p:nvPr/>
        </p:nvCxnSpPr>
        <p:spPr>
          <a:xfrm flipH="1">
            <a:off x="4765759" y="43644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ربع نص 36">
            <a:extLst>
              <a:ext uri="{FF2B5EF4-FFF2-40B4-BE49-F238E27FC236}">
                <a16:creationId xmlns:a16="http://schemas.microsoft.com/office/drawing/2014/main" id="{5E324749-F457-6940-A621-A59E76302EF2}"/>
              </a:ext>
            </a:extLst>
          </p:cNvPr>
          <p:cNvSpPr txBox="1"/>
          <p:nvPr/>
        </p:nvSpPr>
        <p:spPr>
          <a:xfrm>
            <a:off x="3868570" y="5181812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109" name="مربع نص 37">
            <a:extLst>
              <a:ext uri="{FF2B5EF4-FFF2-40B4-BE49-F238E27FC236}">
                <a16:creationId xmlns:a16="http://schemas.microsoft.com/office/drawing/2014/main" id="{434A6087-910D-3D42-B7A6-FDA0D3AD33DA}"/>
              </a:ext>
            </a:extLst>
          </p:cNvPr>
          <p:cNvSpPr txBox="1"/>
          <p:nvPr/>
        </p:nvSpPr>
        <p:spPr>
          <a:xfrm>
            <a:off x="2176938" y="5181812"/>
            <a:ext cx="1835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٩٠</a:t>
            </a:r>
            <a:r>
              <a:rPr lang="ar-SA" sz="2400" b="1" dirty="0"/>
              <a:t> +  </a:t>
            </a:r>
            <a:r>
              <a:rPr lang="ar-SA" sz="2400" b="1" dirty="0">
                <a:solidFill>
                  <a:srgbClr val="002060"/>
                </a:solidFill>
              </a:rPr>
              <a:t>٢٢.٥</a:t>
            </a:r>
          </a:p>
        </p:txBody>
      </p:sp>
      <p:sp>
        <p:nvSpPr>
          <p:cNvPr id="110" name="مربع نص 38">
            <a:extLst>
              <a:ext uri="{FF2B5EF4-FFF2-40B4-BE49-F238E27FC236}">
                <a16:creationId xmlns:a16="http://schemas.microsoft.com/office/drawing/2014/main" id="{1CEDC66A-E8F6-6C4E-A523-492B45797F86}"/>
              </a:ext>
            </a:extLst>
          </p:cNvPr>
          <p:cNvSpPr txBox="1"/>
          <p:nvPr/>
        </p:nvSpPr>
        <p:spPr>
          <a:xfrm>
            <a:off x="2176938" y="5751618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١١٢.٥ريالا</a:t>
            </a:r>
          </a:p>
        </p:txBody>
      </p:sp>
      <p:sp>
        <p:nvSpPr>
          <p:cNvPr id="111" name="مربع نص 19">
            <a:extLst>
              <a:ext uri="{FF2B5EF4-FFF2-40B4-BE49-F238E27FC236}">
                <a16:creationId xmlns:a16="http://schemas.microsoft.com/office/drawing/2014/main" id="{19DB7B5E-E124-C144-B44B-640AEF466461}"/>
              </a:ext>
            </a:extLst>
          </p:cNvPr>
          <p:cNvSpPr txBox="1"/>
          <p:nvPr/>
        </p:nvSpPr>
        <p:spPr>
          <a:xfrm>
            <a:off x="2969151" y="2365789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EAFC7-5889-F309-0D50-E75C9D82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709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8" grpId="0"/>
      <p:bldP spid="30" grpId="0"/>
      <p:bldP spid="32" grpId="0"/>
      <p:bldP spid="34" grpId="0"/>
      <p:bldP spid="8" grpId="0"/>
      <p:bldP spid="80" grpId="0" animBg="1"/>
      <p:bldP spid="81" grpId="0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/>
      <p:bldP spid="101" grpId="0"/>
      <p:bldP spid="102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F38EA612-C8EE-E842-BA56-CE29939FCD95}"/>
              </a:ext>
            </a:extLst>
          </p:cNvPr>
          <p:cNvSpPr/>
          <p:nvPr/>
        </p:nvSpPr>
        <p:spPr>
          <a:xfrm>
            <a:off x="3614518" y="1270786"/>
            <a:ext cx="4307629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2F1A3D57-AF57-3B44-B575-567DFC0F5CA4}"/>
              </a:ext>
            </a:extLst>
          </p:cNvPr>
          <p:cNvGrpSpPr/>
          <p:nvPr/>
        </p:nvGrpSpPr>
        <p:grpSpPr>
          <a:xfrm>
            <a:off x="3946408" y="2633788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AAB9D4B4-D6ED-154B-958E-29A18ECBCC62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05F8FF5D-CC99-474E-B1D4-3FAF2A21977B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6FC33EC9-5D03-154B-8EF3-D61624DC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58" y="146032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9042E6B-4FD6-EB4B-AADE-9E076196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08" y="1587147"/>
            <a:ext cx="385064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33">
            <a:extLst>
              <a:ext uri="{FF2B5EF4-FFF2-40B4-BE49-F238E27FC236}">
                <a16:creationId xmlns:a16="http://schemas.microsoft.com/office/drawing/2014/main" id="{EED3986F-511B-FA40-9E74-6541240ED7DA}"/>
              </a:ext>
            </a:extLst>
          </p:cNvPr>
          <p:cNvSpPr txBox="1"/>
          <p:nvPr/>
        </p:nvSpPr>
        <p:spPr>
          <a:xfrm>
            <a:off x="6281551" y="3269553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 =</a:t>
            </a:r>
          </a:p>
        </p:txBody>
      </p:sp>
      <p:grpSp>
        <p:nvGrpSpPr>
          <p:cNvPr id="30" name="مجموعة 36">
            <a:extLst>
              <a:ext uri="{FF2B5EF4-FFF2-40B4-BE49-F238E27FC236}">
                <a16:creationId xmlns:a16="http://schemas.microsoft.com/office/drawing/2014/main" id="{B702B39B-7875-B140-BD9D-93EA2422AA27}"/>
              </a:ext>
            </a:extLst>
          </p:cNvPr>
          <p:cNvGrpSpPr/>
          <p:nvPr/>
        </p:nvGrpSpPr>
        <p:grpSpPr>
          <a:xfrm>
            <a:off x="4530669" y="3154179"/>
            <a:ext cx="1902992" cy="746625"/>
            <a:chOff x="2295016" y="5948718"/>
            <a:chExt cx="1902992" cy="746625"/>
          </a:xfrm>
        </p:grpSpPr>
        <p:sp>
          <p:nvSpPr>
            <p:cNvPr id="25" name="مربع نص 37">
              <a:extLst>
                <a:ext uri="{FF2B5EF4-FFF2-40B4-BE49-F238E27FC236}">
                  <a16:creationId xmlns:a16="http://schemas.microsoft.com/office/drawing/2014/main" id="{829356C3-6569-584B-81F9-CD6F4653CC4C}"/>
                </a:ext>
              </a:extLst>
            </p:cNvPr>
            <p:cNvSpPr txBox="1"/>
            <p:nvPr/>
          </p:nvSpPr>
          <p:spPr>
            <a:xfrm>
              <a:off x="2295016" y="6023666"/>
              <a:ext cx="11538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×  </a:t>
              </a:r>
              <a:r>
                <a:rPr lang="ar-SA" sz="2400" b="1" u="sng" dirty="0">
                  <a:solidFill>
                    <a:srgbClr val="002060"/>
                  </a:solidFill>
                </a:rPr>
                <a:t>٣</a:t>
              </a:r>
            </a:p>
          </p:txBody>
        </p:sp>
        <p:grpSp>
          <p:nvGrpSpPr>
            <p:cNvPr id="26" name="مجموعة 38">
              <a:extLst>
                <a:ext uri="{FF2B5EF4-FFF2-40B4-BE49-F238E27FC236}">
                  <a16:creationId xmlns:a16="http://schemas.microsoft.com/office/drawing/2014/main" id="{55FAE939-EFB2-FD44-A5D7-244C2408B76F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7" name="مربع نص 39">
                <a:extLst>
                  <a:ext uri="{FF2B5EF4-FFF2-40B4-BE49-F238E27FC236}">
                    <a16:creationId xmlns:a16="http://schemas.microsoft.com/office/drawing/2014/main" id="{B07D9DCE-AA5D-AA47-B20A-3C9D829FC1CA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28" name="مربع نص 40">
                <a:extLst>
                  <a:ext uri="{FF2B5EF4-FFF2-40B4-BE49-F238E27FC236}">
                    <a16:creationId xmlns:a16="http://schemas.microsoft.com/office/drawing/2014/main" id="{62A380BA-32C9-874A-9217-5573AE31BBF2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9" name="رابط مستقيم 41">
                <a:extLst>
                  <a:ext uri="{FF2B5EF4-FFF2-40B4-BE49-F238E27FC236}">
                    <a16:creationId xmlns:a16="http://schemas.microsoft.com/office/drawing/2014/main" id="{BEC734CE-9B1C-DC4F-803B-542D4F38087A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مربع نص 42">
            <a:extLst>
              <a:ext uri="{FF2B5EF4-FFF2-40B4-BE49-F238E27FC236}">
                <a16:creationId xmlns:a16="http://schemas.microsoft.com/office/drawing/2014/main" id="{CB011C2B-1163-C249-AB6F-0C143381418B}"/>
              </a:ext>
            </a:extLst>
          </p:cNvPr>
          <p:cNvSpPr txBox="1"/>
          <p:nvPr/>
        </p:nvSpPr>
        <p:spPr>
          <a:xfrm>
            <a:off x="4647901" y="4044682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=  ٠.١٥ ريالا</a:t>
            </a:r>
          </a:p>
        </p:txBody>
      </p:sp>
      <p:sp>
        <p:nvSpPr>
          <p:cNvPr id="34" name="مربع نص 43">
            <a:extLst>
              <a:ext uri="{FF2B5EF4-FFF2-40B4-BE49-F238E27FC236}">
                <a16:creationId xmlns:a16="http://schemas.microsoft.com/office/drawing/2014/main" id="{6DC6D134-C909-FD4F-9346-917F9C758400}"/>
              </a:ext>
            </a:extLst>
          </p:cNvPr>
          <p:cNvSpPr txBox="1"/>
          <p:nvPr/>
        </p:nvSpPr>
        <p:spPr>
          <a:xfrm>
            <a:off x="6281551" y="4778263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6" name="مربع نص 44">
            <a:extLst>
              <a:ext uri="{FF2B5EF4-FFF2-40B4-BE49-F238E27FC236}">
                <a16:creationId xmlns:a16="http://schemas.microsoft.com/office/drawing/2014/main" id="{24C309DE-CB65-354C-838A-4871841AB30B}"/>
              </a:ext>
            </a:extLst>
          </p:cNvPr>
          <p:cNvSpPr txBox="1"/>
          <p:nvPr/>
        </p:nvSpPr>
        <p:spPr>
          <a:xfrm>
            <a:off x="4251868" y="4778263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٣</a:t>
            </a:r>
            <a:r>
              <a:rPr lang="ar-SA" sz="2400" b="1" dirty="0"/>
              <a:t>+  </a:t>
            </a:r>
            <a:r>
              <a:rPr lang="ar-SA" sz="2400" b="1" dirty="0">
                <a:solidFill>
                  <a:srgbClr val="00B050"/>
                </a:solidFill>
              </a:rPr>
              <a:t>٠.١٥</a:t>
            </a:r>
          </a:p>
        </p:txBody>
      </p:sp>
      <p:sp>
        <p:nvSpPr>
          <p:cNvPr id="38" name="مربع نص 45">
            <a:extLst>
              <a:ext uri="{FF2B5EF4-FFF2-40B4-BE49-F238E27FC236}">
                <a16:creationId xmlns:a16="http://schemas.microsoft.com/office/drawing/2014/main" id="{D4B00EB8-13DA-EE43-9C78-9730567D1A88}"/>
              </a:ext>
            </a:extLst>
          </p:cNvPr>
          <p:cNvSpPr txBox="1"/>
          <p:nvPr/>
        </p:nvSpPr>
        <p:spPr>
          <a:xfrm>
            <a:off x="4589919" y="5348069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٣.١٥ ريالا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44217E3-7889-DF44-AC4B-251E93433600}"/>
              </a:ext>
            </a:extLst>
          </p:cNvPr>
          <p:cNvSpPr txBox="1"/>
          <p:nvPr/>
        </p:nvSpPr>
        <p:spPr>
          <a:xfrm>
            <a:off x="4676235" y="3650858"/>
            <a:ext cx="543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b="1" dirty="0">
                <a:solidFill>
                  <a:srgbClr val="C00000"/>
                </a:solidFill>
              </a:rPr>
              <a:t>١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55AE9-D80E-18F5-7815-C7EB3841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00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32" grpId="0"/>
      <p:bldP spid="34" grpId="0"/>
      <p:bldP spid="3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C496A3FD-5054-F74B-9D6E-2A7423241435}"/>
              </a:ext>
            </a:extLst>
          </p:cNvPr>
          <p:cNvSpPr/>
          <p:nvPr/>
        </p:nvSpPr>
        <p:spPr>
          <a:xfrm>
            <a:off x="3614518" y="1270786"/>
            <a:ext cx="4307629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68F84C35-8DDA-474E-A21A-C713D352EB22}"/>
              </a:ext>
            </a:extLst>
          </p:cNvPr>
          <p:cNvGrpSpPr/>
          <p:nvPr/>
        </p:nvGrpSpPr>
        <p:grpSpPr>
          <a:xfrm>
            <a:off x="6355349" y="2802601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D5E4BCDB-C82A-0648-A4CB-B707826C360C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FC509A36-11B3-8844-A4CF-BC8516E86E9E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9C22ABF8-4A97-8F4F-B3B6-39666336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58" y="146032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مربع نص 33">
            <a:extLst>
              <a:ext uri="{FF2B5EF4-FFF2-40B4-BE49-F238E27FC236}">
                <a16:creationId xmlns:a16="http://schemas.microsoft.com/office/drawing/2014/main" id="{5F59DD45-0673-7844-A721-E2FEC334D7A4}"/>
              </a:ext>
            </a:extLst>
          </p:cNvPr>
          <p:cNvSpPr txBox="1"/>
          <p:nvPr/>
        </p:nvSpPr>
        <p:spPr>
          <a:xfrm>
            <a:off x="8732246" y="3469512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6D82A5A7-2870-F34B-B0A5-8EBDB225D29E}"/>
              </a:ext>
            </a:extLst>
          </p:cNvPr>
          <p:cNvGrpSpPr/>
          <p:nvPr/>
        </p:nvGrpSpPr>
        <p:grpSpPr>
          <a:xfrm>
            <a:off x="6900774" y="3354138"/>
            <a:ext cx="1983582" cy="746625"/>
            <a:chOff x="2214426" y="5948718"/>
            <a:chExt cx="1983582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656FA2B8-0416-D249-8D35-6CDB42DBEC1F}"/>
                </a:ext>
              </a:extLst>
            </p:cNvPr>
            <p:cNvSpPr txBox="1"/>
            <p:nvPr/>
          </p:nvSpPr>
          <p:spPr>
            <a:xfrm>
              <a:off x="2214426" y="5993756"/>
              <a:ext cx="11538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</a:t>
              </a:r>
              <a:r>
                <a:rPr lang="ar-SA" sz="2400" b="1" u="sng" dirty="0"/>
                <a:t>١٩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E10EB0EB-444B-8748-B8A3-B345740D40AB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CFAC16CA-4E6B-9146-8C4F-9E2D646BE252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1F54F04A-C6E9-B54D-9387-FA784B1B844D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6B9DD6D5-FF9B-DD4A-9850-707F8967280D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10B66A7C-2E2F-9D40-9021-F377BAE544CE}"/>
              </a:ext>
            </a:extLst>
          </p:cNvPr>
          <p:cNvSpPr txBox="1"/>
          <p:nvPr/>
        </p:nvSpPr>
        <p:spPr>
          <a:xfrm>
            <a:off x="7112622" y="4079413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٤.٧٥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24E9AD32-D091-FB4B-A279-3758CFFB9167}"/>
              </a:ext>
            </a:extLst>
          </p:cNvPr>
          <p:cNvSpPr txBox="1"/>
          <p:nvPr/>
        </p:nvSpPr>
        <p:spPr>
          <a:xfrm>
            <a:off x="8732246" y="4978222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56975CF3-D6A2-F449-8136-1CF534EA5B02}"/>
              </a:ext>
            </a:extLst>
          </p:cNvPr>
          <p:cNvSpPr txBox="1"/>
          <p:nvPr/>
        </p:nvSpPr>
        <p:spPr>
          <a:xfrm>
            <a:off x="6702563" y="4978222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١٩ +  ٤.٧٥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989E0C49-F1B9-204C-9A4F-C4BF912C7D4E}"/>
              </a:ext>
            </a:extLst>
          </p:cNvPr>
          <p:cNvSpPr txBox="1"/>
          <p:nvPr/>
        </p:nvSpPr>
        <p:spPr>
          <a:xfrm>
            <a:off x="7040614" y="5548028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٢٣.٧٥ ريالا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098E9EA2-AA3D-E444-8445-FFCD8B32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62" y="1589921"/>
            <a:ext cx="393709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5E2C5956-4321-EE47-8BEB-C60E5FC12FFF}"/>
              </a:ext>
            </a:extLst>
          </p:cNvPr>
          <p:cNvSpPr txBox="1"/>
          <p:nvPr/>
        </p:nvSpPr>
        <p:spPr>
          <a:xfrm>
            <a:off x="7043859" y="3775579"/>
            <a:ext cx="543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b="1" dirty="0">
                <a:solidFill>
                  <a:srgbClr val="C00000"/>
                </a:solidFill>
              </a:rPr>
              <a:t>١</a:t>
            </a:r>
          </a:p>
        </p:txBody>
      </p:sp>
      <p:sp>
        <p:nvSpPr>
          <p:cNvPr id="46" name="تمرير عمودي 3">
            <a:extLst>
              <a:ext uri="{FF2B5EF4-FFF2-40B4-BE49-F238E27FC236}">
                <a16:creationId xmlns:a16="http://schemas.microsoft.com/office/drawing/2014/main" id="{67A954AB-63A2-4941-85D2-A0629778B091}"/>
              </a:ext>
            </a:extLst>
          </p:cNvPr>
          <p:cNvSpPr/>
          <p:nvPr/>
        </p:nvSpPr>
        <p:spPr>
          <a:xfrm>
            <a:off x="497142" y="2398514"/>
            <a:ext cx="5305426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19B81186-AFFD-AD45-BC6E-5E7C2F9350B8}"/>
              </a:ext>
            </a:extLst>
          </p:cNvPr>
          <p:cNvSpPr txBox="1"/>
          <p:nvPr/>
        </p:nvSpPr>
        <p:spPr>
          <a:xfrm>
            <a:off x="1317386" y="2827342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٢٢٥٠</a:t>
            </a:r>
          </a:p>
        </p:txBody>
      </p:sp>
      <p:grpSp>
        <p:nvGrpSpPr>
          <p:cNvPr id="50" name="مجموعة 1">
            <a:extLst>
              <a:ext uri="{FF2B5EF4-FFF2-40B4-BE49-F238E27FC236}">
                <a16:creationId xmlns:a16="http://schemas.microsoft.com/office/drawing/2014/main" id="{7FD7A4A7-C875-CF42-9AF2-604D958A2D48}"/>
              </a:ext>
            </a:extLst>
          </p:cNvPr>
          <p:cNvGrpSpPr/>
          <p:nvPr/>
        </p:nvGrpSpPr>
        <p:grpSpPr>
          <a:xfrm>
            <a:off x="3014515" y="2822030"/>
            <a:ext cx="1779941" cy="797235"/>
            <a:chOff x="4952299" y="2805903"/>
            <a:chExt cx="1779941" cy="797235"/>
          </a:xfrm>
        </p:grpSpPr>
        <p:grpSp>
          <p:nvGrpSpPr>
            <p:cNvPr id="52" name="مجموعة 9">
              <a:extLst>
                <a:ext uri="{FF2B5EF4-FFF2-40B4-BE49-F238E27FC236}">
                  <a16:creationId xmlns:a16="http://schemas.microsoft.com/office/drawing/2014/main" id="{85C015A1-DDB0-B849-8021-BCE2DE6657AB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59" name="مربع نص 10">
                <a:extLst>
                  <a:ext uri="{FF2B5EF4-FFF2-40B4-BE49-F238E27FC236}">
                    <a16:creationId xmlns:a16="http://schemas.microsoft.com/office/drawing/2014/main" id="{DE251981-27C8-4D4F-9C62-A1107E5A1A5D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60" name="مربع نص 11">
                <a:extLst>
                  <a:ext uri="{FF2B5EF4-FFF2-40B4-BE49-F238E27FC236}">
                    <a16:creationId xmlns:a16="http://schemas.microsoft.com/office/drawing/2014/main" id="{56F2F75F-9392-1141-820D-E0113325D975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١٩</a:t>
                </a:r>
              </a:p>
            </p:txBody>
          </p:sp>
          <p:cxnSp>
            <p:nvCxnSpPr>
              <p:cNvPr id="61" name="رابط مستقيم 12">
                <a:extLst>
                  <a:ext uri="{FF2B5EF4-FFF2-40B4-BE49-F238E27FC236}">
                    <a16:creationId xmlns:a16="http://schemas.microsoft.com/office/drawing/2014/main" id="{3A236FD5-40DD-5E44-834C-CA7B27869DF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مربع نص 26">
                <a:extLst>
                  <a:ext uri="{FF2B5EF4-FFF2-40B4-BE49-F238E27FC236}">
                    <a16:creationId xmlns:a16="http://schemas.microsoft.com/office/drawing/2014/main" id="{416C5938-FCE5-9949-B80F-85F5AD72B0D9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54" name="مجموعة 27">
              <a:extLst>
                <a:ext uri="{FF2B5EF4-FFF2-40B4-BE49-F238E27FC236}">
                  <a16:creationId xmlns:a16="http://schemas.microsoft.com/office/drawing/2014/main" id="{C2FC4495-C690-284E-94C0-7C4F6B44F30A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55" name="مربع نص 28">
                <a:extLst>
                  <a:ext uri="{FF2B5EF4-FFF2-40B4-BE49-F238E27FC236}">
                    <a16:creationId xmlns:a16="http://schemas.microsoft.com/office/drawing/2014/main" id="{CF8B186B-179B-434C-B93B-A2E2754F45D0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sp>
            <p:nvSpPr>
              <p:cNvPr id="56" name="مربع نص 29">
                <a:extLst>
                  <a:ext uri="{FF2B5EF4-FFF2-40B4-BE49-F238E27FC236}">
                    <a16:creationId xmlns:a16="http://schemas.microsoft.com/office/drawing/2014/main" id="{F8915ABC-2660-7D43-99CF-E7DA22A2E2B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58" name="رابط مستقيم 30">
                <a:extLst>
                  <a:ext uri="{FF2B5EF4-FFF2-40B4-BE49-F238E27FC236}">
                    <a16:creationId xmlns:a16="http://schemas.microsoft.com/office/drawing/2014/main" id="{6E316341-CB24-114C-971F-1366ECAA1B4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سهم مخطط إلى اليمين 7">
            <a:extLst>
              <a:ext uri="{FF2B5EF4-FFF2-40B4-BE49-F238E27FC236}">
                <a16:creationId xmlns:a16="http://schemas.microsoft.com/office/drawing/2014/main" id="{08612BCE-4D46-9945-9B8D-45E6C6EB1D53}"/>
              </a:ext>
            </a:extLst>
          </p:cNvPr>
          <p:cNvSpPr/>
          <p:nvPr/>
        </p:nvSpPr>
        <p:spPr>
          <a:xfrm rot="9694707">
            <a:off x="3723700" y="309264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سهم مخطط إلى اليمين 33">
            <a:extLst>
              <a:ext uri="{FF2B5EF4-FFF2-40B4-BE49-F238E27FC236}">
                <a16:creationId xmlns:a16="http://schemas.microsoft.com/office/drawing/2014/main" id="{F0DA895F-1BD8-5E4E-B6BE-9975DF26DAF4}"/>
              </a:ext>
            </a:extLst>
          </p:cNvPr>
          <p:cNvSpPr/>
          <p:nvPr/>
        </p:nvSpPr>
        <p:spPr>
          <a:xfrm rot="12376438">
            <a:off x="3661167" y="309565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سهم مخطط إلى اليمين 36">
            <a:extLst>
              <a:ext uri="{FF2B5EF4-FFF2-40B4-BE49-F238E27FC236}">
                <a16:creationId xmlns:a16="http://schemas.microsoft.com/office/drawing/2014/main" id="{BE28D825-3C9D-9C42-B908-E73C99958E5E}"/>
              </a:ext>
            </a:extLst>
          </p:cNvPr>
          <p:cNvSpPr/>
          <p:nvPr/>
        </p:nvSpPr>
        <p:spPr>
          <a:xfrm rot="10800000">
            <a:off x="2529250" y="295153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سهم مخطط إلى اليمين 37">
            <a:extLst>
              <a:ext uri="{FF2B5EF4-FFF2-40B4-BE49-F238E27FC236}">
                <a16:creationId xmlns:a16="http://schemas.microsoft.com/office/drawing/2014/main" id="{5AFDACA3-729E-7646-B3DE-70E50B553EF6}"/>
              </a:ext>
            </a:extLst>
          </p:cNvPr>
          <p:cNvSpPr/>
          <p:nvPr/>
        </p:nvSpPr>
        <p:spPr>
          <a:xfrm rot="10800000">
            <a:off x="2529249" y="327392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38">
            <a:extLst>
              <a:ext uri="{FF2B5EF4-FFF2-40B4-BE49-F238E27FC236}">
                <a16:creationId xmlns:a16="http://schemas.microsoft.com/office/drawing/2014/main" id="{8FB45F26-2A25-BF40-BEBE-003438950EF2}"/>
              </a:ext>
            </a:extLst>
          </p:cNvPr>
          <p:cNvSpPr txBox="1"/>
          <p:nvPr/>
        </p:nvSpPr>
        <p:spPr>
          <a:xfrm>
            <a:off x="1309606" y="3157765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68" name="مربع نص 39">
            <a:extLst>
              <a:ext uri="{FF2B5EF4-FFF2-40B4-BE49-F238E27FC236}">
                <a16:creationId xmlns:a16="http://schemas.microsoft.com/office/drawing/2014/main" id="{47C89567-36A4-1B4B-BD14-D2827BFB42E0}"/>
              </a:ext>
            </a:extLst>
          </p:cNvPr>
          <p:cNvSpPr txBox="1"/>
          <p:nvPr/>
        </p:nvSpPr>
        <p:spPr>
          <a:xfrm>
            <a:off x="2529248" y="3870911"/>
            <a:ext cx="2251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٢٢٥٠</a:t>
            </a:r>
          </a:p>
        </p:txBody>
      </p:sp>
      <p:sp>
        <p:nvSpPr>
          <p:cNvPr id="69" name="مربع نص 40">
            <a:extLst>
              <a:ext uri="{FF2B5EF4-FFF2-40B4-BE49-F238E27FC236}">
                <a16:creationId xmlns:a16="http://schemas.microsoft.com/office/drawing/2014/main" id="{8DD5D6C7-12C5-5546-85A4-D01754313D64}"/>
              </a:ext>
            </a:extLst>
          </p:cNvPr>
          <p:cNvSpPr txBox="1"/>
          <p:nvPr/>
        </p:nvSpPr>
        <p:spPr>
          <a:xfrm>
            <a:off x="2759655" y="4771558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٢٢.٥</a:t>
            </a:r>
          </a:p>
        </p:txBody>
      </p:sp>
      <p:cxnSp>
        <p:nvCxnSpPr>
          <p:cNvPr id="70" name="رابط مستقيم 5">
            <a:extLst>
              <a:ext uri="{FF2B5EF4-FFF2-40B4-BE49-F238E27FC236}">
                <a16:creationId xmlns:a16="http://schemas.microsoft.com/office/drawing/2014/main" id="{E550A8F7-7A84-7544-A10E-90E52C62A440}"/>
              </a:ext>
            </a:extLst>
          </p:cNvPr>
          <p:cNvCxnSpPr>
            <a:cxnSpLocks/>
          </p:cNvCxnSpPr>
          <p:nvPr/>
        </p:nvCxnSpPr>
        <p:spPr>
          <a:xfrm flipH="1">
            <a:off x="3894432" y="4308731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25">
            <a:extLst>
              <a:ext uri="{FF2B5EF4-FFF2-40B4-BE49-F238E27FC236}">
                <a16:creationId xmlns:a16="http://schemas.microsoft.com/office/drawing/2014/main" id="{84E24257-EDB6-694D-9DFE-0523ECB6A98A}"/>
              </a:ext>
            </a:extLst>
          </p:cNvPr>
          <p:cNvCxnSpPr>
            <a:cxnSpLocks/>
          </p:cNvCxnSpPr>
          <p:nvPr/>
        </p:nvCxnSpPr>
        <p:spPr>
          <a:xfrm flipH="1">
            <a:off x="2864754" y="430873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31">
            <a:extLst>
              <a:ext uri="{FF2B5EF4-FFF2-40B4-BE49-F238E27FC236}">
                <a16:creationId xmlns:a16="http://schemas.microsoft.com/office/drawing/2014/main" id="{ED7C3662-5BAE-ED40-986F-128BE225ED4A}"/>
              </a:ext>
            </a:extLst>
          </p:cNvPr>
          <p:cNvSpPr txBox="1"/>
          <p:nvPr/>
        </p:nvSpPr>
        <p:spPr>
          <a:xfrm>
            <a:off x="3878569" y="429537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73" name="مربع نص 32">
            <a:extLst>
              <a:ext uri="{FF2B5EF4-FFF2-40B4-BE49-F238E27FC236}">
                <a16:creationId xmlns:a16="http://schemas.microsoft.com/office/drawing/2014/main" id="{D6EE9595-5C7B-5F49-9696-4EA5089078E3}"/>
              </a:ext>
            </a:extLst>
          </p:cNvPr>
          <p:cNvSpPr txBox="1"/>
          <p:nvPr/>
        </p:nvSpPr>
        <p:spPr>
          <a:xfrm>
            <a:off x="2775871" y="429537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74" name="رابط مستقيم 8">
            <a:extLst>
              <a:ext uri="{FF2B5EF4-FFF2-40B4-BE49-F238E27FC236}">
                <a16:creationId xmlns:a16="http://schemas.microsoft.com/office/drawing/2014/main" id="{BFDAD1D7-0F3D-CB4D-B4E4-895310778ADB}"/>
              </a:ext>
            </a:extLst>
          </p:cNvPr>
          <p:cNvCxnSpPr>
            <a:cxnSpLocks/>
          </p:cNvCxnSpPr>
          <p:nvPr/>
        </p:nvCxnSpPr>
        <p:spPr>
          <a:xfrm flipH="1">
            <a:off x="4287107" y="401460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34">
            <a:extLst>
              <a:ext uri="{FF2B5EF4-FFF2-40B4-BE49-F238E27FC236}">
                <a16:creationId xmlns:a16="http://schemas.microsoft.com/office/drawing/2014/main" id="{F4D1B00F-DC02-B54C-8779-0F563F2D4627}"/>
              </a:ext>
            </a:extLst>
          </p:cNvPr>
          <p:cNvCxnSpPr>
            <a:cxnSpLocks/>
          </p:cNvCxnSpPr>
          <p:nvPr/>
        </p:nvCxnSpPr>
        <p:spPr>
          <a:xfrm flipH="1">
            <a:off x="4131870" y="442533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19">
            <a:extLst>
              <a:ext uri="{FF2B5EF4-FFF2-40B4-BE49-F238E27FC236}">
                <a16:creationId xmlns:a16="http://schemas.microsoft.com/office/drawing/2014/main" id="{B09DA731-02FE-F445-916F-4A0837BD47C7}"/>
              </a:ext>
            </a:extLst>
          </p:cNvPr>
          <p:cNvSpPr txBox="1"/>
          <p:nvPr/>
        </p:nvSpPr>
        <p:spPr>
          <a:xfrm>
            <a:off x="2335262" y="2426716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80" name="مربع نص 43">
            <a:extLst>
              <a:ext uri="{FF2B5EF4-FFF2-40B4-BE49-F238E27FC236}">
                <a16:creationId xmlns:a16="http://schemas.microsoft.com/office/drawing/2014/main" id="{7596A0DB-05C9-F247-B9B3-F71024E6EDA9}"/>
              </a:ext>
            </a:extLst>
          </p:cNvPr>
          <p:cNvSpPr txBox="1"/>
          <p:nvPr/>
        </p:nvSpPr>
        <p:spPr>
          <a:xfrm>
            <a:off x="3172083" y="525918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81" name="مربع نص 44">
            <a:extLst>
              <a:ext uri="{FF2B5EF4-FFF2-40B4-BE49-F238E27FC236}">
                <a16:creationId xmlns:a16="http://schemas.microsoft.com/office/drawing/2014/main" id="{1BD67E19-D09D-174C-ACB1-9A7F7EB33AB7}"/>
              </a:ext>
            </a:extLst>
          </p:cNvPr>
          <p:cNvSpPr txBox="1"/>
          <p:nvPr/>
        </p:nvSpPr>
        <p:spPr>
          <a:xfrm>
            <a:off x="1142400" y="5259187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١٩ +  ٤.٧٥</a:t>
            </a:r>
          </a:p>
        </p:txBody>
      </p:sp>
      <p:sp>
        <p:nvSpPr>
          <p:cNvPr id="82" name="مربع نص 45">
            <a:extLst>
              <a:ext uri="{FF2B5EF4-FFF2-40B4-BE49-F238E27FC236}">
                <a16:creationId xmlns:a16="http://schemas.microsoft.com/office/drawing/2014/main" id="{ABF2BF36-039A-474F-A7CD-79BA65A390C1}"/>
              </a:ext>
            </a:extLst>
          </p:cNvPr>
          <p:cNvSpPr txBox="1"/>
          <p:nvPr/>
        </p:nvSpPr>
        <p:spPr>
          <a:xfrm>
            <a:off x="1480451" y="5828993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٢٣.٧٥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AF5BE4-7CB3-3CD1-C954-A2088D0A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83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39" grpId="0"/>
      <p:bldP spid="46" grpId="0" animBg="1"/>
      <p:bldP spid="48" grpId="0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2" grpId="0"/>
      <p:bldP spid="73" grpId="0"/>
      <p:bldP spid="79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2A86B993-B6C9-0843-B938-1DAF41D4075C}"/>
              </a:ext>
            </a:extLst>
          </p:cNvPr>
          <p:cNvSpPr/>
          <p:nvPr/>
        </p:nvSpPr>
        <p:spPr>
          <a:xfrm>
            <a:off x="3022516" y="1270786"/>
            <a:ext cx="4925318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5EAF4BC5-6883-CD4D-81F4-CD2279A3C5C5}"/>
              </a:ext>
            </a:extLst>
          </p:cNvPr>
          <p:cNvGrpSpPr/>
          <p:nvPr/>
        </p:nvGrpSpPr>
        <p:grpSpPr>
          <a:xfrm>
            <a:off x="5663014" y="2942206"/>
            <a:ext cx="4608000" cy="3414663"/>
            <a:chOff x="4860032" y="2390601"/>
            <a:chExt cx="3853140" cy="3414663"/>
          </a:xfrm>
          <a:solidFill>
            <a:srgbClr val="FA8B78"/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136AF7FA-FD1F-6842-8E54-A8D4AB22F85C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17B554B0-9314-9B4E-9576-0F704F3EA187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53F09A90-7F97-A841-A0DE-82B1AAEA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44" y="146032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مربع نص 33">
            <a:extLst>
              <a:ext uri="{FF2B5EF4-FFF2-40B4-BE49-F238E27FC236}">
                <a16:creationId xmlns:a16="http://schemas.microsoft.com/office/drawing/2014/main" id="{91227539-F754-E54C-9360-583A30DA34C0}"/>
              </a:ext>
            </a:extLst>
          </p:cNvPr>
          <p:cNvSpPr txBox="1"/>
          <p:nvPr/>
        </p:nvSpPr>
        <p:spPr>
          <a:xfrm>
            <a:off x="7687905" y="3577971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التخفيض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F82138E7-4F3D-AF48-B189-193E90DE8902}"/>
              </a:ext>
            </a:extLst>
          </p:cNvPr>
          <p:cNvGrpSpPr/>
          <p:nvPr/>
        </p:nvGrpSpPr>
        <p:grpSpPr>
          <a:xfrm>
            <a:off x="6021665" y="3462597"/>
            <a:ext cx="2017093" cy="746625"/>
            <a:chOff x="2180915" y="5948718"/>
            <a:chExt cx="2017093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86E84837-A36A-A54D-B213-AE5DFC14ACC8}"/>
                </a:ext>
              </a:extLst>
            </p:cNvPr>
            <p:cNvSpPr txBox="1"/>
            <p:nvPr/>
          </p:nvSpPr>
          <p:spPr>
            <a:xfrm>
              <a:off x="2180915" y="6007594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</a:t>
              </a:r>
              <a:r>
                <a:rPr lang="ar-SA" sz="2400" b="1" u="sng" dirty="0">
                  <a:solidFill>
                    <a:srgbClr val="C00000"/>
                  </a:solidFill>
                </a:rPr>
                <a:t>١٢٠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57EA29FE-A364-1C4F-AABB-23D53588AC3F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9F8AC50A-1F04-6C49-973F-043E9A6CD7BB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B6812F1E-363A-9F44-8525-FBAFC2960C24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E9A57BD0-927E-2546-83B8-DC3D6FE09273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C593FFEA-7A44-D544-AA5F-8A0418BD62C4}"/>
              </a:ext>
            </a:extLst>
          </p:cNvPr>
          <p:cNvSpPr txBox="1"/>
          <p:nvPr/>
        </p:nvSpPr>
        <p:spPr>
          <a:xfrm>
            <a:off x="6378533" y="4187872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=  ٢٤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C20DD0BC-8F17-DD44-B7B4-57DB8E6590D8}"/>
              </a:ext>
            </a:extLst>
          </p:cNvPr>
          <p:cNvSpPr txBox="1"/>
          <p:nvPr/>
        </p:nvSpPr>
        <p:spPr>
          <a:xfrm>
            <a:off x="7998157" y="508668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3E263980-990E-264E-8687-D6CECE7881CB}"/>
              </a:ext>
            </a:extLst>
          </p:cNvPr>
          <p:cNvSpPr txBox="1"/>
          <p:nvPr/>
        </p:nvSpPr>
        <p:spPr>
          <a:xfrm>
            <a:off x="5950526" y="5086681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١٢٠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002060"/>
                </a:solidFill>
              </a:rPr>
              <a:t>٢٤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5FC3DF68-3251-4D41-A898-D7ECE25DDDD8}"/>
              </a:ext>
            </a:extLst>
          </p:cNvPr>
          <p:cNvSpPr txBox="1"/>
          <p:nvPr/>
        </p:nvSpPr>
        <p:spPr>
          <a:xfrm>
            <a:off x="6306525" y="5656487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٩٦ ريالا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7B2BDB65-86B3-5341-9799-00EB304C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22" y="1569636"/>
            <a:ext cx="4574842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E18C30E-E14C-FA4A-A280-4DB9C932142B}"/>
              </a:ext>
            </a:extLst>
          </p:cNvPr>
          <p:cNvSpPr txBox="1"/>
          <p:nvPr/>
        </p:nvSpPr>
        <p:spPr>
          <a:xfrm>
            <a:off x="6262744" y="4002070"/>
            <a:ext cx="543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b="1" dirty="0">
                <a:solidFill>
                  <a:srgbClr val="C00000"/>
                </a:solidFill>
              </a:rPr>
              <a:t>١</a:t>
            </a:r>
          </a:p>
        </p:txBody>
      </p:sp>
      <p:sp>
        <p:nvSpPr>
          <p:cNvPr id="46" name="تمرير عمودي 3">
            <a:extLst>
              <a:ext uri="{FF2B5EF4-FFF2-40B4-BE49-F238E27FC236}">
                <a16:creationId xmlns:a16="http://schemas.microsoft.com/office/drawing/2014/main" id="{C9F230D2-C135-A241-A939-B715649911E5}"/>
              </a:ext>
            </a:extLst>
          </p:cNvPr>
          <p:cNvSpPr/>
          <p:nvPr/>
        </p:nvSpPr>
        <p:spPr>
          <a:xfrm>
            <a:off x="696686" y="2398514"/>
            <a:ext cx="5105882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E7A2C887-26A6-2948-8BF1-12405F9F9012}"/>
              </a:ext>
            </a:extLst>
          </p:cNvPr>
          <p:cNvSpPr txBox="1"/>
          <p:nvPr/>
        </p:nvSpPr>
        <p:spPr>
          <a:xfrm>
            <a:off x="1317386" y="2827342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٢٣٨٠</a:t>
            </a:r>
          </a:p>
        </p:txBody>
      </p:sp>
      <p:grpSp>
        <p:nvGrpSpPr>
          <p:cNvPr id="50" name="مجموعة 1">
            <a:extLst>
              <a:ext uri="{FF2B5EF4-FFF2-40B4-BE49-F238E27FC236}">
                <a16:creationId xmlns:a16="http://schemas.microsoft.com/office/drawing/2014/main" id="{F7A32FD0-44A6-8A4A-9113-776D596C0F65}"/>
              </a:ext>
            </a:extLst>
          </p:cNvPr>
          <p:cNvGrpSpPr/>
          <p:nvPr/>
        </p:nvGrpSpPr>
        <p:grpSpPr>
          <a:xfrm>
            <a:off x="3014515" y="2822030"/>
            <a:ext cx="1779941" cy="797235"/>
            <a:chOff x="4952299" y="2805903"/>
            <a:chExt cx="1779941" cy="797235"/>
          </a:xfrm>
        </p:grpSpPr>
        <p:grpSp>
          <p:nvGrpSpPr>
            <p:cNvPr id="52" name="مجموعة 9">
              <a:extLst>
                <a:ext uri="{FF2B5EF4-FFF2-40B4-BE49-F238E27FC236}">
                  <a16:creationId xmlns:a16="http://schemas.microsoft.com/office/drawing/2014/main" id="{3EA5191E-A242-914C-9505-E0AE899D1D45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59" name="مربع نص 10">
                <a:extLst>
                  <a:ext uri="{FF2B5EF4-FFF2-40B4-BE49-F238E27FC236}">
                    <a16:creationId xmlns:a16="http://schemas.microsoft.com/office/drawing/2014/main" id="{86151A2C-6968-E646-9B4E-CCD24A59C023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60" name="مربع نص 11">
                <a:extLst>
                  <a:ext uri="{FF2B5EF4-FFF2-40B4-BE49-F238E27FC236}">
                    <a16:creationId xmlns:a16="http://schemas.microsoft.com/office/drawing/2014/main" id="{B66FFE58-8C40-2C4D-BE21-0C9463C2954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١١٩</a:t>
                </a:r>
              </a:p>
            </p:txBody>
          </p:sp>
          <p:cxnSp>
            <p:nvCxnSpPr>
              <p:cNvPr id="61" name="رابط مستقيم 12">
                <a:extLst>
                  <a:ext uri="{FF2B5EF4-FFF2-40B4-BE49-F238E27FC236}">
                    <a16:creationId xmlns:a16="http://schemas.microsoft.com/office/drawing/2014/main" id="{E7A9249F-9887-A44C-9FD3-6D0BC613100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مربع نص 26">
                <a:extLst>
                  <a:ext uri="{FF2B5EF4-FFF2-40B4-BE49-F238E27FC236}">
                    <a16:creationId xmlns:a16="http://schemas.microsoft.com/office/drawing/2014/main" id="{F938F3FB-3A81-B545-9191-D48CE43C0D85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54" name="مجموعة 27">
              <a:extLst>
                <a:ext uri="{FF2B5EF4-FFF2-40B4-BE49-F238E27FC236}">
                  <a16:creationId xmlns:a16="http://schemas.microsoft.com/office/drawing/2014/main" id="{0635542F-2DE2-DB4A-BE02-C39666E39840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55" name="مربع نص 28">
                <a:extLst>
                  <a:ext uri="{FF2B5EF4-FFF2-40B4-BE49-F238E27FC236}">
                    <a16:creationId xmlns:a16="http://schemas.microsoft.com/office/drawing/2014/main" id="{04560362-D4FD-834B-9448-DD0941E4A717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</a:t>
                </a:r>
              </a:p>
            </p:txBody>
          </p:sp>
          <p:sp>
            <p:nvSpPr>
              <p:cNvPr id="56" name="مربع نص 29">
                <a:extLst>
                  <a:ext uri="{FF2B5EF4-FFF2-40B4-BE49-F238E27FC236}">
                    <a16:creationId xmlns:a16="http://schemas.microsoft.com/office/drawing/2014/main" id="{46A1BDA7-B997-AB4F-BAEC-66A905A0246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58" name="رابط مستقيم 30">
                <a:extLst>
                  <a:ext uri="{FF2B5EF4-FFF2-40B4-BE49-F238E27FC236}">
                    <a16:creationId xmlns:a16="http://schemas.microsoft.com/office/drawing/2014/main" id="{23CABBAC-B3F9-C740-B71F-73F2EA04474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سهم مخطط إلى اليمين 7">
            <a:extLst>
              <a:ext uri="{FF2B5EF4-FFF2-40B4-BE49-F238E27FC236}">
                <a16:creationId xmlns:a16="http://schemas.microsoft.com/office/drawing/2014/main" id="{C0B9022C-1426-504C-8D42-F061A85DFD94}"/>
              </a:ext>
            </a:extLst>
          </p:cNvPr>
          <p:cNvSpPr/>
          <p:nvPr/>
        </p:nvSpPr>
        <p:spPr>
          <a:xfrm rot="9694707">
            <a:off x="3723700" y="309264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سهم مخطط إلى اليمين 33">
            <a:extLst>
              <a:ext uri="{FF2B5EF4-FFF2-40B4-BE49-F238E27FC236}">
                <a16:creationId xmlns:a16="http://schemas.microsoft.com/office/drawing/2014/main" id="{44CB116D-9935-A647-ACA8-95BE07C61AFB}"/>
              </a:ext>
            </a:extLst>
          </p:cNvPr>
          <p:cNvSpPr/>
          <p:nvPr/>
        </p:nvSpPr>
        <p:spPr>
          <a:xfrm rot="12376438">
            <a:off x="3661167" y="309565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سهم مخطط إلى اليمين 36">
            <a:extLst>
              <a:ext uri="{FF2B5EF4-FFF2-40B4-BE49-F238E27FC236}">
                <a16:creationId xmlns:a16="http://schemas.microsoft.com/office/drawing/2014/main" id="{800CC164-5DC4-C443-9C1C-09E5FDEB6A7E}"/>
              </a:ext>
            </a:extLst>
          </p:cNvPr>
          <p:cNvSpPr/>
          <p:nvPr/>
        </p:nvSpPr>
        <p:spPr>
          <a:xfrm rot="10800000">
            <a:off x="2529250" y="295153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سهم مخطط إلى اليمين 37">
            <a:extLst>
              <a:ext uri="{FF2B5EF4-FFF2-40B4-BE49-F238E27FC236}">
                <a16:creationId xmlns:a16="http://schemas.microsoft.com/office/drawing/2014/main" id="{08532C5A-B8D9-194E-82DA-7E2AB44F25C8}"/>
              </a:ext>
            </a:extLst>
          </p:cNvPr>
          <p:cNvSpPr/>
          <p:nvPr/>
        </p:nvSpPr>
        <p:spPr>
          <a:xfrm rot="10800000">
            <a:off x="2529249" y="327392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38">
            <a:extLst>
              <a:ext uri="{FF2B5EF4-FFF2-40B4-BE49-F238E27FC236}">
                <a16:creationId xmlns:a16="http://schemas.microsoft.com/office/drawing/2014/main" id="{72266815-A462-7D48-97A1-43B336825DE0}"/>
              </a:ext>
            </a:extLst>
          </p:cNvPr>
          <p:cNvSpPr txBox="1"/>
          <p:nvPr/>
        </p:nvSpPr>
        <p:spPr>
          <a:xfrm>
            <a:off x="1309606" y="3157765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68" name="مربع نص 39">
            <a:extLst>
              <a:ext uri="{FF2B5EF4-FFF2-40B4-BE49-F238E27FC236}">
                <a16:creationId xmlns:a16="http://schemas.microsoft.com/office/drawing/2014/main" id="{E985C918-9513-0D4B-B2A9-D9328E3BE0B2}"/>
              </a:ext>
            </a:extLst>
          </p:cNvPr>
          <p:cNvSpPr txBox="1"/>
          <p:nvPr/>
        </p:nvSpPr>
        <p:spPr>
          <a:xfrm>
            <a:off x="2529248" y="3870911"/>
            <a:ext cx="2251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٢٣٨٠</a:t>
            </a:r>
          </a:p>
        </p:txBody>
      </p:sp>
      <p:sp>
        <p:nvSpPr>
          <p:cNvPr id="69" name="مربع نص 40">
            <a:extLst>
              <a:ext uri="{FF2B5EF4-FFF2-40B4-BE49-F238E27FC236}">
                <a16:creationId xmlns:a16="http://schemas.microsoft.com/office/drawing/2014/main" id="{449EC7C0-FBDD-7B4B-9FCC-E23CC6AAA223}"/>
              </a:ext>
            </a:extLst>
          </p:cNvPr>
          <p:cNvSpPr txBox="1"/>
          <p:nvPr/>
        </p:nvSpPr>
        <p:spPr>
          <a:xfrm>
            <a:off x="2759655" y="4771558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٢٣.٨</a:t>
            </a:r>
          </a:p>
        </p:txBody>
      </p:sp>
      <p:cxnSp>
        <p:nvCxnSpPr>
          <p:cNvPr id="70" name="رابط مستقيم 5">
            <a:extLst>
              <a:ext uri="{FF2B5EF4-FFF2-40B4-BE49-F238E27FC236}">
                <a16:creationId xmlns:a16="http://schemas.microsoft.com/office/drawing/2014/main" id="{644905A7-2D19-DC44-A4E6-58638F1FED9C}"/>
              </a:ext>
            </a:extLst>
          </p:cNvPr>
          <p:cNvCxnSpPr>
            <a:cxnSpLocks/>
          </p:cNvCxnSpPr>
          <p:nvPr/>
        </p:nvCxnSpPr>
        <p:spPr>
          <a:xfrm flipH="1">
            <a:off x="3894432" y="4308731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25">
            <a:extLst>
              <a:ext uri="{FF2B5EF4-FFF2-40B4-BE49-F238E27FC236}">
                <a16:creationId xmlns:a16="http://schemas.microsoft.com/office/drawing/2014/main" id="{E5E0A3B2-B6F5-BF49-9104-569A7B67BB2C}"/>
              </a:ext>
            </a:extLst>
          </p:cNvPr>
          <p:cNvCxnSpPr>
            <a:cxnSpLocks/>
          </p:cNvCxnSpPr>
          <p:nvPr/>
        </p:nvCxnSpPr>
        <p:spPr>
          <a:xfrm flipH="1">
            <a:off x="2864754" y="430873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31">
            <a:extLst>
              <a:ext uri="{FF2B5EF4-FFF2-40B4-BE49-F238E27FC236}">
                <a16:creationId xmlns:a16="http://schemas.microsoft.com/office/drawing/2014/main" id="{85CE0EE0-5C41-2647-BD5E-9F71907C30DC}"/>
              </a:ext>
            </a:extLst>
          </p:cNvPr>
          <p:cNvSpPr txBox="1"/>
          <p:nvPr/>
        </p:nvSpPr>
        <p:spPr>
          <a:xfrm>
            <a:off x="3878569" y="429537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73" name="مربع نص 32">
            <a:extLst>
              <a:ext uri="{FF2B5EF4-FFF2-40B4-BE49-F238E27FC236}">
                <a16:creationId xmlns:a16="http://schemas.microsoft.com/office/drawing/2014/main" id="{61F240EB-C03C-C343-A030-AE250D378417}"/>
              </a:ext>
            </a:extLst>
          </p:cNvPr>
          <p:cNvSpPr txBox="1"/>
          <p:nvPr/>
        </p:nvSpPr>
        <p:spPr>
          <a:xfrm>
            <a:off x="2775871" y="429537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74" name="رابط مستقيم 8">
            <a:extLst>
              <a:ext uri="{FF2B5EF4-FFF2-40B4-BE49-F238E27FC236}">
                <a16:creationId xmlns:a16="http://schemas.microsoft.com/office/drawing/2014/main" id="{7587CF67-35B7-9D42-A472-6DAC7EA25181}"/>
              </a:ext>
            </a:extLst>
          </p:cNvPr>
          <p:cNvCxnSpPr>
            <a:cxnSpLocks/>
          </p:cNvCxnSpPr>
          <p:nvPr/>
        </p:nvCxnSpPr>
        <p:spPr>
          <a:xfrm flipH="1">
            <a:off x="4287107" y="401460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34">
            <a:extLst>
              <a:ext uri="{FF2B5EF4-FFF2-40B4-BE49-F238E27FC236}">
                <a16:creationId xmlns:a16="http://schemas.microsoft.com/office/drawing/2014/main" id="{4AEEE87F-CCF4-944E-BFC0-D55440C38DAA}"/>
              </a:ext>
            </a:extLst>
          </p:cNvPr>
          <p:cNvCxnSpPr>
            <a:cxnSpLocks/>
          </p:cNvCxnSpPr>
          <p:nvPr/>
        </p:nvCxnSpPr>
        <p:spPr>
          <a:xfrm flipH="1">
            <a:off x="4131870" y="442533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19">
            <a:extLst>
              <a:ext uri="{FF2B5EF4-FFF2-40B4-BE49-F238E27FC236}">
                <a16:creationId xmlns:a16="http://schemas.microsoft.com/office/drawing/2014/main" id="{4C31FBCF-152A-AE4A-AC28-32D41DAE2786}"/>
              </a:ext>
            </a:extLst>
          </p:cNvPr>
          <p:cNvSpPr txBox="1"/>
          <p:nvPr/>
        </p:nvSpPr>
        <p:spPr>
          <a:xfrm>
            <a:off x="2335262" y="2426716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80" name="مربع نص 40">
            <a:extLst>
              <a:ext uri="{FF2B5EF4-FFF2-40B4-BE49-F238E27FC236}">
                <a16:creationId xmlns:a16="http://schemas.microsoft.com/office/drawing/2014/main" id="{101E1673-23DB-434F-B47E-955A6FEBBEED}"/>
              </a:ext>
            </a:extLst>
          </p:cNvPr>
          <p:cNvSpPr txBox="1"/>
          <p:nvPr/>
        </p:nvSpPr>
        <p:spPr>
          <a:xfrm>
            <a:off x="1450241" y="4771557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=٢٤</a:t>
            </a:r>
          </a:p>
        </p:txBody>
      </p:sp>
      <p:sp>
        <p:nvSpPr>
          <p:cNvPr id="81" name="مربع نص 43">
            <a:extLst>
              <a:ext uri="{FF2B5EF4-FFF2-40B4-BE49-F238E27FC236}">
                <a16:creationId xmlns:a16="http://schemas.microsoft.com/office/drawing/2014/main" id="{E18297BE-F573-6947-BBCF-91BAE89BE698}"/>
              </a:ext>
            </a:extLst>
          </p:cNvPr>
          <p:cNvSpPr txBox="1"/>
          <p:nvPr/>
        </p:nvSpPr>
        <p:spPr>
          <a:xfrm>
            <a:off x="3015181" y="530365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82" name="مربع نص 44">
            <a:extLst>
              <a:ext uri="{FF2B5EF4-FFF2-40B4-BE49-F238E27FC236}">
                <a16:creationId xmlns:a16="http://schemas.microsoft.com/office/drawing/2014/main" id="{DBEDC673-0D15-1440-890D-1424CAF3C9F9}"/>
              </a:ext>
            </a:extLst>
          </p:cNvPr>
          <p:cNvSpPr txBox="1"/>
          <p:nvPr/>
        </p:nvSpPr>
        <p:spPr>
          <a:xfrm>
            <a:off x="967550" y="5303654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١٢٠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002060"/>
                </a:solidFill>
              </a:rPr>
              <a:t>٢٤</a:t>
            </a:r>
          </a:p>
        </p:txBody>
      </p:sp>
      <p:sp>
        <p:nvSpPr>
          <p:cNvPr id="83" name="مربع نص 45">
            <a:extLst>
              <a:ext uri="{FF2B5EF4-FFF2-40B4-BE49-F238E27FC236}">
                <a16:creationId xmlns:a16="http://schemas.microsoft.com/office/drawing/2014/main" id="{70F3F281-D1F2-3A42-ACD7-8F1499CE604D}"/>
              </a:ext>
            </a:extLst>
          </p:cNvPr>
          <p:cNvSpPr txBox="1"/>
          <p:nvPr/>
        </p:nvSpPr>
        <p:spPr>
          <a:xfrm>
            <a:off x="1323549" y="5873460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٩٦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8D0CFD5-1AFF-5317-4CF9-857C36BC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33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39" grpId="0"/>
      <p:bldP spid="46" grpId="0" animBg="1"/>
      <p:bldP spid="48" grpId="0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2" grpId="0"/>
      <p:bldP spid="73" grpId="0"/>
      <p:bldP spid="76" grpId="0"/>
      <p:bldP spid="80" grpId="0"/>
      <p:bldP spid="81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6A716721-F96B-6B41-AA1C-077E333D9C99}"/>
              </a:ext>
            </a:extLst>
          </p:cNvPr>
          <p:cNvSpPr/>
          <p:nvPr/>
        </p:nvSpPr>
        <p:spPr>
          <a:xfrm>
            <a:off x="1342015" y="1270786"/>
            <a:ext cx="7081770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CDE00976-AEBC-3D4C-A41E-2D8B2C50CB1D}"/>
              </a:ext>
            </a:extLst>
          </p:cNvPr>
          <p:cNvGrpSpPr/>
          <p:nvPr/>
        </p:nvGrpSpPr>
        <p:grpSpPr>
          <a:xfrm>
            <a:off x="5663014" y="2942206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886D9BD9-AD8B-784C-974D-616F405960AA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00E01792-8A00-CA43-868A-3986B4066B23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F3B783AC-03EA-E248-BDC7-CD9C60CA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13" y="1460325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مربع نص 33">
            <a:extLst>
              <a:ext uri="{FF2B5EF4-FFF2-40B4-BE49-F238E27FC236}">
                <a16:creationId xmlns:a16="http://schemas.microsoft.com/office/drawing/2014/main" id="{572A7D32-A39F-4447-BA2F-0CB97F31E1B0}"/>
              </a:ext>
            </a:extLst>
          </p:cNvPr>
          <p:cNvSpPr txBox="1"/>
          <p:nvPr/>
        </p:nvSpPr>
        <p:spPr>
          <a:xfrm>
            <a:off x="7687905" y="3577971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التخفيض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0AD834F4-DAF4-AF4C-BE87-E9C530CA549D}"/>
              </a:ext>
            </a:extLst>
          </p:cNvPr>
          <p:cNvGrpSpPr/>
          <p:nvPr/>
        </p:nvGrpSpPr>
        <p:grpSpPr>
          <a:xfrm>
            <a:off x="5936012" y="3462597"/>
            <a:ext cx="2102746" cy="746625"/>
            <a:chOff x="2095262" y="5948718"/>
            <a:chExt cx="2102746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930223F5-45A4-C842-8F51-F787ECB67E04}"/>
                </a:ext>
              </a:extLst>
            </p:cNvPr>
            <p:cNvSpPr txBox="1"/>
            <p:nvPr/>
          </p:nvSpPr>
          <p:spPr>
            <a:xfrm>
              <a:off x="2095262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×  ٢٠٥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5D944E96-29F1-D34F-BC41-1EC91D710263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A3033A71-3BF0-E24B-A5E2-FADD0B0FAFF7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٣٠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6E502917-D526-D14E-957D-058787B9B6D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C52117B5-E914-FF48-B749-4998A5B32E01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CCA0D809-BBED-B34F-9636-48B18DB9684D}"/>
              </a:ext>
            </a:extLst>
          </p:cNvPr>
          <p:cNvSpPr txBox="1"/>
          <p:nvPr/>
        </p:nvSpPr>
        <p:spPr>
          <a:xfrm>
            <a:off x="6378533" y="4187872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=  ٦١.٥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46833C1E-0EAD-6641-95B4-8E5DD5BF1288}"/>
              </a:ext>
            </a:extLst>
          </p:cNvPr>
          <p:cNvSpPr txBox="1"/>
          <p:nvPr/>
        </p:nvSpPr>
        <p:spPr>
          <a:xfrm>
            <a:off x="7998157" y="508668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18758309-EEA3-5C4F-BD8C-E1ED4AF0FBD5}"/>
              </a:ext>
            </a:extLst>
          </p:cNvPr>
          <p:cNvSpPr txBox="1"/>
          <p:nvPr/>
        </p:nvSpPr>
        <p:spPr>
          <a:xfrm>
            <a:off x="5950526" y="5086681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٢٠٥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٦١.٥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EF176CE5-0FB2-CD43-B07B-50C3CE045D6B}"/>
              </a:ext>
            </a:extLst>
          </p:cNvPr>
          <p:cNvSpPr txBox="1"/>
          <p:nvPr/>
        </p:nvSpPr>
        <p:spPr>
          <a:xfrm>
            <a:off x="6306525" y="5656487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١٤٣.٥ ريالا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5E2A1F39-45E3-634D-A837-9DB8CD43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75" y="1540502"/>
            <a:ext cx="6725815" cy="42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تمرير عمودي 3">
            <a:extLst>
              <a:ext uri="{FF2B5EF4-FFF2-40B4-BE49-F238E27FC236}">
                <a16:creationId xmlns:a16="http://schemas.microsoft.com/office/drawing/2014/main" id="{31E6B88C-9E2C-0A4C-8462-A58545DB6285}"/>
              </a:ext>
            </a:extLst>
          </p:cNvPr>
          <p:cNvSpPr/>
          <p:nvPr/>
        </p:nvSpPr>
        <p:spPr>
          <a:xfrm>
            <a:off x="696686" y="2398514"/>
            <a:ext cx="5105882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مربع نص 17">
            <a:extLst>
              <a:ext uri="{FF2B5EF4-FFF2-40B4-BE49-F238E27FC236}">
                <a16:creationId xmlns:a16="http://schemas.microsoft.com/office/drawing/2014/main" id="{68653158-7D30-924C-BEE3-4136C84794F9}"/>
              </a:ext>
            </a:extLst>
          </p:cNvPr>
          <p:cNvSpPr txBox="1"/>
          <p:nvPr/>
        </p:nvSpPr>
        <p:spPr>
          <a:xfrm>
            <a:off x="1317386" y="2827342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٦١٥٠</a:t>
            </a:r>
          </a:p>
        </p:txBody>
      </p:sp>
      <p:grpSp>
        <p:nvGrpSpPr>
          <p:cNvPr id="48" name="مجموعة 1">
            <a:extLst>
              <a:ext uri="{FF2B5EF4-FFF2-40B4-BE49-F238E27FC236}">
                <a16:creationId xmlns:a16="http://schemas.microsoft.com/office/drawing/2014/main" id="{FAD90E15-6E3F-2142-891A-5EB5762F9506}"/>
              </a:ext>
            </a:extLst>
          </p:cNvPr>
          <p:cNvGrpSpPr/>
          <p:nvPr/>
        </p:nvGrpSpPr>
        <p:grpSpPr>
          <a:xfrm>
            <a:off x="3014515" y="2822030"/>
            <a:ext cx="1779941" cy="797235"/>
            <a:chOff x="4952299" y="2805903"/>
            <a:chExt cx="1779941" cy="797235"/>
          </a:xfrm>
        </p:grpSpPr>
        <p:grpSp>
          <p:nvGrpSpPr>
            <p:cNvPr id="50" name="مجموعة 9">
              <a:extLst>
                <a:ext uri="{FF2B5EF4-FFF2-40B4-BE49-F238E27FC236}">
                  <a16:creationId xmlns:a16="http://schemas.microsoft.com/office/drawing/2014/main" id="{4BE68397-6A22-4C47-AAD7-37DC5EADF14F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58" name="مربع نص 10">
                <a:extLst>
                  <a:ext uri="{FF2B5EF4-FFF2-40B4-BE49-F238E27FC236}">
                    <a16:creationId xmlns:a16="http://schemas.microsoft.com/office/drawing/2014/main" id="{214DEB70-AB37-214A-A297-411EEE445809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59" name="مربع نص 11">
                <a:extLst>
                  <a:ext uri="{FF2B5EF4-FFF2-40B4-BE49-F238E27FC236}">
                    <a16:creationId xmlns:a16="http://schemas.microsoft.com/office/drawing/2014/main" id="{6233B517-77BA-D243-9738-AE141C7529D7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٢٠٥</a:t>
                </a:r>
              </a:p>
            </p:txBody>
          </p:sp>
          <p:cxnSp>
            <p:nvCxnSpPr>
              <p:cNvPr id="60" name="رابط مستقيم 12">
                <a:extLst>
                  <a:ext uri="{FF2B5EF4-FFF2-40B4-BE49-F238E27FC236}">
                    <a16:creationId xmlns:a16="http://schemas.microsoft.com/office/drawing/2014/main" id="{8039AF91-1C27-094F-B51B-A75121C6A19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مربع نص 26">
                <a:extLst>
                  <a:ext uri="{FF2B5EF4-FFF2-40B4-BE49-F238E27FC236}">
                    <a16:creationId xmlns:a16="http://schemas.microsoft.com/office/drawing/2014/main" id="{7AB4C8C6-FC5B-1840-9C1A-0B45CD232F22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52" name="مجموعة 27">
              <a:extLst>
                <a:ext uri="{FF2B5EF4-FFF2-40B4-BE49-F238E27FC236}">
                  <a16:creationId xmlns:a16="http://schemas.microsoft.com/office/drawing/2014/main" id="{D2022C31-A57B-6448-9F95-A223F48E989E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54" name="مربع نص 28">
                <a:extLst>
                  <a:ext uri="{FF2B5EF4-FFF2-40B4-BE49-F238E27FC236}">
                    <a16:creationId xmlns:a16="http://schemas.microsoft.com/office/drawing/2014/main" id="{4B306C0C-3328-2E4A-BBD5-F2253BFCEF84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٣٠</a:t>
                </a:r>
              </a:p>
            </p:txBody>
          </p:sp>
          <p:sp>
            <p:nvSpPr>
              <p:cNvPr id="55" name="مربع نص 29">
                <a:extLst>
                  <a:ext uri="{FF2B5EF4-FFF2-40B4-BE49-F238E27FC236}">
                    <a16:creationId xmlns:a16="http://schemas.microsoft.com/office/drawing/2014/main" id="{7757F3BB-8599-B24D-82A5-27DC2BC6D89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56" name="رابط مستقيم 30">
                <a:extLst>
                  <a:ext uri="{FF2B5EF4-FFF2-40B4-BE49-F238E27FC236}">
                    <a16:creationId xmlns:a16="http://schemas.microsoft.com/office/drawing/2014/main" id="{28AC944F-2561-F044-BF99-3C411BB50FD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سهم مخطط إلى اليمين 7">
            <a:extLst>
              <a:ext uri="{FF2B5EF4-FFF2-40B4-BE49-F238E27FC236}">
                <a16:creationId xmlns:a16="http://schemas.microsoft.com/office/drawing/2014/main" id="{65116645-1AC0-B343-A14B-2F1670AA078F}"/>
              </a:ext>
            </a:extLst>
          </p:cNvPr>
          <p:cNvSpPr/>
          <p:nvPr/>
        </p:nvSpPr>
        <p:spPr>
          <a:xfrm rot="9694707">
            <a:off x="3723700" y="309264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سهم مخطط إلى اليمين 33">
            <a:extLst>
              <a:ext uri="{FF2B5EF4-FFF2-40B4-BE49-F238E27FC236}">
                <a16:creationId xmlns:a16="http://schemas.microsoft.com/office/drawing/2014/main" id="{2F99EE66-4856-E24D-B939-9299F5FB5456}"/>
              </a:ext>
            </a:extLst>
          </p:cNvPr>
          <p:cNvSpPr/>
          <p:nvPr/>
        </p:nvSpPr>
        <p:spPr>
          <a:xfrm rot="12376438">
            <a:off x="3661167" y="309565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سهم مخطط إلى اليمين 36">
            <a:extLst>
              <a:ext uri="{FF2B5EF4-FFF2-40B4-BE49-F238E27FC236}">
                <a16:creationId xmlns:a16="http://schemas.microsoft.com/office/drawing/2014/main" id="{2E6DCAF8-9EE8-014C-9ED3-CCDFBA9D6420}"/>
              </a:ext>
            </a:extLst>
          </p:cNvPr>
          <p:cNvSpPr/>
          <p:nvPr/>
        </p:nvSpPr>
        <p:spPr>
          <a:xfrm rot="10800000">
            <a:off x="2529250" y="295153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سهم مخطط إلى اليمين 37">
            <a:extLst>
              <a:ext uri="{FF2B5EF4-FFF2-40B4-BE49-F238E27FC236}">
                <a16:creationId xmlns:a16="http://schemas.microsoft.com/office/drawing/2014/main" id="{8760CAC9-A448-0F43-B169-BF1610A569D2}"/>
              </a:ext>
            </a:extLst>
          </p:cNvPr>
          <p:cNvSpPr/>
          <p:nvPr/>
        </p:nvSpPr>
        <p:spPr>
          <a:xfrm rot="10800000">
            <a:off x="2529249" y="327392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ربع نص 38">
            <a:extLst>
              <a:ext uri="{FF2B5EF4-FFF2-40B4-BE49-F238E27FC236}">
                <a16:creationId xmlns:a16="http://schemas.microsoft.com/office/drawing/2014/main" id="{E955E880-9910-2C45-A16C-656FEC16D5C1}"/>
              </a:ext>
            </a:extLst>
          </p:cNvPr>
          <p:cNvSpPr txBox="1"/>
          <p:nvPr/>
        </p:nvSpPr>
        <p:spPr>
          <a:xfrm>
            <a:off x="1309606" y="3157765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67" name="مربع نص 39">
            <a:extLst>
              <a:ext uri="{FF2B5EF4-FFF2-40B4-BE49-F238E27FC236}">
                <a16:creationId xmlns:a16="http://schemas.microsoft.com/office/drawing/2014/main" id="{90A191DC-12B8-6C47-9502-9F8A5419E12C}"/>
              </a:ext>
            </a:extLst>
          </p:cNvPr>
          <p:cNvSpPr txBox="1"/>
          <p:nvPr/>
        </p:nvSpPr>
        <p:spPr>
          <a:xfrm>
            <a:off x="2529248" y="3870911"/>
            <a:ext cx="2251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٦١٥٠</a:t>
            </a:r>
          </a:p>
        </p:txBody>
      </p:sp>
      <p:sp>
        <p:nvSpPr>
          <p:cNvPr id="68" name="مربع نص 40">
            <a:extLst>
              <a:ext uri="{FF2B5EF4-FFF2-40B4-BE49-F238E27FC236}">
                <a16:creationId xmlns:a16="http://schemas.microsoft.com/office/drawing/2014/main" id="{05926341-FEF3-2C40-86AE-C726A82ADE86}"/>
              </a:ext>
            </a:extLst>
          </p:cNvPr>
          <p:cNvSpPr txBox="1"/>
          <p:nvPr/>
        </p:nvSpPr>
        <p:spPr>
          <a:xfrm>
            <a:off x="2759655" y="4771558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٦١.٥</a:t>
            </a:r>
          </a:p>
        </p:txBody>
      </p:sp>
      <p:cxnSp>
        <p:nvCxnSpPr>
          <p:cNvPr id="69" name="رابط مستقيم 5">
            <a:extLst>
              <a:ext uri="{FF2B5EF4-FFF2-40B4-BE49-F238E27FC236}">
                <a16:creationId xmlns:a16="http://schemas.microsoft.com/office/drawing/2014/main" id="{0BA79609-2D9C-364B-90A5-80209232D2D7}"/>
              </a:ext>
            </a:extLst>
          </p:cNvPr>
          <p:cNvCxnSpPr>
            <a:cxnSpLocks/>
          </p:cNvCxnSpPr>
          <p:nvPr/>
        </p:nvCxnSpPr>
        <p:spPr>
          <a:xfrm flipH="1">
            <a:off x="3894432" y="4308731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25">
            <a:extLst>
              <a:ext uri="{FF2B5EF4-FFF2-40B4-BE49-F238E27FC236}">
                <a16:creationId xmlns:a16="http://schemas.microsoft.com/office/drawing/2014/main" id="{EA50B534-263D-B748-AE00-A3D306E73A42}"/>
              </a:ext>
            </a:extLst>
          </p:cNvPr>
          <p:cNvCxnSpPr>
            <a:cxnSpLocks/>
          </p:cNvCxnSpPr>
          <p:nvPr/>
        </p:nvCxnSpPr>
        <p:spPr>
          <a:xfrm flipH="1">
            <a:off x="2864754" y="430873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31">
            <a:extLst>
              <a:ext uri="{FF2B5EF4-FFF2-40B4-BE49-F238E27FC236}">
                <a16:creationId xmlns:a16="http://schemas.microsoft.com/office/drawing/2014/main" id="{6B3452F0-6D97-E747-9E3E-B6E54B03CD45}"/>
              </a:ext>
            </a:extLst>
          </p:cNvPr>
          <p:cNvSpPr txBox="1"/>
          <p:nvPr/>
        </p:nvSpPr>
        <p:spPr>
          <a:xfrm>
            <a:off x="3878569" y="429537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72" name="مربع نص 32">
            <a:extLst>
              <a:ext uri="{FF2B5EF4-FFF2-40B4-BE49-F238E27FC236}">
                <a16:creationId xmlns:a16="http://schemas.microsoft.com/office/drawing/2014/main" id="{EBCC9426-892E-AD47-8A73-1E745A675A9E}"/>
              </a:ext>
            </a:extLst>
          </p:cNvPr>
          <p:cNvSpPr txBox="1"/>
          <p:nvPr/>
        </p:nvSpPr>
        <p:spPr>
          <a:xfrm>
            <a:off x="2775871" y="429537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73" name="رابط مستقيم 8">
            <a:extLst>
              <a:ext uri="{FF2B5EF4-FFF2-40B4-BE49-F238E27FC236}">
                <a16:creationId xmlns:a16="http://schemas.microsoft.com/office/drawing/2014/main" id="{E66402F6-71E8-184D-854B-D90A4FCC7C4C}"/>
              </a:ext>
            </a:extLst>
          </p:cNvPr>
          <p:cNvCxnSpPr>
            <a:cxnSpLocks/>
          </p:cNvCxnSpPr>
          <p:nvPr/>
        </p:nvCxnSpPr>
        <p:spPr>
          <a:xfrm flipH="1">
            <a:off x="4287107" y="401460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34">
            <a:extLst>
              <a:ext uri="{FF2B5EF4-FFF2-40B4-BE49-F238E27FC236}">
                <a16:creationId xmlns:a16="http://schemas.microsoft.com/office/drawing/2014/main" id="{98215B19-78F3-6E4F-B052-46FD2C27785B}"/>
              </a:ext>
            </a:extLst>
          </p:cNvPr>
          <p:cNvCxnSpPr>
            <a:cxnSpLocks/>
          </p:cNvCxnSpPr>
          <p:nvPr/>
        </p:nvCxnSpPr>
        <p:spPr>
          <a:xfrm flipH="1">
            <a:off x="4131870" y="442533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19">
            <a:extLst>
              <a:ext uri="{FF2B5EF4-FFF2-40B4-BE49-F238E27FC236}">
                <a16:creationId xmlns:a16="http://schemas.microsoft.com/office/drawing/2014/main" id="{0F57B632-A39D-304A-A1E7-8C0BA483424C}"/>
              </a:ext>
            </a:extLst>
          </p:cNvPr>
          <p:cNvSpPr txBox="1"/>
          <p:nvPr/>
        </p:nvSpPr>
        <p:spPr>
          <a:xfrm>
            <a:off x="2335262" y="2426716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80" name="مربع نص 43">
            <a:extLst>
              <a:ext uri="{FF2B5EF4-FFF2-40B4-BE49-F238E27FC236}">
                <a16:creationId xmlns:a16="http://schemas.microsoft.com/office/drawing/2014/main" id="{AA969C39-AA86-724E-8ECE-708604B77326}"/>
              </a:ext>
            </a:extLst>
          </p:cNvPr>
          <p:cNvSpPr txBox="1"/>
          <p:nvPr/>
        </p:nvSpPr>
        <p:spPr>
          <a:xfrm>
            <a:off x="3249801" y="526280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81" name="مربع نص 44">
            <a:extLst>
              <a:ext uri="{FF2B5EF4-FFF2-40B4-BE49-F238E27FC236}">
                <a16:creationId xmlns:a16="http://schemas.microsoft.com/office/drawing/2014/main" id="{2F80B5C1-E77E-3D42-96E6-5AAB2DE2F5EB}"/>
              </a:ext>
            </a:extLst>
          </p:cNvPr>
          <p:cNvSpPr txBox="1"/>
          <p:nvPr/>
        </p:nvSpPr>
        <p:spPr>
          <a:xfrm>
            <a:off x="1202170" y="5262801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٢٠٥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٦١.٥</a:t>
            </a:r>
          </a:p>
        </p:txBody>
      </p:sp>
      <p:sp>
        <p:nvSpPr>
          <p:cNvPr id="82" name="مربع نص 45">
            <a:extLst>
              <a:ext uri="{FF2B5EF4-FFF2-40B4-BE49-F238E27FC236}">
                <a16:creationId xmlns:a16="http://schemas.microsoft.com/office/drawing/2014/main" id="{335EFCC1-6B9B-C443-B28D-6317A2DB05CB}"/>
              </a:ext>
            </a:extLst>
          </p:cNvPr>
          <p:cNvSpPr txBox="1"/>
          <p:nvPr/>
        </p:nvSpPr>
        <p:spPr>
          <a:xfrm>
            <a:off x="1558169" y="5832607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١٤٣.٥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9688E2-6467-44CE-833A-8415AD2E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47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39" grpId="0" animBg="1"/>
      <p:bldP spid="46" grpId="0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71" grpId="0"/>
      <p:bldP spid="72" grpId="0"/>
      <p:bldP spid="75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6A716721-F96B-6B41-AA1C-077E333D9C99}"/>
              </a:ext>
            </a:extLst>
          </p:cNvPr>
          <p:cNvSpPr/>
          <p:nvPr/>
        </p:nvSpPr>
        <p:spPr>
          <a:xfrm>
            <a:off x="2463085" y="1272633"/>
            <a:ext cx="7081770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CDE00976-AEBC-3D4C-A41E-2D8B2C50CB1D}"/>
              </a:ext>
            </a:extLst>
          </p:cNvPr>
          <p:cNvGrpSpPr/>
          <p:nvPr/>
        </p:nvGrpSpPr>
        <p:grpSpPr>
          <a:xfrm>
            <a:off x="6188871" y="2703092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886D9BD9-AD8B-784C-974D-616F405960AA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00E01792-8A00-CA43-868A-3986B4066B23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sp>
        <p:nvSpPr>
          <p:cNvPr id="21" name="مربع نص 33">
            <a:extLst>
              <a:ext uri="{FF2B5EF4-FFF2-40B4-BE49-F238E27FC236}">
                <a16:creationId xmlns:a16="http://schemas.microsoft.com/office/drawing/2014/main" id="{572A7D32-A39F-4447-BA2F-0CB97F31E1B0}"/>
              </a:ext>
            </a:extLst>
          </p:cNvPr>
          <p:cNvSpPr txBox="1"/>
          <p:nvPr/>
        </p:nvSpPr>
        <p:spPr>
          <a:xfrm>
            <a:off x="8213762" y="3338857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التخفيض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0AD834F4-DAF4-AF4C-BE87-E9C530CA549D}"/>
              </a:ext>
            </a:extLst>
          </p:cNvPr>
          <p:cNvGrpSpPr/>
          <p:nvPr/>
        </p:nvGrpSpPr>
        <p:grpSpPr>
          <a:xfrm>
            <a:off x="6547522" y="3223483"/>
            <a:ext cx="2017093" cy="746625"/>
            <a:chOff x="2180915" y="5948718"/>
            <a:chExt cx="2017093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930223F5-45A4-C842-8F51-F787ECB67E04}"/>
                </a:ext>
              </a:extLst>
            </p:cNvPr>
            <p:cNvSpPr txBox="1"/>
            <p:nvPr/>
          </p:nvSpPr>
          <p:spPr>
            <a:xfrm>
              <a:off x="2180915" y="5980072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×  </a:t>
              </a:r>
              <a:r>
                <a:rPr lang="ar-SA" sz="2400" b="1" u="sng" dirty="0">
                  <a:solidFill>
                    <a:srgbClr val="002060"/>
                  </a:solidFill>
                </a:rPr>
                <a:t>٥٨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5D944E96-29F1-D34F-BC41-1EC91D710263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A3033A71-3BF0-E24B-A5E2-FADD0B0FAFF7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6E502917-D526-D14E-957D-058787B9B6D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C52117B5-E914-FF48-B749-4998A5B32E01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CCA0D809-BBED-B34F-9636-48B18DB9684D}"/>
              </a:ext>
            </a:extLst>
          </p:cNvPr>
          <p:cNvSpPr txBox="1"/>
          <p:nvPr/>
        </p:nvSpPr>
        <p:spPr>
          <a:xfrm>
            <a:off x="6904390" y="3948758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=  ١١.٦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46833C1E-0EAD-6641-95B4-8E5DD5BF1288}"/>
              </a:ext>
            </a:extLst>
          </p:cNvPr>
          <p:cNvSpPr txBox="1"/>
          <p:nvPr/>
        </p:nvSpPr>
        <p:spPr>
          <a:xfrm>
            <a:off x="8524014" y="484756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18758309-EEA3-5C4F-BD8C-E1ED4AF0FBD5}"/>
              </a:ext>
            </a:extLst>
          </p:cNvPr>
          <p:cNvSpPr txBox="1"/>
          <p:nvPr/>
        </p:nvSpPr>
        <p:spPr>
          <a:xfrm>
            <a:off x="6476383" y="4847567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٥٨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١١.٦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EF176CE5-0FB2-CD43-B07B-50C3CE045D6B}"/>
              </a:ext>
            </a:extLst>
          </p:cNvPr>
          <p:cNvSpPr txBox="1"/>
          <p:nvPr/>
        </p:nvSpPr>
        <p:spPr>
          <a:xfrm>
            <a:off x="6832382" y="5417373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٤٦.٤ ريالا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6F54AD-E8A4-B643-8D13-A691CECE292B}"/>
              </a:ext>
            </a:extLst>
          </p:cNvPr>
          <p:cNvSpPr txBox="1"/>
          <p:nvPr/>
        </p:nvSpPr>
        <p:spPr>
          <a:xfrm>
            <a:off x="2698316" y="1601302"/>
            <a:ext cx="6611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/>
              <a:t>الة حاسبة بقيمة ٥٨ ريال وخصم ٢٠٪</a:t>
            </a:r>
          </a:p>
        </p:txBody>
      </p:sp>
      <p:sp>
        <p:nvSpPr>
          <p:cNvPr id="39" name="تمرير عمودي 3">
            <a:extLst>
              <a:ext uri="{FF2B5EF4-FFF2-40B4-BE49-F238E27FC236}">
                <a16:creationId xmlns:a16="http://schemas.microsoft.com/office/drawing/2014/main" id="{3105CA18-A39F-CB44-A655-AD59C25482BA}"/>
              </a:ext>
            </a:extLst>
          </p:cNvPr>
          <p:cNvSpPr/>
          <p:nvPr/>
        </p:nvSpPr>
        <p:spPr>
          <a:xfrm>
            <a:off x="669439" y="2467817"/>
            <a:ext cx="5105882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id="{E7ADFA49-ABF4-9B42-86AD-D6649B585A6C}"/>
              </a:ext>
            </a:extLst>
          </p:cNvPr>
          <p:cNvSpPr txBox="1"/>
          <p:nvPr/>
        </p:nvSpPr>
        <p:spPr>
          <a:xfrm>
            <a:off x="1290139" y="2896645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١١٦٠</a:t>
            </a:r>
          </a:p>
        </p:txBody>
      </p:sp>
      <p:grpSp>
        <p:nvGrpSpPr>
          <p:cNvPr id="41" name="مجموعة 1">
            <a:extLst>
              <a:ext uri="{FF2B5EF4-FFF2-40B4-BE49-F238E27FC236}">
                <a16:creationId xmlns:a16="http://schemas.microsoft.com/office/drawing/2014/main" id="{324CF549-0BBC-204C-99F5-D3529DD7E637}"/>
              </a:ext>
            </a:extLst>
          </p:cNvPr>
          <p:cNvGrpSpPr/>
          <p:nvPr/>
        </p:nvGrpSpPr>
        <p:grpSpPr>
          <a:xfrm>
            <a:off x="2987268" y="2891333"/>
            <a:ext cx="1779941" cy="797235"/>
            <a:chOff x="4952299" y="2805903"/>
            <a:chExt cx="1779941" cy="797235"/>
          </a:xfrm>
        </p:grpSpPr>
        <p:grpSp>
          <p:nvGrpSpPr>
            <p:cNvPr id="42" name="مجموعة 9">
              <a:extLst>
                <a:ext uri="{FF2B5EF4-FFF2-40B4-BE49-F238E27FC236}">
                  <a16:creationId xmlns:a16="http://schemas.microsoft.com/office/drawing/2014/main" id="{8AD8098B-6819-D248-9B03-A3786C5F0444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47" name="مربع نص 10">
                <a:extLst>
                  <a:ext uri="{FF2B5EF4-FFF2-40B4-BE49-F238E27FC236}">
                    <a16:creationId xmlns:a16="http://schemas.microsoft.com/office/drawing/2014/main" id="{129026C6-04F2-D44A-93A0-D0ECC45D50A4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48" name="مربع نص 11">
                <a:extLst>
                  <a:ext uri="{FF2B5EF4-FFF2-40B4-BE49-F238E27FC236}">
                    <a16:creationId xmlns:a16="http://schemas.microsoft.com/office/drawing/2014/main" id="{A3C63A19-59A9-9C44-87D5-221B7DE98DB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٥٨</a:t>
                </a:r>
              </a:p>
            </p:txBody>
          </p:sp>
          <p:cxnSp>
            <p:nvCxnSpPr>
              <p:cNvPr id="49" name="رابط مستقيم 12">
                <a:extLst>
                  <a:ext uri="{FF2B5EF4-FFF2-40B4-BE49-F238E27FC236}">
                    <a16:creationId xmlns:a16="http://schemas.microsoft.com/office/drawing/2014/main" id="{B414C607-772E-F14A-B153-E4BB25A3BAF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مربع نص 26">
                <a:extLst>
                  <a:ext uri="{FF2B5EF4-FFF2-40B4-BE49-F238E27FC236}">
                    <a16:creationId xmlns:a16="http://schemas.microsoft.com/office/drawing/2014/main" id="{77A3C6B7-D19E-1B4B-8921-0B2192BD473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43" name="مجموعة 27">
              <a:extLst>
                <a:ext uri="{FF2B5EF4-FFF2-40B4-BE49-F238E27FC236}">
                  <a16:creationId xmlns:a16="http://schemas.microsoft.com/office/drawing/2014/main" id="{924067EB-8281-F948-BA0F-900D0F61C640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44" name="مربع نص 28">
                <a:extLst>
                  <a:ext uri="{FF2B5EF4-FFF2-40B4-BE49-F238E27FC236}">
                    <a16:creationId xmlns:a16="http://schemas.microsoft.com/office/drawing/2014/main" id="{76DD6278-98F9-A847-B1D4-74F4A6DFA347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</a:t>
                </a:r>
              </a:p>
            </p:txBody>
          </p:sp>
          <p:sp>
            <p:nvSpPr>
              <p:cNvPr id="45" name="مربع نص 29">
                <a:extLst>
                  <a:ext uri="{FF2B5EF4-FFF2-40B4-BE49-F238E27FC236}">
                    <a16:creationId xmlns:a16="http://schemas.microsoft.com/office/drawing/2014/main" id="{1E2B3AD9-A283-C44B-AE0A-18B336B0E4B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6" name="رابط مستقيم 30">
                <a:extLst>
                  <a:ext uri="{FF2B5EF4-FFF2-40B4-BE49-F238E27FC236}">
                    <a16:creationId xmlns:a16="http://schemas.microsoft.com/office/drawing/2014/main" id="{1ACD892A-BB17-F24A-A864-29A2527D9DC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سهم مخطط إلى اليمين 7">
            <a:extLst>
              <a:ext uri="{FF2B5EF4-FFF2-40B4-BE49-F238E27FC236}">
                <a16:creationId xmlns:a16="http://schemas.microsoft.com/office/drawing/2014/main" id="{BF47B151-6879-8948-8502-89CC4C15EAF9}"/>
              </a:ext>
            </a:extLst>
          </p:cNvPr>
          <p:cNvSpPr/>
          <p:nvPr/>
        </p:nvSpPr>
        <p:spPr>
          <a:xfrm rot="9694707">
            <a:off x="3696453" y="316194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سهم مخطط إلى اليمين 33">
            <a:extLst>
              <a:ext uri="{FF2B5EF4-FFF2-40B4-BE49-F238E27FC236}">
                <a16:creationId xmlns:a16="http://schemas.microsoft.com/office/drawing/2014/main" id="{29BE24E1-20C7-0C42-8A45-093FBD6B5928}"/>
              </a:ext>
            </a:extLst>
          </p:cNvPr>
          <p:cNvSpPr/>
          <p:nvPr/>
        </p:nvSpPr>
        <p:spPr>
          <a:xfrm rot="12376438">
            <a:off x="3633920" y="316495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سهم مخطط إلى اليمين 36">
            <a:extLst>
              <a:ext uri="{FF2B5EF4-FFF2-40B4-BE49-F238E27FC236}">
                <a16:creationId xmlns:a16="http://schemas.microsoft.com/office/drawing/2014/main" id="{62FEB801-48DB-D647-8848-5A1A4BAF9A24}"/>
              </a:ext>
            </a:extLst>
          </p:cNvPr>
          <p:cNvSpPr/>
          <p:nvPr/>
        </p:nvSpPr>
        <p:spPr>
          <a:xfrm rot="10800000">
            <a:off x="2502003" y="302083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مخطط إلى اليمين 37">
            <a:extLst>
              <a:ext uri="{FF2B5EF4-FFF2-40B4-BE49-F238E27FC236}">
                <a16:creationId xmlns:a16="http://schemas.microsoft.com/office/drawing/2014/main" id="{CF199BFC-044E-774B-BE1C-8B0FAA6AA53A}"/>
              </a:ext>
            </a:extLst>
          </p:cNvPr>
          <p:cNvSpPr/>
          <p:nvPr/>
        </p:nvSpPr>
        <p:spPr>
          <a:xfrm rot="10800000">
            <a:off x="2502002" y="334323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ربع نص 38">
            <a:extLst>
              <a:ext uri="{FF2B5EF4-FFF2-40B4-BE49-F238E27FC236}">
                <a16:creationId xmlns:a16="http://schemas.microsoft.com/office/drawing/2014/main" id="{C9A42C4C-489E-FE40-8601-06BCA10254C0}"/>
              </a:ext>
            </a:extLst>
          </p:cNvPr>
          <p:cNvSpPr txBox="1"/>
          <p:nvPr/>
        </p:nvSpPr>
        <p:spPr>
          <a:xfrm>
            <a:off x="1282359" y="322706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56" name="مربع نص 39">
            <a:extLst>
              <a:ext uri="{FF2B5EF4-FFF2-40B4-BE49-F238E27FC236}">
                <a16:creationId xmlns:a16="http://schemas.microsoft.com/office/drawing/2014/main" id="{FB12C5AA-5A3D-7B44-812E-F6C64777366C}"/>
              </a:ext>
            </a:extLst>
          </p:cNvPr>
          <p:cNvSpPr txBox="1"/>
          <p:nvPr/>
        </p:nvSpPr>
        <p:spPr>
          <a:xfrm>
            <a:off x="2502001" y="3940214"/>
            <a:ext cx="2251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١١٦٠</a:t>
            </a:r>
          </a:p>
        </p:txBody>
      </p:sp>
      <p:sp>
        <p:nvSpPr>
          <p:cNvPr id="57" name="مربع نص 40">
            <a:extLst>
              <a:ext uri="{FF2B5EF4-FFF2-40B4-BE49-F238E27FC236}">
                <a16:creationId xmlns:a16="http://schemas.microsoft.com/office/drawing/2014/main" id="{C04609A4-35A1-F74C-964D-31FD610FDCB2}"/>
              </a:ext>
            </a:extLst>
          </p:cNvPr>
          <p:cNvSpPr txBox="1"/>
          <p:nvPr/>
        </p:nvSpPr>
        <p:spPr>
          <a:xfrm>
            <a:off x="2732408" y="484086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١١.٦</a:t>
            </a:r>
          </a:p>
        </p:txBody>
      </p:sp>
      <p:cxnSp>
        <p:nvCxnSpPr>
          <p:cNvPr id="58" name="رابط مستقيم 5">
            <a:extLst>
              <a:ext uri="{FF2B5EF4-FFF2-40B4-BE49-F238E27FC236}">
                <a16:creationId xmlns:a16="http://schemas.microsoft.com/office/drawing/2014/main" id="{9EE8BF10-A14F-8F49-9D4C-A0C69EF2D741}"/>
              </a:ext>
            </a:extLst>
          </p:cNvPr>
          <p:cNvCxnSpPr>
            <a:cxnSpLocks/>
          </p:cNvCxnSpPr>
          <p:nvPr/>
        </p:nvCxnSpPr>
        <p:spPr>
          <a:xfrm flipH="1">
            <a:off x="3867185" y="437803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25">
            <a:extLst>
              <a:ext uri="{FF2B5EF4-FFF2-40B4-BE49-F238E27FC236}">
                <a16:creationId xmlns:a16="http://schemas.microsoft.com/office/drawing/2014/main" id="{774A3A74-5A68-854C-A978-233ABA3C941A}"/>
              </a:ext>
            </a:extLst>
          </p:cNvPr>
          <p:cNvCxnSpPr>
            <a:cxnSpLocks/>
          </p:cNvCxnSpPr>
          <p:nvPr/>
        </p:nvCxnSpPr>
        <p:spPr>
          <a:xfrm flipH="1">
            <a:off x="2837507" y="437803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31">
            <a:extLst>
              <a:ext uri="{FF2B5EF4-FFF2-40B4-BE49-F238E27FC236}">
                <a16:creationId xmlns:a16="http://schemas.microsoft.com/office/drawing/2014/main" id="{C138FE5A-974B-9345-95DD-FEC594E8B2E3}"/>
              </a:ext>
            </a:extLst>
          </p:cNvPr>
          <p:cNvSpPr txBox="1"/>
          <p:nvPr/>
        </p:nvSpPr>
        <p:spPr>
          <a:xfrm>
            <a:off x="3851322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61" name="مربع نص 32">
            <a:extLst>
              <a:ext uri="{FF2B5EF4-FFF2-40B4-BE49-F238E27FC236}">
                <a16:creationId xmlns:a16="http://schemas.microsoft.com/office/drawing/2014/main" id="{64136EA3-345B-5C46-B488-62C9EAAB9929}"/>
              </a:ext>
            </a:extLst>
          </p:cNvPr>
          <p:cNvSpPr txBox="1"/>
          <p:nvPr/>
        </p:nvSpPr>
        <p:spPr>
          <a:xfrm>
            <a:off x="2748624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62" name="رابط مستقيم 8">
            <a:extLst>
              <a:ext uri="{FF2B5EF4-FFF2-40B4-BE49-F238E27FC236}">
                <a16:creationId xmlns:a16="http://schemas.microsoft.com/office/drawing/2014/main" id="{7546F331-0A97-4149-80A4-29EA44C693B1}"/>
              </a:ext>
            </a:extLst>
          </p:cNvPr>
          <p:cNvCxnSpPr>
            <a:cxnSpLocks/>
          </p:cNvCxnSpPr>
          <p:nvPr/>
        </p:nvCxnSpPr>
        <p:spPr>
          <a:xfrm flipH="1">
            <a:off x="4259860" y="408390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34">
            <a:extLst>
              <a:ext uri="{FF2B5EF4-FFF2-40B4-BE49-F238E27FC236}">
                <a16:creationId xmlns:a16="http://schemas.microsoft.com/office/drawing/2014/main" id="{F3A3DCE8-D53B-FE40-8C6D-879F0FF702AE}"/>
              </a:ext>
            </a:extLst>
          </p:cNvPr>
          <p:cNvCxnSpPr>
            <a:cxnSpLocks/>
          </p:cNvCxnSpPr>
          <p:nvPr/>
        </p:nvCxnSpPr>
        <p:spPr>
          <a:xfrm flipH="1">
            <a:off x="4104623" y="449463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19">
            <a:extLst>
              <a:ext uri="{FF2B5EF4-FFF2-40B4-BE49-F238E27FC236}">
                <a16:creationId xmlns:a16="http://schemas.microsoft.com/office/drawing/2014/main" id="{B94E2571-BEAD-8A49-A8C6-92291F6E9F6C}"/>
              </a:ext>
            </a:extLst>
          </p:cNvPr>
          <p:cNvSpPr txBox="1"/>
          <p:nvPr/>
        </p:nvSpPr>
        <p:spPr>
          <a:xfrm>
            <a:off x="2308015" y="2496019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68" name="مربع نص 43">
            <a:extLst>
              <a:ext uri="{FF2B5EF4-FFF2-40B4-BE49-F238E27FC236}">
                <a16:creationId xmlns:a16="http://schemas.microsoft.com/office/drawing/2014/main" id="{8DF933AB-CFBF-7345-823F-42B7EFA44423}"/>
              </a:ext>
            </a:extLst>
          </p:cNvPr>
          <p:cNvSpPr txBox="1"/>
          <p:nvPr/>
        </p:nvSpPr>
        <p:spPr>
          <a:xfrm>
            <a:off x="3268796" y="535027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69" name="مربع نص 44">
            <a:extLst>
              <a:ext uri="{FF2B5EF4-FFF2-40B4-BE49-F238E27FC236}">
                <a16:creationId xmlns:a16="http://schemas.microsoft.com/office/drawing/2014/main" id="{72E76E5D-49B4-0F4A-8551-7BB2685137C1}"/>
              </a:ext>
            </a:extLst>
          </p:cNvPr>
          <p:cNvSpPr txBox="1"/>
          <p:nvPr/>
        </p:nvSpPr>
        <p:spPr>
          <a:xfrm>
            <a:off x="1221165" y="5350274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٥٨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١١.٦</a:t>
            </a:r>
          </a:p>
        </p:txBody>
      </p:sp>
      <p:sp>
        <p:nvSpPr>
          <p:cNvPr id="70" name="مربع نص 45">
            <a:extLst>
              <a:ext uri="{FF2B5EF4-FFF2-40B4-BE49-F238E27FC236}">
                <a16:creationId xmlns:a16="http://schemas.microsoft.com/office/drawing/2014/main" id="{B0B45929-4F35-8D4C-8C64-279EFCD8E064}"/>
              </a:ext>
            </a:extLst>
          </p:cNvPr>
          <p:cNvSpPr txBox="1"/>
          <p:nvPr/>
        </p:nvSpPr>
        <p:spPr>
          <a:xfrm>
            <a:off x="1577164" y="5920080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٤٦.٤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526755-08CD-EF9B-7E44-AD0E9AD7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09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39" grpId="0" animBg="1"/>
      <p:bldP spid="4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60" grpId="0"/>
      <p:bldP spid="61" grpId="0"/>
      <p:bldP spid="64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6A716721-F96B-6B41-AA1C-077E333D9C99}"/>
              </a:ext>
            </a:extLst>
          </p:cNvPr>
          <p:cNvSpPr/>
          <p:nvPr/>
        </p:nvSpPr>
        <p:spPr>
          <a:xfrm>
            <a:off x="2463085" y="1272633"/>
            <a:ext cx="7081770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CDE00976-AEBC-3D4C-A41E-2D8B2C50CB1D}"/>
              </a:ext>
            </a:extLst>
          </p:cNvPr>
          <p:cNvGrpSpPr/>
          <p:nvPr/>
        </p:nvGrpSpPr>
        <p:grpSpPr>
          <a:xfrm>
            <a:off x="6809357" y="2703092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886D9BD9-AD8B-784C-974D-616F405960AA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00E01792-8A00-CA43-868A-3986B4066B23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sp>
        <p:nvSpPr>
          <p:cNvPr id="21" name="مربع نص 33">
            <a:extLst>
              <a:ext uri="{FF2B5EF4-FFF2-40B4-BE49-F238E27FC236}">
                <a16:creationId xmlns:a16="http://schemas.microsoft.com/office/drawing/2014/main" id="{572A7D32-A39F-4447-BA2F-0CB97F31E1B0}"/>
              </a:ext>
            </a:extLst>
          </p:cNvPr>
          <p:cNvSpPr txBox="1"/>
          <p:nvPr/>
        </p:nvSpPr>
        <p:spPr>
          <a:xfrm>
            <a:off x="8834248" y="3338857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0AD834F4-DAF4-AF4C-BE87-E9C530CA549D}"/>
              </a:ext>
            </a:extLst>
          </p:cNvPr>
          <p:cNvGrpSpPr/>
          <p:nvPr/>
        </p:nvGrpSpPr>
        <p:grpSpPr>
          <a:xfrm>
            <a:off x="7082355" y="3223483"/>
            <a:ext cx="2102746" cy="746625"/>
            <a:chOff x="2095262" y="5948718"/>
            <a:chExt cx="2102746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930223F5-45A4-C842-8F51-F787ECB67E04}"/>
                </a:ext>
              </a:extLst>
            </p:cNvPr>
            <p:cNvSpPr txBox="1"/>
            <p:nvPr/>
          </p:nvSpPr>
          <p:spPr>
            <a:xfrm>
              <a:off x="2095262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×  ٩٩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5D944E96-29F1-D34F-BC41-1EC91D710263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A3033A71-3BF0-E24B-A5E2-FADD0B0FAFF7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6E502917-D526-D14E-957D-058787B9B6D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C52117B5-E914-FF48-B749-4998A5B32E01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CCA0D809-BBED-B34F-9636-48B18DB9684D}"/>
              </a:ext>
            </a:extLst>
          </p:cNvPr>
          <p:cNvSpPr txBox="1"/>
          <p:nvPr/>
        </p:nvSpPr>
        <p:spPr>
          <a:xfrm>
            <a:off x="7524876" y="3948758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=  ٤.٩٥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46833C1E-0EAD-6641-95B4-8E5DD5BF1288}"/>
              </a:ext>
            </a:extLst>
          </p:cNvPr>
          <p:cNvSpPr txBox="1"/>
          <p:nvPr/>
        </p:nvSpPr>
        <p:spPr>
          <a:xfrm>
            <a:off x="9144500" y="484756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18758309-EEA3-5C4F-BD8C-E1ED4AF0FBD5}"/>
              </a:ext>
            </a:extLst>
          </p:cNvPr>
          <p:cNvSpPr txBox="1"/>
          <p:nvPr/>
        </p:nvSpPr>
        <p:spPr>
          <a:xfrm>
            <a:off x="7096869" y="4847567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٩٩</a:t>
            </a:r>
            <a:r>
              <a:rPr lang="ar-SA" sz="2400" b="1" dirty="0"/>
              <a:t> +  </a:t>
            </a:r>
            <a:r>
              <a:rPr lang="ar-SA" sz="2400" b="1" dirty="0">
                <a:solidFill>
                  <a:srgbClr val="C00000"/>
                </a:solidFill>
              </a:rPr>
              <a:t>٤.٩٥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EF176CE5-0FB2-CD43-B07B-50C3CE045D6B}"/>
              </a:ext>
            </a:extLst>
          </p:cNvPr>
          <p:cNvSpPr txBox="1"/>
          <p:nvPr/>
        </p:nvSpPr>
        <p:spPr>
          <a:xfrm>
            <a:off x="7452868" y="5417373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١٠٣.٩٥ ريالا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6F54AD-E8A4-B643-8D13-A691CECE292B}"/>
              </a:ext>
            </a:extLst>
          </p:cNvPr>
          <p:cNvSpPr txBox="1"/>
          <p:nvPr/>
        </p:nvSpPr>
        <p:spPr>
          <a:xfrm>
            <a:off x="2698316" y="1601302"/>
            <a:ext cx="6611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/>
              <a:t>بطاقة اتصال بقيمة ٩٩ريالا  وزيادة  ٥٪</a:t>
            </a:r>
          </a:p>
        </p:txBody>
      </p:sp>
      <p:sp>
        <p:nvSpPr>
          <p:cNvPr id="35" name="تمرير عمودي 3">
            <a:extLst>
              <a:ext uri="{FF2B5EF4-FFF2-40B4-BE49-F238E27FC236}">
                <a16:creationId xmlns:a16="http://schemas.microsoft.com/office/drawing/2014/main" id="{54644857-20E5-114F-9608-3DB1428271F1}"/>
              </a:ext>
            </a:extLst>
          </p:cNvPr>
          <p:cNvSpPr/>
          <p:nvPr/>
        </p:nvSpPr>
        <p:spPr>
          <a:xfrm>
            <a:off x="669439" y="2467817"/>
            <a:ext cx="5105882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مربع نص 17">
            <a:extLst>
              <a:ext uri="{FF2B5EF4-FFF2-40B4-BE49-F238E27FC236}">
                <a16:creationId xmlns:a16="http://schemas.microsoft.com/office/drawing/2014/main" id="{BF961ED4-03FA-8648-B6D1-1927D387148C}"/>
              </a:ext>
            </a:extLst>
          </p:cNvPr>
          <p:cNvSpPr txBox="1"/>
          <p:nvPr/>
        </p:nvSpPr>
        <p:spPr>
          <a:xfrm>
            <a:off x="1290139" y="2896645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٤٩٥</a:t>
            </a:r>
          </a:p>
        </p:txBody>
      </p:sp>
      <p:grpSp>
        <p:nvGrpSpPr>
          <p:cNvPr id="38" name="مجموعة 1">
            <a:extLst>
              <a:ext uri="{FF2B5EF4-FFF2-40B4-BE49-F238E27FC236}">
                <a16:creationId xmlns:a16="http://schemas.microsoft.com/office/drawing/2014/main" id="{EAE293BF-2D8F-B54D-909A-FC1765CD2914}"/>
              </a:ext>
            </a:extLst>
          </p:cNvPr>
          <p:cNvGrpSpPr/>
          <p:nvPr/>
        </p:nvGrpSpPr>
        <p:grpSpPr>
          <a:xfrm>
            <a:off x="2987268" y="2891333"/>
            <a:ext cx="1779941" cy="797235"/>
            <a:chOff x="4952299" y="2805903"/>
            <a:chExt cx="1779941" cy="797235"/>
          </a:xfrm>
        </p:grpSpPr>
        <p:grpSp>
          <p:nvGrpSpPr>
            <p:cNvPr id="39" name="مجموعة 9">
              <a:extLst>
                <a:ext uri="{FF2B5EF4-FFF2-40B4-BE49-F238E27FC236}">
                  <a16:creationId xmlns:a16="http://schemas.microsoft.com/office/drawing/2014/main" id="{CB1C3EC1-6E41-1D48-94D5-61637ED14C3A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44" name="مربع نص 10">
                <a:extLst>
                  <a:ext uri="{FF2B5EF4-FFF2-40B4-BE49-F238E27FC236}">
                    <a16:creationId xmlns:a16="http://schemas.microsoft.com/office/drawing/2014/main" id="{AA3F2344-B7C8-9945-8ACC-57E1B84868A8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45" name="مربع نص 11">
                <a:extLst>
                  <a:ext uri="{FF2B5EF4-FFF2-40B4-BE49-F238E27FC236}">
                    <a16:creationId xmlns:a16="http://schemas.microsoft.com/office/drawing/2014/main" id="{13FC296A-B431-BE4A-A873-14ABF7D9BE6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٩٩</a:t>
                </a:r>
              </a:p>
            </p:txBody>
          </p:sp>
          <p:cxnSp>
            <p:nvCxnSpPr>
              <p:cNvPr id="46" name="رابط مستقيم 12">
                <a:extLst>
                  <a:ext uri="{FF2B5EF4-FFF2-40B4-BE49-F238E27FC236}">
                    <a16:creationId xmlns:a16="http://schemas.microsoft.com/office/drawing/2014/main" id="{449B395D-1500-8840-8327-733BA0FD894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مربع نص 26">
                <a:extLst>
                  <a:ext uri="{FF2B5EF4-FFF2-40B4-BE49-F238E27FC236}">
                    <a16:creationId xmlns:a16="http://schemas.microsoft.com/office/drawing/2014/main" id="{3AC0EFA6-2DB9-0642-852F-AD2BD66C9F58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40" name="مجموعة 27">
              <a:extLst>
                <a:ext uri="{FF2B5EF4-FFF2-40B4-BE49-F238E27FC236}">
                  <a16:creationId xmlns:a16="http://schemas.microsoft.com/office/drawing/2014/main" id="{2E77FC39-CFB5-C14A-8E2B-9755A29327B2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41" name="مربع نص 28">
                <a:extLst>
                  <a:ext uri="{FF2B5EF4-FFF2-40B4-BE49-F238E27FC236}">
                    <a16:creationId xmlns:a16="http://schemas.microsoft.com/office/drawing/2014/main" id="{C7EA551B-4806-3B4A-AB54-ACDF8211E76E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42" name="مربع نص 29">
                <a:extLst>
                  <a:ext uri="{FF2B5EF4-FFF2-40B4-BE49-F238E27FC236}">
                    <a16:creationId xmlns:a16="http://schemas.microsoft.com/office/drawing/2014/main" id="{2B3F8C82-C563-D24E-A3E9-BF3B675FBEDE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3" name="رابط مستقيم 30">
                <a:extLst>
                  <a:ext uri="{FF2B5EF4-FFF2-40B4-BE49-F238E27FC236}">
                    <a16:creationId xmlns:a16="http://schemas.microsoft.com/office/drawing/2014/main" id="{108FF98C-F149-444B-9720-C10DA7A64CE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سهم مخطط إلى اليمين 7">
            <a:extLst>
              <a:ext uri="{FF2B5EF4-FFF2-40B4-BE49-F238E27FC236}">
                <a16:creationId xmlns:a16="http://schemas.microsoft.com/office/drawing/2014/main" id="{02EC21AD-F101-2942-9F94-11F09FA643F7}"/>
              </a:ext>
            </a:extLst>
          </p:cNvPr>
          <p:cNvSpPr/>
          <p:nvPr/>
        </p:nvSpPr>
        <p:spPr>
          <a:xfrm rot="9694707">
            <a:off x="3696453" y="316194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سهم مخطط إلى اليمين 33">
            <a:extLst>
              <a:ext uri="{FF2B5EF4-FFF2-40B4-BE49-F238E27FC236}">
                <a16:creationId xmlns:a16="http://schemas.microsoft.com/office/drawing/2014/main" id="{3FC32B88-613D-214F-BB9D-E3122F052080}"/>
              </a:ext>
            </a:extLst>
          </p:cNvPr>
          <p:cNvSpPr/>
          <p:nvPr/>
        </p:nvSpPr>
        <p:spPr>
          <a:xfrm rot="12376438">
            <a:off x="3633920" y="316495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سهم مخطط إلى اليمين 36">
            <a:extLst>
              <a:ext uri="{FF2B5EF4-FFF2-40B4-BE49-F238E27FC236}">
                <a16:creationId xmlns:a16="http://schemas.microsoft.com/office/drawing/2014/main" id="{AFC70EB0-FD31-FE4D-9BD4-90B68DD71B5D}"/>
              </a:ext>
            </a:extLst>
          </p:cNvPr>
          <p:cNvSpPr/>
          <p:nvPr/>
        </p:nvSpPr>
        <p:spPr>
          <a:xfrm rot="10800000">
            <a:off x="2502003" y="302083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سهم مخطط إلى اليمين 37">
            <a:extLst>
              <a:ext uri="{FF2B5EF4-FFF2-40B4-BE49-F238E27FC236}">
                <a16:creationId xmlns:a16="http://schemas.microsoft.com/office/drawing/2014/main" id="{3A8D2D46-1554-284F-93FE-854CA7EBAAA9}"/>
              </a:ext>
            </a:extLst>
          </p:cNvPr>
          <p:cNvSpPr/>
          <p:nvPr/>
        </p:nvSpPr>
        <p:spPr>
          <a:xfrm rot="10800000">
            <a:off x="2502002" y="334323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38">
            <a:extLst>
              <a:ext uri="{FF2B5EF4-FFF2-40B4-BE49-F238E27FC236}">
                <a16:creationId xmlns:a16="http://schemas.microsoft.com/office/drawing/2014/main" id="{A27225CC-87D1-ED4D-900A-33A8E17543A4}"/>
              </a:ext>
            </a:extLst>
          </p:cNvPr>
          <p:cNvSpPr txBox="1"/>
          <p:nvPr/>
        </p:nvSpPr>
        <p:spPr>
          <a:xfrm>
            <a:off x="1282359" y="322706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53" name="مربع نص 39">
            <a:extLst>
              <a:ext uri="{FF2B5EF4-FFF2-40B4-BE49-F238E27FC236}">
                <a16:creationId xmlns:a16="http://schemas.microsoft.com/office/drawing/2014/main" id="{2BCAB9F6-9D67-034F-B4A8-7936E17ABD91}"/>
              </a:ext>
            </a:extLst>
          </p:cNvPr>
          <p:cNvSpPr txBox="1"/>
          <p:nvPr/>
        </p:nvSpPr>
        <p:spPr>
          <a:xfrm>
            <a:off x="2502001" y="3940214"/>
            <a:ext cx="2251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٤٩٥</a:t>
            </a:r>
          </a:p>
        </p:txBody>
      </p:sp>
      <p:sp>
        <p:nvSpPr>
          <p:cNvPr id="54" name="مربع نص 40">
            <a:extLst>
              <a:ext uri="{FF2B5EF4-FFF2-40B4-BE49-F238E27FC236}">
                <a16:creationId xmlns:a16="http://schemas.microsoft.com/office/drawing/2014/main" id="{A459838C-2B55-2449-A3E2-D06FF54420AA}"/>
              </a:ext>
            </a:extLst>
          </p:cNvPr>
          <p:cNvSpPr txBox="1"/>
          <p:nvPr/>
        </p:nvSpPr>
        <p:spPr>
          <a:xfrm>
            <a:off x="2732408" y="484086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٤.٩٥</a:t>
            </a:r>
          </a:p>
        </p:txBody>
      </p:sp>
      <p:cxnSp>
        <p:nvCxnSpPr>
          <p:cNvPr id="55" name="رابط مستقيم 5">
            <a:extLst>
              <a:ext uri="{FF2B5EF4-FFF2-40B4-BE49-F238E27FC236}">
                <a16:creationId xmlns:a16="http://schemas.microsoft.com/office/drawing/2014/main" id="{1B3E69A2-A8EE-E34A-8D6B-DEBBAB3A0904}"/>
              </a:ext>
            </a:extLst>
          </p:cNvPr>
          <p:cNvCxnSpPr>
            <a:cxnSpLocks/>
          </p:cNvCxnSpPr>
          <p:nvPr/>
        </p:nvCxnSpPr>
        <p:spPr>
          <a:xfrm flipH="1">
            <a:off x="3867185" y="437803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25">
            <a:extLst>
              <a:ext uri="{FF2B5EF4-FFF2-40B4-BE49-F238E27FC236}">
                <a16:creationId xmlns:a16="http://schemas.microsoft.com/office/drawing/2014/main" id="{EA65C1F1-1AA4-524E-92A5-E797480E42C2}"/>
              </a:ext>
            </a:extLst>
          </p:cNvPr>
          <p:cNvCxnSpPr>
            <a:cxnSpLocks/>
          </p:cNvCxnSpPr>
          <p:nvPr/>
        </p:nvCxnSpPr>
        <p:spPr>
          <a:xfrm flipH="1">
            <a:off x="2837507" y="437803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31">
            <a:extLst>
              <a:ext uri="{FF2B5EF4-FFF2-40B4-BE49-F238E27FC236}">
                <a16:creationId xmlns:a16="http://schemas.microsoft.com/office/drawing/2014/main" id="{1F4949B8-FC62-794E-9624-AD32332EFA85}"/>
              </a:ext>
            </a:extLst>
          </p:cNvPr>
          <p:cNvSpPr txBox="1"/>
          <p:nvPr/>
        </p:nvSpPr>
        <p:spPr>
          <a:xfrm>
            <a:off x="3851322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8" name="مربع نص 32">
            <a:extLst>
              <a:ext uri="{FF2B5EF4-FFF2-40B4-BE49-F238E27FC236}">
                <a16:creationId xmlns:a16="http://schemas.microsoft.com/office/drawing/2014/main" id="{7F35FA45-AF91-DA43-8F6E-681E5F41A8CE}"/>
              </a:ext>
            </a:extLst>
          </p:cNvPr>
          <p:cNvSpPr txBox="1"/>
          <p:nvPr/>
        </p:nvSpPr>
        <p:spPr>
          <a:xfrm>
            <a:off x="2748624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9" name="رابط مستقيم 8">
            <a:extLst>
              <a:ext uri="{FF2B5EF4-FFF2-40B4-BE49-F238E27FC236}">
                <a16:creationId xmlns:a16="http://schemas.microsoft.com/office/drawing/2014/main" id="{3FE2A262-81BA-DA4B-89D3-DEF8560D0B6D}"/>
              </a:ext>
            </a:extLst>
          </p:cNvPr>
          <p:cNvCxnSpPr>
            <a:cxnSpLocks/>
          </p:cNvCxnSpPr>
          <p:nvPr/>
        </p:nvCxnSpPr>
        <p:spPr>
          <a:xfrm flipH="1">
            <a:off x="4259860" y="408390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34">
            <a:extLst>
              <a:ext uri="{FF2B5EF4-FFF2-40B4-BE49-F238E27FC236}">
                <a16:creationId xmlns:a16="http://schemas.microsoft.com/office/drawing/2014/main" id="{6A9D0FB4-47BF-CD41-A58B-26AAFD758267}"/>
              </a:ext>
            </a:extLst>
          </p:cNvPr>
          <p:cNvCxnSpPr>
            <a:cxnSpLocks/>
          </p:cNvCxnSpPr>
          <p:nvPr/>
        </p:nvCxnSpPr>
        <p:spPr>
          <a:xfrm flipH="1">
            <a:off x="4104623" y="449463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19">
            <a:extLst>
              <a:ext uri="{FF2B5EF4-FFF2-40B4-BE49-F238E27FC236}">
                <a16:creationId xmlns:a16="http://schemas.microsoft.com/office/drawing/2014/main" id="{8B6E6405-B003-D24B-BF54-781381436719}"/>
              </a:ext>
            </a:extLst>
          </p:cNvPr>
          <p:cNvSpPr txBox="1"/>
          <p:nvPr/>
        </p:nvSpPr>
        <p:spPr>
          <a:xfrm>
            <a:off x="2254362" y="2498184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65" name="مربع نص 43">
            <a:extLst>
              <a:ext uri="{FF2B5EF4-FFF2-40B4-BE49-F238E27FC236}">
                <a16:creationId xmlns:a16="http://schemas.microsoft.com/office/drawing/2014/main" id="{C01E3AF4-3B36-6C4D-914B-8FBC24C7CBDA}"/>
              </a:ext>
            </a:extLst>
          </p:cNvPr>
          <p:cNvSpPr txBox="1"/>
          <p:nvPr/>
        </p:nvSpPr>
        <p:spPr>
          <a:xfrm>
            <a:off x="3162851" y="533107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66" name="مربع نص 44">
            <a:extLst>
              <a:ext uri="{FF2B5EF4-FFF2-40B4-BE49-F238E27FC236}">
                <a16:creationId xmlns:a16="http://schemas.microsoft.com/office/drawing/2014/main" id="{FAA2F570-13CA-9C40-8921-70654A4D5C9F}"/>
              </a:ext>
            </a:extLst>
          </p:cNvPr>
          <p:cNvSpPr txBox="1"/>
          <p:nvPr/>
        </p:nvSpPr>
        <p:spPr>
          <a:xfrm>
            <a:off x="1115220" y="5331074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٩٩</a:t>
            </a:r>
            <a:r>
              <a:rPr lang="ar-SA" sz="2400" b="1" dirty="0"/>
              <a:t> +  </a:t>
            </a:r>
            <a:r>
              <a:rPr lang="ar-SA" sz="2400" b="1" dirty="0">
                <a:solidFill>
                  <a:srgbClr val="C00000"/>
                </a:solidFill>
              </a:rPr>
              <a:t>٤.٩٥</a:t>
            </a:r>
          </a:p>
        </p:txBody>
      </p:sp>
      <p:sp>
        <p:nvSpPr>
          <p:cNvPr id="67" name="مربع نص 45">
            <a:extLst>
              <a:ext uri="{FF2B5EF4-FFF2-40B4-BE49-F238E27FC236}">
                <a16:creationId xmlns:a16="http://schemas.microsoft.com/office/drawing/2014/main" id="{FED7D248-239B-104F-A741-179C1306E1D7}"/>
              </a:ext>
            </a:extLst>
          </p:cNvPr>
          <p:cNvSpPr txBox="1"/>
          <p:nvPr/>
        </p:nvSpPr>
        <p:spPr>
          <a:xfrm>
            <a:off x="1471219" y="5900880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١٠٣.٩٥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71184C-F881-AAD0-516D-F224EBF0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837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35" grpId="0" animBg="1"/>
      <p:bldP spid="3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7" grpId="0"/>
      <p:bldP spid="58" grpId="0"/>
      <p:bldP spid="61" grpId="0"/>
      <p:bldP spid="61" grpId="1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065305" y="-2440224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3719" y="28961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6A716721-F96B-6B41-AA1C-077E333D9C99}"/>
              </a:ext>
            </a:extLst>
          </p:cNvPr>
          <p:cNvSpPr/>
          <p:nvPr/>
        </p:nvSpPr>
        <p:spPr>
          <a:xfrm>
            <a:off x="2463085" y="1272633"/>
            <a:ext cx="7081770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CDE00976-AEBC-3D4C-A41E-2D8B2C50CB1D}"/>
              </a:ext>
            </a:extLst>
          </p:cNvPr>
          <p:cNvGrpSpPr/>
          <p:nvPr/>
        </p:nvGrpSpPr>
        <p:grpSpPr>
          <a:xfrm>
            <a:off x="6231885" y="2634712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886D9BD9-AD8B-784C-974D-616F405960AA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00E01792-8A00-CA43-868A-3986B4066B23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sp>
        <p:nvSpPr>
          <p:cNvPr id="21" name="مربع نص 33">
            <a:extLst>
              <a:ext uri="{FF2B5EF4-FFF2-40B4-BE49-F238E27FC236}">
                <a16:creationId xmlns:a16="http://schemas.microsoft.com/office/drawing/2014/main" id="{572A7D32-A39F-4447-BA2F-0CB97F31E1B0}"/>
              </a:ext>
            </a:extLst>
          </p:cNvPr>
          <p:cNvSpPr txBox="1"/>
          <p:nvPr/>
        </p:nvSpPr>
        <p:spPr>
          <a:xfrm>
            <a:off x="8256776" y="3270477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التخفيض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0AD834F4-DAF4-AF4C-BE87-E9C530CA549D}"/>
              </a:ext>
            </a:extLst>
          </p:cNvPr>
          <p:cNvGrpSpPr/>
          <p:nvPr/>
        </p:nvGrpSpPr>
        <p:grpSpPr>
          <a:xfrm>
            <a:off x="6504883" y="3155103"/>
            <a:ext cx="2102746" cy="746625"/>
            <a:chOff x="2095262" y="5948718"/>
            <a:chExt cx="2102746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930223F5-45A4-C842-8F51-F787ECB67E04}"/>
                </a:ext>
              </a:extLst>
            </p:cNvPr>
            <p:cNvSpPr txBox="1"/>
            <p:nvPr/>
          </p:nvSpPr>
          <p:spPr>
            <a:xfrm>
              <a:off x="2095262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×  ١٥٠٠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5D944E96-29F1-D34F-BC41-1EC91D710263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A3033A71-3BF0-E24B-A5E2-FADD0B0FAFF7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6E502917-D526-D14E-957D-058787B9B6D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C52117B5-E914-FF48-B749-4998A5B32E01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CCA0D809-BBED-B34F-9636-48B18DB9684D}"/>
              </a:ext>
            </a:extLst>
          </p:cNvPr>
          <p:cNvSpPr txBox="1"/>
          <p:nvPr/>
        </p:nvSpPr>
        <p:spPr>
          <a:xfrm>
            <a:off x="6947404" y="3880378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=  ١٠٥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46833C1E-0EAD-6641-95B4-8E5DD5BF1288}"/>
              </a:ext>
            </a:extLst>
          </p:cNvPr>
          <p:cNvSpPr txBox="1"/>
          <p:nvPr/>
        </p:nvSpPr>
        <p:spPr>
          <a:xfrm>
            <a:off x="8567028" y="477918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18758309-EEA3-5C4F-BD8C-E1ED4AF0FBD5}"/>
              </a:ext>
            </a:extLst>
          </p:cNvPr>
          <p:cNvSpPr txBox="1"/>
          <p:nvPr/>
        </p:nvSpPr>
        <p:spPr>
          <a:xfrm>
            <a:off x="6519397" y="4779187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١٥٠٠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١٠٥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EF176CE5-0FB2-CD43-B07B-50C3CE045D6B}"/>
              </a:ext>
            </a:extLst>
          </p:cNvPr>
          <p:cNvSpPr txBox="1"/>
          <p:nvPr/>
        </p:nvSpPr>
        <p:spPr>
          <a:xfrm>
            <a:off x="6875396" y="5348993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١٣٩٥ ريالا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6F54AD-E8A4-B643-8D13-A691CECE292B}"/>
              </a:ext>
            </a:extLst>
          </p:cNvPr>
          <p:cNvSpPr txBox="1"/>
          <p:nvPr/>
        </p:nvSpPr>
        <p:spPr>
          <a:xfrm>
            <a:off x="2698316" y="1601302"/>
            <a:ext cx="6611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/>
              <a:t>حاسوب بقيمة ١٥٠٠ريال  وخصم  ٧٪</a:t>
            </a:r>
          </a:p>
        </p:txBody>
      </p:sp>
      <p:sp>
        <p:nvSpPr>
          <p:cNvPr id="35" name="تمرير عمودي 3">
            <a:extLst>
              <a:ext uri="{FF2B5EF4-FFF2-40B4-BE49-F238E27FC236}">
                <a16:creationId xmlns:a16="http://schemas.microsoft.com/office/drawing/2014/main" id="{81C9C32F-3C86-B34D-90EB-CD1814AE9D1E}"/>
              </a:ext>
            </a:extLst>
          </p:cNvPr>
          <p:cNvSpPr/>
          <p:nvPr/>
        </p:nvSpPr>
        <p:spPr>
          <a:xfrm>
            <a:off x="669439" y="2467817"/>
            <a:ext cx="5105882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مربع نص 17">
            <a:extLst>
              <a:ext uri="{FF2B5EF4-FFF2-40B4-BE49-F238E27FC236}">
                <a16:creationId xmlns:a16="http://schemas.microsoft.com/office/drawing/2014/main" id="{B7999616-BD67-7445-AA5E-F51CD06FFEC6}"/>
              </a:ext>
            </a:extLst>
          </p:cNvPr>
          <p:cNvSpPr txBox="1"/>
          <p:nvPr/>
        </p:nvSpPr>
        <p:spPr>
          <a:xfrm>
            <a:off x="1290139" y="2896645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١٠٥٠٠</a:t>
            </a:r>
          </a:p>
        </p:txBody>
      </p:sp>
      <p:grpSp>
        <p:nvGrpSpPr>
          <p:cNvPr id="38" name="مجموعة 1">
            <a:extLst>
              <a:ext uri="{FF2B5EF4-FFF2-40B4-BE49-F238E27FC236}">
                <a16:creationId xmlns:a16="http://schemas.microsoft.com/office/drawing/2014/main" id="{BF295FD0-51D3-AD49-837A-E690BCE0F799}"/>
              </a:ext>
            </a:extLst>
          </p:cNvPr>
          <p:cNvGrpSpPr/>
          <p:nvPr/>
        </p:nvGrpSpPr>
        <p:grpSpPr>
          <a:xfrm>
            <a:off x="2987268" y="2891333"/>
            <a:ext cx="1959295" cy="797235"/>
            <a:chOff x="4952299" y="2805903"/>
            <a:chExt cx="1959295" cy="797235"/>
          </a:xfrm>
        </p:grpSpPr>
        <p:grpSp>
          <p:nvGrpSpPr>
            <p:cNvPr id="39" name="مجموعة 9">
              <a:extLst>
                <a:ext uri="{FF2B5EF4-FFF2-40B4-BE49-F238E27FC236}">
                  <a16:creationId xmlns:a16="http://schemas.microsoft.com/office/drawing/2014/main" id="{32DB413E-73A4-7446-93FA-1B4670AEF53E}"/>
                </a:ext>
              </a:extLst>
            </p:cNvPr>
            <p:cNvGrpSpPr/>
            <p:nvPr/>
          </p:nvGrpSpPr>
          <p:grpSpPr>
            <a:xfrm>
              <a:off x="5544912" y="2805903"/>
              <a:ext cx="1366682" cy="797235"/>
              <a:chOff x="5405581" y="4168716"/>
              <a:chExt cx="1366682" cy="797235"/>
            </a:xfrm>
          </p:grpSpPr>
          <p:sp>
            <p:nvSpPr>
              <p:cNvPr id="44" name="مربع نص 10">
                <a:extLst>
                  <a:ext uri="{FF2B5EF4-FFF2-40B4-BE49-F238E27FC236}">
                    <a16:creationId xmlns:a16="http://schemas.microsoft.com/office/drawing/2014/main" id="{0137AA7B-1E23-1A46-BBE9-2FB4D008C0BF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45" name="مربع نص 11">
                <a:extLst>
                  <a:ext uri="{FF2B5EF4-FFF2-40B4-BE49-F238E27FC236}">
                    <a16:creationId xmlns:a16="http://schemas.microsoft.com/office/drawing/2014/main" id="{EC27F693-9026-F04D-82BF-C081975629D0}"/>
                  </a:ext>
                </a:extLst>
              </p:cNvPr>
              <p:cNvSpPr txBox="1"/>
              <p:nvPr/>
            </p:nvSpPr>
            <p:spPr>
              <a:xfrm>
                <a:off x="5872828" y="4504286"/>
                <a:ext cx="89943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١٥٠٠</a:t>
                </a:r>
              </a:p>
            </p:txBody>
          </p:sp>
          <p:cxnSp>
            <p:nvCxnSpPr>
              <p:cNvPr id="46" name="رابط مستقيم 12">
                <a:extLst>
                  <a:ext uri="{FF2B5EF4-FFF2-40B4-BE49-F238E27FC236}">
                    <a16:creationId xmlns:a16="http://schemas.microsoft.com/office/drawing/2014/main" id="{80BD26E5-930C-8748-B4C0-B13BB31A19F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مربع نص 26">
                <a:extLst>
                  <a:ext uri="{FF2B5EF4-FFF2-40B4-BE49-F238E27FC236}">
                    <a16:creationId xmlns:a16="http://schemas.microsoft.com/office/drawing/2014/main" id="{DF1B41D2-EF4E-2F47-AD2F-E331053DAE6E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40" name="مجموعة 27">
              <a:extLst>
                <a:ext uri="{FF2B5EF4-FFF2-40B4-BE49-F238E27FC236}">
                  <a16:creationId xmlns:a16="http://schemas.microsoft.com/office/drawing/2014/main" id="{9722C76A-FBC0-EF4B-8B38-867438493AB3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41" name="مربع نص 28">
                <a:extLst>
                  <a:ext uri="{FF2B5EF4-FFF2-40B4-BE49-F238E27FC236}">
                    <a16:creationId xmlns:a16="http://schemas.microsoft.com/office/drawing/2014/main" id="{67AAD77F-4EDC-244F-8F25-4A747C99D226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</a:t>
                </a:r>
              </a:p>
            </p:txBody>
          </p:sp>
          <p:sp>
            <p:nvSpPr>
              <p:cNvPr id="42" name="مربع نص 29">
                <a:extLst>
                  <a:ext uri="{FF2B5EF4-FFF2-40B4-BE49-F238E27FC236}">
                    <a16:creationId xmlns:a16="http://schemas.microsoft.com/office/drawing/2014/main" id="{69A622A0-E8B6-9F47-BD3E-4E50A982DEC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3" name="رابط مستقيم 30">
                <a:extLst>
                  <a:ext uri="{FF2B5EF4-FFF2-40B4-BE49-F238E27FC236}">
                    <a16:creationId xmlns:a16="http://schemas.microsoft.com/office/drawing/2014/main" id="{22415035-B937-7643-A8E2-F8D68ACCD38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سهم مخطط إلى اليمين 7">
            <a:extLst>
              <a:ext uri="{FF2B5EF4-FFF2-40B4-BE49-F238E27FC236}">
                <a16:creationId xmlns:a16="http://schemas.microsoft.com/office/drawing/2014/main" id="{98F2C83E-7168-774C-8124-A2C7F1070FD6}"/>
              </a:ext>
            </a:extLst>
          </p:cNvPr>
          <p:cNvSpPr/>
          <p:nvPr/>
        </p:nvSpPr>
        <p:spPr>
          <a:xfrm rot="9694707">
            <a:off x="3696453" y="316194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سهم مخطط إلى اليمين 33">
            <a:extLst>
              <a:ext uri="{FF2B5EF4-FFF2-40B4-BE49-F238E27FC236}">
                <a16:creationId xmlns:a16="http://schemas.microsoft.com/office/drawing/2014/main" id="{F8ADB74C-2125-7948-B271-A3E27273A446}"/>
              </a:ext>
            </a:extLst>
          </p:cNvPr>
          <p:cNvSpPr/>
          <p:nvPr/>
        </p:nvSpPr>
        <p:spPr>
          <a:xfrm rot="12376438">
            <a:off x="3633920" y="316495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سهم مخطط إلى اليمين 36">
            <a:extLst>
              <a:ext uri="{FF2B5EF4-FFF2-40B4-BE49-F238E27FC236}">
                <a16:creationId xmlns:a16="http://schemas.microsoft.com/office/drawing/2014/main" id="{83B7D1A2-800D-6045-9C50-D10C4BA07ABE}"/>
              </a:ext>
            </a:extLst>
          </p:cNvPr>
          <p:cNvSpPr/>
          <p:nvPr/>
        </p:nvSpPr>
        <p:spPr>
          <a:xfrm rot="10800000">
            <a:off x="2502003" y="302083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سهم مخطط إلى اليمين 37">
            <a:extLst>
              <a:ext uri="{FF2B5EF4-FFF2-40B4-BE49-F238E27FC236}">
                <a16:creationId xmlns:a16="http://schemas.microsoft.com/office/drawing/2014/main" id="{C73CA903-992D-C042-BE41-69071D8F1109}"/>
              </a:ext>
            </a:extLst>
          </p:cNvPr>
          <p:cNvSpPr/>
          <p:nvPr/>
        </p:nvSpPr>
        <p:spPr>
          <a:xfrm rot="10800000">
            <a:off x="2502002" y="334323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38">
            <a:extLst>
              <a:ext uri="{FF2B5EF4-FFF2-40B4-BE49-F238E27FC236}">
                <a16:creationId xmlns:a16="http://schemas.microsoft.com/office/drawing/2014/main" id="{9775DCE8-9ABC-0C46-9B6D-F636F5B258B9}"/>
              </a:ext>
            </a:extLst>
          </p:cNvPr>
          <p:cNvSpPr txBox="1"/>
          <p:nvPr/>
        </p:nvSpPr>
        <p:spPr>
          <a:xfrm>
            <a:off x="1282359" y="322706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53" name="مربع نص 39">
            <a:extLst>
              <a:ext uri="{FF2B5EF4-FFF2-40B4-BE49-F238E27FC236}">
                <a16:creationId xmlns:a16="http://schemas.microsoft.com/office/drawing/2014/main" id="{69D4072F-5A77-6040-98C2-B528152ABB1F}"/>
              </a:ext>
            </a:extLst>
          </p:cNvPr>
          <p:cNvSpPr txBox="1"/>
          <p:nvPr/>
        </p:nvSpPr>
        <p:spPr>
          <a:xfrm>
            <a:off x="2254363" y="3940214"/>
            <a:ext cx="24988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١٠٥٠٠</a:t>
            </a:r>
          </a:p>
        </p:txBody>
      </p:sp>
      <p:sp>
        <p:nvSpPr>
          <p:cNvPr id="54" name="مربع نص 40">
            <a:extLst>
              <a:ext uri="{FF2B5EF4-FFF2-40B4-BE49-F238E27FC236}">
                <a16:creationId xmlns:a16="http://schemas.microsoft.com/office/drawing/2014/main" id="{54F74472-2163-584E-BCCF-CD4B8ED19B82}"/>
              </a:ext>
            </a:extLst>
          </p:cNvPr>
          <p:cNvSpPr txBox="1"/>
          <p:nvPr/>
        </p:nvSpPr>
        <p:spPr>
          <a:xfrm>
            <a:off x="2732408" y="484086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١٠٥</a:t>
            </a:r>
          </a:p>
        </p:txBody>
      </p:sp>
      <p:cxnSp>
        <p:nvCxnSpPr>
          <p:cNvPr id="55" name="رابط مستقيم 5">
            <a:extLst>
              <a:ext uri="{FF2B5EF4-FFF2-40B4-BE49-F238E27FC236}">
                <a16:creationId xmlns:a16="http://schemas.microsoft.com/office/drawing/2014/main" id="{451E8392-39C7-6542-85B4-5395320415E7}"/>
              </a:ext>
            </a:extLst>
          </p:cNvPr>
          <p:cNvCxnSpPr>
            <a:cxnSpLocks/>
          </p:cNvCxnSpPr>
          <p:nvPr/>
        </p:nvCxnSpPr>
        <p:spPr>
          <a:xfrm flipH="1">
            <a:off x="3867185" y="437803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25">
            <a:extLst>
              <a:ext uri="{FF2B5EF4-FFF2-40B4-BE49-F238E27FC236}">
                <a16:creationId xmlns:a16="http://schemas.microsoft.com/office/drawing/2014/main" id="{38499EBA-E65A-6341-931A-8079C816A1FF}"/>
              </a:ext>
            </a:extLst>
          </p:cNvPr>
          <p:cNvCxnSpPr>
            <a:cxnSpLocks/>
          </p:cNvCxnSpPr>
          <p:nvPr/>
        </p:nvCxnSpPr>
        <p:spPr>
          <a:xfrm flipH="1">
            <a:off x="2837507" y="437803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31">
            <a:extLst>
              <a:ext uri="{FF2B5EF4-FFF2-40B4-BE49-F238E27FC236}">
                <a16:creationId xmlns:a16="http://schemas.microsoft.com/office/drawing/2014/main" id="{C448E05D-03CE-4C4E-9C77-9BBC877B9889}"/>
              </a:ext>
            </a:extLst>
          </p:cNvPr>
          <p:cNvSpPr txBox="1"/>
          <p:nvPr/>
        </p:nvSpPr>
        <p:spPr>
          <a:xfrm>
            <a:off x="3851322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8" name="مربع نص 32">
            <a:extLst>
              <a:ext uri="{FF2B5EF4-FFF2-40B4-BE49-F238E27FC236}">
                <a16:creationId xmlns:a16="http://schemas.microsoft.com/office/drawing/2014/main" id="{A2BB86BE-856A-7D46-B058-7D98DEB695F0}"/>
              </a:ext>
            </a:extLst>
          </p:cNvPr>
          <p:cNvSpPr txBox="1"/>
          <p:nvPr/>
        </p:nvSpPr>
        <p:spPr>
          <a:xfrm>
            <a:off x="2748624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9" name="رابط مستقيم 8">
            <a:extLst>
              <a:ext uri="{FF2B5EF4-FFF2-40B4-BE49-F238E27FC236}">
                <a16:creationId xmlns:a16="http://schemas.microsoft.com/office/drawing/2014/main" id="{7F280788-BAB4-5A41-B4C0-3F71953EB61E}"/>
              </a:ext>
            </a:extLst>
          </p:cNvPr>
          <p:cNvCxnSpPr>
            <a:cxnSpLocks/>
          </p:cNvCxnSpPr>
          <p:nvPr/>
        </p:nvCxnSpPr>
        <p:spPr>
          <a:xfrm flipH="1">
            <a:off x="4259860" y="408390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34">
            <a:extLst>
              <a:ext uri="{FF2B5EF4-FFF2-40B4-BE49-F238E27FC236}">
                <a16:creationId xmlns:a16="http://schemas.microsoft.com/office/drawing/2014/main" id="{9C77FE6B-2EDF-4B47-B68E-5C6706A6E869}"/>
              </a:ext>
            </a:extLst>
          </p:cNvPr>
          <p:cNvCxnSpPr>
            <a:cxnSpLocks/>
          </p:cNvCxnSpPr>
          <p:nvPr/>
        </p:nvCxnSpPr>
        <p:spPr>
          <a:xfrm flipH="1">
            <a:off x="4104623" y="449463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19">
            <a:extLst>
              <a:ext uri="{FF2B5EF4-FFF2-40B4-BE49-F238E27FC236}">
                <a16:creationId xmlns:a16="http://schemas.microsoft.com/office/drawing/2014/main" id="{2F3EDF2A-49B0-AA4A-80E8-5A13AB0033B9}"/>
              </a:ext>
            </a:extLst>
          </p:cNvPr>
          <p:cNvSpPr txBox="1"/>
          <p:nvPr/>
        </p:nvSpPr>
        <p:spPr>
          <a:xfrm>
            <a:off x="2254362" y="2498184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65" name="مربع نص 43">
            <a:extLst>
              <a:ext uri="{FF2B5EF4-FFF2-40B4-BE49-F238E27FC236}">
                <a16:creationId xmlns:a16="http://schemas.microsoft.com/office/drawing/2014/main" id="{1F52E743-13A2-BF49-B273-E756345075D8}"/>
              </a:ext>
            </a:extLst>
          </p:cNvPr>
          <p:cNvSpPr txBox="1"/>
          <p:nvPr/>
        </p:nvSpPr>
        <p:spPr>
          <a:xfrm>
            <a:off x="3228890" y="529031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66" name="مربع نص 44">
            <a:extLst>
              <a:ext uri="{FF2B5EF4-FFF2-40B4-BE49-F238E27FC236}">
                <a16:creationId xmlns:a16="http://schemas.microsoft.com/office/drawing/2014/main" id="{A40A0B03-8303-C443-8720-58A82777E1D7}"/>
              </a:ext>
            </a:extLst>
          </p:cNvPr>
          <p:cNvSpPr txBox="1"/>
          <p:nvPr/>
        </p:nvSpPr>
        <p:spPr>
          <a:xfrm>
            <a:off x="1181259" y="5290315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١٥٠٠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١٠٥</a:t>
            </a:r>
          </a:p>
        </p:txBody>
      </p:sp>
      <p:sp>
        <p:nvSpPr>
          <p:cNvPr id="67" name="مربع نص 45">
            <a:extLst>
              <a:ext uri="{FF2B5EF4-FFF2-40B4-BE49-F238E27FC236}">
                <a16:creationId xmlns:a16="http://schemas.microsoft.com/office/drawing/2014/main" id="{83273A86-3FB5-5F45-AB92-C4DDCCD3BEAA}"/>
              </a:ext>
            </a:extLst>
          </p:cNvPr>
          <p:cNvSpPr txBox="1"/>
          <p:nvPr/>
        </p:nvSpPr>
        <p:spPr>
          <a:xfrm>
            <a:off x="1537258" y="5860121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١٣٩٥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9C1018-0021-7424-3D5A-85C06016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62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35" grpId="0" animBg="1"/>
      <p:bldP spid="3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7" grpId="0"/>
      <p:bldP spid="58" grpId="0"/>
      <p:bldP spid="61" grpId="0"/>
      <p:bldP spid="61" grpId="1"/>
      <p:bldP spid="61" grpId="2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6A716721-F96B-6B41-AA1C-077E333D9C99}"/>
              </a:ext>
            </a:extLst>
          </p:cNvPr>
          <p:cNvSpPr/>
          <p:nvPr/>
        </p:nvSpPr>
        <p:spPr>
          <a:xfrm>
            <a:off x="2463085" y="1272633"/>
            <a:ext cx="7081770" cy="1010655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CDE00976-AEBC-3D4C-A41E-2D8B2C50CB1D}"/>
              </a:ext>
            </a:extLst>
          </p:cNvPr>
          <p:cNvGrpSpPr/>
          <p:nvPr/>
        </p:nvGrpSpPr>
        <p:grpSpPr>
          <a:xfrm>
            <a:off x="6635076" y="2748119"/>
            <a:ext cx="4608000" cy="3414663"/>
            <a:chOff x="4860032" y="2390601"/>
            <a:chExt cx="3853140" cy="3414663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3" name="تمرير عمودي 3">
              <a:extLst>
                <a:ext uri="{FF2B5EF4-FFF2-40B4-BE49-F238E27FC236}">
                  <a16:creationId xmlns:a16="http://schemas.microsoft.com/office/drawing/2014/main" id="{886D9BD9-AD8B-784C-974D-616F405960AA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grp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مربع نص 19">
              <a:extLst>
                <a:ext uri="{FF2B5EF4-FFF2-40B4-BE49-F238E27FC236}">
                  <a16:creationId xmlns:a16="http://schemas.microsoft.com/office/drawing/2014/main" id="{00E01792-8A00-CA43-868A-3986B4066B23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36000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الطريقة الأولى</a:t>
              </a:r>
            </a:p>
          </p:txBody>
        </p:sp>
      </p:grpSp>
      <p:sp>
        <p:nvSpPr>
          <p:cNvPr id="21" name="مربع نص 33">
            <a:extLst>
              <a:ext uri="{FF2B5EF4-FFF2-40B4-BE49-F238E27FC236}">
                <a16:creationId xmlns:a16="http://schemas.microsoft.com/office/drawing/2014/main" id="{572A7D32-A39F-4447-BA2F-0CB97F31E1B0}"/>
              </a:ext>
            </a:extLst>
          </p:cNvPr>
          <p:cNvSpPr txBox="1"/>
          <p:nvPr/>
        </p:nvSpPr>
        <p:spPr>
          <a:xfrm>
            <a:off x="8659967" y="3383884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=</a:t>
            </a:r>
          </a:p>
        </p:txBody>
      </p:sp>
      <p:grpSp>
        <p:nvGrpSpPr>
          <p:cNvPr id="28" name="مجموعة 36">
            <a:extLst>
              <a:ext uri="{FF2B5EF4-FFF2-40B4-BE49-F238E27FC236}">
                <a16:creationId xmlns:a16="http://schemas.microsoft.com/office/drawing/2014/main" id="{0AD834F4-DAF4-AF4C-BE87-E9C530CA549D}"/>
              </a:ext>
            </a:extLst>
          </p:cNvPr>
          <p:cNvGrpSpPr/>
          <p:nvPr/>
        </p:nvGrpSpPr>
        <p:grpSpPr>
          <a:xfrm>
            <a:off x="6908074" y="3268510"/>
            <a:ext cx="2102746" cy="746625"/>
            <a:chOff x="2095262" y="5948718"/>
            <a:chExt cx="2102746" cy="746625"/>
          </a:xfrm>
        </p:grpSpPr>
        <p:sp>
          <p:nvSpPr>
            <p:cNvPr id="23" name="مربع نص 37">
              <a:extLst>
                <a:ext uri="{FF2B5EF4-FFF2-40B4-BE49-F238E27FC236}">
                  <a16:creationId xmlns:a16="http://schemas.microsoft.com/office/drawing/2014/main" id="{930223F5-45A4-C842-8F51-F787ECB67E04}"/>
                </a:ext>
              </a:extLst>
            </p:cNvPr>
            <p:cNvSpPr txBox="1"/>
            <p:nvPr/>
          </p:nvSpPr>
          <p:spPr>
            <a:xfrm>
              <a:off x="2095262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×  ١٢</a:t>
              </a:r>
            </a:p>
          </p:txBody>
        </p:sp>
        <p:grpSp>
          <p:nvGrpSpPr>
            <p:cNvPr id="24" name="مجموعة 38">
              <a:extLst>
                <a:ext uri="{FF2B5EF4-FFF2-40B4-BE49-F238E27FC236}">
                  <a16:creationId xmlns:a16="http://schemas.microsoft.com/office/drawing/2014/main" id="{5D944E96-29F1-D34F-BC41-1EC91D710263}"/>
                </a:ext>
              </a:extLst>
            </p:cNvPr>
            <p:cNvGrpSpPr/>
            <p:nvPr/>
          </p:nvGrpSpPr>
          <p:grpSpPr>
            <a:xfrm>
              <a:off x="3270001" y="5948718"/>
              <a:ext cx="928007" cy="746625"/>
              <a:chOff x="5694804" y="4207294"/>
              <a:chExt cx="928007" cy="746625"/>
            </a:xfrm>
          </p:grpSpPr>
          <p:sp>
            <p:nvSpPr>
              <p:cNvPr id="25" name="مربع نص 39">
                <a:extLst>
                  <a:ext uri="{FF2B5EF4-FFF2-40B4-BE49-F238E27FC236}">
                    <a16:creationId xmlns:a16="http://schemas.microsoft.com/office/drawing/2014/main" id="{A3033A71-3BF0-E24B-A5E2-FADD0B0FAFF7}"/>
                  </a:ext>
                </a:extLst>
              </p:cNvPr>
              <p:cNvSpPr txBox="1"/>
              <p:nvPr/>
            </p:nvSpPr>
            <p:spPr>
              <a:xfrm>
                <a:off x="5694804" y="4207294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sp>
            <p:nvSpPr>
              <p:cNvPr id="26" name="مربع نص 40">
                <a:extLst>
                  <a:ext uri="{FF2B5EF4-FFF2-40B4-BE49-F238E27FC236}">
                    <a16:creationId xmlns:a16="http://schemas.microsoft.com/office/drawing/2014/main" id="{6E502917-D526-D14E-957D-058787B9B6D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41">
                <a:extLst>
                  <a:ext uri="{FF2B5EF4-FFF2-40B4-BE49-F238E27FC236}">
                    <a16:creationId xmlns:a16="http://schemas.microsoft.com/office/drawing/2014/main" id="{C52117B5-E914-FF48-B749-4998A5B32E01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CCA0D809-BBED-B34F-9636-48B18DB9684D}"/>
              </a:ext>
            </a:extLst>
          </p:cNvPr>
          <p:cNvSpPr txBox="1"/>
          <p:nvPr/>
        </p:nvSpPr>
        <p:spPr>
          <a:xfrm>
            <a:off x="7350595" y="3993785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=  ٧.٢ ريالا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46833C1E-0EAD-6641-95B4-8E5DD5BF1288}"/>
              </a:ext>
            </a:extLst>
          </p:cNvPr>
          <p:cNvSpPr txBox="1"/>
          <p:nvPr/>
        </p:nvSpPr>
        <p:spPr>
          <a:xfrm>
            <a:off x="8970219" y="489259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18758309-EEA3-5C4F-BD8C-E1ED4AF0FBD5}"/>
              </a:ext>
            </a:extLst>
          </p:cNvPr>
          <p:cNvSpPr txBox="1"/>
          <p:nvPr/>
        </p:nvSpPr>
        <p:spPr>
          <a:xfrm>
            <a:off x="6922588" y="4892594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١٢</a:t>
            </a:r>
            <a:r>
              <a:rPr lang="ar-SA" sz="2400" b="1" dirty="0"/>
              <a:t> </a:t>
            </a:r>
            <a:r>
              <a:rPr lang="en-US" sz="2400" b="1" dirty="0"/>
              <a:t>+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C00000"/>
                </a:solidFill>
              </a:rPr>
              <a:t>٧.٢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EF176CE5-0FB2-CD43-B07B-50C3CE045D6B}"/>
              </a:ext>
            </a:extLst>
          </p:cNvPr>
          <p:cNvSpPr txBox="1"/>
          <p:nvPr/>
        </p:nvSpPr>
        <p:spPr>
          <a:xfrm>
            <a:off x="7278587" y="5462400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١٩.٢ ريالا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6F54AD-E8A4-B643-8D13-A691CECE292B}"/>
              </a:ext>
            </a:extLst>
          </p:cNvPr>
          <p:cNvSpPr txBox="1"/>
          <p:nvPr/>
        </p:nvSpPr>
        <p:spPr>
          <a:xfrm>
            <a:off x="2698316" y="1601302"/>
            <a:ext cx="6611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/>
              <a:t>قلم بقيمة ١٢.٢٥ريال  وزيادة  ٦٠٪</a:t>
            </a:r>
          </a:p>
        </p:txBody>
      </p:sp>
      <p:sp>
        <p:nvSpPr>
          <p:cNvPr id="29" name="تمرير عمودي 3">
            <a:extLst>
              <a:ext uri="{FF2B5EF4-FFF2-40B4-BE49-F238E27FC236}">
                <a16:creationId xmlns:a16="http://schemas.microsoft.com/office/drawing/2014/main" id="{460C0D42-CADF-2549-B69E-F40BF493E9C3}"/>
              </a:ext>
            </a:extLst>
          </p:cNvPr>
          <p:cNvSpPr/>
          <p:nvPr/>
        </p:nvSpPr>
        <p:spPr>
          <a:xfrm>
            <a:off x="669439" y="2467817"/>
            <a:ext cx="5105882" cy="3885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مربع نص 17">
            <a:extLst>
              <a:ext uri="{FF2B5EF4-FFF2-40B4-BE49-F238E27FC236}">
                <a16:creationId xmlns:a16="http://schemas.microsoft.com/office/drawing/2014/main" id="{F7F0BCE4-01A0-4941-BE48-C10F690688F5}"/>
              </a:ext>
            </a:extLst>
          </p:cNvPr>
          <p:cNvSpPr txBox="1"/>
          <p:nvPr/>
        </p:nvSpPr>
        <p:spPr>
          <a:xfrm>
            <a:off x="1290139" y="2896645"/>
            <a:ext cx="1143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٧٢٠</a:t>
            </a:r>
          </a:p>
        </p:txBody>
      </p:sp>
      <p:grpSp>
        <p:nvGrpSpPr>
          <p:cNvPr id="33" name="مجموعة 1">
            <a:extLst>
              <a:ext uri="{FF2B5EF4-FFF2-40B4-BE49-F238E27FC236}">
                <a16:creationId xmlns:a16="http://schemas.microsoft.com/office/drawing/2014/main" id="{1DA63EB0-8B48-9B45-A743-CB5D3C6E26BA}"/>
              </a:ext>
            </a:extLst>
          </p:cNvPr>
          <p:cNvGrpSpPr/>
          <p:nvPr/>
        </p:nvGrpSpPr>
        <p:grpSpPr>
          <a:xfrm>
            <a:off x="2987268" y="2891333"/>
            <a:ext cx="1959295" cy="797235"/>
            <a:chOff x="4952299" y="2805903"/>
            <a:chExt cx="1959295" cy="797235"/>
          </a:xfrm>
        </p:grpSpPr>
        <p:grpSp>
          <p:nvGrpSpPr>
            <p:cNvPr id="35" name="مجموعة 9">
              <a:extLst>
                <a:ext uri="{FF2B5EF4-FFF2-40B4-BE49-F238E27FC236}">
                  <a16:creationId xmlns:a16="http://schemas.microsoft.com/office/drawing/2014/main" id="{8F05958D-FCE5-2146-9232-E776BDBDAABA}"/>
                </a:ext>
              </a:extLst>
            </p:cNvPr>
            <p:cNvGrpSpPr/>
            <p:nvPr/>
          </p:nvGrpSpPr>
          <p:grpSpPr>
            <a:xfrm>
              <a:off x="5544912" y="2805903"/>
              <a:ext cx="1366682" cy="797235"/>
              <a:chOff x="5405581" y="4168716"/>
              <a:chExt cx="1366682" cy="797235"/>
            </a:xfrm>
          </p:grpSpPr>
          <p:sp>
            <p:nvSpPr>
              <p:cNvPr id="41" name="مربع نص 10">
                <a:extLst>
                  <a:ext uri="{FF2B5EF4-FFF2-40B4-BE49-F238E27FC236}">
                    <a16:creationId xmlns:a16="http://schemas.microsoft.com/office/drawing/2014/main" id="{54BDD730-F24D-254A-A689-9538DDCF21FA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42" name="مربع نص 11">
                <a:extLst>
                  <a:ext uri="{FF2B5EF4-FFF2-40B4-BE49-F238E27FC236}">
                    <a16:creationId xmlns:a16="http://schemas.microsoft.com/office/drawing/2014/main" id="{D6635FDB-F2A1-CA4B-A8EE-3F1226922130}"/>
                  </a:ext>
                </a:extLst>
              </p:cNvPr>
              <p:cNvSpPr txBox="1"/>
              <p:nvPr/>
            </p:nvSpPr>
            <p:spPr>
              <a:xfrm>
                <a:off x="5872828" y="4504286"/>
                <a:ext cx="89943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١٢</a:t>
                </a:r>
              </a:p>
            </p:txBody>
          </p:sp>
          <p:cxnSp>
            <p:nvCxnSpPr>
              <p:cNvPr id="43" name="رابط مستقيم 12">
                <a:extLst>
                  <a:ext uri="{FF2B5EF4-FFF2-40B4-BE49-F238E27FC236}">
                    <a16:creationId xmlns:a16="http://schemas.microsoft.com/office/drawing/2014/main" id="{43CEE0CB-DAAA-154F-A660-3F90A2FB2C2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مربع نص 26">
                <a:extLst>
                  <a:ext uri="{FF2B5EF4-FFF2-40B4-BE49-F238E27FC236}">
                    <a16:creationId xmlns:a16="http://schemas.microsoft.com/office/drawing/2014/main" id="{542B911E-A246-C543-9798-CC7A67C92101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37" name="مجموعة 27">
              <a:extLst>
                <a:ext uri="{FF2B5EF4-FFF2-40B4-BE49-F238E27FC236}">
                  <a16:creationId xmlns:a16="http://schemas.microsoft.com/office/drawing/2014/main" id="{069AA8FD-D02C-2C4E-87B4-5176AD2820A2}"/>
                </a:ext>
              </a:extLst>
            </p:cNvPr>
            <p:cNvGrpSpPr/>
            <p:nvPr/>
          </p:nvGrpSpPr>
          <p:grpSpPr>
            <a:xfrm>
              <a:off x="4952299" y="2853606"/>
              <a:ext cx="771829" cy="749532"/>
              <a:chOff x="5821080" y="4216419"/>
              <a:chExt cx="771829" cy="749532"/>
            </a:xfrm>
          </p:grpSpPr>
          <p:sp>
            <p:nvSpPr>
              <p:cNvPr id="38" name="مربع نص 28">
                <a:extLst>
                  <a:ext uri="{FF2B5EF4-FFF2-40B4-BE49-F238E27FC236}">
                    <a16:creationId xmlns:a16="http://schemas.microsoft.com/office/drawing/2014/main" id="{BECE8E3B-7C6A-EB4C-8D5B-B66FE05A279E}"/>
                  </a:ext>
                </a:extLst>
              </p:cNvPr>
              <p:cNvSpPr txBox="1"/>
              <p:nvPr/>
            </p:nvSpPr>
            <p:spPr>
              <a:xfrm>
                <a:off x="5821080" y="4216419"/>
                <a:ext cx="6980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sp>
            <p:nvSpPr>
              <p:cNvPr id="39" name="مربع نص 29">
                <a:extLst>
                  <a:ext uri="{FF2B5EF4-FFF2-40B4-BE49-F238E27FC236}">
                    <a16:creationId xmlns:a16="http://schemas.microsoft.com/office/drawing/2014/main" id="{4B08E00A-33B2-F447-9E05-380B0EC7B7E3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0" name="رابط مستقيم 30">
                <a:extLst>
                  <a:ext uri="{FF2B5EF4-FFF2-40B4-BE49-F238E27FC236}">
                    <a16:creationId xmlns:a16="http://schemas.microsoft.com/office/drawing/2014/main" id="{7ADA2D89-B3A6-E746-8981-FED63F67204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سهم مخطط إلى اليمين 7">
            <a:extLst>
              <a:ext uri="{FF2B5EF4-FFF2-40B4-BE49-F238E27FC236}">
                <a16:creationId xmlns:a16="http://schemas.microsoft.com/office/drawing/2014/main" id="{1885C367-3D85-7840-85E1-82802CB0B0F2}"/>
              </a:ext>
            </a:extLst>
          </p:cNvPr>
          <p:cNvSpPr/>
          <p:nvPr/>
        </p:nvSpPr>
        <p:spPr>
          <a:xfrm rot="9694707">
            <a:off x="3696453" y="316194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سهم مخطط إلى اليمين 33">
            <a:extLst>
              <a:ext uri="{FF2B5EF4-FFF2-40B4-BE49-F238E27FC236}">
                <a16:creationId xmlns:a16="http://schemas.microsoft.com/office/drawing/2014/main" id="{EEE5A3F6-FBB9-7D42-BB3E-738FCE846DE8}"/>
              </a:ext>
            </a:extLst>
          </p:cNvPr>
          <p:cNvSpPr/>
          <p:nvPr/>
        </p:nvSpPr>
        <p:spPr>
          <a:xfrm rot="12376438">
            <a:off x="3633920" y="316495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سهم مخطط إلى اليمين 36">
            <a:extLst>
              <a:ext uri="{FF2B5EF4-FFF2-40B4-BE49-F238E27FC236}">
                <a16:creationId xmlns:a16="http://schemas.microsoft.com/office/drawing/2014/main" id="{82F0732C-C00C-4445-9213-9B109B39B4A8}"/>
              </a:ext>
            </a:extLst>
          </p:cNvPr>
          <p:cNvSpPr/>
          <p:nvPr/>
        </p:nvSpPr>
        <p:spPr>
          <a:xfrm rot="10800000">
            <a:off x="2502003" y="302083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سهم مخطط إلى اليمين 37">
            <a:extLst>
              <a:ext uri="{FF2B5EF4-FFF2-40B4-BE49-F238E27FC236}">
                <a16:creationId xmlns:a16="http://schemas.microsoft.com/office/drawing/2014/main" id="{9B4C182A-7DE5-D248-8CAB-636EF1AA2516}"/>
              </a:ext>
            </a:extLst>
          </p:cNvPr>
          <p:cNvSpPr/>
          <p:nvPr/>
        </p:nvSpPr>
        <p:spPr>
          <a:xfrm rot="10800000">
            <a:off x="2502002" y="334323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38">
            <a:extLst>
              <a:ext uri="{FF2B5EF4-FFF2-40B4-BE49-F238E27FC236}">
                <a16:creationId xmlns:a16="http://schemas.microsoft.com/office/drawing/2014/main" id="{812D8F2D-4602-F64E-888C-3C2913CAE720}"/>
              </a:ext>
            </a:extLst>
          </p:cNvPr>
          <p:cNvSpPr txBox="1"/>
          <p:nvPr/>
        </p:nvSpPr>
        <p:spPr>
          <a:xfrm>
            <a:off x="1282359" y="322706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50" name="مربع نص 39">
            <a:extLst>
              <a:ext uri="{FF2B5EF4-FFF2-40B4-BE49-F238E27FC236}">
                <a16:creationId xmlns:a16="http://schemas.microsoft.com/office/drawing/2014/main" id="{F924D027-EC79-5B45-A5F9-1568D0AA8F49}"/>
              </a:ext>
            </a:extLst>
          </p:cNvPr>
          <p:cNvSpPr txBox="1"/>
          <p:nvPr/>
        </p:nvSpPr>
        <p:spPr>
          <a:xfrm>
            <a:off x="2254363" y="3940214"/>
            <a:ext cx="24988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٧٢٠</a:t>
            </a:r>
          </a:p>
        </p:txBody>
      </p:sp>
      <p:sp>
        <p:nvSpPr>
          <p:cNvPr id="51" name="مربع نص 40">
            <a:extLst>
              <a:ext uri="{FF2B5EF4-FFF2-40B4-BE49-F238E27FC236}">
                <a16:creationId xmlns:a16="http://schemas.microsoft.com/office/drawing/2014/main" id="{16C4403A-3C0F-B34D-ADCD-CFBAB7938801}"/>
              </a:ext>
            </a:extLst>
          </p:cNvPr>
          <p:cNvSpPr txBox="1"/>
          <p:nvPr/>
        </p:nvSpPr>
        <p:spPr>
          <a:xfrm>
            <a:off x="2732408" y="484086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٧.٢</a:t>
            </a:r>
          </a:p>
        </p:txBody>
      </p:sp>
      <p:cxnSp>
        <p:nvCxnSpPr>
          <p:cNvPr id="52" name="رابط مستقيم 5">
            <a:extLst>
              <a:ext uri="{FF2B5EF4-FFF2-40B4-BE49-F238E27FC236}">
                <a16:creationId xmlns:a16="http://schemas.microsoft.com/office/drawing/2014/main" id="{B27F2862-8D29-544C-9B82-090ABB924916}"/>
              </a:ext>
            </a:extLst>
          </p:cNvPr>
          <p:cNvCxnSpPr>
            <a:cxnSpLocks/>
          </p:cNvCxnSpPr>
          <p:nvPr/>
        </p:nvCxnSpPr>
        <p:spPr>
          <a:xfrm flipH="1">
            <a:off x="3867185" y="437803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25">
            <a:extLst>
              <a:ext uri="{FF2B5EF4-FFF2-40B4-BE49-F238E27FC236}">
                <a16:creationId xmlns:a16="http://schemas.microsoft.com/office/drawing/2014/main" id="{833232BC-32FA-6C40-8C1E-962F321CC39B}"/>
              </a:ext>
            </a:extLst>
          </p:cNvPr>
          <p:cNvCxnSpPr>
            <a:cxnSpLocks/>
          </p:cNvCxnSpPr>
          <p:nvPr/>
        </p:nvCxnSpPr>
        <p:spPr>
          <a:xfrm flipH="1">
            <a:off x="2837507" y="437803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31">
            <a:extLst>
              <a:ext uri="{FF2B5EF4-FFF2-40B4-BE49-F238E27FC236}">
                <a16:creationId xmlns:a16="http://schemas.microsoft.com/office/drawing/2014/main" id="{10C68907-F141-AD48-8B75-5ED3D09227B6}"/>
              </a:ext>
            </a:extLst>
          </p:cNvPr>
          <p:cNvSpPr txBox="1"/>
          <p:nvPr/>
        </p:nvSpPr>
        <p:spPr>
          <a:xfrm>
            <a:off x="3851322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5" name="مربع نص 32">
            <a:extLst>
              <a:ext uri="{FF2B5EF4-FFF2-40B4-BE49-F238E27FC236}">
                <a16:creationId xmlns:a16="http://schemas.microsoft.com/office/drawing/2014/main" id="{309EE61A-1437-264C-8E63-0CE0D7C8CD73}"/>
              </a:ext>
            </a:extLst>
          </p:cNvPr>
          <p:cNvSpPr txBox="1"/>
          <p:nvPr/>
        </p:nvSpPr>
        <p:spPr>
          <a:xfrm>
            <a:off x="2748624" y="436468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6" name="رابط مستقيم 8">
            <a:extLst>
              <a:ext uri="{FF2B5EF4-FFF2-40B4-BE49-F238E27FC236}">
                <a16:creationId xmlns:a16="http://schemas.microsoft.com/office/drawing/2014/main" id="{2D2A4B93-55DD-144F-B70C-309AD4D7CA8F}"/>
              </a:ext>
            </a:extLst>
          </p:cNvPr>
          <p:cNvCxnSpPr>
            <a:cxnSpLocks/>
          </p:cNvCxnSpPr>
          <p:nvPr/>
        </p:nvCxnSpPr>
        <p:spPr>
          <a:xfrm flipH="1">
            <a:off x="4259860" y="408390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34">
            <a:extLst>
              <a:ext uri="{FF2B5EF4-FFF2-40B4-BE49-F238E27FC236}">
                <a16:creationId xmlns:a16="http://schemas.microsoft.com/office/drawing/2014/main" id="{2C3E3E63-CD27-CC4F-80CB-D3C4F5EBBD2A}"/>
              </a:ext>
            </a:extLst>
          </p:cNvPr>
          <p:cNvCxnSpPr>
            <a:cxnSpLocks/>
          </p:cNvCxnSpPr>
          <p:nvPr/>
        </p:nvCxnSpPr>
        <p:spPr>
          <a:xfrm flipH="1">
            <a:off x="4104623" y="449463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19">
            <a:extLst>
              <a:ext uri="{FF2B5EF4-FFF2-40B4-BE49-F238E27FC236}">
                <a16:creationId xmlns:a16="http://schemas.microsoft.com/office/drawing/2014/main" id="{25AD91CF-9157-D94F-8716-4BE58205ECDC}"/>
              </a:ext>
            </a:extLst>
          </p:cNvPr>
          <p:cNvSpPr txBox="1"/>
          <p:nvPr/>
        </p:nvSpPr>
        <p:spPr>
          <a:xfrm>
            <a:off x="2254362" y="2498184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الطريقة الثانية</a:t>
            </a:r>
          </a:p>
        </p:txBody>
      </p:sp>
      <p:sp>
        <p:nvSpPr>
          <p:cNvPr id="62" name="مربع نص 43">
            <a:extLst>
              <a:ext uri="{FF2B5EF4-FFF2-40B4-BE49-F238E27FC236}">
                <a16:creationId xmlns:a16="http://schemas.microsoft.com/office/drawing/2014/main" id="{D00C9514-1C58-C24D-83EE-C5D75004BD1F}"/>
              </a:ext>
            </a:extLst>
          </p:cNvPr>
          <p:cNvSpPr txBox="1"/>
          <p:nvPr/>
        </p:nvSpPr>
        <p:spPr>
          <a:xfrm>
            <a:off x="3224085" y="524289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63" name="مربع نص 44">
            <a:extLst>
              <a:ext uri="{FF2B5EF4-FFF2-40B4-BE49-F238E27FC236}">
                <a16:creationId xmlns:a16="http://schemas.microsoft.com/office/drawing/2014/main" id="{5F5BF492-1FF8-5344-8262-87E441429897}"/>
              </a:ext>
            </a:extLst>
          </p:cNvPr>
          <p:cNvSpPr txBox="1"/>
          <p:nvPr/>
        </p:nvSpPr>
        <p:spPr>
          <a:xfrm>
            <a:off x="1176454" y="5242891"/>
            <a:ext cx="2173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١٢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٧.٢</a:t>
            </a:r>
          </a:p>
        </p:txBody>
      </p:sp>
      <p:sp>
        <p:nvSpPr>
          <p:cNvPr id="64" name="مربع نص 45">
            <a:extLst>
              <a:ext uri="{FF2B5EF4-FFF2-40B4-BE49-F238E27FC236}">
                <a16:creationId xmlns:a16="http://schemas.microsoft.com/office/drawing/2014/main" id="{6A094107-B591-F546-A6D6-BE3182C523CC}"/>
              </a:ext>
            </a:extLst>
          </p:cNvPr>
          <p:cNvSpPr txBox="1"/>
          <p:nvPr/>
        </p:nvSpPr>
        <p:spPr>
          <a:xfrm>
            <a:off x="1532453" y="5812697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٤.٨ ريالا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C5F5DD-A565-EC7C-9D10-29973508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85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0" grpId="0"/>
      <p:bldP spid="32" grpId="0"/>
      <p:bldP spid="34" grpId="0"/>
      <p:bldP spid="36" grpId="0"/>
      <p:bldP spid="29" grpId="0" animBg="1"/>
      <p:bldP spid="31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4" grpId="0"/>
      <p:bldP spid="55" grpId="0"/>
      <p:bldP spid="58" grpId="0"/>
      <p:bldP spid="58" grpId="1"/>
      <p:bldP spid="58" grpId="2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364" y="-458792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215D2D19-BA87-1A4D-BB6B-0D4679074715}"/>
              </a:ext>
            </a:extLst>
          </p:cNvPr>
          <p:cNvSpPr/>
          <p:nvPr/>
        </p:nvSpPr>
        <p:spPr>
          <a:xfrm>
            <a:off x="1492739" y="701793"/>
            <a:ext cx="9139277" cy="140215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عرضت ساعة نسائية في التخفيضات بخصم نسبته ٢٥٪ . إذا كان سعرها بعد الخصم ٢٣٩.٩٩ ريالا . فكم كان السعر الأصلي للساعة ؟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AC75F946-FA37-D34F-BB8E-4498FE04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73" y="-30272"/>
            <a:ext cx="1807073" cy="5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تمرير عمودي 3">
            <a:extLst>
              <a:ext uri="{FF2B5EF4-FFF2-40B4-BE49-F238E27FC236}">
                <a16:creationId xmlns:a16="http://schemas.microsoft.com/office/drawing/2014/main" id="{9C0F8DAC-A246-D743-A4A9-ACB2E2D6094B}"/>
              </a:ext>
            </a:extLst>
          </p:cNvPr>
          <p:cNvSpPr/>
          <p:nvPr/>
        </p:nvSpPr>
        <p:spPr>
          <a:xfrm>
            <a:off x="3190156" y="2238580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id="{6DAFAA70-454F-464D-A7BC-AE9A3F053114}"/>
              </a:ext>
            </a:extLst>
          </p:cNvPr>
          <p:cNvSpPr txBox="1"/>
          <p:nvPr/>
        </p:nvSpPr>
        <p:spPr>
          <a:xfrm>
            <a:off x="4853738" y="2916939"/>
            <a:ext cx="1259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 ك</a:t>
            </a:r>
          </a:p>
        </p:txBody>
      </p:sp>
      <p:grpSp>
        <p:nvGrpSpPr>
          <p:cNvPr id="42" name="مجموعة 1">
            <a:extLst>
              <a:ext uri="{FF2B5EF4-FFF2-40B4-BE49-F238E27FC236}">
                <a16:creationId xmlns:a16="http://schemas.microsoft.com/office/drawing/2014/main" id="{577E587F-F2A0-6E41-AAC7-60F07A2D787D}"/>
              </a:ext>
            </a:extLst>
          </p:cNvPr>
          <p:cNvGrpSpPr/>
          <p:nvPr/>
        </p:nvGrpSpPr>
        <p:grpSpPr>
          <a:xfrm>
            <a:off x="6718548" y="2911627"/>
            <a:ext cx="1828666" cy="797235"/>
            <a:chOff x="5004048" y="2805903"/>
            <a:chExt cx="1828666" cy="797235"/>
          </a:xfrm>
        </p:grpSpPr>
        <p:grpSp>
          <p:nvGrpSpPr>
            <p:cNvPr id="44" name="مجموعة 9">
              <a:extLst>
                <a:ext uri="{FF2B5EF4-FFF2-40B4-BE49-F238E27FC236}">
                  <a16:creationId xmlns:a16="http://schemas.microsoft.com/office/drawing/2014/main" id="{458F6A97-600B-F740-AADC-434646A121B6}"/>
                </a:ext>
              </a:extLst>
            </p:cNvPr>
            <p:cNvGrpSpPr/>
            <p:nvPr/>
          </p:nvGrpSpPr>
          <p:grpSpPr>
            <a:xfrm>
              <a:off x="5544912" y="2805903"/>
              <a:ext cx="1287802" cy="797235"/>
              <a:chOff x="5405581" y="4168716"/>
              <a:chExt cx="1287802" cy="797235"/>
            </a:xfrm>
          </p:grpSpPr>
          <p:sp>
            <p:nvSpPr>
              <p:cNvPr id="51" name="مربع نص 10">
                <a:extLst>
                  <a:ext uri="{FF2B5EF4-FFF2-40B4-BE49-F238E27FC236}">
                    <a16:creationId xmlns:a16="http://schemas.microsoft.com/office/drawing/2014/main" id="{AC37B9AE-AC9D-6242-950D-25B7344F18B1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٢٤٠</a:t>
                </a:r>
              </a:p>
            </p:txBody>
          </p:sp>
          <p:sp>
            <p:nvSpPr>
              <p:cNvPr id="52" name="مربع نص 11">
                <a:extLst>
                  <a:ext uri="{FF2B5EF4-FFF2-40B4-BE49-F238E27FC236}">
                    <a16:creationId xmlns:a16="http://schemas.microsoft.com/office/drawing/2014/main" id="{D43A5632-1DCF-7644-8DC1-33FBF6DDE7C7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53" name="رابط مستقيم 12">
                <a:extLst>
                  <a:ext uri="{FF2B5EF4-FFF2-40B4-BE49-F238E27FC236}">
                    <a16:creationId xmlns:a16="http://schemas.microsoft.com/office/drawing/2014/main" id="{D2930B0C-E91E-7742-AA33-4354BE02B38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مربع نص 26">
                <a:extLst>
                  <a:ext uri="{FF2B5EF4-FFF2-40B4-BE49-F238E27FC236}">
                    <a16:creationId xmlns:a16="http://schemas.microsoft.com/office/drawing/2014/main" id="{5368E1DB-730E-BB43-A8E9-7797C17B29C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46" name="مجموعة 27">
              <a:extLst>
                <a:ext uri="{FF2B5EF4-FFF2-40B4-BE49-F238E27FC236}">
                  <a16:creationId xmlns:a16="http://schemas.microsoft.com/office/drawing/2014/main" id="{AB349AAB-0C24-B541-A176-CDBA6D9FCB43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47" name="مربع نص 28">
                <a:extLst>
                  <a:ext uri="{FF2B5EF4-FFF2-40B4-BE49-F238E27FC236}">
                    <a16:creationId xmlns:a16="http://schemas.microsoft.com/office/drawing/2014/main" id="{8B8AB072-A9CD-8F4B-AFAD-385B1C36BD59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٧٥</a:t>
                </a:r>
              </a:p>
            </p:txBody>
          </p:sp>
          <p:sp>
            <p:nvSpPr>
              <p:cNvPr id="48" name="مربع نص 29">
                <a:extLst>
                  <a:ext uri="{FF2B5EF4-FFF2-40B4-BE49-F238E27FC236}">
                    <a16:creationId xmlns:a16="http://schemas.microsoft.com/office/drawing/2014/main" id="{27305B49-B28F-8E4F-91EE-D21D310AE28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50" name="رابط مستقيم 30">
                <a:extLst>
                  <a:ext uri="{FF2B5EF4-FFF2-40B4-BE49-F238E27FC236}">
                    <a16:creationId xmlns:a16="http://schemas.microsoft.com/office/drawing/2014/main" id="{1BD59140-462F-1C43-BBE8-EE112153C82F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سهم مخطط إلى اليمين 7">
            <a:extLst>
              <a:ext uri="{FF2B5EF4-FFF2-40B4-BE49-F238E27FC236}">
                <a16:creationId xmlns:a16="http://schemas.microsoft.com/office/drawing/2014/main" id="{61135FD7-29F6-AA4D-A237-41FF77680E56}"/>
              </a:ext>
            </a:extLst>
          </p:cNvPr>
          <p:cNvSpPr/>
          <p:nvPr/>
        </p:nvSpPr>
        <p:spPr>
          <a:xfrm rot="9694707">
            <a:off x="7375984" y="31822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سهم مخطط إلى اليمين 33">
            <a:extLst>
              <a:ext uri="{FF2B5EF4-FFF2-40B4-BE49-F238E27FC236}">
                <a16:creationId xmlns:a16="http://schemas.microsoft.com/office/drawing/2014/main" id="{7D8A911C-D1F0-0F48-B056-2D4600181F0C}"/>
              </a:ext>
            </a:extLst>
          </p:cNvPr>
          <p:cNvSpPr/>
          <p:nvPr/>
        </p:nvSpPr>
        <p:spPr>
          <a:xfrm rot="12376438">
            <a:off x="7313451" y="318525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سهم مخطط إلى اليمين 36">
            <a:extLst>
              <a:ext uri="{FF2B5EF4-FFF2-40B4-BE49-F238E27FC236}">
                <a16:creationId xmlns:a16="http://schemas.microsoft.com/office/drawing/2014/main" id="{32AECF50-888A-C34A-8E47-BA97009C1DFF}"/>
              </a:ext>
            </a:extLst>
          </p:cNvPr>
          <p:cNvSpPr/>
          <p:nvPr/>
        </p:nvSpPr>
        <p:spPr>
          <a:xfrm rot="10800000">
            <a:off x="6181534" y="30411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سهم مخطط إلى اليمين 37">
            <a:extLst>
              <a:ext uri="{FF2B5EF4-FFF2-40B4-BE49-F238E27FC236}">
                <a16:creationId xmlns:a16="http://schemas.microsoft.com/office/drawing/2014/main" id="{6538585F-17BD-504F-A61D-DA92C1EF407D}"/>
              </a:ext>
            </a:extLst>
          </p:cNvPr>
          <p:cNvSpPr/>
          <p:nvPr/>
        </p:nvSpPr>
        <p:spPr>
          <a:xfrm rot="10800000">
            <a:off x="6181533" y="336352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ربع نص 38">
            <a:extLst>
              <a:ext uri="{FF2B5EF4-FFF2-40B4-BE49-F238E27FC236}">
                <a16:creationId xmlns:a16="http://schemas.microsoft.com/office/drawing/2014/main" id="{B16086BB-D090-B946-9FFF-26E6FAEAAA01}"/>
              </a:ext>
            </a:extLst>
          </p:cNvPr>
          <p:cNvSpPr txBox="1"/>
          <p:nvPr/>
        </p:nvSpPr>
        <p:spPr>
          <a:xfrm>
            <a:off x="4961890" y="3247362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٢٤٠٠٠</a:t>
            </a:r>
          </a:p>
        </p:txBody>
      </p:sp>
      <p:sp>
        <p:nvSpPr>
          <p:cNvPr id="60" name="مربع نص 39">
            <a:extLst>
              <a:ext uri="{FF2B5EF4-FFF2-40B4-BE49-F238E27FC236}">
                <a16:creationId xmlns:a16="http://schemas.microsoft.com/office/drawing/2014/main" id="{399E4BB2-CAA9-CE44-8FE2-0F321AD40911}"/>
              </a:ext>
            </a:extLst>
          </p:cNvPr>
          <p:cNvSpPr txBox="1"/>
          <p:nvPr/>
        </p:nvSpPr>
        <p:spPr>
          <a:xfrm>
            <a:off x="6113158" y="3960508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 ك   =  ٢٤٠٠٠</a:t>
            </a:r>
          </a:p>
        </p:txBody>
      </p:sp>
      <p:sp>
        <p:nvSpPr>
          <p:cNvPr id="61" name="مربع نص 40">
            <a:extLst>
              <a:ext uri="{FF2B5EF4-FFF2-40B4-BE49-F238E27FC236}">
                <a16:creationId xmlns:a16="http://schemas.microsoft.com/office/drawing/2014/main" id="{F66803B9-F5D8-C946-9561-DB62FD8828EB}"/>
              </a:ext>
            </a:extLst>
          </p:cNvPr>
          <p:cNvSpPr txBox="1"/>
          <p:nvPr/>
        </p:nvSpPr>
        <p:spPr>
          <a:xfrm>
            <a:off x="6267923" y="4861155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٣٢٠</a:t>
            </a:r>
          </a:p>
        </p:txBody>
      </p:sp>
      <p:cxnSp>
        <p:nvCxnSpPr>
          <p:cNvPr id="62" name="رابط مستقيم 5">
            <a:extLst>
              <a:ext uri="{FF2B5EF4-FFF2-40B4-BE49-F238E27FC236}">
                <a16:creationId xmlns:a16="http://schemas.microsoft.com/office/drawing/2014/main" id="{EAB95360-AAC2-454B-B1D3-9F81E83D6F4C}"/>
              </a:ext>
            </a:extLst>
          </p:cNvPr>
          <p:cNvCxnSpPr/>
          <p:nvPr/>
        </p:nvCxnSpPr>
        <p:spPr>
          <a:xfrm flipH="1">
            <a:off x="7546716" y="4398328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25">
            <a:extLst>
              <a:ext uri="{FF2B5EF4-FFF2-40B4-BE49-F238E27FC236}">
                <a16:creationId xmlns:a16="http://schemas.microsoft.com/office/drawing/2014/main" id="{30296DB0-0884-D147-9EA6-285CE6B80309}"/>
              </a:ext>
            </a:extLst>
          </p:cNvPr>
          <p:cNvCxnSpPr/>
          <p:nvPr/>
        </p:nvCxnSpPr>
        <p:spPr>
          <a:xfrm flipH="1">
            <a:off x="6303375" y="4398328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31">
            <a:extLst>
              <a:ext uri="{FF2B5EF4-FFF2-40B4-BE49-F238E27FC236}">
                <a16:creationId xmlns:a16="http://schemas.microsoft.com/office/drawing/2014/main" id="{510C8C3A-3716-D947-8CA9-103BEF899FE4}"/>
              </a:ext>
            </a:extLst>
          </p:cNvPr>
          <p:cNvSpPr txBox="1"/>
          <p:nvPr/>
        </p:nvSpPr>
        <p:spPr>
          <a:xfrm>
            <a:off x="7530853" y="438497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</a:t>
            </a:r>
          </a:p>
        </p:txBody>
      </p:sp>
      <p:sp>
        <p:nvSpPr>
          <p:cNvPr id="65" name="مربع نص 32">
            <a:extLst>
              <a:ext uri="{FF2B5EF4-FFF2-40B4-BE49-F238E27FC236}">
                <a16:creationId xmlns:a16="http://schemas.microsoft.com/office/drawing/2014/main" id="{F4FFBCBE-E612-984B-943A-10EF1D8C1110}"/>
              </a:ext>
            </a:extLst>
          </p:cNvPr>
          <p:cNvSpPr txBox="1"/>
          <p:nvPr/>
        </p:nvSpPr>
        <p:spPr>
          <a:xfrm>
            <a:off x="6214492" y="438497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</a:t>
            </a:r>
          </a:p>
        </p:txBody>
      </p:sp>
      <p:cxnSp>
        <p:nvCxnSpPr>
          <p:cNvPr id="66" name="رابط مستقيم 8">
            <a:extLst>
              <a:ext uri="{FF2B5EF4-FFF2-40B4-BE49-F238E27FC236}">
                <a16:creationId xmlns:a16="http://schemas.microsoft.com/office/drawing/2014/main" id="{06E33EF6-AB1C-CA44-8DE6-04A086A24734}"/>
              </a:ext>
            </a:extLst>
          </p:cNvPr>
          <p:cNvCxnSpPr/>
          <p:nvPr/>
        </p:nvCxnSpPr>
        <p:spPr>
          <a:xfrm flipH="1">
            <a:off x="7845174" y="412147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34">
            <a:extLst>
              <a:ext uri="{FF2B5EF4-FFF2-40B4-BE49-F238E27FC236}">
                <a16:creationId xmlns:a16="http://schemas.microsoft.com/office/drawing/2014/main" id="{967C9C0A-33F9-AB4C-9355-730A55489F89}"/>
              </a:ext>
            </a:extLst>
          </p:cNvPr>
          <p:cNvCxnSpPr/>
          <p:nvPr/>
        </p:nvCxnSpPr>
        <p:spPr>
          <a:xfrm flipH="1">
            <a:off x="7726222" y="454230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35">
            <a:extLst>
              <a:ext uri="{FF2B5EF4-FFF2-40B4-BE49-F238E27FC236}">
                <a16:creationId xmlns:a16="http://schemas.microsoft.com/office/drawing/2014/main" id="{9FE766B7-4C75-5B4E-9F7C-182C2DE0402C}"/>
              </a:ext>
            </a:extLst>
          </p:cNvPr>
          <p:cNvSpPr txBox="1"/>
          <p:nvPr/>
        </p:nvSpPr>
        <p:spPr>
          <a:xfrm>
            <a:off x="6557657" y="5581235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9" name="مربع نص 41">
            <a:extLst>
              <a:ext uri="{FF2B5EF4-FFF2-40B4-BE49-F238E27FC236}">
                <a16:creationId xmlns:a16="http://schemas.microsoft.com/office/drawing/2014/main" id="{488C48FB-47D5-4249-8F95-2F24D5F4A111}"/>
              </a:ext>
            </a:extLst>
          </p:cNvPr>
          <p:cNvSpPr txBox="1"/>
          <p:nvPr/>
        </p:nvSpPr>
        <p:spPr>
          <a:xfrm>
            <a:off x="6304214" y="5594598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٣٢٠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2AE960-EBE9-CF8C-857C-AA11B7A4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130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40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4" grpId="0"/>
      <p:bldP spid="65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تطبيقات على النسبة المئوية 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C6A83C-8CA7-1351-732F-B64A167B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364" y="-458792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215D2D19-BA87-1A4D-BB6B-0D4679074715}"/>
              </a:ext>
            </a:extLst>
          </p:cNvPr>
          <p:cNvSpPr/>
          <p:nvPr/>
        </p:nvSpPr>
        <p:spPr>
          <a:xfrm>
            <a:off x="1492739" y="701793"/>
            <a:ext cx="9139277" cy="140215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عرضت زجاجة عطر في التخفيضات بـ ٨.٢٥ ريالات إذا كان هذا السعر بعد التخفيض ٥٠٪ من السعر الأصلي ، فما السعر الأصلي مقربا </a:t>
            </a:r>
            <a:r>
              <a:rPr lang="ar-SA" sz="2400" b="1" dirty="0" err="1">
                <a:solidFill>
                  <a:srgbClr val="C00000"/>
                </a:solidFill>
              </a:rPr>
              <a:t>لاقرب</a:t>
            </a:r>
            <a:r>
              <a:rPr lang="ar-SA" sz="2400" b="1" dirty="0">
                <a:solidFill>
                  <a:srgbClr val="C00000"/>
                </a:solidFill>
              </a:rPr>
              <a:t> جزء من مئة؟ 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AC75F946-FA37-D34F-BB8E-4498FE04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73" y="-30272"/>
            <a:ext cx="1807073" cy="5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تمرير عمودي 3">
            <a:extLst>
              <a:ext uri="{FF2B5EF4-FFF2-40B4-BE49-F238E27FC236}">
                <a16:creationId xmlns:a16="http://schemas.microsoft.com/office/drawing/2014/main" id="{9C0F8DAC-A246-D743-A4A9-ACB2E2D6094B}"/>
              </a:ext>
            </a:extLst>
          </p:cNvPr>
          <p:cNvSpPr/>
          <p:nvPr/>
        </p:nvSpPr>
        <p:spPr>
          <a:xfrm>
            <a:off x="3190156" y="2238580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id="{6DAFAA70-454F-464D-A7BC-AE9A3F053114}"/>
              </a:ext>
            </a:extLst>
          </p:cNvPr>
          <p:cNvSpPr txBox="1"/>
          <p:nvPr/>
        </p:nvSpPr>
        <p:spPr>
          <a:xfrm>
            <a:off x="4853738" y="2916939"/>
            <a:ext cx="1259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 ك</a:t>
            </a:r>
          </a:p>
        </p:txBody>
      </p:sp>
      <p:grpSp>
        <p:nvGrpSpPr>
          <p:cNvPr id="42" name="مجموعة 1">
            <a:extLst>
              <a:ext uri="{FF2B5EF4-FFF2-40B4-BE49-F238E27FC236}">
                <a16:creationId xmlns:a16="http://schemas.microsoft.com/office/drawing/2014/main" id="{577E587F-F2A0-6E41-AAC7-60F07A2D787D}"/>
              </a:ext>
            </a:extLst>
          </p:cNvPr>
          <p:cNvGrpSpPr/>
          <p:nvPr/>
        </p:nvGrpSpPr>
        <p:grpSpPr>
          <a:xfrm>
            <a:off x="6718548" y="2911627"/>
            <a:ext cx="1828666" cy="797235"/>
            <a:chOff x="5004048" y="2805903"/>
            <a:chExt cx="1828666" cy="797235"/>
          </a:xfrm>
        </p:grpSpPr>
        <p:grpSp>
          <p:nvGrpSpPr>
            <p:cNvPr id="44" name="مجموعة 9">
              <a:extLst>
                <a:ext uri="{FF2B5EF4-FFF2-40B4-BE49-F238E27FC236}">
                  <a16:creationId xmlns:a16="http://schemas.microsoft.com/office/drawing/2014/main" id="{458F6A97-600B-F740-AADC-434646A121B6}"/>
                </a:ext>
              </a:extLst>
            </p:cNvPr>
            <p:cNvGrpSpPr/>
            <p:nvPr/>
          </p:nvGrpSpPr>
          <p:grpSpPr>
            <a:xfrm>
              <a:off x="5544912" y="2805903"/>
              <a:ext cx="1287802" cy="797235"/>
              <a:chOff x="5405581" y="4168716"/>
              <a:chExt cx="1287802" cy="797235"/>
            </a:xfrm>
          </p:grpSpPr>
          <p:sp>
            <p:nvSpPr>
              <p:cNvPr id="51" name="مربع نص 10">
                <a:extLst>
                  <a:ext uri="{FF2B5EF4-FFF2-40B4-BE49-F238E27FC236}">
                    <a16:creationId xmlns:a16="http://schemas.microsoft.com/office/drawing/2014/main" id="{AC37B9AE-AC9D-6242-950D-25B7344F18B1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</a:t>
                </a:r>
              </a:p>
            </p:txBody>
          </p:sp>
          <p:sp>
            <p:nvSpPr>
              <p:cNvPr id="52" name="مربع نص 11">
                <a:extLst>
                  <a:ext uri="{FF2B5EF4-FFF2-40B4-BE49-F238E27FC236}">
                    <a16:creationId xmlns:a16="http://schemas.microsoft.com/office/drawing/2014/main" id="{D43A5632-1DCF-7644-8DC1-33FBF6DDE7C7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53" name="رابط مستقيم 12">
                <a:extLst>
                  <a:ext uri="{FF2B5EF4-FFF2-40B4-BE49-F238E27FC236}">
                    <a16:creationId xmlns:a16="http://schemas.microsoft.com/office/drawing/2014/main" id="{D2930B0C-E91E-7742-AA33-4354BE02B38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مربع نص 26">
                <a:extLst>
                  <a:ext uri="{FF2B5EF4-FFF2-40B4-BE49-F238E27FC236}">
                    <a16:creationId xmlns:a16="http://schemas.microsoft.com/office/drawing/2014/main" id="{5368E1DB-730E-BB43-A8E9-7797C17B29C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46" name="مجموعة 27">
              <a:extLst>
                <a:ext uri="{FF2B5EF4-FFF2-40B4-BE49-F238E27FC236}">
                  <a16:creationId xmlns:a16="http://schemas.microsoft.com/office/drawing/2014/main" id="{AB349AAB-0C24-B541-A176-CDBA6D9FCB43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47" name="مربع نص 28">
                <a:extLst>
                  <a:ext uri="{FF2B5EF4-FFF2-40B4-BE49-F238E27FC236}">
                    <a16:creationId xmlns:a16="http://schemas.microsoft.com/office/drawing/2014/main" id="{8B8AB072-A9CD-8F4B-AFAD-385B1C36BD59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٥٠</a:t>
                </a:r>
              </a:p>
            </p:txBody>
          </p:sp>
          <p:sp>
            <p:nvSpPr>
              <p:cNvPr id="48" name="مربع نص 29">
                <a:extLst>
                  <a:ext uri="{FF2B5EF4-FFF2-40B4-BE49-F238E27FC236}">
                    <a16:creationId xmlns:a16="http://schemas.microsoft.com/office/drawing/2014/main" id="{27305B49-B28F-8E4F-91EE-D21D310AE28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50" name="رابط مستقيم 30">
                <a:extLst>
                  <a:ext uri="{FF2B5EF4-FFF2-40B4-BE49-F238E27FC236}">
                    <a16:creationId xmlns:a16="http://schemas.microsoft.com/office/drawing/2014/main" id="{1BD59140-462F-1C43-BBE8-EE112153C82F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سهم مخطط إلى اليمين 7">
            <a:extLst>
              <a:ext uri="{FF2B5EF4-FFF2-40B4-BE49-F238E27FC236}">
                <a16:creationId xmlns:a16="http://schemas.microsoft.com/office/drawing/2014/main" id="{61135FD7-29F6-AA4D-A237-41FF77680E56}"/>
              </a:ext>
            </a:extLst>
          </p:cNvPr>
          <p:cNvSpPr/>
          <p:nvPr/>
        </p:nvSpPr>
        <p:spPr>
          <a:xfrm rot="9694707">
            <a:off x="7375984" y="31822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سهم مخطط إلى اليمين 33">
            <a:extLst>
              <a:ext uri="{FF2B5EF4-FFF2-40B4-BE49-F238E27FC236}">
                <a16:creationId xmlns:a16="http://schemas.microsoft.com/office/drawing/2014/main" id="{7D8A911C-D1F0-0F48-B056-2D4600181F0C}"/>
              </a:ext>
            </a:extLst>
          </p:cNvPr>
          <p:cNvSpPr/>
          <p:nvPr/>
        </p:nvSpPr>
        <p:spPr>
          <a:xfrm rot="12376438">
            <a:off x="7313451" y="318525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سهم مخطط إلى اليمين 36">
            <a:extLst>
              <a:ext uri="{FF2B5EF4-FFF2-40B4-BE49-F238E27FC236}">
                <a16:creationId xmlns:a16="http://schemas.microsoft.com/office/drawing/2014/main" id="{32AECF50-888A-C34A-8E47-BA97009C1DFF}"/>
              </a:ext>
            </a:extLst>
          </p:cNvPr>
          <p:cNvSpPr/>
          <p:nvPr/>
        </p:nvSpPr>
        <p:spPr>
          <a:xfrm rot="10800000">
            <a:off x="6181534" y="30411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سهم مخطط إلى اليمين 37">
            <a:extLst>
              <a:ext uri="{FF2B5EF4-FFF2-40B4-BE49-F238E27FC236}">
                <a16:creationId xmlns:a16="http://schemas.microsoft.com/office/drawing/2014/main" id="{6538585F-17BD-504F-A61D-DA92C1EF407D}"/>
              </a:ext>
            </a:extLst>
          </p:cNvPr>
          <p:cNvSpPr/>
          <p:nvPr/>
        </p:nvSpPr>
        <p:spPr>
          <a:xfrm rot="10800000">
            <a:off x="6181533" y="336352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ربع نص 38">
            <a:extLst>
              <a:ext uri="{FF2B5EF4-FFF2-40B4-BE49-F238E27FC236}">
                <a16:creationId xmlns:a16="http://schemas.microsoft.com/office/drawing/2014/main" id="{B16086BB-D090-B946-9FFF-26E6FAEAAA01}"/>
              </a:ext>
            </a:extLst>
          </p:cNvPr>
          <p:cNvSpPr txBox="1"/>
          <p:nvPr/>
        </p:nvSpPr>
        <p:spPr>
          <a:xfrm>
            <a:off x="4961890" y="3247362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٨٠٠</a:t>
            </a:r>
          </a:p>
        </p:txBody>
      </p:sp>
      <p:sp>
        <p:nvSpPr>
          <p:cNvPr id="60" name="مربع نص 39">
            <a:extLst>
              <a:ext uri="{FF2B5EF4-FFF2-40B4-BE49-F238E27FC236}">
                <a16:creationId xmlns:a16="http://schemas.microsoft.com/office/drawing/2014/main" id="{399E4BB2-CAA9-CE44-8FE2-0F321AD40911}"/>
              </a:ext>
            </a:extLst>
          </p:cNvPr>
          <p:cNvSpPr txBox="1"/>
          <p:nvPr/>
        </p:nvSpPr>
        <p:spPr>
          <a:xfrm>
            <a:off x="6113158" y="3960508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 ك   =  ٨٠٠</a:t>
            </a:r>
          </a:p>
        </p:txBody>
      </p:sp>
      <p:sp>
        <p:nvSpPr>
          <p:cNvPr id="61" name="مربع نص 40">
            <a:extLst>
              <a:ext uri="{FF2B5EF4-FFF2-40B4-BE49-F238E27FC236}">
                <a16:creationId xmlns:a16="http://schemas.microsoft.com/office/drawing/2014/main" id="{F66803B9-F5D8-C946-9561-DB62FD8828EB}"/>
              </a:ext>
            </a:extLst>
          </p:cNvPr>
          <p:cNvSpPr txBox="1"/>
          <p:nvPr/>
        </p:nvSpPr>
        <p:spPr>
          <a:xfrm>
            <a:off x="6267923" y="4861155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١٦</a:t>
            </a:r>
          </a:p>
        </p:txBody>
      </p:sp>
      <p:cxnSp>
        <p:nvCxnSpPr>
          <p:cNvPr id="62" name="رابط مستقيم 5">
            <a:extLst>
              <a:ext uri="{FF2B5EF4-FFF2-40B4-BE49-F238E27FC236}">
                <a16:creationId xmlns:a16="http://schemas.microsoft.com/office/drawing/2014/main" id="{EAB95360-AAC2-454B-B1D3-9F81E83D6F4C}"/>
              </a:ext>
            </a:extLst>
          </p:cNvPr>
          <p:cNvCxnSpPr/>
          <p:nvPr/>
        </p:nvCxnSpPr>
        <p:spPr>
          <a:xfrm flipH="1">
            <a:off x="7546716" y="4398328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25">
            <a:extLst>
              <a:ext uri="{FF2B5EF4-FFF2-40B4-BE49-F238E27FC236}">
                <a16:creationId xmlns:a16="http://schemas.microsoft.com/office/drawing/2014/main" id="{30296DB0-0884-D147-9EA6-285CE6B80309}"/>
              </a:ext>
            </a:extLst>
          </p:cNvPr>
          <p:cNvCxnSpPr/>
          <p:nvPr/>
        </p:nvCxnSpPr>
        <p:spPr>
          <a:xfrm flipH="1">
            <a:off x="6303375" y="4398328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31">
            <a:extLst>
              <a:ext uri="{FF2B5EF4-FFF2-40B4-BE49-F238E27FC236}">
                <a16:creationId xmlns:a16="http://schemas.microsoft.com/office/drawing/2014/main" id="{510C8C3A-3716-D947-8CA9-103BEF899FE4}"/>
              </a:ext>
            </a:extLst>
          </p:cNvPr>
          <p:cNvSpPr txBox="1"/>
          <p:nvPr/>
        </p:nvSpPr>
        <p:spPr>
          <a:xfrm>
            <a:off x="7530853" y="438497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sp>
        <p:nvSpPr>
          <p:cNvPr id="65" name="مربع نص 32">
            <a:extLst>
              <a:ext uri="{FF2B5EF4-FFF2-40B4-BE49-F238E27FC236}">
                <a16:creationId xmlns:a16="http://schemas.microsoft.com/office/drawing/2014/main" id="{F4FFBCBE-E612-984B-943A-10EF1D8C1110}"/>
              </a:ext>
            </a:extLst>
          </p:cNvPr>
          <p:cNvSpPr txBox="1"/>
          <p:nvPr/>
        </p:nvSpPr>
        <p:spPr>
          <a:xfrm>
            <a:off x="6214492" y="438497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cxnSp>
        <p:nvCxnSpPr>
          <p:cNvPr id="66" name="رابط مستقيم 8">
            <a:extLst>
              <a:ext uri="{FF2B5EF4-FFF2-40B4-BE49-F238E27FC236}">
                <a16:creationId xmlns:a16="http://schemas.microsoft.com/office/drawing/2014/main" id="{06E33EF6-AB1C-CA44-8DE6-04A086A24734}"/>
              </a:ext>
            </a:extLst>
          </p:cNvPr>
          <p:cNvCxnSpPr/>
          <p:nvPr/>
        </p:nvCxnSpPr>
        <p:spPr>
          <a:xfrm flipH="1">
            <a:off x="7845174" y="4146823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34">
            <a:extLst>
              <a:ext uri="{FF2B5EF4-FFF2-40B4-BE49-F238E27FC236}">
                <a16:creationId xmlns:a16="http://schemas.microsoft.com/office/drawing/2014/main" id="{967C9C0A-33F9-AB4C-9355-730A55489F89}"/>
              </a:ext>
            </a:extLst>
          </p:cNvPr>
          <p:cNvCxnSpPr/>
          <p:nvPr/>
        </p:nvCxnSpPr>
        <p:spPr>
          <a:xfrm flipH="1">
            <a:off x="7715220" y="451171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35">
            <a:extLst>
              <a:ext uri="{FF2B5EF4-FFF2-40B4-BE49-F238E27FC236}">
                <a16:creationId xmlns:a16="http://schemas.microsoft.com/office/drawing/2014/main" id="{9FE766B7-4C75-5B4E-9F7C-182C2DE0402C}"/>
              </a:ext>
            </a:extLst>
          </p:cNvPr>
          <p:cNvSpPr txBox="1"/>
          <p:nvPr/>
        </p:nvSpPr>
        <p:spPr>
          <a:xfrm>
            <a:off x="6557657" y="5581235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9" name="مربع نص 41">
            <a:extLst>
              <a:ext uri="{FF2B5EF4-FFF2-40B4-BE49-F238E27FC236}">
                <a16:creationId xmlns:a16="http://schemas.microsoft.com/office/drawing/2014/main" id="{488C48FB-47D5-4249-8F95-2F24D5F4A111}"/>
              </a:ext>
            </a:extLst>
          </p:cNvPr>
          <p:cNvSpPr txBox="1"/>
          <p:nvPr/>
        </p:nvSpPr>
        <p:spPr>
          <a:xfrm>
            <a:off x="6304214" y="5594598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131CA90-E066-F629-534F-9F238CFD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36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40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4" grpId="0"/>
      <p:bldP spid="65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B1723BAB-9E79-D74A-8944-E46FBB9F3217}"/>
              </a:ext>
            </a:extLst>
          </p:cNvPr>
          <p:cNvSpPr/>
          <p:nvPr/>
        </p:nvSpPr>
        <p:spPr>
          <a:xfrm>
            <a:off x="2105082" y="1229756"/>
            <a:ext cx="6121242" cy="129614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4F4CD247-A7D3-2F4B-B86F-A1EF5DCF1DF0}"/>
              </a:ext>
            </a:extLst>
          </p:cNvPr>
          <p:cNvSpPr/>
          <p:nvPr/>
        </p:nvSpPr>
        <p:spPr>
          <a:xfrm>
            <a:off x="1774070" y="2927661"/>
            <a:ext cx="7992888" cy="3414663"/>
          </a:xfrm>
          <a:prstGeom prst="verticalScroll">
            <a:avLst/>
          </a:prstGeom>
          <a:solidFill>
            <a:srgbClr val="DFC493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56A25F-6978-7641-9812-2244CF85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40" y="155385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31">
            <a:extLst>
              <a:ext uri="{FF2B5EF4-FFF2-40B4-BE49-F238E27FC236}">
                <a16:creationId xmlns:a16="http://schemas.microsoft.com/office/drawing/2014/main" id="{4861E14A-FE77-7A46-BF0E-4E8B13252E56}"/>
              </a:ext>
            </a:extLst>
          </p:cNvPr>
          <p:cNvSpPr txBox="1"/>
          <p:nvPr/>
        </p:nvSpPr>
        <p:spPr>
          <a:xfrm>
            <a:off x="5774011" y="5736643"/>
            <a:ext cx="1940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=  ٦٢٤٠٠ ريالا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314EC90-8F9B-FC48-B88A-6FFE9546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4" y="1513185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25">
            <a:extLst>
              <a:ext uri="{FF2B5EF4-FFF2-40B4-BE49-F238E27FC236}">
                <a16:creationId xmlns:a16="http://schemas.microsoft.com/office/drawing/2014/main" id="{D937A449-700D-DB42-BF94-525813E7924D}"/>
              </a:ext>
            </a:extLst>
          </p:cNvPr>
          <p:cNvSpPr txBox="1"/>
          <p:nvPr/>
        </p:nvSpPr>
        <p:spPr>
          <a:xfrm>
            <a:off x="7054355" y="3563426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الزكاة  =</a:t>
            </a:r>
          </a:p>
        </p:txBody>
      </p:sp>
      <p:grpSp>
        <p:nvGrpSpPr>
          <p:cNvPr id="26" name="مجموعة 26">
            <a:extLst>
              <a:ext uri="{FF2B5EF4-FFF2-40B4-BE49-F238E27FC236}">
                <a16:creationId xmlns:a16="http://schemas.microsoft.com/office/drawing/2014/main" id="{6D512BBA-C033-1447-9886-455159C0FF45}"/>
              </a:ext>
            </a:extLst>
          </p:cNvPr>
          <p:cNvGrpSpPr/>
          <p:nvPr/>
        </p:nvGrpSpPr>
        <p:grpSpPr>
          <a:xfrm>
            <a:off x="5158446" y="3419024"/>
            <a:ext cx="2246762" cy="775653"/>
            <a:chOff x="1951246" y="5919690"/>
            <a:chExt cx="2246762" cy="775653"/>
          </a:xfrm>
        </p:grpSpPr>
        <p:sp>
          <p:nvSpPr>
            <p:cNvPr id="21" name="مربع نص 27">
              <a:extLst>
                <a:ext uri="{FF2B5EF4-FFF2-40B4-BE49-F238E27FC236}">
                  <a16:creationId xmlns:a16="http://schemas.microsoft.com/office/drawing/2014/main" id="{15083BCA-6926-3246-8576-6CE12A130ACD}"/>
                </a:ext>
              </a:extLst>
            </p:cNvPr>
            <p:cNvSpPr txBox="1"/>
            <p:nvPr/>
          </p:nvSpPr>
          <p:spPr>
            <a:xfrm>
              <a:off x="1951246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</a:t>
              </a:r>
              <a:r>
                <a:rPr lang="ar-SA" sz="2400" b="1" dirty="0">
                  <a:solidFill>
                    <a:srgbClr val="002060"/>
                  </a:solidFill>
                </a:rPr>
                <a:t>٦٤٠٠٠</a:t>
              </a:r>
            </a:p>
          </p:txBody>
        </p:sp>
        <p:grpSp>
          <p:nvGrpSpPr>
            <p:cNvPr id="22" name="مجموعة 28">
              <a:extLst>
                <a:ext uri="{FF2B5EF4-FFF2-40B4-BE49-F238E27FC236}">
                  <a16:creationId xmlns:a16="http://schemas.microsoft.com/office/drawing/2014/main" id="{51F1A3EA-64C4-4B43-8B67-D6793F469861}"/>
                </a:ext>
              </a:extLst>
            </p:cNvPr>
            <p:cNvGrpSpPr/>
            <p:nvPr/>
          </p:nvGrpSpPr>
          <p:grpSpPr>
            <a:xfrm>
              <a:off x="3270001" y="5919690"/>
              <a:ext cx="928007" cy="775653"/>
              <a:chOff x="5694804" y="4178266"/>
              <a:chExt cx="928007" cy="775653"/>
            </a:xfrm>
          </p:grpSpPr>
          <p:sp>
            <p:nvSpPr>
              <p:cNvPr id="23" name="مربع نص 29">
                <a:extLst>
                  <a:ext uri="{FF2B5EF4-FFF2-40B4-BE49-F238E27FC236}">
                    <a16:creationId xmlns:a16="http://schemas.microsoft.com/office/drawing/2014/main" id="{B900C288-98E8-F444-A663-350556609FD3}"/>
                  </a:ext>
                </a:extLst>
              </p:cNvPr>
              <p:cNvSpPr txBox="1"/>
              <p:nvPr/>
            </p:nvSpPr>
            <p:spPr>
              <a:xfrm>
                <a:off x="5694804" y="4178266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٢.٥</a:t>
                </a:r>
              </a:p>
            </p:txBody>
          </p:sp>
          <p:sp>
            <p:nvSpPr>
              <p:cNvPr id="24" name="مربع نص 32">
                <a:extLst>
                  <a:ext uri="{FF2B5EF4-FFF2-40B4-BE49-F238E27FC236}">
                    <a16:creationId xmlns:a16="http://schemas.microsoft.com/office/drawing/2014/main" id="{64F41A4E-6581-8941-A251-E406E18D5D03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5" name="رابط مستقيم 33">
                <a:extLst>
                  <a:ext uri="{FF2B5EF4-FFF2-40B4-BE49-F238E27FC236}">
                    <a16:creationId xmlns:a16="http://schemas.microsoft.com/office/drawing/2014/main" id="{276C5C31-1F9B-B745-8FDF-5C8BF80D348C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مربع نص 34">
            <a:extLst>
              <a:ext uri="{FF2B5EF4-FFF2-40B4-BE49-F238E27FC236}">
                <a16:creationId xmlns:a16="http://schemas.microsoft.com/office/drawing/2014/main" id="{205EF2C5-6151-EE4B-9FB4-261FE69817EB}"/>
              </a:ext>
            </a:extLst>
          </p:cNvPr>
          <p:cNvSpPr txBox="1"/>
          <p:nvPr/>
        </p:nvSpPr>
        <p:spPr>
          <a:xfrm>
            <a:off x="5744983" y="4173327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</a:t>
            </a:r>
            <a:r>
              <a:rPr lang="ar-SA" sz="2400" b="1" dirty="0">
                <a:solidFill>
                  <a:srgbClr val="C00000"/>
                </a:solidFill>
              </a:rPr>
              <a:t>١٦٠٠</a:t>
            </a:r>
            <a:r>
              <a:rPr lang="ar-SA" sz="2400" b="1" dirty="0"/>
              <a:t> ريالا</a:t>
            </a:r>
          </a:p>
        </p:txBody>
      </p:sp>
      <p:sp>
        <p:nvSpPr>
          <p:cNvPr id="30" name="مربع نص 35">
            <a:extLst>
              <a:ext uri="{FF2B5EF4-FFF2-40B4-BE49-F238E27FC236}">
                <a16:creationId xmlns:a16="http://schemas.microsoft.com/office/drawing/2014/main" id="{B901C946-BBBA-2242-89C0-C291782DB057}"/>
              </a:ext>
            </a:extLst>
          </p:cNvPr>
          <p:cNvSpPr txBox="1"/>
          <p:nvPr/>
        </p:nvSpPr>
        <p:spPr>
          <a:xfrm>
            <a:off x="7217650" y="5072136"/>
            <a:ext cx="1984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المبلغ المتبقي  =</a:t>
            </a:r>
          </a:p>
        </p:txBody>
      </p:sp>
      <p:sp>
        <p:nvSpPr>
          <p:cNvPr id="32" name="مربع نص 36">
            <a:extLst>
              <a:ext uri="{FF2B5EF4-FFF2-40B4-BE49-F238E27FC236}">
                <a16:creationId xmlns:a16="http://schemas.microsoft.com/office/drawing/2014/main" id="{8D1E68ED-8B72-A544-B2FA-7B38FED447E4}"/>
              </a:ext>
            </a:extLst>
          </p:cNvPr>
          <p:cNvSpPr txBox="1"/>
          <p:nvPr/>
        </p:nvSpPr>
        <p:spPr>
          <a:xfrm>
            <a:off x="4726398" y="5072136"/>
            <a:ext cx="2533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٦٤٠٠٠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١٦٠٠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7E2D85AB-D1B6-016E-9D4D-CA08AC9A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27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9" grpId="0"/>
      <p:bldP spid="28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B1723BAB-9E79-D74A-8944-E46FBB9F3217}"/>
              </a:ext>
            </a:extLst>
          </p:cNvPr>
          <p:cNvSpPr/>
          <p:nvPr/>
        </p:nvSpPr>
        <p:spPr>
          <a:xfrm>
            <a:off x="2105082" y="1229756"/>
            <a:ext cx="6121242" cy="129614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4F4CD247-A7D3-2F4B-B86F-A1EF5DCF1DF0}"/>
              </a:ext>
            </a:extLst>
          </p:cNvPr>
          <p:cNvSpPr/>
          <p:nvPr/>
        </p:nvSpPr>
        <p:spPr>
          <a:xfrm>
            <a:off x="1774070" y="2927661"/>
            <a:ext cx="7992888" cy="3414663"/>
          </a:xfrm>
          <a:prstGeom prst="verticalScroll">
            <a:avLst/>
          </a:prstGeom>
          <a:solidFill>
            <a:srgbClr val="DFC493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56A25F-6978-7641-9812-2244CF85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40" y="155385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31">
            <a:extLst>
              <a:ext uri="{FF2B5EF4-FFF2-40B4-BE49-F238E27FC236}">
                <a16:creationId xmlns:a16="http://schemas.microsoft.com/office/drawing/2014/main" id="{4861E14A-FE77-7A46-BF0E-4E8B13252E56}"/>
              </a:ext>
            </a:extLst>
          </p:cNvPr>
          <p:cNvSpPr txBox="1"/>
          <p:nvPr/>
        </p:nvSpPr>
        <p:spPr>
          <a:xfrm>
            <a:off x="5774011" y="5736643"/>
            <a:ext cx="1940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=  ٦٢٤٠٠ ريالا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314EC90-8F9B-FC48-B88A-6FFE9546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4" y="1513185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25">
            <a:extLst>
              <a:ext uri="{FF2B5EF4-FFF2-40B4-BE49-F238E27FC236}">
                <a16:creationId xmlns:a16="http://schemas.microsoft.com/office/drawing/2014/main" id="{D937A449-700D-DB42-BF94-525813E7924D}"/>
              </a:ext>
            </a:extLst>
          </p:cNvPr>
          <p:cNvSpPr txBox="1"/>
          <p:nvPr/>
        </p:nvSpPr>
        <p:spPr>
          <a:xfrm>
            <a:off x="7054355" y="3563426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الزكاة  =</a:t>
            </a:r>
          </a:p>
        </p:txBody>
      </p:sp>
      <p:grpSp>
        <p:nvGrpSpPr>
          <p:cNvPr id="26" name="مجموعة 26">
            <a:extLst>
              <a:ext uri="{FF2B5EF4-FFF2-40B4-BE49-F238E27FC236}">
                <a16:creationId xmlns:a16="http://schemas.microsoft.com/office/drawing/2014/main" id="{6D512BBA-C033-1447-9886-455159C0FF45}"/>
              </a:ext>
            </a:extLst>
          </p:cNvPr>
          <p:cNvGrpSpPr/>
          <p:nvPr/>
        </p:nvGrpSpPr>
        <p:grpSpPr>
          <a:xfrm>
            <a:off x="5158446" y="3419024"/>
            <a:ext cx="2246762" cy="775653"/>
            <a:chOff x="1951246" y="5919690"/>
            <a:chExt cx="2246762" cy="775653"/>
          </a:xfrm>
        </p:grpSpPr>
        <p:sp>
          <p:nvSpPr>
            <p:cNvPr id="21" name="مربع نص 27">
              <a:extLst>
                <a:ext uri="{FF2B5EF4-FFF2-40B4-BE49-F238E27FC236}">
                  <a16:creationId xmlns:a16="http://schemas.microsoft.com/office/drawing/2014/main" id="{15083BCA-6926-3246-8576-6CE12A130ACD}"/>
                </a:ext>
              </a:extLst>
            </p:cNvPr>
            <p:cNvSpPr txBox="1"/>
            <p:nvPr/>
          </p:nvSpPr>
          <p:spPr>
            <a:xfrm>
              <a:off x="1951246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</a:t>
              </a:r>
              <a:r>
                <a:rPr lang="ar-SA" sz="2400" b="1" dirty="0">
                  <a:solidFill>
                    <a:srgbClr val="002060"/>
                  </a:solidFill>
                </a:rPr>
                <a:t>٦٤٠٠٠</a:t>
              </a:r>
            </a:p>
          </p:txBody>
        </p:sp>
        <p:grpSp>
          <p:nvGrpSpPr>
            <p:cNvPr id="22" name="مجموعة 28">
              <a:extLst>
                <a:ext uri="{FF2B5EF4-FFF2-40B4-BE49-F238E27FC236}">
                  <a16:creationId xmlns:a16="http://schemas.microsoft.com/office/drawing/2014/main" id="{51F1A3EA-64C4-4B43-8B67-D6793F469861}"/>
                </a:ext>
              </a:extLst>
            </p:cNvPr>
            <p:cNvGrpSpPr/>
            <p:nvPr/>
          </p:nvGrpSpPr>
          <p:grpSpPr>
            <a:xfrm>
              <a:off x="3270001" y="5919690"/>
              <a:ext cx="928007" cy="775653"/>
              <a:chOff x="5694804" y="4178266"/>
              <a:chExt cx="928007" cy="775653"/>
            </a:xfrm>
          </p:grpSpPr>
          <p:sp>
            <p:nvSpPr>
              <p:cNvPr id="23" name="مربع نص 29">
                <a:extLst>
                  <a:ext uri="{FF2B5EF4-FFF2-40B4-BE49-F238E27FC236}">
                    <a16:creationId xmlns:a16="http://schemas.microsoft.com/office/drawing/2014/main" id="{B900C288-98E8-F444-A663-350556609FD3}"/>
                  </a:ext>
                </a:extLst>
              </p:cNvPr>
              <p:cNvSpPr txBox="1"/>
              <p:nvPr/>
            </p:nvSpPr>
            <p:spPr>
              <a:xfrm>
                <a:off x="5694804" y="4178266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sp>
            <p:nvSpPr>
              <p:cNvPr id="24" name="مربع نص 32">
                <a:extLst>
                  <a:ext uri="{FF2B5EF4-FFF2-40B4-BE49-F238E27FC236}">
                    <a16:creationId xmlns:a16="http://schemas.microsoft.com/office/drawing/2014/main" id="{64F41A4E-6581-8941-A251-E406E18D5D03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٤٠</a:t>
                </a:r>
              </a:p>
            </p:txBody>
          </p:sp>
          <p:cxnSp>
            <p:nvCxnSpPr>
              <p:cNvPr id="25" name="رابط مستقيم 33">
                <a:extLst>
                  <a:ext uri="{FF2B5EF4-FFF2-40B4-BE49-F238E27FC236}">
                    <a16:creationId xmlns:a16="http://schemas.microsoft.com/office/drawing/2014/main" id="{276C5C31-1F9B-B745-8FDF-5C8BF80D348C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مربع نص 34">
            <a:extLst>
              <a:ext uri="{FF2B5EF4-FFF2-40B4-BE49-F238E27FC236}">
                <a16:creationId xmlns:a16="http://schemas.microsoft.com/office/drawing/2014/main" id="{205EF2C5-6151-EE4B-9FB4-261FE69817EB}"/>
              </a:ext>
            </a:extLst>
          </p:cNvPr>
          <p:cNvSpPr txBox="1"/>
          <p:nvPr/>
        </p:nvSpPr>
        <p:spPr>
          <a:xfrm>
            <a:off x="5744983" y="4173327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</a:t>
            </a:r>
            <a:r>
              <a:rPr lang="ar-SA" sz="2400" b="1" dirty="0">
                <a:solidFill>
                  <a:srgbClr val="C00000"/>
                </a:solidFill>
              </a:rPr>
              <a:t>١٦٠٠</a:t>
            </a:r>
            <a:r>
              <a:rPr lang="ar-SA" sz="2400" b="1" dirty="0"/>
              <a:t> ريالا</a:t>
            </a:r>
          </a:p>
        </p:txBody>
      </p:sp>
      <p:sp>
        <p:nvSpPr>
          <p:cNvPr id="30" name="مربع نص 35">
            <a:extLst>
              <a:ext uri="{FF2B5EF4-FFF2-40B4-BE49-F238E27FC236}">
                <a16:creationId xmlns:a16="http://schemas.microsoft.com/office/drawing/2014/main" id="{B901C946-BBBA-2242-89C0-C291782DB057}"/>
              </a:ext>
            </a:extLst>
          </p:cNvPr>
          <p:cNvSpPr txBox="1"/>
          <p:nvPr/>
        </p:nvSpPr>
        <p:spPr>
          <a:xfrm>
            <a:off x="7217650" y="5072136"/>
            <a:ext cx="1984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المبلغ المتبقي  =</a:t>
            </a:r>
          </a:p>
        </p:txBody>
      </p:sp>
      <p:sp>
        <p:nvSpPr>
          <p:cNvPr id="32" name="مربع نص 36">
            <a:extLst>
              <a:ext uri="{FF2B5EF4-FFF2-40B4-BE49-F238E27FC236}">
                <a16:creationId xmlns:a16="http://schemas.microsoft.com/office/drawing/2014/main" id="{8D1E68ED-8B72-A544-B2FA-7B38FED447E4}"/>
              </a:ext>
            </a:extLst>
          </p:cNvPr>
          <p:cNvSpPr txBox="1"/>
          <p:nvPr/>
        </p:nvSpPr>
        <p:spPr>
          <a:xfrm>
            <a:off x="4726398" y="5072136"/>
            <a:ext cx="2533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٦٤٠٠٠</a:t>
            </a:r>
            <a:r>
              <a:rPr lang="ar-SA" sz="2400" b="1" dirty="0"/>
              <a:t> ــ  </a:t>
            </a:r>
            <a:r>
              <a:rPr lang="ar-SA" sz="2400" b="1" dirty="0">
                <a:solidFill>
                  <a:srgbClr val="C00000"/>
                </a:solidFill>
              </a:rPr>
              <a:t>١٦٠٠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6645FD-5A78-6E49-9AFA-56924E8A252F}"/>
              </a:ext>
            </a:extLst>
          </p:cNvPr>
          <p:cNvSpPr txBox="1"/>
          <p:nvPr/>
        </p:nvSpPr>
        <p:spPr>
          <a:xfrm>
            <a:off x="10124902" y="2275185"/>
            <a:ext cx="1346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حل اخر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A59334CE-0B44-B89F-277A-44BC5321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9" grpId="0"/>
      <p:bldP spid="28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56703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5C3FE863-91E7-4B45-ACC9-ABA9AA322E52}"/>
              </a:ext>
            </a:extLst>
          </p:cNvPr>
          <p:cNvSpPr/>
          <p:nvPr/>
        </p:nvSpPr>
        <p:spPr>
          <a:xfrm>
            <a:off x="1698338" y="1196491"/>
            <a:ext cx="7160904" cy="129614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0E3A669D-013A-F443-9E8D-224FCD01A032}"/>
              </a:ext>
            </a:extLst>
          </p:cNvPr>
          <p:cNvSpPr/>
          <p:nvPr/>
        </p:nvSpPr>
        <p:spPr>
          <a:xfrm>
            <a:off x="1196534" y="2951008"/>
            <a:ext cx="5121377" cy="1782209"/>
          </a:xfrm>
          <a:prstGeom prst="verticalScroll">
            <a:avLst/>
          </a:prstGeom>
          <a:solidFill>
            <a:srgbClr val="DFC493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25">
            <a:extLst>
              <a:ext uri="{FF2B5EF4-FFF2-40B4-BE49-F238E27FC236}">
                <a16:creationId xmlns:a16="http://schemas.microsoft.com/office/drawing/2014/main" id="{4F03E015-E848-3E4D-9221-9C4A917D6530}"/>
              </a:ext>
            </a:extLst>
          </p:cNvPr>
          <p:cNvSpPr txBox="1"/>
          <p:nvPr/>
        </p:nvSpPr>
        <p:spPr>
          <a:xfrm>
            <a:off x="3848386" y="3532090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المبلغ قبل الزكاة  =</a:t>
            </a:r>
          </a:p>
        </p:txBody>
      </p:sp>
      <p:grpSp>
        <p:nvGrpSpPr>
          <p:cNvPr id="5" name="مجموعة 28">
            <a:extLst>
              <a:ext uri="{FF2B5EF4-FFF2-40B4-BE49-F238E27FC236}">
                <a16:creationId xmlns:a16="http://schemas.microsoft.com/office/drawing/2014/main" id="{0E2C50A4-B4A1-1E40-97C7-5A9213B0A00B}"/>
              </a:ext>
            </a:extLst>
          </p:cNvPr>
          <p:cNvGrpSpPr/>
          <p:nvPr/>
        </p:nvGrpSpPr>
        <p:grpSpPr>
          <a:xfrm>
            <a:off x="1658379" y="3476654"/>
            <a:ext cx="2236305" cy="864096"/>
            <a:chOff x="4386506" y="4149238"/>
            <a:chExt cx="2236305" cy="864096"/>
          </a:xfrm>
        </p:grpSpPr>
        <p:sp>
          <p:nvSpPr>
            <p:cNvPr id="16" name="مربع نص 29">
              <a:extLst>
                <a:ext uri="{FF2B5EF4-FFF2-40B4-BE49-F238E27FC236}">
                  <a16:creationId xmlns:a16="http://schemas.microsoft.com/office/drawing/2014/main" id="{1FD1E978-734D-C54A-B877-2F9EEA3C7394}"/>
                </a:ext>
              </a:extLst>
            </p:cNvPr>
            <p:cNvSpPr txBox="1"/>
            <p:nvPr/>
          </p:nvSpPr>
          <p:spPr>
            <a:xfrm>
              <a:off x="4386506" y="4149238"/>
              <a:ext cx="22363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مقدار الزكاة × ١٠٠</a:t>
              </a:r>
            </a:p>
          </p:txBody>
        </p:sp>
        <p:sp>
          <p:nvSpPr>
            <p:cNvPr id="17" name="مربع نص 32">
              <a:extLst>
                <a:ext uri="{FF2B5EF4-FFF2-40B4-BE49-F238E27FC236}">
                  <a16:creationId xmlns:a16="http://schemas.microsoft.com/office/drawing/2014/main" id="{84FF1821-B026-834E-A6D2-4DB56405B4D8}"/>
                </a:ext>
              </a:extLst>
            </p:cNvPr>
            <p:cNvSpPr txBox="1"/>
            <p:nvPr/>
          </p:nvSpPr>
          <p:spPr>
            <a:xfrm>
              <a:off x="4952113" y="4551669"/>
              <a:ext cx="12051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النسبة</a:t>
              </a:r>
            </a:p>
          </p:txBody>
        </p:sp>
        <p:cxnSp>
          <p:nvCxnSpPr>
            <p:cNvPr id="18" name="رابط مستقيم 33">
              <a:extLst>
                <a:ext uri="{FF2B5EF4-FFF2-40B4-BE49-F238E27FC236}">
                  <a16:creationId xmlns:a16="http://schemas.microsoft.com/office/drawing/2014/main" id="{3BEC37A5-D1F5-BF49-B740-B14293AA7E5C}"/>
                </a:ext>
              </a:extLst>
            </p:cNvPr>
            <p:cNvCxnSpPr/>
            <p:nvPr/>
          </p:nvCxnSpPr>
          <p:spPr>
            <a:xfrm flipH="1">
              <a:off x="4577559" y="4567067"/>
              <a:ext cx="19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378EBEBB-9C98-F04B-A697-1433749B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40" y="1522995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FF3B879D-900D-B64B-B6A6-F16E81D3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28" y="1628539"/>
            <a:ext cx="6781800" cy="4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تمرير عمودي 3">
            <a:extLst>
              <a:ext uri="{FF2B5EF4-FFF2-40B4-BE49-F238E27FC236}">
                <a16:creationId xmlns:a16="http://schemas.microsoft.com/office/drawing/2014/main" id="{13364179-C4E2-AD42-886C-024A5A0E35C9}"/>
              </a:ext>
            </a:extLst>
          </p:cNvPr>
          <p:cNvSpPr/>
          <p:nvPr/>
        </p:nvSpPr>
        <p:spPr>
          <a:xfrm>
            <a:off x="6462331" y="2720433"/>
            <a:ext cx="4864172" cy="3645238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مربع نص 17">
            <a:extLst>
              <a:ext uri="{FF2B5EF4-FFF2-40B4-BE49-F238E27FC236}">
                <a16:creationId xmlns:a16="http://schemas.microsoft.com/office/drawing/2014/main" id="{232B68F6-A4CF-1640-984C-ACE72A5083CB}"/>
              </a:ext>
            </a:extLst>
          </p:cNvPr>
          <p:cNvSpPr txBox="1"/>
          <p:nvPr/>
        </p:nvSpPr>
        <p:spPr>
          <a:xfrm>
            <a:off x="6922441" y="3130651"/>
            <a:ext cx="1362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٢.٥ ك</a:t>
            </a:r>
          </a:p>
        </p:txBody>
      </p:sp>
      <p:grpSp>
        <p:nvGrpSpPr>
          <p:cNvPr id="64" name="مجموعة 1">
            <a:extLst>
              <a:ext uri="{FF2B5EF4-FFF2-40B4-BE49-F238E27FC236}">
                <a16:creationId xmlns:a16="http://schemas.microsoft.com/office/drawing/2014/main" id="{EDA5B4D9-F79A-AC41-886B-6B73A859F9C3}"/>
              </a:ext>
            </a:extLst>
          </p:cNvPr>
          <p:cNvGrpSpPr/>
          <p:nvPr/>
        </p:nvGrpSpPr>
        <p:grpSpPr>
          <a:xfrm>
            <a:off x="8890051" y="3125339"/>
            <a:ext cx="1828666" cy="797235"/>
            <a:chOff x="5004048" y="2805903"/>
            <a:chExt cx="1828666" cy="797235"/>
          </a:xfrm>
        </p:grpSpPr>
        <p:grpSp>
          <p:nvGrpSpPr>
            <p:cNvPr id="65" name="مجموعة 9">
              <a:extLst>
                <a:ext uri="{FF2B5EF4-FFF2-40B4-BE49-F238E27FC236}">
                  <a16:creationId xmlns:a16="http://schemas.microsoft.com/office/drawing/2014/main" id="{199F83DE-D3E5-C448-A0E9-4975404D701A}"/>
                </a:ext>
              </a:extLst>
            </p:cNvPr>
            <p:cNvGrpSpPr/>
            <p:nvPr/>
          </p:nvGrpSpPr>
          <p:grpSpPr>
            <a:xfrm>
              <a:off x="5544912" y="2805903"/>
              <a:ext cx="1287802" cy="797235"/>
              <a:chOff x="5405581" y="4168716"/>
              <a:chExt cx="1287802" cy="797235"/>
            </a:xfrm>
          </p:grpSpPr>
          <p:sp>
            <p:nvSpPr>
              <p:cNvPr id="70" name="مربع نص 10">
                <a:extLst>
                  <a:ext uri="{FF2B5EF4-FFF2-40B4-BE49-F238E27FC236}">
                    <a16:creationId xmlns:a16="http://schemas.microsoft.com/office/drawing/2014/main" id="{3B90A53D-FEA2-DE48-B80E-8337A1EFA3C3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٤٥٠</a:t>
                </a:r>
              </a:p>
            </p:txBody>
          </p:sp>
          <p:sp>
            <p:nvSpPr>
              <p:cNvPr id="71" name="مربع نص 11">
                <a:extLst>
                  <a:ext uri="{FF2B5EF4-FFF2-40B4-BE49-F238E27FC236}">
                    <a16:creationId xmlns:a16="http://schemas.microsoft.com/office/drawing/2014/main" id="{4CCC0465-964D-804D-8BA2-BF5D2275929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72" name="رابط مستقيم 12">
                <a:extLst>
                  <a:ext uri="{FF2B5EF4-FFF2-40B4-BE49-F238E27FC236}">
                    <a16:creationId xmlns:a16="http://schemas.microsoft.com/office/drawing/2014/main" id="{2C73C96F-001F-404D-BFA8-18F5CB30D54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مربع نص 26">
                <a:extLst>
                  <a:ext uri="{FF2B5EF4-FFF2-40B4-BE49-F238E27FC236}">
                    <a16:creationId xmlns:a16="http://schemas.microsoft.com/office/drawing/2014/main" id="{5CD33240-6B57-7D4C-88E5-109B44550FE3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66" name="مجموعة 27">
              <a:extLst>
                <a:ext uri="{FF2B5EF4-FFF2-40B4-BE49-F238E27FC236}">
                  <a16:creationId xmlns:a16="http://schemas.microsoft.com/office/drawing/2014/main" id="{3FE98432-EA87-E641-B694-80302E742A20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67" name="مربع نص 28">
                <a:extLst>
                  <a:ext uri="{FF2B5EF4-FFF2-40B4-BE49-F238E27FC236}">
                    <a16:creationId xmlns:a16="http://schemas.microsoft.com/office/drawing/2014/main" id="{05E61F6F-3BEA-1742-9CED-05EEF0F1783A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٢،٥</a:t>
                </a:r>
              </a:p>
            </p:txBody>
          </p:sp>
          <p:sp>
            <p:nvSpPr>
              <p:cNvPr id="68" name="مربع نص 29">
                <a:extLst>
                  <a:ext uri="{FF2B5EF4-FFF2-40B4-BE49-F238E27FC236}">
                    <a16:creationId xmlns:a16="http://schemas.microsoft.com/office/drawing/2014/main" id="{8EA6511C-FA87-8F46-996B-6AED76FC5AB9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69" name="رابط مستقيم 30">
                <a:extLst>
                  <a:ext uri="{FF2B5EF4-FFF2-40B4-BE49-F238E27FC236}">
                    <a16:creationId xmlns:a16="http://schemas.microsoft.com/office/drawing/2014/main" id="{C26964FE-5203-6C4C-BD3F-4170C82F5072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سهم مخطط إلى اليمين 7">
            <a:extLst>
              <a:ext uri="{FF2B5EF4-FFF2-40B4-BE49-F238E27FC236}">
                <a16:creationId xmlns:a16="http://schemas.microsoft.com/office/drawing/2014/main" id="{D1D65BC1-687E-BB44-B5FC-3E83EE28D2A8}"/>
              </a:ext>
            </a:extLst>
          </p:cNvPr>
          <p:cNvSpPr/>
          <p:nvPr/>
        </p:nvSpPr>
        <p:spPr>
          <a:xfrm rot="9694707">
            <a:off x="9547487" y="339595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سهم مخطط إلى اليمين 33">
            <a:extLst>
              <a:ext uri="{FF2B5EF4-FFF2-40B4-BE49-F238E27FC236}">
                <a16:creationId xmlns:a16="http://schemas.microsoft.com/office/drawing/2014/main" id="{9DF5F5F5-CFBC-E74C-8EFF-3888B78BB272}"/>
              </a:ext>
            </a:extLst>
          </p:cNvPr>
          <p:cNvSpPr/>
          <p:nvPr/>
        </p:nvSpPr>
        <p:spPr>
          <a:xfrm rot="12376438">
            <a:off x="9484954" y="339896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سهم مخطط إلى اليمين 36">
            <a:extLst>
              <a:ext uri="{FF2B5EF4-FFF2-40B4-BE49-F238E27FC236}">
                <a16:creationId xmlns:a16="http://schemas.microsoft.com/office/drawing/2014/main" id="{87F11BD4-6ECB-0E44-B44D-BC231604B4A4}"/>
              </a:ext>
            </a:extLst>
          </p:cNvPr>
          <p:cNvSpPr/>
          <p:nvPr/>
        </p:nvSpPr>
        <p:spPr>
          <a:xfrm rot="10800000">
            <a:off x="8353037" y="325484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سهم مخطط إلى اليمين 37">
            <a:extLst>
              <a:ext uri="{FF2B5EF4-FFF2-40B4-BE49-F238E27FC236}">
                <a16:creationId xmlns:a16="http://schemas.microsoft.com/office/drawing/2014/main" id="{E7123A5C-F361-D847-877B-24EF681C423A}"/>
              </a:ext>
            </a:extLst>
          </p:cNvPr>
          <p:cNvSpPr/>
          <p:nvPr/>
        </p:nvSpPr>
        <p:spPr>
          <a:xfrm rot="10800000">
            <a:off x="8353036" y="357723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ربع نص 38">
            <a:extLst>
              <a:ext uri="{FF2B5EF4-FFF2-40B4-BE49-F238E27FC236}">
                <a16:creationId xmlns:a16="http://schemas.microsoft.com/office/drawing/2014/main" id="{7FF06436-B4BF-FC42-B26C-4FD384480501}"/>
              </a:ext>
            </a:extLst>
          </p:cNvPr>
          <p:cNvSpPr txBox="1"/>
          <p:nvPr/>
        </p:nvSpPr>
        <p:spPr>
          <a:xfrm>
            <a:off x="7133393" y="3461074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٤٥٠٠٠</a:t>
            </a:r>
          </a:p>
        </p:txBody>
      </p:sp>
      <p:sp>
        <p:nvSpPr>
          <p:cNvPr id="79" name="مربع نص 39">
            <a:extLst>
              <a:ext uri="{FF2B5EF4-FFF2-40B4-BE49-F238E27FC236}">
                <a16:creationId xmlns:a16="http://schemas.microsoft.com/office/drawing/2014/main" id="{D5B59B10-9630-524C-B901-D1B1C467A61F}"/>
              </a:ext>
            </a:extLst>
          </p:cNvPr>
          <p:cNvSpPr txBox="1"/>
          <p:nvPr/>
        </p:nvSpPr>
        <p:spPr>
          <a:xfrm>
            <a:off x="8284661" y="4174220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٢.٥ ك   =  ٤٥٠٠٠</a:t>
            </a:r>
          </a:p>
        </p:txBody>
      </p:sp>
      <p:sp>
        <p:nvSpPr>
          <p:cNvPr id="80" name="مربع نص 40">
            <a:extLst>
              <a:ext uri="{FF2B5EF4-FFF2-40B4-BE49-F238E27FC236}">
                <a16:creationId xmlns:a16="http://schemas.microsoft.com/office/drawing/2014/main" id="{184A26C3-82D5-5149-A5C0-046BFE90C664}"/>
              </a:ext>
            </a:extLst>
          </p:cNvPr>
          <p:cNvSpPr txBox="1"/>
          <p:nvPr/>
        </p:nvSpPr>
        <p:spPr>
          <a:xfrm>
            <a:off x="8068012" y="5074867"/>
            <a:ext cx="2219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</a:t>
            </a:r>
            <a:r>
              <a:rPr lang="ar-SA" sz="2400" b="1" u="sng" dirty="0"/>
              <a:t>٤٥٠٠٠٠</a:t>
            </a:r>
          </a:p>
        </p:txBody>
      </p:sp>
      <p:cxnSp>
        <p:nvCxnSpPr>
          <p:cNvPr id="81" name="رابط مستقيم 5">
            <a:extLst>
              <a:ext uri="{FF2B5EF4-FFF2-40B4-BE49-F238E27FC236}">
                <a16:creationId xmlns:a16="http://schemas.microsoft.com/office/drawing/2014/main" id="{CED1CDC4-F8B5-F145-B4EF-2735FDD2A343}"/>
              </a:ext>
            </a:extLst>
          </p:cNvPr>
          <p:cNvCxnSpPr/>
          <p:nvPr/>
        </p:nvCxnSpPr>
        <p:spPr>
          <a:xfrm flipH="1">
            <a:off x="9718219" y="4612040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25">
            <a:extLst>
              <a:ext uri="{FF2B5EF4-FFF2-40B4-BE49-F238E27FC236}">
                <a16:creationId xmlns:a16="http://schemas.microsoft.com/office/drawing/2014/main" id="{A3D92318-5F8A-4944-A514-1AD7D02269EB}"/>
              </a:ext>
            </a:extLst>
          </p:cNvPr>
          <p:cNvCxnSpPr/>
          <p:nvPr/>
        </p:nvCxnSpPr>
        <p:spPr>
          <a:xfrm flipH="1">
            <a:off x="8474878" y="4612040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31">
            <a:extLst>
              <a:ext uri="{FF2B5EF4-FFF2-40B4-BE49-F238E27FC236}">
                <a16:creationId xmlns:a16="http://schemas.microsoft.com/office/drawing/2014/main" id="{43D4CDCA-0D0D-1547-9540-66C6D0B42B09}"/>
              </a:ext>
            </a:extLst>
          </p:cNvPr>
          <p:cNvSpPr txBox="1"/>
          <p:nvPr/>
        </p:nvSpPr>
        <p:spPr>
          <a:xfrm>
            <a:off x="9702356" y="4598688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٢.٥</a:t>
            </a:r>
          </a:p>
        </p:txBody>
      </p:sp>
      <p:sp>
        <p:nvSpPr>
          <p:cNvPr id="84" name="مربع نص 32">
            <a:extLst>
              <a:ext uri="{FF2B5EF4-FFF2-40B4-BE49-F238E27FC236}">
                <a16:creationId xmlns:a16="http://schemas.microsoft.com/office/drawing/2014/main" id="{DF0793B9-F364-B04A-8B5D-C5EE1E7CFECD}"/>
              </a:ext>
            </a:extLst>
          </p:cNvPr>
          <p:cNvSpPr txBox="1"/>
          <p:nvPr/>
        </p:nvSpPr>
        <p:spPr>
          <a:xfrm>
            <a:off x="8385995" y="4598688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٢.٥</a:t>
            </a:r>
          </a:p>
        </p:txBody>
      </p:sp>
      <p:cxnSp>
        <p:nvCxnSpPr>
          <p:cNvPr id="85" name="رابط مستقيم 8">
            <a:extLst>
              <a:ext uri="{FF2B5EF4-FFF2-40B4-BE49-F238E27FC236}">
                <a16:creationId xmlns:a16="http://schemas.microsoft.com/office/drawing/2014/main" id="{C33DA4AA-E182-4649-B635-DA82EB68F876}"/>
              </a:ext>
            </a:extLst>
          </p:cNvPr>
          <p:cNvCxnSpPr/>
          <p:nvPr/>
        </p:nvCxnSpPr>
        <p:spPr>
          <a:xfrm flipH="1">
            <a:off x="10078090" y="432541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34">
            <a:extLst>
              <a:ext uri="{FF2B5EF4-FFF2-40B4-BE49-F238E27FC236}">
                <a16:creationId xmlns:a16="http://schemas.microsoft.com/office/drawing/2014/main" id="{6DA2B680-DA94-C249-BB98-3E8512BC9A9E}"/>
              </a:ext>
            </a:extLst>
          </p:cNvPr>
          <p:cNvCxnSpPr/>
          <p:nvPr/>
        </p:nvCxnSpPr>
        <p:spPr>
          <a:xfrm flipH="1">
            <a:off x="9835936" y="473321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مجموعة 1">
            <a:extLst>
              <a:ext uri="{FF2B5EF4-FFF2-40B4-BE49-F238E27FC236}">
                <a16:creationId xmlns:a16="http://schemas.microsoft.com/office/drawing/2014/main" id="{7EDB9020-B59A-0C42-AAC9-EAB06DBA4ED1}"/>
              </a:ext>
            </a:extLst>
          </p:cNvPr>
          <p:cNvGrpSpPr/>
          <p:nvPr/>
        </p:nvGrpSpPr>
        <p:grpSpPr>
          <a:xfrm>
            <a:off x="6922441" y="4166640"/>
            <a:ext cx="1515030" cy="864096"/>
            <a:chOff x="3847863" y="4005064"/>
            <a:chExt cx="2347814" cy="864096"/>
          </a:xfrm>
        </p:grpSpPr>
        <p:sp>
          <p:nvSpPr>
            <p:cNvPr id="28" name="مربع نص 34">
              <a:extLst>
                <a:ext uri="{FF2B5EF4-FFF2-40B4-BE49-F238E27FC236}">
                  <a16:creationId xmlns:a16="http://schemas.microsoft.com/office/drawing/2014/main" id="{3404677B-D81D-B04C-A672-D4D75FB6F1B9}"/>
                </a:ext>
              </a:extLst>
            </p:cNvPr>
            <p:cNvSpPr txBox="1"/>
            <p:nvPr/>
          </p:nvSpPr>
          <p:spPr>
            <a:xfrm>
              <a:off x="5819837" y="4183303"/>
              <a:ext cx="3758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=</a:t>
              </a:r>
            </a:p>
          </p:txBody>
        </p:sp>
        <p:grpSp>
          <p:nvGrpSpPr>
            <p:cNvPr id="29" name="مجموعة 21">
              <a:extLst>
                <a:ext uri="{FF2B5EF4-FFF2-40B4-BE49-F238E27FC236}">
                  <a16:creationId xmlns:a16="http://schemas.microsoft.com/office/drawing/2014/main" id="{EBCE73F1-CE6F-384F-8B01-65CB198D3CDF}"/>
                </a:ext>
              </a:extLst>
            </p:cNvPr>
            <p:cNvGrpSpPr/>
            <p:nvPr/>
          </p:nvGrpSpPr>
          <p:grpSpPr>
            <a:xfrm>
              <a:off x="3847863" y="4005064"/>
              <a:ext cx="2236305" cy="864096"/>
              <a:chOff x="4386506" y="4149238"/>
              <a:chExt cx="2236305" cy="864096"/>
            </a:xfrm>
          </p:grpSpPr>
          <p:sp>
            <p:nvSpPr>
              <p:cNvPr id="30" name="مربع نص 22">
                <a:extLst>
                  <a:ext uri="{FF2B5EF4-FFF2-40B4-BE49-F238E27FC236}">
                    <a16:creationId xmlns:a16="http://schemas.microsoft.com/office/drawing/2014/main" id="{601F1CE1-804B-4942-B4AA-47C1551B6DFC}"/>
                  </a:ext>
                </a:extLst>
              </p:cNvPr>
              <p:cNvSpPr txBox="1"/>
              <p:nvPr/>
            </p:nvSpPr>
            <p:spPr>
              <a:xfrm>
                <a:off x="4386506" y="4149238"/>
                <a:ext cx="223630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00B050"/>
                    </a:solidFill>
                  </a:rPr>
                  <a:t>× ١٠</a:t>
                </a:r>
              </a:p>
            </p:txBody>
          </p:sp>
          <p:sp>
            <p:nvSpPr>
              <p:cNvPr id="31" name="مربع نص 23">
                <a:extLst>
                  <a:ext uri="{FF2B5EF4-FFF2-40B4-BE49-F238E27FC236}">
                    <a16:creationId xmlns:a16="http://schemas.microsoft.com/office/drawing/2014/main" id="{7A1D93FD-B03B-A043-BF81-C4CB00ED6AAA}"/>
                  </a:ext>
                </a:extLst>
              </p:cNvPr>
              <p:cNvSpPr txBox="1"/>
              <p:nvPr/>
            </p:nvSpPr>
            <p:spPr>
              <a:xfrm>
                <a:off x="4894619" y="4551669"/>
                <a:ext cx="120515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00B050"/>
                    </a:solidFill>
                  </a:rPr>
                  <a:t>١٠</a:t>
                </a:r>
              </a:p>
            </p:txBody>
          </p:sp>
          <p:cxnSp>
            <p:nvCxnSpPr>
              <p:cNvPr id="32" name="رابط مستقيم 24">
                <a:extLst>
                  <a:ext uri="{FF2B5EF4-FFF2-40B4-BE49-F238E27FC236}">
                    <a16:creationId xmlns:a16="http://schemas.microsoft.com/office/drawing/2014/main" id="{65B8DACC-2CFE-8E4D-9803-6558BDD400CC}"/>
                  </a:ext>
                </a:extLst>
              </p:cNvPr>
              <p:cNvCxnSpPr/>
              <p:nvPr/>
            </p:nvCxnSpPr>
            <p:spPr>
              <a:xfrm flipH="1">
                <a:off x="4865775" y="4567067"/>
                <a:ext cx="129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مربع نص 23">
            <a:extLst>
              <a:ext uri="{FF2B5EF4-FFF2-40B4-BE49-F238E27FC236}">
                <a16:creationId xmlns:a16="http://schemas.microsoft.com/office/drawing/2014/main" id="{6ABB1F5D-5DDA-1340-9C3B-A779763AE19F}"/>
              </a:ext>
            </a:extLst>
          </p:cNvPr>
          <p:cNvSpPr txBox="1"/>
          <p:nvPr/>
        </p:nvSpPr>
        <p:spPr>
          <a:xfrm>
            <a:off x="8499621" y="5396064"/>
            <a:ext cx="777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٢٥</a:t>
            </a:r>
          </a:p>
        </p:txBody>
      </p:sp>
      <p:sp>
        <p:nvSpPr>
          <p:cNvPr id="90" name="مربع نص 36">
            <a:extLst>
              <a:ext uri="{FF2B5EF4-FFF2-40B4-BE49-F238E27FC236}">
                <a16:creationId xmlns:a16="http://schemas.microsoft.com/office/drawing/2014/main" id="{0D98E8FF-3BF4-BE45-9442-F053D8253D8E}"/>
              </a:ext>
            </a:extLst>
          </p:cNvPr>
          <p:cNvSpPr txBox="1"/>
          <p:nvPr/>
        </p:nvSpPr>
        <p:spPr>
          <a:xfrm>
            <a:off x="7286207" y="5847574"/>
            <a:ext cx="2533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١٨٠٠٠ريال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FD403DC-0E55-9D5F-18F5-F5FF4FE2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6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2" grpId="0" animBg="1"/>
      <p:bldP spid="63" grpId="0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3" grpId="0"/>
      <p:bldP spid="84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5F646AC-9B08-E1DD-951A-BD9394C2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تطبيقات على النسبة المئوية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6C085045-A504-7C48-BB9C-A450016663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0483" y="3666022"/>
            <a:ext cx="2006881" cy="507602"/>
          </a:xfrm>
          <a:custGeom>
            <a:avLst/>
            <a:gdLst>
              <a:gd name="connsiteX0" fmla="*/ 0 w 2006881"/>
              <a:gd name="connsiteY0" fmla="*/ 0 h 507602"/>
              <a:gd name="connsiteX1" fmla="*/ 541858 w 2006881"/>
              <a:gd name="connsiteY1" fmla="*/ 0 h 507602"/>
              <a:gd name="connsiteX2" fmla="*/ 1043578 w 2006881"/>
              <a:gd name="connsiteY2" fmla="*/ 0 h 507602"/>
              <a:gd name="connsiteX3" fmla="*/ 1545298 w 2006881"/>
              <a:gd name="connsiteY3" fmla="*/ 0 h 507602"/>
              <a:gd name="connsiteX4" fmla="*/ 2006881 w 2006881"/>
              <a:gd name="connsiteY4" fmla="*/ 0 h 507602"/>
              <a:gd name="connsiteX5" fmla="*/ 2006881 w 2006881"/>
              <a:gd name="connsiteY5" fmla="*/ 507602 h 507602"/>
              <a:gd name="connsiteX6" fmla="*/ 1485092 w 2006881"/>
              <a:gd name="connsiteY6" fmla="*/ 507602 h 507602"/>
              <a:gd name="connsiteX7" fmla="*/ 1023509 w 2006881"/>
              <a:gd name="connsiteY7" fmla="*/ 507602 h 507602"/>
              <a:gd name="connsiteX8" fmla="*/ 521789 w 2006881"/>
              <a:gd name="connsiteY8" fmla="*/ 507602 h 507602"/>
              <a:gd name="connsiteX9" fmla="*/ 0 w 2006881"/>
              <a:gd name="connsiteY9" fmla="*/ 507602 h 507602"/>
              <a:gd name="connsiteX10" fmla="*/ 0 w 2006881"/>
              <a:gd name="connsiteY10" fmla="*/ 0 h 50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881" h="507602" fill="none" extrusionOk="0">
                <a:moveTo>
                  <a:pt x="0" y="0"/>
                </a:moveTo>
                <a:cubicBezTo>
                  <a:pt x="175080" y="-52470"/>
                  <a:pt x="284036" y="1716"/>
                  <a:pt x="541858" y="0"/>
                </a:cubicBezTo>
                <a:cubicBezTo>
                  <a:pt x="799680" y="-1716"/>
                  <a:pt x="907873" y="25894"/>
                  <a:pt x="1043578" y="0"/>
                </a:cubicBezTo>
                <a:cubicBezTo>
                  <a:pt x="1179283" y="-25894"/>
                  <a:pt x="1369535" y="23123"/>
                  <a:pt x="1545298" y="0"/>
                </a:cubicBezTo>
                <a:cubicBezTo>
                  <a:pt x="1721061" y="-23123"/>
                  <a:pt x="1803593" y="28895"/>
                  <a:pt x="2006881" y="0"/>
                </a:cubicBezTo>
                <a:cubicBezTo>
                  <a:pt x="2035048" y="139018"/>
                  <a:pt x="1995134" y="284223"/>
                  <a:pt x="2006881" y="507602"/>
                </a:cubicBezTo>
                <a:cubicBezTo>
                  <a:pt x="1802013" y="544295"/>
                  <a:pt x="1699730" y="458707"/>
                  <a:pt x="1485092" y="507602"/>
                </a:cubicBezTo>
                <a:cubicBezTo>
                  <a:pt x="1270454" y="556497"/>
                  <a:pt x="1203513" y="461768"/>
                  <a:pt x="1023509" y="507602"/>
                </a:cubicBezTo>
                <a:cubicBezTo>
                  <a:pt x="843505" y="553436"/>
                  <a:pt x="685486" y="464861"/>
                  <a:pt x="521789" y="507602"/>
                </a:cubicBezTo>
                <a:cubicBezTo>
                  <a:pt x="358092" y="550343"/>
                  <a:pt x="106625" y="455707"/>
                  <a:pt x="0" y="507602"/>
                </a:cubicBezTo>
                <a:cubicBezTo>
                  <a:pt x="-14790" y="346338"/>
                  <a:pt x="18786" y="223864"/>
                  <a:pt x="0" y="0"/>
                </a:cubicBezTo>
                <a:close/>
              </a:path>
              <a:path w="2006881" h="507602" stroke="0" extrusionOk="0">
                <a:moveTo>
                  <a:pt x="0" y="0"/>
                </a:moveTo>
                <a:cubicBezTo>
                  <a:pt x="111179" y="-23682"/>
                  <a:pt x="282332" y="45015"/>
                  <a:pt x="501720" y="0"/>
                </a:cubicBezTo>
                <a:cubicBezTo>
                  <a:pt x="721108" y="-45015"/>
                  <a:pt x="802683" y="50897"/>
                  <a:pt x="983372" y="0"/>
                </a:cubicBezTo>
                <a:cubicBezTo>
                  <a:pt x="1164061" y="-50897"/>
                  <a:pt x="1282560" y="42432"/>
                  <a:pt x="1505161" y="0"/>
                </a:cubicBezTo>
                <a:cubicBezTo>
                  <a:pt x="1727762" y="-42432"/>
                  <a:pt x="1790017" y="13301"/>
                  <a:pt x="2006881" y="0"/>
                </a:cubicBezTo>
                <a:cubicBezTo>
                  <a:pt x="2016988" y="137582"/>
                  <a:pt x="2004611" y="283694"/>
                  <a:pt x="2006881" y="507602"/>
                </a:cubicBezTo>
                <a:cubicBezTo>
                  <a:pt x="1906032" y="525332"/>
                  <a:pt x="1712313" y="464692"/>
                  <a:pt x="1565367" y="507602"/>
                </a:cubicBezTo>
                <a:cubicBezTo>
                  <a:pt x="1418421" y="550512"/>
                  <a:pt x="1305552" y="459290"/>
                  <a:pt x="1063647" y="507602"/>
                </a:cubicBezTo>
                <a:cubicBezTo>
                  <a:pt x="821742" y="555914"/>
                  <a:pt x="809503" y="474335"/>
                  <a:pt x="622133" y="507602"/>
                </a:cubicBezTo>
                <a:cubicBezTo>
                  <a:pt x="434763" y="540869"/>
                  <a:pt x="158678" y="496704"/>
                  <a:pt x="0" y="507602"/>
                </a:cubicBezTo>
                <a:cubicBezTo>
                  <a:pt x="-54721" y="345404"/>
                  <a:pt x="52499" y="22923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302FBC9-24FC-E942-BFBC-B69E4B29D9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2803" y="3410872"/>
            <a:ext cx="2819048" cy="1208575"/>
          </a:xfrm>
          <a:custGeom>
            <a:avLst/>
            <a:gdLst>
              <a:gd name="connsiteX0" fmla="*/ 0 w 2819048"/>
              <a:gd name="connsiteY0" fmla="*/ 0 h 1208575"/>
              <a:gd name="connsiteX1" fmla="*/ 535619 w 2819048"/>
              <a:gd name="connsiteY1" fmla="*/ 0 h 1208575"/>
              <a:gd name="connsiteX2" fmla="*/ 1071238 w 2819048"/>
              <a:gd name="connsiteY2" fmla="*/ 0 h 1208575"/>
              <a:gd name="connsiteX3" fmla="*/ 1663238 w 2819048"/>
              <a:gd name="connsiteY3" fmla="*/ 0 h 1208575"/>
              <a:gd name="connsiteX4" fmla="*/ 2170667 w 2819048"/>
              <a:gd name="connsiteY4" fmla="*/ 0 h 1208575"/>
              <a:gd name="connsiteX5" fmla="*/ 2819048 w 2819048"/>
              <a:gd name="connsiteY5" fmla="*/ 0 h 1208575"/>
              <a:gd name="connsiteX6" fmla="*/ 2819048 w 2819048"/>
              <a:gd name="connsiteY6" fmla="*/ 427030 h 1208575"/>
              <a:gd name="connsiteX7" fmla="*/ 2819048 w 2819048"/>
              <a:gd name="connsiteY7" fmla="*/ 805717 h 1208575"/>
              <a:gd name="connsiteX8" fmla="*/ 2819048 w 2819048"/>
              <a:gd name="connsiteY8" fmla="*/ 1208575 h 1208575"/>
              <a:gd name="connsiteX9" fmla="*/ 2198857 w 2819048"/>
              <a:gd name="connsiteY9" fmla="*/ 1208575 h 1208575"/>
              <a:gd name="connsiteX10" fmla="*/ 1578667 w 2819048"/>
              <a:gd name="connsiteY10" fmla="*/ 1208575 h 1208575"/>
              <a:gd name="connsiteX11" fmla="*/ 986667 w 2819048"/>
              <a:gd name="connsiteY11" fmla="*/ 1208575 h 1208575"/>
              <a:gd name="connsiteX12" fmla="*/ 0 w 2819048"/>
              <a:gd name="connsiteY12" fmla="*/ 1208575 h 1208575"/>
              <a:gd name="connsiteX13" fmla="*/ 0 w 2819048"/>
              <a:gd name="connsiteY13" fmla="*/ 781545 h 1208575"/>
              <a:gd name="connsiteX14" fmla="*/ 0 w 2819048"/>
              <a:gd name="connsiteY14" fmla="*/ 378687 h 1208575"/>
              <a:gd name="connsiteX15" fmla="*/ 0 w 2819048"/>
              <a:gd name="connsiteY15" fmla="*/ 0 h 12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9048" h="1208575" fill="none" extrusionOk="0">
                <a:moveTo>
                  <a:pt x="0" y="0"/>
                </a:moveTo>
                <a:cubicBezTo>
                  <a:pt x="150727" y="-31376"/>
                  <a:pt x="357128" y="23123"/>
                  <a:pt x="535619" y="0"/>
                </a:cubicBezTo>
                <a:cubicBezTo>
                  <a:pt x="714110" y="-23123"/>
                  <a:pt x="849826" y="44539"/>
                  <a:pt x="1071238" y="0"/>
                </a:cubicBezTo>
                <a:cubicBezTo>
                  <a:pt x="1292650" y="-44539"/>
                  <a:pt x="1467344" y="498"/>
                  <a:pt x="1663238" y="0"/>
                </a:cubicBezTo>
                <a:cubicBezTo>
                  <a:pt x="1859132" y="-498"/>
                  <a:pt x="1998623" y="6881"/>
                  <a:pt x="2170667" y="0"/>
                </a:cubicBezTo>
                <a:cubicBezTo>
                  <a:pt x="2342711" y="-6881"/>
                  <a:pt x="2600209" y="56817"/>
                  <a:pt x="2819048" y="0"/>
                </a:cubicBezTo>
                <a:cubicBezTo>
                  <a:pt x="2853528" y="198179"/>
                  <a:pt x="2789246" y="261062"/>
                  <a:pt x="2819048" y="427030"/>
                </a:cubicBezTo>
                <a:cubicBezTo>
                  <a:pt x="2848850" y="592998"/>
                  <a:pt x="2774146" y="643164"/>
                  <a:pt x="2819048" y="805717"/>
                </a:cubicBezTo>
                <a:cubicBezTo>
                  <a:pt x="2863950" y="968270"/>
                  <a:pt x="2783213" y="1035284"/>
                  <a:pt x="2819048" y="1208575"/>
                </a:cubicBezTo>
                <a:cubicBezTo>
                  <a:pt x="2683258" y="1251911"/>
                  <a:pt x="2371434" y="1181537"/>
                  <a:pt x="2198857" y="1208575"/>
                </a:cubicBezTo>
                <a:cubicBezTo>
                  <a:pt x="2026280" y="1235613"/>
                  <a:pt x="1854519" y="1197412"/>
                  <a:pt x="1578667" y="1208575"/>
                </a:cubicBezTo>
                <a:cubicBezTo>
                  <a:pt x="1302815" y="1219738"/>
                  <a:pt x="1132632" y="1168014"/>
                  <a:pt x="986667" y="1208575"/>
                </a:cubicBezTo>
                <a:cubicBezTo>
                  <a:pt x="840702" y="1249136"/>
                  <a:pt x="268060" y="1112766"/>
                  <a:pt x="0" y="1208575"/>
                </a:cubicBezTo>
                <a:cubicBezTo>
                  <a:pt x="-28548" y="1037162"/>
                  <a:pt x="26614" y="919340"/>
                  <a:pt x="0" y="781545"/>
                </a:cubicBezTo>
                <a:cubicBezTo>
                  <a:pt x="-26614" y="643750"/>
                  <a:pt x="7999" y="488922"/>
                  <a:pt x="0" y="378687"/>
                </a:cubicBezTo>
                <a:cubicBezTo>
                  <a:pt x="-7999" y="268452"/>
                  <a:pt x="5447" y="160858"/>
                  <a:pt x="0" y="0"/>
                </a:cubicBezTo>
                <a:close/>
              </a:path>
              <a:path w="2819048" h="1208575" stroke="0" extrusionOk="0">
                <a:moveTo>
                  <a:pt x="0" y="0"/>
                </a:moveTo>
                <a:cubicBezTo>
                  <a:pt x="187921" y="-19969"/>
                  <a:pt x="366402" y="38242"/>
                  <a:pt x="592000" y="0"/>
                </a:cubicBezTo>
                <a:cubicBezTo>
                  <a:pt x="817598" y="-38242"/>
                  <a:pt x="871782" y="25261"/>
                  <a:pt x="1127619" y="0"/>
                </a:cubicBezTo>
                <a:cubicBezTo>
                  <a:pt x="1383456" y="-25261"/>
                  <a:pt x="1409979" y="32723"/>
                  <a:pt x="1663238" y="0"/>
                </a:cubicBezTo>
                <a:cubicBezTo>
                  <a:pt x="1916497" y="-32723"/>
                  <a:pt x="1965105" y="20129"/>
                  <a:pt x="2198857" y="0"/>
                </a:cubicBezTo>
                <a:cubicBezTo>
                  <a:pt x="2432609" y="-20129"/>
                  <a:pt x="2630626" y="48205"/>
                  <a:pt x="2819048" y="0"/>
                </a:cubicBezTo>
                <a:cubicBezTo>
                  <a:pt x="2844165" y="155289"/>
                  <a:pt x="2805217" y="274309"/>
                  <a:pt x="2819048" y="414944"/>
                </a:cubicBezTo>
                <a:cubicBezTo>
                  <a:pt x="2832879" y="555579"/>
                  <a:pt x="2799559" y="696917"/>
                  <a:pt x="2819048" y="817802"/>
                </a:cubicBezTo>
                <a:cubicBezTo>
                  <a:pt x="2838537" y="938687"/>
                  <a:pt x="2798864" y="1026876"/>
                  <a:pt x="2819048" y="1208575"/>
                </a:cubicBezTo>
                <a:cubicBezTo>
                  <a:pt x="2592844" y="1257345"/>
                  <a:pt x="2469795" y="1179798"/>
                  <a:pt x="2339810" y="1208575"/>
                </a:cubicBezTo>
                <a:cubicBezTo>
                  <a:pt x="2209825" y="1237352"/>
                  <a:pt x="2057935" y="1176046"/>
                  <a:pt x="1804191" y="1208575"/>
                </a:cubicBezTo>
                <a:cubicBezTo>
                  <a:pt x="1550447" y="1241104"/>
                  <a:pt x="1524406" y="1188479"/>
                  <a:pt x="1324953" y="1208575"/>
                </a:cubicBezTo>
                <a:cubicBezTo>
                  <a:pt x="1125500" y="1228671"/>
                  <a:pt x="978857" y="1195713"/>
                  <a:pt x="845714" y="1208575"/>
                </a:cubicBezTo>
                <a:cubicBezTo>
                  <a:pt x="712571" y="1221437"/>
                  <a:pt x="260996" y="1127309"/>
                  <a:pt x="0" y="1208575"/>
                </a:cubicBezTo>
                <a:cubicBezTo>
                  <a:pt x="-27264" y="1055458"/>
                  <a:pt x="14582" y="954484"/>
                  <a:pt x="0" y="817802"/>
                </a:cubicBezTo>
                <a:cubicBezTo>
                  <a:pt x="-14582" y="681120"/>
                  <a:pt x="21902" y="532061"/>
                  <a:pt x="0" y="402858"/>
                </a:cubicBezTo>
                <a:cubicBezTo>
                  <a:pt x="-21902" y="273655"/>
                  <a:pt x="42111" y="154635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98639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BAB657E-99BD-AA4F-9407-1FE27C5266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2803" y="5233789"/>
            <a:ext cx="2819048" cy="1208575"/>
          </a:xfrm>
          <a:custGeom>
            <a:avLst/>
            <a:gdLst>
              <a:gd name="connsiteX0" fmla="*/ 0 w 2819048"/>
              <a:gd name="connsiteY0" fmla="*/ 0 h 1208575"/>
              <a:gd name="connsiteX1" fmla="*/ 479238 w 2819048"/>
              <a:gd name="connsiteY1" fmla="*/ 0 h 1208575"/>
              <a:gd name="connsiteX2" fmla="*/ 1014857 w 2819048"/>
              <a:gd name="connsiteY2" fmla="*/ 0 h 1208575"/>
              <a:gd name="connsiteX3" fmla="*/ 1606857 w 2819048"/>
              <a:gd name="connsiteY3" fmla="*/ 0 h 1208575"/>
              <a:gd name="connsiteX4" fmla="*/ 2227048 w 2819048"/>
              <a:gd name="connsiteY4" fmla="*/ 0 h 1208575"/>
              <a:gd name="connsiteX5" fmla="*/ 2819048 w 2819048"/>
              <a:gd name="connsiteY5" fmla="*/ 0 h 1208575"/>
              <a:gd name="connsiteX6" fmla="*/ 2819048 w 2819048"/>
              <a:gd name="connsiteY6" fmla="*/ 390773 h 1208575"/>
              <a:gd name="connsiteX7" fmla="*/ 2819048 w 2819048"/>
              <a:gd name="connsiteY7" fmla="*/ 769459 h 1208575"/>
              <a:gd name="connsiteX8" fmla="*/ 2819048 w 2819048"/>
              <a:gd name="connsiteY8" fmla="*/ 1208575 h 1208575"/>
              <a:gd name="connsiteX9" fmla="*/ 2227048 w 2819048"/>
              <a:gd name="connsiteY9" fmla="*/ 1208575 h 1208575"/>
              <a:gd name="connsiteX10" fmla="*/ 1606857 w 2819048"/>
              <a:gd name="connsiteY10" fmla="*/ 1208575 h 1208575"/>
              <a:gd name="connsiteX11" fmla="*/ 1071238 w 2819048"/>
              <a:gd name="connsiteY11" fmla="*/ 1208575 h 1208575"/>
              <a:gd name="connsiteX12" fmla="*/ 592000 w 2819048"/>
              <a:gd name="connsiteY12" fmla="*/ 1208575 h 1208575"/>
              <a:gd name="connsiteX13" fmla="*/ 0 w 2819048"/>
              <a:gd name="connsiteY13" fmla="*/ 1208575 h 1208575"/>
              <a:gd name="connsiteX14" fmla="*/ 0 w 2819048"/>
              <a:gd name="connsiteY14" fmla="*/ 817802 h 1208575"/>
              <a:gd name="connsiteX15" fmla="*/ 0 w 2819048"/>
              <a:gd name="connsiteY15" fmla="*/ 451201 h 1208575"/>
              <a:gd name="connsiteX16" fmla="*/ 0 w 2819048"/>
              <a:gd name="connsiteY16" fmla="*/ 0 h 12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9048" h="1208575" fill="none" extrusionOk="0">
                <a:moveTo>
                  <a:pt x="0" y="0"/>
                </a:moveTo>
                <a:cubicBezTo>
                  <a:pt x="220120" y="-11857"/>
                  <a:pt x="276701" y="48291"/>
                  <a:pt x="479238" y="0"/>
                </a:cubicBezTo>
                <a:cubicBezTo>
                  <a:pt x="681775" y="-48291"/>
                  <a:pt x="866697" y="25174"/>
                  <a:pt x="1014857" y="0"/>
                </a:cubicBezTo>
                <a:cubicBezTo>
                  <a:pt x="1163017" y="-25174"/>
                  <a:pt x="1461395" y="63340"/>
                  <a:pt x="1606857" y="0"/>
                </a:cubicBezTo>
                <a:cubicBezTo>
                  <a:pt x="1752319" y="-63340"/>
                  <a:pt x="1986415" y="57675"/>
                  <a:pt x="2227048" y="0"/>
                </a:cubicBezTo>
                <a:cubicBezTo>
                  <a:pt x="2467681" y="-57675"/>
                  <a:pt x="2644693" y="35162"/>
                  <a:pt x="2819048" y="0"/>
                </a:cubicBezTo>
                <a:cubicBezTo>
                  <a:pt x="2865037" y="85558"/>
                  <a:pt x="2782631" y="204037"/>
                  <a:pt x="2819048" y="390773"/>
                </a:cubicBezTo>
                <a:cubicBezTo>
                  <a:pt x="2855465" y="577509"/>
                  <a:pt x="2807539" y="682043"/>
                  <a:pt x="2819048" y="769459"/>
                </a:cubicBezTo>
                <a:cubicBezTo>
                  <a:pt x="2830557" y="856875"/>
                  <a:pt x="2779748" y="1111053"/>
                  <a:pt x="2819048" y="1208575"/>
                </a:cubicBezTo>
                <a:cubicBezTo>
                  <a:pt x="2700033" y="1235905"/>
                  <a:pt x="2448830" y="1157119"/>
                  <a:pt x="2227048" y="1208575"/>
                </a:cubicBezTo>
                <a:cubicBezTo>
                  <a:pt x="2005266" y="1260031"/>
                  <a:pt x="1773442" y="1148811"/>
                  <a:pt x="1606857" y="1208575"/>
                </a:cubicBezTo>
                <a:cubicBezTo>
                  <a:pt x="1440272" y="1268339"/>
                  <a:pt x="1312901" y="1159093"/>
                  <a:pt x="1071238" y="1208575"/>
                </a:cubicBezTo>
                <a:cubicBezTo>
                  <a:pt x="829575" y="1258057"/>
                  <a:pt x="795893" y="1179112"/>
                  <a:pt x="592000" y="1208575"/>
                </a:cubicBezTo>
                <a:cubicBezTo>
                  <a:pt x="388107" y="1238038"/>
                  <a:pt x="292101" y="1187634"/>
                  <a:pt x="0" y="1208575"/>
                </a:cubicBezTo>
                <a:cubicBezTo>
                  <a:pt x="-6511" y="1031867"/>
                  <a:pt x="4917" y="899664"/>
                  <a:pt x="0" y="817802"/>
                </a:cubicBezTo>
                <a:cubicBezTo>
                  <a:pt x="-4917" y="735940"/>
                  <a:pt x="3828" y="595329"/>
                  <a:pt x="0" y="451201"/>
                </a:cubicBezTo>
                <a:cubicBezTo>
                  <a:pt x="-3828" y="307073"/>
                  <a:pt x="27938" y="222765"/>
                  <a:pt x="0" y="0"/>
                </a:cubicBezTo>
                <a:close/>
              </a:path>
              <a:path w="2819048" h="1208575" stroke="0" extrusionOk="0">
                <a:moveTo>
                  <a:pt x="0" y="0"/>
                </a:moveTo>
                <a:cubicBezTo>
                  <a:pt x="227728" y="-7164"/>
                  <a:pt x="384681" y="9020"/>
                  <a:pt x="563810" y="0"/>
                </a:cubicBezTo>
                <a:cubicBezTo>
                  <a:pt x="742939" y="-9020"/>
                  <a:pt x="883190" y="44796"/>
                  <a:pt x="1099429" y="0"/>
                </a:cubicBezTo>
                <a:cubicBezTo>
                  <a:pt x="1315668" y="-44796"/>
                  <a:pt x="1461799" y="56055"/>
                  <a:pt x="1635048" y="0"/>
                </a:cubicBezTo>
                <a:cubicBezTo>
                  <a:pt x="1808297" y="-56055"/>
                  <a:pt x="1942788" y="1770"/>
                  <a:pt x="2227048" y="0"/>
                </a:cubicBezTo>
                <a:cubicBezTo>
                  <a:pt x="2511308" y="-1770"/>
                  <a:pt x="2527703" y="15323"/>
                  <a:pt x="2819048" y="0"/>
                </a:cubicBezTo>
                <a:cubicBezTo>
                  <a:pt x="2830438" y="160681"/>
                  <a:pt x="2810793" y="301180"/>
                  <a:pt x="2819048" y="402858"/>
                </a:cubicBezTo>
                <a:cubicBezTo>
                  <a:pt x="2827303" y="504536"/>
                  <a:pt x="2786829" y="666465"/>
                  <a:pt x="2819048" y="829888"/>
                </a:cubicBezTo>
                <a:cubicBezTo>
                  <a:pt x="2851267" y="993311"/>
                  <a:pt x="2775603" y="1025653"/>
                  <a:pt x="2819048" y="1208575"/>
                </a:cubicBezTo>
                <a:cubicBezTo>
                  <a:pt x="2579976" y="1245713"/>
                  <a:pt x="2485823" y="1159764"/>
                  <a:pt x="2311619" y="1208575"/>
                </a:cubicBezTo>
                <a:cubicBezTo>
                  <a:pt x="2137415" y="1257386"/>
                  <a:pt x="1959312" y="1179554"/>
                  <a:pt x="1776000" y="1208575"/>
                </a:cubicBezTo>
                <a:cubicBezTo>
                  <a:pt x="1592688" y="1237596"/>
                  <a:pt x="1452056" y="1179007"/>
                  <a:pt x="1212191" y="1208575"/>
                </a:cubicBezTo>
                <a:cubicBezTo>
                  <a:pt x="972326" y="1238143"/>
                  <a:pt x="868691" y="1202474"/>
                  <a:pt x="704762" y="1208575"/>
                </a:cubicBezTo>
                <a:cubicBezTo>
                  <a:pt x="540833" y="1214676"/>
                  <a:pt x="348570" y="1178689"/>
                  <a:pt x="0" y="1208575"/>
                </a:cubicBezTo>
                <a:cubicBezTo>
                  <a:pt x="-16223" y="1088803"/>
                  <a:pt x="19171" y="931604"/>
                  <a:pt x="0" y="793631"/>
                </a:cubicBezTo>
                <a:cubicBezTo>
                  <a:pt x="-19171" y="655658"/>
                  <a:pt x="27330" y="510170"/>
                  <a:pt x="0" y="378687"/>
                </a:cubicBezTo>
                <a:cubicBezTo>
                  <a:pt x="-27330" y="247204"/>
                  <a:pt x="14176" y="111186"/>
                  <a:pt x="0" y="0"/>
                </a:cubicBezTo>
                <a:close/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05184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B243AF4-C032-4C4B-B10E-78432E479B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7251" y="4741550"/>
            <a:ext cx="4386463" cy="45120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7E88DE2-3B85-A740-B905-66599B2F09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9399" y="5641397"/>
            <a:ext cx="1447965" cy="45120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01E7F635-ACE3-6D48-B99C-774DFB168843}"/>
              </a:ext>
            </a:extLst>
          </p:cNvPr>
          <p:cNvSpPr/>
          <p:nvPr/>
        </p:nvSpPr>
        <p:spPr>
          <a:xfrm>
            <a:off x="4177250" y="4750046"/>
            <a:ext cx="4404205" cy="53160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2FF81D8-2CC4-2D4A-B510-9D2D5C7471A1}"/>
              </a:ext>
            </a:extLst>
          </p:cNvPr>
          <p:cNvSpPr/>
          <p:nvPr/>
        </p:nvSpPr>
        <p:spPr>
          <a:xfrm>
            <a:off x="9222529" y="5777345"/>
            <a:ext cx="2617663" cy="53727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E4AAC6B-9995-084B-BA34-2F8110F88BEE}"/>
              </a:ext>
            </a:extLst>
          </p:cNvPr>
          <p:cNvSpPr/>
          <p:nvPr/>
        </p:nvSpPr>
        <p:spPr>
          <a:xfrm>
            <a:off x="6705600" y="5552499"/>
            <a:ext cx="1776128" cy="6908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84C3D7-67DB-981B-D8AD-E39DD2A2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6CBD6F-8671-C2D4-944E-0AE40348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333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CC5464-A300-4E82-C184-339BB360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01660" y="25839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50551" y="-18865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F00EE185-9B4B-C841-AE23-27F74FF2A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93" t="18030" r="53589" b="66819"/>
          <a:stretch/>
        </p:blipFill>
        <p:spPr>
          <a:xfrm>
            <a:off x="6257000" y="727400"/>
            <a:ext cx="5168224" cy="1906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25A8415D-AA80-A94F-B44D-B899626C74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62" t="23523" r="80503" b="62982"/>
          <a:stretch/>
        </p:blipFill>
        <p:spPr>
          <a:xfrm rot="20949578">
            <a:off x="1050102" y="1064088"/>
            <a:ext cx="3137138" cy="1823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9020C979-845C-6045-8DC5-CEF987DBBF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907" t="40082" r="53842" b="56258"/>
          <a:stretch/>
        </p:blipFill>
        <p:spPr>
          <a:xfrm>
            <a:off x="5258152" y="4355404"/>
            <a:ext cx="6140317" cy="552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512356D9-28F5-3143-BB64-01924451A708}"/>
              </a:ext>
            </a:extLst>
          </p:cNvPr>
          <p:cNvGrpSpPr/>
          <p:nvPr/>
        </p:nvGrpSpPr>
        <p:grpSpPr>
          <a:xfrm>
            <a:off x="6335573" y="2943771"/>
            <a:ext cx="5011078" cy="714335"/>
            <a:chOff x="5455947" y="3674364"/>
            <a:chExt cx="6140317" cy="943255"/>
          </a:xfrm>
        </p:grpSpPr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1927DF18-04D5-F147-B3DF-432FB7DED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907" t="33347" r="53842" b="60408"/>
            <a:stretch/>
          </p:blipFill>
          <p:spPr>
            <a:xfrm>
              <a:off x="5455947" y="3674364"/>
              <a:ext cx="6140317" cy="9432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8" name="مستطيل 67">
              <a:extLst>
                <a:ext uri="{FF2B5EF4-FFF2-40B4-BE49-F238E27FC236}">
                  <a16:creationId xmlns:a16="http://schemas.microsoft.com/office/drawing/2014/main" id="{11C2A3BE-89DC-9545-A77E-B96FC9619A8F}"/>
                </a:ext>
              </a:extLst>
            </p:cNvPr>
            <p:cNvSpPr/>
            <p:nvPr/>
          </p:nvSpPr>
          <p:spPr>
            <a:xfrm>
              <a:off x="5474474" y="4305462"/>
              <a:ext cx="732475" cy="312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0" name="صورة 69" descr="تطبيقات على النسبة المئوية_3">
            <a:extLst>
              <a:ext uri="{FF2B5EF4-FFF2-40B4-BE49-F238E27FC236}">
                <a16:creationId xmlns:a16="http://schemas.microsoft.com/office/drawing/2014/main" id="{CAF2ADC6-2BC2-F748-8950-CCC8836F926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77693" r="15347" b="11886"/>
          <a:stretch/>
        </p:blipFill>
        <p:spPr>
          <a:xfrm>
            <a:off x="3612082" y="5509361"/>
            <a:ext cx="7492933" cy="714336"/>
          </a:xfrm>
          <a:prstGeom prst="rect">
            <a:avLst/>
          </a:prstGeom>
        </p:spPr>
      </p:pic>
      <p:sp>
        <p:nvSpPr>
          <p:cNvPr id="72" name="مربع نص 40">
            <a:extLst>
              <a:ext uri="{FF2B5EF4-FFF2-40B4-BE49-F238E27FC236}">
                <a16:creationId xmlns:a16="http://schemas.microsoft.com/office/drawing/2014/main" id="{63BFFCC2-7681-CA48-8825-293BDCB888FA}"/>
              </a:ext>
            </a:extLst>
          </p:cNvPr>
          <p:cNvSpPr txBox="1"/>
          <p:nvPr/>
        </p:nvSpPr>
        <p:spPr>
          <a:xfrm>
            <a:off x="4258752" y="3535160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مقدار الزيادة  =</a:t>
            </a:r>
          </a:p>
        </p:txBody>
      </p:sp>
      <p:grpSp>
        <p:nvGrpSpPr>
          <p:cNvPr id="74" name="مجموعة 9">
            <a:extLst>
              <a:ext uri="{FF2B5EF4-FFF2-40B4-BE49-F238E27FC236}">
                <a16:creationId xmlns:a16="http://schemas.microsoft.com/office/drawing/2014/main" id="{7C1AFEDD-BFAC-AF43-AEC5-3ED6011AAD30}"/>
              </a:ext>
            </a:extLst>
          </p:cNvPr>
          <p:cNvGrpSpPr/>
          <p:nvPr/>
        </p:nvGrpSpPr>
        <p:grpSpPr>
          <a:xfrm>
            <a:off x="2314536" y="3364990"/>
            <a:ext cx="2299869" cy="788828"/>
            <a:chOff x="2029186" y="5906515"/>
            <a:chExt cx="2299869" cy="788828"/>
          </a:xfrm>
        </p:grpSpPr>
        <p:sp>
          <p:nvSpPr>
            <p:cNvPr id="75" name="مربع نص 41">
              <a:extLst>
                <a:ext uri="{FF2B5EF4-FFF2-40B4-BE49-F238E27FC236}">
                  <a16:creationId xmlns:a16="http://schemas.microsoft.com/office/drawing/2014/main" id="{1B884E8B-C9DD-FE48-929D-7656C25B8F15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٦١٣٥ =</a:t>
              </a:r>
            </a:p>
          </p:txBody>
        </p:sp>
        <p:grpSp>
          <p:nvGrpSpPr>
            <p:cNvPr id="76" name="مجموعة 42">
              <a:extLst>
                <a:ext uri="{FF2B5EF4-FFF2-40B4-BE49-F238E27FC236}">
                  <a16:creationId xmlns:a16="http://schemas.microsoft.com/office/drawing/2014/main" id="{1672DF7B-7EF7-2146-A65D-EF831D0D296D}"/>
                </a:ext>
              </a:extLst>
            </p:cNvPr>
            <p:cNvGrpSpPr/>
            <p:nvPr/>
          </p:nvGrpSpPr>
          <p:grpSpPr>
            <a:xfrm>
              <a:off x="3403812" y="5906515"/>
              <a:ext cx="925243" cy="788828"/>
              <a:chOff x="5828615" y="4165091"/>
              <a:chExt cx="925243" cy="788828"/>
            </a:xfrm>
          </p:grpSpPr>
          <p:sp>
            <p:nvSpPr>
              <p:cNvPr id="77" name="مربع نص 43">
                <a:extLst>
                  <a:ext uri="{FF2B5EF4-FFF2-40B4-BE49-F238E27FC236}">
                    <a16:creationId xmlns:a16="http://schemas.microsoft.com/office/drawing/2014/main" id="{5C5ED354-DA6B-7643-BF09-C477FC655A90}"/>
                  </a:ext>
                </a:extLst>
              </p:cNvPr>
              <p:cNvSpPr txBox="1"/>
              <p:nvPr/>
            </p:nvSpPr>
            <p:spPr>
              <a:xfrm>
                <a:off x="5828615" y="4165091"/>
                <a:ext cx="9252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٤.٢٥</a:t>
                </a:r>
              </a:p>
            </p:txBody>
          </p:sp>
          <p:sp>
            <p:nvSpPr>
              <p:cNvPr id="78" name="مربع نص 44">
                <a:extLst>
                  <a:ext uri="{FF2B5EF4-FFF2-40B4-BE49-F238E27FC236}">
                    <a16:creationId xmlns:a16="http://schemas.microsoft.com/office/drawing/2014/main" id="{29532D67-D96C-274C-9CB3-9AD415702BD3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79" name="رابط مستقيم 45">
                <a:extLst>
                  <a:ext uri="{FF2B5EF4-FFF2-40B4-BE49-F238E27FC236}">
                    <a16:creationId xmlns:a16="http://schemas.microsoft.com/office/drawing/2014/main" id="{A73410E7-B07A-CB49-874B-D9EF6F67E396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مربع نص 47">
            <a:extLst>
              <a:ext uri="{FF2B5EF4-FFF2-40B4-BE49-F238E27FC236}">
                <a16:creationId xmlns:a16="http://schemas.microsoft.com/office/drawing/2014/main" id="{CAC1B891-5316-7C47-B285-84AF6538F075}"/>
              </a:ext>
            </a:extLst>
          </p:cNvPr>
          <p:cNvSpPr txBox="1"/>
          <p:nvPr/>
        </p:nvSpPr>
        <p:spPr>
          <a:xfrm>
            <a:off x="111856" y="3566413"/>
            <a:ext cx="23725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٢٦٠.٧٤ ريالات</a:t>
            </a:r>
          </a:p>
        </p:txBody>
      </p:sp>
      <p:sp>
        <p:nvSpPr>
          <p:cNvPr id="84" name="مربع نص 48">
            <a:extLst>
              <a:ext uri="{FF2B5EF4-FFF2-40B4-BE49-F238E27FC236}">
                <a16:creationId xmlns:a16="http://schemas.microsoft.com/office/drawing/2014/main" id="{7255C1ED-5381-B342-AC3F-357FDD6CEC60}"/>
              </a:ext>
            </a:extLst>
          </p:cNvPr>
          <p:cNvSpPr txBox="1"/>
          <p:nvPr/>
        </p:nvSpPr>
        <p:spPr>
          <a:xfrm>
            <a:off x="3278910" y="441716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السعر الجديد  =</a:t>
            </a:r>
          </a:p>
        </p:txBody>
      </p:sp>
      <p:sp>
        <p:nvSpPr>
          <p:cNvPr id="85" name="مربع نص 49">
            <a:extLst>
              <a:ext uri="{FF2B5EF4-FFF2-40B4-BE49-F238E27FC236}">
                <a16:creationId xmlns:a16="http://schemas.microsoft.com/office/drawing/2014/main" id="{0FC7588A-7BC4-DA40-AB60-0C1D8BAD3740}"/>
              </a:ext>
            </a:extLst>
          </p:cNvPr>
          <p:cNvSpPr txBox="1"/>
          <p:nvPr/>
        </p:nvSpPr>
        <p:spPr>
          <a:xfrm>
            <a:off x="498764" y="4417165"/>
            <a:ext cx="2924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٦١٣٥  +  ٢٦٠.٧٤  =</a:t>
            </a:r>
          </a:p>
        </p:txBody>
      </p:sp>
      <p:sp>
        <p:nvSpPr>
          <p:cNvPr id="86" name="مربع نص 50">
            <a:extLst>
              <a:ext uri="{FF2B5EF4-FFF2-40B4-BE49-F238E27FC236}">
                <a16:creationId xmlns:a16="http://schemas.microsoft.com/office/drawing/2014/main" id="{A9558CDD-CD78-7146-8A5B-C4F4CBE5A7AA}"/>
              </a:ext>
            </a:extLst>
          </p:cNvPr>
          <p:cNvSpPr txBox="1"/>
          <p:nvPr/>
        </p:nvSpPr>
        <p:spPr>
          <a:xfrm>
            <a:off x="498764" y="4938739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٦٣٩٥.٧٤ ريالا</a:t>
            </a:r>
          </a:p>
        </p:txBody>
      </p:sp>
      <p:sp>
        <p:nvSpPr>
          <p:cNvPr id="87" name="مربع نص 50">
            <a:extLst>
              <a:ext uri="{FF2B5EF4-FFF2-40B4-BE49-F238E27FC236}">
                <a16:creationId xmlns:a16="http://schemas.microsoft.com/office/drawing/2014/main" id="{063C139E-DB54-0F4E-B676-07E107EF4EFE}"/>
              </a:ext>
            </a:extLst>
          </p:cNvPr>
          <p:cNvSpPr txBox="1"/>
          <p:nvPr/>
        </p:nvSpPr>
        <p:spPr>
          <a:xfrm>
            <a:off x="1516076" y="583196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٦٣٩٥.٧٤ ريالا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88B747A-DCCF-5828-ABF7-B7EDE23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/>
      <p:bldP spid="84" grpId="0"/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6BEEED3-569D-174B-B33E-FF704B43EFF4}"/>
              </a:ext>
            </a:extLst>
          </p:cNvPr>
          <p:cNvSpPr/>
          <p:nvPr/>
        </p:nvSpPr>
        <p:spPr>
          <a:xfrm>
            <a:off x="1797068" y="928191"/>
            <a:ext cx="88244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دبوس زينة 46">
            <a:extLst>
              <a:ext uri="{FF2B5EF4-FFF2-40B4-BE49-F238E27FC236}">
                <a16:creationId xmlns:a16="http://schemas.microsoft.com/office/drawing/2014/main" id="{63DFBAE5-E3C4-494B-A6A3-551497DB867F}"/>
              </a:ext>
            </a:extLst>
          </p:cNvPr>
          <p:cNvSpPr/>
          <p:nvPr/>
        </p:nvSpPr>
        <p:spPr>
          <a:xfrm>
            <a:off x="7626026" y="1072207"/>
            <a:ext cx="2884010" cy="14401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مذياع سعره في العام الماضي ١٠٠ ريال ، وارتفع سعره هذا العام بنسبة ٥٪          كم يبلغ سعره الجديد ؟</a:t>
            </a:r>
          </a:p>
        </p:txBody>
      </p:sp>
      <p:sp>
        <p:nvSpPr>
          <p:cNvPr id="5" name="مربع نص 40">
            <a:extLst>
              <a:ext uri="{FF2B5EF4-FFF2-40B4-BE49-F238E27FC236}">
                <a16:creationId xmlns:a16="http://schemas.microsoft.com/office/drawing/2014/main" id="{72CED9D4-5320-CA47-A10F-A7904B0570C8}"/>
              </a:ext>
            </a:extLst>
          </p:cNvPr>
          <p:cNvSpPr txBox="1"/>
          <p:nvPr/>
        </p:nvSpPr>
        <p:spPr>
          <a:xfrm>
            <a:off x="5537794" y="124563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 =</a:t>
            </a:r>
          </a:p>
        </p:txBody>
      </p:sp>
      <p:grpSp>
        <p:nvGrpSpPr>
          <p:cNvPr id="8" name="مجموعة 9">
            <a:extLst>
              <a:ext uri="{FF2B5EF4-FFF2-40B4-BE49-F238E27FC236}">
                <a16:creationId xmlns:a16="http://schemas.microsoft.com/office/drawing/2014/main" id="{C66D6E59-59DB-DA40-9947-57C089357493}"/>
              </a:ext>
            </a:extLst>
          </p:cNvPr>
          <p:cNvGrpSpPr/>
          <p:nvPr/>
        </p:nvGrpSpPr>
        <p:grpSpPr>
          <a:xfrm>
            <a:off x="3593578" y="1132184"/>
            <a:ext cx="2146366" cy="732111"/>
            <a:chOff x="2029186" y="5963232"/>
            <a:chExt cx="2146366" cy="732111"/>
          </a:xfrm>
        </p:grpSpPr>
        <p:sp>
          <p:nvSpPr>
            <p:cNvPr id="19" name="مربع نص 41">
              <a:extLst>
                <a:ext uri="{FF2B5EF4-FFF2-40B4-BE49-F238E27FC236}">
                  <a16:creationId xmlns:a16="http://schemas.microsoft.com/office/drawing/2014/main" id="{04880288-E9D4-C843-9EF5-54328A246F16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١٠٠ =</a:t>
              </a:r>
            </a:p>
          </p:txBody>
        </p:sp>
        <p:grpSp>
          <p:nvGrpSpPr>
            <p:cNvPr id="20" name="مجموعة 42">
              <a:extLst>
                <a:ext uri="{FF2B5EF4-FFF2-40B4-BE49-F238E27FC236}">
                  <a16:creationId xmlns:a16="http://schemas.microsoft.com/office/drawing/2014/main" id="{464128B6-507C-2B42-878D-3C6F1213F068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732111"/>
              <a:chOff x="5865683" y="4221808"/>
              <a:chExt cx="734672" cy="732111"/>
            </a:xfrm>
          </p:grpSpPr>
          <p:sp>
            <p:nvSpPr>
              <p:cNvPr id="21" name="مربع نص 43">
                <a:extLst>
                  <a:ext uri="{FF2B5EF4-FFF2-40B4-BE49-F238E27FC236}">
                    <a16:creationId xmlns:a16="http://schemas.microsoft.com/office/drawing/2014/main" id="{796275CD-A5AA-904E-A970-E1BB1C0819F3}"/>
                  </a:ext>
                </a:extLst>
              </p:cNvPr>
              <p:cNvSpPr txBox="1"/>
              <p:nvPr/>
            </p:nvSpPr>
            <p:spPr>
              <a:xfrm>
                <a:off x="5998104" y="422180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22" name="مربع نص 44">
                <a:extLst>
                  <a:ext uri="{FF2B5EF4-FFF2-40B4-BE49-F238E27FC236}">
                    <a16:creationId xmlns:a16="http://schemas.microsoft.com/office/drawing/2014/main" id="{D9FAB974-0F24-574C-90ED-278FE26B2F88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3" name="رابط مستقيم 45">
                <a:extLst>
                  <a:ext uri="{FF2B5EF4-FFF2-40B4-BE49-F238E27FC236}">
                    <a16:creationId xmlns:a16="http://schemas.microsoft.com/office/drawing/2014/main" id="{2EF6AE26-1580-1C49-98CF-361F268FC0EE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مربع نص 47">
            <a:extLst>
              <a:ext uri="{FF2B5EF4-FFF2-40B4-BE49-F238E27FC236}">
                <a16:creationId xmlns:a16="http://schemas.microsoft.com/office/drawing/2014/main" id="{BE6BFC0A-B684-214E-8C0D-3A0A9D8D98D7}"/>
              </a:ext>
            </a:extLst>
          </p:cNvPr>
          <p:cNvSpPr txBox="1"/>
          <p:nvPr/>
        </p:nvSpPr>
        <p:spPr>
          <a:xfrm>
            <a:off x="1937394" y="124563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ريالات</a:t>
            </a:r>
          </a:p>
        </p:txBody>
      </p:sp>
      <p:sp>
        <p:nvSpPr>
          <p:cNvPr id="27" name="مربع نص 48">
            <a:extLst>
              <a:ext uri="{FF2B5EF4-FFF2-40B4-BE49-F238E27FC236}">
                <a16:creationId xmlns:a16="http://schemas.microsoft.com/office/drawing/2014/main" id="{6201029D-BD85-8444-9164-1C5D4B68D75C}"/>
              </a:ext>
            </a:extLst>
          </p:cNvPr>
          <p:cNvSpPr txBox="1"/>
          <p:nvPr/>
        </p:nvSpPr>
        <p:spPr>
          <a:xfrm>
            <a:off x="5537794" y="1936303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29" name="مربع نص 49">
            <a:extLst>
              <a:ext uri="{FF2B5EF4-FFF2-40B4-BE49-F238E27FC236}">
                <a16:creationId xmlns:a16="http://schemas.microsoft.com/office/drawing/2014/main" id="{CB5E2C38-C27C-3B4C-B06A-1B08FE956317}"/>
              </a:ext>
            </a:extLst>
          </p:cNvPr>
          <p:cNvSpPr txBox="1"/>
          <p:nvPr/>
        </p:nvSpPr>
        <p:spPr>
          <a:xfrm>
            <a:off x="3844562" y="1936303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  +  ٥  =</a:t>
            </a:r>
          </a:p>
        </p:txBody>
      </p:sp>
      <p:sp>
        <p:nvSpPr>
          <p:cNvPr id="31" name="مربع نص 50">
            <a:extLst>
              <a:ext uri="{FF2B5EF4-FFF2-40B4-BE49-F238E27FC236}">
                <a16:creationId xmlns:a16="http://schemas.microsoft.com/office/drawing/2014/main" id="{35F37828-8152-7546-8895-40E9A2790E90}"/>
              </a:ext>
            </a:extLst>
          </p:cNvPr>
          <p:cNvSpPr txBox="1"/>
          <p:nvPr/>
        </p:nvSpPr>
        <p:spPr>
          <a:xfrm>
            <a:off x="2153418" y="1936303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١٠٥ ريالا</a:t>
            </a:r>
          </a:p>
        </p:txBody>
      </p:sp>
      <p:sp>
        <p:nvSpPr>
          <p:cNvPr id="33" name="مستطيل 51">
            <a:extLst>
              <a:ext uri="{FF2B5EF4-FFF2-40B4-BE49-F238E27FC236}">
                <a16:creationId xmlns:a16="http://schemas.microsoft.com/office/drawing/2014/main" id="{8AF268A8-C9EA-9847-9937-43891362B5F9}"/>
              </a:ext>
            </a:extLst>
          </p:cNvPr>
          <p:cNvSpPr/>
          <p:nvPr/>
        </p:nvSpPr>
        <p:spPr>
          <a:xfrm>
            <a:off x="1797068" y="2800399"/>
            <a:ext cx="88244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دبوس زينة 52">
            <a:extLst>
              <a:ext uri="{FF2B5EF4-FFF2-40B4-BE49-F238E27FC236}">
                <a16:creationId xmlns:a16="http://schemas.microsoft.com/office/drawing/2014/main" id="{439AB8CD-8F5F-4D4E-9583-900383460D9D}"/>
              </a:ext>
            </a:extLst>
          </p:cNvPr>
          <p:cNvSpPr/>
          <p:nvPr/>
        </p:nvSpPr>
        <p:spPr>
          <a:xfrm>
            <a:off x="7626026" y="2944415"/>
            <a:ext cx="2884010" cy="14401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طاولة سعرها في العام الماضي ١٠٠ ريال ، وارتفع سعرها هذا العام بنسبة ٣٪          كم يبلغ سعرها الجديد ؟</a:t>
            </a:r>
          </a:p>
        </p:txBody>
      </p:sp>
      <p:sp>
        <p:nvSpPr>
          <p:cNvPr id="37" name="مربع نص 53">
            <a:extLst>
              <a:ext uri="{FF2B5EF4-FFF2-40B4-BE49-F238E27FC236}">
                <a16:creationId xmlns:a16="http://schemas.microsoft.com/office/drawing/2014/main" id="{89A851DA-93AD-9742-AFF4-2AC8064A2F06}"/>
              </a:ext>
            </a:extLst>
          </p:cNvPr>
          <p:cNvSpPr txBox="1"/>
          <p:nvPr/>
        </p:nvSpPr>
        <p:spPr>
          <a:xfrm>
            <a:off x="5537794" y="311784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 =</a:t>
            </a:r>
          </a:p>
        </p:txBody>
      </p:sp>
      <p:grpSp>
        <p:nvGrpSpPr>
          <p:cNvPr id="44" name="مجموعة 54">
            <a:extLst>
              <a:ext uri="{FF2B5EF4-FFF2-40B4-BE49-F238E27FC236}">
                <a16:creationId xmlns:a16="http://schemas.microsoft.com/office/drawing/2014/main" id="{E751F0AB-56BA-3C4B-AF42-2599121BD436}"/>
              </a:ext>
            </a:extLst>
          </p:cNvPr>
          <p:cNvGrpSpPr/>
          <p:nvPr/>
        </p:nvGrpSpPr>
        <p:grpSpPr>
          <a:xfrm>
            <a:off x="3593578" y="3004392"/>
            <a:ext cx="2146366" cy="732111"/>
            <a:chOff x="2029186" y="5963232"/>
            <a:chExt cx="2146366" cy="732111"/>
          </a:xfrm>
        </p:grpSpPr>
        <p:sp>
          <p:nvSpPr>
            <p:cNvPr id="39" name="مربع نص 55">
              <a:extLst>
                <a:ext uri="{FF2B5EF4-FFF2-40B4-BE49-F238E27FC236}">
                  <a16:creationId xmlns:a16="http://schemas.microsoft.com/office/drawing/2014/main" id="{326D2F67-8148-ED43-8B48-C6CC6FF7B543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١٠٠ =</a:t>
              </a:r>
            </a:p>
          </p:txBody>
        </p:sp>
        <p:grpSp>
          <p:nvGrpSpPr>
            <p:cNvPr id="40" name="مجموعة 56">
              <a:extLst>
                <a:ext uri="{FF2B5EF4-FFF2-40B4-BE49-F238E27FC236}">
                  <a16:creationId xmlns:a16="http://schemas.microsoft.com/office/drawing/2014/main" id="{FDF6FA5C-0E0C-9441-8755-1B833BBA5A9B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732111"/>
              <a:chOff x="5865683" y="4221808"/>
              <a:chExt cx="734672" cy="732111"/>
            </a:xfrm>
          </p:grpSpPr>
          <p:sp>
            <p:nvSpPr>
              <p:cNvPr id="41" name="مربع نص 57">
                <a:extLst>
                  <a:ext uri="{FF2B5EF4-FFF2-40B4-BE49-F238E27FC236}">
                    <a16:creationId xmlns:a16="http://schemas.microsoft.com/office/drawing/2014/main" id="{259A6C7B-A75B-1F48-9DC8-3F6A2E383079}"/>
                  </a:ext>
                </a:extLst>
              </p:cNvPr>
              <p:cNvSpPr txBox="1"/>
              <p:nvPr/>
            </p:nvSpPr>
            <p:spPr>
              <a:xfrm>
                <a:off x="5998104" y="422180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</a:p>
            </p:txBody>
          </p:sp>
          <p:sp>
            <p:nvSpPr>
              <p:cNvPr id="42" name="مربع نص 58">
                <a:extLst>
                  <a:ext uri="{FF2B5EF4-FFF2-40B4-BE49-F238E27FC236}">
                    <a16:creationId xmlns:a16="http://schemas.microsoft.com/office/drawing/2014/main" id="{FB410DC5-3F82-814B-ABAE-8BA32F9965E4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3" name="رابط مستقيم 59">
                <a:extLst>
                  <a:ext uri="{FF2B5EF4-FFF2-40B4-BE49-F238E27FC236}">
                    <a16:creationId xmlns:a16="http://schemas.microsoft.com/office/drawing/2014/main" id="{5B805CAD-E177-3042-A11C-62F68BB6FF22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مربع نص 60">
            <a:extLst>
              <a:ext uri="{FF2B5EF4-FFF2-40B4-BE49-F238E27FC236}">
                <a16:creationId xmlns:a16="http://schemas.microsoft.com/office/drawing/2014/main" id="{8189A01F-E8C3-1A41-90B5-46E27CD01304}"/>
              </a:ext>
            </a:extLst>
          </p:cNvPr>
          <p:cNvSpPr txBox="1"/>
          <p:nvPr/>
        </p:nvSpPr>
        <p:spPr>
          <a:xfrm>
            <a:off x="1937394" y="311784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 ريالات</a:t>
            </a:r>
          </a:p>
        </p:txBody>
      </p:sp>
      <p:sp>
        <p:nvSpPr>
          <p:cNvPr id="48" name="مربع نص 61">
            <a:extLst>
              <a:ext uri="{FF2B5EF4-FFF2-40B4-BE49-F238E27FC236}">
                <a16:creationId xmlns:a16="http://schemas.microsoft.com/office/drawing/2014/main" id="{FC1EE8D4-385F-5E48-96D9-2C583822A358}"/>
              </a:ext>
            </a:extLst>
          </p:cNvPr>
          <p:cNvSpPr txBox="1"/>
          <p:nvPr/>
        </p:nvSpPr>
        <p:spPr>
          <a:xfrm>
            <a:off x="5537794" y="380851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50" name="مربع نص 62">
            <a:extLst>
              <a:ext uri="{FF2B5EF4-FFF2-40B4-BE49-F238E27FC236}">
                <a16:creationId xmlns:a16="http://schemas.microsoft.com/office/drawing/2014/main" id="{F2C61B8A-B230-F04A-8B5E-56BB29384A5B}"/>
              </a:ext>
            </a:extLst>
          </p:cNvPr>
          <p:cNvSpPr txBox="1"/>
          <p:nvPr/>
        </p:nvSpPr>
        <p:spPr>
          <a:xfrm>
            <a:off x="3844562" y="380851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  +  ٣  =</a:t>
            </a:r>
          </a:p>
        </p:txBody>
      </p:sp>
      <p:sp>
        <p:nvSpPr>
          <p:cNvPr id="52" name="مربع نص 63">
            <a:extLst>
              <a:ext uri="{FF2B5EF4-FFF2-40B4-BE49-F238E27FC236}">
                <a16:creationId xmlns:a16="http://schemas.microsoft.com/office/drawing/2014/main" id="{F3B24344-9A46-3942-B693-DBB0E181DA27}"/>
              </a:ext>
            </a:extLst>
          </p:cNvPr>
          <p:cNvSpPr txBox="1"/>
          <p:nvPr/>
        </p:nvSpPr>
        <p:spPr>
          <a:xfrm>
            <a:off x="2153418" y="3808511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١٠٣ ريالا</a:t>
            </a:r>
          </a:p>
        </p:txBody>
      </p:sp>
      <p:sp>
        <p:nvSpPr>
          <p:cNvPr id="54" name="مستطيل 64">
            <a:extLst>
              <a:ext uri="{FF2B5EF4-FFF2-40B4-BE49-F238E27FC236}">
                <a16:creationId xmlns:a16="http://schemas.microsoft.com/office/drawing/2014/main" id="{1EBE6C70-0D08-C548-B3B3-943430F2D423}"/>
              </a:ext>
            </a:extLst>
          </p:cNvPr>
          <p:cNvSpPr/>
          <p:nvPr/>
        </p:nvSpPr>
        <p:spPr>
          <a:xfrm>
            <a:off x="1793418" y="4672607"/>
            <a:ext cx="88244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دبوس زينة 65">
            <a:extLst>
              <a:ext uri="{FF2B5EF4-FFF2-40B4-BE49-F238E27FC236}">
                <a16:creationId xmlns:a16="http://schemas.microsoft.com/office/drawing/2014/main" id="{1A078C9A-66F3-AC4F-A445-25B7589FE788}"/>
              </a:ext>
            </a:extLst>
          </p:cNvPr>
          <p:cNvSpPr/>
          <p:nvPr/>
        </p:nvSpPr>
        <p:spPr>
          <a:xfrm>
            <a:off x="7622376" y="4816623"/>
            <a:ext cx="2884010" cy="14401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ثمن كتاب ١٠٠ ريال ، كتب عليه تخفيض  بنسبة ١٠٪          كم أصبح ثمنه ؟</a:t>
            </a:r>
          </a:p>
        </p:txBody>
      </p:sp>
      <p:sp>
        <p:nvSpPr>
          <p:cNvPr id="58" name="مربع نص 66">
            <a:extLst>
              <a:ext uri="{FF2B5EF4-FFF2-40B4-BE49-F238E27FC236}">
                <a16:creationId xmlns:a16="http://schemas.microsoft.com/office/drawing/2014/main" id="{2091EE37-2747-7C45-9947-0B527E058807}"/>
              </a:ext>
            </a:extLst>
          </p:cNvPr>
          <p:cNvSpPr txBox="1"/>
          <p:nvPr/>
        </p:nvSpPr>
        <p:spPr>
          <a:xfrm>
            <a:off x="5368958" y="4990053"/>
            <a:ext cx="20024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التخفيض =</a:t>
            </a:r>
          </a:p>
        </p:txBody>
      </p:sp>
      <p:grpSp>
        <p:nvGrpSpPr>
          <p:cNvPr id="65" name="مجموعة 67">
            <a:extLst>
              <a:ext uri="{FF2B5EF4-FFF2-40B4-BE49-F238E27FC236}">
                <a16:creationId xmlns:a16="http://schemas.microsoft.com/office/drawing/2014/main" id="{01BF1915-05D1-7D45-8842-62D882AC4794}"/>
              </a:ext>
            </a:extLst>
          </p:cNvPr>
          <p:cNvGrpSpPr/>
          <p:nvPr/>
        </p:nvGrpSpPr>
        <p:grpSpPr>
          <a:xfrm>
            <a:off x="3309236" y="4876600"/>
            <a:ext cx="2146366" cy="732111"/>
            <a:chOff x="2029186" y="5963232"/>
            <a:chExt cx="2146366" cy="732111"/>
          </a:xfrm>
        </p:grpSpPr>
        <p:sp>
          <p:nvSpPr>
            <p:cNvPr id="60" name="مربع نص 68">
              <a:extLst>
                <a:ext uri="{FF2B5EF4-FFF2-40B4-BE49-F238E27FC236}">
                  <a16:creationId xmlns:a16="http://schemas.microsoft.com/office/drawing/2014/main" id="{B8D50246-9389-EE4C-85EF-A6AE85B93BDB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١٠٠ =</a:t>
              </a:r>
            </a:p>
          </p:txBody>
        </p:sp>
        <p:grpSp>
          <p:nvGrpSpPr>
            <p:cNvPr id="61" name="مجموعة 69">
              <a:extLst>
                <a:ext uri="{FF2B5EF4-FFF2-40B4-BE49-F238E27FC236}">
                  <a16:creationId xmlns:a16="http://schemas.microsoft.com/office/drawing/2014/main" id="{0BF70932-BBDF-D642-BF2D-B90AB26F68E7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732111"/>
              <a:chOff x="5865683" y="4221808"/>
              <a:chExt cx="734672" cy="732111"/>
            </a:xfrm>
          </p:grpSpPr>
          <p:sp>
            <p:nvSpPr>
              <p:cNvPr id="62" name="مربع نص 70">
                <a:extLst>
                  <a:ext uri="{FF2B5EF4-FFF2-40B4-BE49-F238E27FC236}">
                    <a16:creationId xmlns:a16="http://schemas.microsoft.com/office/drawing/2014/main" id="{479C8D9E-EE44-5A40-83A7-6FF570E07FC8}"/>
                  </a:ext>
                </a:extLst>
              </p:cNvPr>
              <p:cNvSpPr txBox="1"/>
              <p:nvPr/>
            </p:nvSpPr>
            <p:spPr>
              <a:xfrm>
                <a:off x="5905744" y="4221808"/>
                <a:ext cx="63647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</a:t>
                </a:r>
              </a:p>
            </p:txBody>
          </p:sp>
          <p:sp>
            <p:nvSpPr>
              <p:cNvPr id="63" name="مربع نص 71">
                <a:extLst>
                  <a:ext uri="{FF2B5EF4-FFF2-40B4-BE49-F238E27FC236}">
                    <a16:creationId xmlns:a16="http://schemas.microsoft.com/office/drawing/2014/main" id="{9F191267-F4D8-4348-B2DE-95231BF87F02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64" name="رابط مستقيم 72">
                <a:extLst>
                  <a:ext uri="{FF2B5EF4-FFF2-40B4-BE49-F238E27FC236}">
                    <a16:creationId xmlns:a16="http://schemas.microsoft.com/office/drawing/2014/main" id="{AB7008D1-2A9D-064B-824A-5E7E6C9E8C39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73">
            <a:extLst>
              <a:ext uri="{FF2B5EF4-FFF2-40B4-BE49-F238E27FC236}">
                <a16:creationId xmlns:a16="http://schemas.microsoft.com/office/drawing/2014/main" id="{3FAE04FB-6D3A-EC48-94E2-20695BB0A9F3}"/>
              </a:ext>
            </a:extLst>
          </p:cNvPr>
          <p:cNvSpPr txBox="1"/>
          <p:nvPr/>
        </p:nvSpPr>
        <p:spPr>
          <a:xfrm>
            <a:off x="2153418" y="4990053"/>
            <a:ext cx="13368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 ريالات</a:t>
            </a:r>
          </a:p>
        </p:txBody>
      </p:sp>
      <p:sp>
        <p:nvSpPr>
          <p:cNvPr id="69" name="مربع نص 74">
            <a:extLst>
              <a:ext uri="{FF2B5EF4-FFF2-40B4-BE49-F238E27FC236}">
                <a16:creationId xmlns:a16="http://schemas.microsoft.com/office/drawing/2014/main" id="{33D499F0-2969-CF43-B554-9DF55ADEC114}"/>
              </a:ext>
            </a:extLst>
          </p:cNvPr>
          <p:cNvSpPr txBox="1"/>
          <p:nvPr/>
        </p:nvSpPr>
        <p:spPr>
          <a:xfrm>
            <a:off x="5534144" y="5680719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71" name="مربع نص 75">
            <a:extLst>
              <a:ext uri="{FF2B5EF4-FFF2-40B4-BE49-F238E27FC236}">
                <a16:creationId xmlns:a16="http://schemas.microsoft.com/office/drawing/2014/main" id="{9133BB08-7BE9-714A-83C5-34E0DC7C2B52}"/>
              </a:ext>
            </a:extLst>
          </p:cNvPr>
          <p:cNvSpPr txBox="1"/>
          <p:nvPr/>
        </p:nvSpPr>
        <p:spPr>
          <a:xfrm>
            <a:off x="3774642" y="5680719"/>
            <a:ext cx="1903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  ــ  ١٠  =</a:t>
            </a:r>
          </a:p>
        </p:txBody>
      </p:sp>
      <p:sp>
        <p:nvSpPr>
          <p:cNvPr id="73" name="مربع نص 76">
            <a:extLst>
              <a:ext uri="{FF2B5EF4-FFF2-40B4-BE49-F238E27FC236}">
                <a16:creationId xmlns:a16="http://schemas.microsoft.com/office/drawing/2014/main" id="{9F0C0877-C946-8044-A572-C2543D54F38A}"/>
              </a:ext>
            </a:extLst>
          </p:cNvPr>
          <p:cNvSpPr txBox="1"/>
          <p:nvPr/>
        </p:nvSpPr>
        <p:spPr>
          <a:xfrm>
            <a:off x="2445140" y="5680719"/>
            <a:ext cx="1405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٩٠ ريالا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267EBEE-5B0A-BF18-F00F-4810F69F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58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5" grpId="0"/>
      <p:bldP spid="27" grpId="0"/>
      <p:bldP spid="29" grpId="0"/>
      <p:bldP spid="31" grpId="0"/>
      <p:bldP spid="33" grpId="0" animBg="1"/>
      <p:bldP spid="35" grpId="0" animBg="1"/>
      <p:bldP spid="37" grpId="0"/>
      <p:bldP spid="46" grpId="0"/>
      <p:bldP spid="48" grpId="0"/>
      <p:bldP spid="50" grpId="0"/>
      <p:bldP spid="52" grpId="0"/>
      <p:bldP spid="54" grpId="0" animBg="1"/>
      <p:bldP spid="56" grpId="0" animBg="1"/>
      <p:bldP spid="58" grpId="0"/>
      <p:bldP spid="67" grpId="0"/>
      <p:bldP spid="69" grpId="0"/>
      <p:bldP spid="71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E2898CB-CBAF-5047-8A99-C600E119840F}"/>
              </a:ext>
            </a:extLst>
          </p:cNvPr>
          <p:cNvSpPr/>
          <p:nvPr/>
        </p:nvSpPr>
        <p:spPr>
          <a:xfrm>
            <a:off x="1717283" y="1010359"/>
            <a:ext cx="88244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دبوس زينة 46">
            <a:extLst>
              <a:ext uri="{FF2B5EF4-FFF2-40B4-BE49-F238E27FC236}">
                <a16:creationId xmlns:a16="http://schemas.microsoft.com/office/drawing/2014/main" id="{6560A284-3B67-B04A-B62F-74546F6ECD26}"/>
              </a:ext>
            </a:extLst>
          </p:cNvPr>
          <p:cNvSpPr/>
          <p:nvPr/>
        </p:nvSpPr>
        <p:spPr>
          <a:xfrm>
            <a:off x="7546241" y="1154375"/>
            <a:ext cx="2884010" cy="14401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مذياع سعره في العام الماضي ١٠٠ ريال ، وارتفع سعره هذا العام بنسبة ٥٪          كم يبلغ سعره الجديد ؟</a:t>
            </a:r>
          </a:p>
        </p:txBody>
      </p:sp>
      <p:sp>
        <p:nvSpPr>
          <p:cNvPr id="5" name="مربع نص 40">
            <a:extLst>
              <a:ext uri="{FF2B5EF4-FFF2-40B4-BE49-F238E27FC236}">
                <a16:creationId xmlns:a16="http://schemas.microsoft.com/office/drawing/2014/main" id="{E5A675CE-E19E-384C-8E0C-F3C6139F8279}"/>
              </a:ext>
            </a:extLst>
          </p:cNvPr>
          <p:cNvSpPr txBox="1"/>
          <p:nvPr/>
        </p:nvSpPr>
        <p:spPr>
          <a:xfrm>
            <a:off x="5458009" y="197587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grpSp>
        <p:nvGrpSpPr>
          <p:cNvPr id="8" name="مجموعة 9">
            <a:extLst>
              <a:ext uri="{FF2B5EF4-FFF2-40B4-BE49-F238E27FC236}">
                <a16:creationId xmlns:a16="http://schemas.microsoft.com/office/drawing/2014/main" id="{2AD3A471-EB82-9F42-8BCF-26BA3E1EF2B9}"/>
              </a:ext>
            </a:extLst>
          </p:cNvPr>
          <p:cNvGrpSpPr/>
          <p:nvPr/>
        </p:nvGrpSpPr>
        <p:grpSpPr>
          <a:xfrm>
            <a:off x="3373467" y="1862424"/>
            <a:ext cx="2146366" cy="732111"/>
            <a:chOff x="2029186" y="5963232"/>
            <a:chExt cx="2146366" cy="732111"/>
          </a:xfrm>
        </p:grpSpPr>
        <p:sp>
          <p:nvSpPr>
            <p:cNvPr id="19" name="مربع نص 41">
              <a:extLst>
                <a:ext uri="{FF2B5EF4-FFF2-40B4-BE49-F238E27FC236}">
                  <a16:creationId xmlns:a16="http://schemas.microsoft.com/office/drawing/2014/main" id="{C5C2E5D2-F6C5-3E4F-A01E-F99C978F819B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١٠٠ =</a:t>
              </a:r>
            </a:p>
          </p:txBody>
        </p:sp>
        <p:grpSp>
          <p:nvGrpSpPr>
            <p:cNvPr id="20" name="مجموعة 42">
              <a:extLst>
                <a:ext uri="{FF2B5EF4-FFF2-40B4-BE49-F238E27FC236}">
                  <a16:creationId xmlns:a16="http://schemas.microsoft.com/office/drawing/2014/main" id="{82FAC98F-C036-D242-B984-A845A4975211}"/>
                </a:ext>
              </a:extLst>
            </p:cNvPr>
            <p:cNvGrpSpPr/>
            <p:nvPr/>
          </p:nvGrpSpPr>
          <p:grpSpPr>
            <a:xfrm>
              <a:off x="3424333" y="5963232"/>
              <a:ext cx="751219" cy="732111"/>
              <a:chOff x="5849136" y="4221808"/>
              <a:chExt cx="751219" cy="732111"/>
            </a:xfrm>
          </p:grpSpPr>
          <p:sp>
            <p:nvSpPr>
              <p:cNvPr id="21" name="مربع نص 43">
                <a:extLst>
                  <a:ext uri="{FF2B5EF4-FFF2-40B4-BE49-F238E27FC236}">
                    <a16:creationId xmlns:a16="http://schemas.microsoft.com/office/drawing/2014/main" id="{F33DA730-A0FD-C34B-9E8F-72D4395CB4B2}"/>
                  </a:ext>
                </a:extLst>
              </p:cNvPr>
              <p:cNvSpPr txBox="1"/>
              <p:nvPr/>
            </p:nvSpPr>
            <p:spPr>
              <a:xfrm>
                <a:off x="5849136" y="4221808"/>
                <a:ext cx="71128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١٠٥</a:t>
                </a:r>
              </a:p>
            </p:txBody>
          </p:sp>
          <p:sp>
            <p:nvSpPr>
              <p:cNvPr id="22" name="مربع نص 44">
                <a:extLst>
                  <a:ext uri="{FF2B5EF4-FFF2-40B4-BE49-F238E27FC236}">
                    <a16:creationId xmlns:a16="http://schemas.microsoft.com/office/drawing/2014/main" id="{1325D563-F487-C348-8F46-E2B5D0FDC3CD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3" name="رابط مستقيم 45">
                <a:extLst>
                  <a:ext uri="{FF2B5EF4-FFF2-40B4-BE49-F238E27FC236}">
                    <a16:creationId xmlns:a16="http://schemas.microsoft.com/office/drawing/2014/main" id="{482F31B4-5861-114B-8D64-88F3CA1602E5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مربع نص 47">
            <a:extLst>
              <a:ext uri="{FF2B5EF4-FFF2-40B4-BE49-F238E27FC236}">
                <a16:creationId xmlns:a16="http://schemas.microsoft.com/office/drawing/2014/main" id="{285F987F-298B-794D-B0A2-56DFD5E7CB28}"/>
              </a:ext>
            </a:extLst>
          </p:cNvPr>
          <p:cNvSpPr txBox="1"/>
          <p:nvPr/>
        </p:nvSpPr>
        <p:spPr>
          <a:xfrm>
            <a:off x="2073633" y="1975877"/>
            <a:ext cx="14808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١٠٥ ريالات</a:t>
            </a:r>
          </a:p>
        </p:txBody>
      </p:sp>
      <p:sp>
        <p:nvSpPr>
          <p:cNvPr id="27" name="مربع نص 48">
            <a:extLst>
              <a:ext uri="{FF2B5EF4-FFF2-40B4-BE49-F238E27FC236}">
                <a16:creationId xmlns:a16="http://schemas.microsoft.com/office/drawing/2014/main" id="{D51B382B-5CB8-C54D-8560-4B7B4E2143D2}"/>
              </a:ext>
            </a:extLst>
          </p:cNvPr>
          <p:cNvSpPr txBox="1"/>
          <p:nvPr/>
        </p:nvSpPr>
        <p:spPr>
          <a:xfrm>
            <a:off x="5458009" y="126877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نسبة البيع  =</a:t>
            </a:r>
          </a:p>
        </p:txBody>
      </p:sp>
      <p:sp>
        <p:nvSpPr>
          <p:cNvPr id="29" name="مربع نص 49">
            <a:extLst>
              <a:ext uri="{FF2B5EF4-FFF2-40B4-BE49-F238E27FC236}">
                <a16:creationId xmlns:a16="http://schemas.microsoft.com/office/drawing/2014/main" id="{624D88DE-F13D-2648-8D99-6E83BC70521A}"/>
              </a:ext>
            </a:extLst>
          </p:cNvPr>
          <p:cNvSpPr txBox="1"/>
          <p:nvPr/>
        </p:nvSpPr>
        <p:spPr>
          <a:xfrm>
            <a:off x="3513793" y="1268774"/>
            <a:ext cx="2088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١٠٠٪  +  ٥٪  =</a:t>
            </a:r>
          </a:p>
        </p:txBody>
      </p:sp>
      <p:sp>
        <p:nvSpPr>
          <p:cNvPr id="31" name="مربع نص 50">
            <a:extLst>
              <a:ext uri="{FF2B5EF4-FFF2-40B4-BE49-F238E27FC236}">
                <a16:creationId xmlns:a16="http://schemas.microsoft.com/office/drawing/2014/main" id="{7F29EDC3-B0A7-4B4C-9523-4EF72F329B55}"/>
              </a:ext>
            </a:extLst>
          </p:cNvPr>
          <p:cNvSpPr txBox="1"/>
          <p:nvPr/>
        </p:nvSpPr>
        <p:spPr>
          <a:xfrm>
            <a:off x="2509371" y="1268774"/>
            <a:ext cx="1045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١٠٥٪ </a:t>
            </a:r>
          </a:p>
        </p:txBody>
      </p:sp>
      <p:sp>
        <p:nvSpPr>
          <p:cNvPr id="33" name="مستطيل 51">
            <a:extLst>
              <a:ext uri="{FF2B5EF4-FFF2-40B4-BE49-F238E27FC236}">
                <a16:creationId xmlns:a16="http://schemas.microsoft.com/office/drawing/2014/main" id="{19B24B2A-5669-D141-85A3-798216A5AF27}"/>
              </a:ext>
            </a:extLst>
          </p:cNvPr>
          <p:cNvSpPr/>
          <p:nvPr/>
        </p:nvSpPr>
        <p:spPr>
          <a:xfrm>
            <a:off x="1717283" y="2882567"/>
            <a:ext cx="88244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دبوس زينة 52">
            <a:extLst>
              <a:ext uri="{FF2B5EF4-FFF2-40B4-BE49-F238E27FC236}">
                <a16:creationId xmlns:a16="http://schemas.microsoft.com/office/drawing/2014/main" id="{6E7D6D7C-DCE1-974C-8113-9D56E29B7AC0}"/>
              </a:ext>
            </a:extLst>
          </p:cNvPr>
          <p:cNvSpPr/>
          <p:nvPr/>
        </p:nvSpPr>
        <p:spPr>
          <a:xfrm>
            <a:off x="7546241" y="3026583"/>
            <a:ext cx="2884010" cy="14401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طاولة سعرها في العام الماضي ١٠٠ ريال ، وارتفع سعرها هذا العام بنسبة ٣٪          كم يبلغ سعرها الجديد ؟</a:t>
            </a:r>
          </a:p>
        </p:txBody>
      </p:sp>
      <p:sp>
        <p:nvSpPr>
          <p:cNvPr id="37" name="مربع نص 53">
            <a:extLst>
              <a:ext uri="{FF2B5EF4-FFF2-40B4-BE49-F238E27FC236}">
                <a16:creationId xmlns:a16="http://schemas.microsoft.com/office/drawing/2014/main" id="{EE4F864E-ABD4-8D41-8C53-8009D96906A7}"/>
              </a:ext>
            </a:extLst>
          </p:cNvPr>
          <p:cNvSpPr txBox="1"/>
          <p:nvPr/>
        </p:nvSpPr>
        <p:spPr>
          <a:xfrm>
            <a:off x="5458009" y="3877702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grpSp>
        <p:nvGrpSpPr>
          <p:cNvPr id="44" name="مجموعة 54">
            <a:extLst>
              <a:ext uri="{FF2B5EF4-FFF2-40B4-BE49-F238E27FC236}">
                <a16:creationId xmlns:a16="http://schemas.microsoft.com/office/drawing/2014/main" id="{D4C58F07-710D-7A42-A7AC-3FCB59B26D51}"/>
              </a:ext>
            </a:extLst>
          </p:cNvPr>
          <p:cNvGrpSpPr/>
          <p:nvPr/>
        </p:nvGrpSpPr>
        <p:grpSpPr>
          <a:xfrm>
            <a:off x="3373467" y="3764249"/>
            <a:ext cx="2146366" cy="732111"/>
            <a:chOff x="2029186" y="5963232"/>
            <a:chExt cx="2146366" cy="732111"/>
          </a:xfrm>
        </p:grpSpPr>
        <p:sp>
          <p:nvSpPr>
            <p:cNvPr id="39" name="مربع نص 55">
              <a:extLst>
                <a:ext uri="{FF2B5EF4-FFF2-40B4-BE49-F238E27FC236}">
                  <a16:creationId xmlns:a16="http://schemas.microsoft.com/office/drawing/2014/main" id="{5950A8A8-192E-2649-B66B-86408F4BC292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١٠٠ =</a:t>
              </a:r>
            </a:p>
          </p:txBody>
        </p:sp>
        <p:grpSp>
          <p:nvGrpSpPr>
            <p:cNvPr id="40" name="مجموعة 56">
              <a:extLst>
                <a:ext uri="{FF2B5EF4-FFF2-40B4-BE49-F238E27FC236}">
                  <a16:creationId xmlns:a16="http://schemas.microsoft.com/office/drawing/2014/main" id="{891D9C6D-20F9-5F40-8AB2-704AF65F8CDC}"/>
                </a:ext>
              </a:extLst>
            </p:cNvPr>
            <p:cNvGrpSpPr/>
            <p:nvPr/>
          </p:nvGrpSpPr>
          <p:grpSpPr>
            <a:xfrm>
              <a:off x="3438847" y="5963232"/>
              <a:ext cx="736705" cy="732111"/>
              <a:chOff x="5863650" y="4221808"/>
              <a:chExt cx="736705" cy="732111"/>
            </a:xfrm>
          </p:grpSpPr>
          <p:sp>
            <p:nvSpPr>
              <p:cNvPr id="41" name="مربع نص 57">
                <a:extLst>
                  <a:ext uri="{FF2B5EF4-FFF2-40B4-BE49-F238E27FC236}">
                    <a16:creationId xmlns:a16="http://schemas.microsoft.com/office/drawing/2014/main" id="{90362776-A199-0A44-A03D-3C5AA8B19AC8}"/>
                  </a:ext>
                </a:extLst>
              </p:cNvPr>
              <p:cNvSpPr txBox="1"/>
              <p:nvPr/>
            </p:nvSpPr>
            <p:spPr>
              <a:xfrm>
                <a:off x="5863650" y="4221808"/>
                <a:ext cx="71128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١٠٣</a:t>
                </a:r>
              </a:p>
            </p:txBody>
          </p:sp>
          <p:sp>
            <p:nvSpPr>
              <p:cNvPr id="42" name="مربع نص 58">
                <a:extLst>
                  <a:ext uri="{FF2B5EF4-FFF2-40B4-BE49-F238E27FC236}">
                    <a16:creationId xmlns:a16="http://schemas.microsoft.com/office/drawing/2014/main" id="{262AEFFD-BDB7-6346-887B-D61BF9067FFD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3" name="رابط مستقيم 59">
                <a:extLst>
                  <a:ext uri="{FF2B5EF4-FFF2-40B4-BE49-F238E27FC236}">
                    <a16:creationId xmlns:a16="http://schemas.microsoft.com/office/drawing/2014/main" id="{1CB8667F-503C-4049-9528-EF3140880CF7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مربع نص 60">
            <a:extLst>
              <a:ext uri="{FF2B5EF4-FFF2-40B4-BE49-F238E27FC236}">
                <a16:creationId xmlns:a16="http://schemas.microsoft.com/office/drawing/2014/main" id="{F8A946F2-7386-B846-B86B-8A3AFC0193A9}"/>
              </a:ext>
            </a:extLst>
          </p:cNvPr>
          <p:cNvSpPr txBox="1"/>
          <p:nvPr/>
        </p:nvSpPr>
        <p:spPr>
          <a:xfrm>
            <a:off x="2073633" y="3877702"/>
            <a:ext cx="14808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١٠٣ ريالات</a:t>
            </a:r>
          </a:p>
        </p:txBody>
      </p:sp>
      <p:sp>
        <p:nvSpPr>
          <p:cNvPr id="48" name="مربع نص 61">
            <a:extLst>
              <a:ext uri="{FF2B5EF4-FFF2-40B4-BE49-F238E27FC236}">
                <a16:creationId xmlns:a16="http://schemas.microsoft.com/office/drawing/2014/main" id="{F0F6ECE9-194B-BE4D-B816-D08FEE8E4463}"/>
              </a:ext>
            </a:extLst>
          </p:cNvPr>
          <p:cNvSpPr txBox="1"/>
          <p:nvPr/>
        </p:nvSpPr>
        <p:spPr>
          <a:xfrm>
            <a:off x="5458009" y="3170599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نسبة البيع  =</a:t>
            </a:r>
          </a:p>
        </p:txBody>
      </p:sp>
      <p:sp>
        <p:nvSpPr>
          <p:cNvPr id="50" name="مربع نص 62">
            <a:extLst>
              <a:ext uri="{FF2B5EF4-FFF2-40B4-BE49-F238E27FC236}">
                <a16:creationId xmlns:a16="http://schemas.microsoft.com/office/drawing/2014/main" id="{8F6BC091-238B-BF4C-9641-3BBE453DAD7C}"/>
              </a:ext>
            </a:extLst>
          </p:cNvPr>
          <p:cNvSpPr txBox="1"/>
          <p:nvPr/>
        </p:nvSpPr>
        <p:spPr>
          <a:xfrm>
            <a:off x="3410515" y="3170599"/>
            <a:ext cx="21915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١٠٠٪  +  ٣٪  =</a:t>
            </a:r>
          </a:p>
        </p:txBody>
      </p:sp>
      <p:sp>
        <p:nvSpPr>
          <p:cNvPr id="52" name="مربع نص 63">
            <a:extLst>
              <a:ext uri="{FF2B5EF4-FFF2-40B4-BE49-F238E27FC236}">
                <a16:creationId xmlns:a16="http://schemas.microsoft.com/office/drawing/2014/main" id="{31339238-2ED5-F44E-AEFF-8B13E8C77EA9}"/>
              </a:ext>
            </a:extLst>
          </p:cNvPr>
          <p:cNvSpPr txBox="1"/>
          <p:nvPr/>
        </p:nvSpPr>
        <p:spPr>
          <a:xfrm>
            <a:off x="1717283" y="3170599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١٠٣٪</a:t>
            </a:r>
          </a:p>
        </p:txBody>
      </p:sp>
      <p:sp>
        <p:nvSpPr>
          <p:cNvPr id="54" name="مستطيل 64">
            <a:extLst>
              <a:ext uri="{FF2B5EF4-FFF2-40B4-BE49-F238E27FC236}">
                <a16:creationId xmlns:a16="http://schemas.microsoft.com/office/drawing/2014/main" id="{85F4521E-BF4C-B14E-A442-3557D6BEFA23}"/>
              </a:ext>
            </a:extLst>
          </p:cNvPr>
          <p:cNvSpPr/>
          <p:nvPr/>
        </p:nvSpPr>
        <p:spPr>
          <a:xfrm>
            <a:off x="1713633" y="4754775"/>
            <a:ext cx="88244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دبوس زينة 65">
            <a:extLst>
              <a:ext uri="{FF2B5EF4-FFF2-40B4-BE49-F238E27FC236}">
                <a16:creationId xmlns:a16="http://schemas.microsoft.com/office/drawing/2014/main" id="{CBB54D5F-562B-2B48-9590-2CEE3109F5C7}"/>
              </a:ext>
            </a:extLst>
          </p:cNvPr>
          <p:cNvSpPr/>
          <p:nvPr/>
        </p:nvSpPr>
        <p:spPr>
          <a:xfrm>
            <a:off x="7542591" y="4898791"/>
            <a:ext cx="2884010" cy="14401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ثمن كتاب ١٠٠ ريال ، كتب عليه تخفيض  بنسبة ١٠٪          كم أصبح ثمنه ؟</a:t>
            </a:r>
          </a:p>
        </p:txBody>
      </p:sp>
      <p:sp>
        <p:nvSpPr>
          <p:cNvPr id="58" name="مربع نص 66">
            <a:extLst>
              <a:ext uri="{FF2B5EF4-FFF2-40B4-BE49-F238E27FC236}">
                <a16:creationId xmlns:a16="http://schemas.microsoft.com/office/drawing/2014/main" id="{C8728ADE-33F4-0C40-B400-DF3C7DCE869C}"/>
              </a:ext>
            </a:extLst>
          </p:cNvPr>
          <p:cNvSpPr txBox="1"/>
          <p:nvPr/>
        </p:nvSpPr>
        <p:spPr>
          <a:xfrm>
            <a:off x="5289173" y="5732324"/>
            <a:ext cx="20024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grpSp>
        <p:nvGrpSpPr>
          <p:cNvPr id="65" name="مجموعة 67">
            <a:extLst>
              <a:ext uri="{FF2B5EF4-FFF2-40B4-BE49-F238E27FC236}">
                <a16:creationId xmlns:a16="http://schemas.microsoft.com/office/drawing/2014/main" id="{1606123E-3EE8-3E45-AA16-5F27590DA116}"/>
              </a:ext>
            </a:extLst>
          </p:cNvPr>
          <p:cNvGrpSpPr/>
          <p:nvPr/>
        </p:nvGrpSpPr>
        <p:grpSpPr>
          <a:xfrm>
            <a:off x="3229451" y="5618871"/>
            <a:ext cx="2146366" cy="732111"/>
            <a:chOff x="2029186" y="5963232"/>
            <a:chExt cx="2146366" cy="732111"/>
          </a:xfrm>
        </p:grpSpPr>
        <p:sp>
          <p:nvSpPr>
            <p:cNvPr id="60" name="مربع نص 68">
              <a:extLst>
                <a:ext uri="{FF2B5EF4-FFF2-40B4-BE49-F238E27FC236}">
                  <a16:creationId xmlns:a16="http://schemas.microsoft.com/office/drawing/2014/main" id="{B5C3A664-902A-D149-8B02-207B23CA9EC5}"/>
                </a:ext>
              </a:extLst>
            </p:cNvPr>
            <p:cNvSpPr txBox="1"/>
            <p:nvPr/>
          </p:nvSpPr>
          <p:spPr>
            <a:xfrm>
              <a:off x="2029186" y="6091833"/>
              <a:ext cx="162122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١٠٠ =</a:t>
              </a:r>
            </a:p>
          </p:txBody>
        </p:sp>
        <p:grpSp>
          <p:nvGrpSpPr>
            <p:cNvPr id="61" name="مجموعة 69">
              <a:extLst>
                <a:ext uri="{FF2B5EF4-FFF2-40B4-BE49-F238E27FC236}">
                  <a16:creationId xmlns:a16="http://schemas.microsoft.com/office/drawing/2014/main" id="{FA4973EA-5BB6-1846-8678-15C4E92BE2C7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732111"/>
              <a:chOff x="5865683" y="4221808"/>
              <a:chExt cx="734672" cy="732111"/>
            </a:xfrm>
          </p:grpSpPr>
          <p:sp>
            <p:nvSpPr>
              <p:cNvPr id="62" name="مربع نص 70">
                <a:extLst>
                  <a:ext uri="{FF2B5EF4-FFF2-40B4-BE49-F238E27FC236}">
                    <a16:creationId xmlns:a16="http://schemas.microsoft.com/office/drawing/2014/main" id="{E9DFB7ED-C801-904D-B34D-18464AAE37E0}"/>
                  </a:ext>
                </a:extLst>
              </p:cNvPr>
              <p:cNvSpPr txBox="1"/>
              <p:nvPr/>
            </p:nvSpPr>
            <p:spPr>
              <a:xfrm>
                <a:off x="5905744" y="4221808"/>
                <a:ext cx="63647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٩٠</a:t>
                </a:r>
              </a:p>
            </p:txBody>
          </p:sp>
          <p:sp>
            <p:nvSpPr>
              <p:cNvPr id="63" name="مربع نص 71">
                <a:extLst>
                  <a:ext uri="{FF2B5EF4-FFF2-40B4-BE49-F238E27FC236}">
                    <a16:creationId xmlns:a16="http://schemas.microsoft.com/office/drawing/2014/main" id="{8C60D4AA-D4E3-3845-8064-2644B1621B6B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64" name="رابط مستقيم 72">
                <a:extLst>
                  <a:ext uri="{FF2B5EF4-FFF2-40B4-BE49-F238E27FC236}">
                    <a16:creationId xmlns:a16="http://schemas.microsoft.com/office/drawing/2014/main" id="{B3320179-128D-1A41-B6E6-D8F0EEA86E80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73">
            <a:extLst>
              <a:ext uri="{FF2B5EF4-FFF2-40B4-BE49-F238E27FC236}">
                <a16:creationId xmlns:a16="http://schemas.microsoft.com/office/drawing/2014/main" id="{296F003D-FECE-514B-8850-E38C890DF48B}"/>
              </a:ext>
            </a:extLst>
          </p:cNvPr>
          <p:cNvSpPr txBox="1"/>
          <p:nvPr/>
        </p:nvSpPr>
        <p:spPr>
          <a:xfrm>
            <a:off x="2073633" y="5732324"/>
            <a:ext cx="13368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٩٠ ريالا</a:t>
            </a:r>
          </a:p>
        </p:txBody>
      </p:sp>
      <p:sp>
        <p:nvSpPr>
          <p:cNvPr id="69" name="مربع نص 74">
            <a:extLst>
              <a:ext uri="{FF2B5EF4-FFF2-40B4-BE49-F238E27FC236}">
                <a16:creationId xmlns:a16="http://schemas.microsoft.com/office/drawing/2014/main" id="{B4FEF56B-1691-6248-AA93-2A31B124FE48}"/>
              </a:ext>
            </a:extLst>
          </p:cNvPr>
          <p:cNvSpPr txBox="1"/>
          <p:nvPr/>
        </p:nvSpPr>
        <p:spPr>
          <a:xfrm>
            <a:off x="5454359" y="5085198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نسبة البيع  =</a:t>
            </a:r>
          </a:p>
        </p:txBody>
      </p:sp>
      <p:sp>
        <p:nvSpPr>
          <p:cNvPr id="71" name="مربع نص 75">
            <a:extLst>
              <a:ext uri="{FF2B5EF4-FFF2-40B4-BE49-F238E27FC236}">
                <a16:creationId xmlns:a16="http://schemas.microsoft.com/office/drawing/2014/main" id="{EC8970E8-794C-E147-9028-2903E871B07F}"/>
              </a:ext>
            </a:extLst>
          </p:cNvPr>
          <p:cNvSpPr txBox="1"/>
          <p:nvPr/>
        </p:nvSpPr>
        <p:spPr>
          <a:xfrm>
            <a:off x="3229451" y="5085198"/>
            <a:ext cx="2368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١٠٠٪  ــ  ١٠٪  =</a:t>
            </a:r>
          </a:p>
        </p:txBody>
      </p:sp>
      <p:sp>
        <p:nvSpPr>
          <p:cNvPr id="73" name="مربع نص 76">
            <a:extLst>
              <a:ext uri="{FF2B5EF4-FFF2-40B4-BE49-F238E27FC236}">
                <a16:creationId xmlns:a16="http://schemas.microsoft.com/office/drawing/2014/main" id="{9B6072E6-268A-284D-BFE1-F0E4C8BF9CBC}"/>
              </a:ext>
            </a:extLst>
          </p:cNvPr>
          <p:cNvSpPr txBox="1"/>
          <p:nvPr/>
        </p:nvSpPr>
        <p:spPr>
          <a:xfrm>
            <a:off x="2509371" y="5085198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٩٠٪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02B5B42-4CEF-4324-2743-745F6072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5" grpId="0"/>
      <p:bldP spid="27" grpId="0"/>
      <p:bldP spid="29" grpId="0"/>
      <p:bldP spid="31" grpId="0"/>
      <p:bldP spid="33" grpId="0" animBg="1"/>
      <p:bldP spid="35" grpId="0" animBg="1"/>
      <p:bldP spid="37" grpId="0"/>
      <p:bldP spid="46" grpId="0"/>
      <p:bldP spid="48" grpId="0"/>
      <p:bldP spid="50" grpId="0"/>
      <p:bldP spid="52" grpId="0"/>
      <p:bldP spid="54" grpId="0" animBg="1"/>
      <p:bldP spid="56" grpId="0" animBg="1"/>
      <p:bldP spid="58" grpId="0"/>
      <p:bldP spid="67" grpId="0"/>
      <p:bldP spid="69" grpId="0"/>
      <p:bldP spid="71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7DC8ED-77F6-1443-BE73-45B3F348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70" y="1393305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تمرير أفقي 2">
            <a:extLst>
              <a:ext uri="{FF2B5EF4-FFF2-40B4-BE49-F238E27FC236}">
                <a16:creationId xmlns:a16="http://schemas.microsoft.com/office/drawing/2014/main" id="{C7649348-6026-5E47-A967-33551E913C87}"/>
              </a:ext>
            </a:extLst>
          </p:cNvPr>
          <p:cNvSpPr/>
          <p:nvPr/>
        </p:nvSpPr>
        <p:spPr>
          <a:xfrm>
            <a:off x="1859104" y="1033265"/>
            <a:ext cx="6768752" cy="1168127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4" name="مجموعة 4">
            <a:extLst>
              <a:ext uri="{FF2B5EF4-FFF2-40B4-BE49-F238E27FC236}">
                <a16:creationId xmlns:a16="http://schemas.microsoft.com/office/drawing/2014/main" id="{61FEEDEA-82FD-FD42-8B37-A0E46D688CBA}"/>
              </a:ext>
            </a:extLst>
          </p:cNvPr>
          <p:cNvGrpSpPr/>
          <p:nvPr/>
        </p:nvGrpSpPr>
        <p:grpSpPr>
          <a:xfrm>
            <a:off x="5748024" y="2659162"/>
            <a:ext cx="4536016" cy="3414663"/>
            <a:chOff x="4860032" y="2390601"/>
            <a:chExt cx="3853140" cy="3414663"/>
          </a:xfrm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4" name="تمرير عمودي 3">
              <a:extLst>
                <a:ext uri="{FF2B5EF4-FFF2-40B4-BE49-F238E27FC236}">
                  <a16:creationId xmlns:a16="http://schemas.microsoft.com/office/drawing/2014/main" id="{0BD4C8D8-31E3-084E-9075-ACB733FBD9D0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مربع نص 19">
              <a:extLst>
                <a:ext uri="{FF2B5EF4-FFF2-40B4-BE49-F238E27FC236}">
                  <a16:creationId xmlns:a16="http://schemas.microsoft.com/office/drawing/2014/main" id="{3799ACE3-7C1D-4A4C-B9C2-EA4DDBA2DBC6}"/>
                </a:ext>
              </a:extLst>
            </p:cNvPr>
            <p:cNvSpPr txBox="1"/>
            <p:nvPr/>
          </p:nvSpPr>
          <p:spPr>
            <a:xfrm>
              <a:off x="6096016" y="2419629"/>
              <a:ext cx="158417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الطريقة الأولى</a:t>
              </a:r>
            </a:p>
          </p:txBody>
        </p:sp>
      </p:grpSp>
      <p:grpSp>
        <p:nvGrpSpPr>
          <p:cNvPr id="5" name="مجموعة 21">
            <a:extLst>
              <a:ext uri="{FF2B5EF4-FFF2-40B4-BE49-F238E27FC236}">
                <a16:creationId xmlns:a16="http://schemas.microsoft.com/office/drawing/2014/main" id="{7E91CC3B-202E-EF44-BC7D-E78508DECF27}"/>
              </a:ext>
            </a:extLst>
          </p:cNvPr>
          <p:cNvGrpSpPr/>
          <p:nvPr/>
        </p:nvGrpSpPr>
        <p:grpSpPr>
          <a:xfrm>
            <a:off x="1320040" y="2665385"/>
            <a:ext cx="4658034" cy="3414663"/>
            <a:chOff x="4860032" y="2390601"/>
            <a:chExt cx="3853140" cy="3414663"/>
          </a:xfrm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18" name="تمرير عمودي 22">
              <a:extLst>
                <a:ext uri="{FF2B5EF4-FFF2-40B4-BE49-F238E27FC236}">
                  <a16:creationId xmlns:a16="http://schemas.microsoft.com/office/drawing/2014/main" id="{D1CF09B2-8D48-6345-9EB6-2DB53A3D12F0}"/>
                </a:ext>
              </a:extLst>
            </p:cNvPr>
            <p:cNvSpPr/>
            <p:nvPr/>
          </p:nvSpPr>
          <p:spPr>
            <a:xfrm>
              <a:off x="4860032" y="2390601"/>
              <a:ext cx="3853140" cy="3414663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مربع نص 23">
              <a:extLst>
                <a:ext uri="{FF2B5EF4-FFF2-40B4-BE49-F238E27FC236}">
                  <a16:creationId xmlns:a16="http://schemas.microsoft.com/office/drawing/2014/main" id="{60023A72-D594-1143-A28E-5D95CAF1E969}"/>
                </a:ext>
              </a:extLst>
            </p:cNvPr>
            <p:cNvSpPr txBox="1"/>
            <p:nvPr/>
          </p:nvSpPr>
          <p:spPr>
            <a:xfrm>
              <a:off x="6096016" y="2405115"/>
              <a:ext cx="158417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الطريقة الثانية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B20B91A7-CA8F-EF4F-B094-368C2730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67" y="1279643"/>
            <a:ext cx="6257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26">
            <a:extLst>
              <a:ext uri="{FF2B5EF4-FFF2-40B4-BE49-F238E27FC236}">
                <a16:creationId xmlns:a16="http://schemas.microsoft.com/office/drawing/2014/main" id="{32D00C40-5ADA-4147-972D-4FE8327DEE9E}"/>
              </a:ext>
            </a:extLst>
          </p:cNvPr>
          <p:cNvSpPr txBox="1"/>
          <p:nvPr/>
        </p:nvSpPr>
        <p:spPr>
          <a:xfrm>
            <a:off x="7943224" y="329492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الزيادة  =</a:t>
            </a:r>
          </a:p>
        </p:txBody>
      </p:sp>
      <p:grpSp>
        <p:nvGrpSpPr>
          <p:cNvPr id="30" name="مجموعة 27">
            <a:extLst>
              <a:ext uri="{FF2B5EF4-FFF2-40B4-BE49-F238E27FC236}">
                <a16:creationId xmlns:a16="http://schemas.microsoft.com/office/drawing/2014/main" id="{CBB2B9FF-06F7-464E-BC3C-4F7764A0CDAF}"/>
              </a:ext>
            </a:extLst>
          </p:cNvPr>
          <p:cNvGrpSpPr/>
          <p:nvPr/>
        </p:nvGrpSpPr>
        <p:grpSpPr>
          <a:xfrm>
            <a:off x="6324088" y="3123418"/>
            <a:ext cx="1843742" cy="790167"/>
            <a:chOff x="2354266" y="5905176"/>
            <a:chExt cx="1843742" cy="790167"/>
          </a:xfrm>
        </p:grpSpPr>
        <p:sp>
          <p:nvSpPr>
            <p:cNvPr id="25" name="مربع نص 28">
              <a:extLst>
                <a:ext uri="{FF2B5EF4-FFF2-40B4-BE49-F238E27FC236}">
                  <a16:creationId xmlns:a16="http://schemas.microsoft.com/office/drawing/2014/main" id="{24542C60-E404-1E47-8F66-7B10E6E75F9D}"/>
                </a:ext>
              </a:extLst>
            </p:cNvPr>
            <p:cNvSpPr txBox="1"/>
            <p:nvPr/>
          </p:nvSpPr>
          <p:spPr>
            <a:xfrm>
              <a:off x="2354266" y="6091833"/>
              <a:ext cx="11538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٤٠٠ </a:t>
              </a:r>
            </a:p>
          </p:txBody>
        </p:sp>
        <p:grpSp>
          <p:nvGrpSpPr>
            <p:cNvPr id="26" name="مجموعة 29">
              <a:extLst>
                <a:ext uri="{FF2B5EF4-FFF2-40B4-BE49-F238E27FC236}">
                  <a16:creationId xmlns:a16="http://schemas.microsoft.com/office/drawing/2014/main" id="{5CBB8A52-149F-B641-B59C-0CEB112149E8}"/>
                </a:ext>
              </a:extLst>
            </p:cNvPr>
            <p:cNvGrpSpPr/>
            <p:nvPr/>
          </p:nvGrpSpPr>
          <p:grpSpPr>
            <a:xfrm>
              <a:off x="3339013" y="5905176"/>
              <a:ext cx="858995" cy="790167"/>
              <a:chOff x="5763816" y="4163752"/>
              <a:chExt cx="858995" cy="790167"/>
            </a:xfrm>
          </p:grpSpPr>
          <p:sp>
            <p:nvSpPr>
              <p:cNvPr id="27" name="مربع نص 30">
                <a:extLst>
                  <a:ext uri="{FF2B5EF4-FFF2-40B4-BE49-F238E27FC236}">
                    <a16:creationId xmlns:a16="http://schemas.microsoft.com/office/drawing/2014/main" id="{7ACADCB4-3851-AA46-B0FB-E6FB05C92BD5}"/>
                  </a:ext>
                </a:extLst>
              </p:cNvPr>
              <p:cNvSpPr txBox="1"/>
              <p:nvPr/>
            </p:nvSpPr>
            <p:spPr>
              <a:xfrm>
                <a:off x="5763816" y="4163752"/>
                <a:ext cx="85899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٥.٧٥</a:t>
                </a:r>
              </a:p>
            </p:txBody>
          </p:sp>
          <p:sp>
            <p:nvSpPr>
              <p:cNvPr id="28" name="مربع نص 31">
                <a:extLst>
                  <a:ext uri="{FF2B5EF4-FFF2-40B4-BE49-F238E27FC236}">
                    <a16:creationId xmlns:a16="http://schemas.microsoft.com/office/drawing/2014/main" id="{A4FE38BE-5C10-8C49-B220-3DBDDB92DB5C}"/>
                  </a:ext>
                </a:extLst>
              </p:cNvPr>
              <p:cNvSpPr txBox="1"/>
              <p:nvPr/>
            </p:nvSpPr>
            <p:spPr>
              <a:xfrm>
                <a:off x="5822141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9" name="رابط مستقيم 32">
                <a:extLst>
                  <a:ext uri="{FF2B5EF4-FFF2-40B4-BE49-F238E27FC236}">
                    <a16:creationId xmlns:a16="http://schemas.microsoft.com/office/drawing/2014/main" id="{AB2F660E-C681-AF4B-AA7A-FF51CFDF562C}"/>
                  </a:ext>
                </a:extLst>
              </p:cNvPr>
              <p:cNvCxnSpPr/>
              <p:nvPr/>
            </p:nvCxnSpPr>
            <p:spPr>
              <a:xfrm flipH="1">
                <a:off x="5902169" y="4567067"/>
                <a:ext cx="6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مربع نص 33">
            <a:extLst>
              <a:ext uri="{FF2B5EF4-FFF2-40B4-BE49-F238E27FC236}">
                <a16:creationId xmlns:a16="http://schemas.microsoft.com/office/drawing/2014/main" id="{41A9B3BA-648B-D142-859C-FC995CDF22A5}"/>
              </a:ext>
            </a:extLst>
          </p:cNvPr>
          <p:cNvSpPr txBox="1"/>
          <p:nvPr/>
        </p:nvSpPr>
        <p:spPr>
          <a:xfrm>
            <a:off x="6531604" y="3904828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٢٣ ريالا</a:t>
            </a:r>
          </a:p>
        </p:txBody>
      </p:sp>
      <p:sp>
        <p:nvSpPr>
          <p:cNvPr id="34" name="مربع نص 36">
            <a:extLst>
              <a:ext uri="{FF2B5EF4-FFF2-40B4-BE49-F238E27FC236}">
                <a16:creationId xmlns:a16="http://schemas.microsoft.com/office/drawing/2014/main" id="{7D6201B3-8703-724D-92A5-939F3C167131}"/>
              </a:ext>
            </a:extLst>
          </p:cNvPr>
          <p:cNvSpPr txBox="1"/>
          <p:nvPr/>
        </p:nvSpPr>
        <p:spPr>
          <a:xfrm>
            <a:off x="7943224" y="480363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sp>
        <p:nvSpPr>
          <p:cNvPr id="36" name="مربع نص 37">
            <a:extLst>
              <a:ext uri="{FF2B5EF4-FFF2-40B4-BE49-F238E27FC236}">
                <a16:creationId xmlns:a16="http://schemas.microsoft.com/office/drawing/2014/main" id="{DB14C7B8-4D90-1F43-A0D5-78E0D364719C}"/>
              </a:ext>
            </a:extLst>
          </p:cNvPr>
          <p:cNvSpPr txBox="1"/>
          <p:nvPr/>
        </p:nvSpPr>
        <p:spPr>
          <a:xfrm>
            <a:off x="6392406" y="4803637"/>
            <a:ext cx="1694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٤٠٠  +  ٢٣  </a:t>
            </a:r>
          </a:p>
        </p:txBody>
      </p:sp>
      <p:sp>
        <p:nvSpPr>
          <p:cNvPr id="38" name="مربع نص 38">
            <a:extLst>
              <a:ext uri="{FF2B5EF4-FFF2-40B4-BE49-F238E27FC236}">
                <a16:creationId xmlns:a16="http://schemas.microsoft.com/office/drawing/2014/main" id="{D8AD0F9B-961A-764B-B7BB-D22042B04A43}"/>
              </a:ext>
            </a:extLst>
          </p:cNvPr>
          <p:cNvSpPr txBox="1"/>
          <p:nvPr/>
        </p:nvSpPr>
        <p:spPr>
          <a:xfrm>
            <a:off x="6681162" y="5373443"/>
            <a:ext cx="16736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٤٢٣ ريالا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457848F-C4E4-134C-8842-B2CAD3E91654}"/>
              </a:ext>
            </a:extLst>
          </p:cNvPr>
          <p:cNvSpPr txBox="1"/>
          <p:nvPr/>
        </p:nvSpPr>
        <p:spPr>
          <a:xfrm>
            <a:off x="3648806" y="4862668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=</a:t>
            </a:r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6BF5878B-0610-B443-801C-53DD524B3B15}"/>
              </a:ext>
            </a:extLst>
          </p:cNvPr>
          <p:cNvGrpSpPr/>
          <p:nvPr/>
        </p:nvGrpSpPr>
        <p:grpSpPr>
          <a:xfrm>
            <a:off x="1513578" y="4705673"/>
            <a:ext cx="2217734" cy="775653"/>
            <a:chOff x="1978500" y="5919690"/>
            <a:chExt cx="2217734" cy="775653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B385975C-C0DB-0B47-93F6-D5AF597EAF52}"/>
                </a:ext>
              </a:extLst>
            </p:cNvPr>
            <p:cNvSpPr txBox="1"/>
            <p:nvPr/>
          </p:nvSpPr>
          <p:spPr>
            <a:xfrm>
              <a:off x="1978500" y="6091833"/>
              <a:ext cx="125388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٤٠٠ 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94FCBDD-E83A-6E44-9EB1-AEB5B93E427F}"/>
                </a:ext>
              </a:extLst>
            </p:cNvPr>
            <p:cNvGrpSpPr/>
            <p:nvPr/>
          </p:nvGrpSpPr>
          <p:grpSpPr>
            <a:xfrm>
              <a:off x="2960701" y="5919690"/>
              <a:ext cx="1235533" cy="775653"/>
              <a:chOff x="5385504" y="4178266"/>
              <a:chExt cx="1235533" cy="775653"/>
            </a:xfrm>
          </p:grpSpPr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FBAAEA9-AD60-FD48-8E6A-0B0140162E39}"/>
                  </a:ext>
                </a:extLst>
              </p:cNvPr>
              <p:cNvSpPr txBox="1"/>
              <p:nvPr/>
            </p:nvSpPr>
            <p:spPr>
              <a:xfrm>
                <a:off x="5385504" y="4178266"/>
                <a:ext cx="123553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١٠٥.٧٥</a:t>
                </a:r>
              </a:p>
            </p:txBody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E8C81336-E8A8-6242-AD8E-E8240AE9F316}"/>
                  </a:ext>
                </a:extLst>
              </p:cNvPr>
              <p:cNvSpPr txBox="1"/>
              <p:nvPr/>
            </p:nvSpPr>
            <p:spPr>
              <a:xfrm>
                <a:off x="5670419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AF5F35E4-57EE-EA46-8C1F-806C2710E9CC}"/>
                  </a:ext>
                </a:extLst>
              </p:cNvPr>
              <p:cNvCxnSpPr/>
              <p:nvPr/>
            </p:nvCxnSpPr>
            <p:spPr>
              <a:xfrm flipH="1">
                <a:off x="5612925" y="4567067"/>
                <a:ext cx="86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مربع نص 46">
            <a:extLst>
              <a:ext uri="{FF2B5EF4-FFF2-40B4-BE49-F238E27FC236}">
                <a16:creationId xmlns:a16="http://schemas.microsoft.com/office/drawing/2014/main" id="{2C74C1AB-6185-DD4B-8147-119DBB5CD066}"/>
              </a:ext>
            </a:extLst>
          </p:cNvPr>
          <p:cNvSpPr txBox="1"/>
          <p:nvPr/>
        </p:nvSpPr>
        <p:spPr>
          <a:xfrm>
            <a:off x="2593698" y="5427924"/>
            <a:ext cx="14808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٤٢٣ ريالا</a:t>
            </a:r>
          </a:p>
        </p:txBody>
      </p:sp>
      <p:sp>
        <p:nvSpPr>
          <p:cNvPr id="51" name="مربع نص 47">
            <a:extLst>
              <a:ext uri="{FF2B5EF4-FFF2-40B4-BE49-F238E27FC236}">
                <a16:creationId xmlns:a16="http://schemas.microsoft.com/office/drawing/2014/main" id="{9AB361D6-1E60-C049-9761-3FC9F04C7909}"/>
              </a:ext>
            </a:extLst>
          </p:cNvPr>
          <p:cNvSpPr txBox="1"/>
          <p:nvPr/>
        </p:nvSpPr>
        <p:spPr>
          <a:xfrm>
            <a:off x="3648806" y="3298452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نسبة البيع  =</a:t>
            </a:r>
          </a:p>
        </p:txBody>
      </p:sp>
      <p:sp>
        <p:nvSpPr>
          <p:cNvPr id="53" name="مربع نص 48">
            <a:extLst>
              <a:ext uri="{FF2B5EF4-FFF2-40B4-BE49-F238E27FC236}">
                <a16:creationId xmlns:a16="http://schemas.microsoft.com/office/drawing/2014/main" id="{B049AEB7-A780-DE47-B473-DA675AFF291B}"/>
              </a:ext>
            </a:extLst>
          </p:cNvPr>
          <p:cNvSpPr txBox="1"/>
          <p:nvPr/>
        </p:nvSpPr>
        <p:spPr>
          <a:xfrm>
            <a:off x="1787584" y="3298452"/>
            <a:ext cx="222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١٠٠٪  +  ٥.٧٥٪  </a:t>
            </a:r>
          </a:p>
        </p:txBody>
      </p:sp>
      <p:sp>
        <p:nvSpPr>
          <p:cNvPr id="55" name="مربع نص 49">
            <a:extLst>
              <a:ext uri="{FF2B5EF4-FFF2-40B4-BE49-F238E27FC236}">
                <a16:creationId xmlns:a16="http://schemas.microsoft.com/office/drawing/2014/main" id="{795DF229-5E6E-AB4E-B599-0739D0939160}"/>
              </a:ext>
            </a:extLst>
          </p:cNvPr>
          <p:cNvSpPr txBox="1"/>
          <p:nvPr/>
        </p:nvSpPr>
        <p:spPr>
          <a:xfrm>
            <a:off x="2623991" y="3762462"/>
            <a:ext cx="16781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١٠٥.٧٥٪ 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2917D3B-B070-552A-CF03-D5C60237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85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32" grpId="0"/>
      <p:bldP spid="34" grpId="0"/>
      <p:bldP spid="36" grpId="0"/>
      <p:bldP spid="38" grpId="0"/>
      <p:bldP spid="40" grpId="0"/>
      <p:bldP spid="49" grpId="0"/>
      <p:bldP spid="51" grpId="0"/>
      <p:bldP spid="53" grpId="0"/>
      <p:bldP spid="5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1167</Words>
  <Application>Microsoft Macintosh PowerPoint</Application>
  <PresentationFormat>شاشة عريضة</PresentationFormat>
  <Paragraphs>596</Paragraphs>
  <Slides>24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2022-05-14T23:12:40Z</dcterms:modified>
</cp:coreProperties>
</file>