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32" rtl="1" saveSubsetFonts="1" autoCompressPictures="0">
  <p:sldMasterIdLst>
    <p:sldMasterId id="2147483648" r:id="rId1"/>
  </p:sldMasterIdLst>
  <p:notesMasterIdLst>
    <p:notesMasterId r:id="rId30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57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BC"/>
    <a:srgbClr val="FDFFEA"/>
    <a:srgbClr val="FFD8F4"/>
    <a:srgbClr val="D5EBFB"/>
    <a:srgbClr val="E3E0FF"/>
    <a:srgbClr val="FFCADF"/>
    <a:srgbClr val="BDBFFF"/>
    <a:srgbClr val="00F6FB"/>
    <a:srgbClr val="009193"/>
    <a:srgbClr val="D9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48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2T20:34:12.26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9546 11491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2T20:43:17.531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18579 5527 24575,'2'8'0,"0"-1"0,0 10 0,0-9 0,-2 4 0,1-9 0,0 2 0,-1 0 0,2 3 0,-1 3 0,0-1 0,1-1 0,-2-4 0,1-1 0,-1 2 0,0-4 0,1 2 0,-1-2 0,1-1 0,-1 1 0,0 0 0</inkml:trace>
  <inkml:trace contextRef="#ctx0" brushRef="#br0" timeOffset="1">10623 7957 24575,'2'4'0,"1"1"0,-6 8 0,-5 24 0,1-5 0,0 2 0,0-1 0,1 0 0,-7 26 0,6-18 0,-2-5 0,5-7 0,2-22 0,1-2 0,0-2 0,-4 14 0,-2 1 0,-3 10 0,2-5 0,2-3 0,2-6 0,1-4 0,2-3 0,0-3 0,-1 0 0,1-4 0,0 0 0,0 0 0</inkml:trace>
  <inkml:trace contextRef="#ctx0" brushRef="#br0" timeOffset="2">10348 9496 24575,'1'6'0,"-4"19"0,-3 0 0,-1 9 0,0 4 0,3-8 0,0 1 0,-1 14 0,-1 1 0,3-14 0,0-2 0,-3 24 0,-1-17 0,0-10 0,4-1 0,0-5 0,2-3 0,0-5 0,0-2 0,0-4 0,1-1 0,-1-2 0,0 2 0,1-3 0,-1 2 0,0-4 0,2-1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16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135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4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20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9.jpeg"/><Relationship Id="rId32" Type="http://schemas.openxmlformats.org/officeDocument/2006/relationships/slide" Target="slide3.xml"/><Relationship Id="rId37" Type="http://schemas.openxmlformats.org/officeDocument/2006/relationships/image" Target="../media/image25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hyperlink" Target="https://pixabay.com/it/lavagna-bianca-bordo-bianco-3205371/" TargetMode="External"/><Relationship Id="rId36" Type="http://schemas.openxmlformats.org/officeDocument/2006/relationships/image" Target="../media/image241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5.jpg"/><Relationship Id="rId7" Type="http://schemas.openxmlformats.org/officeDocument/2006/relationships/customXml" Target="../ink/ink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5.jpg"/><Relationship Id="rId7" Type="http://schemas.openxmlformats.org/officeDocument/2006/relationships/image" Target="../media/image5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10" Type="http://schemas.openxmlformats.org/officeDocument/2006/relationships/audio" Target="../media/audio2.wav"/><Relationship Id="rId4" Type="http://schemas.openxmlformats.org/officeDocument/2006/relationships/image" Target="../media/image36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35.jp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audio" Target="../media/audio2.wav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61.png"/><Relationship Id="rId24" Type="http://schemas.openxmlformats.org/officeDocument/2006/relationships/audio" Target="../media/audio2.wav"/><Relationship Id="rId5" Type="http://schemas.openxmlformats.org/officeDocument/2006/relationships/image" Target="../media/image37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36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35.jp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audio" Target="../media/audio2.wav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78.png"/><Relationship Id="rId5" Type="http://schemas.openxmlformats.org/officeDocument/2006/relationships/image" Target="../media/image37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audio" Target="../media/audio2.wav"/><Relationship Id="rId4" Type="http://schemas.openxmlformats.org/officeDocument/2006/relationships/image" Target="../media/image36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35.jpg"/><Relationship Id="rId7" Type="http://schemas.openxmlformats.org/officeDocument/2006/relationships/image" Target="../media/image77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audio" Target="../media/audio2.wav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89.png"/><Relationship Id="rId5" Type="http://schemas.openxmlformats.org/officeDocument/2006/relationships/image" Target="../media/image37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audio" Target="../media/audio2.wav"/><Relationship Id="rId4" Type="http://schemas.openxmlformats.org/officeDocument/2006/relationships/image" Target="../media/image36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5.jpg"/><Relationship Id="rId7" Type="http://schemas.openxmlformats.org/officeDocument/2006/relationships/image" Target="../media/image9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5.jpg"/><Relationship Id="rId7" Type="http://schemas.openxmlformats.org/officeDocument/2006/relationships/image" Target="../media/image9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gif"/><Relationship Id="rId3" Type="http://schemas.openxmlformats.org/officeDocument/2006/relationships/image" Target="../media/image35.jpg"/><Relationship Id="rId7" Type="http://schemas.openxmlformats.org/officeDocument/2006/relationships/image" Target="../media/image9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5.jpg"/><Relationship Id="rId7" Type="http://schemas.openxmlformats.org/officeDocument/2006/relationships/image" Target="../media/image10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10" Type="http://schemas.openxmlformats.org/officeDocument/2006/relationships/image" Target="../media/image33.gif"/><Relationship Id="rId4" Type="http://schemas.openxmlformats.org/officeDocument/2006/relationships/image" Target="../media/image30.png"/><Relationship Id="rId9" Type="http://schemas.openxmlformats.org/officeDocument/2006/relationships/image" Target="../media/image32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jpg"/><Relationship Id="rId7" Type="http://schemas.openxmlformats.org/officeDocument/2006/relationships/customXml" Target="../ink/ink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10" Type="http://schemas.openxmlformats.org/officeDocument/2006/relationships/audio" Target="../media/audio2.wav"/><Relationship Id="rId4" Type="http://schemas.openxmlformats.org/officeDocument/2006/relationships/image" Target="../media/image36.png"/><Relationship Id="rId9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5.jp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audio" Target="../media/audio2.wav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6.png"/><Relationship Id="rId5" Type="http://schemas.openxmlformats.org/officeDocument/2006/relationships/image" Target="../media/image37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audio" Target="../media/audio2.wav"/><Relationship Id="rId4" Type="http://schemas.openxmlformats.org/officeDocument/2006/relationships/image" Target="../media/image36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22258" y="2128476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3037451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CD32EE0-F80C-09A0-81C3-BBE5781154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494995" y="6297200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132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EFE925F4-C4D6-E84B-A949-0F9590249830}"/>
              </a:ext>
            </a:extLst>
          </p:cNvPr>
          <p:cNvSpPr/>
          <p:nvPr/>
        </p:nvSpPr>
        <p:spPr>
          <a:xfrm>
            <a:off x="7360356" y="1528771"/>
            <a:ext cx="2571768" cy="1000132"/>
          </a:xfrm>
          <a:prstGeom prst="roundRect">
            <a:avLst/>
          </a:prstGeom>
          <a:solidFill>
            <a:srgbClr val="EEFFD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مجموعة 22">
            <a:extLst>
              <a:ext uri="{FF2B5EF4-FFF2-40B4-BE49-F238E27FC236}">
                <a16:creationId xmlns:a16="http://schemas.microsoft.com/office/drawing/2014/main" id="{992A0BC6-1A73-4E4D-BD55-240CC35AF127}"/>
              </a:ext>
            </a:extLst>
          </p:cNvPr>
          <p:cNvGrpSpPr/>
          <p:nvPr/>
        </p:nvGrpSpPr>
        <p:grpSpPr>
          <a:xfrm>
            <a:off x="7988550" y="1528771"/>
            <a:ext cx="1357322" cy="1056323"/>
            <a:chOff x="1285852" y="4357694"/>
            <a:chExt cx="857256" cy="1056323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083C97EB-0669-B447-B00F-A6FBEC9B8E90}"/>
                </a:ext>
              </a:extLst>
            </p:cNvPr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هـ</a:t>
              </a:r>
              <a:r>
                <a:rPr lang="ar-SA" sz="3200" b="1" spc="-200" baseline="30000" dirty="0"/>
                <a:t>٥</a:t>
              </a:r>
              <a:r>
                <a:rPr lang="ar-SA" sz="2400" b="1" dirty="0"/>
                <a:t> ل</a:t>
              </a:r>
              <a:r>
                <a:rPr lang="ar-SA" sz="3200" b="1" spc="-200" baseline="30000" dirty="0"/>
                <a:t>٤</a:t>
              </a: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E63DA5C9-B9CF-B541-8B20-56FB08F9FFF8}"/>
                </a:ext>
              </a:extLst>
            </p:cNvPr>
            <p:cNvSpPr txBox="1"/>
            <p:nvPr/>
          </p:nvSpPr>
          <p:spPr>
            <a:xfrm>
              <a:off x="1285852" y="4952352"/>
              <a:ext cx="8572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هـ</a:t>
              </a:r>
              <a:r>
                <a:rPr lang="ar-SA" sz="3200" b="1" spc="-200" baseline="30000" dirty="0"/>
                <a:t>٢</a:t>
              </a:r>
              <a:r>
                <a:rPr lang="ar-SA" sz="2400" b="1" dirty="0"/>
                <a:t> ل</a:t>
              </a:r>
            </a:p>
          </p:txBody>
        </p:sp>
        <p:cxnSp>
          <p:nvCxnSpPr>
            <p:cNvPr id="18" name="رابط مستقيم 9">
              <a:extLst>
                <a:ext uri="{FF2B5EF4-FFF2-40B4-BE49-F238E27FC236}">
                  <a16:creationId xmlns:a16="http://schemas.microsoft.com/office/drawing/2014/main" id="{0F3EC5EA-936B-1145-956E-6CA8F82CD45C}"/>
                </a:ext>
              </a:extLst>
            </p:cNvPr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8D6C479-63B8-874B-A255-DD6BA402F9D8}"/>
              </a:ext>
            </a:extLst>
          </p:cNvPr>
          <p:cNvSpPr/>
          <p:nvPr/>
        </p:nvSpPr>
        <p:spPr>
          <a:xfrm>
            <a:off x="6645976" y="2709544"/>
            <a:ext cx="3929090" cy="3549384"/>
          </a:xfrm>
          <a:prstGeom prst="rect">
            <a:avLst/>
          </a:prstGeom>
          <a:pattFill prst="pct5">
            <a:fgClr>
              <a:srgbClr val="FFFCCC"/>
            </a:fgClr>
            <a:bgClr>
              <a:srgbClr val="FAF1FF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" name="مجموعة 22">
            <a:extLst>
              <a:ext uri="{FF2B5EF4-FFF2-40B4-BE49-F238E27FC236}">
                <a16:creationId xmlns:a16="http://schemas.microsoft.com/office/drawing/2014/main" id="{600C6F73-4557-A840-896E-A88FCB9124A7}"/>
              </a:ext>
            </a:extLst>
          </p:cNvPr>
          <p:cNvGrpSpPr/>
          <p:nvPr/>
        </p:nvGrpSpPr>
        <p:grpSpPr>
          <a:xfrm>
            <a:off x="9289182" y="2886093"/>
            <a:ext cx="1357322" cy="1056323"/>
            <a:chOff x="1285852" y="4357694"/>
            <a:chExt cx="857256" cy="1056323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6E0DDB90-C23A-C54B-96B4-9FB0A7D3CB05}"/>
                </a:ext>
              </a:extLst>
            </p:cNvPr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هـ</a:t>
              </a:r>
              <a:r>
                <a:rPr lang="ar-SA" sz="3200" b="1" spc="-200" baseline="30000" dirty="0"/>
                <a:t>٥</a:t>
              </a:r>
              <a:r>
                <a:rPr lang="ar-SA" sz="2400" b="1" dirty="0"/>
                <a:t> ل</a:t>
              </a:r>
              <a:r>
                <a:rPr lang="ar-SA" sz="3200" b="1" spc="-200" baseline="30000" dirty="0"/>
                <a:t>٤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B0050F9E-04A5-0341-82F3-2F405FF95146}"/>
                </a:ext>
              </a:extLst>
            </p:cNvPr>
            <p:cNvSpPr txBox="1"/>
            <p:nvPr/>
          </p:nvSpPr>
          <p:spPr>
            <a:xfrm>
              <a:off x="1285852" y="4952352"/>
              <a:ext cx="8572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هـ</a:t>
              </a:r>
              <a:r>
                <a:rPr lang="ar-SA" sz="3200" b="1" spc="-200" baseline="30000" dirty="0"/>
                <a:t>٢</a:t>
              </a:r>
              <a:r>
                <a:rPr lang="ar-SA" sz="2400" b="1" dirty="0"/>
                <a:t> ل</a:t>
              </a:r>
            </a:p>
          </p:txBody>
        </p:sp>
        <p:cxnSp>
          <p:nvCxnSpPr>
            <p:cNvPr id="23" name="رابط مستقيم 17">
              <a:extLst>
                <a:ext uri="{FF2B5EF4-FFF2-40B4-BE49-F238E27FC236}">
                  <a16:creationId xmlns:a16="http://schemas.microsoft.com/office/drawing/2014/main" id="{301450EF-F5BA-6645-AFB8-0846390597C0}"/>
                </a:ext>
              </a:extLst>
            </p:cNvPr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03C5353-1B82-5C46-A9A0-D90095162512}"/>
              </a:ext>
            </a:extLst>
          </p:cNvPr>
          <p:cNvSpPr txBox="1"/>
          <p:nvPr/>
        </p:nvSpPr>
        <p:spPr>
          <a:xfrm>
            <a:off x="9089154" y="4577451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8E4E789-8581-FB41-BE8C-8B5F36767003}"/>
              </a:ext>
            </a:extLst>
          </p:cNvPr>
          <p:cNvSpPr txBox="1"/>
          <p:nvPr/>
        </p:nvSpPr>
        <p:spPr>
          <a:xfrm>
            <a:off x="9074868" y="3171845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26" name="مجموعة 28">
            <a:extLst>
              <a:ext uri="{FF2B5EF4-FFF2-40B4-BE49-F238E27FC236}">
                <a16:creationId xmlns:a16="http://schemas.microsoft.com/office/drawing/2014/main" id="{4FD10BE2-F111-1E49-BF0C-0B9FFCFB7D13}"/>
              </a:ext>
            </a:extLst>
          </p:cNvPr>
          <p:cNvGrpSpPr/>
          <p:nvPr/>
        </p:nvGrpSpPr>
        <p:grpSpPr>
          <a:xfrm>
            <a:off x="8360488" y="2886093"/>
            <a:ext cx="714380" cy="1084841"/>
            <a:chOff x="3286116" y="4214818"/>
            <a:chExt cx="714380" cy="1084841"/>
          </a:xfrm>
        </p:grpSpPr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F02304DD-DE53-3046-A7C0-C52480A5D081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هـ</a:t>
              </a:r>
              <a:r>
                <a:rPr lang="ar-SA" sz="3200" b="1" spc="-200" baseline="30000" dirty="0"/>
                <a:t>٥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7637808D-7A2F-9B45-82FF-E5728673FB9B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هـ</a:t>
              </a:r>
              <a:r>
                <a:rPr lang="ar-SA" sz="3200" b="1" spc="-200" baseline="30000" dirty="0"/>
                <a:t>٢</a:t>
              </a:r>
              <a:endParaRPr lang="ar-SA" sz="2400" b="1" dirty="0"/>
            </a:p>
          </p:txBody>
        </p:sp>
        <p:cxnSp>
          <p:nvCxnSpPr>
            <p:cNvPr id="29" name="رابط مستقيم 27">
              <a:extLst>
                <a:ext uri="{FF2B5EF4-FFF2-40B4-BE49-F238E27FC236}">
                  <a16:creationId xmlns:a16="http://schemas.microsoft.com/office/drawing/2014/main" id="{E1CD50B8-7FE2-2B4E-BBC3-2A8404A471A6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مجموعة 23">
            <a:extLst>
              <a:ext uri="{FF2B5EF4-FFF2-40B4-BE49-F238E27FC236}">
                <a16:creationId xmlns:a16="http://schemas.microsoft.com/office/drawing/2014/main" id="{8825CB4B-C7FC-4D44-81E7-538D679C640F}"/>
              </a:ext>
            </a:extLst>
          </p:cNvPr>
          <p:cNvGrpSpPr/>
          <p:nvPr/>
        </p:nvGrpSpPr>
        <p:grpSpPr>
          <a:xfrm>
            <a:off x="8289050" y="2886093"/>
            <a:ext cx="833974" cy="1130145"/>
            <a:chOff x="2167975" y="4366952"/>
            <a:chExt cx="833974" cy="1130145"/>
          </a:xfrm>
        </p:grpSpPr>
        <p:sp>
          <p:nvSpPr>
            <p:cNvPr id="31" name="قوس 30">
              <a:extLst>
                <a:ext uri="{FF2B5EF4-FFF2-40B4-BE49-F238E27FC236}">
                  <a16:creationId xmlns:a16="http://schemas.microsoft.com/office/drawing/2014/main" id="{7E6C73E7-C6C3-D240-B334-3162B052992F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قوس 31">
              <a:extLst>
                <a:ext uri="{FF2B5EF4-FFF2-40B4-BE49-F238E27FC236}">
                  <a16:creationId xmlns:a16="http://schemas.microsoft.com/office/drawing/2014/main" id="{7D7389EA-93E3-5C45-9F6C-F359DEC9DEC4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3" name="مجموعة 33">
            <a:extLst>
              <a:ext uri="{FF2B5EF4-FFF2-40B4-BE49-F238E27FC236}">
                <a16:creationId xmlns:a16="http://schemas.microsoft.com/office/drawing/2014/main" id="{BF420D6B-C702-8D43-9D1C-6D38B6AAF1D2}"/>
              </a:ext>
            </a:extLst>
          </p:cNvPr>
          <p:cNvGrpSpPr/>
          <p:nvPr/>
        </p:nvGrpSpPr>
        <p:grpSpPr>
          <a:xfrm>
            <a:off x="7217480" y="2886091"/>
            <a:ext cx="833974" cy="1130145"/>
            <a:chOff x="2167975" y="4366952"/>
            <a:chExt cx="833974" cy="1130145"/>
          </a:xfrm>
        </p:grpSpPr>
        <p:sp>
          <p:nvSpPr>
            <p:cNvPr id="34" name="قوس 33">
              <a:extLst>
                <a:ext uri="{FF2B5EF4-FFF2-40B4-BE49-F238E27FC236}">
                  <a16:creationId xmlns:a16="http://schemas.microsoft.com/office/drawing/2014/main" id="{D71699DB-6EAB-574D-A45F-0EA2360EF4B2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قوس 34">
              <a:extLst>
                <a:ext uri="{FF2B5EF4-FFF2-40B4-BE49-F238E27FC236}">
                  <a16:creationId xmlns:a16="http://schemas.microsoft.com/office/drawing/2014/main" id="{236831DF-BBBC-B242-85DC-CB5AA45615E5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6" name="مجموعة 36">
            <a:extLst>
              <a:ext uri="{FF2B5EF4-FFF2-40B4-BE49-F238E27FC236}">
                <a16:creationId xmlns:a16="http://schemas.microsoft.com/office/drawing/2014/main" id="{B43A543C-D0AD-1748-857F-4E5926F237A4}"/>
              </a:ext>
            </a:extLst>
          </p:cNvPr>
          <p:cNvGrpSpPr/>
          <p:nvPr/>
        </p:nvGrpSpPr>
        <p:grpSpPr>
          <a:xfrm>
            <a:off x="7217480" y="2886093"/>
            <a:ext cx="857256" cy="961731"/>
            <a:chOff x="3286116" y="4214818"/>
            <a:chExt cx="714380" cy="961731"/>
          </a:xfrm>
        </p:grpSpPr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9BC22FFA-4348-FD42-A80A-5B55C84DA747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ل</a:t>
              </a:r>
              <a:r>
                <a:rPr lang="ar-SA" sz="3200" b="1" spc="-200" baseline="30000" dirty="0"/>
                <a:t>٤</a:t>
              </a:r>
            </a:p>
          </p:txBody>
        </p: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D07C027F-045B-3443-A8D9-B5F11D1D0EBB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ل</a:t>
              </a:r>
            </a:p>
          </p:txBody>
        </p:sp>
        <p:cxnSp>
          <p:nvCxnSpPr>
            <p:cNvPr id="39" name="رابط مستقيم 39">
              <a:extLst>
                <a:ext uri="{FF2B5EF4-FFF2-40B4-BE49-F238E27FC236}">
                  <a16:creationId xmlns:a16="http://schemas.microsoft.com/office/drawing/2014/main" id="{897C607C-C267-D443-9275-7AF1B26D3BA9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1AC91F2-07A2-4641-829F-3800B9AC5654}"/>
              </a:ext>
            </a:extLst>
          </p:cNvPr>
          <p:cNvSpPr txBox="1"/>
          <p:nvPr/>
        </p:nvSpPr>
        <p:spPr>
          <a:xfrm>
            <a:off x="7788984" y="4506013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هـ</a:t>
            </a:r>
            <a:r>
              <a:rPr lang="ar-SA" sz="3600" b="1" spc="-200" baseline="30000" dirty="0"/>
              <a:t>٥ ــ ٢</a:t>
            </a:r>
            <a:r>
              <a:rPr lang="ar-SA" sz="2800" b="1" dirty="0"/>
              <a:t>)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B277AB36-43D7-BE41-8B7E-AB16FB24F03A}"/>
              </a:ext>
            </a:extLst>
          </p:cNvPr>
          <p:cNvSpPr txBox="1"/>
          <p:nvPr/>
        </p:nvSpPr>
        <p:spPr>
          <a:xfrm>
            <a:off x="6574538" y="4506013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ل</a:t>
            </a:r>
            <a:r>
              <a:rPr lang="ar-SA" sz="3600" b="1" spc="-200" baseline="30000" dirty="0"/>
              <a:t>٤ ــ ١</a:t>
            </a:r>
            <a:r>
              <a:rPr lang="ar-SA" sz="2800" b="1" dirty="0"/>
              <a:t>)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5F43BE6-B5AF-0445-A0AE-1A90D022A1A0}"/>
              </a:ext>
            </a:extLst>
          </p:cNvPr>
          <p:cNvSpPr txBox="1"/>
          <p:nvPr/>
        </p:nvSpPr>
        <p:spPr>
          <a:xfrm>
            <a:off x="9089154" y="572045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6F00B3E-8F48-8448-9EEC-2BD3B2269E36}"/>
              </a:ext>
            </a:extLst>
          </p:cNvPr>
          <p:cNvSpPr txBox="1"/>
          <p:nvPr/>
        </p:nvSpPr>
        <p:spPr>
          <a:xfrm>
            <a:off x="8289050" y="5691883"/>
            <a:ext cx="1071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هـ</a:t>
            </a:r>
            <a:r>
              <a:rPr lang="ar-SA" sz="3600" b="1" spc="-100" baseline="30000" dirty="0"/>
              <a:t>٣</a:t>
            </a:r>
            <a:r>
              <a:rPr lang="ar-SA" sz="2800" b="1" dirty="0"/>
              <a:t> </a:t>
            </a:r>
            <a:r>
              <a:rPr lang="ar-SA" sz="2400" b="1" dirty="0"/>
              <a:t>ل</a:t>
            </a:r>
            <a:r>
              <a:rPr lang="ar-SA" sz="3600" b="1" spc="-100" baseline="30000" dirty="0"/>
              <a:t>٣</a:t>
            </a:r>
          </a:p>
        </p:txBody>
      </p:sp>
      <p:sp>
        <p:nvSpPr>
          <p:cNvPr id="44" name="مستطيل مستدير الزوايا 43">
            <a:extLst>
              <a:ext uri="{FF2B5EF4-FFF2-40B4-BE49-F238E27FC236}">
                <a16:creationId xmlns:a16="http://schemas.microsoft.com/office/drawing/2014/main" id="{B2EC781F-B4AC-3548-A090-DAD517A6176D}"/>
              </a:ext>
            </a:extLst>
          </p:cNvPr>
          <p:cNvSpPr/>
          <p:nvPr/>
        </p:nvSpPr>
        <p:spPr>
          <a:xfrm>
            <a:off x="2859762" y="1544019"/>
            <a:ext cx="2571768" cy="1000132"/>
          </a:xfrm>
          <a:prstGeom prst="roundRect">
            <a:avLst/>
          </a:prstGeom>
          <a:pattFill prst="pct5">
            <a:fgClr>
              <a:srgbClr val="F7FFCC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5" name="مجموعة 78">
            <a:extLst>
              <a:ext uri="{FF2B5EF4-FFF2-40B4-BE49-F238E27FC236}">
                <a16:creationId xmlns:a16="http://schemas.microsoft.com/office/drawing/2014/main" id="{8EED9287-5441-E147-96E8-3544B3A95E35}"/>
              </a:ext>
            </a:extLst>
          </p:cNvPr>
          <p:cNvGrpSpPr/>
          <p:nvPr/>
        </p:nvGrpSpPr>
        <p:grpSpPr>
          <a:xfrm>
            <a:off x="3231700" y="1544019"/>
            <a:ext cx="1842640" cy="1056323"/>
            <a:chOff x="1357290" y="1301108"/>
            <a:chExt cx="1842640" cy="1056323"/>
          </a:xfrm>
        </p:grpSpPr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B425DED3-F643-644F-9D96-E0B8449B1344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</a:t>
              </a:r>
              <a:r>
                <a:rPr lang="ar-SA" sz="3600" b="1" spc="-200" baseline="30000" dirty="0"/>
                <a:t>٦ </a:t>
              </a:r>
              <a:r>
                <a:rPr lang="ar-SA" sz="2400" b="1" spc="-200" dirty="0"/>
                <a:t> ر</a:t>
              </a:r>
              <a:r>
                <a:rPr lang="ar-SA" sz="3600" b="1" spc="-200" baseline="30000" dirty="0"/>
                <a:t>٥</a:t>
              </a:r>
              <a:r>
                <a:rPr lang="ar-SA" sz="2400" b="1" spc="-200" dirty="0"/>
                <a:t>  ب</a:t>
              </a:r>
              <a:r>
                <a:rPr lang="ar-SA" sz="3600" b="1" spc="-200" baseline="30000" dirty="0"/>
                <a:t>٣</a:t>
              </a:r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DD8374E5-9155-3E47-AD54-43A92822E9F4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</a:t>
              </a:r>
              <a:r>
                <a:rPr lang="ar-SA" sz="3600" b="1" spc="-200" baseline="30000" dirty="0"/>
                <a:t>٥</a:t>
              </a:r>
              <a:r>
                <a:rPr lang="ar-SA" sz="2400" b="1" dirty="0"/>
                <a:t> ر</a:t>
              </a:r>
              <a:r>
                <a:rPr lang="ar-SA" sz="3600" b="1" baseline="30000" dirty="0"/>
                <a:t>٢ </a:t>
              </a:r>
              <a:r>
                <a:rPr lang="ar-SA" sz="2400" b="1" dirty="0"/>
                <a:t>ب</a:t>
              </a:r>
              <a:r>
                <a:rPr lang="ar-SA" sz="3600" b="1" baseline="30000" dirty="0"/>
                <a:t>٣</a:t>
              </a:r>
            </a:p>
          </p:txBody>
        </p:sp>
        <p:cxnSp>
          <p:nvCxnSpPr>
            <p:cNvPr id="48" name="رابط مستقيم 52">
              <a:extLst>
                <a:ext uri="{FF2B5EF4-FFF2-40B4-BE49-F238E27FC236}">
                  <a16:creationId xmlns:a16="http://schemas.microsoft.com/office/drawing/2014/main" id="{EA0760F3-A798-504F-AC54-28A5F26A5977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1C15F098-C1ED-C646-A020-11764BC21207}"/>
              </a:ext>
            </a:extLst>
          </p:cNvPr>
          <p:cNvSpPr/>
          <p:nvPr/>
        </p:nvSpPr>
        <p:spPr>
          <a:xfrm>
            <a:off x="1859630" y="2780982"/>
            <a:ext cx="4572032" cy="3510290"/>
          </a:xfrm>
          <a:prstGeom prst="rect">
            <a:avLst/>
          </a:prstGeom>
          <a:pattFill prst="pct5">
            <a:fgClr>
              <a:srgbClr val="F7FFCC"/>
            </a:fgClr>
            <a:bgClr>
              <a:srgbClr val="FFF7EF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0161710-3CD6-B64B-9FDA-CEF3A271DF5B}"/>
              </a:ext>
            </a:extLst>
          </p:cNvPr>
          <p:cNvSpPr txBox="1"/>
          <p:nvPr/>
        </p:nvSpPr>
        <p:spPr>
          <a:xfrm>
            <a:off x="5717282" y="459269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94C4DB6-DF95-E949-9C6D-50F512B394FB}"/>
              </a:ext>
            </a:extLst>
          </p:cNvPr>
          <p:cNvSpPr txBox="1"/>
          <p:nvPr/>
        </p:nvSpPr>
        <p:spPr>
          <a:xfrm>
            <a:off x="4574274" y="3187093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52" name="مجموعة 60">
            <a:extLst>
              <a:ext uri="{FF2B5EF4-FFF2-40B4-BE49-F238E27FC236}">
                <a16:creationId xmlns:a16="http://schemas.microsoft.com/office/drawing/2014/main" id="{C7A6B663-6FFA-6F49-9E70-3E5E26F5DF93}"/>
              </a:ext>
            </a:extLst>
          </p:cNvPr>
          <p:cNvGrpSpPr/>
          <p:nvPr/>
        </p:nvGrpSpPr>
        <p:grpSpPr>
          <a:xfrm>
            <a:off x="3931332" y="2901341"/>
            <a:ext cx="714380" cy="1084841"/>
            <a:chOff x="3286116" y="4214818"/>
            <a:chExt cx="714380" cy="1084841"/>
          </a:xfrm>
        </p:grpSpPr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4575486B-FA5B-9D4D-A46B-3B0CFB8AD0E6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م</a:t>
              </a:r>
              <a:r>
                <a:rPr lang="ar-SA" sz="3200" b="1" spc="-200" baseline="30000" dirty="0"/>
                <a:t>٦</a:t>
              </a:r>
            </a:p>
          </p:txBody>
        </p: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4FB26D84-6524-F64A-A6DD-C8548ACBA46F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م</a:t>
              </a:r>
              <a:r>
                <a:rPr lang="ar-SA" sz="3200" b="1" spc="-200" baseline="30000" dirty="0"/>
                <a:t>٥</a:t>
              </a:r>
              <a:endParaRPr lang="ar-SA" sz="2400" b="1" dirty="0"/>
            </a:p>
          </p:txBody>
        </p:sp>
        <p:cxnSp>
          <p:nvCxnSpPr>
            <p:cNvPr id="55" name="رابط مستقيم 63">
              <a:extLst>
                <a:ext uri="{FF2B5EF4-FFF2-40B4-BE49-F238E27FC236}">
                  <a16:creationId xmlns:a16="http://schemas.microsoft.com/office/drawing/2014/main" id="{6913EDFF-9C55-2B42-A625-5C466D203CD3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مجموعة 64">
            <a:extLst>
              <a:ext uri="{FF2B5EF4-FFF2-40B4-BE49-F238E27FC236}">
                <a16:creationId xmlns:a16="http://schemas.microsoft.com/office/drawing/2014/main" id="{D889CC4C-73B2-2049-8341-47B4A05A5125}"/>
              </a:ext>
            </a:extLst>
          </p:cNvPr>
          <p:cNvGrpSpPr/>
          <p:nvPr/>
        </p:nvGrpSpPr>
        <p:grpSpPr>
          <a:xfrm>
            <a:off x="3931332" y="2901341"/>
            <a:ext cx="691098" cy="1130145"/>
            <a:chOff x="2167975" y="4366952"/>
            <a:chExt cx="833974" cy="1130145"/>
          </a:xfrm>
        </p:grpSpPr>
        <p:sp>
          <p:nvSpPr>
            <p:cNvPr id="57" name="قوس 56">
              <a:extLst>
                <a:ext uri="{FF2B5EF4-FFF2-40B4-BE49-F238E27FC236}">
                  <a16:creationId xmlns:a16="http://schemas.microsoft.com/office/drawing/2014/main" id="{C32503D6-9E2F-F841-82B9-EF88C75C7D2B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8" name="قوس 57">
              <a:extLst>
                <a:ext uri="{FF2B5EF4-FFF2-40B4-BE49-F238E27FC236}">
                  <a16:creationId xmlns:a16="http://schemas.microsoft.com/office/drawing/2014/main" id="{4A73E4E1-A812-5F4A-8A2E-A37FA480A367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F8F8FE66-64A5-4548-AF25-7D54B40F4F93}"/>
              </a:ext>
            </a:extLst>
          </p:cNvPr>
          <p:cNvSpPr txBox="1"/>
          <p:nvPr/>
        </p:nvSpPr>
        <p:spPr>
          <a:xfrm>
            <a:off x="4417112" y="4521261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م</a:t>
            </a:r>
            <a:r>
              <a:rPr lang="ar-SA" sz="3600" b="1" spc="-200" baseline="30000" dirty="0"/>
              <a:t>٦ ــ ٥</a:t>
            </a:r>
            <a:r>
              <a:rPr lang="ar-SA" sz="2800" b="1" dirty="0"/>
              <a:t>)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C7660403-C10C-0E41-97A5-8E23A7C34647}"/>
              </a:ext>
            </a:extLst>
          </p:cNvPr>
          <p:cNvSpPr txBox="1"/>
          <p:nvPr/>
        </p:nvSpPr>
        <p:spPr>
          <a:xfrm>
            <a:off x="3202666" y="4521261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ر</a:t>
            </a:r>
            <a:r>
              <a:rPr lang="ar-SA" sz="3600" b="1" spc="-200" baseline="30000" dirty="0"/>
              <a:t>٥ ــ ٢</a:t>
            </a:r>
            <a:r>
              <a:rPr lang="ar-SA" sz="2800" b="1" dirty="0"/>
              <a:t>)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BFC4328A-95D3-AB44-BC0A-F07DDFB8C23C}"/>
              </a:ext>
            </a:extLst>
          </p:cNvPr>
          <p:cNvSpPr txBox="1"/>
          <p:nvPr/>
        </p:nvSpPr>
        <p:spPr>
          <a:xfrm>
            <a:off x="5717282" y="5735707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142E5C34-97C2-DA4A-8C69-5E7DD1B31597}"/>
              </a:ext>
            </a:extLst>
          </p:cNvPr>
          <p:cNvSpPr txBox="1"/>
          <p:nvPr/>
        </p:nvSpPr>
        <p:spPr>
          <a:xfrm>
            <a:off x="4860026" y="5691883"/>
            <a:ext cx="11287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م</a:t>
            </a:r>
            <a:r>
              <a:rPr lang="ar-SA" sz="3600" b="1" spc="-100" baseline="30000" dirty="0"/>
              <a:t>١</a:t>
            </a:r>
            <a:r>
              <a:rPr lang="ar-SA" sz="2800" b="1" dirty="0"/>
              <a:t> </a:t>
            </a:r>
            <a:r>
              <a:rPr lang="ar-SA" sz="2400" b="1" dirty="0"/>
              <a:t>ر</a:t>
            </a:r>
            <a:r>
              <a:rPr lang="ar-SA" sz="3600" b="1" spc="-100" baseline="30000" dirty="0"/>
              <a:t>٣</a:t>
            </a:r>
            <a:r>
              <a:rPr lang="ar-SA" sz="2800" b="1" dirty="0"/>
              <a:t> </a:t>
            </a:r>
            <a:endParaRPr lang="ar-SA" sz="3600" b="1" spc="-100" baseline="30000" dirty="0"/>
          </a:p>
        </p:txBody>
      </p:sp>
      <p:grpSp>
        <p:nvGrpSpPr>
          <p:cNvPr id="63" name="مجموعة 79">
            <a:extLst>
              <a:ext uri="{FF2B5EF4-FFF2-40B4-BE49-F238E27FC236}">
                <a16:creationId xmlns:a16="http://schemas.microsoft.com/office/drawing/2014/main" id="{33A9E59B-656B-A340-92A9-FD9851123A21}"/>
              </a:ext>
            </a:extLst>
          </p:cNvPr>
          <p:cNvGrpSpPr/>
          <p:nvPr/>
        </p:nvGrpSpPr>
        <p:grpSpPr>
          <a:xfrm>
            <a:off x="3002638" y="2886093"/>
            <a:ext cx="714380" cy="1084841"/>
            <a:chOff x="3286116" y="4214818"/>
            <a:chExt cx="714380" cy="1084841"/>
          </a:xfrm>
        </p:grpSpPr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B035F2AA-8FEA-B14E-963D-CE0CAB62EC4E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ر</a:t>
              </a:r>
              <a:r>
                <a:rPr lang="ar-SA" sz="3200" b="1" spc="-200" baseline="30000" dirty="0"/>
                <a:t>٥</a:t>
              </a:r>
            </a:p>
          </p:txBody>
        </p: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A7B3ECFE-C502-8844-9114-86C889B2D4DE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ر</a:t>
              </a:r>
              <a:r>
                <a:rPr lang="ar-SA" sz="3200" b="1" spc="-200" baseline="30000" dirty="0"/>
                <a:t>٢</a:t>
              </a:r>
              <a:endParaRPr lang="ar-SA" sz="2400" b="1" dirty="0"/>
            </a:p>
          </p:txBody>
        </p:sp>
        <p:cxnSp>
          <p:nvCxnSpPr>
            <p:cNvPr id="66" name="رابط مستقيم 82">
              <a:extLst>
                <a:ext uri="{FF2B5EF4-FFF2-40B4-BE49-F238E27FC236}">
                  <a16:creationId xmlns:a16="http://schemas.microsoft.com/office/drawing/2014/main" id="{02BD4A5D-9E19-014A-BF95-D0B4CEC8F4E7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مجموعة 83">
            <a:extLst>
              <a:ext uri="{FF2B5EF4-FFF2-40B4-BE49-F238E27FC236}">
                <a16:creationId xmlns:a16="http://schemas.microsoft.com/office/drawing/2014/main" id="{8FED4025-21AD-014F-97FA-6B7DE5F7B92D}"/>
              </a:ext>
            </a:extLst>
          </p:cNvPr>
          <p:cNvGrpSpPr/>
          <p:nvPr/>
        </p:nvGrpSpPr>
        <p:grpSpPr>
          <a:xfrm>
            <a:off x="3002638" y="2886093"/>
            <a:ext cx="691098" cy="1130145"/>
            <a:chOff x="2167975" y="4366952"/>
            <a:chExt cx="833974" cy="1130145"/>
          </a:xfrm>
        </p:grpSpPr>
        <p:sp>
          <p:nvSpPr>
            <p:cNvPr id="68" name="قوس 67">
              <a:extLst>
                <a:ext uri="{FF2B5EF4-FFF2-40B4-BE49-F238E27FC236}">
                  <a16:creationId xmlns:a16="http://schemas.microsoft.com/office/drawing/2014/main" id="{2996DD43-5343-6D4D-BA0C-08243D4418A3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9" name="قوس 68">
              <a:extLst>
                <a:ext uri="{FF2B5EF4-FFF2-40B4-BE49-F238E27FC236}">
                  <a16:creationId xmlns:a16="http://schemas.microsoft.com/office/drawing/2014/main" id="{159614DE-548E-8143-B9CF-D1A36AE5EB8C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FE22A378-57A1-E047-88DB-048EE5D0CA22}"/>
              </a:ext>
            </a:extLst>
          </p:cNvPr>
          <p:cNvGrpSpPr/>
          <p:nvPr/>
        </p:nvGrpSpPr>
        <p:grpSpPr>
          <a:xfrm>
            <a:off x="2073944" y="2886093"/>
            <a:ext cx="714380" cy="1071570"/>
            <a:chOff x="428596" y="2643182"/>
            <a:chExt cx="714380" cy="1071570"/>
          </a:xfrm>
        </p:grpSpPr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62A6DB05-F2E7-B04E-A5CE-9FCFD89C4A15}"/>
                </a:ext>
              </a:extLst>
            </p:cNvPr>
            <p:cNvSpPr txBox="1"/>
            <p:nvPr/>
          </p:nvSpPr>
          <p:spPr>
            <a:xfrm>
              <a:off x="428596" y="2643182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ب</a:t>
              </a:r>
              <a:r>
                <a:rPr lang="ar-SA" sz="3200" b="1" baseline="30000" dirty="0"/>
                <a:t>٣</a:t>
              </a:r>
              <a:endParaRPr lang="ar-SA" sz="3200" b="1" spc="-200" baseline="30000" dirty="0"/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A1194F29-5A1D-8446-BE5C-35FF152EB26E}"/>
                </a:ext>
              </a:extLst>
            </p:cNvPr>
            <p:cNvSpPr txBox="1"/>
            <p:nvPr/>
          </p:nvSpPr>
          <p:spPr>
            <a:xfrm>
              <a:off x="428596" y="3253087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ب</a:t>
              </a:r>
              <a:r>
                <a:rPr lang="ar-SA" sz="3200" b="1" baseline="30000" dirty="0"/>
                <a:t>٣</a:t>
              </a:r>
            </a:p>
          </p:txBody>
        </p:sp>
        <p:cxnSp>
          <p:nvCxnSpPr>
            <p:cNvPr id="73" name="رابط مستقيم 97">
              <a:extLst>
                <a:ext uri="{FF2B5EF4-FFF2-40B4-BE49-F238E27FC236}">
                  <a16:creationId xmlns:a16="http://schemas.microsoft.com/office/drawing/2014/main" id="{62F6A5EB-9D5C-F54A-8FE9-AEFB335FED60}"/>
                </a:ext>
              </a:extLst>
            </p:cNvPr>
            <p:cNvCxnSpPr/>
            <p:nvPr/>
          </p:nvCxnSpPr>
          <p:spPr>
            <a:xfrm rot="10800000">
              <a:off x="547659" y="3166402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مجموعة 98">
            <a:extLst>
              <a:ext uri="{FF2B5EF4-FFF2-40B4-BE49-F238E27FC236}">
                <a16:creationId xmlns:a16="http://schemas.microsoft.com/office/drawing/2014/main" id="{7A90FA34-EB05-0D4C-B2EF-D8CCB093626A}"/>
              </a:ext>
            </a:extLst>
          </p:cNvPr>
          <p:cNvGrpSpPr/>
          <p:nvPr/>
        </p:nvGrpSpPr>
        <p:grpSpPr>
          <a:xfrm>
            <a:off x="2073944" y="2886093"/>
            <a:ext cx="691098" cy="1130145"/>
            <a:chOff x="2167975" y="4366952"/>
            <a:chExt cx="833974" cy="1130145"/>
          </a:xfrm>
        </p:grpSpPr>
        <p:sp>
          <p:nvSpPr>
            <p:cNvPr id="75" name="قوس 74">
              <a:extLst>
                <a:ext uri="{FF2B5EF4-FFF2-40B4-BE49-F238E27FC236}">
                  <a16:creationId xmlns:a16="http://schemas.microsoft.com/office/drawing/2014/main" id="{28314B1F-BC2B-4B43-812E-188DBD74488D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6" name="قوس 75">
              <a:extLst>
                <a:ext uri="{FF2B5EF4-FFF2-40B4-BE49-F238E27FC236}">
                  <a16:creationId xmlns:a16="http://schemas.microsoft.com/office/drawing/2014/main" id="{B03B29EB-96CA-B943-937D-26D85227CA19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7" name="مجموعة 102">
            <a:extLst>
              <a:ext uri="{FF2B5EF4-FFF2-40B4-BE49-F238E27FC236}">
                <a16:creationId xmlns:a16="http://schemas.microsoft.com/office/drawing/2014/main" id="{AB9D3CE0-0A8F-CF42-BFD7-034A4404C476}"/>
              </a:ext>
            </a:extLst>
          </p:cNvPr>
          <p:cNvGrpSpPr/>
          <p:nvPr/>
        </p:nvGrpSpPr>
        <p:grpSpPr>
          <a:xfrm>
            <a:off x="4731898" y="2928955"/>
            <a:ext cx="1842640" cy="1056323"/>
            <a:chOff x="1357290" y="1301108"/>
            <a:chExt cx="1842640" cy="1056323"/>
          </a:xfrm>
        </p:grpSpPr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3706FDD9-7B04-694F-991D-4D25A4F09FEE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</a:t>
              </a:r>
              <a:r>
                <a:rPr lang="ar-SA" sz="3600" b="1" spc="-200" baseline="30000" dirty="0"/>
                <a:t>٦</a:t>
              </a:r>
              <a:r>
                <a:rPr lang="ar-SA" sz="2400" b="1" spc="-200" dirty="0"/>
                <a:t> ر</a:t>
              </a:r>
              <a:r>
                <a:rPr lang="ar-SA" sz="3600" b="1" spc="-200" baseline="30000" dirty="0"/>
                <a:t>٥</a:t>
              </a:r>
              <a:r>
                <a:rPr lang="ar-SA" sz="2400" b="1" spc="-200" dirty="0"/>
                <a:t>  ب</a:t>
              </a:r>
              <a:r>
                <a:rPr lang="ar-SA" sz="3600" b="1" spc="-200" baseline="30000" dirty="0"/>
                <a:t>٣</a:t>
              </a:r>
            </a:p>
          </p:txBody>
        </p:sp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A397ABDB-494E-6744-9988-A87060AAEC0B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م</a:t>
              </a:r>
              <a:r>
                <a:rPr lang="ar-SA" sz="3600" b="1" spc="-200" baseline="30000" dirty="0"/>
                <a:t>٥</a:t>
              </a:r>
              <a:r>
                <a:rPr lang="ar-SA" sz="2400" b="1" dirty="0"/>
                <a:t>ر</a:t>
              </a:r>
              <a:r>
                <a:rPr lang="ar-SA" sz="3600" b="1" baseline="30000" dirty="0"/>
                <a:t>٢</a:t>
              </a:r>
              <a:r>
                <a:rPr lang="ar-SA" sz="2400" b="1" dirty="0"/>
                <a:t> ب</a:t>
              </a:r>
              <a:r>
                <a:rPr lang="ar-SA" sz="3600" b="1" spc="-100" baseline="30000" dirty="0"/>
                <a:t>٣</a:t>
              </a:r>
            </a:p>
          </p:txBody>
        </p:sp>
        <p:cxnSp>
          <p:nvCxnSpPr>
            <p:cNvPr id="80" name="رابط مستقيم 105">
              <a:extLst>
                <a:ext uri="{FF2B5EF4-FFF2-40B4-BE49-F238E27FC236}">
                  <a16:creationId xmlns:a16="http://schemas.microsoft.com/office/drawing/2014/main" id="{BF3001F2-ABBD-AD45-8EBD-7EBAB8285288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B10A5D09-1D4E-0F4D-8C4B-DB935426E8B0}"/>
              </a:ext>
            </a:extLst>
          </p:cNvPr>
          <p:cNvSpPr txBox="1"/>
          <p:nvPr/>
        </p:nvSpPr>
        <p:spPr>
          <a:xfrm>
            <a:off x="4502836" y="5743613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03B45C25-D061-A14F-A197-056906AA6D01}"/>
              </a:ext>
            </a:extLst>
          </p:cNvPr>
          <p:cNvSpPr txBox="1"/>
          <p:nvPr/>
        </p:nvSpPr>
        <p:spPr>
          <a:xfrm>
            <a:off x="3759880" y="5715037"/>
            <a:ext cx="10572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 err="1"/>
              <a:t>م</a:t>
            </a:r>
            <a:r>
              <a:rPr lang="ar-SA" sz="2800" b="1" dirty="0"/>
              <a:t> </a:t>
            </a:r>
            <a:r>
              <a:rPr lang="ar-SA" sz="2400" b="1" dirty="0"/>
              <a:t>ر</a:t>
            </a:r>
            <a:r>
              <a:rPr lang="ar-SA" sz="3600" b="1" spc="-100" baseline="30000" dirty="0"/>
              <a:t>٣</a:t>
            </a:r>
            <a:r>
              <a:rPr lang="ar-SA" sz="2800" b="1" dirty="0"/>
              <a:t> </a:t>
            </a:r>
            <a:endParaRPr lang="ar-SA" sz="3600" b="1" spc="-100" baseline="30000" dirty="0"/>
          </a:p>
        </p:txBody>
      </p:sp>
      <p:cxnSp>
        <p:nvCxnSpPr>
          <p:cNvPr id="83" name="رابط مستقيم 79">
            <a:extLst>
              <a:ext uri="{FF2B5EF4-FFF2-40B4-BE49-F238E27FC236}">
                <a16:creationId xmlns:a16="http://schemas.microsoft.com/office/drawing/2014/main" id="{2DF30A0A-28F5-374E-BD47-84DE766194D1}"/>
              </a:ext>
            </a:extLst>
          </p:cNvPr>
          <p:cNvCxnSpPr/>
          <p:nvPr/>
        </p:nvCxnSpPr>
        <p:spPr>
          <a:xfrm rot="10800000" flipV="1">
            <a:off x="2216820" y="3028969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رابط مستقيم 86">
            <a:extLst>
              <a:ext uri="{FF2B5EF4-FFF2-40B4-BE49-F238E27FC236}">
                <a16:creationId xmlns:a16="http://schemas.microsoft.com/office/drawing/2014/main" id="{E210D601-7A56-0A4D-9F2E-35006C59F13B}"/>
              </a:ext>
            </a:extLst>
          </p:cNvPr>
          <p:cNvCxnSpPr/>
          <p:nvPr/>
        </p:nvCxnSpPr>
        <p:spPr>
          <a:xfrm rot="10800000" flipV="1">
            <a:off x="2288258" y="3570977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مستطيل مستدير الزوايا 85">
            <a:extLst>
              <a:ext uri="{FF2B5EF4-FFF2-40B4-BE49-F238E27FC236}">
                <a16:creationId xmlns:a16="http://schemas.microsoft.com/office/drawing/2014/main" id="{AB18001D-87A2-A443-8630-C4DEA8EBCA90}"/>
              </a:ext>
            </a:extLst>
          </p:cNvPr>
          <p:cNvSpPr/>
          <p:nvPr/>
        </p:nvSpPr>
        <p:spPr>
          <a:xfrm>
            <a:off x="3246912" y="566728"/>
            <a:ext cx="6715172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كل عبارة مما يأتي . مفترضا أن المقام لا يساوي صفرا :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5B72459A-B8D1-E34B-A51E-C53A4527B0C7}"/>
              </a:ext>
            </a:extLst>
          </p:cNvPr>
          <p:cNvSpPr txBox="1"/>
          <p:nvPr/>
        </p:nvSpPr>
        <p:spPr>
          <a:xfrm>
            <a:off x="10503938" y="2609096"/>
            <a:ext cx="12021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١/٢٠-٢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8" name="حبر 87">
                <a:extLst>
                  <a:ext uri="{FF2B5EF4-FFF2-40B4-BE49-F238E27FC236}">
                    <a16:creationId xmlns:a16="http://schemas.microsoft.com/office/drawing/2014/main" id="{E2C5C49D-ABFD-2147-B82E-2DC405178297}"/>
                  </a:ext>
                </a:extLst>
              </p14:cNvPr>
              <p14:cNvContentPartPr/>
              <p14:nvPr/>
            </p14:nvContentPartPr>
            <p14:xfrm>
              <a:off x="5341468" y="2232631"/>
              <a:ext cx="2999520" cy="1638360"/>
            </p14:xfrm>
          </p:contentPart>
        </mc:Choice>
        <mc:Fallback xmlns="">
          <p:pic>
            <p:nvPicPr>
              <p:cNvPr id="88" name="حبر 87">
                <a:extLst>
                  <a:ext uri="{FF2B5EF4-FFF2-40B4-BE49-F238E27FC236}">
                    <a16:creationId xmlns:a16="http://schemas.microsoft.com/office/drawing/2014/main" id="{E2C5C49D-ABFD-2147-B82E-2DC4051782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2108" y="2223271"/>
                <a:ext cx="3018240" cy="1657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D51CDD6-1B50-7E61-38E0-B19AC52F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4" grpId="0"/>
      <p:bldP spid="25" grpId="0"/>
      <p:bldP spid="40" grpId="0"/>
      <p:bldP spid="41" grpId="0"/>
      <p:bldP spid="42" grpId="0"/>
      <p:bldP spid="43" grpId="0"/>
      <p:bldP spid="44" grpId="0" animBg="1"/>
      <p:bldP spid="49" grpId="0" animBg="1"/>
      <p:bldP spid="50" grpId="0"/>
      <p:bldP spid="51" grpId="0"/>
      <p:bldP spid="59" grpId="0"/>
      <p:bldP spid="60" grpId="0"/>
      <p:bldP spid="61" grpId="0"/>
      <p:bldP spid="62" grpId="0"/>
      <p:bldP spid="81" grpId="0"/>
      <p:bldP spid="82" grpId="0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868D9B27-988E-EF4F-90AD-527718AF0D67}"/>
              </a:ext>
            </a:extLst>
          </p:cNvPr>
          <p:cNvSpPr/>
          <p:nvPr/>
        </p:nvSpPr>
        <p:spPr>
          <a:xfrm>
            <a:off x="2634370" y="1455588"/>
            <a:ext cx="2571768" cy="1000132"/>
          </a:xfrm>
          <a:prstGeom prst="roundRect">
            <a:avLst/>
          </a:prstGeom>
          <a:pattFill prst="pct5">
            <a:fgClr>
              <a:srgbClr val="FFFD78"/>
            </a:fgClr>
            <a:bgClr>
              <a:srgbClr val="EEFFDF"/>
            </a:bgClr>
          </a:pattFill>
          <a:ln>
            <a:solidFill>
              <a:srgbClr val="FFF7E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مجموعة 78">
            <a:extLst>
              <a:ext uri="{FF2B5EF4-FFF2-40B4-BE49-F238E27FC236}">
                <a16:creationId xmlns:a16="http://schemas.microsoft.com/office/drawing/2014/main" id="{66E7C94C-CFE7-2D4B-A7D6-5952291977FF}"/>
              </a:ext>
            </a:extLst>
          </p:cNvPr>
          <p:cNvGrpSpPr/>
          <p:nvPr/>
        </p:nvGrpSpPr>
        <p:grpSpPr>
          <a:xfrm>
            <a:off x="3006308" y="1455588"/>
            <a:ext cx="1842640" cy="1056323"/>
            <a:chOff x="1357290" y="1301108"/>
            <a:chExt cx="1842640" cy="1056323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C254862F-3D5B-4643-A6EE-9DB4B7EC8B14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جـ</a:t>
              </a:r>
              <a:r>
                <a:rPr lang="ar-SA" sz="3600" b="1" spc="-200" baseline="30000" dirty="0"/>
                <a:t>٨</a:t>
              </a:r>
              <a:r>
                <a:rPr lang="ar-SA" sz="2400" b="1" spc="-200" dirty="0"/>
                <a:t> هـ</a:t>
              </a:r>
              <a:r>
                <a:rPr lang="ar-SA" sz="3600" b="1" spc="-200" baseline="30000" dirty="0"/>
                <a:t>٢</a:t>
              </a:r>
              <a:r>
                <a:rPr lang="ar-SA" sz="2400" b="1" spc="-200" dirty="0"/>
                <a:t> م</a:t>
              </a:r>
              <a:endParaRPr lang="ar-SA" sz="3600" b="1" spc="-200" baseline="30000" dirty="0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37899AC9-B6DD-3240-8FF9-82F8731E7020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هـ جـ</a:t>
              </a:r>
              <a:r>
                <a:rPr lang="ar-SA" sz="3600" b="1" baseline="30000" dirty="0"/>
                <a:t>٧</a:t>
              </a:r>
              <a:r>
                <a:rPr lang="ar-SA" sz="2400" b="1" dirty="0"/>
                <a:t> </a:t>
              </a:r>
              <a:endParaRPr lang="ar-SA" sz="3600" b="1" baseline="30000" dirty="0"/>
            </a:p>
          </p:txBody>
        </p:sp>
        <p:cxnSp>
          <p:nvCxnSpPr>
            <p:cNvPr id="18" name="رابط مستقيم 52">
              <a:extLst>
                <a:ext uri="{FF2B5EF4-FFF2-40B4-BE49-F238E27FC236}">
                  <a16:creationId xmlns:a16="http://schemas.microsoft.com/office/drawing/2014/main" id="{C47D044F-6AA5-984E-9AA1-FEEDBE0BE327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62CF7B8-7AAC-B341-82B1-9609D47C5A2E}"/>
              </a:ext>
            </a:extLst>
          </p:cNvPr>
          <p:cNvSpPr/>
          <p:nvPr/>
        </p:nvSpPr>
        <p:spPr>
          <a:xfrm>
            <a:off x="1705676" y="2708011"/>
            <a:ext cx="4357718" cy="3612292"/>
          </a:xfrm>
          <a:prstGeom prst="rect">
            <a:avLst/>
          </a:prstGeom>
          <a:pattFill prst="plaid">
            <a:fgClr>
              <a:schemeClr val="bg1"/>
            </a:fgClr>
            <a:bgClr>
              <a:srgbClr val="D6FFFF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955A9DC-CE73-9C4E-9C80-73A7EE3F85F6}"/>
              </a:ext>
            </a:extLst>
          </p:cNvPr>
          <p:cNvSpPr txBox="1"/>
          <p:nvPr/>
        </p:nvSpPr>
        <p:spPr>
          <a:xfrm>
            <a:off x="5420452" y="450426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3AED3ED-1694-ED48-9BE2-C0EE863DC056}"/>
              </a:ext>
            </a:extLst>
          </p:cNvPr>
          <p:cNvSpPr txBox="1"/>
          <p:nvPr/>
        </p:nvSpPr>
        <p:spPr>
          <a:xfrm>
            <a:off x="4277444" y="309866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22" name="مجموعة 60">
            <a:extLst>
              <a:ext uri="{FF2B5EF4-FFF2-40B4-BE49-F238E27FC236}">
                <a16:creationId xmlns:a16="http://schemas.microsoft.com/office/drawing/2014/main" id="{789A36BE-B99F-B547-813B-D0A3D89B54C9}"/>
              </a:ext>
            </a:extLst>
          </p:cNvPr>
          <p:cNvGrpSpPr/>
          <p:nvPr/>
        </p:nvGrpSpPr>
        <p:grpSpPr>
          <a:xfrm>
            <a:off x="3634502" y="2812910"/>
            <a:ext cx="714380" cy="1084841"/>
            <a:chOff x="3286116" y="4214818"/>
            <a:chExt cx="714380" cy="1084841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06C21F9B-D038-444A-AC22-59CEF30B7AD4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جـ</a:t>
              </a:r>
              <a:r>
                <a:rPr lang="ar-SA" sz="3200" b="1" spc="-200" baseline="30000" dirty="0"/>
                <a:t>٨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5E566181-876B-7D4A-B642-04D6B7102ADA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جـ</a:t>
              </a:r>
              <a:r>
                <a:rPr lang="ar-SA" sz="3200" b="1" spc="-200" baseline="30000" dirty="0"/>
                <a:t>٧</a:t>
              </a:r>
              <a:endParaRPr lang="ar-SA" sz="2400" b="1" dirty="0"/>
            </a:p>
          </p:txBody>
        </p:sp>
        <p:cxnSp>
          <p:nvCxnSpPr>
            <p:cNvPr id="25" name="رابط مستقيم 63">
              <a:extLst>
                <a:ext uri="{FF2B5EF4-FFF2-40B4-BE49-F238E27FC236}">
                  <a16:creationId xmlns:a16="http://schemas.microsoft.com/office/drawing/2014/main" id="{5294042A-8FEC-074F-906E-FE47CB24114C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مجموعة 64">
            <a:extLst>
              <a:ext uri="{FF2B5EF4-FFF2-40B4-BE49-F238E27FC236}">
                <a16:creationId xmlns:a16="http://schemas.microsoft.com/office/drawing/2014/main" id="{B797698B-7FB1-2A45-8DBC-D6E9C2E09E41}"/>
              </a:ext>
            </a:extLst>
          </p:cNvPr>
          <p:cNvGrpSpPr/>
          <p:nvPr/>
        </p:nvGrpSpPr>
        <p:grpSpPr>
          <a:xfrm>
            <a:off x="3634502" y="2812910"/>
            <a:ext cx="691098" cy="1130145"/>
            <a:chOff x="2167975" y="4366952"/>
            <a:chExt cx="833974" cy="1130145"/>
          </a:xfrm>
        </p:grpSpPr>
        <p:sp>
          <p:nvSpPr>
            <p:cNvPr id="27" name="قوس 26">
              <a:extLst>
                <a:ext uri="{FF2B5EF4-FFF2-40B4-BE49-F238E27FC236}">
                  <a16:creationId xmlns:a16="http://schemas.microsoft.com/office/drawing/2014/main" id="{CE046742-E4A7-7947-AA04-B886A2677A69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قوس 27">
              <a:extLst>
                <a:ext uri="{FF2B5EF4-FFF2-40B4-BE49-F238E27FC236}">
                  <a16:creationId xmlns:a16="http://schemas.microsoft.com/office/drawing/2014/main" id="{553A56C6-D124-4341-B46A-25CCCE6F2DAB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F6E52D9-269B-C343-A9ED-153CD46785D2}"/>
              </a:ext>
            </a:extLst>
          </p:cNvPr>
          <p:cNvSpPr txBox="1"/>
          <p:nvPr/>
        </p:nvSpPr>
        <p:spPr>
          <a:xfrm>
            <a:off x="4120282" y="443283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 err="1"/>
              <a:t>ج</a:t>
            </a:r>
            <a:r>
              <a:rPr lang="ar-SA" sz="2400" b="1" dirty="0"/>
              <a:t>ـ</a:t>
            </a:r>
            <a:r>
              <a:rPr lang="ar-SA" sz="3600" b="1" spc="-200" baseline="30000" dirty="0"/>
              <a:t> ٨ ــ ٧</a:t>
            </a:r>
            <a:r>
              <a:rPr lang="ar-SA" sz="2800" b="1" dirty="0"/>
              <a:t>)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05B43D7-52D4-5C46-9AA5-05C4E7528DDD}"/>
              </a:ext>
            </a:extLst>
          </p:cNvPr>
          <p:cNvSpPr txBox="1"/>
          <p:nvPr/>
        </p:nvSpPr>
        <p:spPr>
          <a:xfrm>
            <a:off x="2905836" y="443283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هـ</a:t>
            </a:r>
            <a:r>
              <a:rPr lang="ar-SA" sz="3600" b="1" spc="-200" baseline="30000" dirty="0"/>
              <a:t>٢ ــ ١</a:t>
            </a:r>
            <a:r>
              <a:rPr lang="ar-SA" sz="2800" b="1" dirty="0"/>
              <a:t>)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A495A54-8FE7-5A4E-AA58-8FA2A36C72F9}"/>
              </a:ext>
            </a:extLst>
          </p:cNvPr>
          <p:cNvSpPr txBox="1"/>
          <p:nvPr/>
        </p:nvSpPr>
        <p:spPr>
          <a:xfrm>
            <a:off x="5420452" y="564727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73BF8F3-F4F0-7A4C-86D3-8D03604A28C6}"/>
              </a:ext>
            </a:extLst>
          </p:cNvPr>
          <p:cNvSpPr txBox="1"/>
          <p:nvPr/>
        </p:nvSpPr>
        <p:spPr>
          <a:xfrm>
            <a:off x="4063130" y="5632028"/>
            <a:ext cx="1628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جـ</a:t>
            </a:r>
            <a:r>
              <a:rPr lang="ar-SA" sz="3600" b="1" spc="-100" baseline="30000" dirty="0"/>
              <a:t>١</a:t>
            </a:r>
            <a:r>
              <a:rPr lang="ar-SA" sz="2800" b="1" dirty="0"/>
              <a:t> </a:t>
            </a:r>
            <a:r>
              <a:rPr lang="ar-SA" sz="2400" b="1" dirty="0"/>
              <a:t>هـ</a:t>
            </a:r>
            <a:r>
              <a:rPr lang="ar-SA" sz="3600" b="1" spc="-100" baseline="30000" dirty="0"/>
              <a:t>١</a:t>
            </a:r>
            <a:r>
              <a:rPr lang="ar-SA" sz="2800" b="1" dirty="0"/>
              <a:t> </a:t>
            </a:r>
            <a:r>
              <a:rPr lang="ar-SA" sz="2400" b="1" dirty="0"/>
              <a:t>م</a:t>
            </a:r>
            <a:endParaRPr lang="ar-SA" sz="3600" b="1" spc="-100" baseline="30000" dirty="0"/>
          </a:p>
        </p:txBody>
      </p:sp>
      <p:grpSp>
        <p:nvGrpSpPr>
          <p:cNvPr id="33" name="مجموعة 79">
            <a:extLst>
              <a:ext uri="{FF2B5EF4-FFF2-40B4-BE49-F238E27FC236}">
                <a16:creationId xmlns:a16="http://schemas.microsoft.com/office/drawing/2014/main" id="{E527E0FC-12E0-164C-A122-1831112CB08A}"/>
              </a:ext>
            </a:extLst>
          </p:cNvPr>
          <p:cNvGrpSpPr/>
          <p:nvPr/>
        </p:nvGrpSpPr>
        <p:grpSpPr>
          <a:xfrm>
            <a:off x="2705808" y="2797662"/>
            <a:ext cx="714380" cy="961731"/>
            <a:chOff x="3286116" y="4214818"/>
            <a:chExt cx="714380" cy="961731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2328B139-CB92-6140-99F7-2B3678859A98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هـ</a:t>
              </a:r>
              <a:r>
                <a:rPr lang="ar-SA" sz="3200" b="1" spc="-200" baseline="30000" dirty="0"/>
                <a:t>٢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75383D9-3DD9-5245-8EED-A5DEAF34DA86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هـ</a:t>
              </a:r>
            </a:p>
          </p:txBody>
        </p:sp>
        <p:cxnSp>
          <p:nvCxnSpPr>
            <p:cNvPr id="36" name="رابط مستقيم 82">
              <a:extLst>
                <a:ext uri="{FF2B5EF4-FFF2-40B4-BE49-F238E27FC236}">
                  <a16:creationId xmlns:a16="http://schemas.microsoft.com/office/drawing/2014/main" id="{0649AEDF-4B9C-2141-9D80-2F0B2609B718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مجموعة 83">
            <a:extLst>
              <a:ext uri="{FF2B5EF4-FFF2-40B4-BE49-F238E27FC236}">
                <a16:creationId xmlns:a16="http://schemas.microsoft.com/office/drawing/2014/main" id="{4916A617-3D24-0549-8A04-85F011BD946C}"/>
              </a:ext>
            </a:extLst>
          </p:cNvPr>
          <p:cNvGrpSpPr/>
          <p:nvPr/>
        </p:nvGrpSpPr>
        <p:grpSpPr>
          <a:xfrm>
            <a:off x="2705808" y="2797662"/>
            <a:ext cx="691098" cy="1130145"/>
            <a:chOff x="2167975" y="4366952"/>
            <a:chExt cx="833974" cy="1130145"/>
          </a:xfrm>
        </p:grpSpPr>
        <p:sp>
          <p:nvSpPr>
            <p:cNvPr id="38" name="قوس 37">
              <a:extLst>
                <a:ext uri="{FF2B5EF4-FFF2-40B4-BE49-F238E27FC236}">
                  <a16:creationId xmlns:a16="http://schemas.microsoft.com/office/drawing/2014/main" id="{3851BCB9-6510-A345-9C69-7E01E2BAC2CE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9" name="قوس 38">
              <a:extLst>
                <a:ext uri="{FF2B5EF4-FFF2-40B4-BE49-F238E27FC236}">
                  <a16:creationId xmlns:a16="http://schemas.microsoft.com/office/drawing/2014/main" id="{DBD0F36B-500F-264B-8174-E44838DA3256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0" name="مجموعة 98">
            <a:extLst>
              <a:ext uri="{FF2B5EF4-FFF2-40B4-BE49-F238E27FC236}">
                <a16:creationId xmlns:a16="http://schemas.microsoft.com/office/drawing/2014/main" id="{3634CA82-7FAE-DF46-86AC-598FE1C529A6}"/>
              </a:ext>
            </a:extLst>
          </p:cNvPr>
          <p:cNvGrpSpPr/>
          <p:nvPr/>
        </p:nvGrpSpPr>
        <p:grpSpPr>
          <a:xfrm>
            <a:off x="1777114" y="2797662"/>
            <a:ext cx="691098" cy="1130145"/>
            <a:chOff x="2167975" y="4366952"/>
            <a:chExt cx="833974" cy="1130145"/>
          </a:xfrm>
        </p:grpSpPr>
        <p:sp>
          <p:nvSpPr>
            <p:cNvPr id="41" name="قوس 40">
              <a:extLst>
                <a:ext uri="{FF2B5EF4-FFF2-40B4-BE49-F238E27FC236}">
                  <a16:creationId xmlns:a16="http://schemas.microsoft.com/office/drawing/2014/main" id="{724A2394-810A-B142-B2E7-77DB4414DF42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2" name="قوس 41">
              <a:extLst>
                <a:ext uri="{FF2B5EF4-FFF2-40B4-BE49-F238E27FC236}">
                  <a16:creationId xmlns:a16="http://schemas.microsoft.com/office/drawing/2014/main" id="{00C479FA-8716-AA43-80B7-FDE58C50005B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752F9BA-6B64-CB43-80EA-A5F31BEB0B8B}"/>
              </a:ext>
            </a:extLst>
          </p:cNvPr>
          <p:cNvSpPr txBox="1"/>
          <p:nvPr/>
        </p:nvSpPr>
        <p:spPr>
          <a:xfrm>
            <a:off x="2348618" y="4440736"/>
            <a:ext cx="85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م</a:t>
            </a:r>
            <a:r>
              <a:rPr lang="ar-SA" sz="3600" b="1" spc="-200" baseline="30000" dirty="0"/>
              <a:t> </a:t>
            </a:r>
            <a:r>
              <a:rPr lang="ar-SA" sz="2800" b="1" dirty="0"/>
              <a:t>)</a:t>
            </a:r>
          </a:p>
        </p:txBody>
      </p:sp>
      <p:grpSp>
        <p:nvGrpSpPr>
          <p:cNvPr id="44" name="مجموعة 102">
            <a:extLst>
              <a:ext uri="{FF2B5EF4-FFF2-40B4-BE49-F238E27FC236}">
                <a16:creationId xmlns:a16="http://schemas.microsoft.com/office/drawing/2014/main" id="{83973DE2-D12E-E346-96CC-1481D57D5F00}"/>
              </a:ext>
            </a:extLst>
          </p:cNvPr>
          <p:cNvGrpSpPr/>
          <p:nvPr/>
        </p:nvGrpSpPr>
        <p:grpSpPr>
          <a:xfrm>
            <a:off x="4435068" y="2840524"/>
            <a:ext cx="1842640" cy="1240989"/>
            <a:chOff x="1357290" y="1301108"/>
            <a:chExt cx="1842640" cy="1240989"/>
          </a:xfrm>
        </p:grpSpPr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3A036C60-F2A1-314E-A66F-D6856462D0B9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جـ</a:t>
              </a:r>
              <a:r>
                <a:rPr lang="ar-SA" sz="3600" b="1" spc="-200" baseline="30000" dirty="0"/>
                <a:t>٨</a:t>
              </a:r>
              <a:r>
                <a:rPr lang="ar-SA" sz="2400" b="1" spc="-200" dirty="0"/>
                <a:t> هـ</a:t>
              </a:r>
              <a:r>
                <a:rPr lang="ar-SA" sz="3600" b="1" spc="-200" baseline="30000" dirty="0"/>
                <a:t>٢</a:t>
              </a:r>
              <a:r>
                <a:rPr lang="ar-SA" sz="2400" b="1" spc="-200" dirty="0"/>
                <a:t> م</a:t>
              </a:r>
              <a:endParaRPr lang="ar-SA" sz="3600" b="1" spc="-200" baseline="30000" dirty="0"/>
            </a:p>
          </p:txBody>
        </p: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A60ECC9C-FF95-8D45-BB14-E1E0920672B9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هـ جـ</a:t>
              </a:r>
              <a:r>
                <a:rPr lang="ar-SA" sz="3600" b="1" baseline="30000" dirty="0"/>
                <a:t>٧</a:t>
              </a:r>
              <a:endParaRPr lang="ar-SA" sz="2400" b="1" dirty="0"/>
            </a:p>
          </p:txBody>
        </p:sp>
        <p:cxnSp>
          <p:nvCxnSpPr>
            <p:cNvPr id="47" name="رابط مستقيم 105">
              <a:extLst>
                <a:ext uri="{FF2B5EF4-FFF2-40B4-BE49-F238E27FC236}">
                  <a16:creationId xmlns:a16="http://schemas.microsoft.com/office/drawing/2014/main" id="{5969B3AA-609E-8D40-A9D5-34CA00EA343D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65677C72-98B5-8246-9A7B-096F3B784777}"/>
              </a:ext>
            </a:extLst>
          </p:cNvPr>
          <p:cNvSpPr txBox="1"/>
          <p:nvPr/>
        </p:nvSpPr>
        <p:spPr>
          <a:xfrm>
            <a:off x="3777378" y="5655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1F85FB21-C86D-C34E-BF44-939E7BEA6B8B}"/>
              </a:ext>
            </a:extLst>
          </p:cNvPr>
          <p:cNvSpPr txBox="1"/>
          <p:nvPr/>
        </p:nvSpPr>
        <p:spPr>
          <a:xfrm>
            <a:off x="2848684" y="5655182"/>
            <a:ext cx="11287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جـ</a:t>
            </a:r>
            <a:r>
              <a:rPr lang="ar-SA" sz="2800" b="1" dirty="0"/>
              <a:t> </a:t>
            </a:r>
            <a:r>
              <a:rPr lang="ar-SA" sz="2400" b="1" dirty="0"/>
              <a:t>هـ  م</a:t>
            </a:r>
            <a:endParaRPr lang="ar-SA" sz="3600" b="1" spc="-100" baseline="30000" dirty="0"/>
          </a:p>
        </p:txBody>
      </p:sp>
      <p:sp>
        <p:nvSpPr>
          <p:cNvPr id="50" name="مستطيل مستدير الزوايا 49">
            <a:extLst>
              <a:ext uri="{FF2B5EF4-FFF2-40B4-BE49-F238E27FC236}">
                <a16:creationId xmlns:a16="http://schemas.microsoft.com/office/drawing/2014/main" id="{58A7E0CA-A8B0-C846-AE79-373A2716C1D0}"/>
              </a:ext>
            </a:extLst>
          </p:cNvPr>
          <p:cNvSpPr/>
          <p:nvPr/>
        </p:nvSpPr>
        <p:spPr>
          <a:xfrm>
            <a:off x="7063526" y="1455588"/>
            <a:ext cx="2571768" cy="1000132"/>
          </a:xfrm>
          <a:prstGeom prst="roundRect">
            <a:avLst/>
          </a:prstGeom>
          <a:pattFill prst="pct5">
            <a:fgClr>
              <a:srgbClr val="FFFD78"/>
            </a:fgClr>
            <a:bgClr>
              <a:srgbClr val="FAF1FF"/>
            </a:bgClr>
          </a:pattFill>
          <a:ln>
            <a:solidFill>
              <a:srgbClr val="F7FF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1" name="مجموعة 78">
            <a:extLst>
              <a:ext uri="{FF2B5EF4-FFF2-40B4-BE49-F238E27FC236}">
                <a16:creationId xmlns:a16="http://schemas.microsoft.com/office/drawing/2014/main" id="{E333A008-0FE1-CD47-990F-88E3526CC84D}"/>
              </a:ext>
            </a:extLst>
          </p:cNvPr>
          <p:cNvGrpSpPr/>
          <p:nvPr/>
        </p:nvGrpSpPr>
        <p:grpSpPr>
          <a:xfrm>
            <a:off x="7435464" y="1455588"/>
            <a:ext cx="1842640" cy="1056323"/>
            <a:chOff x="1357290" y="1301108"/>
            <a:chExt cx="1842640" cy="1056323"/>
          </a:xfrm>
        </p:grpSpPr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397BE975-6840-984E-A1EB-D32A714E4337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ب</a:t>
              </a:r>
              <a:r>
                <a:rPr lang="ar-SA" sz="3600" b="1" spc="-200" baseline="30000" dirty="0"/>
                <a:t>٤</a:t>
              </a:r>
              <a:r>
                <a:rPr lang="ar-SA" sz="2400" b="1" spc="-200" dirty="0"/>
                <a:t>  جـ</a:t>
              </a:r>
              <a:r>
                <a:rPr lang="ar-SA" sz="3600" b="1" spc="-200" baseline="30000" dirty="0"/>
                <a:t>٦  </a:t>
              </a:r>
              <a:r>
                <a:rPr lang="ar-SA" sz="2400" b="1" spc="-200" dirty="0"/>
                <a:t>ن</a:t>
              </a:r>
              <a:r>
                <a:rPr lang="ar-SA" sz="3600" b="1" spc="-200" baseline="30000" dirty="0"/>
                <a:t>٨</a:t>
              </a:r>
            </a:p>
          </p:txBody>
        </p: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3AA99E3B-AB33-F647-98AB-7132B9C9C878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ب</a:t>
              </a:r>
              <a:r>
                <a:rPr lang="ar-SA" sz="3600" b="1" spc="-200" baseline="30000" dirty="0"/>
                <a:t>٤</a:t>
              </a:r>
              <a:r>
                <a:rPr lang="ar-SA" sz="2400" b="1" dirty="0"/>
                <a:t> جـ</a:t>
              </a:r>
              <a:r>
                <a:rPr lang="ar-SA" sz="3600" b="1" baseline="30000" dirty="0"/>
                <a:t>٣</a:t>
              </a:r>
              <a:r>
                <a:rPr lang="ar-SA" sz="2400" b="1" dirty="0"/>
                <a:t> ن</a:t>
              </a:r>
              <a:r>
                <a:rPr lang="ar-SA" sz="3600" b="1" baseline="30000" dirty="0"/>
                <a:t>٥</a:t>
              </a:r>
            </a:p>
          </p:txBody>
        </p:sp>
        <p:cxnSp>
          <p:nvCxnSpPr>
            <p:cNvPr id="54" name="رابط مستقيم 86">
              <a:extLst>
                <a:ext uri="{FF2B5EF4-FFF2-40B4-BE49-F238E27FC236}">
                  <a16:creationId xmlns:a16="http://schemas.microsoft.com/office/drawing/2014/main" id="{B70FE6EF-5286-F844-AEC2-07075B407D4C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700A6000-AA3A-4547-A31E-535EAC9DB2B5}"/>
              </a:ext>
            </a:extLst>
          </p:cNvPr>
          <p:cNvSpPr/>
          <p:nvPr/>
        </p:nvSpPr>
        <p:spPr>
          <a:xfrm>
            <a:off x="6206270" y="2644905"/>
            <a:ext cx="4357718" cy="3612292"/>
          </a:xfrm>
          <a:prstGeom prst="rect">
            <a:avLst/>
          </a:prstGeom>
          <a:pattFill prst="solidDmnd">
            <a:fgClr>
              <a:srgbClr val="F7FFCC"/>
            </a:fgClr>
            <a:bgClr>
              <a:srgbClr val="EEFFDF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7376F3A-3E2A-8C46-B3A0-483D34606ACE}"/>
              </a:ext>
            </a:extLst>
          </p:cNvPr>
          <p:cNvSpPr txBox="1"/>
          <p:nvPr/>
        </p:nvSpPr>
        <p:spPr>
          <a:xfrm>
            <a:off x="8778038" y="450426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97DECFA-DCA1-1E4C-B141-983E90FA312C}"/>
              </a:ext>
            </a:extLst>
          </p:cNvPr>
          <p:cNvSpPr txBox="1"/>
          <p:nvPr/>
        </p:nvSpPr>
        <p:spPr>
          <a:xfrm>
            <a:off x="8778038" y="309866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58" name="مجموعة 60">
            <a:extLst>
              <a:ext uri="{FF2B5EF4-FFF2-40B4-BE49-F238E27FC236}">
                <a16:creationId xmlns:a16="http://schemas.microsoft.com/office/drawing/2014/main" id="{78E9C6E4-C5CA-CD45-B063-8E8840919241}"/>
              </a:ext>
            </a:extLst>
          </p:cNvPr>
          <p:cNvGrpSpPr/>
          <p:nvPr/>
        </p:nvGrpSpPr>
        <p:grpSpPr>
          <a:xfrm>
            <a:off x="8135096" y="2812910"/>
            <a:ext cx="714380" cy="1084841"/>
            <a:chOff x="3286116" y="4214818"/>
            <a:chExt cx="714380" cy="1084841"/>
          </a:xfrm>
        </p:grpSpPr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E86ECC42-B3DA-D24E-B441-4578F2ED00A5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ب</a:t>
              </a:r>
              <a:r>
                <a:rPr lang="ar-SA" sz="3200" b="1" spc="-200" baseline="30000" dirty="0"/>
                <a:t>٤</a:t>
              </a:r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6C865C18-172B-FE44-94AF-8B80F73B91E0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ب</a:t>
              </a:r>
              <a:r>
                <a:rPr lang="ar-SA" sz="3200" b="1" spc="-200" baseline="30000" dirty="0"/>
                <a:t>٤</a:t>
              </a:r>
              <a:endParaRPr lang="ar-SA" sz="2400" b="1" dirty="0"/>
            </a:p>
          </p:txBody>
        </p:sp>
        <p:cxnSp>
          <p:nvCxnSpPr>
            <p:cNvPr id="61" name="رابط مستقيم 93">
              <a:extLst>
                <a:ext uri="{FF2B5EF4-FFF2-40B4-BE49-F238E27FC236}">
                  <a16:creationId xmlns:a16="http://schemas.microsoft.com/office/drawing/2014/main" id="{D12E2221-FB6C-1B44-ACAF-9E9B0B49F81F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مجموعة 64">
            <a:extLst>
              <a:ext uri="{FF2B5EF4-FFF2-40B4-BE49-F238E27FC236}">
                <a16:creationId xmlns:a16="http://schemas.microsoft.com/office/drawing/2014/main" id="{17F1EEDE-7995-6143-89F2-C1F41389FB74}"/>
              </a:ext>
            </a:extLst>
          </p:cNvPr>
          <p:cNvGrpSpPr/>
          <p:nvPr/>
        </p:nvGrpSpPr>
        <p:grpSpPr>
          <a:xfrm>
            <a:off x="8135096" y="2812910"/>
            <a:ext cx="691098" cy="1130145"/>
            <a:chOff x="2167975" y="4366952"/>
            <a:chExt cx="833974" cy="1130145"/>
          </a:xfrm>
        </p:grpSpPr>
        <p:sp>
          <p:nvSpPr>
            <p:cNvPr id="63" name="قوس 62">
              <a:extLst>
                <a:ext uri="{FF2B5EF4-FFF2-40B4-BE49-F238E27FC236}">
                  <a16:creationId xmlns:a16="http://schemas.microsoft.com/office/drawing/2014/main" id="{786B3B61-270E-7941-8011-269EA062C9C9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4" name="قوس 63">
              <a:extLst>
                <a:ext uri="{FF2B5EF4-FFF2-40B4-BE49-F238E27FC236}">
                  <a16:creationId xmlns:a16="http://schemas.microsoft.com/office/drawing/2014/main" id="{5849381A-5B5C-2A49-BAB5-3F36811D4DAD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07E62CB0-09F4-B446-A216-126ECFE614ED}"/>
              </a:ext>
            </a:extLst>
          </p:cNvPr>
          <p:cNvSpPr txBox="1"/>
          <p:nvPr/>
        </p:nvSpPr>
        <p:spPr>
          <a:xfrm>
            <a:off x="7477868" y="443283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جـ</a:t>
            </a:r>
            <a:r>
              <a:rPr lang="ar-SA" sz="3600" b="1" spc="-200" baseline="30000" dirty="0"/>
              <a:t>٦ ــ ٣</a:t>
            </a:r>
            <a:r>
              <a:rPr lang="ar-SA" sz="2800" b="1" dirty="0"/>
              <a:t>)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D9848B56-5BD8-4644-9781-ACDE4231AC19}"/>
              </a:ext>
            </a:extLst>
          </p:cNvPr>
          <p:cNvSpPr txBox="1"/>
          <p:nvPr/>
        </p:nvSpPr>
        <p:spPr>
          <a:xfrm>
            <a:off x="8763750" y="564727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33FD6915-E2DF-FD44-99E2-D207CEFDEA56}"/>
              </a:ext>
            </a:extLst>
          </p:cNvPr>
          <p:cNvSpPr txBox="1"/>
          <p:nvPr/>
        </p:nvSpPr>
        <p:spPr>
          <a:xfrm>
            <a:off x="7849344" y="5603452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 </a:t>
            </a:r>
            <a:r>
              <a:rPr lang="ar-SA" sz="2400" b="1" dirty="0"/>
              <a:t>جـ</a:t>
            </a:r>
            <a:r>
              <a:rPr lang="ar-SA" sz="3600" b="1" spc="-100" baseline="30000" dirty="0"/>
              <a:t>٣</a:t>
            </a:r>
            <a:r>
              <a:rPr lang="ar-SA" sz="2800" b="1" dirty="0"/>
              <a:t> </a:t>
            </a:r>
            <a:r>
              <a:rPr lang="ar-SA" sz="2400" b="1" dirty="0"/>
              <a:t>ن</a:t>
            </a:r>
            <a:r>
              <a:rPr lang="ar-SA" sz="3600" b="1" spc="-100" baseline="30000" dirty="0"/>
              <a:t>٣</a:t>
            </a:r>
          </a:p>
        </p:txBody>
      </p:sp>
      <p:grpSp>
        <p:nvGrpSpPr>
          <p:cNvPr id="68" name="مجموعة 79">
            <a:extLst>
              <a:ext uri="{FF2B5EF4-FFF2-40B4-BE49-F238E27FC236}">
                <a16:creationId xmlns:a16="http://schemas.microsoft.com/office/drawing/2014/main" id="{7932989A-B394-D144-BA08-695B394B4270}"/>
              </a:ext>
            </a:extLst>
          </p:cNvPr>
          <p:cNvGrpSpPr/>
          <p:nvPr/>
        </p:nvGrpSpPr>
        <p:grpSpPr>
          <a:xfrm>
            <a:off x="7206402" y="2797662"/>
            <a:ext cx="714380" cy="1084841"/>
            <a:chOff x="3286116" y="4214818"/>
            <a:chExt cx="714380" cy="1084841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619EB2AF-F984-B843-911D-928E42260C9B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جـ</a:t>
              </a:r>
              <a:r>
                <a:rPr lang="ar-SA" sz="3200" b="1" spc="-200" baseline="30000" dirty="0"/>
                <a:t>٦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782DB30A-0865-234F-B54F-786AF0D4E8A9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جـ</a:t>
              </a:r>
              <a:r>
                <a:rPr lang="ar-SA" sz="3200" b="1" spc="-200" baseline="30000" dirty="0"/>
                <a:t>٣</a:t>
              </a:r>
              <a:endParaRPr lang="ar-SA" sz="2400" b="1" dirty="0"/>
            </a:p>
          </p:txBody>
        </p:sp>
        <p:cxnSp>
          <p:nvCxnSpPr>
            <p:cNvPr id="71" name="رابط مستقيم 115">
              <a:extLst>
                <a:ext uri="{FF2B5EF4-FFF2-40B4-BE49-F238E27FC236}">
                  <a16:creationId xmlns:a16="http://schemas.microsoft.com/office/drawing/2014/main" id="{79F54E27-DC57-0147-8F91-B880EEF4E2BE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مجموعة 83">
            <a:extLst>
              <a:ext uri="{FF2B5EF4-FFF2-40B4-BE49-F238E27FC236}">
                <a16:creationId xmlns:a16="http://schemas.microsoft.com/office/drawing/2014/main" id="{F635421A-51FA-4549-8FE4-880A7964DDDC}"/>
              </a:ext>
            </a:extLst>
          </p:cNvPr>
          <p:cNvGrpSpPr/>
          <p:nvPr/>
        </p:nvGrpSpPr>
        <p:grpSpPr>
          <a:xfrm>
            <a:off x="7206402" y="2797662"/>
            <a:ext cx="691098" cy="1130145"/>
            <a:chOff x="2167975" y="4366952"/>
            <a:chExt cx="833974" cy="1130145"/>
          </a:xfrm>
        </p:grpSpPr>
        <p:sp>
          <p:nvSpPr>
            <p:cNvPr id="73" name="قوس 72">
              <a:extLst>
                <a:ext uri="{FF2B5EF4-FFF2-40B4-BE49-F238E27FC236}">
                  <a16:creationId xmlns:a16="http://schemas.microsoft.com/office/drawing/2014/main" id="{EDA63C43-A1D2-9541-AE10-5559DA25B826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4" name="قوس 73">
              <a:extLst>
                <a:ext uri="{FF2B5EF4-FFF2-40B4-BE49-F238E27FC236}">
                  <a16:creationId xmlns:a16="http://schemas.microsoft.com/office/drawing/2014/main" id="{8631B458-60E2-474F-8A90-742608585496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5" name="مجموعة 73">
            <a:extLst>
              <a:ext uri="{FF2B5EF4-FFF2-40B4-BE49-F238E27FC236}">
                <a16:creationId xmlns:a16="http://schemas.microsoft.com/office/drawing/2014/main" id="{BD186455-252B-2044-BD21-87A46B16507B}"/>
              </a:ext>
            </a:extLst>
          </p:cNvPr>
          <p:cNvGrpSpPr/>
          <p:nvPr/>
        </p:nvGrpSpPr>
        <p:grpSpPr>
          <a:xfrm>
            <a:off x="6277708" y="2797662"/>
            <a:ext cx="714380" cy="1071570"/>
            <a:chOff x="428596" y="2643182"/>
            <a:chExt cx="714380" cy="1071570"/>
          </a:xfrm>
        </p:grpSpPr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A577F25F-CA6C-E444-9042-AA7014C6C12C}"/>
                </a:ext>
              </a:extLst>
            </p:cNvPr>
            <p:cNvSpPr txBox="1"/>
            <p:nvPr/>
          </p:nvSpPr>
          <p:spPr>
            <a:xfrm>
              <a:off x="428596" y="2643182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ن</a:t>
              </a:r>
              <a:r>
                <a:rPr lang="ar-SA" sz="3200" b="1" baseline="30000" dirty="0"/>
                <a:t>٨</a:t>
              </a:r>
              <a:endParaRPr lang="ar-SA" sz="3200" b="1" spc="-200" baseline="30000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F22C596F-0867-D642-940E-6A5530C7530A}"/>
                </a:ext>
              </a:extLst>
            </p:cNvPr>
            <p:cNvSpPr txBox="1"/>
            <p:nvPr/>
          </p:nvSpPr>
          <p:spPr>
            <a:xfrm>
              <a:off x="428596" y="3253087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ن</a:t>
              </a:r>
              <a:r>
                <a:rPr lang="ar-SA" sz="3200" b="1" baseline="30000" dirty="0"/>
                <a:t>٥</a:t>
              </a:r>
            </a:p>
          </p:txBody>
        </p:sp>
        <p:cxnSp>
          <p:nvCxnSpPr>
            <p:cNvPr id="78" name="رابط مستقيم 122">
              <a:extLst>
                <a:ext uri="{FF2B5EF4-FFF2-40B4-BE49-F238E27FC236}">
                  <a16:creationId xmlns:a16="http://schemas.microsoft.com/office/drawing/2014/main" id="{ED5CE19A-70CF-A74D-BC11-8582FCA79EBC}"/>
                </a:ext>
              </a:extLst>
            </p:cNvPr>
            <p:cNvCxnSpPr/>
            <p:nvPr/>
          </p:nvCxnSpPr>
          <p:spPr>
            <a:xfrm rot="10800000">
              <a:off x="547659" y="3166402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مجموعة 98">
            <a:extLst>
              <a:ext uri="{FF2B5EF4-FFF2-40B4-BE49-F238E27FC236}">
                <a16:creationId xmlns:a16="http://schemas.microsoft.com/office/drawing/2014/main" id="{636ED990-91AC-D44A-A4E9-49A4EF97A82B}"/>
              </a:ext>
            </a:extLst>
          </p:cNvPr>
          <p:cNvGrpSpPr/>
          <p:nvPr/>
        </p:nvGrpSpPr>
        <p:grpSpPr>
          <a:xfrm>
            <a:off x="6277708" y="2797662"/>
            <a:ext cx="691098" cy="1130145"/>
            <a:chOff x="2167975" y="4366952"/>
            <a:chExt cx="833974" cy="1130145"/>
          </a:xfrm>
        </p:grpSpPr>
        <p:sp>
          <p:nvSpPr>
            <p:cNvPr id="80" name="قوس 79">
              <a:extLst>
                <a:ext uri="{FF2B5EF4-FFF2-40B4-BE49-F238E27FC236}">
                  <a16:creationId xmlns:a16="http://schemas.microsoft.com/office/drawing/2014/main" id="{7AC500D7-08CB-E743-B091-688098FE280D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1" name="قوس 80">
              <a:extLst>
                <a:ext uri="{FF2B5EF4-FFF2-40B4-BE49-F238E27FC236}">
                  <a16:creationId xmlns:a16="http://schemas.microsoft.com/office/drawing/2014/main" id="{C1C3BAB2-44B2-CD4D-9393-3E34CCCF7FA7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AB7EA0FD-BC98-D34E-A1C3-6B495111B0F4}"/>
              </a:ext>
            </a:extLst>
          </p:cNvPr>
          <p:cNvSpPr txBox="1"/>
          <p:nvPr/>
        </p:nvSpPr>
        <p:spPr>
          <a:xfrm>
            <a:off x="6206270" y="4440736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ن</a:t>
            </a:r>
            <a:r>
              <a:rPr lang="ar-SA" sz="3600" b="1" spc="-200" baseline="30000" dirty="0"/>
              <a:t>٨ ــ ٥</a:t>
            </a:r>
            <a:r>
              <a:rPr lang="ar-SA" sz="2800" b="1" dirty="0"/>
              <a:t>)</a:t>
            </a:r>
          </a:p>
        </p:txBody>
      </p:sp>
      <p:grpSp>
        <p:nvGrpSpPr>
          <p:cNvPr id="83" name="مجموعة 102">
            <a:extLst>
              <a:ext uri="{FF2B5EF4-FFF2-40B4-BE49-F238E27FC236}">
                <a16:creationId xmlns:a16="http://schemas.microsoft.com/office/drawing/2014/main" id="{CCC9EB45-9138-2D4C-9A00-F7C1A810409C}"/>
              </a:ext>
            </a:extLst>
          </p:cNvPr>
          <p:cNvGrpSpPr/>
          <p:nvPr/>
        </p:nvGrpSpPr>
        <p:grpSpPr>
          <a:xfrm>
            <a:off x="8935662" y="2840524"/>
            <a:ext cx="1842640" cy="1056323"/>
            <a:chOff x="1357290" y="1301108"/>
            <a:chExt cx="1842640" cy="1056323"/>
          </a:xfrm>
        </p:grpSpPr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64B3E7E5-D8DE-C14E-AF5B-6F8E8551C337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ب</a:t>
              </a:r>
              <a:r>
                <a:rPr lang="ar-SA" sz="3600" b="1" spc="-200" baseline="30000" dirty="0"/>
                <a:t>٤</a:t>
              </a:r>
              <a:r>
                <a:rPr lang="ar-SA" sz="2400" b="1" spc="-200" dirty="0"/>
                <a:t> جـ</a:t>
              </a:r>
              <a:r>
                <a:rPr lang="ar-SA" sz="3600" b="1" spc="-200" baseline="30000" dirty="0"/>
                <a:t>٦</a:t>
              </a:r>
              <a:r>
                <a:rPr lang="ar-SA" sz="2400" b="1" spc="-200" dirty="0"/>
                <a:t> ن</a:t>
              </a:r>
              <a:r>
                <a:rPr lang="ar-SA" sz="3600" b="1" spc="-200" baseline="30000" dirty="0"/>
                <a:t>٨</a:t>
              </a:r>
            </a:p>
          </p:txBody>
        </p: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B91A07B7-3E1B-9C4D-BBDE-C8BA4048A012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ب</a:t>
              </a:r>
              <a:r>
                <a:rPr lang="ar-SA" sz="3600" b="1" spc="-200" baseline="30000" dirty="0"/>
                <a:t>٤</a:t>
              </a:r>
              <a:r>
                <a:rPr lang="ar-SA" sz="2400" b="1" dirty="0"/>
                <a:t> جـ</a:t>
              </a:r>
              <a:r>
                <a:rPr lang="ar-SA" sz="3600" b="1" baseline="30000" dirty="0"/>
                <a:t>٣</a:t>
              </a:r>
              <a:r>
                <a:rPr lang="ar-SA" sz="2400" b="1" dirty="0"/>
                <a:t> ن</a:t>
              </a:r>
              <a:r>
                <a:rPr lang="ar-SA" sz="3600" b="1" spc="-100" baseline="30000" dirty="0"/>
                <a:t>٥</a:t>
              </a:r>
            </a:p>
          </p:txBody>
        </p:sp>
        <p:cxnSp>
          <p:nvCxnSpPr>
            <p:cNvPr id="86" name="رابط مستقيم 130">
              <a:extLst>
                <a:ext uri="{FF2B5EF4-FFF2-40B4-BE49-F238E27FC236}">
                  <a16:creationId xmlns:a16="http://schemas.microsoft.com/office/drawing/2014/main" id="{09B025FE-119D-A347-8B1C-227F23F55244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8560CD66-52F3-B94C-A4FA-B4FC1642B31B}"/>
              </a:ext>
            </a:extLst>
          </p:cNvPr>
          <p:cNvSpPr txBox="1"/>
          <p:nvPr/>
        </p:nvSpPr>
        <p:spPr>
          <a:xfrm>
            <a:off x="1948564" y="3011976"/>
            <a:ext cx="4857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م</a:t>
            </a:r>
            <a:endParaRPr lang="ar-SA" sz="3600" b="1" spc="-100" baseline="30000" dirty="0"/>
          </a:p>
        </p:txBody>
      </p:sp>
      <p:cxnSp>
        <p:nvCxnSpPr>
          <p:cNvPr id="88" name="رابط مستقيم 94">
            <a:extLst>
              <a:ext uri="{FF2B5EF4-FFF2-40B4-BE49-F238E27FC236}">
                <a16:creationId xmlns:a16="http://schemas.microsoft.com/office/drawing/2014/main" id="{7E889A8F-DF70-CA4B-9F63-4913315266CF}"/>
              </a:ext>
            </a:extLst>
          </p:cNvPr>
          <p:cNvCxnSpPr/>
          <p:nvPr/>
        </p:nvCxnSpPr>
        <p:spPr>
          <a:xfrm rot="10800000" flipV="1">
            <a:off x="8320834" y="2954826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رابط مستقيم 112">
            <a:extLst>
              <a:ext uri="{FF2B5EF4-FFF2-40B4-BE49-F238E27FC236}">
                <a16:creationId xmlns:a16="http://schemas.microsoft.com/office/drawing/2014/main" id="{5D555891-21D2-C843-B640-F1915C451BBD}"/>
              </a:ext>
            </a:extLst>
          </p:cNvPr>
          <p:cNvCxnSpPr/>
          <p:nvPr/>
        </p:nvCxnSpPr>
        <p:spPr>
          <a:xfrm rot="10800000" flipV="1">
            <a:off x="8335120" y="3496834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مستطيل مستدير الزوايا 90">
            <a:extLst>
              <a:ext uri="{FF2B5EF4-FFF2-40B4-BE49-F238E27FC236}">
                <a16:creationId xmlns:a16="http://schemas.microsoft.com/office/drawing/2014/main" id="{89F658BC-5AAD-554D-864E-CFE5EDE03DC5}"/>
              </a:ext>
            </a:extLst>
          </p:cNvPr>
          <p:cNvSpPr/>
          <p:nvPr/>
        </p:nvSpPr>
        <p:spPr>
          <a:xfrm>
            <a:off x="3122527" y="600804"/>
            <a:ext cx="6715172" cy="6739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كل عبارة مما يأتي مفترضا أن المقام لا يساوي صفرا :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8A9E657E-973D-7047-9005-7F7E3B42D11C}"/>
              </a:ext>
            </a:extLst>
          </p:cNvPr>
          <p:cNvSpPr txBox="1"/>
          <p:nvPr/>
        </p:nvSpPr>
        <p:spPr>
          <a:xfrm>
            <a:off x="10689245" y="2549890"/>
            <a:ext cx="12021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٣/٢٠-٤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9D9643-DE3A-F357-7876-FED8979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700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/>
      <p:bldP spid="21" grpId="0"/>
      <p:bldP spid="29" grpId="0"/>
      <p:bldP spid="30" grpId="0"/>
      <p:bldP spid="31" grpId="0"/>
      <p:bldP spid="32" grpId="0"/>
      <p:bldP spid="43" grpId="0"/>
      <p:bldP spid="48" grpId="0"/>
      <p:bldP spid="49" grpId="0"/>
      <p:bldP spid="50" grpId="0" animBg="1"/>
      <p:bldP spid="55" grpId="0" animBg="1"/>
      <p:bldP spid="56" grpId="0"/>
      <p:bldP spid="57" grpId="0"/>
      <p:bldP spid="65" grpId="0"/>
      <p:bldP spid="66" grpId="0"/>
      <p:bldP spid="67" grpId="0"/>
      <p:bldP spid="82" grpId="0"/>
      <p:bldP spid="87" grpId="0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06366" y="773627"/>
            <a:ext cx="1313603" cy="11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83C9E668-4CD6-0A43-8F48-7D886D7110D9}"/>
              </a:ext>
            </a:extLst>
          </p:cNvPr>
          <p:cNvSpPr/>
          <p:nvPr/>
        </p:nvSpPr>
        <p:spPr>
          <a:xfrm>
            <a:off x="2634370" y="1279387"/>
            <a:ext cx="2571768" cy="100013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4" name="مجموعة 78">
            <a:extLst>
              <a:ext uri="{FF2B5EF4-FFF2-40B4-BE49-F238E27FC236}">
                <a16:creationId xmlns:a16="http://schemas.microsoft.com/office/drawing/2014/main" id="{2AA851FC-878F-1843-B7F3-38804D43A072}"/>
              </a:ext>
            </a:extLst>
          </p:cNvPr>
          <p:cNvGrpSpPr/>
          <p:nvPr/>
        </p:nvGrpSpPr>
        <p:grpSpPr>
          <a:xfrm>
            <a:off x="3006308" y="1279387"/>
            <a:ext cx="1842640" cy="1056323"/>
            <a:chOff x="1357290" y="1301108"/>
            <a:chExt cx="1842640" cy="1056323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E2B10835-3359-4640-B9CC-16AB22DEF8D2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س</a:t>
              </a:r>
              <a:r>
                <a:rPr lang="ar-SA" sz="3600" b="1" spc="-200" baseline="30000" dirty="0"/>
                <a:t>٣</a:t>
              </a:r>
              <a:r>
                <a:rPr lang="ar-SA" sz="2400" b="1" spc="-200" dirty="0"/>
                <a:t> ص</a:t>
              </a:r>
              <a:r>
                <a:rPr lang="ar-SA" sz="3600" b="1" spc="-200" baseline="30000" dirty="0"/>
                <a:t>٢</a:t>
              </a:r>
              <a:r>
                <a:rPr lang="ar-SA" sz="2400" b="1" spc="-200" dirty="0"/>
                <a:t> ع</a:t>
              </a:r>
              <a:r>
                <a:rPr lang="ar-SA" sz="3600" b="1" spc="-200" baseline="30000" dirty="0"/>
                <a:t>٦</a:t>
              </a: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DE2A71B6-6B29-2048-AB5F-E26EC5B2771D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ع</a:t>
              </a:r>
              <a:r>
                <a:rPr lang="ar-SA" sz="3600" b="1" baseline="30000" dirty="0"/>
                <a:t>٥</a:t>
              </a:r>
              <a:r>
                <a:rPr lang="ar-SA" sz="2400" b="1" dirty="0"/>
                <a:t> س</a:t>
              </a:r>
              <a:r>
                <a:rPr lang="ar-SA" sz="3600" b="1" baseline="30000" dirty="0"/>
                <a:t>٢</a:t>
              </a:r>
              <a:r>
                <a:rPr lang="ar-SA" sz="2400" b="1" dirty="0"/>
                <a:t> ص </a:t>
              </a:r>
              <a:endParaRPr lang="ar-SA" sz="3600" b="1" baseline="30000" dirty="0"/>
            </a:p>
          </p:txBody>
        </p:sp>
        <p:cxnSp>
          <p:nvCxnSpPr>
            <p:cNvPr id="18" name="رابط مستقيم 52">
              <a:extLst>
                <a:ext uri="{FF2B5EF4-FFF2-40B4-BE49-F238E27FC236}">
                  <a16:creationId xmlns:a16="http://schemas.microsoft.com/office/drawing/2014/main" id="{A84565CB-D797-C543-AD2A-ED11159725ED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5E7E720-4124-CB41-BA87-A2ED7DFEBC55}"/>
              </a:ext>
            </a:extLst>
          </p:cNvPr>
          <p:cNvSpPr/>
          <p:nvPr/>
        </p:nvSpPr>
        <p:spPr>
          <a:xfrm>
            <a:off x="1705676" y="2490320"/>
            <a:ext cx="4357718" cy="37222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48ACCB4-928E-D942-B961-E9FE5197B023}"/>
              </a:ext>
            </a:extLst>
          </p:cNvPr>
          <p:cNvSpPr txBox="1"/>
          <p:nvPr/>
        </p:nvSpPr>
        <p:spPr>
          <a:xfrm>
            <a:off x="5420452" y="4328067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35A2B9E-F791-CA44-8BA0-559E881227F1}"/>
              </a:ext>
            </a:extLst>
          </p:cNvPr>
          <p:cNvSpPr txBox="1"/>
          <p:nvPr/>
        </p:nvSpPr>
        <p:spPr>
          <a:xfrm>
            <a:off x="4277444" y="2922461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22" name="مجموعة 60">
            <a:extLst>
              <a:ext uri="{FF2B5EF4-FFF2-40B4-BE49-F238E27FC236}">
                <a16:creationId xmlns:a16="http://schemas.microsoft.com/office/drawing/2014/main" id="{6F673C13-61D0-084E-92BB-296F788183AA}"/>
              </a:ext>
            </a:extLst>
          </p:cNvPr>
          <p:cNvGrpSpPr/>
          <p:nvPr/>
        </p:nvGrpSpPr>
        <p:grpSpPr>
          <a:xfrm>
            <a:off x="3634502" y="2636709"/>
            <a:ext cx="714380" cy="1084841"/>
            <a:chOff x="3286116" y="4214818"/>
            <a:chExt cx="714380" cy="1084841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5596DB92-A5A4-8C4A-B3E2-B11D7F83FB35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س</a:t>
              </a:r>
              <a:r>
                <a:rPr lang="ar-SA" sz="3200" b="1" spc="-200" baseline="30000" dirty="0"/>
                <a:t>٣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F4617302-F916-CB47-8528-5A08509805C4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س</a:t>
              </a:r>
              <a:r>
                <a:rPr lang="ar-SA" sz="3200" b="1" spc="-200" baseline="30000" dirty="0"/>
                <a:t>٢</a:t>
              </a:r>
              <a:endParaRPr lang="ar-SA" sz="2400" b="1" dirty="0"/>
            </a:p>
          </p:txBody>
        </p:sp>
        <p:cxnSp>
          <p:nvCxnSpPr>
            <p:cNvPr id="25" name="رابط مستقيم 63">
              <a:extLst>
                <a:ext uri="{FF2B5EF4-FFF2-40B4-BE49-F238E27FC236}">
                  <a16:creationId xmlns:a16="http://schemas.microsoft.com/office/drawing/2014/main" id="{2111E253-400A-824E-928A-3E45D889C9DC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مجموعة 64">
            <a:extLst>
              <a:ext uri="{FF2B5EF4-FFF2-40B4-BE49-F238E27FC236}">
                <a16:creationId xmlns:a16="http://schemas.microsoft.com/office/drawing/2014/main" id="{1BE38CD7-2367-6448-9500-8BC5011A60E7}"/>
              </a:ext>
            </a:extLst>
          </p:cNvPr>
          <p:cNvGrpSpPr/>
          <p:nvPr/>
        </p:nvGrpSpPr>
        <p:grpSpPr>
          <a:xfrm>
            <a:off x="3634502" y="2636709"/>
            <a:ext cx="691098" cy="1130145"/>
            <a:chOff x="2167975" y="4366952"/>
            <a:chExt cx="833974" cy="1130145"/>
          </a:xfrm>
        </p:grpSpPr>
        <p:sp>
          <p:nvSpPr>
            <p:cNvPr id="27" name="قوس 26">
              <a:extLst>
                <a:ext uri="{FF2B5EF4-FFF2-40B4-BE49-F238E27FC236}">
                  <a16:creationId xmlns:a16="http://schemas.microsoft.com/office/drawing/2014/main" id="{E8D6C9C6-51E2-6C4C-AD28-BC0545B513E0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قوس 27">
              <a:extLst>
                <a:ext uri="{FF2B5EF4-FFF2-40B4-BE49-F238E27FC236}">
                  <a16:creationId xmlns:a16="http://schemas.microsoft.com/office/drawing/2014/main" id="{CA0FC960-887E-BF4A-AEB3-5BB14FAEB246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848FF6B-25D2-CC4C-B266-3A2866D417E1}"/>
              </a:ext>
            </a:extLst>
          </p:cNvPr>
          <p:cNvSpPr txBox="1"/>
          <p:nvPr/>
        </p:nvSpPr>
        <p:spPr>
          <a:xfrm>
            <a:off x="4120282" y="4256629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س</a:t>
            </a:r>
            <a:r>
              <a:rPr lang="ar-SA" sz="3600" b="1" spc="-200" baseline="30000" dirty="0"/>
              <a:t>٣ ــ ٢</a:t>
            </a:r>
            <a:r>
              <a:rPr lang="ar-SA" sz="2800" b="1" dirty="0"/>
              <a:t>)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DEDA22D-5C0D-B044-A36C-5EE20F68EA98}"/>
              </a:ext>
            </a:extLst>
          </p:cNvPr>
          <p:cNvSpPr txBox="1"/>
          <p:nvPr/>
        </p:nvSpPr>
        <p:spPr>
          <a:xfrm>
            <a:off x="2848684" y="4256629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ص</a:t>
            </a:r>
            <a:r>
              <a:rPr lang="ar-SA" sz="3600" b="1" spc="-200" baseline="30000" dirty="0"/>
              <a:t>٢ ــ ١</a:t>
            </a:r>
            <a:r>
              <a:rPr lang="ar-SA" sz="2800" b="1" dirty="0"/>
              <a:t>)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62C9EA3-3E66-2F49-812C-E034FE4C3F8C}"/>
              </a:ext>
            </a:extLst>
          </p:cNvPr>
          <p:cNvSpPr txBox="1"/>
          <p:nvPr/>
        </p:nvSpPr>
        <p:spPr>
          <a:xfrm>
            <a:off x="5420452" y="5471075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B428A9D-0C21-5147-85A4-093E7367F81D}"/>
              </a:ext>
            </a:extLst>
          </p:cNvPr>
          <p:cNvSpPr txBox="1"/>
          <p:nvPr/>
        </p:nvSpPr>
        <p:spPr>
          <a:xfrm>
            <a:off x="3920254" y="5455827"/>
            <a:ext cx="17716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س</a:t>
            </a:r>
            <a:r>
              <a:rPr lang="ar-SA" sz="3600" b="1" spc="-100" baseline="30000" dirty="0"/>
              <a:t>١</a:t>
            </a:r>
            <a:r>
              <a:rPr lang="ar-SA" sz="2800" b="1" dirty="0"/>
              <a:t> </a:t>
            </a:r>
            <a:r>
              <a:rPr lang="ar-SA" sz="2400" b="1" dirty="0"/>
              <a:t>ص</a:t>
            </a:r>
            <a:r>
              <a:rPr lang="ar-SA" sz="3600" b="1" spc="-100" baseline="30000" dirty="0"/>
              <a:t>١</a:t>
            </a:r>
            <a:r>
              <a:rPr lang="ar-SA" sz="2800" b="1" dirty="0"/>
              <a:t> </a:t>
            </a:r>
            <a:r>
              <a:rPr lang="ar-SA" sz="2400" b="1" dirty="0"/>
              <a:t>ع</a:t>
            </a:r>
            <a:r>
              <a:rPr lang="ar-SA" sz="3600" b="1" spc="-100" baseline="30000" dirty="0"/>
              <a:t>١</a:t>
            </a:r>
          </a:p>
        </p:txBody>
      </p:sp>
      <p:grpSp>
        <p:nvGrpSpPr>
          <p:cNvPr id="33" name="مجموعة 79">
            <a:extLst>
              <a:ext uri="{FF2B5EF4-FFF2-40B4-BE49-F238E27FC236}">
                <a16:creationId xmlns:a16="http://schemas.microsoft.com/office/drawing/2014/main" id="{14BD54E7-58AD-814D-99AC-B346122F5876}"/>
              </a:ext>
            </a:extLst>
          </p:cNvPr>
          <p:cNvGrpSpPr/>
          <p:nvPr/>
        </p:nvGrpSpPr>
        <p:grpSpPr>
          <a:xfrm>
            <a:off x="2677232" y="2621461"/>
            <a:ext cx="857256" cy="961731"/>
            <a:chOff x="3286116" y="4214818"/>
            <a:chExt cx="714380" cy="961731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2CD0AFB5-4383-AE4A-9F10-04477497018F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ص</a:t>
              </a:r>
              <a:r>
                <a:rPr lang="ar-SA" sz="3200" b="1" spc="-200" baseline="30000" dirty="0"/>
                <a:t>٢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26BC41E-2DE8-674C-9D74-AAE9163E2321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ص</a:t>
              </a:r>
            </a:p>
          </p:txBody>
        </p:sp>
        <p:cxnSp>
          <p:nvCxnSpPr>
            <p:cNvPr id="36" name="رابط مستقيم 82">
              <a:extLst>
                <a:ext uri="{FF2B5EF4-FFF2-40B4-BE49-F238E27FC236}">
                  <a16:creationId xmlns:a16="http://schemas.microsoft.com/office/drawing/2014/main" id="{F4781843-B49F-2743-B78A-E51132F6151A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مجموعة 83">
            <a:extLst>
              <a:ext uri="{FF2B5EF4-FFF2-40B4-BE49-F238E27FC236}">
                <a16:creationId xmlns:a16="http://schemas.microsoft.com/office/drawing/2014/main" id="{AEEB7C6F-8CDE-5142-8685-F93B81117429}"/>
              </a:ext>
            </a:extLst>
          </p:cNvPr>
          <p:cNvGrpSpPr/>
          <p:nvPr/>
        </p:nvGrpSpPr>
        <p:grpSpPr>
          <a:xfrm>
            <a:off x="2748670" y="2621461"/>
            <a:ext cx="691098" cy="1130145"/>
            <a:chOff x="2167975" y="4366952"/>
            <a:chExt cx="833974" cy="1130145"/>
          </a:xfrm>
        </p:grpSpPr>
        <p:sp>
          <p:nvSpPr>
            <p:cNvPr id="38" name="قوس 37">
              <a:extLst>
                <a:ext uri="{FF2B5EF4-FFF2-40B4-BE49-F238E27FC236}">
                  <a16:creationId xmlns:a16="http://schemas.microsoft.com/office/drawing/2014/main" id="{EF5661A2-B0CA-BA40-8458-3DA602F92C2F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9" name="قوس 38">
              <a:extLst>
                <a:ext uri="{FF2B5EF4-FFF2-40B4-BE49-F238E27FC236}">
                  <a16:creationId xmlns:a16="http://schemas.microsoft.com/office/drawing/2014/main" id="{5451B34D-FE9C-2148-87C9-4A2207CDE0A5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0" name="مجموعة 102">
            <a:extLst>
              <a:ext uri="{FF2B5EF4-FFF2-40B4-BE49-F238E27FC236}">
                <a16:creationId xmlns:a16="http://schemas.microsoft.com/office/drawing/2014/main" id="{9053F87C-041E-9C41-AF9D-5C563E5B556F}"/>
              </a:ext>
            </a:extLst>
          </p:cNvPr>
          <p:cNvGrpSpPr/>
          <p:nvPr/>
        </p:nvGrpSpPr>
        <p:grpSpPr>
          <a:xfrm>
            <a:off x="4435068" y="2664323"/>
            <a:ext cx="1842640" cy="1056323"/>
            <a:chOff x="1357290" y="1301108"/>
            <a:chExt cx="1842640" cy="1056323"/>
          </a:xfrm>
        </p:grpSpPr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BC239954-AFF7-E747-86D1-3C35E15D890D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س</a:t>
              </a:r>
              <a:r>
                <a:rPr lang="ar-SA" sz="3600" b="1" spc="-200" baseline="30000" dirty="0"/>
                <a:t>٣</a:t>
              </a:r>
              <a:r>
                <a:rPr lang="ar-SA" sz="2400" b="1" spc="-200" dirty="0"/>
                <a:t> ص</a:t>
              </a:r>
              <a:r>
                <a:rPr lang="ar-SA" sz="3600" b="1" spc="-200" baseline="30000" dirty="0"/>
                <a:t>٢</a:t>
              </a:r>
              <a:r>
                <a:rPr lang="ar-SA" sz="2400" b="1" spc="-200" dirty="0"/>
                <a:t> ع</a:t>
              </a:r>
              <a:r>
                <a:rPr lang="ar-SA" sz="3600" b="1" spc="-200" baseline="30000" dirty="0"/>
                <a:t>٦</a:t>
              </a: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60BDE831-85CB-1A49-ACCD-AC12B85C9076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ع</a:t>
              </a:r>
              <a:r>
                <a:rPr lang="ar-SA" sz="3600" b="1" baseline="30000" dirty="0"/>
                <a:t>٥</a:t>
              </a:r>
              <a:r>
                <a:rPr lang="ar-SA" sz="2400" b="1" dirty="0"/>
                <a:t> س</a:t>
              </a:r>
              <a:r>
                <a:rPr lang="ar-SA" sz="3600" b="1" baseline="30000" dirty="0"/>
                <a:t>٢</a:t>
              </a:r>
              <a:r>
                <a:rPr lang="ar-SA" sz="2400" b="1" dirty="0"/>
                <a:t> ص</a:t>
              </a:r>
            </a:p>
          </p:txBody>
        </p:sp>
        <p:cxnSp>
          <p:nvCxnSpPr>
            <p:cNvPr id="43" name="رابط مستقيم 105">
              <a:extLst>
                <a:ext uri="{FF2B5EF4-FFF2-40B4-BE49-F238E27FC236}">
                  <a16:creationId xmlns:a16="http://schemas.microsoft.com/office/drawing/2014/main" id="{3654F793-6DAA-B149-AD80-0CCCC681A918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F28BB5BF-298C-ED48-AA14-371CDCCA07FE}"/>
              </a:ext>
            </a:extLst>
          </p:cNvPr>
          <p:cNvSpPr txBox="1"/>
          <p:nvPr/>
        </p:nvSpPr>
        <p:spPr>
          <a:xfrm>
            <a:off x="3563064" y="5478981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5B75AD5-62D3-BE4B-A0FB-D221FD3B14BB}"/>
              </a:ext>
            </a:extLst>
          </p:cNvPr>
          <p:cNvSpPr txBox="1"/>
          <p:nvPr/>
        </p:nvSpPr>
        <p:spPr>
          <a:xfrm>
            <a:off x="2420056" y="5478981"/>
            <a:ext cx="12715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r>
              <a:rPr lang="ar-SA" sz="2800" b="1" dirty="0"/>
              <a:t> </a:t>
            </a:r>
            <a:r>
              <a:rPr lang="ar-SA" sz="2400" b="1" dirty="0"/>
              <a:t>ص  ع</a:t>
            </a:r>
            <a:endParaRPr lang="ar-SA" sz="3600" b="1" spc="-100" baseline="30000" dirty="0"/>
          </a:p>
        </p:txBody>
      </p:sp>
      <p:sp>
        <p:nvSpPr>
          <p:cNvPr id="46" name="مستطيل مستدير الزوايا 45">
            <a:extLst>
              <a:ext uri="{FF2B5EF4-FFF2-40B4-BE49-F238E27FC236}">
                <a16:creationId xmlns:a16="http://schemas.microsoft.com/office/drawing/2014/main" id="{E1D0B3DF-AB6A-1647-BF87-3D7C9D57C42C}"/>
              </a:ext>
            </a:extLst>
          </p:cNvPr>
          <p:cNvSpPr/>
          <p:nvPr/>
        </p:nvSpPr>
        <p:spPr>
          <a:xfrm>
            <a:off x="7063526" y="1279387"/>
            <a:ext cx="2571768" cy="100013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7E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7" name="مجموعة 78">
            <a:extLst>
              <a:ext uri="{FF2B5EF4-FFF2-40B4-BE49-F238E27FC236}">
                <a16:creationId xmlns:a16="http://schemas.microsoft.com/office/drawing/2014/main" id="{83D4E7EE-5A5E-4940-B98F-5C8FFB1824C6}"/>
              </a:ext>
            </a:extLst>
          </p:cNvPr>
          <p:cNvGrpSpPr/>
          <p:nvPr/>
        </p:nvGrpSpPr>
        <p:grpSpPr>
          <a:xfrm>
            <a:off x="7435464" y="1279387"/>
            <a:ext cx="1842640" cy="1056323"/>
            <a:chOff x="1357290" y="1301108"/>
            <a:chExt cx="1842640" cy="1056323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CF2C4DBA-4B00-F446-87BC-05F58D351198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ر</a:t>
              </a:r>
              <a:r>
                <a:rPr lang="ar-SA" sz="3600" b="1" spc="-200" baseline="30000" dirty="0"/>
                <a:t>٤</a:t>
              </a:r>
              <a:r>
                <a:rPr lang="ar-SA" sz="2400" b="1" spc="-200" dirty="0"/>
                <a:t>  ن</a:t>
              </a:r>
              <a:r>
                <a:rPr lang="ar-SA" sz="3600" b="1" spc="-200" baseline="30000" dirty="0"/>
                <a:t>٧  </a:t>
              </a:r>
              <a:r>
                <a:rPr lang="ar-SA" sz="2400" b="1" spc="-200" dirty="0"/>
                <a:t>ف</a:t>
              </a:r>
              <a:r>
                <a:rPr lang="ar-SA" sz="3600" b="1" spc="-200" baseline="30000" dirty="0"/>
                <a:t>٢</a:t>
              </a:r>
            </a:p>
          </p:txBody>
        </p: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99B393BD-2BDD-E243-947E-F9886D9B2D14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ن</a:t>
              </a:r>
              <a:r>
                <a:rPr lang="ar-SA" sz="3600" b="1" spc="-200" baseline="30000" dirty="0"/>
                <a:t>٧</a:t>
              </a:r>
              <a:r>
                <a:rPr lang="ar-SA" sz="2400" b="1" dirty="0"/>
                <a:t> ف</a:t>
              </a:r>
              <a:r>
                <a:rPr lang="ar-SA" sz="3600" b="1" baseline="30000" dirty="0"/>
                <a:t>٢</a:t>
              </a:r>
            </a:p>
          </p:txBody>
        </p:sp>
        <p:cxnSp>
          <p:nvCxnSpPr>
            <p:cNvPr id="50" name="رابط مستقيم 86">
              <a:extLst>
                <a:ext uri="{FF2B5EF4-FFF2-40B4-BE49-F238E27FC236}">
                  <a16:creationId xmlns:a16="http://schemas.microsoft.com/office/drawing/2014/main" id="{7A1C4F76-F272-E340-90A4-851444E33450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grpFill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9371DD57-617F-7245-A353-A4FBD4ADC9F0}"/>
              </a:ext>
            </a:extLst>
          </p:cNvPr>
          <p:cNvSpPr/>
          <p:nvPr/>
        </p:nvSpPr>
        <p:spPr>
          <a:xfrm>
            <a:off x="6206270" y="2490320"/>
            <a:ext cx="4357718" cy="3488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35BFDA3-2F3B-0E4A-A7FF-7D853C2D5999}"/>
              </a:ext>
            </a:extLst>
          </p:cNvPr>
          <p:cNvSpPr txBox="1"/>
          <p:nvPr/>
        </p:nvSpPr>
        <p:spPr>
          <a:xfrm>
            <a:off x="8763750" y="4328067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5B0FBE3-D98A-6B42-8ED4-C52D6574FDED}"/>
              </a:ext>
            </a:extLst>
          </p:cNvPr>
          <p:cNvSpPr txBox="1"/>
          <p:nvPr/>
        </p:nvSpPr>
        <p:spPr>
          <a:xfrm>
            <a:off x="8778038" y="2922461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54" name="مجموعة 60">
            <a:extLst>
              <a:ext uri="{FF2B5EF4-FFF2-40B4-BE49-F238E27FC236}">
                <a16:creationId xmlns:a16="http://schemas.microsoft.com/office/drawing/2014/main" id="{C2D3F601-F0E9-8D46-8C23-4FB2811B7571}"/>
              </a:ext>
            </a:extLst>
          </p:cNvPr>
          <p:cNvGrpSpPr/>
          <p:nvPr/>
        </p:nvGrpSpPr>
        <p:grpSpPr>
          <a:xfrm>
            <a:off x="6349146" y="2636709"/>
            <a:ext cx="714380" cy="1084841"/>
            <a:chOff x="3286116" y="4214818"/>
            <a:chExt cx="714380" cy="1084841"/>
          </a:xfrm>
        </p:grpSpPr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C5831BD9-B758-E54F-88E7-BF973B5021C9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ف</a:t>
              </a:r>
              <a:r>
                <a:rPr lang="ar-SA" sz="3200" b="1" spc="-200" baseline="30000" dirty="0"/>
                <a:t>٢</a:t>
              </a:r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77148502-790C-BA49-8FF4-6BFEEF309547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ف</a:t>
              </a:r>
              <a:r>
                <a:rPr lang="ar-SA" sz="3200" b="1" spc="-200" baseline="30000" dirty="0"/>
                <a:t>٢</a:t>
              </a:r>
              <a:endParaRPr lang="ar-SA" sz="2400" b="1" dirty="0"/>
            </a:p>
          </p:txBody>
        </p:sp>
        <p:cxnSp>
          <p:nvCxnSpPr>
            <p:cNvPr id="57" name="رابط مستقيم 93">
              <a:extLst>
                <a:ext uri="{FF2B5EF4-FFF2-40B4-BE49-F238E27FC236}">
                  <a16:creationId xmlns:a16="http://schemas.microsoft.com/office/drawing/2014/main" id="{FC795BFE-EA6A-C64A-81CB-3E65FDC7D3D7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مجموعة 64">
            <a:extLst>
              <a:ext uri="{FF2B5EF4-FFF2-40B4-BE49-F238E27FC236}">
                <a16:creationId xmlns:a16="http://schemas.microsoft.com/office/drawing/2014/main" id="{66F519DF-6208-3744-895C-8628A1FA2324}"/>
              </a:ext>
            </a:extLst>
          </p:cNvPr>
          <p:cNvGrpSpPr/>
          <p:nvPr/>
        </p:nvGrpSpPr>
        <p:grpSpPr>
          <a:xfrm>
            <a:off x="6349146" y="2636709"/>
            <a:ext cx="691098" cy="1130145"/>
            <a:chOff x="2167975" y="4366952"/>
            <a:chExt cx="833974" cy="1130145"/>
          </a:xfrm>
        </p:grpSpPr>
        <p:sp>
          <p:nvSpPr>
            <p:cNvPr id="59" name="قوس 58">
              <a:extLst>
                <a:ext uri="{FF2B5EF4-FFF2-40B4-BE49-F238E27FC236}">
                  <a16:creationId xmlns:a16="http://schemas.microsoft.com/office/drawing/2014/main" id="{4678BB68-F446-A547-A330-E3127755090F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قوس 59">
              <a:extLst>
                <a:ext uri="{FF2B5EF4-FFF2-40B4-BE49-F238E27FC236}">
                  <a16:creationId xmlns:a16="http://schemas.microsoft.com/office/drawing/2014/main" id="{FE512168-BDEF-4647-A79E-C2A5231DE54D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AE289F8-59E8-5144-9DB7-CD9D4494953D}"/>
              </a:ext>
            </a:extLst>
          </p:cNvPr>
          <p:cNvSpPr txBox="1"/>
          <p:nvPr/>
        </p:nvSpPr>
        <p:spPr>
          <a:xfrm>
            <a:off x="8263684" y="4189708"/>
            <a:ext cx="7000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ر</a:t>
            </a:r>
            <a:r>
              <a:rPr lang="ar-SA" sz="3600" b="1" spc="-200" baseline="30000" dirty="0"/>
              <a:t>٤</a:t>
            </a:r>
            <a:endParaRPr lang="ar-SA" sz="2800" b="1" dirty="0"/>
          </a:p>
        </p:txBody>
      </p:sp>
      <p:grpSp>
        <p:nvGrpSpPr>
          <p:cNvPr id="62" name="مجموعة 79">
            <a:extLst>
              <a:ext uri="{FF2B5EF4-FFF2-40B4-BE49-F238E27FC236}">
                <a16:creationId xmlns:a16="http://schemas.microsoft.com/office/drawing/2014/main" id="{8170D55A-2C34-FD46-942F-4CE1A27C4D52}"/>
              </a:ext>
            </a:extLst>
          </p:cNvPr>
          <p:cNvGrpSpPr/>
          <p:nvPr/>
        </p:nvGrpSpPr>
        <p:grpSpPr>
          <a:xfrm>
            <a:off x="7206402" y="2621461"/>
            <a:ext cx="714380" cy="1084841"/>
            <a:chOff x="3286116" y="4214818"/>
            <a:chExt cx="714380" cy="1084841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F432C4A9-017F-E74F-9781-82DB62A4F5D2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ن</a:t>
              </a:r>
              <a:r>
                <a:rPr lang="ar-SA" sz="3200" b="1" spc="-200" baseline="30000" dirty="0"/>
                <a:t>٧</a:t>
              </a:r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C892468C-09FB-9B48-8377-6A838CBE9E3B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ن</a:t>
              </a:r>
              <a:r>
                <a:rPr lang="ar-SA" sz="3200" b="1" spc="-200" baseline="30000" dirty="0"/>
                <a:t>٧</a:t>
              </a:r>
              <a:endParaRPr lang="ar-SA" sz="2400" b="1" dirty="0"/>
            </a:p>
          </p:txBody>
        </p:sp>
        <p:cxnSp>
          <p:nvCxnSpPr>
            <p:cNvPr id="65" name="رابط مستقيم 115">
              <a:extLst>
                <a:ext uri="{FF2B5EF4-FFF2-40B4-BE49-F238E27FC236}">
                  <a16:creationId xmlns:a16="http://schemas.microsoft.com/office/drawing/2014/main" id="{8EF776DC-E7CE-E247-89AE-580391247BE0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مجموعة 83">
            <a:extLst>
              <a:ext uri="{FF2B5EF4-FFF2-40B4-BE49-F238E27FC236}">
                <a16:creationId xmlns:a16="http://schemas.microsoft.com/office/drawing/2014/main" id="{3922E264-29F8-8F4F-905B-88B47A119E23}"/>
              </a:ext>
            </a:extLst>
          </p:cNvPr>
          <p:cNvGrpSpPr/>
          <p:nvPr/>
        </p:nvGrpSpPr>
        <p:grpSpPr>
          <a:xfrm>
            <a:off x="7206402" y="2621461"/>
            <a:ext cx="691098" cy="1130145"/>
            <a:chOff x="2167975" y="4366952"/>
            <a:chExt cx="833974" cy="1130145"/>
          </a:xfrm>
        </p:grpSpPr>
        <p:sp>
          <p:nvSpPr>
            <p:cNvPr id="67" name="قوس 66">
              <a:extLst>
                <a:ext uri="{FF2B5EF4-FFF2-40B4-BE49-F238E27FC236}">
                  <a16:creationId xmlns:a16="http://schemas.microsoft.com/office/drawing/2014/main" id="{A01B832C-A123-F641-B986-260FD5133B94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8" name="قوس 67">
              <a:extLst>
                <a:ext uri="{FF2B5EF4-FFF2-40B4-BE49-F238E27FC236}">
                  <a16:creationId xmlns:a16="http://schemas.microsoft.com/office/drawing/2014/main" id="{B837BBAD-F455-1E44-88AB-3B6A0A18E5CC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9" name="مجموعة 102">
            <a:extLst>
              <a:ext uri="{FF2B5EF4-FFF2-40B4-BE49-F238E27FC236}">
                <a16:creationId xmlns:a16="http://schemas.microsoft.com/office/drawing/2014/main" id="{C0ABA487-803C-804F-991C-688CACABEAE8}"/>
              </a:ext>
            </a:extLst>
          </p:cNvPr>
          <p:cNvGrpSpPr/>
          <p:nvPr/>
        </p:nvGrpSpPr>
        <p:grpSpPr>
          <a:xfrm>
            <a:off x="8935662" y="2664323"/>
            <a:ext cx="1842640" cy="1056323"/>
            <a:chOff x="1357290" y="1301108"/>
            <a:chExt cx="1842640" cy="1056323"/>
          </a:xfrm>
        </p:grpSpPr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4CF85397-EFA8-9C40-9BC1-BAAA9BACF882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ر</a:t>
              </a:r>
              <a:r>
                <a:rPr lang="ar-SA" sz="3600" b="1" spc="-200" baseline="30000" dirty="0"/>
                <a:t>٤</a:t>
              </a:r>
              <a:r>
                <a:rPr lang="ar-SA" sz="2400" b="1" spc="-200" dirty="0"/>
                <a:t> ن</a:t>
              </a:r>
              <a:r>
                <a:rPr lang="ar-SA" sz="3600" b="1" spc="-200" baseline="30000" dirty="0"/>
                <a:t>٧</a:t>
              </a:r>
              <a:r>
                <a:rPr lang="ar-SA" sz="2400" b="1" spc="-200" dirty="0"/>
                <a:t> ف</a:t>
              </a:r>
              <a:r>
                <a:rPr lang="ar-SA" sz="3600" b="1" spc="-200" baseline="30000" dirty="0"/>
                <a:t>٢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C355949F-656B-BB41-AD00-382EDC18195E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ن</a:t>
              </a:r>
              <a:r>
                <a:rPr lang="ar-SA" sz="3600" b="1" spc="-200" baseline="30000" dirty="0"/>
                <a:t>٧</a:t>
              </a:r>
              <a:r>
                <a:rPr lang="ar-SA" sz="2400" b="1" dirty="0"/>
                <a:t> ف</a:t>
              </a:r>
              <a:r>
                <a:rPr lang="ar-SA" sz="3600" b="1" spc="-100" baseline="30000" dirty="0"/>
                <a:t>٢</a:t>
              </a:r>
            </a:p>
          </p:txBody>
        </p:sp>
        <p:cxnSp>
          <p:nvCxnSpPr>
            <p:cNvPr id="72" name="رابط مستقيم 130">
              <a:extLst>
                <a:ext uri="{FF2B5EF4-FFF2-40B4-BE49-F238E27FC236}">
                  <a16:creationId xmlns:a16="http://schemas.microsoft.com/office/drawing/2014/main" id="{A2A53428-BEB5-5144-B8A6-5DEF34F8A59A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3" name="رابط مستقيم 94">
            <a:extLst>
              <a:ext uri="{FF2B5EF4-FFF2-40B4-BE49-F238E27FC236}">
                <a16:creationId xmlns:a16="http://schemas.microsoft.com/office/drawing/2014/main" id="{DD5F7445-E16F-3741-B699-8E1614946753}"/>
              </a:ext>
            </a:extLst>
          </p:cNvPr>
          <p:cNvCxnSpPr/>
          <p:nvPr/>
        </p:nvCxnSpPr>
        <p:spPr>
          <a:xfrm rot="10800000" flipV="1">
            <a:off x="7420716" y="2764337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رابط مستقيم 112">
            <a:extLst>
              <a:ext uri="{FF2B5EF4-FFF2-40B4-BE49-F238E27FC236}">
                <a16:creationId xmlns:a16="http://schemas.microsoft.com/office/drawing/2014/main" id="{642FFA81-518F-2849-AA13-EF840B3DCB2E}"/>
              </a:ext>
            </a:extLst>
          </p:cNvPr>
          <p:cNvCxnSpPr/>
          <p:nvPr/>
        </p:nvCxnSpPr>
        <p:spPr>
          <a:xfrm rot="10800000" flipV="1">
            <a:off x="7420716" y="3335843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5" name="مجموعة 98">
            <a:extLst>
              <a:ext uri="{FF2B5EF4-FFF2-40B4-BE49-F238E27FC236}">
                <a16:creationId xmlns:a16="http://schemas.microsoft.com/office/drawing/2014/main" id="{3574D984-8A24-964E-9E1F-92A527A73EDF}"/>
              </a:ext>
            </a:extLst>
          </p:cNvPr>
          <p:cNvGrpSpPr/>
          <p:nvPr/>
        </p:nvGrpSpPr>
        <p:grpSpPr>
          <a:xfrm>
            <a:off x="8072652" y="2592885"/>
            <a:ext cx="691098" cy="1130145"/>
            <a:chOff x="2167975" y="4366952"/>
            <a:chExt cx="833974" cy="1130145"/>
          </a:xfrm>
        </p:grpSpPr>
        <p:sp>
          <p:nvSpPr>
            <p:cNvPr id="76" name="قوس 75">
              <a:extLst>
                <a:ext uri="{FF2B5EF4-FFF2-40B4-BE49-F238E27FC236}">
                  <a16:creationId xmlns:a16="http://schemas.microsoft.com/office/drawing/2014/main" id="{11537A73-AF54-824F-96B7-902E64038623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7" name="قوس 76">
              <a:extLst>
                <a:ext uri="{FF2B5EF4-FFF2-40B4-BE49-F238E27FC236}">
                  <a16:creationId xmlns:a16="http://schemas.microsoft.com/office/drawing/2014/main" id="{FEF760F8-2773-9F45-92D3-C953B8EECC38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954E6CF3-8966-EC44-898B-CCF53D4EDAAC}"/>
              </a:ext>
            </a:extLst>
          </p:cNvPr>
          <p:cNvSpPr txBox="1"/>
          <p:nvPr/>
        </p:nvSpPr>
        <p:spPr>
          <a:xfrm>
            <a:off x="8135096" y="2884059"/>
            <a:ext cx="5947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ر</a:t>
            </a:r>
            <a:r>
              <a:rPr lang="ar-SA" sz="3600" b="1" spc="-100" baseline="30000" dirty="0"/>
              <a:t>٤</a:t>
            </a:r>
          </a:p>
        </p:txBody>
      </p:sp>
      <p:cxnSp>
        <p:nvCxnSpPr>
          <p:cNvPr id="79" name="رابط مستقيم 116">
            <a:extLst>
              <a:ext uri="{FF2B5EF4-FFF2-40B4-BE49-F238E27FC236}">
                <a16:creationId xmlns:a16="http://schemas.microsoft.com/office/drawing/2014/main" id="{69D0A85F-B972-DE49-BAC3-765A24AE0A0D}"/>
              </a:ext>
            </a:extLst>
          </p:cNvPr>
          <p:cNvCxnSpPr/>
          <p:nvPr/>
        </p:nvCxnSpPr>
        <p:spPr>
          <a:xfrm rot="10800000" flipV="1">
            <a:off x="6563460" y="2764337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رابط مستقيم 119">
            <a:extLst>
              <a:ext uri="{FF2B5EF4-FFF2-40B4-BE49-F238E27FC236}">
                <a16:creationId xmlns:a16="http://schemas.microsoft.com/office/drawing/2014/main" id="{625F8936-194C-C044-991A-A1E01E5D62C7}"/>
              </a:ext>
            </a:extLst>
          </p:cNvPr>
          <p:cNvCxnSpPr/>
          <p:nvPr/>
        </p:nvCxnSpPr>
        <p:spPr>
          <a:xfrm rot="10800000" flipV="1">
            <a:off x="6563460" y="3335843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1" name="مجموعة 60">
            <a:extLst>
              <a:ext uri="{FF2B5EF4-FFF2-40B4-BE49-F238E27FC236}">
                <a16:creationId xmlns:a16="http://schemas.microsoft.com/office/drawing/2014/main" id="{E4F35F1A-B157-8549-B96D-43B7893ABA3B}"/>
              </a:ext>
            </a:extLst>
          </p:cNvPr>
          <p:cNvGrpSpPr/>
          <p:nvPr/>
        </p:nvGrpSpPr>
        <p:grpSpPr>
          <a:xfrm>
            <a:off x="1848552" y="2621461"/>
            <a:ext cx="714380" cy="1084841"/>
            <a:chOff x="3286116" y="4214818"/>
            <a:chExt cx="714380" cy="1084841"/>
          </a:xfrm>
        </p:grpSpPr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D95358C2-D607-8140-B464-37ADC816657C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ع</a:t>
              </a:r>
              <a:r>
                <a:rPr lang="ar-SA" sz="3200" b="1" spc="-200" baseline="30000" dirty="0"/>
                <a:t>٦</a:t>
              </a:r>
            </a:p>
          </p:txBody>
        </p:sp>
        <p:sp>
          <p:nvSpPr>
            <p:cNvPr id="83" name="مربع نص 82">
              <a:extLst>
                <a:ext uri="{FF2B5EF4-FFF2-40B4-BE49-F238E27FC236}">
                  <a16:creationId xmlns:a16="http://schemas.microsoft.com/office/drawing/2014/main" id="{C12D77E6-D4DA-4A42-83C6-BCD1384D8603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ع</a:t>
              </a:r>
              <a:r>
                <a:rPr lang="ar-SA" sz="3200" b="1" spc="-200" baseline="30000" dirty="0"/>
                <a:t>٥</a:t>
              </a:r>
              <a:endParaRPr lang="ar-SA" sz="2400" b="1" dirty="0"/>
            </a:p>
          </p:txBody>
        </p:sp>
        <p:cxnSp>
          <p:nvCxnSpPr>
            <p:cNvPr id="84" name="رابط مستقيم 132">
              <a:extLst>
                <a:ext uri="{FF2B5EF4-FFF2-40B4-BE49-F238E27FC236}">
                  <a16:creationId xmlns:a16="http://schemas.microsoft.com/office/drawing/2014/main" id="{71E4AC5D-FA8D-D347-84B5-9927F267DABD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مجموعة 64">
            <a:extLst>
              <a:ext uri="{FF2B5EF4-FFF2-40B4-BE49-F238E27FC236}">
                <a16:creationId xmlns:a16="http://schemas.microsoft.com/office/drawing/2014/main" id="{2C9E1AE8-6C95-E74F-8957-2189672E8FB6}"/>
              </a:ext>
            </a:extLst>
          </p:cNvPr>
          <p:cNvGrpSpPr/>
          <p:nvPr/>
        </p:nvGrpSpPr>
        <p:grpSpPr>
          <a:xfrm>
            <a:off x="1848552" y="2646770"/>
            <a:ext cx="691098" cy="1130145"/>
            <a:chOff x="2167975" y="4366952"/>
            <a:chExt cx="833974" cy="1130145"/>
          </a:xfrm>
        </p:grpSpPr>
        <p:sp>
          <p:nvSpPr>
            <p:cNvPr id="86" name="قوس 85">
              <a:extLst>
                <a:ext uri="{FF2B5EF4-FFF2-40B4-BE49-F238E27FC236}">
                  <a16:creationId xmlns:a16="http://schemas.microsoft.com/office/drawing/2014/main" id="{5F30A55E-16A9-1E47-B9FB-B0DCD5292479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قوس 86">
              <a:extLst>
                <a:ext uri="{FF2B5EF4-FFF2-40B4-BE49-F238E27FC236}">
                  <a16:creationId xmlns:a16="http://schemas.microsoft.com/office/drawing/2014/main" id="{9E58F533-B5CF-AB4B-9E76-A289AD394A4C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545C0458-E365-0549-9BB6-D54D1192696F}"/>
              </a:ext>
            </a:extLst>
          </p:cNvPr>
          <p:cNvSpPr txBox="1"/>
          <p:nvPr/>
        </p:nvSpPr>
        <p:spPr>
          <a:xfrm>
            <a:off x="1777114" y="4264535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ع</a:t>
            </a:r>
            <a:r>
              <a:rPr lang="ar-SA" sz="3600" b="1" spc="-200" baseline="30000" dirty="0"/>
              <a:t>٦ ــ ٥</a:t>
            </a:r>
            <a:r>
              <a:rPr lang="ar-SA" sz="2800" b="1" dirty="0"/>
              <a:t>)</a:t>
            </a:r>
          </a:p>
        </p:txBody>
      </p:sp>
      <p:sp>
        <p:nvSpPr>
          <p:cNvPr id="90" name="مستطيل مستدير الزوايا 89">
            <a:extLst>
              <a:ext uri="{FF2B5EF4-FFF2-40B4-BE49-F238E27FC236}">
                <a16:creationId xmlns:a16="http://schemas.microsoft.com/office/drawing/2014/main" id="{8EC5A883-AD7F-BF43-A4B3-1BA5EDD10347}"/>
              </a:ext>
            </a:extLst>
          </p:cNvPr>
          <p:cNvSpPr/>
          <p:nvPr/>
        </p:nvSpPr>
        <p:spPr>
          <a:xfrm>
            <a:off x="2809865" y="436060"/>
            <a:ext cx="6715172" cy="6915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كل عبارة مما يأتي مفترضا أن المقام لا يساوي صفرا :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EC0B43DF-E2CA-934A-90F3-F15554513AAF}"/>
              </a:ext>
            </a:extLst>
          </p:cNvPr>
          <p:cNvSpPr txBox="1"/>
          <p:nvPr/>
        </p:nvSpPr>
        <p:spPr>
          <a:xfrm>
            <a:off x="10516545" y="2393190"/>
            <a:ext cx="12021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٥/٢٠-٦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06C00BB-05AB-3B3B-D7BE-9F063B66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063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/>
      <p:bldP spid="21" grpId="0"/>
      <p:bldP spid="29" grpId="0"/>
      <p:bldP spid="30" grpId="0"/>
      <p:bldP spid="31" grpId="0"/>
      <p:bldP spid="32" grpId="0"/>
      <p:bldP spid="44" grpId="0"/>
      <p:bldP spid="45" grpId="0"/>
      <p:bldP spid="46" grpId="0" animBg="1"/>
      <p:bldP spid="51" grpId="0" animBg="1"/>
      <p:bldP spid="52" grpId="0"/>
      <p:bldP spid="53" grpId="0"/>
      <p:bldP spid="61" grpId="0"/>
      <p:bldP spid="78" grpId="0"/>
      <p:bldP spid="88" grpId="0"/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12024160-DFDB-FB45-A9EE-8E6404535546}"/>
              </a:ext>
            </a:extLst>
          </p:cNvPr>
          <p:cNvSpPr/>
          <p:nvPr/>
        </p:nvSpPr>
        <p:spPr>
          <a:xfrm>
            <a:off x="5634253" y="1635236"/>
            <a:ext cx="2571768" cy="100013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مجموعة 78">
            <a:extLst>
              <a:ext uri="{FF2B5EF4-FFF2-40B4-BE49-F238E27FC236}">
                <a16:creationId xmlns:a16="http://schemas.microsoft.com/office/drawing/2014/main" id="{522477F4-6929-A34A-A163-AACE88863C10}"/>
              </a:ext>
            </a:extLst>
          </p:cNvPr>
          <p:cNvGrpSpPr/>
          <p:nvPr/>
        </p:nvGrpSpPr>
        <p:grpSpPr>
          <a:xfrm>
            <a:off x="5826445" y="1686966"/>
            <a:ext cx="1975586" cy="1067530"/>
            <a:chOff x="1248982" y="1214422"/>
            <a:chExt cx="1975586" cy="1067530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E95752B3-BABD-FA41-A373-8174CDCD2416}"/>
                </a:ext>
              </a:extLst>
            </p:cNvPr>
            <p:cNvSpPr txBox="1"/>
            <p:nvPr/>
          </p:nvSpPr>
          <p:spPr>
            <a:xfrm>
              <a:off x="1381928" y="1214422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ن</a:t>
              </a:r>
              <a:r>
                <a:rPr lang="ar-SA" sz="3600" b="1" spc="-200" baseline="30000" dirty="0"/>
                <a:t>٣</a:t>
              </a:r>
              <a:r>
                <a:rPr lang="ar-SA" sz="2400" b="1" spc="-200" dirty="0"/>
                <a:t>  ك</a:t>
              </a:r>
              <a:r>
                <a:rPr lang="ar-SA" sz="3600" b="1" spc="-200" baseline="30000" dirty="0"/>
                <a:t>٢ </a:t>
              </a:r>
              <a:r>
                <a:rPr lang="ar-SA" sz="2400" b="1" spc="-200" dirty="0"/>
                <a:t> ٦</a:t>
              </a:r>
              <a:endParaRPr lang="ar-SA" sz="3600" b="1" spc="-200" baseline="30000" dirty="0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5D758349-47E8-B64F-83F4-9DFB433A0765}"/>
                </a:ext>
              </a:extLst>
            </p:cNvPr>
            <p:cNvSpPr txBox="1"/>
            <p:nvPr/>
          </p:nvSpPr>
          <p:spPr>
            <a:xfrm>
              <a:off x="1248982" y="1820287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ك</a:t>
              </a:r>
              <a:r>
                <a:rPr lang="ar-SA" sz="3600" b="1" baseline="30000" dirty="0"/>
                <a:t>٥</a:t>
              </a:r>
              <a:r>
                <a:rPr lang="ar-SA" sz="2400" b="1" dirty="0"/>
                <a:t> ن</a:t>
              </a:r>
              <a:r>
                <a:rPr lang="ar-SA" sz="3600" b="1" baseline="30000" dirty="0"/>
                <a:t>٢</a:t>
              </a:r>
              <a:r>
                <a:rPr lang="ar-SA" sz="2400" b="1" dirty="0"/>
                <a:t> و </a:t>
              </a:r>
              <a:endParaRPr lang="ar-SA" sz="3600" b="1" baseline="30000" dirty="0"/>
            </a:p>
          </p:txBody>
        </p:sp>
        <p:cxnSp>
          <p:nvCxnSpPr>
            <p:cNvPr id="18" name="رابط مستقيم 52">
              <a:extLst>
                <a:ext uri="{FF2B5EF4-FFF2-40B4-BE49-F238E27FC236}">
                  <a16:creationId xmlns:a16="http://schemas.microsoft.com/office/drawing/2014/main" id="{82C59212-D39B-4B41-9779-BA3453AF8E74}"/>
                </a:ext>
              </a:extLst>
            </p:cNvPr>
            <p:cNvCxnSpPr/>
            <p:nvPr/>
          </p:nvCxnSpPr>
          <p:spPr>
            <a:xfrm rot="10800000">
              <a:off x="1670236" y="1735261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EC45F76-24D9-2E45-9364-DA47D3565622}"/>
              </a:ext>
            </a:extLst>
          </p:cNvPr>
          <p:cNvSpPr/>
          <p:nvPr/>
        </p:nvSpPr>
        <p:spPr>
          <a:xfrm>
            <a:off x="4634121" y="2758537"/>
            <a:ext cx="4357718" cy="349642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D7771FA-77AC-6D4D-B6BD-B4DED323DE21}"/>
              </a:ext>
            </a:extLst>
          </p:cNvPr>
          <p:cNvSpPr txBox="1"/>
          <p:nvPr/>
        </p:nvSpPr>
        <p:spPr>
          <a:xfrm>
            <a:off x="7634517" y="573577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3C4E765-2FCA-B840-9CB4-22C874EE9DAF}"/>
              </a:ext>
            </a:extLst>
          </p:cNvPr>
          <p:cNvSpPr txBox="1"/>
          <p:nvPr/>
        </p:nvSpPr>
        <p:spPr>
          <a:xfrm>
            <a:off x="7348765" y="5687494"/>
            <a:ext cx="5572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ن</a:t>
            </a:r>
            <a:endParaRPr lang="ar-SA" sz="3600" b="1" spc="-100" baseline="30000" dirty="0"/>
          </a:p>
        </p:txBody>
      </p:sp>
      <p:grpSp>
        <p:nvGrpSpPr>
          <p:cNvPr id="22" name="مجموعة 102">
            <a:extLst>
              <a:ext uri="{FF2B5EF4-FFF2-40B4-BE49-F238E27FC236}">
                <a16:creationId xmlns:a16="http://schemas.microsoft.com/office/drawing/2014/main" id="{F063B3C6-3EAA-1245-A82F-7840D88CCAEC}"/>
              </a:ext>
            </a:extLst>
          </p:cNvPr>
          <p:cNvGrpSpPr/>
          <p:nvPr/>
        </p:nvGrpSpPr>
        <p:grpSpPr>
          <a:xfrm>
            <a:off x="6062881" y="3702477"/>
            <a:ext cx="1842640" cy="1056323"/>
            <a:chOff x="1357290" y="1301108"/>
            <a:chExt cx="1842640" cy="1056323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503C132-6DAD-404C-A032-312777DC66D7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ن</a:t>
              </a:r>
              <a:r>
                <a:rPr lang="ar-SA" sz="3600" b="1" spc="-200" baseline="30000" dirty="0"/>
                <a:t>٣</a:t>
              </a:r>
              <a:r>
                <a:rPr lang="ar-SA" sz="2400" b="1" spc="-200" dirty="0"/>
                <a:t>   ك</a:t>
              </a:r>
              <a:r>
                <a:rPr lang="ar-SA" sz="3600" b="1" spc="-200" baseline="30000" dirty="0"/>
                <a:t>٤ </a:t>
              </a:r>
              <a:r>
                <a:rPr lang="ar-SA" sz="2400" b="1" spc="-200" dirty="0"/>
                <a:t> و</a:t>
              </a:r>
              <a:r>
                <a:rPr lang="ar-SA" sz="3600" b="1" spc="-200" baseline="30000" dirty="0"/>
                <a:t>٦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CE5633DB-D7F3-864E-BC73-D75F61477667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ك</a:t>
              </a:r>
              <a:r>
                <a:rPr lang="ar-SA" sz="3600" b="1" baseline="30000" dirty="0"/>
                <a:t>٢</a:t>
              </a:r>
              <a:r>
                <a:rPr lang="ar-SA" sz="2400" b="1" dirty="0"/>
                <a:t>  ن</a:t>
              </a:r>
              <a:r>
                <a:rPr lang="ar-SA" sz="3600" b="1" baseline="30000" dirty="0"/>
                <a:t>٢</a:t>
              </a:r>
              <a:r>
                <a:rPr lang="ar-SA" sz="2400" b="1" dirty="0"/>
                <a:t>  و</a:t>
              </a:r>
            </a:p>
          </p:txBody>
        </p:sp>
        <p:cxnSp>
          <p:nvCxnSpPr>
            <p:cNvPr id="25" name="رابط مستقيم 105">
              <a:extLst>
                <a:ext uri="{FF2B5EF4-FFF2-40B4-BE49-F238E27FC236}">
                  <a16:creationId xmlns:a16="http://schemas.microsoft.com/office/drawing/2014/main" id="{79098A3A-7C92-E14A-816E-3B56DACAD2D0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5D01210-9CBC-824D-9B21-7A1A7B0516BB}"/>
              </a:ext>
            </a:extLst>
          </p:cNvPr>
          <p:cNvSpPr/>
          <p:nvPr/>
        </p:nvSpPr>
        <p:spPr>
          <a:xfrm>
            <a:off x="7148739" y="3615792"/>
            <a:ext cx="500066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C4A892C4-78D1-3743-8874-5587070E3FE1}"/>
              </a:ext>
            </a:extLst>
          </p:cNvPr>
          <p:cNvSpPr/>
          <p:nvPr/>
        </p:nvSpPr>
        <p:spPr>
          <a:xfrm>
            <a:off x="6705823" y="3615792"/>
            <a:ext cx="500066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898D41BA-EC6C-B243-B210-C58B6E23A7C0}"/>
              </a:ext>
            </a:extLst>
          </p:cNvPr>
          <p:cNvSpPr/>
          <p:nvPr/>
        </p:nvSpPr>
        <p:spPr>
          <a:xfrm>
            <a:off x="6247699" y="3615792"/>
            <a:ext cx="500066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84ED8EC-98E0-C240-8E53-8E537FCEEF39}"/>
              </a:ext>
            </a:extLst>
          </p:cNvPr>
          <p:cNvSpPr/>
          <p:nvPr/>
        </p:nvSpPr>
        <p:spPr>
          <a:xfrm>
            <a:off x="7205889" y="4187296"/>
            <a:ext cx="500066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D7F9795F-75CC-BF4C-B97A-31EC30CA06DC}"/>
              </a:ext>
            </a:extLst>
          </p:cNvPr>
          <p:cNvSpPr/>
          <p:nvPr/>
        </p:nvSpPr>
        <p:spPr>
          <a:xfrm>
            <a:off x="6705823" y="4244446"/>
            <a:ext cx="500066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A5AC7C9A-0894-474C-BB85-170C0D6F1AE5}"/>
              </a:ext>
            </a:extLst>
          </p:cNvPr>
          <p:cNvSpPr/>
          <p:nvPr/>
        </p:nvSpPr>
        <p:spPr>
          <a:xfrm>
            <a:off x="6233411" y="4287308"/>
            <a:ext cx="500066" cy="5715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60F78BB-5A6E-9F42-B913-6501AD16E788}"/>
              </a:ext>
            </a:extLst>
          </p:cNvPr>
          <p:cNvSpPr txBox="1"/>
          <p:nvPr/>
        </p:nvSpPr>
        <p:spPr>
          <a:xfrm>
            <a:off x="6920137" y="5735778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ك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E4FD914-9C3A-DC40-B5C3-9E92677E791D}"/>
              </a:ext>
            </a:extLst>
          </p:cNvPr>
          <p:cNvSpPr txBox="1"/>
          <p:nvPr/>
        </p:nvSpPr>
        <p:spPr>
          <a:xfrm>
            <a:off x="6491509" y="5731738"/>
            <a:ext cx="628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و</a:t>
            </a:r>
            <a:r>
              <a:rPr lang="ar-SA" sz="3600" b="1" spc="-100" baseline="30000" dirty="0"/>
              <a:t>٥</a:t>
            </a:r>
          </a:p>
        </p:txBody>
      </p:sp>
      <p:sp>
        <p:nvSpPr>
          <p:cNvPr id="34" name="مستطيل مستدير الزوايا 33">
            <a:extLst>
              <a:ext uri="{FF2B5EF4-FFF2-40B4-BE49-F238E27FC236}">
                <a16:creationId xmlns:a16="http://schemas.microsoft.com/office/drawing/2014/main" id="{070EABDC-A78D-384D-AE2E-3E02D86C64D3}"/>
              </a:ext>
            </a:extLst>
          </p:cNvPr>
          <p:cNvSpPr/>
          <p:nvPr/>
        </p:nvSpPr>
        <p:spPr>
          <a:xfrm>
            <a:off x="2991047" y="888894"/>
            <a:ext cx="6715172" cy="5720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كل عبارة مما يأتي . مفترضا أن المقام لا يساوي صفرا :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30855CA-8C23-E640-839A-BED998EFEEE1}"/>
              </a:ext>
            </a:extLst>
          </p:cNvPr>
          <p:cNvSpPr txBox="1"/>
          <p:nvPr/>
        </p:nvSpPr>
        <p:spPr>
          <a:xfrm>
            <a:off x="10264403" y="2385164"/>
            <a:ext cx="12021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٧/٢٠</a:t>
            </a:r>
          </a:p>
        </p:txBody>
      </p:sp>
      <p:pic>
        <p:nvPicPr>
          <p:cNvPr id="36" name="Picture 3" descr="C:\Users\DELL\Documents\تنزيل (2).jfif">
            <a:extLst>
              <a:ext uri="{FF2B5EF4-FFF2-40B4-BE49-F238E27FC236}">
                <a16:creationId xmlns:a16="http://schemas.microsoft.com/office/drawing/2014/main" id="{8479E9AF-2E8B-5C49-910A-D0302DF8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439">
            <a:off x="2605540" y="4297135"/>
            <a:ext cx="1761653" cy="1209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DELL\Documents\medicament-640x385.jpg">
            <a:extLst>
              <a:ext uri="{FF2B5EF4-FFF2-40B4-BE49-F238E27FC236}">
                <a16:creationId xmlns:a16="http://schemas.microsoft.com/office/drawing/2014/main" id="{D7BE310C-CBE7-E74B-9AEB-333DBE4C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6917">
            <a:off x="2661312" y="3100590"/>
            <a:ext cx="1461302" cy="1030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مربع نص 2">
            <a:extLst>
              <a:ext uri="{FF2B5EF4-FFF2-40B4-BE49-F238E27FC236}">
                <a16:creationId xmlns:a16="http://schemas.microsoft.com/office/drawing/2014/main" id="{F275A736-A6B5-D14D-8433-5BF0CDACE7AC}"/>
              </a:ext>
            </a:extLst>
          </p:cNvPr>
          <p:cNvSpPr txBox="1">
            <a:spLocks noChangeArrowheads="1"/>
          </p:cNvSpPr>
          <p:nvPr/>
        </p:nvSpPr>
        <p:spPr bwMode="auto">
          <a:xfrm rot="21227534">
            <a:off x="1766049" y="2338550"/>
            <a:ext cx="3779838" cy="38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984806"/>
              </a:buClr>
            </a:pPr>
            <a:r>
              <a:rPr lang="ar-SA" sz="1400" dirty="0">
                <a:solidFill>
                  <a:srgbClr val="FF0066"/>
                </a:solidFill>
                <a:latin typeface="Times New Roman"/>
                <a:ea typeface="Times New Roman"/>
                <a:cs typeface="Al-QuranAlKareem"/>
              </a:rPr>
              <a:t>تستخدم عند الكيميائيين في صناعة الأدوية</a:t>
            </a:r>
            <a:endParaRPr lang="en-US" sz="1400" dirty="0">
              <a:solidFill>
                <a:srgbClr val="FF0066"/>
              </a:solidFill>
              <a:latin typeface="Times New Roman"/>
              <a:ea typeface="Times New Roman"/>
              <a:cs typeface="Al-QuranAlKareem"/>
            </a:endParaRP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D6B7A5BF-7E85-FB48-900D-EDD5E3DB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40" y="1764335"/>
            <a:ext cx="174307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51E1981-206C-0198-9B30-37782DC3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193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/>
      <p:bldP spid="21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3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15C65A3-4972-6D45-8C8D-BE5E31B7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4772" y="780587"/>
            <a:ext cx="6072230" cy="51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545BD568-4A7A-9648-B35D-3F0D1435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31909" y="2166484"/>
            <a:ext cx="889839" cy="7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213A6954-4EF2-794B-89EE-DE73125A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2358" y="2237923"/>
            <a:ext cx="169069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673C01B9-BCDA-2344-AAD3-50FF6D31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0960" y="1652131"/>
            <a:ext cx="1500198" cy="55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E3981F5-52F6-5E45-ABF3-F76B2BB4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3598" y="2237923"/>
            <a:ext cx="1334758" cy="63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2E67B4FB-9D71-604C-89B2-A146CE55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762" y="2840382"/>
            <a:ext cx="1214446" cy="6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66135F4D-D3AE-E64D-A494-604A53C2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2094" y="2123623"/>
            <a:ext cx="476253" cy="87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A08556BF-C3C5-F74C-AC7B-AEA2B679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5036" y="1723569"/>
            <a:ext cx="1357322" cy="55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5D86EEB-38C1-E446-AD68-42726602BBA1}"/>
              </a:ext>
            </a:extLst>
          </p:cNvPr>
          <p:cNvGrpSpPr/>
          <p:nvPr/>
        </p:nvGrpSpPr>
        <p:grpSpPr>
          <a:xfrm>
            <a:off x="2063653" y="3644880"/>
            <a:ext cx="7653349" cy="2928958"/>
            <a:chOff x="1071538" y="3500438"/>
            <a:chExt cx="7653349" cy="2928958"/>
          </a:xfrm>
        </p:grpSpPr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id="{FF2E0988-196F-F849-A96F-48922A574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71538" y="3500438"/>
              <a:ext cx="7653349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FB200231-063A-8C4C-965F-A7D576D6E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214546" y="4243394"/>
              <a:ext cx="499113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D6C11893-0066-C14C-AE93-957C55AFE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857356" y="4643446"/>
              <a:ext cx="428628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6" name="Picture 11">
            <a:extLst>
              <a:ext uri="{FF2B5EF4-FFF2-40B4-BE49-F238E27FC236}">
                <a16:creationId xmlns:a16="http://schemas.microsoft.com/office/drawing/2014/main" id="{618E89DA-0137-194E-BE8A-B349A0BEF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14812" y="4430698"/>
            <a:ext cx="517821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9E81A302-1CC4-8B4B-AE7E-DE71F05D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16932" y="5030778"/>
            <a:ext cx="50904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0E0A19E4-954B-ED43-B5DD-B1A66CDB8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87575" y="4930764"/>
            <a:ext cx="819152" cy="6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>
            <a:extLst>
              <a:ext uri="{FF2B5EF4-FFF2-40B4-BE49-F238E27FC236}">
                <a16:creationId xmlns:a16="http://schemas.microsoft.com/office/drawing/2014/main" id="{044F33B9-AB84-604F-9215-8C5CF0F8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406557" y="4931195"/>
            <a:ext cx="409576" cy="7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40A0760F-D06F-0841-8109-6A2FEA21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814413" y="5573706"/>
            <a:ext cx="716758" cy="71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06CB85F4-A901-D449-9D19-6D292144C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350065" y="5573706"/>
            <a:ext cx="365693" cy="6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7">
            <a:extLst>
              <a:ext uri="{FF2B5EF4-FFF2-40B4-BE49-F238E27FC236}">
                <a16:creationId xmlns:a16="http://schemas.microsoft.com/office/drawing/2014/main" id="{E1CF138F-18E0-D24F-B122-486BCF97A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308979" y="5702294"/>
            <a:ext cx="731386" cy="62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8">
            <a:extLst>
              <a:ext uri="{FF2B5EF4-FFF2-40B4-BE49-F238E27FC236}">
                <a16:creationId xmlns:a16="http://schemas.microsoft.com/office/drawing/2014/main" id="{B0C0FBDF-FED2-0B43-906C-51343A0A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849735" y="5645144"/>
            <a:ext cx="365693" cy="6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ZoneTexte 17">
            <a:extLst>
              <a:ext uri="{FF2B5EF4-FFF2-40B4-BE49-F238E27FC236}">
                <a16:creationId xmlns:a16="http://schemas.microsoft.com/office/drawing/2014/main" id="{587E95D8-24ED-5746-AF36-FF5A296A9B99}"/>
              </a:ext>
            </a:extLst>
          </p:cNvPr>
          <p:cNvSpPr txBox="1"/>
          <p:nvPr/>
        </p:nvSpPr>
        <p:spPr>
          <a:xfrm rot="20639121">
            <a:off x="2057363" y="1817296"/>
            <a:ext cx="2460438" cy="461665"/>
          </a:xfrm>
          <a:prstGeom prst="rect">
            <a:avLst/>
          </a:prstGeom>
          <a:solidFill>
            <a:srgbClr val="FFFF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Al-QuranAlKareem" pitchFamily="2" charset="-78"/>
                <a:cs typeface="Al-QuranAlKareem" pitchFamily="2" charset="-78"/>
              </a:rPr>
              <a:t>إرشادات للدراسة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1B73EFF-7064-5C39-0124-997E3F37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441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24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2285E176-DEA3-EF46-8ED4-6CE6AE03F777}"/>
              </a:ext>
            </a:extLst>
          </p:cNvPr>
          <p:cNvSpPr/>
          <p:nvPr/>
        </p:nvSpPr>
        <p:spPr>
          <a:xfrm>
            <a:off x="6413981" y="1257096"/>
            <a:ext cx="3526490" cy="4676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كل عبارة مما يأتي :</a:t>
            </a:r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9DBF8AF1-F7DC-3541-AAA5-19F3695C23FB}"/>
              </a:ext>
            </a:extLst>
          </p:cNvPr>
          <p:cNvSpPr/>
          <p:nvPr/>
        </p:nvSpPr>
        <p:spPr>
          <a:xfrm>
            <a:off x="7716071" y="1792130"/>
            <a:ext cx="2286016" cy="135732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F96CCA4-F6C6-534C-80A3-7900C7073EC9}"/>
              </a:ext>
            </a:extLst>
          </p:cNvPr>
          <p:cNvSpPr/>
          <p:nvPr/>
        </p:nvSpPr>
        <p:spPr>
          <a:xfrm>
            <a:off x="7716071" y="3220891"/>
            <a:ext cx="2286016" cy="321831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3A33E994-2B88-EF49-80A7-1A46586766D6}"/>
              </a:ext>
            </a:extLst>
          </p:cNvPr>
          <p:cNvGrpSpPr/>
          <p:nvPr/>
        </p:nvGrpSpPr>
        <p:grpSpPr>
          <a:xfrm>
            <a:off x="7930385" y="3578080"/>
            <a:ext cx="1714512" cy="1056323"/>
            <a:chOff x="1357290" y="1301108"/>
            <a:chExt cx="1842640" cy="1056323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DEB153E8-0638-AF47-B6E3-EF9A4A6102B6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٣</a:t>
              </a:r>
              <a:r>
                <a:rPr lang="ar-SA" sz="2400" b="1" dirty="0"/>
                <a:t>٣ س</a:t>
              </a:r>
              <a:r>
                <a:rPr lang="ar-SA" sz="3600" b="1" spc="-100" baseline="30000" dirty="0"/>
                <a:t>٤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×٣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A5D5DDA4-273A-8549-B374-4B1CE7C603DC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spc="-100" baseline="30000" dirty="0">
                  <a:solidFill>
                    <a:srgbClr val="FF0000"/>
                  </a:solidFill>
                </a:rPr>
                <a:t>٣</a:t>
              </a:r>
              <a:r>
                <a:rPr lang="ar-SA" sz="2400" b="1" dirty="0"/>
                <a:t>٤</a:t>
              </a:r>
            </a:p>
          </p:txBody>
        </p:sp>
        <p:cxnSp>
          <p:nvCxnSpPr>
            <p:cNvPr id="21" name="رابط مستقيم 19">
              <a:extLst>
                <a:ext uri="{FF2B5EF4-FFF2-40B4-BE49-F238E27FC236}">
                  <a16:creationId xmlns:a16="http://schemas.microsoft.com/office/drawing/2014/main" id="{56F37E20-170B-9D47-B8EA-B12B2CF1ED4A}"/>
                </a:ext>
              </a:extLst>
            </p:cNvPr>
            <p:cNvCxnSpPr/>
            <p:nvPr/>
          </p:nvCxnSpPr>
          <p:spPr>
            <a:xfrm rot="10800000">
              <a:off x="1664397" y="1799503"/>
              <a:ext cx="1228427" cy="158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8C11CD6-8A21-004A-964E-5FF21A6C7EEB}"/>
              </a:ext>
            </a:extLst>
          </p:cNvPr>
          <p:cNvGrpSpPr/>
          <p:nvPr/>
        </p:nvGrpSpPr>
        <p:grpSpPr>
          <a:xfrm>
            <a:off x="8168859" y="1697538"/>
            <a:ext cx="1233588" cy="1380476"/>
            <a:chOff x="6572264" y="1191268"/>
            <a:chExt cx="1233588" cy="1380476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6EA56ACA-4A64-A142-8205-C31E7158AEAC}"/>
                </a:ext>
              </a:extLst>
            </p:cNvPr>
            <p:cNvGrpSpPr/>
            <p:nvPr/>
          </p:nvGrpSpPr>
          <p:grpSpPr>
            <a:xfrm>
              <a:off x="6800646" y="1610013"/>
              <a:ext cx="943860" cy="961731"/>
              <a:chOff x="1199248" y="4540176"/>
              <a:chExt cx="943860" cy="961731"/>
            </a:xfrm>
          </p:grpSpPr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A3F456BA-1B57-6747-AF4D-A316154E775F}"/>
                  </a:ext>
                </a:extLst>
              </p:cNvPr>
              <p:cNvSpPr txBox="1"/>
              <p:nvPr/>
            </p:nvSpPr>
            <p:spPr>
              <a:xfrm>
                <a:off x="1199248" y="4540176"/>
                <a:ext cx="9146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 س</a:t>
                </a:r>
                <a:r>
                  <a:rPr lang="ar-SA" sz="3600" b="1" spc="-100" baseline="30000" dirty="0"/>
                  <a:t>٤</a:t>
                </a:r>
                <a:endParaRPr lang="ar-SA" sz="3600" b="1" spc="-1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2F7E4CDB-097A-514C-8347-A198B9DB17F9}"/>
                  </a:ext>
                </a:extLst>
              </p:cNvPr>
              <p:cNvSpPr txBox="1"/>
              <p:nvPr/>
            </p:nvSpPr>
            <p:spPr>
              <a:xfrm>
                <a:off x="1285852" y="5040242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  <a:endParaRPr lang="ar-SA" sz="3600" b="1" spc="-100" baseline="40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0" name="رابط مستقيم 11">
                <a:extLst>
                  <a:ext uri="{FF2B5EF4-FFF2-40B4-BE49-F238E27FC236}">
                    <a16:creationId xmlns:a16="http://schemas.microsoft.com/office/drawing/2014/main" id="{E0F2229A-7A65-D14C-8108-D65D43EFDBA4}"/>
                  </a:ext>
                </a:extLst>
              </p:cNvPr>
              <p:cNvCxnSpPr/>
              <p:nvPr/>
            </p:nvCxnSpPr>
            <p:spPr>
              <a:xfrm rot="10800000">
                <a:off x="1428728" y="5015419"/>
                <a:ext cx="571504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مجموعة 98">
              <a:extLst>
                <a:ext uri="{FF2B5EF4-FFF2-40B4-BE49-F238E27FC236}">
                  <a16:creationId xmlns:a16="http://schemas.microsoft.com/office/drawing/2014/main" id="{41DE8A23-3E8E-4648-B417-64DFA9ACAF14}"/>
                </a:ext>
              </a:extLst>
            </p:cNvPr>
            <p:cNvGrpSpPr/>
            <p:nvPr/>
          </p:nvGrpSpPr>
          <p:grpSpPr>
            <a:xfrm>
              <a:off x="6814714" y="1441599"/>
              <a:ext cx="991138" cy="1130145"/>
              <a:chOff x="2167975" y="4366952"/>
              <a:chExt cx="833974" cy="1130145"/>
            </a:xfrm>
          </p:grpSpPr>
          <p:sp>
            <p:nvSpPr>
              <p:cNvPr id="26" name="قوس 25">
                <a:extLst>
                  <a:ext uri="{FF2B5EF4-FFF2-40B4-BE49-F238E27FC236}">
                    <a16:creationId xmlns:a16="http://schemas.microsoft.com/office/drawing/2014/main" id="{5E496455-F547-934A-9CD7-9C9B60B72E33}"/>
                  </a:ext>
                </a:extLst>
              </p:cNvPr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قوس 26">
                <a:extLst>
                  <a:ext uri="{FF2B5EF4-FFF2-40B4-BE49-F238E27FC236}">
                    <a16:creationId xmlns:a16="http://schemas.microsoft.com/office/drawing/2014/main" id="{724B58ED-D8CC-544A-9B29-EB056FD38759}"/>
                  </a:ext>
                </a:extLst>
              </p:cNvPr>
              <p:cNvSpPr/>
              <p:nvPr/>
            </p:nvSpPr>
            <p:spPr>
              <a:xfrm rot="10961143">
                <a:off x="2167975" y="4366952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4F0C1D23-54E2-3043-BA9C-519AA16FF2A4}"/>
                </a:ext>
              </a:extLst>
            </p:cNvPr>
            <p:cNvSpPr txBox="1"/>
            <p:nvPr/>
          </p:nvSpPr>
          <p:spPr>
            <a:xfrm>
              <a:off x="6572264" y="1191268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٣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61DC800-74F0-E348-B8E6-0DACB5202CF0}"/>
              </a:ext>
            </a:extLst>
          </p:cNvPr>
          <p:cNvSpPr txBox="1"/>
          <p:nvPr/>
        </p:nvSpPr>
        <p:spPr>
          <a:xfrm>
            <a:off x="9430583" y="380646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0BB2DBD7-B7BB-3649-97C1-7635E5A96135}"/>
              </a:ext>
            </a:extLst>
          </p:cNvPr>
          <p:cNvGrpSpPr/>
          <p:nvPr/>
        </p:nvGrpSpPr>
        <p:grpSpPr>
          <a:xfrm>
            <a:off x="7930385" y="5364030"/>
            <a:ext cx="1857387" cy="1056323"/>
            <a:chOff x="1357290" y="1301108"/>
            <a:chExt cx="1996193" cy="1056323"/>
          </a:xfrm>
        </p:grpSpPr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1AEBAF6-CE1C-3A4C-9AA5-11AB7EA57253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٢٧ س</a:t>
              </a:r>
              <a:r>
                <a:rPr lang="ar-SA" sz="3600" b="1" spc="-100" baseline="30000" dirty="0"/>
                <a:t>١٢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798C3AA1-B2A2-2D45-B4E4-2328F5D3BCDF}"/>
                </a:ext>
              </a:extLst>
            </p:cNvPr>
            <p:cNvSpPr txBox="1"/>
            <p:nvPr/>
          </p:nvSpPr>
          <p:spPr>
            <a:xfrm>
              <a:off x="1510843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٦٤</a:t>
              </a:r>
            </a:p>
          </p:txBody>
        </p: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51589182-8B9C-0B49-B86B-43CBDC3F5C10}"/>
                </a:ext>
              </a:extLst>
            </p:cNvPr>
            <p:cNvCxnSpPr/>
            <p:nvPr/>
          </p:nvCxnSpPr>
          <p:spPr>
            <a:xfrm rot="10800000">
              <a:off x="1785351" y="1799503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CE0A80C-6364-2F4A-B668-2AE2D505ED46}"/>
              </a:ext>
            </a:extLst>
          </p:cNvPr>
          <p:cNvSpPr txBox="1"/>
          <p:nvPr/>
        </p:nvSpPr>
        <p:spPr>
          <a:xfrm>
            <a:off x="9430583" y="559241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37" name="مستطيل مستدير الزوايا 36">
            <a:extLst>
              <a:ext uri="{FF2B5EF4-FFF2-40B4-BE49-F238E27FC236}">
                <a16:creationId xmlns:a16="http://schemas.microsoft.com/office/drawing/2014/main" id="{0717AC3B-5FC4-554C-82B7-67C6DC893CCD}"/>
              </a:ext>
            </a:extLst>
          </p:cNvPr>
          <p:cNvSpPr/>
          <p:nvPr/>
        </p:nvSpPr>
        <p:spPr>
          <a:xfrm>
            <a:off x="4844483" y="1792130"/>
            <a:ext cx="2286016" cy="135732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39A6D59F-E386-9145-A94F-F18079C25E4E}"/>
              </a:ext>
            </a:extLst>
          </p:cNvPr>
          <p:cNvSpPr/>
          <p:nvPr/>
        </p:nvSpPr>
        <p:spPr>
          <a:xfrm>
            <a:off x="4844483" y="3220891"/>
            <a:ext cx="2286016" cy="32183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C0536034-A151-D445-A775-F42EA450A462}"/>
              </a:ext>
            </a:extLst>
          </p:cNvPr>
          <p:cNvGrpSpPr/>
          <p:nvPr/>
        </p:nvGrpSpPr>
        <p:grpSpPr>
          <a:xfrm>
            <a:off x="5058797" y="3578080"/>
            <a:ext cx="1714512" cy="1056323"/>
            <a:chOff x="1357290" y="1301108"/>
            <a:chExt cx="1842640" cy="1056323"/>
          </a:xfrm>
        </p:grpSpPr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BEECE15B-BE33-7D4F-8E6B-DBBD0F25169A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٢</a:t>
              </a:r>
              <a:r>
                <a:rPr lang="ar-SA" sz="2400" b="1" dirty="0"/>
                <a:t>٢ ص</a:t>
              </a:r>
              <a:r>
                <a:rPr lang="ar-SA" sz="3600" b="1" spc="-100" baseline="30000" dirty="0"/>
                <a:t>٢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×٢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CC6FCF4A-DDE0-CE40-A095-31FE0E5D77AB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400" b="1" spc="-100" baseline="30000" dirty="0">
                  <a:solidFill>
                    <a:srgbClr val="FF0000"/>
                  </a:solidFill>
                </a:rPr>
                <a:t> ٢</a:t>
              </a:r>
              <a:r>
                <a:rPr lang="ar-SA" sz="2400" b="1" dirty="0"/>
                <a:t>٣ ع</a:t>
              </a:r>
              <a:r>
                <a:rPr lang="ar-SA" sz="3400" b="1" spc="-100" baseline="30000" dirty="0"/>
                <a:t>٣</a:t>
              </a:r>
              <a:r>
                <a:rPr lang="ar-SA" sz="3400" b="1" spc="-100" baseline="30000" dirty="0">
                  <a:solidFill>
                    <a:srgbClr val="FF0000"/>
                  </a:solidFill>
                </a:rPr>
                <a:t> × ٢</a:t>
              </a:r>
            </a:p>
          </p:txBody>
        </p: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4E2AC3F8-8FC9-EC4D-AEE1-5D9F20AD50D3}"/>
                </a:ext>
              </a:extLst>
            </p:cNvPr>
            <p:cNvCxnSpPr/>
            <p:nvPr/>
          </p:nvCxnSpPr>
          <p:spPr>
            <a:xfrm rot="10800000">
              <a:off x="1664397" y="1799503"/>
              <a:ext cx="1228427" cy="158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C91B4D8-5E6D-3743-B1BE-4B5357058CF5}"/>
              </a:ext>
            </a:extLst>
          </p:cNvPr>
          <p:cNvGrpSpPr/>
          <p:nvPr/>
        </p:nvGrpSpPr>
        <p:grpSpPr>
          <a:xfrm>
            <a:off x="5239901" y="1697538"/>
            <a:ext cx="1233588" cy="1394544"/>
            <a:chOff x="6572264" y="1191268"/>
            <a:chExt cx="1233588" cy="1394544"/>
          </a:xfrm>
        </p:grpSpPr>
        <p:grpSp>
          <p:nvGrpSpPr>
            <p:cNvPr id="44" name="مجموعة 22">
              <a:extLst>
                <a:ext uri="{FF2B5EF4-FFF2-40B4-BE49-F238E27FC236}">
                  <a16:creationId xmlns:a16="http://schemas.microsoft.com/office/drawing/2014/main" id="{4C4BB99E-FBE0-1D46-8096-15D223C3DDAF}"/>
                </a:ext>
              </a:extLst>
            </p:cNvPr>
            <p:cNvGrpSpPr/>
            <p:nvPr/>
          </p:nvGrpSpPr>
          <p:grpSpPr>
            <a:xfrm>
              <a:off x="6752326" y="1610013"/>
              <a:ext cx="1024292" cy="975799"/>
              <a:chOff x="1150928" y="4540176"/>
              <a:chExt cx="1024292" cy="975799"/>
            </a:xfrm>
          </p:grpSpPr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C15C04D4-45AB-A549-9C4D-BBF8B1D4E999}"/>
                  </a:ext>
                </a:extLst>
              </p:cNvPr>
              <p:cNvSpPr txBox="1"/>
              <p:nvPr/>
            </p:nvSpPr>
            <p:spPr>
              <a:xfrm>
                <a:off x="1150928" y="4540176"/>
                <a:ext cx="102429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 ص</a:t>
                </a:r>
                <a:r>
                  <a:rPr lang="ar-SA" sz="3600" b="1" spc="-100" baseline="30000" dirty="0"/>
                  <a:t>٢</a:t>
                </a:r>
                <a:endParaRPr lang="ar-SA" sz="3600" b="1" spc="-1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C2C28CA7-6F06-D54B-B29C-52EDFE038FFB}"/>
                  </a:ext>
                </a:extLst>
              </p:cNvPr>
              <p:cNvSpPr txBox="1"/>
              <p:nvPr/>
            </p:nvSpPr>
            <p:spPr>
              <a:xfrm>
                <a:off x="1285852" y="5054310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 ع</a:t>
                </a:r>
                <a:r>
                  <a:rPr lang="ar-SA" sz="3600" b="1" spc="-100" baseline="30000" dirty="0"/>
                  <a:t>٣</a:t>
                </a:r>
                <a:endParaRPr lang="ar-SA" sz="3600" b="1" spc="-100" baseline="30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1" name="رابط مستقيم 50">
                <a:extLst>
                  <a:ext uri="{FF2B5EF4-FFF2-40B4-BE49-F238E27FC236}">
                    <a16:creationId xmlns:a16="http://schemas.microsoft.com/office/drawing/2014/main" id="{B781EEAC-21F1-8C4C-9E3A-EEB1499125A4}"/>
                  </a:ext>
                </a:extLst>
              </p:cNvPr>
              <p:cNvCxnSpPr/>
              <p:nvPr/>
            </p:nvCxnSpPr>
            <p:spPr>
              <a:xfrm rot="10800000">
                <a:off x="1428728" y="4973215"/>
                <a:ext cx="571504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مجموعة 98">
              <a:extLst>
                <a:ext uri="{FF2B5EF4-FFF2-40B4-BE49-F238E27FC236}">
                  <a16:creationId xmlns:a16="http://schemas.microsoft.com/office/drawing/2014/main" id="{1C0F12FB-5CC4-D842-B356-256DE5906050}"/>
                </a:ext>
              </a:extLst>
            </p:cNvPr>
            <p:cNvGrpSpPr/>
            <p:nvPr/>
          </p:nvGrpSpPr>
          <p:grpSpPr>
            <a:xfrm>
              <a:off x="6814714" y="1441599"/>
              <a:ext cx="991138" cy="1130145"/>
              <a:chOff x="2167975" y="4366952"/>
              <a:chExt cx="833974" cy="1130145"/>
            </a:xfrm>
          </p:grpSpPr>
          <p:sp>
            <p:nvSpPr>
              <p:cNvPr id="47" name="قوس 46">
                <a:extLst>
                  <a:ext uri="{FF2B5EF4-FFF2-40B4-BE49-F238E27FC236}">
                    <a16:creationId xmlns:a16="http://schemas.microsoft.com/office/drawing/2014/main" id="{94FA170A-9BCC-B44E-A270-76E91DE53282}"/>
                  </a:ext>
                </a:extLst>
              </p:cNvPr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8" name="قوس 47">
                <a:extLst>
                  <a:ext uri="{FF2B5EF4-FFF2-40B4-BE49-F238E27FC236}">
                    <a16:creationId xmlns:a16="http://schemas.microsoft.com/office/drawing/2014/main" id="{70A1E57F-91D8-6941-BF86-B1A8547CCF86}"/>
                  </a:ext>
                </a:extLst>
              </p:cNvPr>
              <p:cNvSpPr/>
              <p:nvPr/>
            </p:nvSpPr>
            <p:spPr>
              <a:xfrm rot="10961143">
                <a:off x="2167975" y="4366952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E00D2F36-E923-A84A-8493-6BEEF6A67D49}"/>
                </a:ext>
              </a:extLst>
            </p:cNvPr>
            <p:cNvSpPr txBox="1"/>
            <p:nvPr/>
          </p:nvSpPr>
          <p:spPr>
            <a:xfrm>
              <a:off x="6572264" y="1191268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٢</a:t>
              </a:r>
            </a:p>
          </p:txBody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CDE6FA-8F87-DF4B-979A-2C65C0F6A594}"/>
              </a:ext>
            </a:extLst>
          </p:cNvPr>
          <p:cNvSpPr txBox="1"/>
          <p:nvPr/>
        </p:nvSpPr>
        <p:spPr>
          <a:xfrm>
            <a:off x="6558995" y="380646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10005E62-2744-A847-8D33-9D8EC6B82307}"/>
              </a:ext>
            </a:extLst>
          </p:cNvPr>
          <p:cNvGrpSpPr/>
          <p:nvPr/>
        </p:nvGrpSpPr>
        <p:grpSpPr>
          <a:xfrm>
            <a:off x="5058797" y="5364030"/>
            <a:ext cx="1857387" cy="1056323"/>
            <a:chOff x="1357290" y="1301108"/>
            <a:chExt cx="1996193" cy="1056323"/>
          </a:xfrm>
        </p:grpSpPr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493CA926-CF0B-2244-A99B-51D356466064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 ص</a:t>
              </a:r>
              <a:r>
                <a:rPr lang="ar-SA" sz="3600" b="1" spc="-100" baseline="30000" dirty="0"/>
                <a:t>٤</a:t>
              </a:r>
            </a:p>
          </p:txBody>
        </p:sp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90B26903-9F0F-6F4E-A007-B4A001CCEDBD}"/>
                </a:ext>
              </a:extLst>
            </p:cNvPr>
            <p:cNvSpPr txBox="1"/>
            <p:nvPr/>
          </p:nvSpPr>
          <p:spPr>
            <a:xfrm>
              <a:off x="1510843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 ٩ ع</a:t>
              </a:r>
              <a:r>
                <a:rPr lang="ar-SA" sz="3600" b="1" spc="-100" baseline="30000" dirty="0"/>
                <a:t>٦</a:t>
              </a:r>
            </a:p>
          </p:txBody>
        </p:sp>
        <p:cxnSp>
          <p:nvCxnSpPr>
            <p:cNvPr id="56" name="رابط مستقيم 64">
              <a:extLst>
                <a:ext uri="{FF2B5EF4-FFF2-40B4-BE49-F238E27FC236}">
                  <a16:creationId xmlns:a16="http://schemas.microsoft.com/office/drawing/2014/main" id="{206E02AD-779D-AA4D-BBFF-B14FF9AD3C2F}"/>
                </a:ext>
              </a:extLst>
            </p:cNvPr>
            <p:cNvCxnSpPr/>
            <p:nvPr/>
          </p:nvCxnSpPr>
          <p:spPr>
            <a:xfrm rot="10800000">
              <a:off x="1785351" y="1799503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AE8265E-630F-C242-8354-58325F36BC86}"/>
              </a:ext>
            </a:extLst>
          </p:cNvPr>
          <p:cNvSpPr txBox="1"/>
          <p:nvPr/>
        </p:nvSpPr>
        <p:spPr>
          <a:xfrm>
            <a:off x="6558995" y="559241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58" name="مستطيل مستدير الزوايا 57">
            <a:extLst>
              <a:ext uri="{FF2B5EF4-FFF2-40B4-BE49-F238E27FC236}">
                <a16:creationId xmlns:a16="http://schemas.microsoft.com/office/drawing/2014/main" id="{B7D0FEB5-02FB-A640-8F1A-8801A95FEAFB}"/>
              </a:ext>
            </a:extLst>
          </p:cNvPr>
          <p:cNvSpPr/>
          <p:nvPr/>
        </p:nvSpPr>
        <p:spPr>
          <a:xfrm>
            <a:off x="1958827" y="1792130"/>
            <a:ext cx="2286016" cy="135732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EEB90C37-4E7E-DF44-80A6-2A529A9AE999}"/>
              </a:ext>
            </a:extLst>
          </p:cNvPr>
          <p:cNvSpPr/>
          <p:nvPr/>
        </p:nvSpPr>
        <p:spPr>
          <a:xfrm>
            <a:off x="1958827" y="3220890"/>
            <a:ext cx="2286016" cy="31994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851D4D5D-6B0B-C349-9C1B-C063D3C409AE}"/>
              </a:ext>
            </a:extLst>
          </p:cNvPr>
          <p:cNvGrpSpPr/>
          <p:nvPr/>
        </p:nvGrpSpPr>
        <p:grpSpPr>
          <a:xfrm>
            <a:off x="2173141" y="3578080"/>
            <a:ext cx="1714512" cy="1056323"/>
            <a:chOff x="1357290" y="1301108"/>
            <a:chExt cx="1842640" cy="1056323"/>
          </a:xfrm>
        </p:grpSpPr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CBB64AFC-4DD1-AB43-8AA7-B3E3CE647F11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٣</a:t>
              </a:r>
              <a:r>
                <a:rPr lang="ar-SA" sz="2400" b="1" dirty="0"/>
                <a:t>٤ س</a:t>
              </a:r>
              <a:r>
                <a:rPr lang="ar-SA" sz="3600" b="1" spc="-100" baseline="30000" dirty="0"/>
                <a:t>٣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×٣</a:t>
              </a:r>
            </a:p>
          </p:txBody>
        </p: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2A356ECB-46D2-EF4A-8C46-221C61317F20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400" b="1" spc="-100" baseline="30000" dirty="0">
                  <a:solidFill>
                    <a:srgbClr val="FF0000"/>
                  </a:solidFill>
                </a:rPr>
                <a:t> ٣</a:t>
              </a:r>
              <a:r>
                <a:rPr lang="ar-SA" sz="2400" b="1" dirty="0"/>
                <a:t>٥ ص</a:t>
              </a:r>
              <a:r>
                <a:rPr lang="ar-SA" sz="3400" b="1" spc="-100" baseline="30000" dirty="0"/>
                <a:t>٤</a:t>
              </a:r>
              <a:r>
                <a:rPr lang="ar-SA" sz="3400" b="1" spc="-100" baseline="30000" dirty="0">
                  <a:solidFill>
                    <a:srgbClr val="FF0000"/>
                  </a:solidFill>
                </a:rPr>
                <a:t> × ٣</a:t>
              </a:r>
            </a:p>
          </p:txBody>
        </p:sp>
        <p:cxnSp>
          <p:nvCxnSpPr>
            <p:cNvPr id="63" name="رابط مستقيم 110">
              <a:extLst>
                <a:ext uri="{FF2B5EF4-FFF2-40B4-BE49-F238E27FC236}">
                  <a16:creationId xmlns:a16="http://schemas.microsoft.com/office/drawing/2014/main" id="{7DC6A66D-E4A5-7044-83EB-C900E9733539}"/>
                </a:ext>
              </a:extLst>
            </p:cNvPr>
            <p:cNvCxnSpPr/>
            <p:nvPr/>
          </p:nvCxnSpPr>
          <p:spPr>
            <a:xfrm rot="10800000">
              <a:off x="1664397" y="1799503"/>
              <a:ext cx="1228427" cy="158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DDA6DC6E-0B7E-E64F-BE88-341E29487F62}"/>
              </a:ext>
            </a:extLst>
          </p:cNvPr>
          <p:cNvGrpSpPr/>
          <p:nvPr/>
        </p:nvGrpSpPr>
        <p:grpSpPr>
          <a:xfrm>
            <a:off x="2286783" y="1697538"/>
            <a:ext cx="1500198" cy="1394544"/>
            <a:chOff x="6572264" y="1191268"/>
            <a:chExt cx="1289860" cy="1394544"/>
          </a:xfrm>
        </p:grpSpPr>
        <p:grpSp>
          <p:nvGrpSpPr>
            <p:cNvPr id="65" name="مجموعة 22">
              <a:extLst>
                <a:ext uri="{FF2B5EF4-FFF2-40B4-BE49-F238E27FC236}">
                  <a16:creationId xmlns:a16="http://schemas.microsoft.com/office/drawing/2014/main" id="{EB997897-9BC9-404D-A2B5-DF965BEC880F}"/>
                </a:ext>
              </a:extLst>
            </p:cNvPr>
            <p:cNvGrpSpPr/>
            <p:nvPr/>
          </p:nvGrpSpPr>
          <p:grpSpPr>
            <a:xfrm>
              <a:off x="6752326" y="1610013"/>
              <a:ext cx="1109798" cy="975799"/>
              <a:chOff x="1150928" y="4540176"/>
              <a:chExt cx="1109798" cy="975799"/>
            </a:xfrm>
          </p:grpSpPr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D78A2DF7-EAB3-A644-87CA-5E557C310B55}"/>
                  </a:ext>
                </a:extLst>
              </p:cNvPr>
              <p:cNvSpPr txBox="1"/>
              <p:nvPr/>
            </p:nvSpPr>
            <p:spPr>
              <a:xfrm>
                <a:off x="1150928" y="4540176"/>
                <a:ext cx="102429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 س</a:t>
                </a:r>
                <a:r>
                  <a:rPr lang="ar-SA" sz="3600" b="1" spc="-100" baseline="30000" dirty="0"/>
                  <a:t>٣</a:t>
                </a:r>
                <a:endParaRPr lang="ar-SA" sz="3600" b="1" spc="-1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20B15D62-22D8-DD4F-8F15-59713F7C5E4B}"/>
                  </a:ext>
                </a:extLst>
              </p:cNvPr>
              <p:cNvSpPr txBox="1"/>
              <p:nvPr/>
            </p:nvSpPr>
            <p:spPr>
              <a:xfrm>
                <a:off x="1189156" y="5054310"/>
                <a:ext cx="107157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 ٥ ص</a:t>
                </a:r>
                <a:r>
                  <a:rPr lang="ar-SA" sz="3600" b="1" spc="-100" baseline="30000" dirty="0"/>
                  <a:t>٤</a:t>
                </a:r>
                <a:endParaRPr lang="ar-SA" sz="3600" b="1" spc="-100" baseline="30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2" name="رابط مستقيم 119">
                <a:extLst>
                  <a:ext uri="{FF2B5EF4-FFF2-40B4-BE49-F238E27FC236}">
                    <a16:creationId xmlns:a16="http://schemas.microsoft.com/office/drawing/2014/main" id="{41652293-25AF-C240-8486-32E40FF587FA}"/>
                  </a:ext>
                </a:extLst>
              </p:cNvPr>
              <p:cNvCxnSpPr/>
              <p:nvPr/>
            </p:nvCxnSpPr>
            <p:spPr>
              <a:xfrm rot="10800000">
                <a:off x="1428728" y="4973215"/>
                <a:ext cx="571504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مجموعة 98">
              <a:extLst>
                <a:ext uri="{FF2B5EF4-FFF2-40B4-BE49-F238E27FC236}">
                  <a16:creationId xmlns:a16="http://schemas.microsoft.com/office/drawing/2014/main" id="{5214CF49-2F55-8E45-8832-59F8095BF17E}"/>
                </a:ext>
              </a:extLst>
            </p:cNvPr>
            <p:cNvGrpSpPr/>
            <p:nvPr/>
          </p:nvGrpSpPr>
          <p:grpSpPr>
            <a:xfrm>
              <a:off x="6814714" y="1441599"/>
              <a:ext cx="991138" cy="1130145"/>
              <a:chOff x="2167975" y="4366952"/>
              <a:chExt cx="833974" cy="1130145"/>
            </a:xfrm>
          </p:grpSpPr>
          <p:sp>
            <p:nvSpPr>
              <p:cNvPr id="68" name="قوس 67">
                <a:extLst>
                  <a:ext uri="{FF2B5EF4-FFF2-40B4-BE49-F238E27FC236}">
                    <a16:creationId xmlns:a16="http://schemas.microsoft.com/office/drawing/2014/main" id="{7060BF5A-DE6D-144D-8C73-CF85105EF2E7}"/>
                  </a:ext>
                </a:extLst>
              </p:cNvPr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9" name="قوس 68">
                <a:extLst>
                  <a:ext uri="{FF2B5EF4-FFF2-40B4-BE49-F238E27FC236}">
                    <a16:creationId xmlns:a16="http://schemas.microsoft.com/office/drawing/2014/main" id="{31A532C2-693F-7842-9B73-06CB1BE93507}"/>
                  </a:ext>
                </a:extLst>
              </p:cNvPr>
              <p:cNvSpPr/>
              <p:nvPr/>
            </p:nvSpPr>
            <p:spPr>
              <a:xfrm rot="10961143">
                <a:off x="2167975" y="4366952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B2C0517A-5BEE-A340-9C18-89E1CF5C771C}"/>
                </a:ext>
              </a:extLst>
            </p:cNvPr>
            <p:cNvSpPr txBox="1"/>
            <p:nvPr/>
          </p:nvSpPr>
          <p:spPr>
            <a:xfrm>
              <a:off x="6572264" y="1191268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٣</a:t>
              </a:r>
            </a:p>
          </p:txBody>
        </p:sp>
      </p:grp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C783C87F-7091-F842-9B3F-321AE6377AFF}"/>
              </a:ext>
            </a:extLst>
          </p:cNvPr>
          <p:cNvSpPr txBox="1"/>
          <p:nvPr/>
        </p:nvSpPr>
        <p:spPr>
          <a:xfrm>
            <a:off x="3673339" y="380646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9C4495D4-58EB-C045-AEC1-81CF92C626D0}"/>
              </a:ext>
            </a:extLst>
          </p:cNvPr>
          <p:cNvGrpSpPr/>
          <p:nvPr/>
        </p:nvGrpSpPr>
        <p:grpSpPr>
          <a:xfrm>
            <a:off x="2173141" y="5364030"/>
            <a:ext cx="1857387" cy="1056323"/>
            <a:chOff x="1357290" y="1301108"/>
            <a:chExt cx="1996193" cy="1056323"/>
          </a:xfrm>
        </p:grpSpPr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C1524E4A-29B6-F647-BDA4-F5140F1E4051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٦٤ س</a:t>
              </a:r>
              <a:r>
                <a:rPr lang="ar-SA" sz="3600" b="1" spc="-100" baseline="30000" dirty="0"/>
                <a:t>٩</a:t>
              </a:r>
            </a:p>
          </p:txBody>
        </p:sp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86F40612-9EEF-0D44-A3D4-415E64C7FA62}"/>
                </a:ext>
              </a:extLst>
            </p:cNvPr>
            <p:cNvSpPr txBox="1"/>
            <p:nvPr/>
          </p:nvSpPr>
          <p:spPr>
            <a:xfrm>
              <a:off x="1510843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 ١٢٥ ص</a:t>
              </a:r>
              <a:r>
                <a:rPr lang="ar-SA" sz="3600" b="1" spc="-100" baseline="30000" dirty="0"/>
                <a:t>١٢</a:t>
              </a:r>
            </a:p>
          </p:txBody>
        </p:sp>
        <p:cxnSp>
          <p:nvCxnSpPr>
            <p:cNvPr id="77" name="رابط مستقيم 124">
              <a:extLst>
                <a:ext uri="{FF2B5EF4-FFF2-40B4-BE49-F238E27FC236}">
                  <a16:creationId xmlns:a16="http://schemas.microsoft.com/office/drawing/2014/main" id="{3C92B6FC-4AF1-A54F-AE2A-81732BCDE68F}"/>
                </a:ext>
              </a:extLst>
            </p:cNvPr>
            <p:cNvCxnSpPr/>
            <p:nvPr/>
          </p:nvCxnSpPr>
          <p:spPr>
            <a:xfrm rot="10800000">
              <a:off x="1785351" y="1799503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E181398-5DC8-2546-B1B6-49F4542EC295}"/>
              </a:ext>
            </a:extLst>
          </p:cNvPr>
          <p:cNvSpPr txBox="1"/>
          <p:nvPr/>
        </p:nvSpPr>
        <p:spPr>
          <a:xfrm>
            <a:off x="3673339" y="559241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5D0A36CD-35F7-E245-99C2-9DA86801CB98}"/>
              </a:ext>
            </a:extLst>
          </p:cNvPr>
          <p:cNvSpPr txBox="1"/>
          <p:nvPr/>
        </p:nvSpPr>
        <p:spPr>
          <a:xfrm>
            <a:off x="10079641" y="2444620"/>
            <a:ext cx="20097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٢/١٧ أ-٢ب -٢جـ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2C7D701-4988-4702-B7E9-60379B51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461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31" grpId="0"/>
      <p:bldP spid="36" grpId="0"/>
      <p:bldP spid="37" grpId="0" animBg="1"/>
      <p:bldP spid="38" grpId="0" animBg="1"/>
      <p:bldP spid="52" grpId="0"/>
      <p:bldP spid="57" grpId="0"/>
      <p:bldP spid="58" grpId="0" animBg="1"/>
      <p:bldP spid="59" grpId="0" animBg="1"/>
      <p:bldP spid="73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EF84C73-C81E-E442-A69D-CE2E1EB56656}"/>
              </a:ext>
            </a:extLst>
          </p:cNvPr>
          <p:cNvSpPr txBox="1"/>
          <p:nvPr/>
        </p:nvSpPr>
        <p:spPr>
          <a:xfrm>
            <a:off x="8863762" y="1285466"/>
            <a:ext cx="191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</a:t>
            </a:r>
            <a:r>
              <a:rPr lang="ar-SA" sz="2400" b="1" dirty="0"/>
              <a:t>لاحظ ثم اكتشف</a:t>
            </a:r>
            <a:endParaRPr lang="ar-SA" sz="3600" b="1" spc="-100" baseline="300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4BBF204-FD89-1C41-B1AB-C59B78AB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35200" y="2285598"/>
            <a:ext cx="4286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ECBEEFEF-11E7-6144-B363-67B2F096B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21131" y="3785796"/>
            <a:ext cx="362685" cy="3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14EBEB7-F7D5-C14C-8A53-E0E54DFEF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63630" y="3785797"/>
            <a:ext cx="214314" cy="36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673E3AE-BE13-664A-9D1E-11643077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3630" y="2299886"/>
            <a:ext cx="4286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C888A00B-C018-664A-8E02-3CE2721C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17274" y="2357036"/>
            <a:ext cx="3750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وسيلة شرح مستطيلة 19">
            <a:extLst>
              <a:ext uri="{FF2B5EF4-FFF2-40B4-BE49-F238E27FC236}">
                <a16:creationId xmlns:a16="http://schemas.microsoft.com/office/drawing/2014/main" id="{DC23ED40-3EFB-F149-99C3-C60A2C05B535}"/>
              </a:ext>
            </a:extLst>
          </p:cNvPr>
          <p:cNvSpPr/>
          <p:nvPr/>
        </p:nvSpPr>
        <p:spPr>
          <a:xfrm>
            <a:off x="8778256" y="2271530"/>
            <a:ext cx="785818" cy="928694"/>
          </a:xfrm>
          <a:prstGeom prst="wedgeRectCallout">
            <a:avLst>
              <a:gd name="adj1" fmla="val -10092"/>
              <a:gd name="adj2" fmla="val 108038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وسيلة شرح مستطيلة 20">
            <a:extLst>
              <a:ext uri="{FF2B5EF4-FFF2-40B4-BE49-F238E27FC236}">
                <a16:creationId xmlns:a16="http://schemas.microsoft.com/office/drawing/2014/main" id="{EE530A92-2B17-B749-AC45-86D0584D0A39}"/>
              </a:ext>
            </a:extLst>
          </p:cNvPr>
          <p:cNvSpPr/>
          <p:nvPr/>
        </p:nvSpPr>
        <p:spPr>
          <a:xfrm>
            <a:off x="7649316" y="2271530"/>
            <a:ext cx="785818" cy="928694"/>
          </a:xfrm>
          <a:prstGeom prst="wedgeRectCallout">
            <a:avLst>
              <a:gd name="adj1" fmla="val -10092"/>
              <a:gd name="adj2" fmla="val 108038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C81D752-A701-F045-8743-51AAABBDB2DD}"/>
              </a:ext>
            </a:extLst>
          </p:cNvPr>
          <p:cNvSpPr txBox="1"/>
          <p:nvPr/>
        </p:nvSpPr>
        <p:spPr>
          <a:xfrm>
            <a:off x="4077416" y="2785664"/>
            <a:ext cx="191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</a:t>
            </a:r>
            <a:r>
              <a:rPr lang="ar-SA" sz="2400" b="1" dirty="0"/>
              <a:t>ماذا اكتشفت ؟</a:t>
            </a:r>
            <a:endParaRPr lang="ar-SA" sz="3600" b="1" spc="-100" baseline="30000" dirty="0"/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147C7812-2642-E749-8879-183F68D8E4DA}"/>
              </a:ext>
            </a:extLst>
          </p:cNvPr>
          <p:cNvGrpSpPr/>
          <p:nvPr/>
        </p:nvGrpSpPr>
        <p:grpSpPr>
          <a:xfrm>
            <a:off x="2786037" y="2785664"/>
            <a:ext cx="1634283" cy="642942"/>
            <a:chOff x="565977" y="1643050"/>
            <a:chExt cx="1634283" cy="642942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C46F82C7-B6E9-324F-A356-04FDD6EBEA4D}"/>
                </a:ext>
              </a:extLst>
            </p:cNvPr>
            <p:cNvSpPr txBox="1"/>
            <p:nvPr/>
          </p:nvSpPr>
          <p:spPr>
            <a:xfrm>
              <a:off x="1357290" y="1643050"/>
              <a:ext cx="84297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>
                  <a:solidFill>
                    <a:srgbClr val="FF0000"/>
                  </a:solidFill>
                </a:rPr>
                <a:t>أن : 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40235552-8A19-9942-84CD-BC783FF37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37481" y="1785925"/>
              <a:ext cx="362685" cy="384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4D0093B7-BB0C-5B49-98D1-B6789617C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5977" y="1785926"/>
              <a:ext cx="214314" cy="36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id="{14528D6D-A84E-C648-8EB7-8CE129059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33869" y="1643050"/>
              <a:ext cx="37505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083D7BD-23F2-C14E-ABF6-296A7FE17C30}"/>
              </a:ext>
            </a:extLst>
          </p:cNvPr>
          <p:cNvGrpSpPr/>
          <p:nvPr/>
        </p:nvGrpSpPr>
        <p:grpSpPr>
          <a:xfrm>
            <a:off x="648392" y="3552984"/>
            <a:ext cx="7000924" cy="2676532"/>
            <a:chOff x="1071538" y="3538550"/>
            <a:chExt cx="7000924" cy="2676532"/>
          </a:xfrm>
        </p:grpSpPr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9ADF2F52-F65E-3C4E-B5F1-47B216C80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71538" y="3538550"/>
              <a:ext cx="7000924" cy="267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id="{AEDF5D39-0C10-FE4F-A64B-49ECEE1E3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14546" y="4357695"/>
              <a:ext cx="451487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1" name="Picture 8">
            <a:extLst>
              <a:ext uri="{FF2B5EF4-FFF2-40B4-BE49-F238E27FC236}">
                <a16:creationId xmlns:a16="http://schemas.microsoft.com/office/drawing/2014/main" id="{BCC71DE8-C513-1B47-8628-3D2DFA5F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89516" y="4314758"/>
            <a:ext cx="3814770" cy="5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4806E81C-5EB8-E249-BCF5-50EAC815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14677" y="4873292"/>
            <a:ext cx="371952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75C66BBB-5705-694F-8728-53C41F5FF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82690" y="5443698"/>
            <a:ext cx="609304" cy="43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1">
            <a:extLst>
              <a:ext uri="{FF2B5EF4-FFF2-40B4-BE49-F238E27FC236}">
                <a16:creationId xmlns:a16="http://schemas.microsoft.com/office/drawing/2014/main" id="{22965921-11BF-5D4B-A7E8-FA6616D7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03349" y="5515136"/>
            <a:ext cx="145703" cy="3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5FB62F76-0730-1C49-981C-83D19E9A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15018" y="5336541"/>
            <a:ext cx="781498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6BB9BD16-305A-1247-839A-1FC40AADE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48524" y="5372260"/>
            <a:ext cx="728515" cy="68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734CDE47-C5A8-0245-BCA9-85946783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05912" y="5515136"/>
            <a:ext cx="145703" cy="3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60A5DE1E-FC91-7245-94BC-4C976FA1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62346" y="5515136"/>
            <a:ext cx="145703" cy="3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ZoneTexte 3">
            <a:extLst>
              <a:ext uri="{FF2B5EF4-FFF2-40B4-BE49-F238E27FC236}">
                <a16:creationId xmlns:a16="http://schemas.microsoft.com/office/drawing/2014/main" id="{0D8E9848-12D8-1344-B064-C2B37BFB18A8}"/>
              </a:ext>
            </a:extLst>
          </p:cNvPr>
          <p:cNvSpPr txBox="1"/>
          <p:nvPr/>
        </p:nvSpPr>
        <p:spPr>
          <a:xfrm>
            <a:off x="5291239" y="1492519"/>
            <a:ext cx="3024336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FF0000"/>
                </a:solidFill>
                <a:latin typeface="KFGQPC Uthman Taha Naskh" pitchFamily="2" charset="-78"/>
                <a:cs typeface="PT Bold Heading" pitchFamily="2" charset="-78"/>
              </a:rPr>
              <a:t>خصائص الأسس</a:t>
            </a:r>
          </a:p>
        </p:txBody>
      </p:sp>
      <p:sp>
        <p:nvSpPr>
          <p:cNvPr id="40" name="ZoneTexte 17">
            <a:extLst>
              <a:ext uri="{FF2B5EF4-FFF2-40B4-BE49-F238E27FC236}">
                <a16:creationId xmlns:a16="http://schemas.microsoft.com/office/drawing/2014/main" id="{80AB1BED-652F-2B47-94AF-5F7FE7584EA7}"/>
              </a:ext>
            </a:extLst>
          </p:cNvPr>
          <p:cNvSpPr txBox="1"/>
          <p:nvPr/>
        </p:nvSpPr>
        <p:spPr>
          <a:xfrm>
            <a:off x="2543589" y="1726404"/>
            <a:ext cx="2460438" cy="461665"/>
          </a:xfrm>
          <a:prstGeom prst="rect">
            <a:avLst/>
          </a:prstGeom>
          <a:solidFill>
            <a:srgbClr val="FFFF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Al-QuranAlKareem" pitchFamily="2" charset="-78"/>
                <a:cs typeface="Al-QuranAlKareem" pitchFamily="2" charset="-78"/>
              </a:rPr>
              <a:t>خاصية الأس الصفري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DB31D5E-49C3-057E-DAE4-9868B57D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8101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  <p:bldP spid="22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163F86FB-B936-3D49-A787-81333FB46CC6}"/>
              </a:ext>
            </a:extLst>
          </p:cNvPr>
          <p:cNvSpPr/>
          <p:nvPr/>
        </p:nvSpPr>
        <p:spPr>
          <a:xfrm>
            <a:off x="1873019" y="561552"/>
            <a:ext cx="6715172" cy="635936"/>
          </a:xfrm>
          <a:prstGeom prst="roundRect">
            <a:avLst/>
          </a:prstGeom>
          <a:solidFill>
            <a:srgbClr val="FFD8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كل عبارة مما يأتي . مفترضا أن المقام لا يساوي صفرا :</a:t>
            </a:r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3EF84EB5-38B3-3B49-9202-5C229898C34C}"/>
              </a:ext>
            </a:extLst>
          </p:cNvPr>
          <p:cNvSpPr/>
          <p:nvPr/>
        </p:nvSpPr>
        <p:spPr>
          <a:xfrm>
            <a:off x="6472870" y="1380801"/>
            <a:ext cx="2571768" cy="10001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6" name="مجموعة 78">
            <a:extLst>
              <a:ext uri="{FF2B5EF4-FFF2-40B4-BE49-F238E27FC236}">
                <a16:creationId xmlns:a16="http://schemas.microsoft.com/office/drawing/2014/main" id="{0A700D14-A41C-654C-867E-769DD9331A1E}"/>
              </a:ext>
            </a:extLst>
          </p:cNvPr>
          <p:cNvGrpSpPr/>
          <p:nvPr/>
        </p:nvGrpSpPr>
        <p:grpSpPr>
          <a:xfrm>
            <a:off x="6856770" y="1475058"/>
            <a:ext cx="1842640" cy="1000051"/>
            <a:chOff x="1357290" y="1301108"/>
            <a:chExt cx="1842640" cy="1000051"/>
          </a:xfrm>
        </p:grpSpPr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C5FC6723-560C-B147-8616-9318FD399C5C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ب</a:t>
              </a:r>
              <a:r>
                <a:rPr lang="ar-SA" sz="3600" b="1" spc="-200" baseline="30000" dirty="0"/>
                <a:t>٤</a:t>
              </a:r>
              <a:r>
                <a:rPr lang="ar-SA" sz="2400" b="1" spc="-200" dirty="0"/>
                <a:t> جـ</a:t>
              </a:r>
              <a:r>
                <a:rPr lang="ar-SA" sz="3600" b="1" spc="-200" baseline="30000" dirty="0"/>
                <a:t>٢</a:t>
              </a:r>
              <a:r>
                <a:rPr lang="ar-SA" sz="2400" b="1" spc="-200" dirty="0"/>
                <a:t> د</a:t>
              </a:r>
              <a:r>
                <a:rPr lang="ar-SA" sz="3600" b="1" spc="-200" baseline="30000" dirty="0"/>
                <a:t>٠</a:t>
              </a: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2EE1ED59-1C99-6D40-98EC-8DE36C5DA46C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ب</a:t>
              </a:r>
              <a:r>
                <a:rPr lang="ar-SA" sz="3600" b="1" baseline="30000" dirty="0"/>
                <a:t>٢</a:t>
              </a:r>
              <a:r>
                <a:rPr lang="ar-SA" sz="2400" b="1" dirty="0"/>
                <a:t> جـ </a:t>
              </a:r>
              <a:endParaRPr lang="ar-SA" sz="3600" b="1" baseline="30000" dirty="0"/>
            </a:p>
          </p:txBody>
        </p:sp>
        <p:cxnSp>
          <p:nvCxnSpPr>
            <p:cNvPr id="19" name="رابط مستقيم 6">
              <a:extLst>
                <a:ext uri="{FF2B5EF4-FFF2-40B4-BE49-F238E27FC236}">
                  <a16:creationId xmlns:a16="http://schemas.microsoft.com/office/drawing/2014/main" id="{814D5669-FADC-2E41-8F08-4AAB281F836F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85BEA52E-D363-254B-8951-32692BCD5CFF}"/>
              </a:ext>
            </a:extLst>
          </p:cNvPr>
          <p:cNvSpPr/>
          <p:nvPr/>
        </p:nvSpPr>
        <p:spPr>
          <a:xfrm>
            <a:off x="5556138" y="2698953"/>
            <a:ext cx="4357718" cy="35953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F981751-115E-E44C-8C3D-FA02E1A2B9CA}"/>
              </a:ext>
            </a:extLst>
          </p:cNvPr>
          <p:cNvSpPr txBox="1"/>
          <p:nvPr/>
        </p:nvSpPr>
        <p:spPr>
          <a:xfrm>
            <a:off x="8129004" y="452373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B5A22BA-41EE-194D-BC10-39C233206B97}"/>
              </a:ext>
            </a:extLst>
          </p:cNvPr>
          <p:cNvSpPr txBox="1"/>
          <p:nvPr/>
        </p:nvSpPr>
        <p:spPr>
          <a:xfrm>
            <a:off x="8127906" y="311813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23" name="مجموعة 60">
            <a:extLst>
              <a:ext uri="{FF2B5EF4-FFF2-40B4-BE49-F238E27FC236}">
                <a16:creationId xmlns:a16="http://schemas.microsoft.com/office/drawing/2014/main" id="{6C47163B-9E51-9946-9A8A-0C7F47564871}"/>
              </a:ext>
            </a:extLst>
          </p:cNvPr>
          <p:cNvGrpSpPr/>
          <p:nvPr/>
        </p:nvGrpSpPr>
        <p:grpSpPr>
          <a:xfrm>
            <a:off x="7484964" y="2832380"/>
            <a:ext cx="714380" cy="1084841"/>
            <a:chOff x="3286116" y="4214818"/>
            <a:chExt cx="714380" cy="1084841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4AC0F019-0BFC-434F-AD5E-C81A5A8E012E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ب</a:t>
              </a:r>
              <a:r>
                <a:rPr lang="ar-SA" sz="3200" b="1" spc="-200" baseline="30000" dirty="0"/>
                <a:t>٤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4A50BE51-AF84-8F49-82A2-D931339994B2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ب</a:t>
              </a:r>
              <a:r>
                <a:rPr lang="ar-SA" sz="3200" b="1" spc="-200" baseline="30000" dirty="0"/>
                <a:t>٢</a:t>
              </a:r>
              <a:endParaRPr lang="ar-SA" sz="2400" b="1" dirty="0"/>
            </a:p>
          </p:txBody>
        </p:sp>
        <p:cxnSp>
          <p:nvCxnSpPr>
            <p:cNvPr id="26" name="رابط مستقيم 13">
              <a:extLst>
                <a:ext uri="{FF2B5EF4-FFF2-40B4-BE49-F238E27FC236}">
                  <a16:creationId xmlns:a16="http://schemas.microsoft.com/office/drawing/2014/main" id="{61F61DAB-5E85-D447-A8FC-2FB9E98E9AC6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مجموعة 64">
            <a:extLst>
              <a:ext uri="{FF2B5EF4-FFF2-40B4-BE49-F238E27FC236}">
                <a16:creationId xmlns:a16="http://schemas.microsoft.com/office/drawing/2014/main" id="{8AF6BAAD-07AF-9E40-A10A-839C6791E2F1}"/>
              </a:ext>
            </a:extLst>
          </p:cNvPr>
          <p:cNvGrpSpPr/>
          <p:nvPr/>
        </p:nvGrpSpPr>
        <p:grpSpPr>
          <a:xfrm>
            <a:off x="7484964" y="2832380"/>
            <a:ext cx="691098" cy="1130145"/>
            <a:chOff x="2167975" y="4366952"/>
            <a:chExt cx="833974" cy="1130145"/>
          </a:xfrm>
        </p:grpSpPr>
        <p:sp>
          <p:nvSpPr>
            <p:cNvPr id="28" name="قوس 27">
              <a:extLst>
                <a:ext uri="{FF2B5EF4-FFF2-40B4-BE49-F238E27FC236}">
                  <a16:creationId xmlns:a16="http://schemas.microsoft.com/office/drawing/2014/main" id="{7A40E700-1F16-3B4F-AEDE-96173C29F60E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قوس 28">
              <a:extLst>
                <a:ext uri="{FF2B5EF4-FFF2-40B4-BE49-F238E27FC236}">
                  <a16:creationId xmlns:a16="http://schemas.microsoft.com/office/drawing/2014/main" id="{347C51FA-C6B5-D847-AA62-63928DDA5699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F66948D-C3E8-774B-9248-0C1CB512C8F9}"/>
              </a:ext>
            </a:extLst>
          </p:cNvPr>
          <p:cNvSpPr txBox="1"/>
          <p:nvPr/>
        </p:nvSpPr>
        <p:spPr>
          <a:xfrm>
            <a:off x="6828834" y="445230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ب</a:t>
            </a:r>
            <a:r>
              <a:rPr lang="ar-SA" sz="3600" b="1" spc="-200" baseline="30000" dirty="0"/>
              <a:t>٤ ــ ٢</a:t>
            </a:r>
            <a:r>
              <a:rPr lang="ar-SA" sz="2800" b="1" dirty="0"/>
              <a:t>)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683E5EA-A134-AC4D-B5F2-8468ADF8DC57}"/>
              </a:ext>
            </a:extLst>
          </p:cNvPr>
          <p:cNvSpPr txBox="1"/>
          <p:nvPr/>
        </p:nvSpPr>
        <p:spPr>
          <a:xfrm>
            <a:off x="5557236" y="445230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جـ</a:t>
            </a:r>
            <a:r>
              <a:rPr lang="ar-SA" sz="3600" b="1" spc="-200" baseline="30000" dirty="0"/>
              <a:t>٢ ــ ١</a:t>
            </a:r>
            <a:r>
              <a:rPr lang="ar-SA" sz="2800" b="1" dirty="0"/>
              <a:t>)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D648896-A8DC-444A-9A89-2792BE2E53A3}"/>
              </a:ext>
            </a:extLst>
          </p:cNvPr>
          <p:cNvSpPr txBox="1"/>
          <p:nvPr/>
        </p:nvSpPr>
        <p:spPr>
          <a:xfrm>
            <a:off x="8129004" y="566674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ED07ED1-74F8-C24E-8840-5183E37C204E}"/>
              </a:ext>
            </a:extLst>
          </p:cNvPr>
          <p:cNvSpPr txBox="1"/>
          <p:nvPr/>
        </p:nvSpPr>
        <p:spPr>
          <a:xfrm>
            <a:off x="7200310" y="5651498"/>
            <a:ext cx="120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ب</a:t>
            </a:r>
            <a:r>
              <a:rPr lang="ar-SA" sz="3600" b="1" spc="-100" baseline="30000" dirty="0"/>
              <a:t>٢</a:t>
            </a:r>
            <a:r>
              <a:rPr lang="ar-SA" sz="2800" b="1" dirty="0"/>
              <a:t> </a:t>
            </a:r>
            <a:r>
              <a:rPr lang="ar-SA" sz="2400" b="1" dirty="0"/>
              <a:t>جـ</a:t>
            </a:r>
            <a:r>
              <a:rPr lang="ar-SA" sz="3600" b="1" spc="-100" baseline="30000" dirty="0"/>
              <a:t>١</a:t>
            </a:r>
          </a:p>
        </p:txBody>
      </p:sp>
      <p:grpSp>
        <p:nvGrpSpPr>
          <p:cNvPr id="34" name="مجموعة 79">
            <a:extLst>
              <a:ext uri="{FF2B5EF4-FFF2-40B4-BE49-F238E27FC236}">
                <a16:creationId xmlns:a16="http://schemas.microsoft.com/office/drawing/2014/main" id="{8E32EE93-F5A4-4B4F-A977-CBAB5449C064}"/>
              </a:ext>
            </a:extLst>
          </p:cNvPr>
          <p:cNvGrpSpPr/>
          <p:nvPr/>
        </p:nvGrpSpPr>
        <p:grpSpPr>
          <a:xfrm>
            <a:off x="6527694" y="2817132"/>
            <a:ext cx="857256" cy="961731"/>
            <a:chOff x="3286116" y="4214818"/>
            <a:chExt cx="714380" cy="961731"/>
          </a:xfrm>
        </p:grpSpPr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2FDDE71B-EB22-7F42-AAEB-ECBE2DB47AB4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جـ</a:t>
              </a:r>
              <a:r>
                <a:rPr lang="ar-SA" sz="3200" b="1" spc="-200" baseline="30000" dirty="0"/>
                <a:t>٢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D40037B7-D1F8-8D47-BEA0-EA3E77A093F5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جـ</a:t>
              </a:r>
            </a:p>
          </p:txBody>
        </p:sp>
        <p:cxnSp>
          <p:nvCxnSpPr>
            <p:cNvPr id="37" name="رابط مستقيم 24">
              <a:extLst>
                <a:ext uri="{FF2B5EF4-FFF2-40B4-BE49-F238E27FC236}">
                  <a16:creationId xmlns:a16="http://schemas.microsoft.com/office/drawing/2014/main" id="{5A0C04F0-EFDB-C346-A685-3F6E54AF8F8D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مجموعة 83">
            <a:extLst>
              <a:ext uri="{FF2B5EF4-FFF2-40B4-BE49-F238E27FC236}">
                <a16:creationId xmlns:a16="http://schemas.microsoft.com/office/drawing/2014/main" id="{42A77653-02A8-414E-B98E-828FCAF13017}"/>
              </a:ext>
            </a:extLst>
          </p:cNvPr>
          <p:cNvGrpSpPr/>
          <p:nvPr/>
        </p:nvGrpSpPr>
        <p:grpSpPr>
          <a:xfrm>
            <a:off x="6599132" y="2817132"/>
            <a:ext cx="691098" cy="1130145"/>
            <a:chOff x="2167975" y="4366952"/>
            <a:chExt cx="833974" cy="1130145"/>
          </a:xfrm>
        </p:grpSpPr>
        <p:sp>
          <p:nvSpPr>
            <p:cNvPr id="39" name="قوس 38">
              <a:extLst>
                <a:ext uri="{FF2B5EF4-FFF2-40B4-BE49-F238E27FC236}">
                  <a16:creationId xmlns:a16="http://schemas.microsoft.com/office/drawing/2014/main" id="{2F705A78-900B-2E45-9653-E2617628FE31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0" name="قوس 39">
              <a:extLst>
                <a:ext uri="{FF2B5EF4-FFF2-40B4-BE49-F238E27FC236}">
                  <a16:creationId xmlns:a16="http://schemas.microsoft.com/office/drawing/2014/main" id="{86CD3BF6-A337-A747-ADFB-A362D47BEB13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B925FF5-4282-D94C-84B6-B73286C0087D}"/>
              </a:ext>
            </a:extLst>
          </p:cNvPr>
          <p:cNvSpPr txBox="1"/>
          <p:nvPr/>
        </p:nvSpPr>
        <p:spPr>
          <a:xfrm>
            <a:off x="6843120" y="567465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42" name="مستطيل مستدير الزوايا 41">
            <a:extLst>
              <a:ext uri="{FF2B5EF4-FFF2-40B4-BE49-F238E27FC236}">
                <a16:creationId xmlns:a16="http://schemas.microsoft.com/office/drawing/2014/main" id="{9698C4B8-4974-C645-BC11-3EE533CE1266}"/>
              </a:ext>
            </a:extLst>
          </p:cNvPr>
          <p:cNvSpPr/>
          <p:nvPr/>
        </p:nvSpPr>
        <p:spPr>
          <a:xfrm>
            <a:off x="1817893" y="1410931"/>
            <a:ext cx="3143272" cy="135732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C71DEDE1-B7D9-A247-B045-E16D14EC75DC}"/>
              </a:ext>
            </a:extLst>
          </p:cNvPr>
          <p:cNvSpPr/>
          <p:nvPr/>
        </p:nvSpPr>
        <p:spPr>
          <a:xfrm>
            <a:off x="1769924" y="3641351"/>
            <a:ext cx="3143272" cy="219467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91AC036-A5B6-2146-B61D-83E26B399870}"/>
              </a:ext>
            </a:extLst>
          </p:cNvPr>
          <p:cNvGrpSpPr/>
          <p:nvPr/>
        </p:nvGrpSpPr>
        <p:grpSpPr>
          <a:xfrm>
            <a:off x="2191305" y="1235091"/>
            <a:ext cx="2229737" cy="1387654"/>
            <a:chOff x="5122648" y="1184090"/>
            <a:chExt cx="2683214" cy="1387654"/>
          </a:xfrm>
        </p:grpSpPr>
        <p:grpSp>
          <p:nvGrpSpPr>
            <p:cNvPr id="45" name="مجموعة 22">
              <a:extLst>
                <a:ext uri="{FF2B5EF4-FFF2-40B4-BE49-F238E27FC236}">
                  <a16:creationId xmlns:a16="http://schemas.microsoft.com/office/drawing/2014/main" id="{08A14230-2C08-C941-B781-20622413A79B}"/>
                </a:ext>
              </a:extLst>
            </p:cNvPr>
            <p:cNvGrpSpPr/>
            <p:nvPr/>
          </p:nvGrpSpPr>
          <p:grpSpPr>
            <a:xfrm>
              <a:off x="5398796" y="1571612"/>
              <a:ext cx="2345727" cy="1000132"/>
              <a:chOff x="-202602" y="4501775"/>
              <a:chExt cx="2345727" cy="1000132"/>
            </a:xfrm>
          </p:grpSpPr>
          <p:sp>
            <p:nvSpPr>
              <p:cNvPr id="50" name="مربع نص 9">
                <a:extLst>
                  <a:ext uri="{FF2B5EF4-FFF2-40B4-BE49-F238E27FC236}">
                    <a16:creationId xmlns:a16="http://schemas.microsoft.com/office/drawing/2014/main" id="{89A9B6C3-BA7A-F14A-8646-B79D534971F2}"/>
                  </a:ext>
                </a:extLst>
              </p:cNvPr>
              <p:cNvSpPr txBox="1"/>
              <p:nvPr/>
            </p:nvSpPr>
            <p:spPr>
              <a:xfrm>
                <a:off x="-116641" y="4501775"/>
                <a:ext cx="223051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 ن</a:t>
                </a:r>
                <a:r>
                  <a:rPr lang="ar-SA" sz="3600" b="1" spc="-100" baseline="30000" dirty="0"/>
                  <a:t>٤</a:t>
                </a:r>
                <a:r>
                  <a:rPr lang="ar-SA" sz="2400" b="1" dirty="0"/>
                  <a:t> جـ</a:t>
                </a:r>
                <a:r>
                  <a:rPr lang="ar-SA" sz="3600" b="1" spc="-100" baseline="30000" dirty="0"/>
                  <a:t>٧</a:t>
                </a:r>
                <a:r>
                  <a:rPr lang="ar-SA" sz="2400" b="1" dirty="0"/>
                  <a:t> هـ</a:t>
                </a:r>
                <a:r>
                  <a:rPr lang="ar-SA" sz="3600" b="1" spc="-100" baseline="30000" dirty="0"/>
                  <a:t>٣</a:t>
                </a:r>
                <a:endParaRPr lang="ar-SA" sz="3600" b="1" spc="-1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77CFB4AB-FB19-6341-B4E3-F3AFEE852F5D}"/>
                  </a:ext>
                </a:extLst>
              </p:cNvPr>
              <p:cNvSpPr txBox="1"/>
              <p:nvPr/>
            </p:nvSpPr>
            <p:spPr>
              <a:xfrm>
                <a:off x="-202602" y="5040242"/>
                <a:ext cx="23457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١٥ ن</a:t>
                </a:r>
                <a:r>
                  <a:rPr lang="ar-SA" sz="3600" b="1" spc="-100" baseline="30000" dirty="0"/>
                  <a:t>٣</a:t>
                </a:r>
                <a:r>
                  <a:rPr lang="ar-SA" sz="2400" b="1" dirty="0"/>
                  <a:t> جـ</a:t>
                </a:r>
                <a:r>
                  <a:rPr lang="ar-SA" sz="3600" b="1" spc="-100" baseline="30000" dirty="0"/>
                  <a:t>٩</a:t>
                </a:r>
                <a:r>
                  <a:rPr lang="ar-SA" sz="2400" b="1" dirty="0"/>
                  <a:t> هـ</a:t>
                </a:r>
                <a:r>
                  <a:rPr lang="ar-SA" sz="3600" b="1" spc="-100" baseline="30000" dirty="0"/>
                  <a:t>٦</a:t>
                </a:r>
                <a:endParaRPr lang="ar-SA" sz="3600" b="1" spc="-100" baseline="30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2" name="رابط مستقيم 56">
                <a:extLst>
                  <a:ext uri="{FF2B5EF4-FFF2-40B4-BE49-F238E27FC236}">
                    <a16:creationId xmlns:a16="http://schemas.microsoft.com/office/drawing/2014/main" id="{85405DA5-9131-B045-96D9-444271A287B7}"/>
                  </a:ext>
                </a:extLst>
              </p:cNvPr>
              <p:cNvCxnSpPr/>
              <p:nvPr/>
            </p:nvCxnSpPr>
            <p:spPr>
              <a:xfrm rot="10800000">
                <a:off x="55300" y="4944471"/>
                <a:ext cx="1862826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مجموعة 98">
              <a:extLst>
                <a:ext uri="{FF2B5EF4-FFF2-40B4-BE49-F238E27FC236}">
                  <a16:creationId xmlns:a16="http://schemas.microsoft.com/office/drawing/2014/main" id="{2B1B15C6-BCB9-4842-A5A8-02406B5CAB98}"/>
                </a:ext>
              </a:extLst>
            </p:cNvPr>
            <p:cNvGrpSpPr/>
            <p:nvPr/>
          </p:nvGrpSpPr>
          <p:grpSpPr>
            <a:xfrm>
              <a:off x="5462584" y="1441599"/>
              <a:ext cx="2343278" cy="1130145"/>
              <a:chOff x="1030248" y="4366952"/>
              <a:chExt cx="1971701" cy="1130145"/>
            </a:xfrm>
          </p:grpSpPr>
          <p:sp>
            <p:nvSpPr>
              <p:cNvPr id="48" name="قوس 47">
                <a:extLst>
                  <a:ext uri="{FF2B5EF4-FFF2-40B4-BE49-F238E27FC236}">
                    <a16:creationId xmlns:a16="http://schemas.microsoft.com/office/drawing/2014/main" id="{58787245-AFB2-4847-A954-D23DC628A0F9}"/>
                  </a:ext>
                </a:extLst>
              </p:cNvPr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9" name="قوس 8">
                <a:extLst>
                  <a:ext uri="{FF2B5EF4-FFF2-40B4-BE49-F238E27FC236}">
                    <a16:creationId xmlns:a16="http://schemas.microsoft.com/office/drawing/2014/main" id="{1880A542-5905-014A-B6C2-E07761A42458}"/>
                  </a:ext>
                </a:extLst>
              </p:cNvPr>
              <p:cNvSpPr/>
              <p:nvPr/>
            </p:nvSpPr>
            <p:spPr>
              <a:xfrm rot="10961143">
                <a:off x="1030248" y="4366952"/>
                <a:ext cx="420235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37845E51-7306-5540-9FFE-1BBD5652C2B0}"/>
                </a:ext>
              </a:extLst>
            </p:cNvPr>
            <p:cNvSpPr txBox="1"/>
            <p:nvPr/>
          </p:nvSpPr>
          <p:spPr>
            <a:xfrm>
              <a:off x="5122648" y="1184090"/>
              <a:ext cx="50006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٠</a:t>
              </a:r>
            </a:p>
          </p:txBody>
        </p:sp>
      </p:grpSp>
      <p:sp>
        <p:nvSpPr>
          <p:cNvPr id="53" name="مربع نص 2">
            <a:extLst>
              <a:ext uri="{FF2B5EF4-FFF2-40B4-BE49-F238E27FC236}">
                <a16:creationId xmlns:a16="http://schemas.microsoft.com/office/drawing/2014/main" id="{201A8D52-2D8B-0343-B174-4936A4652447}"/>
              </a:ext>
            </a:extLst>
          </p:cNvPr>
          <p:cNvSpPr txBox="1"/>
          <p:nvPr/>
        </p:nvSpPr>
        <p:spPr>
          <a:xfrm>
            <a:off x="2127114" y="443705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55" name="مجموعة 78">
            <a:extLst>
              <a:ext uri="{FF2B5EF4-FFF2-40B4-BE49-F238E27FC236}">
                <a16:creationId xmlns:a16="http://schemas.microsoft.com/office/drawing/2014/main" id="{EA16B9DE-352D-2A4B-9AB9-135D1352681B}"/>
              </a:ext>
            </a:extLst>
          </p:cNvPr>
          <p:cNvGrpSpPr/>
          <p:nvPr/>
        </p:nvGrpSpPr>
        <p:grpSpPr>
          <a:xfrm>
            <a:off x="8285530" y="2888651"/>
            <a:ext cx="1842640" cy="1000051"/>
            <a:chOff x="1357290" y="1301108"/>
            <a:chExt cx="1842640" cy="1000051"/>
          </a:xfrm>
        </p:grpSpPr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E807208A-FF7C-9145-9B44-6BA27B889A41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ب</a:t>
              </a:r>
              <a:r>
                <a:rPr lang="ar-SA" sz="3600" b="1" spc="-200" baseline="30000" dirty="0"/>
                <a:t>٤</a:t>
              </a:r>
              <a:r>
                <a:rPr lang="ar-SA" sz="2400" b="1" spc="-200" dirty="0"/>
                <a:t> جـ</a:t>
              </a:r>
              <a:r>
                <a:rPr lang="ar-SA" sz="3600" b="1" spc="-200" baseline="30000" dirty="0"/>
                <a:t>٢</a:t>
              </a:r>
              <a:r>
                <a:rPr lang="ar-SA" sz="2400" b="1" spc="-200" dirty="0"/>
                <a:t> د</a:t>
              </a:r>
              <a:r>
                <a:rPr lang="ar-SA" sz="3600" b="1" spc="-200" baseline="30000" dirty="0"/>
                <a:t>٠</a:t>
              </a:r>
            </a:p>
          </p:txBody>
        </p: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8783C1DC-665A-FB48-9B4F-A0DE6C07BDFF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ب</a:t>
              </a:r>
              <a:r>
                <a:rPr lang="ar-SA" sz="3600" b="1" baseline="30000" dirty="0"/>
                <a:t>٢</a:t>
              </a:r>
              <a:r>
                <a:rPr lang="ar-SA" sz="2400" b="1" dirty="0"/>
                <a:t> جـ </a:t>
              </a:r>
              <a:endParaRPr lang="ar-SA" sz="3600" b="1" baseline="30000" dirty="0"/>
            </a:p>
          </p:txBody>
        </p:sp>
        <p:cxnSp>
          <p:nvCxnSpPr>
            <p:cNvPr id="58" name="رابط مستقيم 67">
              <a:extLst>
                <a:ext uri="{FF2B5EF4-FFF2-40B4-BE49-F238E27FC236}">
                  <a16:creationId xmlns:a16="http://schemas.microsoft.com/office/drawing/2014/main" id="{779A3079-EE07-8141-8369-4B630F3BAB5F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20E1A7E2-14F3-C140-9156-17926B7851DA}"/>
              </a:ext>
            </a:extLst>
          </p:cNvPr>
          <p:cNvSpPr txBox="1"/>
          <p:nvPr/>
        </p:nvSpPr>
        <p:spPr>
          <a:xfrm>
            <a:off x="5842988" y="5660584"/>
            <a:ext cx="120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400" b="1" dirty="0"/>
              <a:t>ب</a:t>
            </a:r>
            <a:r>
              <a:rPr lang="ar-SA" sz="3600" b="1" spc="-100" baseline="30000" dirty="0"/>
              <a:t>٢</a:t>
            </a:r>
            <a:r>
              <a:rPr lang="ar-SA" sz="2800" b="1" dirty="0"/>
              <a:t> </a:t>
            </a:r>
            <a:r>
              <a:rPr lang="ar-SA" sz="2400" b="1" dirty="0"/>
              <a:t>جـ</a:t>
            </a:r>
            <a:endParaRPr lang="ar-SA" sz="3600" b="1" spc="-100" baseline="30000" dirty="0"/>
          </a:p>
        </p:txBody>
      </p:sp>
      <p:sp>
        <p:nvSpPr>
          <p:cNvPr id="60" name="مربع نص 2">
            <a:extLst>
              <a:ext uri="{FF2B5EF4-FFF2-40B4-BE49-F238E27FC236}">
                <a16:creationId xmlns:a16="http://schemas.microsoft.com/office/drawing/2014/main" id="{65B544B3-E310-754F-AAEA-DF2B1369F9BC}"/>
              </a:ext>
            </a:extLst>
          </p:cNvPr>
          <p:cNvSpPr txBox="1"/>
          <p:nvPr/>
        </p:nvSpPr>
        <p:spPr>
          <a:xfrm>
            <a:off x="1841362" y="443207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١</a:t>
            </a:r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C7B896BF-9151-B343-BEB9-26B33989C83C}"/>
              </a:ext>
            </a:extLst>
          </p:cNvPr>
          <p:cNvGrpSpPr/>
          <p:nvPr/>
        </p:nvGrpSpPr>
        <p:grpSpPr>
          <a:xfrm>
            <a:off x="2484304" y="3888702"/>
            <a:ext cx="2229737" cy="1387654"/>
            <a:chOff x="5122648" y="1184090"/>
            <a:chExt cx="2683214" cy="1387654"/>
          </a:xfrm>
        </p:grpSpPr>
        <p:grpSp>
          <p:nvGrpSpPr>
            <p:cNvPr id="62" name="مجموعة 22">
              <a:extLst>
                <a:ext uri="{FF2B5EF4-FFF2-40B4-BE49-F238E27FC236}">
                  <a16:creationId xmlns:a16="http://schemas.microsoft.com/office/drawing/2014/main" id="{5F62ED06-E9A9-E749-BA3C-1A7AE0BF39B8}"/>
                </a:ext>
              </a:extLst>
            </p:cNvPr>
            <p:cNvGrpSpPr/>
            <p:nvPr/>
          </p:nvGrpSpPr>
          <p:grpSpPr>
            <a:xfrm>
              <a:off x="5398796" y="1571612"/>
              <a:ext cx="2345727" cy="1000132"/>
              <a:chOff x="-202602" y="4501775"/>
              <a:chExt cx="2345727" cy="1000132"/>
            </a:xfrm>
          </p:grpSpPr>
          <p:sp>
            <p:nvSpPr>
              <p:cNvPr id="67" name="مربع نص 9">
                <a:extLst>
                  <a:ext uri="{FF2B5EF4-FFF2-40B4-BE49-F238E27FC236}">
                    <a16:creationId xmlns:a16="http://schemas.microsoft.com/office/drawing/2014/main" id="{44361198-FBEC-904E-9407-517A584E6DD8}"/>
                  </a:ext>
                </a:extLst>
              </p:cNvPr>
              <p:cNvSpPr txBox="1"/>
              <p:nvPr/>
            </p:nvSpPr>
            <p:spPr>
              <a:xfrm>
                <a:off x="-116641" y="4501775"/>
                <a:ext cx="223051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 ن</a:t>
                </a:r>
                <a:r>
                  <a:rPr lang="ar-SA" sz="3600" b="1" spc="-100" baseline="30000" dirty="0"/>
                  <a:t>٤</a:t>
                </a:r>
                <a:r>
                  <a:rPr lang="ar-SA" sz="2400" b="1" dirty="0"/>
                  <a:t> جـ</a:t>
                </a:r>
                <a:r>
                  <a:rPr lang="ar-SA" sz="3600" b="1" spc="-100" baseline="30000" dirty="0"/>
                  <a:t>٧</a:t>
                </a:r>
                <a:r>
                  <a:rPr lang="ar-SA" sz="2400" b="1" dirty="0"/>
                  <a:t> هـ</a:t>
                </a:r>
                <a:r>
                  <a:rPr lang="ar-SA" sz="3600" b="1" spc="-100" baseline="30000" dirty="0"/>
                  <a:t>٣</a:t>
                </a:r>
                <a:endParaRPr lang="ar-SA" sz="3600" b="1" spc="-1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AE1E20C0-A374-DE43-81E9-A1D152100588}"/>
                  </a:ext>
                </a:extLst>
              </p:cNvPr>
              <p:cNvSpPr txBox="1"/>
              <p:nvPr/>
            </p:nvSpPr>
            <p:spPr>
              <a:xfrm>
                <a:off x="-202602" y="5040242"/>
                <a:ext cx="23457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١٥ ن</a:t>
                </a:r>
                <a:r>
                  <a:rPr lang="ar-SA" sz="3600" b="1" spc="-100" baseline="30000" dirty="0"/>
                  <a:t>٣</a:t>
                </a:r>
                <a:r>
                  <a:rPr lang="ar-SA" sz="2400" b="1" dirty="0"/>
                  <a:t> جـ</a:t>
                </a:r>
                <a:r>
                  <a:rPr lang="ar-SA" sz="3600" b="1" spc="-100" baseline="30000" dirty="0"/>
                  <a:t>٩</a:t>
                </a:r>
                <a:r>
                  <a:rPr lang="ar-SA" sz="2400" b="1" dirty="0"/>
                  <a:t> هـ</a:t>
                </a:r>
                <a:r>
                  <a:rPr lang="ar-SA" sz="3600" b="1" spc="-100" baseline="30000" dirty="0"/>
                  <a:t>٦</a:t>
                </a:r>
                <a:endParaRPr lang="ar-SA" sz="3600" b="1" spc="-100" baseline="30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رابط مستقيم 78">
                <a:extLst>
                  <a:ext uri="{FF2B5EF4-FFF2-40B4-BE49-F238E27FC236}">
                    <a16:creationId xmlns:a16="http://schemas.microsoft.com/office/drawing/2014/main" id="{BCE8C8CE-D255-8A4B-8C90-88BB45C513B7}"/>
                  </a:ext>
                </a:extLst>
              </p:cNvPr>
              <p:cNvCxnSpPr/>
              <p:nvPr/>
            </p:nvCxnSpPr>
            <p:spPr>
              <a:xfrm rot="10800000">
                <a:off x="55300" y="4944471"/>
                <a:ext cx="1862826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مجموعة 98">
              <a:extLst>
                <a:ext uri="{FF2B5EF4-FFF2-40B4-BE49-F238E27FC236}">
                  <a16:creationId xmlns:a16="http://schemas.microsoft.com/office/drawing/2014/main" id="{46F87842-13F9-7F45-A4CF-F42F9ABF459C}"/>
                </a:ext>
              </a:extLst>
            </p:cNvPr>
            <p:cNvGrpSpPr/>
            <p:nvPr/>
          </p:nvGrpSpPr>
          <p:grpSpPr>
            <a:xfrm>
              <a:off x="5462583" y="1441599"/>
              <a:ext cx="2343277" cy="1130145"/>
              <a:chOff x="1030248" y="4366952"/>
              <a:chExt cx="1971701" cy="1130145"/>
            </a:xfrm>
          </p:grpSpPr>
          <p:sp>
            <p:nvSpPr>
              <p:cNvPr id="65" name="قوس 64">
                <a:extLst>
                  <a:ext uri="{FF2B5EF4-FFF2-40B4-BE49-F238E27FC236}">
                    <a16:creationId xmlns:a16="http://schemas.microsoft.com/office/drawing/2014/main" id="{8D62459D-8EA0-0C49-87F2-7AA881048E4C}"/>
                  </a:ext>
                </a:extLst>
              </p:cNvPr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6" name="قوس 8">
                <a:extLst>
                  <a:ext uri="{FF2B5EF4-FFF2-40B4-BE49-F238E27FC236}">
                    <a16:creationId xmlns:a16="http://schemas.microsoft.com/office/drawing/2014/main" id="{16701589-DF9A-BE44-8740-7CB9B70014C2}"/>
                  </a:ext>
                </a:extLst>
              </p:cNvPr>
              <p:cNvSpPr/>
              <p:nvPr/>
            </p:nvSpPr>
            <p:spPr>
              <a:xfrm rot="10961143">
                <a:off x="1030248" y="4366952"/>
                <a:ext cx="420235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20E8BBAF-1633-1F4A-8B6D-8A32E3B7DB93}"/>
                </a:ext>
              </a:extLst>
            </p:cNvPr>
            <p:cNvSpPr txBox="1"/>
            <p:nvPr/>
          </p:nvSpPr>
          <p:spPr>
            <a:xfrm>
              <a:off x="5122648" y="1184090"/>
              <a:ext cx="50006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٠</a:t>
              </a:r>
            </a:p>
          </p:txBody>
        </p:sp>
      </p:grpSp>
      <p:sp>
        <p:nvSpPr>
          <p:cNvPr id="70" name="وسيلة شرح مستطيلة مستديرة الزوايا 69">
            <a:extLst>
              <a:ext uri="{FF2B5EF4-FFF2-40B4-BE49-F238E27FC236}">
                <a16:creationId xmlns:a16="http://schemas.microsoft.com/office/drawing/2014/main" id="{83708996-52DE-5645-9248-819D73DEE4A3}"/>
              </a:ext>
            </a:extLst>
          </p:cNvPr>
          <p:cNvSpPr/>
          <p:nvPr/>
        </p:nvSpPr>
        <p:spPr>
          <a:xfrm>
            <a:off x="9001384" y="1245496"/>
            <a:ext cx="1269630" cy="1071570"/>
          </a:xfrm>
          <a:prstGeom prst="wedgeRoundRectCallout">
            <a:avLst>
              <a:gd name="adj1" fmla="val -60614"/>
              <a:gd name="adj2" fmla="val 109761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٠</a:t>
            </a:r>
            <a:r>
              <a:rPr lang="ar-SA" sz="2400" b="1" dirty="0">
                <a:solidFill>
                  <a:schemeClr val="tx1"/>
                </a:solidFill>
              </a:rPr>
              <a:t> = ١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313D34FD-A378-674B-BF37-7BEA9C08ACDE}"/>
              </a:ext>
            </a:extLst>
          </p:cNvPr>
          <p:cNvSpPr txBox="1"/>
          <p:nvPr/>
        </p:nvSpPr>
        <p:spPr>
          <a:xfrm>
            <a:off x="10219398" y="2491007"/>
            <a:ext cx="17372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٣/١٨ أ-٣ب</a:t>
            </a:r>
          </a:p>
        </p:txBody>
      </p:sp>
      <p:sp>
        <p:nvSpPr>
          <p:cNvPr id="72" name="ZoneTexte 17">
            <a:extLst>
              <a:ext uri="{FF2B5EF4-FFF2-40B4-BE49-F238E27FC236}">
                <a16:creationId xmlns:a16="http://schemas.microsoft.com/office/drawing/2014/main" id="{6216C0C6-A222-C44A-AAEE-3206702E8375}"/>
              </a:ext>
            </a:extLst>
          </p:cNvPr>
          <p:cNvSpPr txBox="1"/>
          <p:nvPr/>
        </p:nvSpPr>
        <p:spPr>
          <a:xfrm>
            <a:off x="9093863" y="604464"/>
            <a:ext cx="2016223" cy="461665"/>
          </a:xfrm>
          <a:prstGeom prst="rect">
            <a:avLst/>
          </a:prstGeom>
          <a:solidFill>
            <a:srgbClr val="FFFF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Al-QuranAlKareem" pitchFamily="2" charset="-78"/>
                <a:cs typeface="Al-QuranAlKareem" pitchFamily="2" charset="-78"/>
              </a:rPr>
              <a:t>الأس الصفري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A75A77D-C3A2-A867-8C20-AE49E84D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715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8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0" grpId="0" animBg="1"/>
      <p:bldP spid="21" grpId="0"/>
      <p:bldP spid="22" grpId="0"/>
      <p:bldP spid="30" grpId="0"/>
      <p:bldP spid="31" grpId="0"/>
      <p:bldP spid="32" grpId="0"/>
      <p:bldP spid="33" grpId="0"/>
      <p:bldP spid="41" grpId="0"/>
      <p:bldP spid="42" grpId="0" animBg="1"/>
      <p:bldP spid="43" grpId="0" animBg="1"/>
      <p:bldP spid="53" grpId="0"/>
      <p:bldP spid="59" grpId="0"/>
      <p:bldP spid="60" grpId="0"/>
      <p:bldP spid="70" grpId="0" animBg="1"/>
      <p:bldP spid="70" grpId="1" animBg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78A980D-DDB1-8F4C-BA14-6A0AFF84FCA5}"/>
              </a:ext>
            </a:extLst>
          </p:cNvPr>
          <p:cNvSpPr txBox="1"/>
          <p:nvPr/>
        </p:nvSpPr>
        <p:spPr>
          <a:xfrm>
            <a:off x="8727996" y="1286878"/>
            <a:ext cx="191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</a:t>
            </a:r>
            <a:r>
              <a:rPr lang="ar-SA" sz="2400" b="1" dirty="0"/>
              <a:t>لاحظ ثم اكتشف</a:t>
            </a:r>
            <a:endParaRPr lang="ar-SA" sz="3600" b="1" spc="-100" baseline="30000" dirty="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8C08ECC6-3DBB-2043-BC48-06EBF2DBF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1508" y="2358448"/>
            <a:ext cx="3750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وسيلة شرح مستطيلة 15">
            <a:extLst>
              <a:ext uri="{FF2B5EF4-FFF2-40B4-BE49-F238E27FC236}">
                <a16:creationId xmlns:a16="http://schemas.microsoft.com/office/drawing/2014/main" id="{85EA69EB-14D4-7A49-BA6A-2D4BBB33FC53}"/>
              </a:ext>
            </a:extLst>
          </p:cNvPr>
          <p:cNvSpPr/>
          <p:nvPr/>
        </p:nvSpPr>
        <p:spPr>
          <a:xfrm>
            <a:off x="8656558" y="2086764"/>
            <a:ext cx="785818" cy="1128940"/>
          </a:xfrm>
          <a:prstGeom prst="wedgeRectCallout">
            <a:avLst>
              <a:gd name="adj1" fmla="val -10092"/>
              <a:gd name="adj2" fmla="val 108038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وسيلة شرح مستطيلة 16">
            <a:extLst>
              <a:ext uri="{FF2B5EF4-FFF2-40B4-BE49-F238E27FC236}">
                <a16:creationId xmlns:a16="http://schemas.microsoft.com/office/drawing/2014/main" id="{E52B5552-34D9-FF4F-A59A-563970C4D4F3}"/>
              </a:ext>
            </a:extLst>
          </p:cNvPr>
          <p:cNvSpPr/>
          <p:nvPr/>
        </p:nvSpPr>
        <p:spPr>
          <a:xfrm>
            <a:off x="7442112" y="2072696"/>
            <a:ext cx="785818" cy="1128940"/>
          </a:xfrm>
          <a:prstGeom prst="wedgeRectCallout">
            <a:avLst>
              <a:gd name="adj1" fmla="val -10092"/>
              <a:gd name="adj2" fmla="val 108038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A0098EA-2482-D342-8749-7A07F81E7A82}"/>
              </a:ext>
            </a:extLst>
          </p:cNvPr>
          <p:cNvSpPr txBox="1"/>
          <p:nvPr/>
        </p:nvSpPr>
        <p:spPr>
          <a:xfrm>
            <a:off x="4241688" y="2787076"/>
            <a:ext cx="191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</a:t>
            </a:r>
            <a:r>
              <a:rPr lang="ar-SA" sz="2400" b="1" dirty="0"/>
              <a:t>ماذا اكتشفت ؟</a:t>
            </a:r>
            <a:endParaRPr lang="ar-SA" sz="3600" b="1" spc="-100" baseline="30000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04043117-2DFD-6D4A-843C-F8B3BDA4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56558" y="4018331"/>
            <a:ext cx="657227" cy="54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F0CE957B-E4EB-174A-BE3E-DAEE8F0E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84988" y="3924481"/>
            <a:ext cx="453800" cy="86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192D9AA7-EE1B-DE4B-AF89-B940C3659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99434" y="2158202"/>
            <a:ext cx="54768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B350E88F-023C-3045-9EEA-C1D5CEED6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84988" y="2172270"/>
            <a:ext cx="54768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FCC7E81-5F1E-7946-A2A5-722C38AAAB78}"/>
              </a:ext>
            </a:extLst>
          </p:cNvPr>
          <p:cNvGrpSpPr/>
          <p:nvPr/>
        </p:nvGrpSpPr>
        <p:grpSpPr>
          <a:xfrm>
            <a:off x="2556410" y="2729706"/>
            <a:ext cx="2028182" cy="862859"/>
            <a:chOff x="172078" y="1585680"/>
            <a:chExt cx="2028182" cy="862859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00582B7A-758C-A94E-A205-7FCF90E5FD9C}"/>
                </a:ext>
              </a:extLst>
            </p:cNvPr>
            <p:cNvSpPr txBox="1"/>
            <p:nvPr/>
          </p:nvSpPr>
          <p:spPr>
            <a:xfrm>
              <a:off x="1357290" y="1643050"/>
              <a:ext cx="84297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>
                  <a:solidFill>
                    <a:srgbClr val="FF0000"/>
                  </a:solidFill>
                </a:rPr>
                <a:t>أن : 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01A9A842-7D12-2942-98F7-D7E55FC02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2910" y="1643050"/>
              <a:ext cx="37505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B6BD95A6-9FB2-B341-8280-E1A1F37A0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57224" y="1671186"/>
              <a:ext cx="657227" cy="54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BDC11152-B0C2-344E-9792-E85036DC9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2078" y="1585680"/>
              <a:ext cx="453800" cy="862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2D8A75B6-77E3-8B40-BCA6-32902AC852C2}"/>
              </a:ext>
            </a:extLst>
          </p:cNvPr>
          <p:cNvGrpSpPr/>
          <p:nvPr/>
        </p:nvGrpSpPr>
        <p:grpSpPr>
          <a:xfrm>
            <a:off x="320583" y="3584904"/>
            <a:ext cx="7181857" cy="2928958"/>
            <a:chOff x="1214414" y="3786190"/>
            <a:chExt cx="7181857" cy="2928958"/>
          </a:xfrm>
        </p:grpSpPr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E905ABF4-AC5F-4A40-A22C-E4EB99EFA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30690" y="3786190"/>
              <a:ext cx="716558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id="{B3D35043-765F-2441-A6AD-501811A5C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14414" y="4587179"/>
              <a:ext cx="5719800" cy="1842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1" name="Picture 8">
            <a:extLst>
              <a:ext uri="{FF2B5EF4-FFF2-40B4-BE49-F238E27FC236}">
                <a16:creationId xmlns:a16="http://schemas.microsoft.com/office/drawing/2014/main" id="{EA2484FF-282F-0F4B-B3F8-B4D15D97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021" y="4370722"/>
            <a:ext cx="569119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1DCEA710-E451-8542-A3C1-4E4D64A10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9637" y="5156540"/>
            <a:ext cx="5362631" cy="58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C2401934-08AE-4047-BE52-5D2DB8DD4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50447" y="5771346"/>
            <a:ext cx="528049" cy="43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1">
            <a:extLst>
              <a:ext uri="{FF2B5EF4-FFF2-40B4-BE49-F238E27FC236}">
                <a16:creationId xmlns:a16="http://schemas.microsoft.com/office/drawing/2014/main" id="{3510C951-E2AC-454D-8F31-7EFA7FD2B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56264" y="5756180"/>
            <a:ext cx="293361" cy="5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19398849-7B06-1546-9286-6418AE65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06665" y="5585168"/>
            <a:ext cx="574987" cy="66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5A38149C-04C9-E742-BD9E-6E19661C6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635225" y="5656606"/>
            <a:ext cx="328564" cy="43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ZoneTexte 20">
            <a:extLst>
              <a:ext uri="{FF2B5EF4-FFF2-40B4-BE49-F238E27FC236}">
                <a16:creationId xmlns:a16="http://schemas.microsoft.com/office/drawing/2014/main" id="{311B8072-9342-5345-A89B-8FED7553E81E}"/>
              </a:ext>
            </a:extLst>
          </p:cNvPr>
          <p:cNvSpPr txBox="1"/>
          <p:nvPr/>
        </p:nvSpPr>
        <p:spPr>
          <a:xfrm>
            <a:off x="2784852" y="1586482"/>
            <a:ext cx="2421124" cy="461665"/>
          </a:xfrm>
          <a:prstGeom prst="rect">
            <a:avLst/>
          </a:prstGeom>
          <a:solidFill>
            <a:srgbClr val="FFFF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Al-QuranAlKareem" pitchFamily="2" charset="-78"/>
                <a:cs typeface="Al-QuranAlKareem" pitchFamily="2" charset="-78"/>
              </a:rPr>
              <a:t>خاصية الأسس السالبة </a:t>
            </a:r>
          </a:p>
        </p:txBody>
      </p:sp>
      <p:sp>
        <p:nvSpPr>
          <p:cNvPr id="38" name="ZoneTexte 3">
            <a:extLst>
              <a:ext uri="{FF2B5EF4-FFF2-40B4-BE49-F238E27FC236}">
                <a16:creationId xmlns:a16="http://schemas.microsoft.com/office/drawing/2014/main" id="{5D0F9E79-8946-C84E-A3F9-A8D46046C318}"/>
              </a:ext>
            </a:extLst>
          </p:cNvPr>
          <p:cNvSpPr txBox="1"/>
          <p:nvPr/>
        </p:nvSpPr>
        <p:spPr>
          <a:xfrm>
            <a:off x="5561456" y="1356640"/>
            <a:ext cx="3024336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FF0000"/>
                </a:solidFill>
                <a:latin typeface="KFGQPC Uthman Taha Naskh" pitchFamily="2" charset="-78"/>
                <a:cs typeface="PT Bold Heading" pitchFamily="2" charset="-78"/>
              </a:rPr>
              <a:t>خصائص الأسس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1C00580-EC12-506E-7996-084CEFC5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3751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BA5C775A-6CD9-7A4B-90F9-065CEE806D3D}"/>
              </a:ext>
            </a:extLst>
          </p:cNvPr>
          <p:cNvSpPr/>
          <p:nvPr/>
        </p:nvSpPr>
        <p:spPr>
          <a:xfrm>
            <a:off x="2218357" y="1344787"/>
            <a:ext cx="6715172" cy="660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كل عبارة مما يأتي مفترضا أن المقام لا يساوي صفرا :</a:t>
            </a:r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7A30BFE0-C324-6D4B-97A1-A69514FF36A3}"/>
              </a:ext>
            </a:extLst>
          </p:cNvPr>
          <p:cNvSpPr/>
          <p:nvPr/>
        </p:nvSpPr>
        <p:spPr>
          <a:xfrm>
            <a:off x="4861563" y="2281677"/>
            <a:ext cx="2571768" cy="100013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7" name="مجموعة 78">
            <a:extLst>
              <a:ext uri="{FF2B5EF4-FFF2-40B4-BE49-F238E27FC236}">
                <a16:creationId xmlns:a16="http://schemas.microsoft.com/office/drawing/2014/main" id="{F0BA1937-37D9-B14F-8E1B-F0DF6BBD668C}"/>
              </a:ext>
            </a:extLst>
          </p:cNvPr>
          <p:cNvGrpSpPr/>
          <p:nvPr/>
        </p:nvGrpSpPr>
        <p:grpSpPr>
          <a:xfrm>
            <a:off x="5104902" y="2290816"/>
            <a:ext cx="1971239" cy="1036902"/>
            <a:chOff x="1228691" y="1203181"/>
            <a:chExt cx="1971239" cy="1036902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63FB0A7C-D9F5-5E49-9925-58EA3D4098D5}"/>
                </a:ext>
              </a:extLst>
            </p:cNvPr>
            <p:cNvSpPr txBox="1"/>
            <p:nvPr/>
          </p:nvSpPr>
          <p:spPr>
            <a:xfrm>
              <a:off x="1357290" y="1203181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ف</a:t>
              </a:r>
              <a:r>
                <a:rPr lang="ar-SA" sz="3600" b="1" spc="-200" baseline="40000" dirty="0"/>
                <a:t>ــ</a:t>
              </a:r>
              <a:r>
                <a:rPr lang="ar-SA" sz="3600" b="1" spc="-200" baseline="30000" dirty="0"/>
                <a:t> ٣</a:t>
              </a:r>
              <a:r>
                <a:rPr lang="ar-SA" sz="2400" b="1" spc="-200" dirty="0"/>
                <a:t> و</a:t>
              </a:r>
              <a:r>
                <a:rPr lang="ar-SA" sz="3600" b="1" spc="-200" baseline="30000" dirty="0"/>
                <a:t> </a:t>
              </a:r>
              <a:r>
                <a:rPr lang="ar-SA" sz="2400" b="1" spc="-200" dirty="0"/>
                <a:t> س</a:t>
              </a:r>
              <a:r>
                <a:rPr lang="ar-SA" sz="3600" b="1" spc="-200" baseline="30000" dirty="0"/>
                <a:t>٢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466726F-0996-614C-886E-BA824D1C8621}"/>
                </a:ext>
              </a:extLst>
            </p:cNvPr>
            <p:cNvSpPr txBox="1"/>
            <p:nvPr/>
          </p:nvSpPr>
          <p:spPr>
            <a:xfrm>
              <a:off x="1228691" y="177841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و ص</a:t>
              </a:r>
              <a:r>
                <a:rPr lang="ar-SA" sz="3600" b="1" baseline="40000" dirty="0"/>
                <a:t>ــ </a:t>
              </a:r>
              <a:r>
                <a:rPr lang="ar-SA" sz="3600" b="1" baseline="30000" dirty="0"/>
                <a:t>٦</a:t>
              </a:r>
            </a:p>
          </p:txBody>
        </p:sp>
        <p:cxnSp>
          <p:nvCxnSpPr>
            <p:cNvPr id="20" name="رابط مستقيم 96">
              <a:extLst>
                <a:ext uri="{FF2B5EF4-FFF2-40B4-BE49-F238E27FC236}">
                  <a16:creationId xmlns:a16="http://schemas.microsoft.com/office/drawing/2014/main" id="{0A2E3750-6116-2341-B8D8-C599B322D897}"/>
                </a:ext>
              </a:extLst>
            </p:cNvPr>
            <p:cNvCxnSpPr/>
            <p:nvPr/>
          </p:nvCxnSpPr>
          <p:spPr>
            <a:xfrm rot="10800000">
              <a:off x="1657022" y="1689241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68A9C92-3AC1-4044-A6D3-77CB66CEBB90}"/>
              </a:ext>
            </a:extLst>
          </p:cNvPr>
          <p:cNvSpPr/>
          <p:nvPr/>
        </p:nvSpPr>
        <p:spPr>
          <a:xfrm>
            <a:off x="3575679" y="3373628"/>
            <a:ext cx="5143536" cy="2865808"/>
          </a:xfrm>
          <a:prstGeom prst="rect">
            <a:avLst/>
          </a:prstGeom>
          <a:pattFill prst="pct5">
            <a:fgClr>
              <a:srgbClr val="F7FFCC"/>
            </a:fgClr>
            <a:bgClr>
              <a:srgbClr val="FAF1FF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EFCA5BA-4656-1B47-9E56-B0DD9499CF49}"/>
              </a:ext>
            </a:extLst>
          </p:cNvPr>
          <p:cNvSpPr txBox="1"/>
          <p:nvPr/>
        </p:nvSpPr>
        <p:spPr>
          <a:xfrm>
            <a:off x="6647513" y="4031817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23" name="مجموعة 78">
            <a:extLst>
              <a:ext uri="{FF2B5EF4-FFF2-40B4-BE49-F238E27FC236}">
                <a16:creationId xmlns:a16="http://schemas.microsoft.com/office/drawing/2014/main" id="{0D7872BD-6969-384C-B3A6-74266406FF85}"/>
              </a:ext>
            </a:extLst>
          </p:cNvPr>
          <p:cNvGrpSpPr/>
          <p:nvPr/>
        </p:nvGrpSpPr>
        <p:grpSpPr>
          <a:xfrm>
            <a:off x="6933265" y="3802255"/>
            <a:ext cx="1842640" cy="1000051"/>
            <a:chOff x="1357290" y="1301108"/>
            <a:chExt cx="1842640" cy="1000051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5A224EC-425B-3944-B151-A1E0CA8A6FE1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 err="1"/>
                <a:t>ف</a:t>
              </a:r>
              <a:r>
                <a:rPr lang="ar-SA" sz="3600" b="1" spc="-200" baseline="40000" dirty="0"/>
                <a:t>ــ</a:t>
              </a:r>
              <a:r>
                <a:rPr lang="ar-SA" sz="3600" b="1" spc="-200" baseline="30000" dirty="0"/>
                <a:t> ٣</a:t>
              </a:r>
              <a:r>
                <a:rPr lang="ar-SA" sz="2400" b="1" spc="-200" dirty="0"/>
                <a:t> و</a:t>
              </a:r>
              <a:r>
                <a:rPr lang="ar-SA" sz="3600" b="1" spc="-200" baseline="30000" dirty="0"/>
                <a:t> </a:t>
              </a:r>
              <a:r>
                <a:rPr lang="ar-SA" sz="2400" b="1" spc="-200" dirty="0"/>
                <a:t> س</a:t>
              </a:r>
              <a:r>
                <a:rPr lang="ar-SA" sz="3600" b="1" spc="-200" baseline="30000" dirty="0"/>
                <a:t>٢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B57F47E3-5DAD-F942-BECE-C33A3FCF36A0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و ص</a:t>
              </a:r>
              <a:r>
                <a:rPr lang="ar-SA" sz="3600" b="1" baseline="40000" dirty="0"/>
                <a:t>ــ </a:t>
              </a:r>
              <a:r>
                <a:rPr lang="ar-SA" sz="3600" b="1" baseline="30000" dirty="0"/>
                <a:t>٦</a:t>
              </a:r>
            </a:p>
          </p:txBody>
        </p:sp>
        <p:cxnSp>
          <p:nvCxnSpPr>
            <p:cNvPr id="26" name="رابط مستقيم 102">
              <a:extLst>
                <a:ext uri="{FF2B5EF4-FFF2-40B4-BE49-F238E27FC236}">
                  <a16:creationId xmlns:a16="http://schemas.microsoft.com/office/drawing/2014/main" id="{3CB313DC-A178-1644-ACAC-56EA2FD98966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مجموعة 78">
            <a:extLst>
              <a:ext uri="{FF2B5EF4-FFF2-40B4-BE49-F238E27FC236}">
                <a16:creationId xmlns:a16="http://schemas.microsoft.com/office/drawing/2014/main" id="{905874FF-CCB5-D344-853C-7806D59A66C2}"/>
              </a:ext>
            </a:extLst>
          </p:cNvPr>
          <p:cNvGrpSpPr/>
          <p:nvPr/>
        </p:nvGrpSpPr>
        <p:grpSpPr>
          <a:xfrm>
            <a:off x="5218753" y="3802255"/>
            <a:ext cx="1571636" cy="1000051"/>
            <a:chOff x="1357290" y="1301108"/>
            <a:chExt cx="1842640" cy="1000051"/>
          </a:xfrm>
        </p:grpSpPr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771BC282-7CFB-FA43-B8E4-BCB47BE27993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س</a:t>
              </a:r>
              <a:r>
                <a:rPr lang="ar-SA" sz="3600" b="1" spc="-200" baseline="30000" dirty="0"/>
                <a:t>٢</a:t>
              </a:r>
              <a:r>
                <a:rPr lang="ar-SA" sz="2400" b="1" spc="-200" dirty="0"/>
                <a:t> و  ص</a:t>
              </a:r>
              <a:r>
                <a:rPr lang="ar-SA" sz="3600" b="1" spc="-200" baseline="30000" dirty="0"/>
                <a:t>٦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61DD5531-7821-AE4A-B334-0A34A8AF78BB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/>
                <a:t>و ف</a:t>
              </a:r>
              <a:r>
                <a:rPr lang="ar-SA" sz="3600" b="1" baseline="30000"/>
                <a:t>٣</a:t>
              </a:r>
              <a:endParaRPr lang="ar-SA" sz="3600" b="1" baseline="30000" dirty="0"/>
            </a:p>
          </p:txBody>
        </p:sp>
        <p:cxnSp>
          <p:nvCxnSpPr>
            <p:cNvPr id="30" name="رابط مستقيم 106">
              <a:extLst>
                <a:ext uri="{FF2B5EF4-FFF2-40B4-BE49-F238E27FC236}">
                  <a16:creationId xmlns:a16="http://schemas.microsoft.com/office/drawing/2014/main" id="{710E9218-442A-414A-87D8-B2E9D0336F67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9B005E5-8607-FA4A-9A66-F8681A559B58}"/>
              </a:ext>
            </a:extLst>
          </p:cNvPr>
          <p:cNvSpPr txBox="1"/>
          <p:nvPr/>
        </p:nvSpPr>
        <p:spPr>
          <a:xfrm>
            <a:off x="6647513" y="53177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32" name="مجموعة 78">
            <a:extLst>
              <a:ext uri="{FF2B5EF4-FFF2-40B4-BE49-F238E27FC236}">
                <a16:creationId xmlns:a16="http://schemas.microsoft.com/office/drawing/2014/main" id="{B9487BD1-87FA-9F4F-B6F5-0FB430E9CFE8}"/>
              </a:ext>
            </a:extLst>
          </p:cNvPr>
          <p:cNvGrpSpPr/>
          <p:nvPr/>
        </p:nvGrpSpPr>
        <p:grpSpPr>
          <a:xfrm>
            <a:off x="5218753" y="5088220"/>
            <a:ext cx="1571636" cy="1000051"/>
            <a:chOff x="1357290" y="1301108"/>
            <a:chExt cx="1842640" cy="1000051"/>
          </a:xfrm>
        </p:grpSpPr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961538A2-0F34-2B48-BE48-7849B474B362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س</a:t>
              </a:r>
              <a:r>
                <a:rPr lang="ar-SA" sz="3600" b="1" spc="-200" baseline="30000" dirty="0"/>
                <a:t>٢</a:t>
              </a:r>
              <a:r>
                <a:rPr lang="ar-SA" sz="2400" b="1" spc="-200" dirty="0"/>
                <a:t> ص</a:t>
              </a:r>
              <a:r>
                <a:rPr lang="ar-SA" sz="3600" b="1" spc="-200" baseline="30000" dirty="0"/>
                <a:t>٦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F05B0745-D9DC-464C-91EF-2563064462C8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ف</a:t>
              </a:r>
              <a:r>
                <a:rPr lang="ar-SA" sz="3600" b="1" baseline="30000" dirty="0"/>
                <a:t>٣</a:t>
              </a:r>
            </a:p>
          </p:txBody>
        </p:sp>
        <p:cxnSp>
          <p:nvCxnSpPr>
            <p:cNvPr id="35" name="رابط مستقيم 111">
              <a:extLst>
                <a:ext uri="{FF2B5EF4-FFF2-40B4-BE49-F238E27FC236}">
                  <a16:creationId xmlns:a16="http://schemas.microsoft.com/office/drawing/2014/main" id="{128F6679-ACFA-3F4F-9A58-A5F95F0F7052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رابط مستقيم 112">
            <a:extLst>
              <a:ext uri="{FF2B5EF4-FFF2-40B4-BE49-F238E27FC236}">
                <a16:creationId xmlns:a16="http://schemas.microsoft.com/office/drawing/2014/main" id="{C1D6A761-FCC1-E843-B833-FB32E7938CEE}"/>
              </a:ext>
            </a:extLst>
          </p:cNvPr>
          <p:cNvCxnSpPr/>
          <p:nvPr/>
        </p:nvCxnSpPr>
        <p:spPr>
          <a:xfrm rot="10800000" flipV="1">
            <a:off x="5919065" y="4073939"/>
            <a:ext cx="214314" cy="1723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رابط مستقيم 113">
            <a:extLst>
              <a:ext uri="{FF2B5EF4-FFF2-40B4-BE49-F238E27FC236}">
                <a16:creationId xmlns:a16="http://schemas.microsoft.com/office/drawing/2014/main" id="{49D039ED-78A7-A94A-94EA-FCEE8EA58B60}"/>
              </a:ext>
            </a:extLst>
          </p:cNvPr>
          <p:cNvCxnSpPr/>
          <p:nvPr/>
        </p:nvCxnSpPr>
        <p:spPr>
          <a:xfrm rot="10800000" flipV="1">
            <a:off x="6118431" y="4545869"/>
            <a:ext cx="271466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C81D92F-B9A2-9C4C-AD21-3CAFD5A7F0BC}"/>
              </a:ext>
            </a:extLst>
          </p:cNvPr>
          <p:cNvSpPr txBox="1"/>
          <p:nvPr/>
        </p:nvSpPr>
        <p:spPr>
          <a:xfrm>
            <a:off x="8573692" y="1601965"/>
            <a:ext cx="17372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٤/١٩ </a:t>
            </a:r>
            <a:r>
              <a:rPr lang="ar-SA" dirty="0" err="1"/>
              <a:t>أ</a:t>
            </a:r>
            <a:endParaRPr lang="ar-SA" dirty="0"/>
          </a:p>
        </p:txBody>
      </p:sp>
      <p:sp>
        <p:nvSpPr>
          <p:cNvPr id="39" name="ZoneTexte 20">
            <a:extLst>
              <a:ext uri="{FF2B5EF4-FFF2-40B4-BE49-F238E27FC236}">
                <a16:creationId xmlns:a16="http://schemas.microsoft.com/office/drawing/2014/main" id="{D8877491-504E-0C4F-BDCE-3E643DA3A0E6}"/>
              </a:ext>
            </a:extLst>
          </p:cNvPr>
          <p:cNvSpPr txBox="1"/>
          <p:nvPr/>
        </p:nvSpPr>
        <p:spPr>
          <a:xfrm>
            <a:off x="8495192" y="2315211"/>
            <a:ext cx="1842641" cy="461665"/>
          </a:xfrm>
          <a:prstGeom prst="rect">
            <a:avLst/>
          </a:prstGeom>
          <a:solidFill>
            <a:srgbClr val="FFFF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Al-QuranAlKareem" pitchFamily="2" charset="-78"/>
                <a:cs typeface="Al-QuranAlKareem" pitchFamily="2" charset="-78"/>
              </a:rPr>
              <a:t>الأسس السالبة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945868E-B425-236E-EFA1-5DEEB9C9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59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1" grpId="0" animBg="1"/>
      <p:bldP spid="22" grpId="0"/>
      <p:bldP spid="31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٦-٢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49530F9-DD77-340F-B7A6-32EDE78A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67" name="مستطيل مستدير الزوايا 66">
            <a:extLst>
              <a:ext uri="{FF2B5EF4-FFF2-40B4-BE49-F238E27FC236}">
                <a16:creationId xmlns:a16="http://schemas.microsoft.com/office/drawing/2014/main" id="{CB79B5E3-71AA-5948-A35E-6A00A1FABC78}"/>
              </a:ext>
            </a:extLst>
          </p:cNvPr>
          <p:cNvSpPr/>
          <p:nvPr/>
        </p:nvSpPr>
        <p:spPr>
          <a:xfrm>
            <a:off x="3099365" y="416784"/>
            <a:ext cx="6715172" cy="526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كل عبارة مما يأتي . مفترضا أن المقام لا يساوي صفرا :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FC72BE92-C15D-CB40-A237-17ED5110080D}"/>
              </a:ext>
            </a:extLst>
          </p:cNvPr>
          <p:cNvSpPr/>
          <p:nvPr/>
        </p:nvSpPr>
        <p:spPr>
          <a:xfrm>
            <a:off x="2437028" y="2238580"/>
            <a:ext cx="7715304" cy="3790788"/>
          </a:xfrm>
          <a:prstGeom prst="rect">
            <a:avLst/>
          </a:prstGeom>
          <a:solidFill>
            <a:srgbClr val="FFD8F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275D52E8-D212-B048-9230-06E9F8D970C5}"/>
              </a:ext>
            </a:extLst>
          </p:cNvPr>
          <p:cNvSpPr txBox="1"/>
          <p:nvPr/>
        </p:nvSpPr>
        <p:spPr>
          <a:xfrm>
            <a:off x="7666070" y="407738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E2CD1B0D-B7AE-D34A-BE9C-1D499E45E82E}"/>
              </a:ext>
            </a:extLst>
          </p:cNvPr>
          <p:cNvSpPr/>
          <p:nvPr/>
        </p:nvSpPr>
        <p:spPr>
          <a:xfrm>
            <a:off x="4965494" y="1028708"/>
            <a:ext cx="2571768" cy="100013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2" name="مجموعة 22">
            <a:extLst>
              <a:ext uri="{FF2B5EF4-FFF2-40B4-BE49-F238E27FC236}">
                <a16:creationId xmlns:a16="http://schemas.microsoft.com/office/drawing/2014/main" id="{10399390-8375-2B4A-B489-A969BB216CF5}"/>
              </a:ext>
            </a:extLst>
          </p:cNvPr>
          <p:cNvGrpSpPr/>
          <p:nvPr/>
        </p:nvGrpSpPr>
        <p:grpSpPr>
          <a:xfrm>
            <a:off x="5008796" y="1100146"/>
            <a:ext cx="2457028" cy="1000132"/>
            <a:chOff x="-202602" y="4501775"/>
            <a:chExt cx="2345727" cy="1000132"/>
          </a:xfrm>
        </p:grpSpPr>
        <p:sp>
          <p:nvSpPr>
            <p:cNvPr id="73" name="مربع نص 9">
              <a:extLst>
                <a:ext uri="{FF2B5EF4-FFF2-40B4-BE49-F238E27FC236}">
                  <a16:creationId xmlns:a16="http://schemas.microsoft.com/office/drawing/2014/main" id="{5957BFC4-3598-C142-A5F4-240CB1DBE9A2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٣٢ د</a:t>
              </a:r>
              <a:r>
                <a:rPr lang="ar-SA" sz="3600" b="1" spc="-100" baseline="30000" dirty="0"/>
                <a:t>ــ ٨</a:t>
              </a:r>
              <a:r>
                <a:rPr lang="ar-SA" sz="2400" b="1" dirty="0"/>
                <a:t> ب</a:t>
              </a:r>
              <a:r>
                <a:rPr lang="ar-SA" sz="3600" b="1" spc="-100" baseline="30000" dirty="0"/>
                <a:t>٣</a:t>
              </a:r>
              <a:r>
                <a:rPr lang="ar-SA" sz="2400" b="1" dirty="0"/>
                <a:t> </a:t>
              </a:r>
              <a:r>
                <a:rPr lang="ar-SA" sz="2400" b="1" dirty="0" err="1"/>
                <a:t>ج</a:t>
              </a:r>
              <a:r>
                <a:rPr lang="ar-SA" sz="2400" b="1" dirty="0"/>
                <a:t>ـ</a:t>
              </a:r>
              <a:r>
                <a:rPr lang="ar-SA" sz="3600" b="1" spc="-100" baseline="30000" dirty="0"/>
                <a:t>ــ ٤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2A6DBD44-27E6-694F-B7D2-A1DBA42806EF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 د</a:t>
              </a:r>
              <a:r>
                <a:rPr lang="ar-SA" sz="3600" b="1" spc="-100" baseline="30000" dirty="0"/>
                <a:t>٣</a:t>
              </a:r>
              <a:r>
                <a:rPr lang="ar-SA" sz="2400" b="1" dirty="0"/>
                <a:t> ب</a:t>
              </a:r>
              <a:r>
                <a:rPr lang="ar-SA" sz="3600" b="1" spc="-100" baseline="30000" dirty="0"/>
                <a:t>٥</a:t>
              </a:r>
              <a:r>
                <a:rPr lang="ar-SA" sz="2400" b="1" dirty="0"/>
                <a:t> </a:t>
              </a:r>
              <a:r>
                <a:rPr lang="ar-SA" sz="2400" b="1" dirty="0" err="1"/>
                <a:t>ج</a:t>
              </a:r>
              <a:r>
                <a:rPr lang="ar-SA" sz="2400" b="1" dirty="0"/>
                <a:t>ـ</a:t>
              </a:r>
              <a:r>
                <a:rPr lang="ar-SA" sz="3600" b="1" spc="-100" baseline="30000" dirty="0"/>
                <a:t>ــ ٢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75" name="رابط مستقيم 80">
              <a:extLst>
                <a:ext uri="{FF2B5EF4-FFF2-40B4-BE49-F238E27FC236}">
                  <a16:creationId xmlns:a16="http://schemas.microsoft.com/office/drawing/2014/main" id="{2F91EDB4-4FC2-BE43-9140-3C6FCAF8C0A1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مجموعة 22">
            <a:extLst>
              <a:ext uri="{FF2B5EF4-FFF2-40B4-BE49-F238E27FC236}">
                <a16:creationId xmlns:a16="http://schemas.microsoft.com/office/drawing/2014/main" id="{914B7AAF-B34B-4445-ACBB-3E6B280214A5}"/>
              </a:ext>
            </a:extLst>
          </p:cNvPr>
          <p:cNvGrpSpPr/>
          <p:nvPr/>
        </p:nvGrpSpPr>
        <p:grpSpPr>
          <a:xfrm>
            <a:off x="7838180" y="2514838"/>
            <a:ext cx="2457028" cy="1000132"/>
            <a:chOff x="-202602" y="4501775"/>
            <a:chExt cx="2345727" cy="1000132"/>
          </a:xfrm>
        </p:grpSpPr>
        <p:sp>
          <p:nvSpPr>
            <p:cNvPr id="77" name="مربع نص 9">
              <a:extLst>
                <a:ext uri="{FF2B5EF4-FFF2-40B4-BE49-F238E27FC236}">
                  <a16:creationId xmlns:a16="http://schemas.microsoft.com/office/drawing/2014/main" id="{C138FAF4-3928-2941-A4CB-0BEAC6E5F574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٣٢ د</a:t>
              </a:r>
              <a:r>
                <a:rPr lang="ar-SA" sz="3600" b="1" spc="-100" baseline="30000" dirty="0"/>
                <a:t>ــ ٨</a:t>
              </a:r>
              <a:r>
                <a:rPr lang="ar-SA" sz="2400" b="1" dirty="0"/>
                <a:t> ب</a:t>
              </a:r>
              <a:r>
                <a:rPr lang="ar-SA" sz="3600" b="1" spc="-100" baseline="30000" dirty="0"/>
                <a:t>٣</a:t>
              </a:r>
              <a:r>
                <a:rPr lang="ar-SA" sz="2400" b="1" dirty="0"/>
                <a:t> </a:t>
              </a:r>
              <a:r>
                <a:rPr lang="ar-SA" sz="2400" b="1" dirty="0" err="1"/>
                <a:t>ج</a:t>
              </a:r>
              <a:r>
                <a:rPr lang="ar-SA" sz="2400" b="1" dirty="0"/>
                <a:t>ـ</a:t>
              </a:r>
              <a:r>
                <a:rPr lang="ar-SA" sz="3600" b="1" spc="-100" baseline="30000" dirty="0"/>
                <a:t>ــ ٤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885C0D54-3147-2A42-B5E7-2D4501AA4DE9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 د</a:t>
              </a:r>
              <a:r>
                <a:rPr lang="ar-SA" sz="3600" b="1" spc="-100" baseline="30000" dirty="0"/>
                <a:t>٣</a:t>
              </a:r>
              <a:r>
                <a:rPr lang="ar-SA" sz="2400" b="1" dirty="0"/>
                <a:t> ب</a:t>
              </a:r>
              <a:r>
                <a:rPr lang="ar-SA" sz="3600" b="1" spc="-100" baseline="30000" dirty="0"/>
                <a:t>٥</a:t>
              </a:r>
              <a:r>
                <a:rPr lang="ar-SA" sz="2400" b="1" dirty="0"/>
                <a:t> </a:t>
              </a:r>
              <a:r>
                <a:rPr lang="ar-SA" sz="2400" b="1" dirty="0" err="1"/>
                <a:t>ج</a:t>
              </a:r>
              <a:r>
                <a:rPr lang="ar-SA" sz="2400" b="1" dirty="0"/>
                <a:t>ـ</a:t>
              </a:r>
              <a:r>
                <a:rPr lang="ar-SA" sz="3600" b="1" spc="-100" baseline="30000" dirty="0"/>
                <a:t>ــ ٢</a:t>
              </a:r>
              <a:r>
                <a:rPr lang="ar-SA" sz="2400" b="1" dirty="0"/>
                <a:t> 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79" name="رابط مستقيم 84">
              <a:extLst>
                <a:ext uri="{FF2B5EF4-FFF2-40B4-BE49-F238E27FC236}">
                  <a16:creationId xmlns:a16="http://schemas.microsoft.com/office/drawing/2014/main" id="{7BB4384F-58FD-7A4C-8792-1A307F4EBB1D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مجموعة 60">
            <a:extLst>
              <a:ext uri="{FF2B5EF4-FFF2-40B4-BE49-F238E27FC236}">
                <a16:creationId xmlns:a16="http://schemas.microsoft.com/office/drawing/2014/main" id="{0D118C1C-BD7E-A146-BC37-AA7C189B58E8}"/>
              </a:ext>
            </a:extLst>
          </p:cNvPr>
          <p:cNvGrpSpPr/>
          <p:nvPr/>
        </p:nvGrpSpPr>
        <p:grpSpPr>
          <a:xfrm>
            <a:off x="6966198" y="2401278"/>
            <a:ext cx="714380" cy="961731"/>
            <a:chOff x="3286116" y="4214818"/>
            <a:chExt cx="714380" cy="961731"/>
          </a:xfrm>
        </p:grpSpPr>
        <p:sp>
          <p:nvSpPr>
            <p:cNvPr id="81" name="مربع نص 80">
              <a:extLst>
                <a:ext uri="{FF2B5EF4-FFF2-40B4-BE49-F238E27FC236}">
                  <a16:creationId xmlns:a16="http://schemas.microsoft.com/office/drawing/2014/main" id="{A86CE712-B7A8-164C-AE1F-535DB468A67B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٣٢</a:t>
              </a:r>
              <a:endParaRPr lang="ar-SA" sz="3200" b="1" spc="-200" baseline="30000" dirty="0"/>
            </a:p>
          </p:txBody>
        </p:sp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E50A7259-A593-994A-8D72-5C21FF2DB009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٤</a:t>
              </a:r>
            </a:p>
          </p:txBody>
        </p:sp>
        <p:cxnSp>
          <p:nvCxnSpPr>
            <p:cNvPr id="83" name="رابط مستقيم 88">
              <a:extLst>
                <a:ext uri="{FF2B5EF4-FFF2-40B4-BE49-F238E27FC236}">
                  <a16:creationId xmlns:a16="http://schemas.microsoft.com/office/drawing/2014/main" id="{5FE52032-302A-0240-8459-433AE2FBDCA9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مجموعة 64">
            <a:extLst>
              <a:ext uri="{FF2B5EF4-FFF2-40B4-BE49-F238E27FC236}">
                <a16:creationId xmlns:a16="http://schemas.microsoft.com/office/drawing/2014/main" id="{5B7C0D1E-0FF5-2E43-9694-CC15110F536F}"/>
              </a:ext>
            </a:extLst>
          </p:cNvPr>
          <p:cNvGrpSpPr/>
          <p:nvPr/>
        </p:nvGrpSpPr>
        <p:grpSpPr>
          <a:xfrm>
            <a:off x="6966198" y="2401278"/>
            <a:ext cx="691098" cy="1130145"/>
            <a:chOff x="2167975" y="4366952"/>
            <a:chExt cx="833974" cy="1130145"/>
          </a:xfrm>
        </p:grpSpPr>
        <p:sp>
          <p:nvSpPr>
            <p:cNvPr id="85" name="قوس 84">
              <a:extLst>
                <a:ext uri="{FF2B5EF4-FFF2-40B4-BE49-F238E27FC236}">
                  <a16:creationId xmlns:a16="http://schemas.microsoft.com/office/drawing/2014/main" id="{EAA9D4F8-BC76-F245-A047-EE8F401062E5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6" name="قوس 85">
              <a:extLst>
                <a:ext uri="{FF2B5EF4-FFF2-40B4-BE49-F238E27FC236}">
                  <a16:creationId xmlns:a16="http://schemas.microsoft.com/office/drawing/2014/main" id="{60D6B60A-E817-5B49-91CD-82EF29C8DF2F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7" name="مجموعة 79">
            <a:extLst>
              <a:ext uri="{FF2B5EF4-FFF2-40B4-BE49-F238E27FC236}">
                <a16:creationId xmlns:a16="http://schemas.microsoft.com/office/drawing/2014/main" id="{232434C3-1E58-0A4D-B048-C0FC4D9B532F}"/>
              </a:ext>
            </a:extLst>
          </p:cNvPr>
          <p:cNvGrpSpPr/>
          <p:nvPr/>
        </p:nvGrpSpPr>
        <p:grpSpPr>
          <a:xfrm>
            <a:off x="5937492" y="2386030"/>
            <a:ext cx="857256" cy="1071570"/>
            <a:chOff x="3286116" y="4214818"/>
            <a:chExt cx="714380" cy="1071570"/>
          </a:xfrm>
        </p:grpSpPr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CD23A487-D83C-924B-90A9-0C06CBAF01C5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د</a:t>
              </a:r>
              <a:r>
                <a:rPr lang="ar-SA" sz="3200" b="1" spc="-200" baseline="30000" dirty="0"/>
                <a:t>ــ  ٨</a:t>
              </a:r>
            </a:p>
          </p:txBody>
        </p: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E9E20EE9-1F16-B549-8997-B415D3F2625B}"/>
                </a:ext>
              </a:extLst>
            </p:cNvPr>
            <p:cNvSpPr txBox="1"/>
            <p:nvPr/>
          </p:nvSpPr>
          <p:spPr>
            <a:xfrm>
              <a:off x="3286116" y="4824723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د</a:t>
              </a:r>
              <a:r>
                <a:rPr lang="ar-SA" sz="3600" b="1" spc="-100" baseline="30000" dirty="0"/>
                <a:t>٣</a:t>
              </a:r>
            </a:p>
          </p:txBody>
        </p:sp>
        <p:cxnSp>
          <p:nvCxnSpPr>
            <p:cNvPr id="90" name="رابط مستقيم 95">
              <a:extLst>
                <a:ext uri="{FF2B5EF4-FFF2-40B4-BE49-F238E27FC236}">
                  <a16:creationId xmlns:a16="http://schemas.microsoft.com/office/drawing/2014/main" id="{CFCC9DDF-BC2D-0945-B896-C495980042D5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5888A6AB-3339-5B4C-B31B-CCB60E6CE0E4}"/>
              </a:ext>
            </a:extLst>
          </p:cNvPr>
          <p:cNvGrpSpPr/>
          <p:nvPr/>
        </p:nvGrpSpPr>
        <p:grpSpPr>
          <a:xfrm>
            <a:off x="5962399" y="2386030"/>
            <a:ext cx="807815" cy="1130145"/>
            <a:chOff x="3096709" y="2643182"/>
            <a:chExt cx="807815" cy="1130145"/>
          </a:xfrm>
        </p:grpSpPr>
        <p:sp>
          <p:nvSpPr>
            <p:cNvPr id="92" name="قوس 91">
              <a:extLst>
                <a:ext uri="{FF2B5EF4-FFF2-40B4-BE49-F238E27FC236}">
                  <a16:creationId xmlns:a16="http://schemas.microsoft.com/office/drawing/2014/main" id="{D1ACBA7F-CB89-7941-BB52-31BF32ECBBD8}"/>
                </a:ext>
              </a:extLst>
            </p:cNvPr>
            <p:cNvSpPr/>
            <p:nvPr/>
          </p:nvSpPr>
          <p:spPr>
            <a:xfrm rot="158712">
              <a:off x="3556284" y="2702100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3" name="قوس 92">
              <a:extLst>
                <a:ext uri="{FF2B5EF4-FFF2-40B4-BE49-F238E27FC236}">
                  <a16:creationId xmlns:a16="http://schemas.microsoft.com/office/drawing/2014/main" id="{AF641657-35A1-E74F-B8F8-FB6973C07309}"/>
                </a:ext>
              </a:extLst>
            </p:cNvPr>
            <p:cNvSpPr/>
            <p:nvPr/>
          </p:nvSpPr>
          <p:spPr>
            <a:xfrm rot="10961143">
              <a:off x="3096709" y="2643182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CB512A8D-E669-144B-A44A-55AE244B6D09}"/>
              </a:ext>
            </a:extLst>
          </p:cNvPr>
          <p:cNvSpPr txBox="1"/>
          <p:nvPr/>
        </p:nvSpPr>
        <p:spPr>
          <a:xfrm>
            <a:off x="7652002" y="269882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95" name="مجموعة 60">
            <a:extLst>
              <a:ext uri="{FF2B5EF4-FFF2-40B4-BE49-F238E27FC236}">
                <a16:creationId xmlns:a16="http://schemas.microsoft.com/office/drawing/2014/main" id="{D2EBBC1A-80AA-EA4B-9974-A85E8CC59EF0}"/>
              </a:ext>
            </a:extLst>
          </p:cNvPr>
          <p:cNvGrpSpPr/>
          <p:nvPr/>
        </p:nvGrpSpPr>
        <p:grpSpPr>
          <a:xfrm>
            <a:off x="5051442" y="2401278"/>
            <a:ext cx="714380" cy="1084841"/>
            <a:chOff x="3286116" y="4214818"/>
            <a:chExt cx="714380" cy="1084841"/>
          </a:xfrm>
        </p:grpSpPr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42490726-74C3-EE4F-9CF5-C05C348C0D25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ب</a:t>
              </a:r>
              <a:r>
                <a:rPr lang="ar-SA" sz="3200" b="1" spc="-200" baseline="30000" dirty="0"/>
                <a:t>٣</a:t>
              </a:r>
            </a:p>
          </p:txBody>
        </p: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2A8208C2-0FBD-7B40-9181-0B1C2521AB35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ب</a:t>
              </a:r>
              <a:r>
                <a:rPr lang="ar-SA" sz="3200" b="1" spc="-200" baseline="30000" dirty="0"/>
                <a:t>٥</a:t>
              </a:r>
              <a:endParaRPr lang="ar-SA" sz="2400" b="1" dirty="0"/>
            </a:p>
          </p:txBody>
        </p:sp>
        <p:cxnSp>
          <p:nvCxnSpPr>
            <p:cNvPr id="98" name="رابط مستقيم 103">
              <a:extLst>
                <a:ext uri="{FF2B5EF4-FFF2-40B4-BE49-F238E27FC236}">
                  <a16:creationId xmlns:a16="http://schemas.microsoft.com/office/drawing/2014/main" id="{361B0BA8-CA03-854D-BCF9-F41BB8BF8574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مجموعة 64">
            <a:extLst>
              <a:ext uri="{FF2B5EF4-FFF2-40B4-BE49-F238E27FC236}">
                <a16:creationId xmlns:a16="http://schemas.microsoft.com/office/drawing/2014/main" id="{66DD8747-69FD-1946-9D60-6828F966B207}"/>
              </a:ext>
            </a:extLst>
          </p:cNvPr>
          <p:cNvGrpSpPr/>
          <p:nvPr/>
        </p:nvGrpSpPr>
        <p:grpSpPr>
          <a:xfrm>
            <a:off x="5051442" y="2401278"/>
            <a:ext cx="691098" cy="1130145"/>
            <a:chOff x="2167975" y="4366952"/>
            <a:chExt cx="833974" cy="1130145"/>
          </a:xfrm>
        </p:grpSpPr>
        <p:sp>
          <p:nvSpPr>
            <p:cNvPr id="100" name="قوس 99">
              <a:extLst>
                <a:ext uri="{FF2B5EF4-FFF2-40B4-BE49-F238E27FC236}">
                  <a16:creationId xmlns:a16="http://schemas.microsoft.com/office/drawing/2014/main" id="{48E352B0-55CF-8B4F-9749-CDDA3E999039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1" name="قوس 100">
              <a:extLst>
                <a:ext uri="{FF2B5EF4-FFF2-40B4-BE49-F238E27FC236}">
                  <a16:creationId xmlns:a16="http://schemas.microsoft.com/office/drawing/2014/main" id="{A199F842-F24E-7047-AFFF-41C6D7BDB0AA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2" name="مجموعة 79">
            <a:extLst>
              <a:ext uri="{FF2B5EF4-FFF2-40B4-BE49-F238E27FC236}">
                <a16:creationId xmlns:a16="http://schemas.microsoft.com/office/drawing/2014/main" id="{65D168D2-0B4B-3743-A243-280B3862185F}"/>
              </a:ext>
            </a:extLst>
          </p:cNvPr>
          <p:cNvGrpSpPr/>
          <p:nvPr/>
        </p:nvGrpSpPr>
        <p:grpSpPr>
          <a:xfrm>
            <a:off x="3937226" y="2386030"/>
            <a:ext cx="1014200" cy="1071570"/>
            <a:chOff x="3155329" y="4214818"/>
            <a:chExt cx="845167" cy="1071570"/>
          </a:xfrm>
        </p:grpSpPr>
        <p:sp>
          <p:nvSpPr>
            <p:cNvPr id="103" name="مربع نص 102">
              <a:extLst>
                <a:ext uri="{FF2B5EF4-FFF2-40B4-BE49-F238E27FC236}">
                  <a16:creationId xmlns:a16="http://schemas.microsoft.com/office/drawing/2014/main" id="{277E7BB5-DC3A-7D43-A8D9-DA62959A42D2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 err="1"/>
                <a:t>ج</a:t>
              </a:r>
              <a:r>
                <a:rPr lang="ar-SA" sz="2400" b="1" dirty="0"/>
                <a:t>ـ</a:t>
              </a:r>
              <a:r>
                <a:rPr lang="ar-SA" sz="3200" b="1" spc="-200" baseline="30000" dirty="0"/>
                <a:t>ــ  </a:t>
              </a:r>
              <a:r>
                <a:rPr lang="ar-SA" sz="3400" b="1" spc="-200" baseline="30000" dirty="0"/>
                <a:t>٤</a:t>
              </a:r>
            </a:p>
          </p:txBody>
        </p:sp>
        <p:sp>
          <p:nvSpPr>
            <p:cNvPr id="104" name="مربع نص 103">
              <a:extLst>
                <a:ext uri="{FF2B5EF4-FFF2-40B4-BE49-F238E27FC236}">
                  <a16:creationId xmlns:a16="http://schemas.microsoft.com/office/drawing/2014/main" id="{70FC2D23-A36C-5349-A7C0-D25963C2E77E}"/>
                </a:ext>
              </a:extLst>
            </p:cNvPr>
            <p:cNvSpPr txBox="1"/>
            <p:nvPr/>
          </p:nvSpPr>
          <p:spPr>
            <a:xfrm>
              <a:off x="3155329" y="4824723"/>
              <a:ext cx="7856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err="1"/>
                <a:t>ج</a:t>
              </a:r>
              <a:r>
                <a:rPr lang="ar-SA" sz="2400" b="1" dirty="0"/>
                <a:t>ـ</a:t>
              </a:r>
              <a:r>
                <a:rPr lang="ar-SA" sz="3600" b="1" spc="-100" baseline="30000" dirty="0"/>
                <a:t>ــ ٢</a:t>
              </a:r>
            </a:p>
          </p:txBody>
        </p:sp>
        <p:cxnSp>
          <p:nvCxnSpPr>
            <p:cNvPr id="105" name="رابط مستقيم 110">
              <a:extLst>
                <a:ext uri="{FF2B5EF4-FFF2-40B4-BE49-F238E27FC236}">
                  <a16:creationId xmlns:a16="http://schemas.microsoft.com/office/drawing/2014/main" id="{D149CDC7-E42A-1246-B804-32511DD82B1B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90B698C5-7B93-DB46-9C56-3E4F80446D72}"/>
              </a:ext>
            </a:extLst>
          </p:cNvPr>
          <p:cNvGrpSpPr/>
          <p:nvPr/>
        </p:nvGrpSpPr>
        <p:grpSpPr>
          <a:xfrm>
            <a:off x="4105011" y="2386030"/>
            <a:ext cx="751697" cy="1130145"/>
            <a:chOff x="1310759" y="2643182"/>
            <a:chExt cx="751697" cy="1130145"/>
          </a:xfrm>
        </p:grpSpPr>
        <p:sp>
          <p:nvSpPr>
            <p:cNvPr id="107" name="قوس 106">
              <a:extLst>
                <a:ext uri="{FF2B5EF4-FFF2-40B4-BE49-F238E27FC236}">
                  <a16:creationId xmlns:a16="http://schemas.microsoft.com/office/drawing/2014/main" id="{40D377DA-57EC-1F41-A08F-6647E8DB9F7C}"/>
                </a:ext>
              </a:extLst>
            </p:cNvPr>
            <p:cNvSpPr/>
            <p:nvPr/>
          </p:nvSpPr>
          <p:spPr>
            <a:xfrm rot="158712">
              <a:off x="1714216" y="2702100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8" name="قوس 107">
              <a:extLst>
                <a:ext uri="{FF2B5EF4-FFF2-40B4-BE49-F238E27FC236}">
                  <a16:creationId xmlns:a16="http://schemas.microsoft.com/office/drawing/2014/main" id="{F810B7A4-3901-504A-B06A-CF8A20B8E55F}"/>
                </a:ext>
              </a:extLst>
            </p:cNvPr>
            <p:cNvSpPr/>
            <p:nvPr/>
          </p:nvSpPr>
          <p:spPr>
            <a:xfrm rot="10961143">
              <a:off x="1310759" y="2643182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8E078B66-9654-A949-B73D-CE9EDD9F2CA0}"/>
              </a:ext>
            </a:extLst>
          </p:cNvPr>
          <p:cNvSpPr txBox="1"/>
          <p:nvPr/>
        </p:nvSpPr>
        <p:spPr>
          <a:xfrm>
            <a:off x="7294812" y="408647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٨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EA1CEDBF-9D50-8242-9F1A-5EEB3D74A596}"/>
              </a:ext>
            </a:extLst>
          </p:cNvPr>
          <p:cNvSpPr txBox="1"/>
          <p:nvPr/>
        </p:nvSpPr>
        <p:spPr>
          <a:xfrm>
            <a:off x="6008928" y="4077388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د</a:t>
            </a:r>
            <a:r>
              <a:rPr lang="ar-SA" sz="3600" b="1" spc="-200" baseline="30000" dirty="0"/>
              <a:t>ــ ٨ ــ ٣</a:t>
            </a:r>
            <a:r>
              <a:rPr lang="ar-SA" sz="2800" b="1" dirty="0"/>
              <a:t>)</a:t>
            </a: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6D9DA3A8-965E-0344-9414-50306808AF14}"/>
              </a:ext>
            </a:extLst>
          </p:cNvPr>
          <p:cNvSpPr txBox="1"/>
          <p:nvPr/>
        </p:nvSpPr>
        <p:spPr>
          <a:xfrm>
            <a:off x="4737330" y="4077388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ب</a:t>
            </a:r>
            <a:r>
              <a:rPr lang="ar-SA" sz="3600" b="1" spc="-200" baseline="30000" dirty="0"/>
              <a:t>٣ ــ ٥</a:t>
            </a:r>
            <a:r>
              <a:rPr lang="ar-SA" sz="2800" b="1" dirty="0"/>
              <a:t>)</a:t>
            </a: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69F32698-D25F-9645-BE77-136B9E9F6193}"/>
              </a:ext>
            </a:extLst>
          </p:cNvPr>
          <p:cNvSpPr txBox="1"/>
          <p:nvPr/>
        </p:nvSpPr>
        <p:spPr>
          <a:xfrm>
            <a:off x="7652002" y="521249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EDBB4F15-B298-C044-A9C0-C9F6BB82EF61}"/>
              </a:ext>
            </a:extLst>
          </p:cNvPr>
          <p:cNvSpPr txBox="1"/>
          <p:nvPr/>
        </p:nvSpPr>
        <p:spPr>
          <a:xfrm>
            <a:off x="3437160" y="4077388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 err="1"/>
              <a:t>ج</a:t>
            </a:r>
            <a:r>
              <a:rPr lang="ar-SA" sz="2400" b="1" dirty="0"/>
              <a:t>ـ</a:t>
            </a:r>
            <a:r>
              <a:rPr lang="ar-SA" sz="3600" b="1" spc="-200" baseline="30000" dirty="0"/>
              <a:t>ــ ٤ +٢</a:t>
            </a:r>
            <a:r>
              <a:rPr lang="ar-SA" sz="2800" b="1" dirty="0"/>
              <a:t>)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01953372-8246-BA44-984D-9D3EC08957BB}"/>
              </a:ext>
            </a:extLst>
          </p:cNvPr>
          <p:cNvSpPr txBox="1"/>
          <p:nvPr/>
        </p:nvSpPr>
        <p:spPr>
          <a:xfrm>
            <a:off x="4937358" y="5215414"/>
            <a:ext cx="28153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٨  د </a:t>
            </a:r>
            <a:r>
              <a:rPr lang="ar-SA" sz="3600" b="1" spc="-100" baseline="42000" dirty="0"/>
              <a:t>ــ ١١</a:t>
            </a:r>
            <a:r>
              <a:rPr lang="ar-SA" sz="2800" b="1" baseline="42000" dirty="0"/>
              <a:t> </a:t>
            </a:r>
            <a:r>
              <a:rPr lang="ar-SA" sz="2800" b="1" dirty="0"/>
              <a:t>ب</a:t>
            </a:r>
            <a:r>
              <a:rPr lang="ar-SA" sz="3600" b="1" spc="-100" baseline="42000" dirty="0"/>
              <a:t>ــ ٢</a:t>
            </a:r>
            <a:r>
              <a:rPr lang="ar-SA" sz="2800" b="1" dirty="0"/>
              <a:t> </a:t>
            </a:r>
            <a:r>
              <a:rPr lang="ar-SA" sz="2800" b="1" dirty="0" err="1"/>
              <a:t>ج</a:t>
            </a:r>
            <a:r>
              <a:rPr lang="ar-SA" sz="2800" b="1" dirty="0"/>
              <a:t>ـ</a:t>
            </a:r>
            <a:r>
              <a:rPr lang="ar-SA" sz="3600" b="1" spc="-100" baseline="42000" dirty="0"/>
              <a:t>ــ ٢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29267DDC-C12D-2140-9753-22A51A76E4AC}"/>
              </a:ext>
            </a:extLst>
          </p:cNvPr>
          <p:cNvSpPr txBox="1"/>
          <p:nvPr/>
        </p:nvSpPr>
        <p:spPr>
          <a:xfrm>
            <a:off x="4651606" y="521541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116" name="مجموعة 22">
            <a:extLst>
              <a:ext uri="{FF2B5EF4-FFF2-40B4-BE49-F238E27FC236}">
                <a16:creationId xmlns:a16="http://schemas.microsoft.com/office/drawing/2014/main" id="{D798835A-9090-3D43-A193-34BBC32088C5}"/>
              </a:ext>
            </a:extLst>
          </p:cNvPr>
          <p:cNvGrpSpPr/>
          <p:nvPr/>
        </p:nvGrpSpPr>
        <p:grpSpPr>
          <a:xfrm>
            <a:off x="3008532" y="5029236"/>
            <a:ext cx="1671210" cy="1000132"/>
            <a:chOff x="-202602" y="4501775"/>
            <a:chExt cx="2345727" cy="1000132"/>
          </a:xfrm>
        </p:grpSpPr>
        <p:sp>
          <p:nvSpPr>
            <p:cNvPr id="117" name="مربع نص 9">
              <a:extLst>
                <a:ext uri="{FF2B5EF4-FFF2-40B4-BE49-F238E27FC236}">
                  <a16:creationId xmlns:a16="http://schemas.microsoft.com/office/drawing/2014/main" id="{243E6B9C-68F3-5145-BF84-E61C2808F328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٨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785FEC61-4EE4-B741-A5F9-D1A653D64854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د</a:t>
              </a:r>
              <a:r>
                <a:rPr lang="ar-SA" sz="3600" b="1" spc="-100" baseline="30000" dirty="0"/>
                <a:t>١١</a:t>
              </a:r>
              <a:r>
                <a:rPr lang="ar-SA" sz="2400" b="1" dirty="0"/>
                <a:t> ب</a:t>
              </a:r>
              <a:r>
                <a:rPr lang="ar-SA" sz="3600" b="1" spc="-100" baseline="30000" dirty="0"/>
                <a:t>٢</a:t>
              </a:r>
              <a:r>
                <a:rPr lang="ar-SA" sz="2400" b="1" dirty="0"/>
                <a:t> جـ</a:t>
              </a:r>
              <a:r>
                <a:rPr lang="ar-SA" sz="3600" b="1" spc="-100" baseline="30000" dirty="0"/>
                <a:t>٢</a:t>
              </a:r>
              <a:r>
                <a:rPr lang="ar-SA" sz="2400" b="1" dirty="0"/>
                <a:t> 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119" name="رابط مستقيم 135">
              <a:extLst>
                <a:ext uri="{FF2B5EF4-FFF2-40B4-BE49-F238E27FC236}">
                  <a16:creationId xmlns:a16="http://schemas.microsoft.com/office/drawing/2014/main" id="{D6EB717A-F771-4B41-BF48-6AE70B40CA30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0E87A04-A5DC-AA98-2786-2C7AAC87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654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/>
      <p:bldP spid="71" grpId="0" animBg="1"/>
      <p:bldP spid="94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0F002AF9-3A45-0845-978B-ADB439A6FAE5}"/>
              </a:ext>
            </a:extLst>
          </p:cNvPr>
          <p:cNvSpPr/>
          <p:nvPr/>
        </p:nvSpPr>
        <p:spPr>
          <a:xfrm>
            <a:off x="3006438" y="910977"/>
            <a:ext cx="6715172" cy="3847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كل عبارة مما يأتي . مفترضا أن المقام لا يساوي صفرا :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A8005792-3493-4347-983D-EF1E8C83895B}"/>
              </a:ext>
            </a:extLst>
          </p:cNvPr>
          <p:cNvSpPr/>
          <p:nvPr/>
        </p:nvSpPr>
        <p:spPr>
          <a:xfrm>
            <a:off x="2670350" y="2555254"/>
            <a:ext cx="7715304" cy="38201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8C4F3A8-BAE1-6A42-89DD-6D87DC04E049}"/>
              </a:ext>
            </a:extLst>
          </p:cNvPr>
          <p:cNvSpPr txBox="1"/>
          <p:nvPr/>
        </p:nvSpPr>
        <p:spPr>
          <a:xfrm>
            <a:off x="7885324" y="442343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18" name="مستطيل مستدير الزوايا 17">
            <a:extLst>
              <a:ext uri="{FF2B5EF4-FFF2-40B4-BE49-F238E27FC236}">
                <a16:creationId xmlns:a16="http://schemas.microsoft.com/office/drawing/2014/main" id="{AC1E8A89-77CA-9646-8BF2-E01157ADE9E6}"/>
              </a:ext>
            </a:extLst>
          </p:cNvPr>
          <p:cNvSpPr/>
          <p:nvPr/>
        </p:nvSpPr>
        <p:spPr>
          <a:xfrm>
            <a:off x="5198816" y="1374750"/>
            <a:ext cx="2571768" cy="100013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9" name="مجموعة 22">
            <a:extLst>
              <a:ext uri="{FF2B5EF4-FFF2-40B4-BE49-F238E27FC236}">
                <a16:creationId xmlns:a16="http://schemas.microsoft.com/office/drawing/2014/main" id="{21EB987D-D663-D64E-9E4D-4C975EC65199}"/>
              </a:ext>
            </a:extLst>
          </p:cNvPr>
          <p:cNvGrpSpPr/>
          <p:nvPr/>
        </p:nvGrpSpPr>
        <p:grpSpPr>
          <a:xfrm>
            <a:off x="5242118" y="1446188"/>
            <a:ext cx="2457028" cy="1000132"/>
            <a:chOff x="-202602" y="4501775"/>
            <a:chExt cx="2345727" cy="1000132"/>
          </a:xfrm>
        </p:grpSpPr>
        <p:sp>
          <p:nvSpPr>
            <p:cNvPr id="20" name="مربع نص 9">
              <a:extLst>
                <a:ext uri="{FF2B5EF4-FFF2-40B4-BE49-F238E27FC236}">
                  <a16:creationId xmlns:a16="http://schemas.microsoft.com/office/drawing/2014/main" id="{D19CDB68-0385-D041-B438-F9FD30EBC5C0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 ٥ </a:t>
              </a:r>
              <a:r>
                <a:rPr lang="ar-SA" sz="2400" b="1" dirty="0" err="1"/>
                <a:t>ج</a:t>
              </a:r>
              <a:r>
                <a:rPr lang="ar-SA" sz="2400" b="1" dirty="0"/>
                <a:t>ـ</a:t>
              </a:r>
              <a:r>
                <a:rPr lang="ar-SA" sz="3600" b="1" spc="-100" baseline="30000" dirty="0"/>
                <a:t>ــ ٣</a:t>
              </a:r>
              <a:r>
                <a:rPr lang="ar-SA" sz="2400" b="1" dirty="0"/>
                <a:t> ك</a:t>
              </a:r>
              <a:r>
                <a:rPr lang="ar-SA" sz="3600" b="1" spc="-100" baseline="30000" dirty="0"/>
                <a:t>٢</a:t>
              </a:r>
              <a:r>
                <a:rPr lang="ar-SA" sz="2400" b="1" dirty="0"/>
                <a:t> </a:t>
              </a:r>
              <a:r>
                <a:rPr lang="ar-SA" sz="2400" b="1" dirty="0" err="1"/>
                <a:t>م</a:t>
              </a:r>
              <a:r>
                <a:rPr lang="ar-SA" sz="3600" b="1" spc="-100" baseline="30000" dirty="0"/>
                <a:t>ــ ٦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7355B2C0-2AE5-6A46-8BC0-D6141FE24EBE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٢٥ ك</a:t>
              </a:r>
              <a:r>
                <a:rPr lang="ar-SA" sz="3600" b="1" spc="-100" baseline="30000" dirty="0"/>
                <a:t>ــ ٤</a:t>
              </a:r>
              <a:r>
                <a:rPr lang="ar-SA" sz="2400" b="1" dirty="0"/>
                <a:t> </a:t>
              </a:r>
              <a:r>
                <a:rPr lang="ar-SA" sz="2400" b="1" dirty="0" err="1"/>
                <a:t>م</a:t>
              </a:r>
              <a:r>
                <a:rPr lang="ar-SA" sz="3600" b="1" spc="-100" baseline="30000" dirty="0"/>
                <a:t>ــ ٢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رابط مستقيم 38">
              <a:extLst>
                <a:ext uri="{FF2B5EF4-FFF2-40B4-BE49-F238E27FC236}">
                  <a16:creationId xmlns:a16="http://schemas.microsoft.com/office/drawing/2014/main" id="{39BE1CBA-B689-084B-98E9-110D57C78381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مجموعة 60">
            <a:extLst>
              <a:ext uri="{FF2B5EF4-FFF2-40B4-BE49-F238E27FC236}">
                <a16:creationId xmlns:a16="http://schemas.microsoft.com/office/drawing/2014/main" id="{C637F0DF-67C6-554C-B970-C393A980AA89}"/>
              </a:ext>
            </a:extLst>
          </p:cNvPr>
          <p:cNvGrpSpPr/>
          <p:nvPr/>
        </p:nvGrpSpPr>
        <p:grpSpPr>
          <a:xfrm>
            <a:off x="7199520" y="2747320"/>
            <a:ext cx="714380" cy="961731"/>
            <a:chOff x="3286116" y="4214818"/>
            <a:chExt cx="714380" cy="961731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73264CEF-2D46-304D-B4A0-9C690C29EA5A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٥</a:t>
              </a:r>
              <a:endParaRPr lang="ar-SA" sz="3200" b="1" spc="-200" baseline="30000" dirty="0"/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E16093F4-F8AC-A245-8D7E-EB048265E0CD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٢٥</a:t>
              </a:r>
            </a:p>
          </p:txBody>
        </p:sp>
        <p:cxnSp>
          <p:nvCxnSpPr>
            <p:cNvPr id="26" name="رابط مستقيم 46">
              <a:extLst>
                <a:ext uri="{FF2B5EF4-FFF2-40B4-BE49-F238E27FC236}">
                  <a16:creationId xmlns:a16="http://schemas.microsoft.com/office/drawing/2014/main" id="{8CCFFF63-2409-F44D-A702-7A78B955ACBA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مجموعة 64">
            <a:extLst>
              <a:ext uri="{FF2B5EF4-FFF2-40B4-BE49-F238E27FC236}">
                <a16:creationId xmlns:a16="http://schemas.microsoft.com/office/drawing/2014/main" id="{7EEFC26F-A931-4B4E-81E0-14BE3EFFF655}"/>
              </a:ext>
            </a:extLst>
          </p:cNvPr>
          <p:cNvGrpSpPr/>
          <p:nvPr/>
        </p:nvGrpSpPr>
        <p:grpSpPr>
          <a:xfrm>
            <a:off x="7199520" y="2747320"/>
            <a:ext cx="691098" cy="1130145"/>
            <a:chOff x="2167975" y="4366952"/>
            <a:chExt cx="833974" cy="1130145"/>
          </a:xfrm>
        </p:grpSpPr>
        <p:sp>
          <p:nvSpPr>
            <p:cNvPr id="28" name="قوس 27">
              <a:extLst>
                <a:ext uri="{FF2B5EF4-FFF2-40B4-BE49-F238E27FC236}">
                  <a16:creationId xmlns:a16="http://schemas.microsoft.com/office/drawing/2014/main" id="{875B7ECE-2C35-FA44-AA78-152A003F4BA7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قوس 28">
              <a:extLst>
                <a:ext uri="{FF2B5EF4-FFF2-40B4-BE49-F238E27FC236}">
                  <a16:creationId xmlns:a16="http://schemas.microsoft.com/office/drawing/2014/main" id="{589DC4A0-51FB-BB44-AA43-6512C478F2A7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0929BA9A-6454-4143-9944-B3C34DBB1934}"/>
              </a:ext>
            </a:extLst>
          </p:cNvPr>
          <p:cNvGrpSpPr/>
          <p:nvPr/>
        </p:nvGrpSpPr>
        <p:grpSpPr>
          <a:xfrm>
            <a:off x="6195721" y="2732072"/>
            <a:ext cx="807815" cy="1130145"/>
            <a:chOff x="3096709" y="2643182"/>
            <a:chExt cx="807815" cy="1130145"/>
          </a:xfrm>
        </p:grpSpPr>
        <p:sp>
          <p:nvSpPr>
            <p:cNvPr id="31" name="قوس 30">
              <a:extLst>
                <a:ext uri="{FF2B5EF4-FFF2-40B4-BE49-F238E27FC236}">
                  <a16:creationId xmlns:a16="http://schemas.microsoft.com/office/drawing/2014/main" id="{C3E40291-58A2-554C-ADA3-E9ACBF59CF4C}"/>
                </a:ext>
              </a:extLst>
            </p:cNvPr>
            <p:cNvSpPr/>
            <p:nvPr/>
          </p:nvSpPr>
          <p:spPr>
            <a:xfrm rot="158712">
              <a:off x="3556284" y="2702100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قوس 31">
              <a:extLst>
                <a:ext uri="{FF2B5EF4-FFF2-40B4-BE49-F238E27FC236}">
                  <a16:creationId xmlns:a16="http://schemas.microsoft.com/office/drawing/2014/main" id="{4662BC5D-D8C0-F14F-A1A3-44758B4160EA}"/>
                </a:ext>
              </a:extLst>
            </p:cNvPr>
            <p:cNvSpPr/>
            <p:nvPr/>
          </p:nvSpPr>
          <p:spPr>
            <a:xfrm rot="10961143">
              <a:off x="3096709" y="2643182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A626ECA-FAF0-D64F-8748-454D4987E0DE}"/>
              </a:ext>
            </a:extLst>
          </p:cNvPr>
          <p:cNvSpPr txBox="1"/>
          <p:nvPr/>
        </p:nvSpPr>
        <p:spPr>
          <a:xfrm>
            <a:off x="7885324" y="304486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34" name="مجموعة 60">
            <a:extLst>
              <a:ext uri="{FF2B5EF4-FFF2-40B4-BE49-F238E27FC236}">
                <a16:creationId xmlns:a16="http://schemas.microsoft.com/office/drawing/2014/main" id="{D1B9B2DB-A6C0-E346-8F11-69FEEE6C6347}"/>
              </a:ext>
            </a:extLst>
          </p:cNvPr>
          <p:cNvGrpSpPr/>
          <p:nvPr/>
        </p:nvGrpSpPr>
        <p:grpSpPr>
          <a:xfrm>
            <a:off x="5284764" y="2747320"/>
            <a:ext cx="714380" cy="1056322"/>
            <a:chOff x="3286116" y="4214818"/>
            <a:chExt cx="714380" cy="1056322"/>
          </a:xfrm>
        </p:grpSpPr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1ED27C8-2FBF-B54F-A18E-B6C8E8D00563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ك</a:t>
              </a:r>
              <a:r>
                <a:rPr lang="ar-SA" sz="3200" b="1" spc="-200" baseline="30000" dirty="0"/>
                <a:t>٢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90643839-21EE-D44E-BB8D-F16BF923A545}"/>
                </a:ext>
              </a:extLst>
            </p:cNvPr>
            <p:cNvSpPr txBox="1"/>
            <p:nvPr/>
          </p:nvSpPr>
          <p:spPr>
            <a:xfrm>
              <a:off x="3286116" y="4809475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ك</a:t>
              </a:r>
              <a:r>
                <a:rPr lang="ar-SA" sz="3200" b="1" spc="-200" baseline="40000" dirty="0"/>
                <a:t>ــ ٤</a:t>
              </a:r>
              <a:endParaRPr lang="ar-SA" sz="2400" b="1" baseline="40000" dirty="0"/>
            </a:p>
          </p:txBody>
        </p:sp>
        <p:cxnSp>
          <p:nvCxnSpPr>
            <p:cNvPr id="37" name="رابط مستقيم 69">
              <a:extLst>
                <a:ext uri="{FF2B5EF4-FFF2-40B4-BE49-F238E27FC236}">
                  <a16:creationId xmlns:a16="http://schemas.microsoft.com/office/drawing/2014/main" id="{B9ECF2FD-84E3-1E4E-BEEA-C5C6012BBBF2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مجموعة 64">
            <a:extLst>
              <a:ext uri="{FF2B5EF4-FFF2-40B4-BE49-F238E27FC236}">
                <a16:creationId xmlns:a16="http://schemas.microsoft.com/office/drawing/2014/main" id="{78828C6A-AB9A-394A-95BB-6981B90A603C}"/>
              </a:ext>
            </a:extLst>
          </p:cNvPr>
          <p:cNvGrpSpPr/>
          <p:nvPr/>
        </p:nvGrpSpPr>
        <p:grpSpPr>
          <a:xfrm>
            <a:off x="5284764" y="2747320"/>
            <a:ext cx="691098" cy="1130145"/>
            <a:chOff x="2167975" y="4366952"/>
            <a:chExt cx="833974" cy="1130145"/>
          </a:xfrm>
        </p:grpSpPr>
        <p:sp>
          <p:nvSpPr>
            <p:cNvPr id="39" name="قوس 38">
              <a:extLst>
                <a:ext uri="{FF2B5EF4-FFF2-40B4-BE49-F238E27FC236}">
                  <a16:creationId xmlns:a16="http://schemas.microsoft.com/office/drawing/2014/main" id="{1AE21FB6-011A-374B-8E1A-1975D5A1DCDD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0" name="قوس 39">
              <a:extLst>
                <a:ext uri="{FF2B5EF4-FFF2-40B4-BE49-F238E27FC236}">
                  <a16:creationId xmlns:a16="http://schemas.microsoft.com/office/drawing/2014/main" id="{E1C3B43C-9EA9-FE45-9C59-23BDCF386F5D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1" name="مجموعة 79">
            <a:extLst>
              <a:ext uri="{FF2B5EF4-FFF2-40B4-BE49-F238E27FC236}">
                <a16:creationId xmlns:a16="http://schemas.microsoft.com/office/drawing/2014/main" id="{50952E33-3C15-294F-9400-A01A22C90CA2}"/>
              </a:ext>
            </a:extLst>
          </p:cNvPr>
          <p:cNvGrpSpPr/>
          <p:nvPr/>
        </p:nvGrpSpPr>
        <p:grpSpPr>
          <a:xfrm>
            <a:off x="4170548" y="2732072"/>
            <a:ext cx="1014200" cy="1033169"/>
            <a:chOff x="3155329" y="4214818"/>
            <a:chExt cx="845167" cy="1033169"/>
          </a:xfrm>
        </p:grpSpPr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470DB599-FDAF-5540-B006-B874CD70B678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 err="1"/>
                <a:t>م</a:t>
              </a:r>
              <a:r>
                <a:rPr lang="ar-SA" sz="3200" b="1" spc="-200" baseline="30000" dirty="0"/>
                <a:t>ــ </a:t>
              </a:r>
              <a:r>
                <a:rPr lang="ar-SA" sz="3200" b="1" spc="-200" dirty="0"/>
                <a:t> </a:t>
              </a:r>
              <a:r>
                <a:rPr lang="ar-SA" sz="3400" b="1" spc="-200" baseline="30000" dirty="0"/>
                <a:t>٦</a:t>
              </a: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22306BCC-05A1-2F46-9D6A-5CCE43144591}"/>
                </a:ext>
              </a:extLst>
            </p:cNvPr>
            <p:cNvSpPr txBox="1"/>
            <p:nvPr/>
          </p:nvSpPr>
          <p:spPr>
            <a:xfrm>
              <a:off x="3155329" y="4786322"/>
              <a:ext cx="7856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err="1"/>
                <a:t>م</a:t>
              </a:r>
              <a:r>
                <a:rPr lang="ar-SA" sz="3600" b="1" spc="-100" baseline="30000" dirty="0"/>
                <a:t>ــ </a:t>
              </a:r>
              <a:r>
                <a:rPr lang="ar-SA" sz="3200" b="1" spc="-100" baseline="30000" dirty="0"/>
                <a:t>٢</a:t>
              </a:r>
            </a:p>
          </p:txBody>
        </p:sp>
        <p:cxnSp>
          <p:nvCxnSpPr>
            <p:cNvPr id="44" name="رابط مستقيم 80">
              <a:extLst>
                <a:ext uri="{FF2B5EF4-FFF2-40B4-BE49-F238E27FC236}">
                  <a16:creationId xmlns:a16="http://schemas.microsoft.com/office/drawing/2014/main" id="{48388800-17CE-164E-B2F2-D78E257924C2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5C8320B5-84E5-D14E-BB54-D2FBE9F9F3D4}"/>
              </a:ext>
            </a:extLst>
          </p:cNvPr>
          <p:cNvGrpSpPr/>
          <p:nvPr/>
        </p:nvGrpSpPr>
        <p:grpSpPr>
          <a:xfrm>
            <a:off x="4338333" y="2732072"/>
            <a:ext cx="751697" cy="1130145"/>
            <a:chOff x="1310759" y="2643182"/>
            <a:chExt cx="751697" cy="1130145"/>
          </a:xfrm>
        </p:grpSpPr>
        <p:sp>
          <p:nvSpPr>
            <p:cNvPr id="46" name="قوس 45">
              <a:extLst>
                <a:ext uri="{FF2B5EF4-FFF2-40B4-BE49-F238E27FC236}">
                  <a16:creationId xmlns:a16="http://schemas.microsoft.com/office/drawing/2014/main" id="{33B8982B-D1E3-3940-9E45-EBC156E9965D}"/>
                </a:ext>
              </a:extLst>
            </p:cNvPr>
            <p:cNvSpPr/>
            <p:nvPr/>
          </p:nvSpPr>
          <p:spPr>
            <a:xfrm rot="158712">
              <a:off x="1714216" y="2702100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7" name="قوس 46">
              <a:extLst>
                <a:ext uri="{FF2B5EF4-FFF2-40B4-BE49-F238E27FC236}">
                  <a16:creationId xmlns:a16="http://schemas.microsoft.com/office/drawing/2014/main" id="{1D3AF5D2-98FC-7A42-A14E-30B7414C696D}"/>
                </a:ext>
              </a:extLst>
            </p:cNvPr>
            <p:cNvSpPr/>
            <p:nvPr/>
          </p:nvSpPr>
          <p:spPr>
            <a:xfrm rot="10961143">
              <a:off x="1310759" y="2643182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CE911461-D473-044A-B2E9-AA9EB0EDE8BD}"/>
              </a:ext>
            </a:extLst>
          </p:cNvPr>
          <p:cNvSpPr txBox="1"/>
          <p:nvPr/>
        </p:nvSpPr>
        <p:spPr>
          <a:xfrm>
            <a:off x="5942430" y="4375146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 err="1"/>
              <a:t>ج</a:t>
            </a:r>
            <a:r>
              <a:rPr lang="ar-SA" sz="2400" b="1" dirty="0"/>
              <a:t>ـ</a:t>
            </a:r>
            <a:r>
              <a:rPr lang="ar-SA" sz="3600" b="1" spc="-200" baseline="30000" dirty="0"/>
              <a:t>ــ ٣ </a:t>
            </a:r>
            <a:r>
              <a:rPr lang="ar-SA" sz="2800" b="1" dirty="0"/>
              <a:t>)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2C0D221F-B60A-7745-99B1-C3FCDEDB22A3}"/>
              </a:ext>
            </a:extLst>
          </p:cNvPr>
          <p:cNvSpPr txBox="1"/>
          <p:nvPr/>
        </p:nvSpPr>
        <p:spPr>
          <a:xfrm>
            <a:off x="4870860" y="4375146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ك</a:t>
            </a:r>
            <a:r>
              <a:rPr lang="ar-SA" sz="3600" b="1" spc="-200" baseline="30000" dirty="0"/>
              <a:t>٢ + ٤</a:t>
            </a:r>
            <a:r>
              <a:rPr lang="ar-SA" sz="2800" b="1" dirty="0"/>
              <a:t>)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9D8483CE-5B9E-A146-AE92-DE6233C04553}"/>
              </a:ext>
            </a:extLst>
          </p:cNvPr>
          <p:cNvSpPr txBox="1"/>
          <p:nvPr/>
        </p:nvSpPr>
        <p:spPr>
          <a:xfrm>
            <a:off x="7885324" y="555853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05F04A00-8C0A-8147-B824-9DAE3ECF0491}"/>
              </a:ext>
            </a:extLst>
          </p:cNvPr>
          <p:cNvSpPr txBox="1"/>
          <p:nvPr/>
        </p:nvSpPr>
        <p:spPr>
          <a:xfrm>
            <a:off x="3656414" y="4375146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 err="1"/>
              <a:t>م</a:t>
            </a:r>
            <a:r>
              <a:rPr lang="ar-SA" sz="3600" b="1" spc="-200" baseline="30000" dirty="0"/>
              <a:t>ــ ٦ + ٢</a:t>
            </a:r>
            <a:r>
              <a:rPr lang="ar-SA" sz="2800" b="1" dirty="0"/>
              <a:t>)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090D2D7-DE12-6F4A-A247-C81B09AC8BF5}"/>
              </a:ext>
            </a:extLst>
          </p:cNvPr>
          <p:cNvSpPr txBox="1"/>
          <p:nvPr/>
        </p:nvSpPr>
        <p:spPr>
          <a:xfrm>
            <a:off x="5384994" y="5566438"/>
            <a:ext cx="1958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جـ </a:t>
            </a:r>
            <a:r>
              <a:rPr lang="ar-SA" sz="3600" b="1" spc="-100" baseline="42000" dirty="0"/>
              <a:t>ــ ٣</a:t>
            </a:r>
            <a:r>
              <a:rPr lang="ar-SA" sz="2800" b="1" baseline="42000" dirty="0"/>
              <a:t> </a:t>
            </a:r>
            <a:r>
              <a:rPr lang="ar-SA" sz="2800" b="1" dirty="0"/>
              <a:t>ك</a:t>
            </a:r>
            <a:r>
              <a:rPr lang="ar-SA" sz="3600" b="1" spc="-100" baseline="42000" dirty="0"/>
              <a:t>٦</a:t>
            </a:r>
            <a:r>
              <a:rPr lang="ar-SA" sz="2800" b="1" dirty="0"/>
              <a:t> </a:t>
            </a:r>
            <a:r>
              <a:rPr lang="ar-SA" sz="2800" b="1" dirty="0" err="1"/>
              <a:t>م</a:t>
            </a:r>
            <a:r>
              <a:rPr lang="ar-SA" sz="3600" b="1" spc="-100" baseline="42000" dirty="0"/>
              <a:t>ــ ٤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F12C684-112A-E84B-85BC-DEF7388C253B}"/>
              </a:ext>
            </a:extLst>
          </p:cNvPr>
          <p:cNvSpPr txBox="1"/>
          <p:nvPr/>
        </p:nvSpPr>
        <p:spPr>
          <a:xfrm>
            <a:off x="4884928" y="556145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54" name="مجموعة 22">
            <a:extLst>
              <a:ext uri="{FF2B5EF4-FFF2-40B4-BE49-F238E27FC236}">
                <a16:creationId xmlns:a16="http://schemas.microsoft.com/office/drawing/2014/main" id="{A1B91D05-B7DE-DD48-B813-956B2EF93C84}"/>
              </a:ext>
            </a:extLst>
          </p:cNvPr>
          <p:cNvGrpSpPr/>
          <p:nvPr/>
        </p:nvGrpSpPr>
        <p:grpSpPr>
          <a:xfrm>
            <a:off x="3456168" y="5375278"/>
            <a:ext cx="1456896" cy="1000132"/>
            <a:chOff x="-202602" y="4501775"/>
            <a:chExt cx="2345727" cy="1000132"/>
          </a:xfrm>
        </p:grpSpPr>
        <p:sp>
          <p:nvSpPr>
            <p:cNvPr id="55" name="مربع نص 9">
              <a:extLst>
                <a:ext uri="{FF2B5EF4-FFF2-40B4-BE49-F238E27FC236}">
                  <a16:creationId xmlns:a16="http://schemas.microsoft.com/office/drawing/2014/main" id="{E27B099A-5EEC-9F46-A736-23B5C62597B0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ك</a:t>
              </a:r>
              <a:r>
                <a:rPr lang="ar-SA" sz="3600" b="1" spc="-100" baseline="30000" dirty="0"/>
                <a:t>٦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438225E0-797A-6846-8F6C-687408AC772E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٥ جـ</a:t>
              </a:r>
              <a:r>
                <a:rPr lang="ar-SA" sz="3600" b="1" spc="-100" baseline="30000" dirty="0"/>
                <a:t>٣</a:t>
              </a:r>
              <a:r>
                <a:rPr lang="ar-SA" sz="2400" b="1" dirty="0"/>
                <a:t> م</a:t>
              </a:r>
              <a:r>
                <a:rPr lang="ar-SA" sz="3600" b="1" spc="-100" baseline="30000" dirty="0"/>
                <a:t>٤</a:t>
              </a:r>
              <a:r>
                <a:rPr lang="ar-SA" sz="2400" b="1" dirty="0"/>
                <a:t> 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رابط مستقيم 101">
              <a:extLst>
                <a:ext uri="{FF2B5EF4-FFF2-40B4-BE49-F238E27FC236}">
                  <a16:creationId xmlns:a16="http://schemas.microsoft.com/office/drawing/2014/main" id="{F199D506-7C59-2C4B-8D67-DBD747B23B97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مجموعة 22">
            <a:extLst>
              <a:ext uri="{FF2B5EF4-FFF2-40B4-BE49-F238E27FC236}">
                <a16:creationId xmlns:a16="http://schemas.microsoft.com/office/drawing/2014/main" id="{46645277-196D-6146-B437-3FD087F88558}"/>
              </a:ext>
            </a:extLst>
          </p:cNvPr>
          <p:cNvGrpSpPr/>
          <p:nvPr/>
        </p:nvGrpSpPr>
        <p:grpSpPr>
          <a:xfrm>
            <a:off x="8099638" y="2860880"/>
            <a:ext cx="2457028" cy="1000132"/>
            <a:chOff x="-202602" y="4501775"/>
            <a:chExt cx="2345727" cy="1000132"/>
          </a:xfrm>
        </p:grpSpPr>
        <p:sp>
          <p:nvSpPr>
            <p:cNvPr id="59" name="مربع نص 9">
              <a:extLst>
                <a:ext uri="{FF2B5EF4-FFF2-40B4-BE49-F238E27FC236}">
                  <a16:creationId xmlns:a16="http://schemas.microsoft.com/office/drawing/2014/main" id="{07519C60-A16E-964A-8F63-4A63F0E171BD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 ٥ </a:t>
              </a:r>
              <a:r>
                <a:rPr lang="ar-SA" sz="2400" b="1" dirty="0" err="1"/>
                <a:t>ج</a:t>
              </a:r>
              <a:r>
                <a:rPr lang="ar-SA" sz="2400" b="1" dirty="0"/>
                <a:t>ـ</a:t>
              </a:r>
              <a:r>
                <a:rPr lang="ar-SA" sz="3600" b="1" spc="-100" baseline="30000" dirty="0"/>
                <a:t>ــ ٣</a:t>
              </a:r>
              <a:r>
                <a:rPr lang="ar-SA" sz="2400" b="1" dirty="0"/>
                <a:t> ك</a:t>
              </a:r>
              <a:r>
                <a:rPr lang="ar-SA" sz="3600" b="1" spc="-100" baseline="30000" dirty="0"/>
                <a:t>٢</a:t>
              </a:r>
              <a:r>
                <a:rPr lang="ar-SA" sz="2400" b="1" dirty="0"/>
                <a:t> </a:t>
              </a:r>
              <a:r>
                <a:rPr lang="ar-SA" sz="2400" b="1" dirty="0" err="1"/>
                <a:t>م</a:t>
              </a:r>
              <a:r>
                <a:rPr lang="ar-SA" sz="3600" b="1" spc="-100" baseline="30000" dirty="0"/>
                <a:t>ــ ٦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6BA2EE7E-D486-B94B-956A-E80A24D5EF4B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٢٥ ك</a:t>
              </a:r>
              <a:r>
                <a:rPr lang="ar-SA" sz="3600" b="1" spc="-100" baseline="30000" dirty="0"/>
                <a:t>ــ ٤</a:t>
              </a:r>
              <a:r>
                <a:rPr lang="ar-SA" sz="2400" b="1" dirty="0"/>
                <a:t> </a:t>
              </a:r>
              <a:r>
                <a:rPr lang="ar-SA" sz="2400" b="1" dirty="0" err="1"/>
                <a:t>م</a:t>
              </a:r>
              <a:r>
                <a:rPr lang="ar-SA" sz="3600" b="1" spc="-100" baseline="30000" dirty="0"/>
                <a:t>ــ ٢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رابط مستقيم 105">
              <a:extLst>
                <a:ext uri="{FF2B5EF4-FFF2-40B4-BE49-F238E27FC236}">
                  <a16:creationId xmlns:a16="http://schemas.microsoft.com/office/drawing/2014/main" id="{A9CF975B-7C22-9D45-98AB-30C174F83740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28DB6C4B-18B8-F540-AEAF-D213AACC436C}"/>
              </a:ext>
            </a:extLst>
          </p:cNvPr>
          <p:cNvSpPr txBox="1"/>
          <p:nvPr/>
        </p:nvSpPr>
        <p:spPr>
          <a:xfrm>
            <a:off x="6042004" y="3017824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err="1"/>
              <a:t>ج</a:t>
            </a:r>
            <a:r>
              <a:rPr lang="ar-SA" sz="2800" b="1" dirty="0"/>
              <a:t>ـ</a:t>
            </a:r>
            <a:r>
              <a:rPr lang="ar-SA" sz="3600" b="1" spc="-100" baseline="30000" dirty="0"/>
              <a:t>ــ ٣</a:t>
            </a:r>
          </a:p>
        </p:txBody>
      </p:sp>
      <p:grpSp>
        <p:nvGrpSpPr>
          <p:cNvPr id="63" name="مجموعة 60">
            <a:extLst>
              <a:ext uri="{FF2B5EF4-FFF2-40B4-BE49-F238E27FC236}">
                <a16:creationId xmlns:a16="http://schemas.microsoft.com/office/drawing/2014/main" id="{8DBB97B0-8A4A-3340-BBCC-A10D62DF7831}"/>
              </a:ext>
            </a:extLst>
          </p:cNvPr>
          <p:cNvGrpSpPr/>
          <p:nvPr/>
        </p:nvGrpSpPr>
        <p:grpSpPr>
          <a:xfrm>
            <a:off x="7371190" y="4160832"/>
            <a:ext cx="642942" cy="961731"/>
            <a:chOff x="3286116" y="4214818"/>
            <a:chExt cx="714380" cy="961731"/>
          </a:xfrm>
        </p:grpSpPr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AF5DAA83-C578-8A45-9CFA-DF2AF87BAEC7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١</a:t>
              </a:r>
              <a:endParaRPr lang="ar-SA" sz="3200" b="1" spc="-200" baseline="30000" dirty="0"/>
            </a:p>
          </p:txBody>
        </p: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143D10DB-C86E-C541-A9A9-1D7CDD8BD0A7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٥</a:t>
              </a:r>
            </a:p>
          </p:txBody>
        </p:sp>
        <p:cxnSp>
          <p:nvCxnSpPr>
            <p:cNvPr id="66" name="رابط مستقيم 112">
              <a:extLst>
                <a:ext uri="{FF2B5EF4-FFF2-40B4-BE49-F238E27FC236}">
                  <a16:creationId xmlns:a16="http://schemas.microsoft.com/office/drawing/2014/main" id="{F06A3A12-ABB5-BD4A-849A-D8E11BB6E625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مجموعة 60">
            <a:extLst>
              <a:ext uri="{FF2B5EF4-FFF2-40B4-BE49-F238E27FC236}">
                <a16:creationId xmlns:a16="http://schemas.microsoft.com/office/drawing/2014/main" id="{0AE70272-39C5-8D4D-A6BC-67C6588E5050}"/>
              </a:ext>
            </a:extLst>
          </p:cNvPr>
          <p:cNvGrpSpPr/>
          <p:nvPr/>
        </p:nvGrpSpPr>
        <p:grpSpPr>
          <a:xfrm>
            <a:off x="7385258" y="5314105"/>
            <a:ext cx="642942" cy="961731"/>
            <a:chOff x="3286116" y="4214818"/>
            <a:chExt cx="714380" cy="961731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1B781213-1F19-B640-A9B0-2F62638D54F4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١</a:t>
              </a:r>
              <a:endParaRPr lang="ar-SA" sz="3200" b="1" spc="-200" baseline="30000" dirty="0"/>
            </a:p>
          </p:txBody>
        </p:sp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8F7987D1-6A5F-B445-8F76-914FC155B909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٥</a:t>
              </a:r>
            </a:p>
          </p:txBody>
        </p:sp>
        <p:cxnSp>
          <p:nvCxnSpPr>
            <p:cNvPr id="70" name="رابط مستقيم 116">
              <a:extLst>
                <a:ext uri="{FF2B5EF4-FFF2-40B4-BE49-F238E27FC236}">
                  <a16:creationId xmlns:a16="http://schemas.microsoft.com/office/drawing/2014/main" id="{06A76316-95F7-144C-8087-453253E8B1D4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5B150985-05B6-A043-94E5-CA862A1FF792}"/>
              </a:ext>
            </a:extLst>
          </p:cNvPr>
          <p:cNvSpPr txBox="1"/>
          <p:nvPr/>
        </p:nvSpPr>
        <p:spPr>
          <a:xfrm>
            <a:off x="8234500" y="1507414"/>
            <a:ext cx="17372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/١٩ ٤جـ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E1319C4-3EBA-597F-DC31-5FC0AF62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1787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  <p:bldP spid="18" grpId="0" animBg="1"/>
      <p:bldP spid="33" grpId="0"/>
      <p:bldP spid="48" grpId="0"/>
      <p:bldP spid="49" grpId="0"/>
      <p:bldP spid="50" grpId="0"/>
      <p:bldP spid="51" grpId="0"/>
      <p:bldP spid="52" grpId="0"/>
      <p:bldP spid="53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628514" y="180148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4B74C2F8-206F-2443-B2E1-1A45028986F8}"/>
              </a:ext>
            </a:extLst>
          </p:cNvPr>
          <p:cNvSpPr/>
          <p:nvPr/>
        </p:nvSpPr>
        <p:spPr>
          <a:xfrm>
            <a:off x="2999048" y="1040408"/>
            <a:ext cx="6715172" cy="4958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كل عبارة مما يأتي . مفترضا أن المقام لا يساوي صفرا :</a:t>
            </a:r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4C2A001B-39D2-E34E-AE9C-423454DFCEC3}"/>
              </a:ext>
            </a:extLst>
          </p:cNvPr>
          <p:cNvSpPr/>
          <p:nvPr/>
        </p:nvSpPr>
        <p:spPr>
          <a:xfrm>
            <a:off x="8021062" y="1683504"/>
            <a:ext cx="2143140" cy="135732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6" name="مجموعة 78">
            <a:extLst>
              <a:ext uri="{FF2B5EF4-FFF2-40B4-BE49-F238E27FC236}">
                <a16:creationId xmlns:a16="http://schemas.microsoft.com/office/drawing/2014/main" id="{AFCFB33E-1515-0B46-A7A0-A6448B50863D}"/>
              </a:ext>
            </a:extLst>
          </p:cNvPr>
          <p:cNvGrpSpPr/>
          <p:nvPr/>
        </p:nvGrpSpPr>
        <p:grpSpPr>
          <a:xfrm>
            <a:off x="8178686" y="1897818"/>
            <a:ext cx="1842640" cy="1000051"/>
            <a:chOff x="1357290" y="1301108"/>
            <a:chExt cx="1842640" cy="1000051"/>
          </a:xfrm>
        </p:grpSpPr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AC7EE3D7-111E-0648-802E-2A4909EBCCEE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 err="1"/>
                <a:t>ر</a:t>
              </a:r>
              <a:r>
                <a:rPr lang="ar-SA" sz="3600" b="1" spc="-200" baseline="30000" dirty="0"/>
                <a:t> ٣</a:t>
              </a:r>
              <a:r>
                <a:rPr lang="ar-SA" sz="2400" b="1" spc="-200" dirty="0"/>
                <a:t> ف</a:t>
              </a:r>
              <a:r>
                <a:rPr lang="ar-SA" sz="3600" b="1" spc="-200" baseline="40000" dirty="0"/>
                <a:t>ــ</a:t>
              </a:r>
              <a:r>
                <a:rPr lang="ar-SA" sz="3600" b="1" spc="-200" baseline="30000" dirty="0"/>
                <a:t> ٢</a:t>
              </a: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669DE99A-BCA1-3946-A17E-3064CA72CE0B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ن</a:t>
              </a:r>
              <a:r>
                <a:rPr lang="ar-SA" sz="3600" b="1" baseline="40000" dirty="0"/>
                <a:t>ــ </a:t>
              </a:r>
              <a:r>
                <a:rPr lang="ar-SA" sz="3600" b="1" baseline="30000" dirty="0"/>
                <a:t>٧</a:t>
              </a:r>
            </a:p>
          </p:txBody>
        </p:sp>
        <p:cxnSp>
          <p:nvCxnSpPr>
            <p:cNvPr id="19" name="رابط مستقيم 96">
              <a:extLst>
                <a:ext uri="{FF2B5EF4-FFF2-40B4-BE49-F238E27FC236}">
                  <a16:creationId xmlns:a16="http://schemas.microsoft.com/office/drawing/2014/main" id="{5BCEA540-6034-1A45-8241-4CACDAC47327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9798C7F5-5763-8C42-AE61-31B24EC43910}"/>
              </a:ext>
            </a:extLst>
          </p:cNvPr>
          <p:cNvSpPr/>
          <p:nvPr/>
        </p:nvSpPr>
        <p:spPr>
          <a:xfrm>
            <a:off x="8021062" y="3283715"/>
            <a:ext cx="2143140" cy="2349907"/>
          </a:xfrm>
          <a:prstGeom prst="rect">
            <a:avLst/>
          </a:prstGeom>
          <a:solidFill>
            <a:srgbClr val="F7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4541A29-796B-DC43-9E26-424901658A38}"/>
              </a:ext>
            </a:extLst>
          </p:cNvPr>
          <p:cNvSpPr txBox="1"/>
          <p:nvPr/>
        </p:nvSpPr>
        <p:spPr>
          <a:xfrm>
            <a:off x="9592698" y="3904243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22" name="مجموعة 78">
            <a:extLst>
              <a:ext uri="{FF2B5EF4-FFF2-40B4-BE49-F238E27FC236}">
                <a16:creationId xmlns:a16="http://schemas.microsoft.com/office/drawing/2014/main" id="{52F5BA4F-D9A4-6443-AE62-02D026C5135C}"/>
              </a:ext>
            </a:extLst>
          </p:cNvPr>
          <p:cNvGrpSpPr/>
          <p:nvPr/>
        </p:nvGrpSpPr>
        <p:grpSpPr>
          <a:xfrm>
            <a:off x="8306814" y="3683849"/>
            <a:ext cx="1571636" cy="1000051"/>
            <a:chOff x="1357290" y="1301108"/>
            <a:chExt cx="1842640" cy="1000051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DA8D53F1-28C5-254D-8788-B6A13928E0B3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ر</a:t>
              </a:r>
              <a:r>
                <a:rPr lang="ar-SA" sz="3600" b="1" spc="-200" baseline="30000" dirty="0"/>
                <a:t>٣</a:t>
              </a:r>
              <a:r>
                <a:rPr lang="ar-SA" sz="2400" b="1" spc="-200" dirty="0"/>
                <a:t> ن</a:t>
              </a:r>
              <a:r>
                <a:rPr lang="ar-SA" sz="3600" b="1" spc="-200" baseline="30000" dirty="0"/>
                <a:t>٧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B2F1994B-247F-0744-834F-0B529329896F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ف</a:t>
              </a:r>
              <a:r>
                <a:rPr lang="ar-SA" sz="3600" b="1" baseline="30000" dirty="0"/>
                <a:t>٢</a:t>
              </a:r>
            </a:p>
          </p:txBody>
        </p:sp>
        <p:cxnSp>
          <p:nvCxnSpPr>
            <p:cNvPr id="25" name="رابط مستقيم 106">
              <a:extLst>
                <a:ext uri="{FF2B5EF4-FFF2-40B4-BE49-F238E27FC236}">
                  <a16:creationId xmlns:a16="http://schemas.microsoft.com/office/drawing/2014/main" id="{FB7DDE51-0516-5241-AA95-6147F9FCBFCD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مستطيل مستدير الزوايا 26">
            <a:extLst>
              <a:ext uri="{FF2B5EF4-FFF2-40B4-BE49-F238E27FC236}">
                <a16:creationId xmlns:a16="http://schemas.microsoft.com/office/drawing/2014/main" id="{02BC3107-C6AE-404E-B0C7-ABEEF530C064}"/>
              </a:ext>
            </a:extLst>
          </p:cNvPr>
          <p:cNvSpPr/>
          <p:nvPr/>
        </p:nvSpPr>
        <p:spPr>
          <a:xfrm>
            <a:off x="5078036" y="1683504"/>
            <a:ext cx="2643206" cy="135732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B4ACA1D8-DB99-D347-83A8-8ACAC55143B9}"/>
              </a:ext>
            </a:extLst>
          </p:cNvPr>
          <p:cNvSpPr/>
          <p:nvPr/>
        </p:nvSpPr>
        <p:spPr>
          <a:xfrm>
            <a:off x="5063968" y="3283717"/>
            <a:ext cx="2643206" cy="3028010"/>
          </a:xfrm>
          <a:prstGeom prst="rect">
            <a:avLst/>
          </a:prstGeom>
          <a:solidFill>
            <a:srgbClr val="FFF7E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1FCA9FD-E9D0-7D4F-84BB-606AAF7B8058}"/>
              </a:ext>
            </a:extLst>
          </p:cNvPr>
          <p:cNvGrpSpPr/>
          <p:nvPr/>
        </p:nvGrpSpPr>
        <p:grpSpPr>
          <a:xfrm>
            <a:off x="5278282" y="3469454"/>
            <a:ext cx="2286016" cy="1056323"/>
            <a:chOff x="743077" y="1301108"/>
            <a:chExt cx="2456853" cy="1056323"/>
          </a:xfrm>
        </p:grpSpPr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278B8CB5-F751-F843-858B-2F8B1700D0B4}"/>
                </a:ext>
              </a:extLst>
            </p:cNvPr>
            <p:cNvSpPr txBox="1"/>
            <p:nvPr/>
          </p:nvSpPr>
          <p:spPr>
            <a:xfrm>
              <a:off x="743077" y="1301108"/>
              <a:ext cx="245685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/>
                <a:t>  </a:t>
              </a:r>
              <a:r>
                <a:rPr lang="ar-SA" sz="3600" b="1" spc="-100" baseline="30000">
                  <a:solidFill>
                    <a:srgbClr val="FF0000"/>
                  </a:solidFill>
                </a:rPr>
                <a:t>٥</a:t>
              </a:r>
              <a:r>
                <a:rPr lang="ar-SA" sz="2400" b="1"/>
                <a:t>٢جـ</a:t>
              </a:r>
              <a:r>
                <a:rPr lang="ar-SA" sz="3600" b="1" spc="-100" baseline="30000"/>
                <a:t>٣</a:t>
              </a:r>
              <a:r>
                <a:rPr lang="ar-SA" sz="3600" b="1" spc="-100" baseline="30000" dirty="0"/>
                <a:t>×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٥ </a:t>
              </a:r>
              <a:r>
                <a:rPr lang="ar-SA" sz="2400" b="1" dirty="0"/>
                <a:t>د</a:t>
              </a:r>
              <a:r>
                <a:rPr lang="ar-SA" sz="3600" b="1" spc="-100" baseline="30000" dirty="0"/>
                <a:t>٥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×٥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1352D124-95CA-B143-9570-7A965D31593C}"/>
                </a:ext>
              </a:extLst>
            </p:cNvPr>
            <p:cNvSpPr txBox="1"/>
            <p:nvPr/>
          </p:nvSpPr>
          <p:spPr>
            <a:xfrm>
              <a:off x="973407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spc="-100" baseline="30000" dirty="0">
                  <a:solidFill>
                    <a:srgbClr val="FF0000"/>
                  </a:solidFill>
                </a:rPr>
                <a:t>٥</a:t>
              </a:r>
              <a:r>
                <a:rPr lang="ar-SA" sz="2400" b="1" dirty="0"/>
                <a:t>٥ هـ</a:t>
              </a:r>
              <a:r>
                <a:rPr lang="ar-SA" sz="3600" b="1" spc="-100" baseline="30000" dirty="0"/>
                <a:t>٢×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٥</a:t>
              </a:r>
            </a:p>
          </p:txBody>
        </p:sp>
        <p:cxnSp>
          <p:nvCxnSpPr>
            <p:cNvPr id="32" name="رابط مستقيم 35">
              <a:extLst>
                <a:ext uri="{FF2B5EF4-FFF2-40B4-BE49-F238E27FC236}">
                  <a16:creationId xmlns:a16="http://schemas.microsoft.com/office/drawing/2014/main" id="{B31170E1-953D-B94A-9CD0-7CC27A374501}"/>
                </a:ext>
              </a:extLst>
            </p:cNvPr>
            <p:cNvCxnSpPr/>
            <p:nvPr/>
          </p:nvCxnSpPr>
          <p:spPr>
            <a:xfrm rot="10800000">
              <a:off x="973407" y="1799503"/>
              <a:ext cx="1857136" cy="158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57604A9-F9E1-3C47-8A08-A73844894C7A}"/>
              </a:ext>
            </a:extLst>
          </p:cNvPr>
          <p:cNvGrpSpPr/>
          <p:nvPr/>
        </p:nvGrpSpPr>
        <p:grpSpPr>
          <a:xfrm>
            <a:off x="5463362" y="1588912"/>
            <a:ext cx="1643074" cy="1451914"/>
            <a:chOff x="6190914" y="1191268"/>
            <a:chExt cx="1643074" cy="1451914"/>
          </a:xfrm>
        </p:grpSpPr>
        <p:grpSp>
          <p:nvGrpSpPr>
            <p:cNvPr id="34" name="مجموعة 22">
              <a:extLst>
                <a:ext uri="{FF2B5EF4-FFF2-40B4-BE49-F238E27FC236}">
                  <a16:creationId xmlns:a16="http://schemas.microsoft.com/office/drawing/2014/main" id="{8ADD2397-044A-2B41-B99D-CB3558E9FB55}"/>
                </a:ext>
              </a:extLst>
            </p:cNvPr>
            <p:cNvGrpSpPr/>
            <p:nvPr/>
          </p:nvGrpSpPr>
          <p:grpSpPr>
            <a:xfrm>
              <a:off x="6351834" y="1610013"/>
              <a:ext cx="1482154" cy="1033169"/>
              <a:chOff x="750436" y="4540176"/>
              <a:chExt cx="1482154" cy="1033169"/>
            </a:xfrm>
          </p:grpSpPr>
          <p:sp>
            <p:nvSpPr>
              <p:cNvPr id="39" name="مربع نص 9">
                <a:extLst>
                  <a:ext uri="{FF2B5EF4-FFF2-40B4-BE49-F238E27FC236}">
                    <a16:creationId xmlns:a16="http://schemas.microsoft.com/office/drawing/2014/main" id="{29032A94-2D31-5642-8533-10892635F14D}"/>
                  </a:ext>
                </a:extLst>
              </p:cNvPr>
              <p:cNvSpPr txBox="1"/>
              <p:nvPr/>
            </p:nvSpPr>
            <p:spPr>
              <a:xfrm>
                <a:off x="875268" y="4540176"/>
                <a:ext cx="123860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 جـ</a:t>
                </a:r>
                <a:r>
                  <a:rPr lang="ar-SA" sz="3600" b="1" spc="-100" baseline="30000" dirty="0"/>
                  <a:t>٣</a:t>
                </a:r>
                <a:r>
                  <a:rPr lang="ar-SA" sz="2400" b="1" dirty="0"/>
                  <a:t> د</a:t>
                </a:r>
                <a:r>
                  <a:rPr lang="ar-SA" sz="3600" b="1" spc="-100" baseline="30000" dirty="0"/>
                  <a:t>٥</a:t>
                </a:r>
                <a:endParaRPr lang="ar-SA" sz="3600" b="1" spc="-1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D198333-4DD6-C844-A457-F1247E48768F}"/>
                  </a:ext>
                </a:extLst>
              </p:cNvPr>
              <p:cNvSpPr txBox="1"/>
              <p:nvPr/>
            </p:nvSpPr>
            <p:spPr>
              <a:xfrm>
                <a:off x="750436" y="5111680"/>
                <a:ext cx="148215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 هـ</a:t>
                </a:r>
                <a:r>
                  <a:rPr lang="ar-SA" sz="3600" b="1" spc="-100" baseline="30000" dirty="0"/>
                  <a:t>٢</a:t>
                </a:r>
                <a:endParaRPr lang="ar-SA" sz="3600" b="1" spc="-100" baseline="30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1" name="رابط مستقيم 44">
                <a:extLst>
                  <a:ext uri="{FF2B5EF4-FFF2-40B4-BE49-F238E27FC236}">
                    <a16:creationId xmlns:a16="http://schemas.microsoft.com/office/drawing/2014/main" id="{7894DDD4-6E8B-A641-8FC7-1314B3D50CB9}"/>
                  </a:ext>
                </a:extLst>
              </p:cNvPr>
              <p:cNvCxnSpPr/>
              <p:nvPr/>
            </p:nvCxnSpPr>
            <p:spPr>
              <a:xfrm rot="10800000">
                <a:off x="1136232" y="5015419"/>
                <a:ext cx="864000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مجموعة 98">
              <a:extLst>
                <a:ext uri="{FF2B5EF4-FFF2-40B4-BE49-F238E27FC236}">
                  <a16:creationId xmlns:a16="http://schemas.microsoft.com/office/drawing/2014/main" id="{CACBE691-4A65-774F-8B26-6741B3F2DB61}"/>
                </a:ext>
              </a:extLst>
            </p:cNvPr>
            <p:cNvGrpSpPr/>
            <p:nvPr/>
          </p:nvGrpSpPr>
          <p:grpSpPr>
            <a:xfrm>
              <a:off x="6501490" y="1441599"/>
              <a:ext cx="1304362" cy="1130145"/>
              <a:chOff x="1904419" y="4366952"/>
              <a:chExt cx="1097530" cy="1130145"/>
            </a:xfrm>
          </p:grpSpPr>
          <p:sp>
            <p:nvSpPr>
              <p:cNvPr id="37" name="قوس 36">
                <a:extLst>
                  <a:ext uri="{FF2B5EF4-FFF2-40B4-BE49-F238E27FC236}">
                    <a16:creationId xmlns:a16="http://schemas.microsoft.com/office/drawing/2014/main" id="{A21CA8CE-1000-BE49-B5F6-A579DA190006}"/>
                  </a:ext>
                </a:extLst>
              </p:cNvPr>
              <p:cNvSpPr/>
              <p:nvPr/>
            </p:nvSpPr>
            <p:spPr>
              <a:xfrm rot="158712">
                <a:off x="2581715" y="4425870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قوس 8">
                <a:extLst>
                  <a:ext uri="{FF2B5EF4-FFF2-40B4-BE49-F238E27FC236}">
                    <a16:creationId xmlns:a16="http://schemas.microsoft.com/office/drawing/2014/main" id="{42D60136-4308-DD42-A01A-14270678CA2E}"/>
                  </a:ext>
                </a:extLst>
              </p:cNvPr>
              <p:cNvSpPr/>
              <p:nvPr/>
            </p:nvSpPr>
            <p:spPr>
              <a:xfrm rot="10961143">
                <a:off x="1904419" y="4366952"/>
                <a:ext cx="420234" cy="1071227"/>
              </a:xfrm>
              <a:prstGeom prst="arc">
                <a:avLst>
                  <a:gd name="adj1" fmla="val 16704087"/>
                  <a:gd name="adj2" fmla="val 4383123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0E5EAE75-F12C-0F4F-856A-ACC54F608C55}"/>
                </a:ext>
              </a:extLst>
            </p:cNvPr>
            <p:cNvSpPr txBox="1"/>
            <p:nvPr/>
          </p:nvSpPr>
          <p:spPr>
            <a:xfrm>
              <a:off x="6190914" y="1191268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٥</a:t>
              </a:r>
            </a:p>
          </p:txBody>
        </p:sp>
      </p:grpSp>
      <p:sp>
        <p:nvSpPr>
          <p:cNvPr id="42" name="مربع نص 2">
            <a:extLst>
              <a:ext uri="{FF2B5EF4-FFF2-40B4-BE49-F238E27FC236}">
                <a16:creationId xmlns:a16="http://schemas.microsoft.com/office/drawing/2014/main" id="{51DFB3A7-6F09-FF43-8E93-FB1903B8380B}"/>
              </a:ext>
            </a:extLst>
          </p:cNvPr>
          <p:cNvSpPr txBox="1"/>
          <p:nvPr/>
        </p:nvSpPr>
        <p:spPr>
          <a:xfrm>
            <a:off x="7278546" y="369783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0A54F892-F965-AF4B-8829-FDA5F8E521F7}"/>
              </a:ext>
            </a:extLst>
          </p:cNvPr>
          <p:cNvGrpSpPr/>
          <p:nvPr/>
        </p:nvGrpSpPr>
        <p:grpSpPr>
          <a:xfrm>
            <a:off x="5735046" y="5255404"/>
            <a:ext cx="1785950" cy="1056323"/>
            <a:chOff x="1310752" y="1301108"/>
            <a:chExt cx="1919417" cy="1056323"/>
          </a:xfrm>
        </p:grpSpPr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3889DC97-54BD-A947-B2C7-09EC9546B3FE}"/>
                </a:ext>
              </a:extLst>
            </p:cNvPr>
            <p:cNvSpPr txBox="1"/>
            <p:nvPr/>
          </p:nvSpPr>
          <p:spPr>
            <a:xfrm>
              <a:off x="1310752" y="1301108"/>
              <a:ext cx="184263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٣٢جـ</a:t>
              </a:r>
              <a:r>
                <a:rPr lang="ar-SA" sz="3600" b="1" spc="-100" baseline="30000" dirty="0"/>
                <a:t>١٥</a:t>
              </a:r>
              <a:r>
                <a:rPr lang="ar-SA" sz="2400" b="1" dirty="0"/>
                <a:t> د</a:t>
              </a:r>
              <a:r>
                <a:rPr lang="ar-SA" sz="3600" b="1" spc="-100" baseline="30000" dirty="0"/>
                <a:t>٢٥</a:t>
              </a: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9E697CD3-188A-7B43-8CA6-BF60436614B7}"/>
                </a:ext>
              </a:extLst>
            </p:cNvPr>
            <p:cNvSpPr txBox="1"/>
            <p:nvPr/>
          </p:nvSpPr>
          <p:spPr>
            <a:xfrm>
              <a:off x="1387529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٣١٢٥هـ</a:t>
              </a:r>
              <a:r>
                <a:rPr lang="ar-SA" sz="3600" b="1" spc="-100" baseline="30000" dirty="0"/>
                <a:t>١٠</a:t>
              </a:r>
            </a:p>
          </p:txBody>
        </p:sp>
        <p:cxnSp>
          <p:nvCxnSpPr>
            <p:cNvPr id="46" name="رابط مستقيم 49">
              <a:extLst>
                <a:ext uri="{FF2B5EF4-FFF2-40B4-BE49-F238E27FC236}">
                  <a16:creationId xmlns:a16="http://schemas.microsoft.com/office/drawing/2014/main" id="{92E655B2-5516-9847-9EB2-AC7BCDA499CA}"/>
                </a:ext>
              </a:extLst>
            </p:cNvPr>
            <p:cNvCxnSpPr/>
            <p:nvPr/>
          </p:nvCxnSpPr>
          <p:spPr>
            <a:xfrm rot="10800000">
              <a:off x="1785351" y="1799503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1C71AFF-171F-5F4B-AA9A-91EA439C5828}"/>
              </a:ext>
            </a:extLst>
          </p:cNvPr>
          <p:cNvSpPr txBox="1"/>
          <p:nvPr/>
        </p:nvSpPr>
        <p:spPr>
          <a:xfrm>
            <a:off x="7278546" y="548378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48" name="مستطيل مستدير الزوايا 47">
            <a:extLst>
              <a:ext uri="{FF2B5EF4-FFF2-40B4-BE49-F238E27FC236}">
                <a16:creationId xmlns:a16="http://schemas.microsoft.com/office/drawing/2014/main" id="{B6D87F91-0EAB-604C-8B9F-D8A6577640ED}"/>
              </a:ext>
            </a:extLst>
          </p:cNvPr>
          <p:cNvSpPr/>
          <p:nvPr/>
        </p:nvSpPr>
        <p:spPr>
          <a:xfrm>
            <a:off x="1591642" y="1754942"/>
            <a:ext cx="3143272" cy="135732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6975C185-9F47-6643-9DBD-BA4B14DD52E7}"/>
              </a:ext>
            </a:extLst>
          </p:cNvPr>
          <p:cNvSpPr/>
          <p:nvPr/>
        </p:nvSpPr>
        <p:spPr>
          <a:xfrm>
            <a:off x="1591642" y="3246477"/>
            <a:ext cx="3143272" cy="2760530"/>
          </a:xfrm>
          <a:prstGeom prst="rect">
            <a:avLst/>
          </a:prstGeom>
          <a:solidFill>
            <a:srgbClr val="FFF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2">
            <a:extLst>
              <a:ext uri="{FF2B5EF4-FFF2-40B4-BE49-F238E27FC236}">
                <a16:creationId xmlns:a16="http://schemas.microsoft.com/office/drawing/2014/main" id="{80DBFE65-D2C4-834F-AF96-727E3B8A429F}"/>
              </a:ext>
            </a:extLst>
          </p:cNvPr>
          <p:cNvSpPr txBox="1"/>
          <p:nvPr/>
        </p:nvSpPr>
        <p:spPr>
          <a:xfrm>
            <a:off x="1948832" y="458930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51" name="مربع نص 2">
            <a:extLst>
              <a:ext uri="{FF2B5EF4-FFF2-40B4-BE49-F238E27FC236}">
                <a16:creationId xmlns:a16="http://schemas.microsoft.com/office/drawing/2014/main" id="{41161FA0-5DA0-4743-AB80-A25826FA6203}"/>
              </a:ext>
            </a:extLst>
          </p:cNvPr>
          <p:cNvSpPr txBox="1"/>
          <p:nvPr/>
        </p:nvSpPr>
        <p:spPr>
          <a:xfrm>
            <a:off x="1663080" y="458432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١</a:t>
            </a:r>
          </a:p>
        </p:txBody>
      </p: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4B261F8E-13AB-6541-B05C-4CA0C07E8629}"/>
              </a:ext>
            </a:extLst>
          </p:cNvPr>
          <p:cNvGrpSpPr/>
          <p:nvPr/>
        </p:nvGrpSpPr>
        <p:grpSpPr>
          <a:xfrm>
            <a:off x="1820024" y="1581734"/>
            <a:ext cx="2428885" cy="1387654"/>
            <a:chOff x="627751" y="1255528"/>
            <a:chExt cx="2428885" cy="1387654"/>
          </a:xfrm>
        </p:grpSpPr>
        <p:grpSp>
          <p:nvGrpSpPr>
            <p:cNvPr id="53" name="مجموعة 52">
              <a:extLst>
                <a:ext uri="{FF2B5EF4-FFF2-40B4-BE49-F238E27FC236}">
                  <a16:creationId xmlns:a16="http://schemas.microsoft.com/office/drawing/2014/main" id="{36FF0CB6-221D-BF42-AEB8-113C2BA93945}"/>
                </a:ext>
              </a:extLst>
            </p:cNvPr>
            <p:cNvGrpSpPr/>
            <p:nvPr/>
          </p:nvGrpSpPr>
          <p:grpSpPr>
            <a:xfrm>
              <a:off x="627751" y="1255528"/>
              <a:ext cx="2419552" cy="1387654"/>
              <a:chOff x="5122648" y="1184090"/>
              <a:chExt cx="2911633" cy="1387654"/>
            </a:xfrm>
          </p:grpSpPr>
          <p:grpSp>
            <p:nvGrpSpPr>
              <p:cNvPr id="55" name="مجموعة 22">
                <a:extLst>
                  <a:ext uri="{FF2B5EF4-FFF2-40B4-BE49-F238E27FC236}">
                    <a16:creationId xmlns:a16="http://schemas.microsoft.com/office/drawing/2014/main" id="{246CE532-5D1D-A749-8621-6C2E4219BFF4}"/>
                  </a:ext>
                </a:extLst>
              </p:cNvPr>
              <p:cNvGrpSpPr/>
              <p:nvPr/>
            </p:nvGrpSpPr>
            <p:grpSpPr>
              <a:xfrm>
                <a:off x="5398796" y="1571612"/>
                <a:ext cx="2345727" cy="1000132"/>
                <a:chOff x="-202602" y="4501775"/>
                <a:chExt cx="2345727" cy="1000132"/>
              </a:xfrm>
            </p:grpSpPr>
            <p:sp>
              <p:nvSpPr>
                <p:cNvPr id="60" name="مربع نص 9">
                  <a:extLst>
                    <a:ext uri="{FF2B5EF4-FFF2-40B4-BE49-F238E27FC236}">
                      <a16:creationId xmlns:a16="http://schemas.microsoft.com/office/drawing/2014/main" id="{E2245C81-F0CC-404E-B8C5-454D800934B5}"/>
                    </a:ext>
                  </a:extLst>
                </p:cNvPr>
                <p:cNvSpPr txBox="1"/>
                <p:nvPr/>
              </p:nvSpPr>
              <p:spPr>
                <a:xfrm>
                  <a:off x="-116641" y="4501775"/>
                  <a:ext cx="223051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/>
                    <a:t>٣ </a:t>
                  </a:r>
                  <a:r>
                    <a:rPr lang="ar-SA" sz="2400" b="1" dirty="0" err="1"/>
                    <a:t>س</a:t>
                  </a:r>
                  <a:r>
                    <a:rPr lang="ar-SA" sz="2400" b="1" dirty="0"/>
                    <a:t> ص</a:t>
                  </a:r>
                  <a:r>
                    <a:rPr lang="ar-SA" sz="3600" b="1" spc="-100" baseline="30000" dirty="0"/>
                    <a:t>٤</a:t>
                  </a:r>
                  <a:r>
                    <a:rPr lang="ar-SA" sz="2400" b="1" dirty="0"/>
                    <a:t> ع</a:t>
                  </a:r>
                  <a:r>
                    <a:rPr lang="ar-SA" sz="3600" b="1" spc="-100" baseline="30000" dirty="0"/>
                    <a:t>٢</a:t>
                  </a:r>
                  <a:endParaRPr lang="ar-SA" sz="3600" b="1" spc="-100" baseline="30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" name="مربع نص 60">
                  <a:extLst>
                    <a:ext uri="{FF2B5EF4-FFF2-40B4-BE49-F238E27FC236}">
                      <a16:creationId xmlns:a16="http://schemas.microsoft.com/office/drawing/2014/main" id="{FB2FD72E-9072-CB4C-9493-022261CAF361}"/>
                    </a:ext>
                  </a:extLst>
                </p:cNvPr>
                <p:cNvSpPr txBox="1"/>
                <p:nvPr/>
              </p:nvSpPr>
              <p:spPr>
                <a:xfrm>
                  <a:off x="-202602" y="5040242"/>
                  <a:ext cx="2345727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/>
                    <a:t>س</a:t>
                  </a:r>
                  <a:r>
                    <a:rPr lang="ar-SA" sz="3600" b="1" spc="-100" baseline="30000" dirty="0"/>
                    <a:t>٣</a:t>
                  </a:r>
                  <a:r>
                    <a:rPr lang="ar-SA" sz="2400" b="1" dirty="0"/>
                    <a:t> ص ع</a:t>
                  </a:r>
                  <a:r>
                    <a:rPr lang="ar-SA" sz="3600" b="1" spc="-100" baseline="30000" dirty="0"/>
                    <a:t>٤</a:t>
                  </a:r>
                  <a:endParaRPr lang="ar-SA" sz="3600" b="1" spc="-100" baseline="30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2" name="رابط مستقيم 61">
                  <a:extLst>
                    <a:ext uri="{FF2B5EF4-FFF2-40B4-BE49-F238E27FC236}">
                      <a16:creationId xmlns:a16="http://schemas.microsoft.com/office/drawing/2014/main" id="{9D19DB16-DF1A-E64C-B427-7F12271DFB43}"/>
                    </a:ext>
                  </a:extLst>
                </p:cNvPr>
                <p:cNvCxnSpPr/>
                <p:nvPr/>
              </p:nvCxnSpPr>
              <p:spPr>
                <a:xfrm rot="10800000">
                  <a:off x="55300" y="4944471"/>
                  <a:ext cx="1862826" cy="1588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مجموعة 98">
                <a:extLst>
                  <a:ext uri="{FF2B5EF4-FFF2-40B4-BE49-F238E27FC236}">
                    <a16:creationId xmlns:a16="http://schemas.microsoft.com/office/drawing/2014/main" id="{9B16C2C5-95AA-1E44-AC4A-DA13A9E8EF43}"/>
                  </a:ext>
                </a:extLst>
              </p:cNvPr>
              <p:cNvGrpSpPr/>
              <p:nvPr/>
            </p:nvGrpSpPr>
            <p:grpSpPr>
              <a:xfrm>
                <a:off x="5462583" y="1441599"/>
                <a:ext cx="2571698" cy="1130145"/>
                <a:chOff x="1030248" y="4366952"/>
                <a:chExt cx="2163901" cy="1130145"/>
              </a:xfrm>
            </p:grpSpPr>
            <p:sp>
              <p:nvSpPr>
                <p:cNvPr id="58" name="قوس 57">
                  <a:extLst>
                    <a:ext uri="{FF2B5EF4-FFF2-40B4-BE49-F238E27FC236}">
                      <a16:creationId xmlns:a16="http://schemas.microsoft.com/office/drawing/2014/main" id="{4DF1C056-0A96-294C-A8B0-C61DB254B46A}"/>
                    </a:ext>
                  </a:extLst>
                </p:cNvPr>
                <p:cNvSpPr/>
                <p:nvPr/>
              </p:nvSpPr>
              <p:spPr>
                <a:xfrm rot="158712">
                  <a:off x="2773915" y="4425870"/>
                  <a:ext cx="420234" cy="1071227"/>
                </a:xfrm>
                <a:prstGeom prst="arc">
                  <a:avLst>
                    <a:gd name="adj1" fmla="val 16704087"/>
                    <a:gd name="adj2" fmla="val 4383123"/>
                  </a:avLst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9" name="قوس 8">
                  <a:extLst>
                    <a:ext uri="{FF2B5EF4-FFF2-40B4-BE49-F238E27FC236}">
                      <a16:creationId xmlns:a16="http://schemas.microsoft.com/office/drawing/2014/main" id="{41FC8C24-3E3F-B94B-B0E3-1FC33A29154D}"/>
                    </a:ext>
                  </a:extLst>
                </p:cNvPr>
                <p:cNvSpPr/>
                <p:nvPr/>
              </p:nvSpPr>
              <p:spPr>
                <a:xfrm rot="10961143">
                  <a:off x="1030248" y="4366952"/>
                  <a:ext cx="420235" cy="1071227"/>
                </a:xfrm>
                <a:prstGeom prst="arc">
                  <a:avLst>
                    <a:gd name="adj1" fmla="val 16704087"/>
                    <a:gd name="adj2" fmla="val 4383123"/>
                  </a:avLst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0B4A6268-47E7-B44C-9374-854436CA1775}"/>
                  </a:ext>
                </a:extLst>
              </p:cNvPr>
              <p:cNvSpPr txBox="1"/>
              <p:nvPr/>
            </p:nvSpPr>
            <p:spPr>
              <a:xfrm>
                <a:off x="5122648" y="1184090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>
                    <a:solidFill>
                      <a:srgbClr val="FF0000"/>
                    </a:solidFill>
                  </a:rPr>
                  <a:t>٠</a:t>
                </a:r>
              </a:p>
            </p:txBody>
          </p:sp>
        </p:grp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25F0DF33-3E9D-2743-8C60-640C09DC4E5D}"/>
                </a:ext>
              </a:extLst>
            </p:cNvPr>
            <p:cNvSpPr txBox="1"/>
            <p:nvPr/>
          </p:nvSpPr>
          <p:spPr>
            <a:xfrm>
              <a:off x="2556570" y="1757790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ــ</a:t>
              </a:r>
            </a:p>
          </p:txBody>
        </p:sp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6C06EA10-4034-2946-B7C6-EE69C3BE55BE}"/>
              </a:ext>
            </a:extLst>
          </p:cNvPr>
          <p:cNvGrpSpPr/>
          <p:nvPr/>
        </p:nvGrpSpPr>
        <p:grpSpPr>
          <a:xfrm>
            <a:off x="2163146" y="4010626"/>
            <a:ext cx="2428885" cy="1387654"/>
            <a:chOff x="627751" y="1255528"/>
            <a:chExt cx="2428885" cy="1387654"/>
          </a:xfrm>
        </p:grpSpPr>
        <p:grpSp>
          <p:nvGrpSpPr>
            <p:cNvPr id="64" name="مجموعة 63">
              <a:extLst>
                <a:ext uri="{FF2B5EF4-FFF2-40B4-BE49-F238E27FC236}">
                  <a16:creationId xmlns:a16="http://schemas.microsoft.com/office/drawing/2014/main" id="{475752E9-D92C-3849-81A6-35D36AEBC865}"/>
                </a:ext>
              </a:extLst>
            </p:cNvPr>
            <p:cNvGrpSpPr/>
            <p:nvPr/>
          </p:nvGrpSpPr>
          <p:grpSpPr>
            <a:xfrm>
              <a:off x="627750" y="1255528"/>
              <a:ext cx="2419552" cy="1387654"/>
              <a:chOff x="5122648" y="1184090"/>
              <a:chExt cx="2911633" cy="1387654"/>
            </a:xfrm>
          </p:grpSpPr>
          <p:grpSp>
            <p:nvGrpSpPr>
              <p:cNvPr id="66" name="مجموعة 22">
                <a:extLst>
                  <a:ext uri="{FF2B5EF4-FFF2-40B4-BE49-F238E27FC236}">
                    <a16:creationId xmlns:a16="http://schemas.microsoft.com/office/drawing/2014/main" id="{7EDAEBB7-733F-2A48-B542-48ED7759D4C7}"/>
                  </a:ext>
                </a:extLst>
              </p:cNvPr>
              <p:cNvGrpSpPr/>
              <p:nvPr/>
            </p:nvGrpSpPr>
            <p:grpSpPr>
              <a:xfrm>
                <a:off x="5398796" y="1571612"/>
                <a:ext cx="2345727" cy="1000132"/>
                <a:chOff x="-202602" y="4501775"/>
                <a:chExt cx="2345727" cy="1000132"/>
              </a:xfrm>
            </p:grpSpPr>
            <p:sp>
              <p:nvSpPr>
                <p:cNvPr id="71" name="مربع نص 9">
                  <a:extLst>
                    <a:ext uri="{FF2B5EF4-FFF2-40B4-BE49-F238E27FC236}">
                      <a16:creationId xmlns:a16="http://schemas.microsoft.com/office/drawing/2014/main" id="{61C8247E-833D-DD43-B55F-EE1532CF1744}"/>
                    </a:ext>
                  </a:extLst>
                </p:cNvPr>
                <p:cNvSpPr txBox="1"/>
                <p:nvPr/>
              </p:nvSpPr>
              <p:spPr>
                <a:xfrm>
                  <a:off x="-116641" y="4501775"/>
                  <a:ext cx="223051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/>
                    <a:t>٣ </a:t>
                  </a:r>
                  <a:r>
                    <a:rPr lang="ar-SA" sz="2400" b="1" dirty="0" err="1"/>
                    <a:t>س</a:t>
                  </a:r>
                  <a:r>
                    <a:rPr lang="ar-SA" sz="2400" b="1" dirty="0"/>
                    <a:t> ص</a:t>
                  </a:r>
                  <a:r>
                    <a:rPr lang="ar-SA" sz="3600" b="1" spc="-100" baseline="30000" dirty="0"/>
                    <a:t>٤</a:t>
                  </a:r>
                  <a:r>
                    <a:rPr lang="ar-SA" sz="2400" b="1" dirty="0"/>
                    <a:t> ع</a:t>
                  </a:r>
                  <a:r>
                    <a:rPr lang="ar-SA" sz="3600" b="1" spc="-100" baseline="30000" dirty="0"/>
                    <a:t>٢</a:t>
                  </a:r>
                  <a:endParaRPr lang="ar-SA" sz="3600" b="1" spc="-100" baseline="30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" name="مربع نص 71">
                  <a:extLst>
                    <a:ext uri="{FF2B5EF4-FFF2-40B4-BE49-F238E27FC236}">
                      <a16:creationId xmlns:a16="http://schemas.microsoft.com/office/drawing/2014/main" id="{AF601CF5-CCE7-7B42-9E8A-33D7955F6D69}"/>
                    </a:ext>
                  </a:extLst>
                </p:cNvPr>
                <p:cNvSpPr txBox="1"/>
                <p:nvPr/>
              </p:nvSpPr>
              <p:spPr>
                <a:xfrm>
                  <a:off x="-202602" y="5040242"/>
                  <a:ext cx="2345727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/>
                    <a:t>س</a:t>
                  </a:r>
                  <a:r>
                    <a:rPr lang="ar-SA" sz="3600" b="1" spc="-100" baseline="30000" dirty="0"/>
                    <a:t>٣</a:t>
                  </a:r>
                  <a:r>
                    <a:rPr lang="ar-SA" sz="2400" b="1" dirty="0"/>
                    <a:t> ص ع</a:t>
                  </a:r>
                  <a:r>
                    <a:rPr lang="ar-SA" sz="3600" b="1" spc="-100" baseline="30000" dirty="0"/>
                    <a:t>٤</a:t>
                  </a:r>
                  <a:endParaRPr lang="ar-SA" sz="3600" b="1" spc="-100" baseline="30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3" name="رابط مستقيم 85">
                  <a:extLst>
                    <a:ext uri="{FF2B5EF4-FFF2-40B4-BE49-F238E27FC236}">
                      <a16:creationId xmlns:a16="http://schemas.microsoft.com/office/drawing/2014/main" id="{5031FBE6-411D-734D-B3AC-B0E6CA251EA7}"/>
                    </a:ext>
                  </a:extLst>
                </p:cNvPr>
                <p:cNvCxnSpPr/>
                <p:nvPr/>
              </p:nvCxnSpPr>
              <p:spPr>
                <a:xfrm rot="10800000">
                  <a:off x="55300" y="4944471"/>
                  <a:ext cx="1862826" cy="1588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مجموعة 98">
                <a:extLst>
                  <a:ext uri="{FF2B5EF4-FFF2-40B4-BE49-F238E27FC236}">
                    <a16:creationId xmlns:a16="http://schemas.microsoft.com/office/drawing/2014/main" id="{085F8B0C-B561-3943-BEFE-A134A3562A35}"/>
                  </a:ext>
                </a:extLst>
              </p:cNvPr>
              <p:cNvGrpSpPr/>
              <p:nvPr/>
            </p:nvGrpSpPr>
            <p:grpSpPr>
              <a:xfrm>
                <a:off x="5462583" y="1441599"/>
                <a:ext cx="2571698" cy="1130145"/>
                <a:chOff x="1030248" y="4366952"/>
                <a:chExt cx="2163901" cy="1130145"/>
              </a:xfrm>
            </p:grpSpPr>
            <p:sp>
              <p:nvSpPr>
                <p:cNvPr id="69" name="قوس 68">
                  <a:extLst>
                    <a:ext uri="{FF2B5EF4-FFF2-40B4-BE49-F238E27FC236}">
                      <a16:creationId xmlns:a16="http://schemas.microsoft.com/office/drawing/2014/main" id="{A549C176-B95B-184F-A0FF-BE21887619EF}"/>
                    </a:ext>
                  </a:extLst>
                </p:cNvPr>
                <p:cNvSpPr/>
                <p:nvPr/>
              </p:nvSpPr>
              <p:spPr>
                <a:xfrm rot="158712">
                  <a:off x="2773915" y="4425870"/>
                  <a:ext cx="420234" cy="1071227"/>
                </a:xfrm>
                <a:prstGeom prst="arc">
                  <a:avLst>
                    <a:gd name="adj1" fmla="val 16704087"/>
                    <a:gd name="adj2" fmla="val 4383123"/>
                  </a:avLst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70" name="قوس 8">
                  <a:extLst>
                    <a:ext uri="{FF2B5EF4-FFF2-40B4-BE49-F238E27FC236}">
                      <a16:creationId xmlns:a16="http://schemas.microsoft.com/office/drawing/2014/main" id="{12BDE876-0DE8-2F4C-9F5E-850B3717FCB0}"/>
                    </a:ext>
                  </a:extLst>
                </p:cNvPr>
                <p:cNvSpPr/>
                <p:nvPr/>
              </p:nvSpPr>
              <p:spPr>
                <a:xfrm rot="10961143">
                  <a:off x="1030248" y="4366952"/>
                  <a:ext cx="420235" cy="1071227"/>
                </a:xfrm>
                <a:prstGeom prst="arc">
                  <a:avLst>
                    <a:gd name="adj1" fmla="val 16704087"/>
                    <a:gd name="adj2" fmla="val 4383123"/>
                  </a:avLst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ACAF267D-1D2A-5946-AB58-58AA07F5DD7E}"/>
                  </a:ext>
                </a:extLst>
              </p:cNvPr>
              <p:cNvSpPr txBox="1"/>
              <p:nvPr/>
            </p:nvSpPr>
            <p:spPr>
              <a:xfrm>
                <a:off x="5122648" y="1184090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>
                    <a:solidFill>
                      <a:srgbClr val="FF0000"/>
                    </a:solidFill>
                  </a:rPr>
                  <a:t>٠</a:t>
                </a:r>
              </a:p>
            </p:txBody>
          </p:sp>
        </p:grp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37277F64-B899-2D4B-9590-C1C0CBE27D25}"/>
                </a:ext>
              </a:extLst>
            </p:cNvPr>
            <p:cNvSpPr txBox="1"/>
            <p:nvPr/>
          </p:nvSpPr>
          <p:spPr>
            <a:xfrm>
              <a:off x="2556570" y="1757790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ــ</a:t>
              </a:r>
            </a:p>
          </p:txBody>
        </p:sp>
      </p:grp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CDFA7630-5197-DF45-B678-A8C6C3E6B97D}"/>
              </a:ext>
            </a:extLst>
          </p:cNvPr>
          <p:cNvSpPr txBox="1"/>
          <p:nvPr/>
        </p:nvSpPr>
        <p:spPr>
          <a:xfrm>
            <a:off x="10146042" y="2421038"/>
            <a:ext cx="17372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/٢٠( ٨-٩-١٠)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ED20B28-910A-1ADA-7526-6EA80263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631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0" grpId="0" animBg="1"/>
      <p:bldP spid="21" grpId="0"/>
      <p:bldP spid="27" grpId="0" animBg="1"/>
      <p:bldP spid="28" grpId="0" animBg="1"/>
      <p:bldP spid="42" grpId="0"/>
      <p:bldP spid="47" grpId="0"/>
      <p:bldP spid="48" grpId="0" animBg="1"/>
      <p:bldP spid="49" grpId="0" animBg="1"/>
      <p:bldP spid="50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706FFC19-74B4-6948-82CE-3BECFB6F1A99}"/>
              </a:ext>
            </a:extLst>
          </p:cNvPr>
          <p:cNvSpPr/>
          <p:nvPr/>
        </p:nvSpPr>
        <p:spPr>
          <a:xfrm>
            <a:off x="2883105" y="976461"/>
            <a:ext cx="6395878" cy="5366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كل عبارة مما يأتي . مفترضا أن المقام لا يساوي صفرا :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29A5F15-0A7B-DF4D-8B7D-23C7D7CC8A89}"/>
              </a:ext>
            </a:extLst>
          </p:cNvPr>
          <p:cNvSpPr/>
          <p:nvPr/>
        </p:nvSpPr>
        <p:spPr>
          <a:xfrm>
            <a:off x="5149413" y="2657336"/>
            <a:ext cx="5000660" cy="3743463"/>
          </a:xfrm>
          <a:prstGeom prst="rect">
            <a:avLst/>
          </a:prstGeom>
          <a:solidFill>
            <a:srgbClr val="E3E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90873B-EF65-F344-8DDE-B9D339E34B86}"/>
              </a:ext>
            </a:extLst>
          </p:cNvPr>
          <p:cNvSpPr txBox="1"/>
          <p:nvPr/>
        </p:nvSpPr>
        <p:spPr>
          <a:xfrm>
            <a:off x="7978797" y="4649693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29BDDE47-0694-E648-BC5F-3307F258EF1E}"/>
              </a:ext>
            </a:extLst>
          </p:cNvPr>
          <p:cNvSpPr/>
          <p:nvPr/>
        </p:nvSpPr>
        <p:spPr>
          <a:xfrm>
            <a:off x="6292421" y="1601013"/>
            <a:ext cx="2571768" cy="1000132"/>
          </a:xfrm>
          <a:prstGeom prst="roundRect">
            <a:avLst/>
          </a:prstGeom>
          <a:solidFill>
            <a:srgbClr val="FFF7E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" name="مجموعة 22">
            <a:extLst>
              <a:ext uri="{FF2B5EF4-FFF2-40B4-BE49-F238E27FC236}">
                <a16:creationId xmlns:a16="http://schemas.microsoft.com/office/drawing/2014/main" id="{22A251B3-E3A3-9C47-911D-CB62F191D3C3}"/>
              </a:ext>
            </a:extLst>
          </p:cNvPr>
          <p:cNvGrpSpPr/>
          <p:nvPr/>
        </p:nvGrpSpPr>
        <p:grpSpPr>
          <a:xfrm>
            <a:off x="6621475" y="1672451"/>
            <a:ext cx="1956962" cy="1000132"/>
            <a:chOff x="-202602" y="4501775"/>
            <a:chExt cx="2345727" cy="1000132"/>
          </a:xfrm>
        </p:grpSpPr>
        <p:sp>
          <p:nvSpPr>
            <p:cNvPr id="19" name="مربع نص 9">
              <a:extLst>
                <a:ext uri="{FF2B5EF4-FFF2-40B4-BE49-F238E27FC236}">
                  <a16:creationId xmlns:a16="http://schemas.microsoft.com/office/drawing/2014/main" id="{29BBEA68-FE73-024E-9E48-9932E3A360BE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 ر</a:t>
              </a:r>
              <a:r>
                <a:rPr lang="ar-SA" sz="3600" b="1" spc="-100" baseline="30000" dirty="0"/>
                <a:t>٢</a:t>
              </a:r>
              <a:r>
                <a:rPr lang="ar-SA" sz="2400" b="1" dirty="0"/>
                <a:t> ف</a:t>
              </a:r>
              <a:r>
                <a:rPr lang="ar-SA" sz="3600" b="1" spc="-100" baseline="30000" dirty="0"/>
                <a:t>٠</a:t>
              </a:r>
              <a:r>
                <a:rPr lang="ar-SA" sz="2400" b="1" dirty="0"/>
                <a:t> هـ</a:t>
              </a:r>
              <a:r>
                <a:rPr lang="ar-SA" sz="3600" b="1" spc="-100" baseline="30000" dirty="0"/>
                <a:t>٥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D490ECA4-3098-4442-935B-88ECEF0E2683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 ر هـ</a:t>
              </a:r>
              <a:r>
                <a:rPr lang="ar-SA" sz="3600" b="1" spc="-100" baseline="30000" dirty="0"/>
                <a:t> ٣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رابط مستقيم 80">
              <a:extLst>
                <a:ext uri="{FF2B5EF4-FFF2-40B4-BE49-F238E27FC236}">
                  <a16:creationId xmlns:a16="http://schemas.microsoft.com/office/drawing/2014/main" id="{5DAF7006-2BB6-3247-8A7B-0C57F374FADE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مجموعة 60">
            <a:extLst>
              <a:ext uri="{FF2B5EF4-FFF2-40B4-BE49-F238E27FC236}">
                <a16:creationId xmlns:a16="http://schemas.microsoft.com/office/drawing/2014/main" id="{ABFC1E01-4116-F34E-A744-0E7706C7682A}"/>
              </a:ext>
            </a:extLst>
          </p:cNvPr>
          <p:cNvGrpSpPr/>
          <p:nvPr/>
        </p:nvGrpSpPr>
        <p:grpSpPr>
          <a:xfrm>
            <a:off x="7278925" y="2973583"/>
            <a:ext cx="714380" cy="961731"/>
            <a:chOff x="3286116" y="4214818"/>
            <a:chExt cx="714380" cy="961731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764075EB-CCD1-C54F-B73E-C82F60176996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٤</a:t>
              </a:r>
              <a:endParaRPr lang="ar-SA" sz="3200" b="1" spc="-200" baseline="30000" dirty="0"/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6E1334E3-6733-064C-843C-6A87E01CC88E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٢</a:t>
              </a:r>
            </a:p>
          </p:txBody>
        </p:sp>
        <p:cxnSp>
          <p:nvCxnSpPr>
            <p:cNvPr id="25" name="رابط مستقيم 88">
              <a:extLst>
                <a:ext uri="{FF2B5EF4-FFF2-40B4-BE49-F238E27FC236}">
                  <a16:creationId xmlns:a16="http://schemas.microsoft.com/office/drawing/2014/main" id="{BF4E85D0-0DB8-DD45-A636-C911A8DA6162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مجموعة 64">
            <a:extLst>
              <a:ext uri="{FF2B5EF4-FFF2-40B4-BE49-F238E27FC236}">
                <a16:creationId xmlns:a16="http://schemas.microsoft.com/office/drawing/2014/main" id="{FEEEF47B-EF10-C346-971C-FEED7F0D382F}"/>
              </a:ext>
            </a:extLst>
          </p:cNvPr>
          <p:cNvGrpSpPr/>
          <p:nvPr/>
        </p:nvGrpSpPr>
        <p:grpSpPr>
          <a:xfrm>
            <a:off x="7278925" y="2973583"/>
            <a:ext cx="691098" cy="1130145"/>
            <a:chOff x="2167975" y="4366952"/>
            <a:chExt cx="833974" cy="1130145"/>
          </a:xfrm>
        </p:grpSpPr>
        <p:sp>
          <p:nvSpPr>
            <p:cNvPr id="27" name="قوس 26">
              <a:extLst>
                <a:ext uri="{FF2B5EF4-FFF2-40B4-BE49-F238E27FC236}">
                  <a16:creationId xmlns:a16="http://schemas.microsoft.com/office/drawing/2014/main" id="{B5AE5B2B-E0FB-2B4C-ADC7-12DEDB3329A1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قوس 27">
              <a:extLst>
                <a:ext uri="{FF2B5EF4-FFF2-40B4-BE49-F238E27FC236}">
                  <a16:creationId xmlns:a16="http://schemas.microsoft.com/office/drawing/2014/main" id="{3A45DB3C-893A-CF45-988A-F74B5332174E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84010D7-85B1-7B47-A8F0-12B9F69B9F70}"/>
              </a:ext>
            </a:extLst>
          </p:cNvPr>
          <p:cNvSpPr txBox="1"/>
          <p:nvPr/>
        </p:nvSpPr>
        <p:spPr>
          <a:xfrm>
            <a:off x="7964729" y="3271125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30" name="مجموعة 60">
            <a:extLst>
              <a:ext uri="{FF2B5EF4-FFF2-40B4-BE49-F238E27FC236}">
                <a16:creationId xmlns:a16="http://schemas.microsoft.com/office/drawing/2014/main" id="{91A303F0-DF66-8C49-858D-17519982BCB9}"/>
              </a:ext>
            </a:extLst>
          </p:cNvPr>
          <p:cNvGrpSpPr/>
          <p:nvPr/>
        </p:nvGrpSpPr>
        <p:grpSpPr>
          <a:xfrm>
            <a:off x="6393093" y="2973583"/>
            <a:ext cx="714380" cy="1084841"/>
            <a:chOff x="3286116" y="4214818"/>
            <a:chExt cx="714380" cy="1084841"/>
          </a:xfrm>
        </p:grpSpPr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92BF14CC-4E95-284A-94BB-C7A224923BE9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ر</a:t>
              </a:r>
              <a:r>
                <a:rPr lang="ar-SA" sz="3200" b="1" spc="-200" baseline="30000" dirty="0"/>
                <a:t>٢</a:t>
              </a: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9BCE8AB0-63DA-FD42-AC9F-314A1448AD09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ر</a:t>
              </a:r>
              <a:r>
                <a:rPr lang="ar-SA" sz="3200" b="1" spc="-200" baseline="30000" dirty="0"/>
                <a:t>١</a:t>
              </a:r>
              <a:endParaRPr lang="ar-SA" sz="2400" b="1" dirty="0"/>
            </a:p>
          </p:txBody>
        </p:sp>
        <p:cxnSp>
          <p:nvCxnSpPr>
            <p:cNvPr id="33" name="رابط مستقيم 103">
              <a:extLst>
                <a:ext uri="{FF2B5EF4-FFF2-40B4-BE49-F238E27FC236}">
                  <a16:creationId xmlns:a16="http://schemas.microsoft.com/office/drawing/2014/main" id="{F6A26094-1BEC-6143-B010-E0C21D135797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مجموعة 64">
            <a:extLst>
              <a:ext uri="{FF2B5EF4-FFF2-40B4-BE49-F238E27FC236}">
                <a16:creationId xmlns:a16="http://schemas.microsoft.com/office/drawing/2014/main" id="{8BF53A45-7685-864B-ADD3-0992F080731F}"/>
              </a:ext>
            </a:extLst>
          </p:cNvPr>
          <p:cNvGrpSpPr/>
          <p:nvPr/>
        </p:nvGrpSpPr>
        <p:grpSpPr>
          <a:xfrm>
            <a:off x="6393093" y="2973583"/>
            <a:ext cx="691098" cy="1130145"/>
            <a:chOff x="2167975" y="4366952"/>
            <a:chExt cx="833974" cy="1130145"/>
          </a:xfrm>
        </p:grpSpPr>
        <p:sp>
          <p:nvSpPr>
            <p:cNvPr id="35" name="قوس 34">
              <a:extLst>
                <a:ext uri="{FF2B5EF4-FFF2-40B4-BE49-F238E27FC236}">
                  <a16:creationId xmlns:a16="http://schemas.microsoft.com/office/drawing/2014/main" id="{2B56A516-5A53-B147-A496-41664DD05181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6" name="قوس 35">
              <a:extLst>
                <a:ext uri="{FF2B5EF4-FFF2-40B4-BE49-F238E27FC236}">
                  <a16:creationId xmlns:a16="http://schemas.microsoft.com/office/drawing/2014/main" id="{79891EBD-7D97-4F47-975D-EA814CCB956A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7" name="مجموعة 79">
            <a:extLst>
              <a:ext uri="{FF2B5EF4-FFF2-40B4-BE49-F238E27FC236}">
                <a16:creationId xmlns:a16="http://schemas.microsoft.com/office/drawing/2014/main" id="{EB50A2F1-634A-C344-A8BF-ACE895A89261}"/>
              </a:ext>
            </a:extLst>
          </p:cNvPr>
          <p:cNvGrpSpPr/>
          <p:nvPr/>
        </p:nvGrpSpPr>
        <p:grpSpPr>
          <a:xfrm>
            <a:off x="5321523" y="2958335"/>
            <a:ext cx="1014200" cy="1071570"/>
            <a:chOff x="3155329" y="4214818"/>
            <a:chExt cx="845167" cy="1071570"/>
          </a:xfrm>
        </p:grpSpPr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FDFC8748-D337-374D-9D6E-569E16A85215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هـ</a:t>
              </a:r>
              <a:r>
                <a:rPr lang="ar-SA" sz="3200" b="1" spc="-200" baseline="30000" dirty="0"/>
                <a:t> </a:t>
              </a:r>
              <a:r>
                <a:rPr lang="ar-SA" sz="3400" b="1" spc="-200" baseline="30000" dirty="0"/>
                <a:t>٥</a:t>
              </a: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2E365C8D-13DE-7E49-8709-245600C83169}"/>
                </a:ext>
              </a:extLst>
            </p:cNvPr>
            <p:cNvSpPr txBox="1"/>
            <p:nvPr/>
          </p:nvSpPr>
          <p:spPr>
            <a:xfrm>
              <a:off x="3155329" y="4824723"/>
              <a:ext cx="7856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هـ</a:t>
              </a:r>
              <a:r>
                <a:rPr lang="ar-SA" sz="3600" b="1" spc="-100" baseline="30000" dirty="0"/>
                <a:t>٣</a:t>
              </a:r>
            </a:p>
          </p:txBody>
        </p:sp>
        <p:cxnSp>
          <p:nvCxnSpPr>
            <p:cNvPr id="40" name="رابط مستقيم 110">
              <a:extLst>
                <a:ext uri="{FF2B5EF4-FFF2-40B4-BE49-F238E27FC236}">
                  <a16:creationId xmlns:a16="http://schemas.microsoft.com/office/drawing/2014/main" id="{7A51D812-84B6-9044-8AED-F9ED374466E3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مجموعة 114">
            <a:extLst>
              <a:ext uri="{FF2B5EF4-FFF2-40B4-BE49-F238E27FC236}">
                <a16:creationId xmlns:a16="http://schemas.microsoft.com/office/drawing/2014/main" id="{0F90AC02-B901-B046-AC02-578672213068}"/>
              </a:ext>
            </a:extLst>
          </p:cNvPr>
          <p:cNvGrpSpPr/>
          <p:nvPr/>
        </p:nvGrpSpPr>
        <p:grpSpPr>
          <a:xfrm>
            <a:off x="5489308" y="2958335"/>
            <a:ext cx="751697" cy="1130145"/>
            <a:chOff x="1310759" y="2643182"/>
            <a:chExt cx="751697" cy="1130145"/>
          </a:xfrm>
        </p:grpSpPr>
        <p:sp>
          <p:nvSpPr>
            <p:cNvPr id="42" name="قوس 41">
              <a:extLst>
                <a:ext uri="{FF2B5EF4-FFF2-40B4-BE49-F238E27FC236}">
                  <a16:creationId xmlns:a16="http://schemas.microsoft.com/office/drawing/2014/main" id="{32A82D28-242E-6B46-AD21-EFDE977F92E5}"/>
                </a:ext>
              </a:extLst>
            </p:cNvPr>
            <p:cNvSpPr/>
            <p:nvPr/>
          </p:nvSpPr>
          <p:spPr>
            <a:xfrm rot="158712">
              <a:off x="1714216" y="2702100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قوس 42">
              <a:extLst>
                <a:ext uri="{FF2B5EF4-FFF2-40B4-BE49-F238E27FC236}">
                  <a16:creationId xmlns:a16="http://schemas.microsoft.com/office/drawing/2014/main" id="{6E9BA321-4930-CA43-98B7-AA02482C6047}"/>
                </a:ext>
              </a:extLst>
            </p:cNvPr>
            <p:cNvSpPr/>
            <p:nvPr/>
          </p:nvSpPr>
          <p:spPr>
            <a:xfrm rot="10961143">
              <a:off x="1310759" y="2643182"/>
              <a:ext cx="348240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A31FB129-301F-1143-869D-4818AEBC88D0}"/>
              </a:ext>
            </a:extLst>
          </p:cNvPr>
          <p:cNvSpPr txBox="1"/>
          <p:nvPr/>
        </p:nvSpPr>
        <p:spPr>
          <a:xfrm>
            <a:off x="7607539" y="465877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٢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5FA62F6-B2CA-8342-8817-6660518FC7A9}"/>
              </a:ext>
            </a:extLst>
          </p:cNvPr>
          <p:cNvSpPr txBox="1"/>
          <p:nvPr/>
        </p:nvSpPr>
        <p:spPr>
          <a:xfrm>
            <a:off x="6321655" y="4649693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 err="1"/>
              <a:t>ر</a:t>
            </a:r>
            <a:r>
              <a:rPr lang="ar-SA" sz="3600" b="1" spc="-200" baseline="30000" dirty="0"/>
              <a:t> ٢ ــ ١</a:t>
            </a:r>
            <a:r>
              <a:rPr lang="ar-SA" sz="2800" b="1" dirty="0"/>
              <a:t>)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36F68F4C-6F41-6B40-9C08-C05DBD3A17D8}"/>
              </a:ext>
            </a:extLst>
          </p:cNvPr>
          <p:cNvSpPr txBox="1"/>
          <p:nvPr/>
        </p:nvSpPr>
        <p:spPr>
          <a:xfrm>
            <a:off x="5050057" y="4649693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</a:t>
            </a:r>
            <a:r>
              <a:rPr lang="ar-SA" sz="2400" b="1" dirty="0"/>
              <a:t>هـ</a:t>
            </a:r>
            <a:r>
              <a:rPr lang="ar-SA" sz="3600" b="1" spc="-200" baseline="30000" dirty="0"/>
              <a:t>٥ ــ ٣</a:t>
            </a:r>
            <a:r>
              <a:rPr lang="ar-SA" sz="2800" b="1" dirty="0"/>
              <a:t>)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6617D85-2E05-9A4B-A339-18A4A6F78729}"/>
              </a:ext>
            </a:extLst>
          </p:cNvPr>
          <p:cNvSpPr txBox="1"/>
          <p:nvPr/>
        </p:nvSpPr>
        <p:spPr>
          <a:xfrm>
            <a:off x="7964729" y="5784795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1A95A1B5-465B-644C-8102-8BA28ADF5FDA}"/>
              </a:ext>
            </a:extLst>
          </p:cNvPr>
          <p:cNvSpPr txBox="1"/>
          <p:nvPr/>
        </p:nvSpPr>
        <p:spPr>
          <a:xfrm>
            <a:off x="6678845" y="5787719"/>
            <a:ext cx="13865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٢ ر</a:t>
            </a:r>
            <a:r>
              <a:rPr lang="ar-SA" sz="3600" b="1" spc="-100" baseline="42000" dirty="0"/>
              <a:t>١</a:t>
            </a:r>
            <a:r>
              <a:rPr lang="ar-SA" sz="2800" b="1" baseline="42000" dirty="0"/>
              <a:t> </a:t>
            </a:r>
            <a:r>
              <a:rPr lang="ar-SA" sz="2800" b="1" dirty="0"/>
              <a:t>هـ</a:t>
            </a:r>
            <a:r>
              <a:rPr lang="ar-SA" sz="3600" b="1" spc="-100" baseline="42000" dirty="0"/>
              <a:t> ٢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8B007BC-8F20-D147-9F31-9EFA2E7EEFA3}"/>
              </a:ext>
            </a:extLst>
          </p:cNvPr>
          <p:cNvSpPr txBox="1"/>
          <p:nvPr/>
        </p:nvSpPr>
        <p:spPr>
          <a:xfrm>
            <a:off x="6464531" y="586413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50" name="مجموعة 22">
            <a:extLst>
              <a:ext uri="{FF2B5EF4-FFF2-40B4-BE49-F238E27FC236}">
                <a16:creationId xmlns:a16="http://schemas.microsoft.com/office/drawing/2014/main" id="{D3DCF1CF-6CF6-FC45-AF0E-C9335F47532F}"/>
              </a:ext>
            </a:extLst>
          </p:cNvPr>
          <p:cNvGrpSpPr/>
          <p:nvPr/>
        </p:nvGrpSpPr>
        <p:grpSpPr>
          <a:xfrm>
            <a:off x="8264549" y="3086045"/>
            <a:ext cx="1956962" cy="1000132"/>
            <a:chOff x="-202602" y="4501775"/>
            <a:chExt cx="2345727" cy="1000132"/>
          </a:xfrm>
        </p:grpSpPr>
        <p:sp>
          <p:nvSpPr>
            <p:cNvPr id="51" name="مربع نص 9">
              <a:extLst>
                <a:ext uri="{FF2B5EF4-FFF2-40B4-BE49-F238E27FC236}">
                  <a16:creationId xmlns:a16="http://schemas.microsoft.com/office/drawing/2014/main" id="{01BBDC1F-6738-5447-BC84-9EF1E6905B00}"/>
                </a:ext>
              </a:extLst>
            </p:cNvPr>
            <p:cNvSpPr txBox="1"/>
            <p:nvPr/>
          </p:nvSpPr>
          <p:spPr>
            <a:xfrm>
              <a:off x="-116641" y="4501775"/>
              <a:ext cx="22305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 ر</a:t>
              </a:r>
              <a:r>
                <a:rPr lang="ar-SA" sz="3600" b="1" spc="-100" baseline="30000" dirty="0"/>
                <a:t>٢</a:t>
              </a:r>
              <a:r>
                <a:rPr lang="ar-SA" sz="2400" b="1" dirty="0"/>
                <a:t> ف</a:t>
              </a:r>
              <a:r>
                <a:rPr lang="ar-SA" sz="3600" b="1" spc="-100" baseline="30000" dirty="0"/>
                <a:t>٠</a:t>
              </a:r>
              <a:r>
                <a:rPr lang="ar-SA" sz="2400" b="1" dirty="0"/>
                <a:t> هـ</a:t>
              </a:r>
              <a:r>
                <a:rPr lang="ar-SA" sz="3600" b="1" spc="-100" baseline="30000" dirty="0"/>
                <a:t>٥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0DF1C401-6430-8E47-8627-A39512A63C3B}"/>
                </a:ext>
              </a:extLst>
            </p:cNvPr>
            <p:cNvSpPr txBox="1"/>
            <p:nvPr/>
          </p:nvSpPr>
          <p:spPr>
            <a:xfrm>
              <a:off x="-202602" y="5040242"/>
              <a:ext cx="23457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 ر هـ</a:t>
              </a:r>
              <a:r>
                <a:rPr lang="ar-SA" sz="3600" b="1" spc="-100" baseline="30000" dirty="0"/>
                <a:t> ٣</a:t>
              </a:r>
              <a:endParaRPr lang="ar-SA" sz="3600" b="1" spc="-1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رابط مستقيم 57">
              <a:extLst>
                <a:ext uri="{FF2B5EF4-FFF2-40B4-BE49-F238E27FC236}">
                  <a16:creationId xmlns:a16="http://schemas.microsoft.com/office/drawing/2014/main" id="{5A7E0826-CC79-2341-8E32-9A40E7124808}"/>
                </a:ext>
              </a:extLst>
            </p:cNvPr>
            <p:cNvCxnSpPr/>
            <p:nvPr/>
          </p:nvCxnSpPr>
          <p:spPr>
            <a:xfrm rot="10800000">
              <a:off x="55300" y="4944471"/>
              <a:ext cx="1862826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4B336CF-0FDF-A14B-8C24-EB2A56B102A1}"/>
              </a:ext>
            </a:extLst>
          </p:cNvPr>
          <p:cNvSpPr txBox="1"/>
          <p:nvPr/>
        </p:nvSpPr>
        <p:spPr>
          <a:xfrm>
            <a:off x="5250085" y="5787719"/>
            <a:ext cx="12296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٢ ر</a:t>
            </a:r>
            <a:r>
              <a:rPr lang="ar-SA" sz="2800" b="1" baseline="42000" dirty="0"/>
              <a:t> </a:t>
            </a:r>
            <a:r>
              <a:rPr lang="ar-SA" sz="2800" b="1" dirty="0"/>
              <a:t>هـ</a:t>
            </a:r>
            <a:r>
              <a:rPr lang="ar-SA" sz="3600" b="1" spc="-100" baseline="42000" dirty="0"/>
              <a:t> ٢</a:t>
            </a:r>
          </a:p>
        </p:txBody>
      </p:sp>
      <p:sp>
        <p:nvSpPr>
          <p:cNvPr id="55" name="مستطيل مستدير الزوايا 54">
            <a:extLst>
              <a:ext uri="{FF2B5EF4-FFF2-40B4-BE49-F238E27FC236}">
                <a16:creationId xmlns:a16="http://schemas.microsoft.com/office/drawing/2014/main" id="{E0141113-6722-E645-A1A4-C9FC3639DAB6}"/>
              </a:ext>
            </a:extLst>
          </p:cNvPr>
          <p:cNvSpPr/>
          <p:nvPr/>
        </p:nvSpPr>
        <p:spPr>
          <a:xfrm>
            <a:off x="2335413" y="1601013"/>
            <a:ext cx="2143140" cy="135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6" name="مجموعة 78">
            <a:extLst>
              <a:ext uri="{FF2B5EF4-FFF2-40B4-BE49-F238E27FC236}">
                <a16:creationId xmlns:a16="http://schemas.microsoft.com/office/drawing/2014/main" id="{7EF24D6D-CA1B-E644-9738-1BE0DF9146D2}"/>
              </a:ext>
            </a:extLst>
          </p:cNvPr>
          <p:cNvGrpSpPr/>
          <p:nvPr/>
        </p:nvGrpSpPr>
        <p:grpSpPr>
          <a:xfrm>
            <a:off x="2493037" y="1815327"/>
            <a:ext cx="1842640" cy="1000051"/>
            <a:chOff x="1357290" y="1301108"/>
            <a:chExt cx="1842640" cy="1000051"/>
          </a:xfrm>
        </p:grpSpPr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3B356893-A406-CB42-AF66-B2F8FDDEB6AE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ف</a:t>
              </a:r>
              <a:r>
                <a:rPr lang="ar-SA" sz="3600" b="1" spc="-200" baseline="30000" dirty="0"/>
                <a:t> ــ ٣</a:t>
              </a:r>
              <a:r>
                <a:rPr lang="ar-SA" sz="2400" b="1" spc="-200" dirty="0"/>
                <a:t> </a:t>
              </a:r>
              <a:r>
                <a:rPr lang="ar-SA" sz="2400" b="1" spc="-200" dirty="0" err="1"/>
                <a:t>ج</a:t>
              </a:r>
              <a:r>
                <a:rPr lang="ar-SA" sz="2400" b="1" spc="-200" dirty="0"/>
                <a:t>ـ</a:t>
              </a:r>
              <a:r>
                <a:rPr lang="ar-SA" sz="3600" b="1" spc="-200" baseline="30000" dirty="0"/>
                <a:t> ٢</a:t>
              </a:r>
            </a:p>
          </p:txBody>
        </p: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ED717802-4688-8E43-830B-D1FE2E0E0E0F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هـ</a:t>
              </a:r>
              <a:r>
                <a:rPr lang="ar-SA" sz="3600" b="1" baseline="40000" dirty="0"/>
                <a:t>ــ </a:t>
              </a:r>
              <a:r>
                <a:rPr lang="ar-SA" sz="3600" b="1" baseline="30000" dirty="0"/>
                <a:t>٤</a:t>
              </a:r>
            </a:p>
          </p:txBody>
        </p:sp>
        <p:cxnSp>
          <p:nvCxnSpPr>
            <p:cNvPr id="59" name="رابط مستقيم 65">
              <a:extLst>
                <a:ext uri="{FF2B5EF4-FFF2-40B4-BE49-F238E27FC236}">
                  <a16:creationId xmlns:a16="http://schemas.microsoft.com/office/drawing/2014/main" id="{179C59D2-52D5-3B4D-9973-E2E4F3CBDA3A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7BF14227-9BC2-844E-9590-7EDD1AEE8BC2}"/>
              </a:ext>
            </a:extLst>
          </p:cNvPr>
          <p:cNvSpPr/>
          <p:nvPr/>
        </p:nvSpPr>
        <p:spPr>
          <a:xfrm>
            <a:off x="2335413" y="3356049"/>
            <a:ext cx="2143140" cy="164625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471309C0-A075-4F4F-8FCF-F364D638B017}"/>
              </a:ext>
            </a:extLst>
          </p:cNvPr>
          <p:cNvSpPr txBox="1"/>
          <p:nvPr/>
        </p:nvSpPr>
        <p:spPr>
          <a:xfrm>
            <a:off x="3907049" y="382175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62" name="مجموعة 78">
            <a:extLst>
              <a:ext uri="{FF2B5EF4-FFF2-40B4-BE49-F238E27FC236}">
                <a16:creationId xmlns:a16="http://schemas.microsoft.com/office/drawing/2014/main" id="{F5D02B30-EC61-B842-A4B0-1200AB4EDED7}"/>
              </a:ext>
            </a:extLst>
          </p:cNvPr>
          <p:cNvGrpSpPr/>
          <p:nvPr/>
        </p:nvGrpSpPr>
        <p:grpSpPr>
          <a:xfrm>
            <a:off x="2621165" y="3601358"/>
            <a:ext cx="1571636" cy="1000051"/>
            <a:chOff x="1357290" y="1301108"/>
            <a:chExt cx="1842640" cy="1000051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4531C082-07A1-2540-8028-E8E04411AA41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هـ</a:t>
              </a:r>
              <a:r>
                <a:rPr lang="ar-SA" sz="3600" b="1" spc="-200" baseline="30000" dirty="0"/>
                <a:t>٤</a:t>
              </a:r>
              <a:r>
                <a:rPr lang="ar-SA" sz="2400" b="1" spc="-200" dirty="0"/>
                <a:t> جـ</a:t>
              </a:r>
              <a:r>
                <a:rPr lang="ar-SA" sz="3600" b="1" spc="-200" baseline="30000" dirty="0"/>
                <a:t>٢</a:t>
              </a:r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769881DB-238F-E340-86B4-6082D824724B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ف</a:t>
              </a:r>
              <a:r>
                <a:rPr lang="ar-SA" sz="3600" b="1" baseline="30000" dirty="0"/>
                <a:t>٣</a:t>
              </a:r>
            </a:p>
          </p:txBody>
        </p:sp>
        <p:cxnSp>
          <p:nvCxnSpPr>
            <p:cNvPr id="65" name="رابط مستقيم 72">
              <a:extLst>
                <a:ext uri="{FF2B5EF4-FFF2-40B4-BE49-F238E27FC236}">
                  <a16:creationId xmlns:a16="http://schemas.microsoft.com/office/drawing/2014/main" id="{B373A0A9-5556-DB43-9FF7-0EE26CEAF7F0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وسيلة شرح مستطيلة مستديرة الزوايا 65">
            <a:extLst>
              <a:ext uri="{FF2B5EF4-FFF2-40B4-BE49-F238E27FC236}">
                <a16:creationId xmlns:a16="http://schemas.microsoft.com/office/drawing/2014/main" id="{1018723D-3268-AB47-8B27-3A2F7F0B2BF4}"/>
              </a:ext>
            </a:extLst>
          </p:cNvPr>
          <p:cNvSpPr/>
          <p:nvPr/>
        </p:nvSpPr>
        <p:spPr>
          <a:xfrm>
            <a:off x="9407775" y="1386699"/>
            <a:ext cx="1285852" cy="1071570"/>
          </a:xfrm>
          <a:prstGeom prst="wedgeRoundRectCallout">
            <a:avLst>
              <a:gd name="adj1" fmla="val -60614"/>
              <a:gd name="adj2" fmla="val 109761"/>
              <a:gd name="adj3" fmla="val 16667"/>
            </a:avLst>
          </a:prstGeom>
          <a:solidFill>
            <a:srgbClr val="F7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ف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٠</a:t>
            </a:r>
            <a:r>
              <a:rPr lang="ar-SA" sz="2400" b="1" dirty="0">
                <a:solidFill>
                  <a:schemeClr val="tx1"/>
                </a:solidFill>
              </a:rPr>
              <a:t> = ١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99CCDED1-C58A-5E40-BAD6-09BA49935513}"/>
              </a:ext>
            </a:extLst>
          </p:cNvPr>
          <p:cNvSpPr txBox="1"/>
          <p:nvPr/>
        </p:nvSpPr>
        <p:spPr>
          <a:xfrm>
            <a:off x="9877804" y="2452487"/>
            <a:ext cx="17372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/٢٠( ١١)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CEDFE2C-D952-586E-6ECC-8A7209F4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888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/>
      <p:bldP spid="17" grpId="0" animBg="1"/>
      <p:bldP spid="29" grpId="0"/>
      <p:bldP spid="44" grpId="0"/>
      <p:bldP spid="45" grpId="0"/>
      <p:bldP spid="46" grpId="0"/>
      <p:bldP spid="47" grpId="0"/>
      <p:bldP spid="48" grpId="0"/>
      <p:bldP spid="49" grpId="0"/>
      <p:bldP spid="54" grpId="0"/>
      <p:bldP spid="55" grpId="0" animBg="1"/>
      <p:bldP spid="60" grpId="0" animBg="1"/>
      <p:bldP spid="61" grpId="0"/>
      <p:bldP spid="66" grpId="0" animBg="1"/>
      <p:bldP spid="6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1105701">
            <a:off x="9251226" y="301391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25A7143-6E32-0942-A099-748CA2BF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8586" y="740245"/>
            <a:ext cx="7500990" cy="148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3194B4C3-00ED-B04E-85A7-4917FB4E9AAB}"/>
              </a:ext>
            </a:extLst>
          </p:cNvPr>
          <p:cNvSpPr/>
          <p:nvPr/>
        </p:nvSpPr>
        <p:spPr>
          <a:xfrm>
            <a:off x="1458454" y="2597633"/>
            <a:ext cx="7500990" cy="1214446"/>
          </a:xfrm>
          <a:prstGeom prst="roundRect">
            <a:avLst/>
          </a:prstGeom>
          <a:solidFill>
            <a:srgbClr val="FDFF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رتبة مقدار كل من كتلة الأرض ودرب التبانة لأقرب قوى العشرة هي 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٢٧</a:t>
            </a:r>
            <a:r>
              <a:rPr lang="ar-SA" sz="2400" b="1" dirty="0">
                <a:solidFill>
                  <a:schemeClr val="tx1"/>
                </a:solidFill>
              </a:rPr>
              <a:t>١٠ ، 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٤٤</a:t>
            </a:r>
            <a:r>
              <a:rPr lang="ar-SA" sz="2400" b="1" dirty="0">
                <a:solidFill>
                  <a:schemeClr val="tx1"/>
                </a:solidFill>
              </a:rPr>
              <a:t>١٠ على الترتيب . فكم مرة تساوي رتبة مقدار كتلة درب التبانة رتبة مقدار كتلة الأرض ؟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6385541-C181-794C-800E-4A39C9B7FBAB}"/>
              </a:ext>
            </a:extLst>
          </p:cNvPr>
          <p:cNvSpPr/>
          <p:nvPr/>
        </p:nvSpPr>
        <p:spPr>
          <a:xfrm>
            <a:off x="4733364" y="4502650"/>
            <a:ext cx="5434601" cy="1319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5E160FE-5F88-804B-B8CF-58D4A4144A31}"/>
              </a:ext>
            </a:extLst>
          </p:cNvPr>
          <p:cNvSpPr txBox="1"/>
          <p:nvPr/>
        </p:nvSpPr>
        <p:spPr>
          <a:xfrm>
            <a:off x="6453190" y="491811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19" name="مجموعة 78">
            <a:extLst>
              <a:ext uri="{FF2B5EF4-FFF2-40B4-BE49-F238E27FC236}">
                <a16:creationId xmlns:a16="http://schemas.microsoft.com/office/drawing/2014/main" id="{FA3CF7B3-E90E-0C47-86E9-9D119FFB73D8}"/>
              </a:ext>
            </a:extLst>
          </p:cNvPr>
          <p:cNvGrpSpPr/>
          <p:nvPr/>
        </p:nvGrpSpPr>
        <p:grpSpPr>
          <a:xfrm>
            <a:off x="6881818" y="4697720"/>
            <a:ext cx="1571636" cy="1000051"/>
            <a:chOff x="1357290" y="1301108"/>
            <a:chExt cx="1842640" cy="1000051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F1FB73A-DAD7-AB47-ADE7-A99FB78E1D08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3600" b="1" spc="-100" baseline="30000" dirty="0"/>
                <a:t>٤٤</a:t>
              </a:r>
              <a:r>
                <a:rPr lang="ar-SA" sz="2400" b="1" dirty="0"/>
                <a:t>١٠</a:t>
              </a:r>
              <a:endParaRPr lang="ar-SA" sz="3600" b="1" spc="-200" baseline="30000" dirty="0"/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8B13DE38-F323-0C43-A51B-27DE26A1B7F6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spc="-100" baseline="30000" dirty="0"/>
                <a:t>٢٧</a:t>
              </a:r>
              <a:r>
                <a:rPr lang="ar-SA" sz="2400" b="1" dirty="0"/>
                <a:t>١٠</a:t>
              </a:r>
              <a:endParaRPr lang="ar-SA" sz="3600" b="1" baseline="30000" dirty="0"/>
            </a:p>
          </p:txBody>
        </p:sp>
        <p:cxnSp>
          <p:nvCxnSpPr>
            <p:cNvPr id="22" name="رابط مستقيم 9">
              <a:extLst>
                <a:ext uri="{FF2B5EF4-FFF2-40B4-BE49-F238E27FC236}">
                  <a16:creationId xmlns:a16="http://schemas.microsoft.com/office/drawing/2014/main" id="{830C3BD5-74A8-5C48-86F7-287C80D7CA81}"/>
                </a:ext>
              </a:extLst>
            </p:cNvPr>
            <p:cNvCxnSpPr/>
            <p:nvPr/>
          </p:nvCxnSpPr>
          <p:spPr>
            <a:xfrm rot="10800000">
              <a:off x="1664397" y="1757791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7182B00-688F-5243-B2AF-C6CA301D7375}"/>
              </a:ext>
            </a:extLst>
          </p:cNvPr>
          <p:cNvSpPr txBox="1"/>
          <p:nvPr/>
        </p:nvSpPr>
        <p:spPr>
          <a:xfrm>
            <a:off x="8167702" y="4869749"/>
            <a:ext cx="1857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عدد المرات =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11D8616-2A65-F049-8812-CA2AFB13B9A0}"/>
              </a:ext>
            </a:extLst>
          </p:cNvPr>
          <p:cNvSpPr txBox="1"/>
          <p:nvPr/>
        </p:nvSpPr>
        <p:spPr>
          <a:xfrm>
            <a:off x="5595934" y="4927119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spc="-100" baseline="30000" dirty="0"/>
              <a:t>١٧</a:t>
            </a:r>
            <a:r>
              <a:rPr lang="ar-SA" sz="2800" b="1" dirty="0"/>
              <a:t>١٠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DE3378E-7FEA-36FB-4677-900DA492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477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D512A2-B59B-7C4E-BEDA-5DFF347E9CB2}"/>
              </a:ext>
            </a:extLst>
          </p:cNvPr>
          <p:cNvSpPr txBox="1"/>
          <p:nvPr/>
        </p:nvSpPr>
        <p:spPr>
          <a:xfrm>
            <a:off x="7821750" y="582293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14" name="مجموعة 78">
            <a:extLst>
              <a:ext uri="{FF2B5EF4-FFF2-40B4-BE49-F238E27FC236}">
                <a16:creationId xmlns:a16="http://schemas.microsoft.com/office/drawing/2014/main" id="{B374175A-58B5-8B48-BC8B-04F83D75F5AC}"/>
              </a:ext>
            </a:extLst>
          </p:cNvPr>
          <p:cNvGrpSpPr/>
          <p:nvPr/>
        </p:nvGrpSpPr>
        <p:grpSpPr>
          <a:xfrm>
            <a:off x="8299715" y="5586109"/>
            <a:ext cx="1000132" cy="1000051"/>
            <a:chOff x="1357290" y="1301108"/>
            <a:chExt cx="1842640" cy="1000051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BB989FED-1491-0745-9602-1E52FC6BE9BC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3600" b="1" spc="-100" baseline="30000" dirty="0"/>
                <a:t>٧</a:t>
              </a:r>
              <a:r>
                <a:rPr lang="ar-SA" sz="2400" b="1" dirty="0"/>
                <a:t>١٠</a:t>
              </a:r>
              <a:endParaRPr lang="ar-SA" sz="3600" b="1" spc="-200" baseline="30000" dirty="0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582D717C-9AE9-D844-9A0D-70E62E5D0E7B}"/>
                </a:ext>
              </a:extLst>
            </p:cNvPr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spc="-100" baseline="30000" dirty="0"/>
                <a:t>٧</a:t>
              </a:r>
              <a:r>
                <a:rPr lang="ar-SA" sz="2400" b="1" dirty="0"/>
                <a:t>١٠</a:t>
              </a:r>
              <a:endParaRPr lang="ar-SA" sz="3600" b="1" baseline="30000" dirty="0"/>
            </a:p>
          </p:txBody>
        </p:sp>
        <p:cxnSp>
          <p:nvCxnSpPr>
            <p:cNvPr id="18" name="رابط مستقيم 8">
              <a:extLst>
                <a:ext uri="{FF2B5EF4-FFF2-40B4-BE49-F238E27FC236}">
                  <a16:creationId xmlns:a16="http://schemas.microsoft.com/office/drawing/2014/main" id="{E46DE0E6-1DFE-C94F-9791-9989421959FF}"/>
                </a:ext>
              </a:extLst>
            </p:cNvPr>
            <p:cNvCxnSpPr/>
            <p:nvPr/>
          </p:nvCxnSpPr>
          <p:spPr>
            <a:xfrm rot="10800000">
              <a:off x="1664397" y="1757791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8264DC2-5C38-1D40-A623-C5B15EBEA9E2}"/>
              </a:ext>
            </a:extLst>
          </p:cNvPr>
          <p:cNvSpPr txBox="1"/>
          <p:nvPr/>
        </p:nvSpPr>
        <p:spPr>
          <a:xfrm>
            <a:off x="7871087" y="3076893"/>
            <a:ext cx="1857388" cy="523220"/>
          </a:xfrm>
          <a:prstGeom prst="rect">
            <a:avLst/>
          </a:prstGeom>
          <a:solidFill>
            <a:srgbClr val="FFC8B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sz="2800" b="1" dirty="0">
                <a:solidFill>
                  <a:prstClr val="black"/>
                </a:solidFill>
              </a:rPr>
              <a:t>١١٠٠٠٠٠٠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77C5B48-135C-D745-B8A8-CC6C7E19A08C}"/>
              </a:ext>
            </a:extLst>
          </p:cNvPr>
          <p:cNvSpPr txBox="1"/>
          <p:nvPr/>
        </p:nvSpPr>
        <p:spPr>
          <a:xfrm>
            <a:off x="6485746" y="5818900"/>
            <a:ext cx="15860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l" rtl="0"/>
            <a:r>
              <a:rPr lang="ar-SA" sz="3600" b="1" spc="-100" baseline="30000" dirty="0">
                <a:solidFill>
                  <a:prstClr val="black"/>
                </a:solidFill>
              </a:rPr>
              <a:t>٧-٧</a:t>
            </a:r>
            <a:r>
              <a:rPr lang="ar-SA" sz="2800" b="1" dirty="0">
                <a:solidFill>
                  <a:prstClr val="black"/>
                </a:solidFill>
              </a:rPr>
              <a:t>١٠</a:t>
            </a:r>
          </a:p>
        </p:txBody>
      </p:sp>
      <p:sp>
        <p:nvSpPr>
          <p:cNvPr id="22" name="سهم مخطط إلى اليمين 21">
            <a:extLst>
              <a:ext uri="{FF2B5EF4-FFF2-40B4-BE49-F238E27FC236}">
                <a16:creationId xmlns:a16="http://schemas.microsoft.com/office/drawing/2014/main" id="{F2496CB5-FDD7-7741-9775-83D6E11AE82D}"/>
              </a:ext>
            </a:extLst>
          </p:cNvPr>
          <p:cNvSpPr/>
          <p:nvPr/>
        </p:nvSpPr>
        <p:spPr>
          <a:xfrm flipH="1">
            <a:off x="6370889" y="3048757"/>
            <a:ext cx="1428760" cy="5715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67F9B11-C428-DF48-9FB2-32C02C2A36F4}"/>
              </a:ext>
            </a:extLst>
          </p:cNvPr>
          <p:cNvSpPr txBox="1"/>
          <p:nvPr/>
        </p:nvSpPr>
        <p:spPr>
          <a:xfrm>
            <a:off x="4299187" y="3076893"/>
            <a:ext cx="2000264" cy="523220"/>
          </a:xfrm>
          <a:prstGeom prst="rect">
            <a:avLst/>
          </a:prstGeom>
          <a:solidFill>
            <a:srgbClr val="FFC8B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tx1"/>
                </a:solidFill>
              </a:rPr>
              <a:t>رتبة المقدار =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44E0F5D-FE57-4A46-A7DE-7C70CBD14CCF}"/>
              </a:ext>
            </a:extLst>
          </p:cNvPr>
          <p:cNvSpPr txBox="1"/>
          <p:nvPr/>
        </p:nvSpPr>
        <p:spPr>
          <a:xfrm>
            <a:off x="3156179" y="3076893"/>
            <a:ext cx="1000132" cy="523220"/>
          </a:xfrm>
          <a:prstGeom prst="rect">
            <a:avLst/>
          </a:prstGeom>
          <a:solidFill>
            <a:srgbClr val="FFC8B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spc="-100" baseline="30000" dirty="0">
                <a:solidFill>
                  <a:schemeClr val="tx1"/>
                </a:solidFill>
              </a:rPr>
              <a:t>٧</a:t>
            </a:r>
            <a:r>
              <a:rPr lang="ar-SA" sz="2800" b="1" dirty="0">
                <a:solidFill>
                  <a:schemeClr val="tx1"/>
                </a:solidFill>
              </a:rPr>
              <a:t>١٠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E41828A-134C-634A-9A6F-6F623CEC0493}"/>
              </a:ext>
            </a:extLst>
          </p:cNvPr>
          <p:cNvSpPr txBox="1"/>
          <p:nvPr/>
        </p:nvSpPr>
        <p:spPr>
          <a:xfrm>
            <a:off x="7871087" y="4005587"/>
            <a:ext cx="1857388" cy="523220"/>
          </a:xfrm>
          <a:prstGeom prst="rect">
            <a:avLst/>
          </a:prstGeom>
          <a:solidFill>
            <a:srgbClr val="FFC8B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tx1"/>
                </a:solidFill>
              </a:rPr>
              <a:t>٢٤٠٠٠٠٠٠</a:t>
            </a:r>
          </a:p>
        </p:txBody>
      </p:sp>
      <p:sp>
        <p:nvSpPr>
          <p:cNvPr id="26" name="سهم مخطط إلى اليمين 25">
            <a:extLst>
              <a:ext uri="{FF2B5EF4-FFF2-40B4-BE49-F238E27FC236}">
                <a16:creationId xmlns:a16="http://schemas.microsoft.com/office/drawing/2014/main" id="{0B4DCBE2-6604-6B49-940D-DC8BA78B42B4}"/>
              </a:ext>
            </a:extLst>
          </p:cNvPr>
          <p:cNvSpPr/>
          <p:nvPr/>
        </p:nvSpPr>
        <p:spPr>
          <a:xfrm flipH="1">
            <a:off x="6370889" y="3977451"/>
            <a:ext cx="1428760" cy="5715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1072EDF-7E02-CF42-B4D9-C154319268F4}"/>
              </a:ext>
            </a:extLst>
          </p:cNvPr>
          <p:cNvSpPr txBox="1"/>
          <p:nvPr/>
        </p:nvSpPr>
        <p:spPr>
          <a:xfrm>
            <a:off x="4299187" y="4005587"/>
            <a:ext cx="2000264" cy="523220"/>
          </a:xfrm>
          <a:prstGeom prst="rect">
            <a:avLst/>
          </a:prstGeom>
          <a:solidFill>
            <a:srgbClr val="FFC8B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tx1"/>
                </a:solidFill>
              </a:rPr>
              <a:t>رتبة المقدار =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3A9B4B9-42DE-5B4E-89B9-33080CC82E79}"/>
              </a:ext>
            </a:extLst>
          </p:cNvPr>
          <p:cNvSpPr txBox="1"/>
          <p:nvPr/>
        </p:nvSpPr>
        <p:spPr>
          <a:xfrm>
            <a:off x="3156179" y="4005587"/>
            <a:ext cx="1000132" cy="523220"/>
          </a:xfrm>
          <a:prstGeom prst="rect">
            <a:avLst/>
          </a:prstGeom>
          <a:solidFill>
            <a:srgbClr val="FFC8B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spc="-100" baseline="30000" dirty="0">
                <a:solidFill>
                  <a:schemeClr val="tx1"/>
                </a:solidFill>
              </a:rPr>
              <a:t>٧</a:t>
            </a:r>
            <a:r>
              <a:rPr lang="ar-SA" sz="2800" b="1" dirty="0">
                <a:solidFill>
                  <a:schemeClr val="tx1"/>
                </a:solidFill>
              </a:rPr>
              <a:t>١٠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5DB7377-50B2-7048-A77F-882C1AFBB7FC}"/>
              </a:ext>
            </a:extLst>
          </p:cNvPr>
          <p:cNvSpPr txBox="1"/>
          <p:nvPr/>
        </p:nvSpPr>
        <p:spPr>
          <a:xfrm>
            <a:off x="2751431" y="5072175"/>
            <a:ext cx="7023724" cy="461665"/>
          </a:xfrm>
          <a:prstGeom prst="rect">
            <a:avLst/>
          </a:prstGeom>
          <a:solidFill>
            <a:srgbClr val="FFC8B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>
              <a:buClr>
                <a:srgbClr val="00B0F0"/>
              </a:buClr>
            </a:pPr>
            <a:r>
              <a:rPr lang="ar-SA" sz="2400" b="1" dirty="0">
                <a:solidFill>
                  <a:schemeClr val="tx1"/>
                </a:solidFill>
                <a:ea typeface="Times New Roman"/>
              </a:rPr>
              <a:t>نسبة عدد مستعملي الإنترنت عام ١٤٣١ إلى </a:t>
            </a:r>
            <a:r>
              <a:rPr lang="ar-SA" sz="2400" b="1" dirty="0" err="1">
                <a:solidFill>
                  <a:schemeClr val="tx1"/>
                </a:solidFill>
                <a:ea typeface="Times New Roman"/>
              </a:rPr>
              <a:t>مستعملية</a:t>
            </a:r>
            <a:r>
              <a:rPr lang="ar-SA" sz="2400" b="1" dirty="0">
                <a:solidFill>
                  <a:schemeClr val="tx1"/>
                </a:solidFill>
                <a:ea typeface="Times New Roman"/>
              </a:rPr>
              <a:t> عام ١٤٣٨ =</a:t>
            </a:r>
            <a:endParaRPr lang="en-US" sz="24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11353089-7B29-2F4D-A548-39658B63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62" y="1200125"/>
            <a:ext cx="7340600" cy="1249026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</p:pic>
      <p:sp>
        <p:nvSpPr>
          <p:cNvPr id="31" name="مربع نص 10">
            <a:extLst>
              <a:ext uri="{FF2B5EF4-FFF2-40B4-BE49-F238E27FC236}">
                <a16:creationId xmlns:a16="http://schemas.microsoft.com/office/drawing/2014/main" id="{4A5A546A-CB01-B043-AD0C-84E3FFC0040E}"/>
              </a:ext>
            </a:extLst>
          </p:cNvPr>
          <p:cNvSpPr txBox="1"/>
          <p:nvPr/>
        </p:nvSpPr>
        <p:spPr>
          <a:xfrm>
            <a:off x="5754302" y="5818900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spc="-100" baseline="30000" dirty="0"/>
              <a:t>٠</a:t>
            </a:r>
            <a:r>
              <a:rPr lang="ar-SA" sz="2800" b="1" dirty="0"/>
              <a:t>١٠</a:t>
            </a:r>
          </a:p>
        </p:txBody>
      </p:sp>
      <p:sp>
        <p:nvSpPr>
          <p:cNvPr id="32" name="مربع نص 10">
            <a:extLst>
              <a:ext uri="{FF2B5EF4-FFF2-40B4-BE49-F238E27FC236}">
                <a16:creationId xmlns:a16="http://schemas.microsoft.com/office/drawing/2014/main" id="{AA869F18-FB58-454D-AA94-173637079D44}"/>
              </a:ext>
            </a:extLst>
          </p:cNvPr>
          <p:cNvSpPr txBox="1"/>
          <p:nvPr/>
        </p:nvSpPr>
        <p:spPr>
          <a:xfrm>
            <a:off x="3701012" y="5862885"/>
            <a:ext cx="1720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800" b="1" dirty="0">
                <a:solidFill>
                  <a:prstClr val="black"/>
                </a:solidFill>
              </a:rPr>
              <a:t>١٠أشخاص</a:t>
            </a:r>
          </a:p>
        </p:txBody>
      </p:sp>
      <p:sp>
        <p:nvSpPr>
          <p:cNvPr id="33" name="مربع نص 4">
            <a:extLst>
              <a:ext uri="{FF2B5EF4-FFF2-40B4-BE49-F238E27FC236}">
                <a16:creationId xmlns:a16="http://schemas.microsoft.com/office/drawing/2014/main" id="{5B2E0797-9F0A-BB47-A253-CEB812601CAE}"/>
              </a:ext>
            </a:extLst>
          </p:cNvPr>
          <p:cNvSpPr txBox="1"/>
          <p:nvPr/>
        </p:nvSpPr>
        <p:spPr>
          <a:xfrm>
            <a:off x="6585203" y="581890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34" name="مربع نص 4">
            <a:extLst>
              <a:ext uri="{FF2B5EF4-FFF2-40B4-BE49-F238E27FC236}">
                <a16:creationId xmlns:a16="http://schemas.microsoft.com/office/drawing/2014/main" id="{2B306D3A-3E1B-884C-B4B3-117A854CDA5C}"/>
              </a:ext>
            </a:extLst>
          </p:cNvPr>
          <p:cNvSpPr txBox="1"/>
          <p:nvPr/>
        </p:nvSpPr>
        <p:spPr>
          <a:xfrm>
            <a:off x="5399066" y="582293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A5B1F31-046D-16AD-50EC-6BFB6F17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969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3" descr="51.jpg">
            <a:extLst>
              <a:ext uri="{FF2B5EF4-FFF2-40B4-BE49-F238E27FC236}">
                <a16:creationId xmlns:a16="http://schemas.microsoft.com/office/drawing/2014/main" id="{EC996D23-B0C1-F646-BD21-196830C8F1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b="18101"/>
          <a:stretch/>
        </p:blipFill>
        <p:spPr bwMode="auto">
          <a:xfrm>
            <a:off x="4336757" y="1627382"/>
            <a:ext cx="5652120" cy="463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C8513C6-D64D-014F-9C1B-3130ADC6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484" y="3262360"/>
            <a:ext cx="5274359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Arial"/>
                <a:cs typeface="bader_al gordabia" pitchFamily="2" charset="-78"/>
              </a:rPr>
              <a:t>تلميذتي: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Arial"/>
                <a:cs typeface="bader_al gordabia" pitchFamily="2" charset="-78"/>
              </a:rPr>
              <a:t>هل رأيت كيف ان لدى وحيدات الحد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Arial"/>
                <a:cs typeface="bader_al gordabia" pitchFamily="2" charset="-78"/>
              </a:rPr>
              <a:t>قوانين محددة في العمليات التي تجري عليها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Arial"/>
                <a:cs typeface="bader_al gordabia" pitchFamily="2" charset="-78"/>
              </a:rPr>
              <a:t>تلتزم بها ولاتتجاوزها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Arial"/>
                <a:cs typeface="bader_al gordabia" pitchFamily="2" charset="-78"/>
              </a:rPr>
              <a:t>فكوني مثلها في الالتزام بقوانين بلادي المملكة العربية السعودية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Arial"/>
                <a:cs typeface="bader_al gordabia" pitchFamily="2" charset="-78"/>
              </a:rPr>
              <a:t>لقد وضعت دولتنا الغالية قوانين في مختلف المجالات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Arial"/>
                <a:cs typeface="bader_al gordabia" pitchFamily="2" charset="-78"/>
              </a:rPr>
              <a:t>لحفظ الأرواح والحقوق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Arial"/>
                <a:cs typeface="bader_al gordabia" pitchFamily="2" charset="-78"/>
              </a:rPr>
              <a:t>حتى أنها وضعت قريبا  قوانين لحماية البيئة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Arial"/>
                <a:cs typeface="bader_al gordabia" pitchFamily="2" charset="-78"/>
              </a:rPr>
              <a:t>فلنلتزم بها</a:t>
            </a:r>
          </a:p>
        </p:txBody>
      </p:sp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0BA7932-CA02-6A42-92B2-56B5921481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0439">
            <a:off x="335248" y="481306"/>
            <a:ext cx="4178121" cy="394943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FDAFD2F-5DD2-8A12-FF53-B6CA5294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048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11CB4B8-9D6A-424B-8E36-D25898D0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9" y="537227"/>
            <a:ext cx="849694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شكل حر: شكل 87">
            <a:extLst>
              <a:ext uri="{FF2B5EF4-FFF2-40B4-BE49-F238E27FC236}">
                <a16:creationId xmlns:a16="http://schemas.microsoft.com/office/drawing/2014/main" id="{E72FA8B7-6569-774E-A36A-D908A23CA2F9}"/>
              </a:ext>
            </a:extLst>
          </p:cNvPr>
          <p:cNvSpPr/>
          <p:nvPr/>
        </p:nvSpPr>
        <p:spPr>
          <a:xfrm rot="20683390">
            <a:off x="8684703" y="6112177"/>
            <a:ext cx="1067354" cy="319304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sz="1350" b="1" dirty="0"/>
              <a:t>     </a:t>
            </a:r>
            <a:r>
              <a:rPr lang="ar-SA" sz="1350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الواجب</a:t>
            </a:r>
            <a:endParaRPr lang="ar-SA" sz="1350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037329A-0F1B-7DAD-A018-F71BE23D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65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8927110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0F6FDBC-50E8-2FA7-F1EA-8734F0EB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140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٦-٢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قسمة وحيدات الحد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906814" y="3677696"/>
            <a:ext cx="3655025" cy="15864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8472758" y="4141078"/>
            <a:ext cx="2845899" cy="25864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99810FE6-8621-0948-B720-D227D8BE1805}"/>
              </a:ext>
            </a:extLst>
          </p:cNvPr>
          <p:cNvSpPr/>
          <p:nvPr/>
        </p:nvSpPr>
        <p:spPr>
          <a:xfrm>
            <a:off x="8520138" y="3525082"/>
            <a:ext cx="3092229" cy="44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Baghdad" pitchFamily="2" charset="-78"/>
                <a:cs typeface="Baghdad" pitchFamily="2" charset="-78"/>
              </a:rPr>
              <a:t>ماذا تعلمنا سابقا ً ؟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0AC62AF4-E0FE-9A4C-BB38-AA3488CB2622}"/>
              </a:ext>
            </a:extLst>
          </p:cNvPr>
          <p:cNvSpPr/>
          <p:nvPr/>
        </p:nvSpPr>
        <p:spPr>
          <a:xfrm>
            <a:off x="4750744" y="4820175"/>
            <a:ext cx="2233700" cy="44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C00000"/>
                </a:solidFill>
                <a:cs typeface="Barada Reqa" pitchFamily="2" charset="-78"/>
              </a:rPr>
              <a:t>و الآن ...؟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7F14E2B7-C97B-5647-83D9-01823B1B29DD}"/>
              </a:ext>
            </a:extLst>
          </p:cNvPr>
          <p:cNvSpPr/>
          <p:nvPr/>
        </p:nvSpPr>
        <p:spPr>
          <a:xfrm>
            <a:off x="8472758" y="4196110"/>
            <a:ext cx="2808322" cy="48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6">
                    <a:lumMod val="75000"/>
                  </a:schemeClr>
                </a:solidFill>
                <a:cs typeface="Barada Reqa" pitchFamily="2" charset="-78"/>
              </a:rPr>
              <a:t>ضرب وحيدات الحد </a:t>
            </a:r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C1300286-92AA-7840-8134-17AA25FA9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5" y="5389927"/>
            <a:ext cx="2802409" cy="1337605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75" name="Picture 1" descr="I:\الرحمة\ابله فاطمه\birds\bird_51.gif">
            <a:extLst>
              <a:ext uri="{FF2B5EF4-FFF2-40B4-BE49-F238E27FC236}">
                <a16:creationId xmlns:a16="http://schemas.microsoft.com/office/drawing/2014/main" id="{75F7FCA8-33F7-9F48-85E3-1BD246A7A2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19" y="136398"/>
            <a:ext cx="2331934" cy="96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ZoneTexte 7">
            <a:extLst>
              <a:ext uri="{FF2B5EF4-FFF2-40B4-BE49-F238E27FC236}">
                <a16:creationId xmlns:a16="http://schemas.microsoft.com/office/drawing/2014/main" id="{325D5973-0E31-0340-8E24-BB3D95598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187" y="4595183"/>
            <a:ext cx="3247332" cy="259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fontAlgn="base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B05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عند</a:t>
            </a:r>
          </a:p>
          <a:p>
            <a:pPr lvl="0" algn="ctr" eaLnBrk="1" fontAlgn="base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B05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ضرب قوتين لهما الأساس نفسة </a:t>
            </a:r>
            <a:r>
              <a:rPr lang="ar-SA" sz="2400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أجمع أسيهما</a:t>
            </a:r>
          </a:p>
          <a:p>
            <a:pPr lvl="0" algn="ctr" eaLnBrk="1" fontAlgn="base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توقعي معي؟</a:t>
            </a:r>
          </a:p>
          <a:p>
            <a:pPr lvl="0" algn="ctr" eaLnBrk="1" fontAlgn="base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77" name="ZoneTexte 7">
            <a:extLst>
              <a:ext uri="{FF2B5EF4-FFF2-40B4-BE49-F238E27FC236}">
                <a16:creationId xmlns:a16="http://schemas.microsoft.com/office/drawing/2014/main" id="{C998EFB3-4A7A-9F47-B320-B1429CA9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437" y="3822085"/>
            <a:ext cx="4380164" cy="139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fontAlgn="base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000" dirty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عند قسمة قوتين لهما الأساس نفسة</a:t>
            </a:r>
          </a:p>
          <a:p>
            <a:pPr lvl="0" algn="ctr" eaLnBrk="1" fontAlgn="base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000" dirty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ماذا نفعل</a:t>
            </a:r>
          </a:p>
          <a:p>
            <a:pPr lvl="0" algn="ctr" eaLnBrk="1" fontAlgn="base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D23BB-62C0-CC43-1C25-DE8B259B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5580F2E-F7A0-A445-01BB-2221F32F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135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4F8AF0F-CC07-55FB-8AD0-2AD62682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3" name="Picture 3" descr="F:\استراتيجيات00\تجميعي استراتيجيات مطبقة بالصور00\ساعي البريد00\free-vector-email-vector_005959_Letter.jpg">
            <a:extLst>
              <a:ext uri="{FF2B5EF4-FFF2-40B4-BE49-F238E27FC236}">
                <a16:creationId xmlns:a16="http://schemas.microsoft.com/office/drawing/2014/main" id="{CDA584EB-7163-354A-ABD1-479635C05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54" y="1336396"/>
            <a:ext cx="8490520" cy="47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5">
            <a:extLst>
              <a:ext uri="{FF2B5EF4-FFF2-40B4-BE49-F238E27FC236}">
                <a16:creationId xmlns:a16="http://schemas.microsoft.com/office/drawing/2014/main" id="{0C031FBB-CB9F-0642-BCF9-9E30295AC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745" y="4912584"/>
            <a:ext cx="865187" cy="39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latin typeface="Calibri" pitchFamily="34" charset="0"/>
                <a:cs typeface="Calibri" pitchFamily="34" charset="0"/>
              </a:rPr>
              <a:t>ن</a:t>
            </a:r>
            <a:r>
              <a:rPr lang="ar-SA" baseline="30000" dirty="0">
                <a:latin typeface="Calibri" pitchFamily="34" charset="0"/>
                <a:cs typeface="Calibri" pitchFamily="34" charset="0"/>
              </a:rPr>
              <a:t>٢ </a:t>
            </a:r>
            <a:r>
              <a:rPr lang="ar-SA" dirty="0">
                <a:latin typeface="Calibri" pitchFamily="34" charset="0"/>
                <a:cs typeface="Calibri" pitchFamily="34" charset="0"/>
              </a:rPr>
              <a:t>× ن</a:t>
            </a:r>
            <a:r>
              <a:rPr lang="ar-SA" baseline="30000" dirty="0">
                <a:latin typeface="Calibri" pitchFamily="34" charset="0"/>
                <a:cs typeface="Calibri" pitchFamily="34" charset="0"/>
              </a:rPr>
              <a:t>٧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ZoneTexte 7">
            <a:extLst>
              <a:ext uri="{FF2B5EF4-FFF2-40B4-BE49-F238E27FC236}">
                <a16:creationId xmlns:a16="http://schemas.microsoft.com/office/drawing/2014/main" id="{FD181226-3D9C-CA4C-87E8-40588EA03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571" y="4897918"/>
            <a:ext cx="936104" cy="39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latin typeface="Calibri" pitchFamily="34" charset="0"/>
                <a:cs typeface="Calibri" pitchFamily="34" charset="0"/>
              </a:rPr>
              <a:t>(٤ س</a:t>
            </a:r>
            <a:r>
              <a:rPr lang="ar-SA" baseline="30000" dirty="0">
                <a:latin typeface="Calibri" pitchFamily="34" charset="0"/>
                <a:cs typeface="Calibri" pitchFamily="34" charset="0"/>
              </a:rPr>
              <a:t>٣</a:t>
            </a:r>
            <a:r>
              <a:rPr lang="ar-SA" dirty="0">
                <a:latin typeface="Calibri" pitchFamily="34" charset="0"/>
                <a:cs typeface="Calibri" pitchFamily="34" charset="0"/>
              </a:rPr>
              <a:t> )</a:t>
            </a:r>
            <a:r>
              <a:rPr lang="ar-SA" baseline="30000" dirty="0">
                <a:latin typeface="Calibri" pitchFamily="34" charset="0"/>
                <a:cs typeface="Calibri" pitchFamily="34" charset="0"/>
              </a:rPr>
              <a:t>٥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269BF7E9-7692-E34D-9FFE-87B2770EA659}"/>
              </a:ext>
            </a:extLst>
          </p:cNvPr>
          <p:cNvSpPr/>
          <p:nvPr/>
        </p:nvSpPr>
        <p:spPr>
          <a:xfrm>
            <a:off x="4997305" y="4912584"/>
            <a:ext cx="67358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50000"/>
              </a:spcBef>
              <a:spcAft>
                <a:spcPts val="1000"/>
              </a:spcAft>
            </a:pPr>
            <a:r>
              <a:rPr lang="ar-SA" b="1" dirty="0">
                <a:latin typeface="Calibri" pitchFamily="34" charset="0"/>
                <a:cs typeface="Calibri" pitchFamily="34" charset="0"/>
              </a:rPr>
              <a:t>(ب</a:t>
            </a:r>
            <a:r>
              <a:rPr lang="ar-SA" b="1" baseline="30000" dirty="0">
                <a:latin typeface="Calibri" pitchFamily="34" charset="0"/>
                <a:cs typeface="Calibri" pitchFamily="34" charset="0"/>
              </a:rPr>
              <a:t>٤</a:t>
            </a:r>
            <a:r>
              <a:rPr lang="ar-SA" b="1" dirty="0">
                <a:latin typeface="Calibri" pitchFamily="34" charset="0"/>
                <a:cs typeface="Calibri" pitchFamily="34" charset="0"/>
              </a:rPr>
              <a:t>)</a:t>
            </a:r>
            <a:r>
              <a:rPr lang="ar-SA" b="1" baseline="30000" dirty="0">
                <a:latin typeface="Calibri" pitchFamily="34" charset="0"/>
                <a:cs typeface="Calibri" pitchFamily="34" charset="0"/>
              </a:rPr>
              <a:t>٣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1ABBEC4-1DF6-E04F-AC79-6CA518221F8A}"/>
              </a:ext>
            </a:extLst>
          </p:cNvPr>
          <p:cNvSpPr/>
          <p:nvPr/>
        </p:nvSpPr>
        <p:spPr>
          <a:xfrm>
            <a:off x="3053898" y="4912584"/>
            <a:ext cx="5934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274310" algn="r"/>
              </a:tabLst>
            </a:pPr>
            <a:r>
              <a:rPr lang="ar-SA" b="1" dirty="0">
                <a:ea typeface="Calibri"/>
                <a:cs typeface="Traditional Arabic"/>
              </a:rPr>
              <a:t>(</a:t>
            </a:r>
            <a:r>
              <a:rPr lang="ar-SA" b="1" baseline="30000" dirty="0">
                <a:ea typeface="Calibri"/>
                <a:cs typeface="Traditional Arabic"/>
              </a:rPr>
              <a:t>٢</a:t>
            </a:r>
            <a:r>
              <a:rPr lang="ar-SA" b="1" dirty="0">
                <a:ea typeface="Calibri"/>
                <a:cs typeface="Traditional Arabic"/>
              </a:rPr>
              <a:t>٣)</a:t>
            </a:r>
            <a:r>
              <a:rPr lang="ar-SA" b="1" baseline="30000" dirty="0">
                <a:ea typeface="Calibri"/>
                <a:cs typeface="Traditional Arabic"/>
              </a:rPr>
              <a:t>٥</a:t>
            </a:r>
            <a:endParaRPr lang="en-US" sz="1050" dirty="0">
              <a:ea typeface="Calibri"/>
              <a:cs typeface="Arial"/>
            </a:endParaRPr>
          </a:p>
        </p:txBody>
      </p:sp>
      <p:sp>
        <p:nvSpPr>
          <p:cNvPr id="19" name="ZoneTexte 4">
            <a:extLst>
              <a:ext uri="{FF2B5EF4-FFF2-40B4-BE49-F238E27FC236}">
                <a16:creationId xmlns:a16="http://schemas.microsoft.com/office/drawing/2014/main" id="{B35DD1D8-E473-7B49-BAC3-357C6A6DE0F6}"/>
              </a:ext>
            </a:extLst>
          </p:cNvPr>
          <p:cNvSpPr txBox="1"/>
          <p:nvPr/>
        </p:nvSpPr>
        <p:spPr>
          <a:xfrm rot="20759314">
            <a:off x="4395935" y="2423478"/>
            <a:ext cx="19083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5">
                    <a:lumMod val="50000"/>
                  </a:schemeClr>
                </a:solidFill>
                <a:cs typeface="ABO SLMAN Alomar النسخ4" pitchFamily="2" charset="-78"/>
              </a:rPr>
              <a:t>لديكي عدة رسائل بريد </a:t>
            </a:r>
          </a:p>
          <a:p>
            <a:pPr algn="ctr"/>
            <a:r>
              <a:rPr lang="ar-SA" sz="1600" b="1" dirty="0">
                <a:solidFill>
                  <a:schemeClr val="accent5">
                    <a:lumMod val="50000"/>
                  </a:schemeClr>
                </a:solidFill>
                <a:cs typeface="ABO SLMAN Alomar النسخ4" pitchFamily="2" charset="-78"/>
              </a:rPr>
              <a:t>والمطلوب تبسيط العيارات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6C66962-839E-AF4A-B739-74F0FC8FEC17}"/>
              </a:ext>
            </a:extLst>
          </p:cNvPr>
          <p:cNvSpPr/>
          <p:nvPr/>
        </p:nvSpPr>
        <p:spPr>
          <a:xfrm>
            <a:off x="8343310" y="2405991"/>
            <a:ext cx="2464852" cy="544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b="1" dirty="0">
                <a:solidFill>
                  <a:srgbClr val="C00000"/>
                </a:solidFill>
                <a:cs typeface="Barada Reqa" pitchFamily="2" charset="-78"/>
              </a:rPr>
              <a:t>ماذا تعلمنا سابقا ً ؟</a:t>
            </a:r>
          </a:p>
        </p:txBody>
      </p:sp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485683" y="845847"/>
            <a:ext cx="1509019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0652306F-6FED-8C4F-95BD-DD8559E4DCF5}"/>
              </a:ext>
            </a:extLst>
          </p:cNvPr>
          <p:cNvSpPr/>
          <p:nvPr/>
        </p:nvSpPr>
        <p:spPr>
          <a:xfrm rot="385153">
            <a:off x="9919766" y="203143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algn="ctr" defTabSz="914400" rtl="0" eaLnBrk="1" latinLnBrk="0" hangingPunct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التركيز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1994A6C-37EB-03C0-5AC5-04A70A48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947CA9B0-023A-904F-BEB1-8EEF141FBF9A}"/>
              </a:ext>
            </a:extLst>
          </p:cNvPr>
          <p:cNvSpPr txBox="1">
            <a:spLocks/>
          </p:cNvSpPr>
          <p:nvPr/>
        </p:nvSpPr>
        <p:spPr>
          <a:xfrm>
            <a:off x="6853778" y="2901598"/>
            <a:ext cx="3314460" cy="442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 قيمة 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٧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١٠ في أبسط صورة ؟</a:t>
            </a: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id="{FC43D20D-DA93-DB4C-BB6D-E3EA52B7CC16}"/>
              </a:ext>
            </a:extLst>
          </p:cNvPr>
          <p:cNvSpPr txBox="1">
            <a:spLocks/>
          </p:cNvSpPr>
          <p:nvPr/>
        </p:nvSpPr>
        <p:spPr>
          <a:xfrm>
            <a:off x="4354286" y="2901598"/>
            <a:ext cx="1384796" cy="442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١٠٠٠٠٠٠٠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4AEA9F74-A78A-1544-A373-7F9F9950F863}"/>
              </a:ext>
            </a:extLst>
          </p:cNvPr>
          <p:cNvSpPr txBox="1">
            <a:spLocks/>
          </p:cNvSpPr>
          <p:nvPr/>
        </p:nvSpPr>
        <p:spPr>
          <a:xfrm>
            <a:off x="6853778" y="3687416"/>
            <a:ext cx="3314460" cy="442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 قيمة 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٦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١٠ في أبسط صورة ؟</a:t>
            </a:r>
          </a:p>
        </p:txBody>
      </p:sp>
      <p:sp>
        <p:nvSpPr>
          <p:cNvPr id="18" name="عنوان 1">
            <a:extLst>
              <a:ext uri="{FF2B5EF4-FFF2-40B4-BE49-F238E27FC236}">
                <a16:creationId xmlns:a16="http://schemas.microsoft.com/office/drawing/2014/main" id="{16533770-9F17-9847-8628-63FC8FC396C9}"/>
              </a:ext>
            </a:extLst>
          </p:cNvPr>
          <p:cNvSpPr txBox="1">
            <a:spLocks/>
          </p:cNvSpPr>
          <p:nvPr/>
        </p:nvSpPr>
        <p:spPr>
          <a:xfrm>
            <a:off x="4354286" y="3687416"/>
            <a:ext cx="1384796" cy="442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١٠٠٠٠٠٠</a:t>
            </a:r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id="{0827C222-039A-2542-836F-F060CE11511A}"/>
              </a:ext>
            </a:extLst>
          </p:cNvPr>
          <p:cNvSpPr txBox="1">
            <a:spLocks/>
          </p:cNvSpPr>
          <p:nvPr/>
        </p:nvSpPr>
        <p:spPr>
          <a:xfrm>
            <a:off x="6853778" y="4473234"/>
            <a:ext cx="3314460" cy="1160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كيف تستطيع استعمال الأسس لكتابة </a:t>
            </a:r>
            <a:endParaRPr lang="ar-SA" sz="2000" b="1" dirty="0">
              <a:solidFill>
                <a:schemeClr val="tx1"/>
              </a:solidFill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نسبة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عدد سكان مدينة مكة المكرمة إلى عدد سكان مدينة القصيم ؟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عنوان 1">
            <a:extLst>
              <a:ext uri="{FF2B5EF4-FFF2-40B4-BE49-F238E27FC236}">
                <a16:creationId xmlns:a16="http://schemas.microsoft.com/office/drawing/2014/main" id="{E6222E0B-52CE-C745-B575-206B4E226BE6}"/>
              </a:ext>
            </a:extLst>
          </p:cNvPr>
          <p:cNvSpPr txBox="1">
            <a:spLocks/>
          </p:cNvSpPr>
          <p:nvPr/>
        </p:nvSpPr>
        <p:spPr>
          <a:xfrm>
            <a:off x="4403469" y="4512059"/>
            <a:ext cx="1384796" cy="1160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5D5AD68-3E3D-E84D-B1BE-F80E32359C0D}"/>
              </a:ext>
            </a:extLst>
          </p:cNvPr>
          <p:cNvSpPr txBox="1"/>
          <p:nvPr/>
        </p:nvSpPr>
        <p:spPr>
          <a:xfrm>
            <a:off x="4390752" y="4939702"/>
            <a:ext cx="6810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/>
              <a:t>١</a:t>
            </a:r>
            <a:r>
              <a:rPr lang="ar-SA" sz="2000" b="1" dirty="0"/>
              <a:t>١٠</a:t>
            </a: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816E422-4E74-E64C-BA6E-C4EEF22B6123}"/>
              </a:ext>
            </a:extLst>
          </p:cNvPr>
          <p:cNvGrpSpPr/>
          <p:nvPr/>
        </p:nvGrpSpPr>
        <p:grpSpPr>
          <a:xfrm>
            <a:off x="4802456" y="4687548"/>
            <a:ext cx="908077" cy="769443"/>
            <a:chOff x="1000100" y="4357694"/>
            <a:chExt cx="1143008" cy="994768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CF893A6C-AFE8-8140-878D-66D73AF90FAB}"/>
                </a:ext>
              </a:extLst>
            </p:cNvPr>
            <p:cNvGrpSpPr/>
            <p:nvPr/>
          </p:nvGrpSpPr>
          <p:grpSpPr>
            <a:xfrm>
              <a:off x="1285852" y="4357694"/>
              <a:ext cx="857256" cy="994768"/>
              <a:chOff x="1285852" y="4357694"/>
              <a:chExt cx="857256" cy="994768"/>
            </a:xfrm>
          </p:grpSpPr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CB53E94F-26C2-024A-9D1B-3746D259C092}"/>
                  </a:ext>
                </a:extLst>
              </p:cNvPr>
              <p:cNvSpPr txBox="1"/>
              <p:nvPr/>
            </p:nvSpPr>
            <p:spPr>
              <a:xfrm>
                <a:off x="1285852" y="4357694"/>
                <a:ext cx="85725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baseline="30000" dirty="0"/>
                  <a:t>٧</a:t>
                </a:r>
                <a:r>
                  <a:rPr lang="ar-SA" sz="2000" b="1" dirty="0"/>
                  <a:t>١٠</a:t>
                </a:r>
              </a:p>
            </p:txBody>
          </p:sp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05C403A8-CBDB-EE40-8B6F-F9026BDD86CE}"/>
                  </a:ext>
                </a:extLst>
              </p:cNvPr>
              <p:cNvSpPr txBox="1"/>
              <p:nvPr/>
            </p:nvSpPr>
            <p:spPr>
              <a:xfrm>
                <a:off x="1285852" y="4952352"/>
                <a:ext cx="85725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baseline="30000" dirty="0"/>
                  <a:t>٦</a:t>
                </a:r>
                <a:r>
                  <a:rPr lang="ar-SA" sz="2000" b="1" dirty="0"/>
                  <a:t>١٠</a:t>
                </a:r>
              </a:p>
            </p:txBody>
          </p:sp>
          <p:cxnSp>
            <p:nvCxnSpPr>
              <p:cNvPr id="27" name="رابط مستقيم 18">
                <a:extLst>
                  <a:ext uri="{FF2B5EF4-FFF2-40B4-BE49-F238E27FC236}">
                    <a16:creationId xmlns:a16="http://schemas.microsoft.com/office/drawing/2014/main" id="{420387C4-DB06-BD44-9BF6-D82AA9EAC043}"/>
                  </a:ext>
                </a:extLst>
              </p:cNvPr>
              <p:cNvCxnSpPr/>
              <p:nvPr/>
            </p:nvCxnSpPr>
            <p:spPr>
              <a:xfrm rot="10800000">
                <a:off x="1428728" y="4880914"/>
                <a:ext cx="571504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C120461C-BD85-0B4C-9A67-B39FC3E4CA7B}"/>
                </a:ext>
              </a:extLst>
            </p:cNvPr>
            <p:cNvSpPr txBox="1"/>
            <p:nvPr/>
          </p:nvSpPr>
          <p:spPr>
            <a:xfrm>
              <a:off x="1000100" y="4657734"/>
              <a:ext cx="50006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28" name="عنوان 1">
            <a:extLst>
              <a:ext uri="{FF2B5EF4-FFF2-40B4-BE49-F238E27FC236}">
                <a16:creationId xmlns:a16="http://schemas.microsoft.com/office/drawing/2014/main" id="{7E2ECA49-A372-5C4A-8264-5E0F0373E40F}"/>
              </a:ext>
            </a:extLst>
          </p:cNvPr>
          <p:cNvSpPr txBox="1">
            <a:spLocks/>
          </p:cNvSpPr>
          <p:nvPr/>
        </p:nvSpPr>
        <p:spPr>
          <a:xfrm>
            <a:off x="3849555" y="5929018"/>
            <a:ext cx="6231598" cy="4420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أي أن عدد سكان </a:t>
            </a:r>
            <a:r>
              <a:rPr lang="ar-SA" sz="2000" b="1" dirty="0">
                <a:solidFill>
                  <a:schemeClr val="tx1"/>
                </a:solidFill>
              </a:rPr>
              <a:t>مكة المكرمة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يساوي ١٠ أمثال عدد سكان القصيم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769BF29-51F6-DC48-A7DE-A3EBF779617E}"/>
              </a:ext>
            </a:extLst>
          </p:cNvPr>
          <p:cNvSpPr txBox="1"/>
          <p:nvPr/>
        </p:nvSpPr>
        <p:spPr>
          <a:xfrm>
            <a:off x="10532938" y="2360565"/>
            <a:ext cx="11441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صـ١٦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FCCED8D0-11DC-BA45-8247-A4535BF1D718}"/>
                  </a:ext>
                </a:extLst>
              </p14:cNvPr>
              <p14:cNvContentPartPr/>
              <p14:nvPr/>
            </p14:nvContentPartPr>
            <p14:xfrm>
              <a:off x="4744049" y="4180861"/>
              <a:ext cx="45719" cy="45719"/>
            </p14:xfrm>
          </p:contentPart>
        </mc:Choice>
        <mc:Fallback xmlns=""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FCCED8D0-11DC-BA45-8247-A4535BF1D7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55355" y="2992167"/>
                <a:ext cx="2423107" cy="2423107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صورة 3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EC5D6CD-78F3-5941-ABE7-FF90A7FFCE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1" y="841162"/>
            <a:ext cx="8699557" cy="194973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F56C959-A986-F60C-E849-0C593C78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88999" y="1109196"/>
            <a:ext cx="940305" cy="85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قسمة وحيدة حد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2F8D5AC-2CAD-AA49-8BAF-011701AB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4214" y="606959"/>
            <a:ext cx="5886476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F8AA4306-B988-1D48-81F3-26F6599B7D0F}"/>
              </a:ext>
            </a:extLst>
          </p:cNvPr>
          <p:cNvGrpSpPr/>
          <p:nvPr/>
        </p:nvGrpSpPr>
        <p:grpSpPr>
          <a:xfrm>
            <a:off x="9227024" y="1656529"/>
            <a:ext cx="1143008" cy="1117878"/>
            <a:chOff x="1000100" y="4357694"/>
            <a:chExt cx="1143008" cy="1117878"/>
          </a:xfrm>
        </p:grpSpPr>
        <p:grpSp>
          <p:nvGrpSpPr>
            <p:cNvPr id="17" name="مجموعة 22">
              <a:extLst>
                <a:ext uri="{FF2B5EF4-FFF2-40B4-BE49-F238E27FC236}">
                  <a16:creationId xmlns:a16="http://schemas.microsoft.com/office/drawing/2014/main" id="{7A25CDD0-3E2E-704B-BBC4-2222380B31DF}"/>
                </a:ext>
              </a:extLst>
            </p:cNvPr>
            <p:cNvGrpSpPr/>
            <p:nvPr/>
          </p:nvGrpSpPr>
          <p:grpSpPr>
            <a:xfrm>
              <a:off x="1285852" y="4357694"/>
              <a:ext cx="857256" cy="1117878"/>
              <a:chOff x="1285852" y="4357694"/>
              <a:chExt cx="857256" cy="1117878"/>
            </a:xfrm>
          </p:grpSpPr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971D7722-57B8-4D43-AE20-C62ADD1F172C}"/>
                  </a:ext>
                </a:extLst>
              </p:cNvPr>
              <p:cNvSpPr txBox="1"/>
              <p:nvPr/>
            </p:nvSpPr>
            <p:spPr>
              <a:xfrm>
                <a:off x="1285852" y="4357694"/>
                <a:ext cx="8572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400" b="1" spc="-100" baseline="30000" dirty="0"/>
                  <a:t>٧</a:t>
                </a:r>
                <a:r>
                  <a:rPr lang="ar-SA" sz="2800" b="1" dirty="0"/>
                  <a:t>٢</a:t>
                </a: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275D62FC-E223-3144-9E47-A868C0EA8DE3}"/>
                  </a:ext>
                </a:extLst>
              </p:cNvPr>
              <p:cNvSpPr txBox="1"/>
              <p:nvPr/>
            </p:nvSpPr>
            <p:spPr>
              <a:xfrm>
                <a:off x="1285852" y="4952352"/>
                <a:ext cx="8572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400" b="1" spc="-100" baseline="30000" dirty="0"/>
                  <a:t>٤</a:t>
                </a:r>
                <a:r>
                  <a:rPr lang="ar-SA" sz="2800" b="1" dirty="0"/>
                  <a:t>٢</a:t>
                </a:r>
              </a:p>
            </p:txBody>
          </p:sp>
          <p:cxnSp>
            <p:nvCxnSpPr>
              <p:cNvPr id="21" name="رابط مستقيم 10">
                <a:extLst>
                  <a:ext uri="{FF2B5EF4-FFF2-40B4-BE49-F238E27FC236}">
                    <a16:creationId xmlns:a16="http://schemas.microsoft.com/office/drawing/2014/main" id="{A4739F70-CD2D-D948-A21F-467783DFC929}"/>
                  </a:ext>
                </a:extLst>
              </p:cNvPr>
              <p:cNvCxnSpPr/>
              <p:nvPr/>
            </p:nvCxnSpPr>
            <p:spPr>
              <a:xfrm rot="10800000">
                <a:off x="1428728" y="4880914"/>
                <a:ext cx="571504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A71C1F16-7675-F045-BED4-5ABF5287AF6B}"/>
                </a:ext>
              </a:extLst>
            </p:cNvPr>
            <p:cNvSpPr txBox="1"/>
            <p:nvPr/>
          </p:nvSpPr>
          <p:spPr>
            <a:xfrm>
              <a:off x="1000100" y="4657734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=</a:t>
              </a: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2D7C0D1-EC5E-364E-BA51-6B384283AEEC}"/>
              </a:ext>
            </a:extLst>
          </p:cNvPr>
          <p:cNvSpPr txBox="1"/>
          <p:nvPr/>
        </p:nvSpPr>
        <p:spPr>
          <a:xfrm>
            <a:off x="4869306" y="1656529"/>
            <a:ext cx="4786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٢ × ٢ × ٢ × ٢ × ٢ × ٢ × ٢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3E247EA-7ED4-C441-A112-D75B35C3EECB}"/>
              </a:ext>
            </a:extLst>
          </p:cNvPr>
          <p:cNvSpPr txBox="1"/>
          <p:nvPr/>
        </p:nvSpPr>
        <p:spPr>
          <a:xfrm>
            <a:off x="6913814" y="2279763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٢ × ٢ × ٢ × ٢</a:t>
            </a:r>
          </a:p>
        </p:txBody>
      </p:sp>
      <p:cxnSp>
        <p:nvCxnSpPr>
          <p:cNvPr id="24" name="رابط مستقيم 16">
            <a:extLst>
              <a:ext uri="{FF2B5EF4-FFF2-40B4-BE49-F238E27FC236}">
                <a16:creationId xmlns:a16="http://schemas.microsoft.com/office/drawing/2014/main" id="{16E7C1D5-6A1D-0A49-9C51-82DAF560C006}"/>
              </a:ext>
            </a:extLst>
          </p:cNvPr>
          <p:cNvCxnSpPr/>
          <p:nvPr/>
        </p:nvCxnSpPr>
        <p:spPr>
          <a:xfrm rot="10800000">
            <a:off x="5369372" y="2208325"/>
            <a:ext cx="3816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19D0071-88F0-BE4F-BF6C-4D234F60BD45}"/>
              </a:ext>
            </a:extLst>
          </p:cNvPr>
          <p:cNvSpPr txBox="1"/>
          <p:nvPr/>
        </p:nvSpPr>
        <p:spPr>
          <a:xfrm>
            <a:off x="4797868" y="1985145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50CB34F-1176-B94F-BD40-47776869A742}"/>
              </a:ext>
            </a:extLst>
          </p:cNvPr>
          <p:cNvSpPr txBox="1"/>
          <p:nvPr/>
        </p:nvSpPr>
        <p:spPr>
          <a:xfrm>
            <a:off x="4154926" y="1985605"/>
            <a:ext cx="7143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400" b="1" spc="-200" baseline="30000" dirty="0"/>
              <a:t>٣</a:t>
            </a:r>
            <a:r>
              <a:rPr lang="ar-SA" sz="2800" b="1" dirty="0"/>
              <a:t>٢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9AA18753-46FB-2245-9394-D44BDCFD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5072" y="1194562"/>
            <a:ext cx="404338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B69960EC-9C1C-6F47-BEAC-A8D91AA84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3400" y="2656661"/>
            <a:ext cx="2405076" cy="68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B730AA40-D16E-6C4F-95C0-3725A40A263C}"/>
              </a:ext>
            </a:extLst>
          </p:cNvPr>
          <p:cNvGrpSpPr/>
          <p:nvPr/>
        </p:nvGrpSpPr>
        <p:grpSpPr>
          <a:xfrm>
            <a:off x="2454214" y="3381027"/>
            <a:ext cx="7715304" cy="3034060"/>
            <a:chOff x="857224" y="3071810"/>
            <a:chExt cx="7715304" cy="3034060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7D4CFE6-3786-0D46-8038-C464620DC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57224" y="3071810"/>
              <a:ext cx="7715304" cy="3034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id="{F77C80DB-25E0-D945-8121-B69FB1AE2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500166" y="4000504"/>
              <a:ext cx="5786477" cy="194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2" name="Picture 8">
            <a:extLst>
              <a:ext uri="{FF2B5EF4-FFF2-40B4-BE49-F238E27FC236}">
                <a16:creationId xmlns:a16="http://schemas.microsoft.com/office/drawing/2014/main" id="{4B020FFF-A361-8247-8B95-CAE2A94F2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98043" y="4381159"/>
            <a:ext cx="6014153" cy="3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4DE89F64-1ACB-274D-973C-2249AD03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84020" y="4952663"/>
            <a:ext cx="47282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91E58966-95BD-3942-92CE-308EF89D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25850" y="4881225"/>
            <a:ext cx="485778" cy="7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1">
            <a:extLst>
              <a:ext uri="{FF2B5EF4-FFF2-40B4-BE49-F238E27FC236}">
                <a16:creationId xmlns:a16="http://schemas.microsoft.com/office/drawing/2014/main" id="{F1081277-5111-E34E-A0EB-5F9F33BE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82908" y="4952663"/>
            <a:ext cx="599126" cy="4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34089720-D6C1-C94A-ABA3-43C5E60F0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83568" y="5452729"/>
            <a:ext cx="793437" cy="87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3">
            <a:extLst>
              <a:ext uri="{FF2B5EF4-FFF2-40B4-BE49-F238E27FC236}">
                <a16:creationId xmlns:a16="http://schemas.microsoft.com/office/drawing/2014/main" id="{88032190-851A-224C-854F-BBE77BF8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69122" y="5667043"/>
            <a:ext cx="1117289" cy="5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EC56EF5F-225F-9C4C-A737-33DA0BF1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97618" y="5681791"/>
            <a:ext cx="501971" cy="5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رابط مستقيم 34">
            <a:extLst>
              <a:ext uri="{FF2B5EF4-FFF2-40B4-BE49-F238E27FC236}">
                <a16:creationId xmlns:a16="http://schemas.microsoft.com/office/drawing/2014/main" id="{E95E74D7-4785-1D4E-A2B4-7BED0BFFBF6B}"/>
              </a:ext>
            </a:extLst>
          </p:cNvPr>
          <p:cNvCxnSpPr/>
          <p:nvPr/>
        </p:nvCxnSpPr>
        <p:spPr>
          <a:xfrm rot="10800000" flipV="1">
            <a:off x="8955340" y="1837944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5">
            <a:extLst>
              <a:ext uri="{FF2B5EF4-FFF2-40B4-BE49-F238E27FC236}">
                <a16:creationId xmlns:a16="http://schemas.microsoft.com/office/drawing/2014/main" id="{06B44B7A-18DD-B24F-922C-576E01DF3DBC}"/>
              </a:ext>
            </a:extLst>
          </p:cNvPr>
          <p:cNvCxnSpPr/>
          <p:nvPr/>
        </p:nvCxnSpPr>
        <p:spPr>
          <a:xfrm rot="10800000" flipV="1">
            <a:off x="8369768" y="1823196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36">
            <a:extLst>
              <a:ext uri="{FF2B5EF4-FFF2-40B4-BE49-F238E27FC236}">
                <a16:creationId xmlns:a16="http://schemas.microsoft.com/office/drawing/2014/main" id="{E9B17842-1918-B84D-99AF-0ADA74AA613A}"/>
              </a:ext>
            </a:extLst>
          </p:cNvPr>
          <p:cNvCxnSpPr/>
          <p:nvPr/>
        </p:nvCxnSpPr>
        <p:spPr>
          <a:xfrm rot="10800000" flipV="1">
            <a:off x="7740894" y="1837944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37">
            <a:extLst>
              <a:ext uri="{FF2B5EF4-FFF2-40B4-BE49-F238E27FC236}">
                <a16:creationId xmlns:a16="http://schemas.microsoft.com/office/drawing/2014/main" id="{1A297A50-0E29-BC49-955D-440ED6DCA4DB}"/>
              </a:ext>
            </a:extLst>
          </p:cNvPr>
          <p:cNvCxnSpPr/>
          <p:nvPr/>
        </p:nvCxnSpPr>
        <p:spPr>
          <a:xfrm rot="10800000" flipV="1">
            <a:off x="7155322" y="1837944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38">
            <a:extLst>
              <a:ext uri="{FF2B5EF4-FFF2-40B4-BE49-F238E27FC236}">
                <a16:creationId xmlns:a16="http://schemas.microsoft.com/office/drawing/2014/main" id="{1F0B0AF6-2957-9346-844B-32AEFFAB3469}"/>
              </a:ext>
            </a:extLst>
          </p:cNvPr>
          <p:cNvCxnSpPr/>
          <p:nvPr/>
        </p:nvCxnSpPr>
        <p:spPr>
          <a:xfrm rot="10800000" flipV="1">
            <a:off x="8954398" y="2451652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39">
            <a:extLst>
              <a:ext uri="{FF2B5EF4-FFF2-40B4-BE49-F238E27FC236}">
                <a16:creationId xmlns:a16="http://schemas.microsoft.com/office/drawing/2014/main" id="{9EA4F2F5-F6BE-D242-8BC4-A21B9C7E3412}"/>
              </a:ext>
            </a:extLst>
          </p:cNvPr>
          <p:cNvCxnSpPr/>
          <p:nvPr/>
        </p:nvCxnSpPr>
        <p:spPr>
          <a:xfrm rot="10800000" flipV="1">
            <a:off x="8340690" y="2465040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0">
            <a:extLst>
              <a:ext uri="{FF2B5EF4-FFF2-40B4-BE49-F238E27FC236}">
                <a16:creationId xmlns:a16="http://schemas.microsoft.com/office/drawing/2014/main" id="{D34DF494-4B61-F345-8494-B93BD90DA391}"/>
              </a:ext>
            </a:extLst>
          </p:cNvPr>
          <p:cNvCxnSpPr/>
          <p:nvPr/>
        </p:nvCxnSpPr>
        <p:spPr>
          <a:xfrm rot="10800000" flipV="1">
            <a:off x="7754020" y="2465720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1">
            <a:extLst>
              <a:ext uri="{FF2B5EF4-FFF2-40B4-BE49-F238E27FC236}">
                <a16:creationId xmlns:a16="http://schemas.microsoft.com/office/drawing/2014/main" id="{B66E657F-ECBB-7849-BFB0-032DFB97C58C}"/>
              </a:ext>
            </a:extLst>
          </p:cNvPr>
          <p:cNvCxnSpPr/>
          <p:nvPr/>
        </p:nvCxnSpPr>
        <p:spPr>
          <a:xfrm rot="10800000" flipV="1">
            <a:off x="7154380" y="2465720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BEE19EC-66D4-F72C-D91D-F63DDA6E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688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5" name="مستطيل مستدير الزوايا 84">
            <a:extLst>
              <a:ext uri="{FF2B5EF4-FFF2-40B4-BE49-F238E27FC236}">
                <a16:creationId xmlns:a16="http://schemas.microsoft.com/office/drawing/2014/main" id="{0E2597C4-7ABF-5349-A254-6AC97B7EC59C}"/>
              </a:ext>
            </a:extLst>
          </p:cNvPr>
          <p:cNvSpPr/>
          <p:nvPr/>
        </p:nvSpPr>
        <p:spPr>
          <a:xfrm>
            <a:off x="3205874" y="663646"/>
            <a:ext cx="6715172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كل عبارة مما يأتي . مفترضا أن المقام لا يساوي صفرا :</a:t>
            </a:r>
          </a:p>
        </p:txBody>
      </p:sp>
      <p:sp>
        <p:nvSpPr>
          <p:cNvPr id="87" name="مستطيل مستدير الزوايا 86">
            <a:extLst>
              <a:ext uri="{FF2B5EF4-FFF2-40B4-BE49-F238E27FC236}">
                <a16:creationId xmlns:a16="http://schemas.microsoft.com/office/drawing/2014/main" id="{0627F229-5CA9-C745-950C-7340D9BE315B}"/>
              </a:ext>
            </a:extLst>
          </p:cNvPr>
          <p:cNvSpPr/>
          <p:nvPr/>
        </p:nvSpPr>
        <p:spPr>
          <a:xfrm>
            <a:off x="7478633" y="1624608"/>
            <a:ext cx="2571768" cy="1000132"/>
          </a:xfrm>
          <a:prstGeom prst="roundRect">
            <a:avLst/>
          </a:prstGeom>
          <a:solidFill>
            <a:srgbClr val="FFF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8" name="مجموعة 22">
            <a:extLst>
              <a:ext uri="{FF2B5EF4-FFF2-40B4-BE49-F238E27FC236}">
                <a16:creationId xmlns:a16="http://schemas.microsoft.com/office/drawing/2014/main" id="{7616916E-E624-A84C-BE05-ED218E43A3C0}"/>
              </a:ext>
            </a:extLst>
          </p:cNvPr>
          <p:cNvGrpSpPr/>
          <p:nvPr/>
        </p:nvGrpSpPr>
        <p:grpSpPr>
          <a:xfrm>
            <a:off x="8113663" y="1570177"/>
            <a:ext cx="1357322" cy="1119745"/>
            <a:chOff x="1281630" y="4187494"/>
            <a:chExt cx="857256" cy="1119745"/>
          </a:xfrm>
        </p:grpSpPr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9F7EB258-3975-AC43-95B1-9E3918022E42}"/>
                </a:ext>
              </a:extLst>
            </p:cNvPr>
            <p:cNvSpPr txBox="1"/>
            <p:nvPr/>
          </p:nvSpPr>
          <p:spPr>
            <a:xfrm>
              <a:off x="1281630" y="41874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س</a:t>
              </a:r>
              <a:r>
                <a:rPr lang="ar-SA" sz="3200" b="1" spc="-200" baseline="30000" dirty="0"/>
                <a:t>٣</a:t>
              </a:r>
              <a:r>
                <a:rPr lang="ar-SA" sz="2400" b="1" dirty="0"/>
                <a:t> ص</a:t>
              </a:r>
              <a:r>
                <a:rPr lang="ar-SA" sz="3200" b="1" spc="-200" baseline="30000" dirty="0"/>
                <a:t>٤</a:t>
              </a:r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7D808B82-B69B-E049-B138-70C772CC489B}"/>
                </a:ext>
              </a:extLst>
            </p:cNvPr>
            <p:cNvSpPr txBox="1"/>
            <p:nvPr/>
          </p:nvSpPr>
          <p:spPr>
            <a:xfrm>
              <a:off x="1281630" y="4845574"/>
              <a:ext cx="8572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س</a:t>
              </a:r>
              <a:r>
                <a:rPr lang="ar-SA" sz="3200" b="1" spc="-200" baseline="30000" dirty="0"/>
                <a:t>٢</a:t>
              </a:r>
              <a:r>
                <a:rPr lang="ar-SA" sz="2400" b="1" dirty="0"/>
                <a:t> ص</a:t>
              </a:r>
            </a:p>
          </p:txBody>
        </p:sp>
        <p:cxnSp>
          <p:nvCxnSpPr>
            <p:cNvPr id="91" name="رابط مستقيم 9">
              <a:extLst>
                <a:ext uri="{FF2B5EF4-FFF2-40B4-BE49-F238E27FC236}">
                  <a16:creationId xmlns:a16="http://schemas.microsoft.com/office/drawing/2014/main" id="{02A1D397-9E86-BA49-8969-1ACEEA871652}"/>
                </a:ext>
              </a:extLst>
            </p:cNvPr>
            <p:cNvCxnSpPr/>
            <p:nvPr/>
          </p:nvCxnSpPr>
          <p:spPr>
            <a:xfrm rot="10800000">
              <a:off x="1415483" y="4760180"/>
              <a:ext cx="57150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مستطيل 91">
            <a:extLst>
              <a:ext uri="{FF2B5EF4-FFF2-40B4-BE49-F238E27FC236}">
                <a16:creationId xmlns:a16="http://schemas.microsoft.com/office/drawing/2014/main" id="{26716267-C717-D142-99D2-2BE542625316}"/>
              </a:ext>
            </a:extLst>
          </p:cNvPr>
          <p:cNvSpPr/>
          <p:nvPr/>
        </p:nvSpPr>
        <p:spPr>
          <a:xfrm>
            <a:off x="6834283" y="2829159"/>
            <a:ext cx="3929090" cy="3307669"/>
          </a:xfrm>
          <a:prstGeom prst="rect">
            <a:avLst/>
          </a:prstGeom>
          <a:pattFill prst="sphere">
            <a:fgClr>
              <a:srgbClr val="FFF7EF"/>
            </a:fgClr>
            <a:bgClr>
              <a:srgbClr val="C7FFC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3" name="مجموعة 22">
            <a:extLst>
              <a:ext uri="{FF2B5EF4-FFF2-40B4-BE49-F238E27FC236}">
                <a16:creationId xmlns:a16="http://schemas.microsoft.com/office/drawing/2014/main" id="{2936D8E3-82F1-674D-81BD-1124D4776F90}"/>
              </a:ext>
            </a:extLst>
          </p:cNvPr>
          <p:cNvGrpSpPr/>
          <p:nvPr/>
        </p:nvGrpSpPr>
        <p:grpSpPr>
          <a:xfrm>
            <a:off x="9420980" y="3097699"/>
            <a:ext cx="1357322" cy="1056323"/>
            <a:chOff x="1285852" y="4357694"/>
            <a:chExt cx="857256" cy="1056323"/>
          </a:xfrm>
        </p:grpSpPr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828C13F3-2750-804B-8904-679599B2CB54}"/>
                </a:ext>
              </a:extLst>
            </p:cNvPr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س</a:t>
              </a:r>
              <a:r>
                <a:rPr lang="ar-SA" sz="3200" b="1" spc="-200" baseline="30000" dirty="0"/>
                <a:t>٣</a:t>
              </a:r>
              <a:r>
                <a:rPr lang="ar-SA" sz="2400" b="1" dirty="0"/>
                <a:t> ص</a:t>
              </a:r>
              <a:r>
                <a:rPr lang="ar-SA" sz="3200" b="1" spc="-200" baseline="30000" dirty="0"/>
                <a:t>٤</a:t>
              </a:r>
            </a:p>
          </p:txBody>
        </p:sp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C30C89EC-3766-A74A-A84A-996B578B2DB1}"/>
                </a:ext>
              </a:extLst>
            </p:cNvPr>
            <p:cNvSpPr txBox="1"/>
            <p:nvPr/>
          </p:nvSpPr>
          <p:spPr>
            <a:xfrm>
              <a:off x="1285852" y="4952352"/>
              <a:ext cx="8572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س</a:t>
              </a:r>
              <a:r>
                <a:rPr lang="ar-SA" sz="3200" b="1" spc="-200" baseline="30000" dirty="0"/>
                <a:t>٢</a:t>
              </a:r>
              <a:r>
                <a:rPr lang="ar-SA" sz="2400" b="1" dirty="0"/>
                <a:t> ص</a:t>
              </a:r>
            </a:p>
          </p:txBody>
        </p:sp>
        <p:cxnSp>
          <p:nvCxnSpPr>
            <p:cNvPr id="96" name="رابط مستقيم 17">
              <a:extLst>
                <a:ext uri="{FF2B5EF4-FFF2-40B4-BE49-F238E27FC236}">
                  <a16:creationId xmlns:a16="http://schemas.microsoft.com/office/drawing/2014/main" id="{09B6906F-D702-4948-BBDA-D47D6FB5BE21}"/>
                </a:ext>
              </a:extLst>
            </p:cNvPr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27C8FB5C-EB1B-9A45-9688-06B55FA3D301}"/>
              </a:ext>
            </a:extLst>
          </p:cNvPr>
          <p:cNvSpPr txBox="1"/>
          <p:nvPr/>
        </p:nvSpPr>
        <p:spPr>
          <a:xfrm>
            <a:off x="9220952" y="4789057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2C08899F-0AF7-6D4D-A0E4-D0462992653A}"/>
              </a:ext>
            </a:extLst>
          </p:cNvPr>
          <p:cNvSpPr txBox="1"/>
          <p:nvPr/>
        </p:nvSpPr>
        <p:spPr>
          <a:xfrm>
            <a:off x="9206666" y="3383451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9FC4776D-EC93-304C-AC22-B2EE11AF2C19}"/>
              </a:ext>
            </a:extLst>
          </p:cNvPr>
          <p:cNvGrpSpPr/>
          <p:nvPr/>
        </p:nvGrpSpPr>
        <p:grpSpPr>
          <a:xfrm>
            <a:off x="8492286" y="3097699"/>
            <a:ext cx="714380" cy="1084841"/>
            <a:chOff x="3286116" y="4214818"/>
            <a:chExt cx="714380" cy="1084841"/>
          </a:xfrm>
        </p:grpSpPr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325AE297-2E5B-7341-9BB1-349F39952798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س</a:t>
              </a:r>
              <a:r>
                <a:rPr lang="ar-SA" sz="3200" b="1" spc="-200" baseline="30000" dirty="0"/>
                <a:t>٣</a:t>
              </a:r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8DB333E5-9785-0A45-9024-960E58956EEF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س</a:t>
              </a:r>
              <a:r>
                <a:rPr lang="ar-SA" sz="3200" b="1" spc="-200" baseline="30000" dirty="0"/>
                <a:t>٢</a:t>
              </a:r>
              <a:endParaRPr lang="ar-SA" sz="2400" b="1" dirty="0"/>
            </a:p>
          </p:txBody>
        </p:sp>
        <p:cxnSp>
          <p:nvCxnSpPr>
            <p:cNvPr id="102" name="رابط مستقيم 27">
              <a:extLst>
                <a:ext uri="{FF2B5EF4-FFF2-40B4-BE49-F238E27FC236}">
                  <a16:creationId xmlns:a16="http://schemas.microsoft.com/office/drawing/2014/main" id="{DED8B770-FFA0-3647-B1A9-698E4574D73D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25B07320-7BF6-1746-8F67-EEAE844F706D}"/>
              </a:ext>
            </a:extLst>
          </p:cNvPr>
          <p:cNvGrpSpPr/>
          <p:nvPr/>
        </p:nvGrpSpPr>
        <p:grpSpPr>
          <a:xfrm>
            <a:off x="8420848" y="3097699"/>
            <a:ext cx="833974" cy="1130145"/>
            <a:chOff x="2167975" y="4366952"/>
            <a:chExt cx="833974" cy="1130145"/>
          </a:xfrm>
        </p:grpSpPr>
        <p:sp>
          <p:nvSpPr>
            <p:cNvPr id="104" name="قوس 103">
              <a:extLst>
                <a:ext uri="{FF2B5EF4-FFF2-40B4-BE49-F238E27FC236}">
                  <a16:creationId xmlns:a16="http://schemas.microsoft.com/office/drawing/2014/main" id="{84F05BFE-A4CA-AB44-89E1-C429F26F9F6C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5" name="قوس 104">
              <a:extLst>
                <a:ext uri="{FF2B5EF4-FFF2-40B4-BE49-F238E27FC236}">
                  <a16:creationId xmlns:a16="http://schemas.microsoft.com/office/drawing/2014/main" id="{3CAFDEA5-611D-8648-AAF8-25B59DC892C6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C0617467-E00D-4F4E-B470-9A7E61E2E687}"/>
              </a:ext>
            </a:extLst>
          </p:cNvPr>
          <p:cNvGrpSpPr/>
          <p:nvPr/>
        </p:nvGrpSpPr>
        <p:grpSpPr>
          <a:xfrm>
            <a:off x="7349278" y="3097697"/>
            <a:ext cx="833974" cy="1130145"/>
            <a:chOff x="2167975" y="4366952"/>
            <a:chExt cx="833974" cy="1130145"/>
          </a:xfrm>
        </p:grpSpPr>
        <p:sp>
          <p:nvSpPr>
            <p:cNvPr id="107" name="قوس 106">
              <a:extLst>
                <a:ext uri="{FF2B5EF4-FFF2-40B4-BE49-F238E27FC236}">
                  <a16:creationId xmlns:a16="http://schemas.microsoft.com/office/drawing/2014/main" id="{531FDDA4-745A-1546-AFD3-D3DA0FF14856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8" name="قوس 107">
              <a:extLst>
                <a:ext uri="{FF2B5EF4-FFF2-40B4-BE49-F238E27FC236}">
                  <a16:creationId xmlns:a16="http://schemas.microsoft.com/office/drawing/2014/main" id="{72C24E59-B5F0-994E-A92F-92A7F858DE8B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9" name="مجموعة 108">
            <a:extLst>
              <a:ext uri="{FF2B5EF4-FFF2-40B4-BE49-F238E27FC236}">
                <a16:creationId xmlns:a16="http://schemas.microsoft.com/office/drawing/2014/main" id="{CC840AC6-8F2F-144B-AF04-9891C77123C8}"/>
              </a:ext>
            </a:extLst>
          </p:cNvPr>
          <p:cNvGrpSpPr/>
          <p:nvPr/>
        </p:nvGrpSpPr>
        <p:grpSpPr>
          <a:xfrm>
            <a:off x="7349278" y="3097699"/>
            <a:ext cx="857256" cy="961731"/>
            <a:chOff x="3286116" y="4214818"/>
            <a:chExt cx="714380" cy="961731"/>
          </a:xfrm>
        </p:grpSpPr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D702E79B-3B0E-EA43-B8E8-D3F7106D1214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ص</a:t>
              </a:r>
              <a:r>
                <a:rPr lang="ar-SA" sz="3200" b="1" spc="-200" baseline="30000" dirty="0"/>
                <a:t>٤</a:t>
              </a:r>
            </a:p>
          </p:txBody>
        </p: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5FC87E0C-DC68-2D44-BD89-EC55AB2EE50B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ص</a:t>
              </a:r>
            </a:p>
          </p:txBody>
        </p:sp>
        <p:cxnSp>
          <p:nvCxnSpPr>
            <p:cNvPr id="112" name="رابط مستقيم 39">
              <a:extLst>
                <a:ext uri="{FF2B5EF4-FFF2-40B4-BE49-F238E27FC236}">
                  <a16:creationId xmlns:a16="http://schemas.microsoft.com/office/drawing/2014/main" id="{443B60B6-D52F-3746-9E41-85CC94A42194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B25302D7-9132-F64B-B333-0416A1E684BC}"/>
              </a:ext>
            </a:extLst>
          </p:cNvPr>
          <p:cNvSpPr txBox="1"/>
          <p:nvPr/>
        </p:nvSpPr>
        <p:spPr>
          <a:xfrm>
            <a:off x="7920782" y="4717619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س</a:t>
            </a:r>
            <a:r>
              <a:rPr lang="ar-SA" sz="3600" b="1" spc="-200" baseline="30000" dirty="0"/>
              <a:t>٣ ــ ٢</a:t>
            </a:r>
            <a:r>
              <a:rPr lang="ar-SA" sz="2800" b="1" dirty="0"/>
              <a:t>)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30BC2EEA-FB6A-D24D-8A1D-50789C2BC770}"/>
              </a:ext>
            </a:extLst>
          </p:cNvPr>
          <p:cNvSpPr txBox="1"/>
          <p:nvPr/>
        </p:nvSpPr>
        <p:spPr>
          <a:xfrm>
            <a:off x="6706336" y="4717619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ص</a:t>
            </a:r>
            <a:r>
              <a:rPr lang="ar-SA" sz="3600" b="1" spc="-200" baseline="30000" dirty="0"/>
              <a:t>٤ ــ ١</a:t>
            </a:r>
            <a:r>
              <a:rPr lang="ar-SA" sz="2800" b="1" dirty="0"/>
              <a:t>)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DBAC58CC-C786-404E-AD06-C9FBBFE36A18}"/>
              </a:ext>
            </a:extLst>
          </p:cNvPr>
          <p:cNvSpPr txBox="1"/>
          <p:nvPr/>
        </p:nvSpPr>
        <p:spPr>
          <a:xfrm>
            <a:off x="8778037" y="547777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116" name="مستطيل مستدير الزوايا 115">
            <a:extLst>
              <a:ext uri="{FF2B5EF4-FFF2-40B4-BE49-F238E27FC236}">
                <a16:creationId xmlns:a16="http://schemas.microsoft.com/office/drawing/2014/main" id="{F2ACFE3B-C9B8-D442-9843-CF69E208D6BA}"/>
              </a:ext>
            </a:extLst>
          </p:cNvPr>
          <p:cNvSpPr/>
          <p:nvPr/>
        </p:nvSpPr>
        <p:spPr>
          <a:xfrm>
            <a:off x="2920122" y="1648468"/>
            <a:ext cx="2571768" cy="1000132"/>
          </a:xfrm>
          <a:prstGeom prst="roundRect">
            <a:avLst/>
          </a:prstGeom>
          <a:pattFill prst="pct5">
            <a:fgClr>
              <a:srgbClr val="D6FFFF"/>
            </a:fgClr>
            <a:bgClr>
              <a:srgbClr val="F7FFCC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56130CDE-BAC3-3C4A-AE33-D5AFFEB67BB2}"/>
              </a:ext>
            </a:extLst>
          </p:cNvPr>
          <p:cNvGrpSpPr/>
          <p:nvPr/>
        </p:nvGrpSpPr>
        <p:grpSpPr>
          <a:xfrm>
            <a:off x="3342527" y="1648767"/>
            <a:ext cx="1842640" cy="1056323"/>
            <a:chOff x="1357290" y="1301108"/>
            <a:chExt cx="1842640" cy="1056323"/>
          </a:xfrm>
        </p:grpSpPr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F3CD02B5-0212-C14E-9B55-9F217CBB0C78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ك</a:t>
              </a:r>
              <a:r>
                <a:rPr lang="ar-SA" sz="3600" b="1" spc="-200" baseline="30000" dirty="0"/>
                <a:t>٧</a:t>
              </a:r>
              <a:r>
                <a:rPr lang="ar-SA" sz="2400" b="1" spc="-200" dirty="0"/>
                <a:t> م</a:t>
              </a:r>
              <a:r>
                <a:rPr lang="ar-SA" sz="3600" b="1" spc="-200" baseline="30000" dirty="0"/>
                <a:t>١٠</a:t>
              </a:r>
              <a:r>
                <a:rPr lang="ar-SA" sz="2400" b="1" spc="-200" dirty="0"/>
                <a:t> ب</a:t>
              </a:r>
              <a:endParaRPr lang="ar-SA" sz="3600" b="1" spc="-200" baseline="30000" dirty="0"/>
            </a:p>
          </p:txBody>
        </p:sp>
        <p:sp>
          <p:nvSpPr>
            <p:cNvPr id="119" name="مربع نص 118">
              <a:extLst>
                <a:ext uri="{FF2B5EF4-FFF2-40B4-BE49-F238E27FC236}">
                  <a16:creationId xmlns:a16="http://schemas.microsoft.com/office/drawing/2014/main" id="{99E968ED-1AF5-694F-84AA-D10A1D565A9B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ك</a:t>
              </a:r>
              <a:r>
                <a:rPr lang="ar-SA" sz="3600" b="1" spc="-200" baseline="30000" dirty="0"/>
                <a:t>٥</a:t>
              </a:r>
              <a:r>
                <a:rPr lang="ar-SA" sz="2400" b="1" dirty="0"/>
                <a:t> م</a:t>
              </a:r>
              <a:r>
                <a:rPr lang="ar-SA" sz="3600" b="1" baseline="30000" dirty="0"/>
                <a:t>٣</a:t>
              </a:r>
              <a:r>
                <a:rPr lang="ar-SA" sz="2400" b="1" dirty="0"/>
                <a:t> ب</a:t>
              </a:r>
            </a:p>
          </p:txBody>
        </p:sp>
        <p:cxnSp>
          <p:nvCxnSpPr>
            <p:cNvPr id="120" name="رابط مستقيم 52">
              <a:extLst>
                <a:ext uri="{FF2B5EF4-FFF2-40B4-BE49-F238E27FC236}">
                  <a16:creationId xmlns:a16="http://schemas.microsoft.com/office/drawing/2014/main" id="{7E5E4B92-AEF2-D741-8B24-137F6AC94B67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مستطيل 120">
            <a:extLst>
              <a:ext uri="{FF2B5EF4-FFF2-40B4-BE49-F238E27FC236}">
                <a16:creationId xmlns:a16="http://schemas.microsoft.com/office/drawing/2014/main" id="{3CC21E7D-258F-FF4D-AA66-2073676F0295}"/>
              </a:ext>
            </a:extLst>
          </p:cNvPr>
          <p:cNvSpPr/>
          <p:nvPr/>
        </p:nvSpPr>
        <p:spPr>
          <a:xfrm>
            <a:off x="1964752" y="2754962"/>
            <a:ext cx="4572032" cy="3439392"/>
          </a:xfrm>
          <a:prstGeom prst="rect">
            <a:avLst/>
          </a:prstGeom>
          <a:pattFill prst="sphere">
            <a:fgClr>
              <a:srgbClr val="FFF7EF"/>
            </a:fgClr>
            <a:bgClr>
              <a:srgbClr val="FAF1FF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4EE3DFA2-DF2C-ED4C-8D70-9FB52E28EB27}"/>
              </a:ext>
            </a:extLst>
          </p:cNvPr>
          <p:cNvSpPr txBox="1"/>
          <p:nvPr/>
        </p:nvSpPr>
        <p:spPr>
          <a:xfrm>
            <a:off x="5849080" y="4804305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2F58D480-F2C3-6145-A17D-EB2F0DEE9EA6}"/>
              </a:ext>
            </a:extLst>
          </p:cNvPr>
          <p:cNvSpPr txBox="1"/>
          <p:nvPr/>
        </p:nvSpPr>
        <p:spPr>
          <a:xfrm>
            <a:off x="4706072" y="339869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1A0753B6-5763-D944-9033-1AF7FA1C5F51}"/>
              </a:ext>
            </a:extLst>
          </p:cNvPr>
          <p:cNvGrpSpPr/>
          <p:nvPr/>
        </p:nvGrpSpPr>
        <p:grpSpPr>
          <a:xfrm>
            <a:off x="4063130" y="3112947"/>
            <a:ext cx="714380" cy="1084841"/>
            <a:chOff x="3286116" y="4214818"/>
            <a:chExt cx="714380" cy="1084841"/>
          </a:xfrm>
        </p:grpSpPr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7DBEB156-D4A8-7B4F-93B9-D2FFD2A9BE52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ك</a:t>
              </a:r>
              <a:r>
                <a:rPr lang="ar-SA" sz="3200" b="1" spc="-200" baseline="30000" dirty="0"/>
                <a:t>٧</a:t>
              </a:r>
            </a:p>
          </p:txBody>
        </p: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BE25263F-AFD4-684C-B31F-99A09CE9E8B9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ك</a:t>
              </a:r>
              <a:r>
                <a:rPr lang="ar-SA" sz="3200" b="1" spc="-200" baseline="30000" dirty="0"/>
                <a:t>٥</a:t>
              </a:r>
              <a:endParaRPr lang="ar-SA" sz="2400" b="1" dirty="0"/>
            </a:p>
          </p:txBody>
        </p:sp>
        <p:cxnSp>
          <p:nvCxnSpPr>
            <p:cNvPr id="127" name="رابط مستقيم 63">
              <a:extLst>
                <a:ext uri="{FF2B5EF4-FFF2-40B4-BE49-F238E27FC236}">
                  <a16:creationId xmlns:a16="http://schemas.microsoft.com/office/drawing/2014/main" id="{6905DB27-707C-9F4C-92E7-EE51E1BACDB2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8" name="مجموعة 127">
            <a:extLst>
              <a:ext uri="{FF2B5EF4-FFF2-40B4-BE49-F238E27FC236}">
                <a16:creationId xmlns:a16="http://schemas.microsoft.com/office/drawing/2014/main" id="{29B9101D-2CE5-0F41-8507-1589D3DB4221}"/>
              </a:ext>
            </a:extLst>
          </p:cNvPr>
          <p:cNvGrpSpPr/>
          <p:nvPr/>
        </p:nvGrpSpPr>
        <p:grpSpPr>
          <a:xfrm>
            <a:off x="4063130" y="3112947"/>
            <a:ext cx="691098" cy="1130145"/>
            <a:chOff x="2167975" y="4366952"/>
            <a:chExt cx="833974" cy="1130145"/>
          </a:xfrm>
        </p:grpSpPr>
        <p:sp>
          <p:nvSpPr>
            <p:cNvPr id="129" name="قوس 128">
              <a:extLst>
                <a:ext uri="{FF2B5EF4-FFF2-40B4-BE49-F238E27FC236}">
                  <a16:creationId xmlns:a16="http://schemas.microsoft.com/office/drawing/2014/main" id="{B4A13FEC-6D8F-8849-81F8-B95828E0ADDC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0" name="قوس 129">
              <a:extLst>
                <a:ext uri="{FF2B5EF4-FFF2-40B4-BE49-F238E27FC236}">
                  <a16:creationId xmlns:a16="http://schemas.microsoft.com/office/drawing/2014/main" id="{010E87F4-3CD5-C141-8F60-0C5B4919B07A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6A1B029C-DA2D-E44A-BBD6-62A0E064A2E9}"/>
              </a:ext>
            </a:extLst>
          </p:cNvPr>
          <p:cNvSpPr txBox="1"/>
          <p:nvPr/>
        </p:nvSpPr>
        <p:spPr>
          <a:xfrm>
            <a:off x="4548910" y="4732867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ك</a:t>
            </a:r>
            <a:r>
              <a:rPr lang="ar-SA" sz="3600" b="1" spc="-200" baseline="30000" dirty="0"/>
              <a:t>٧ ــ ٥</a:t>
            </a:r>
            <a:r>
              <a:rPr lang="ar-SA" sz="2800" b="1" dirty="0"/>
              <a:t>)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847E8E62-CC12-B44B-862D-82B0AA7508C8}"/>
              </a:ext>
            </a:extLst>
          </p:cNvPr>
          <p:cNvSpPr txBox="1"/>
          <p:nvPr/>
        </p:nvSpPr>
        <p:spPr>
          <a:xfrm>
            <a:off x="3334464" y="4732867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 م</a:t>
            </a:r>
            <a:r>
              <a:rPr lang="ar-SA" sz="3600" b="1" spc="-200" baseline="30000" dirty="0"/>
              <a:t>١٠ ــ ٣</a:t>
            </a:r>
            <a:r>
              <a:rPr lang="ar-SA" sz="2800" b="1" dirty="0"/>
              <a:t>)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6951EA6E-7D03-814B-B686-5B7F4E6F9502}"/>
              </a:ext>
            </a:extLst>
          </p:cNvPr>
          <p:cNvSpPr txBox="1"/>
          <p:nvPr/>
        </p:nvSpPr>
        <p:spPr>
          <a:xfrm>
            <a:off x="4773134" y="5598851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448B41D6-7005-1249-9545-C34319108457}"/>
              </a:ext>
            </a:extLst>
          </p:cNvPr>
          <p:cNvSpPr txBox="1"/>
          <p:nvPr/>
        </p:nvSpPr>
        <p:spPr>
          <a:xfrm>
            <a:off x="3777378" y="5613608"/>
            <a:ext cx="11287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ك</a:t>
            </a:r>
            <a:r>
              <a:rPr lang="ar-SA" sz="3600" b="1" spc="-100" baseline="30000" dirty="0"/>
              <a:t>٢</a:t>
            </a:r>
            <a:r>
              <a:rPr lang="ar-SA" sz="2800" b="1" dirty="0"/>
              <a:t> م</a:t>
            </a:r>
            <a:r>
              <a:rPr lang="ar-SA" sz="3600" b="1" spc="-100" baseline="30000" dirty="0"/>
              <a:t>٧</a:t>
            </a:r>
            <a:r>
              <a:rPr lang="ar-SA" sz="2800" b="1" dirty="0"/>
              <a:t> </a:t>
            </a:r>
            <a:endParaRPr lang="ar-SA" sz="3600" b="1" spc="-100" baseline="30000" dirty="0"/>
          </a:p>
        </p:txBody>
      </p:sp>
      <p:grpSp>
        <p:nvGrpSpPr>
          <p:cNvPr id="135" name="مجموعة 134">
            <a:extLst>
              <a:ext uri="{FF2B5EF4-FFF2-40B4-BE49-F238E27FC236}">
                <a16:creationId xmlns:a16="http://schemas.microsoft.com/office/drawing/2014/main" id="{4905061A-C9DE-954E-815B-334ED14CF0BA}"/>
              </a:ext>
            </a:extLst>
          </p:cNvPr>
          <p:cNvGrpSpPr/>
          <p:nvPr/>
        </p:nvGrpSpPr>
        <p:grpSpPr>
          <a:xfrm>
            <a:off x="3134436" y="3097699"/>
            <a:ext cx="714380" cy="1084841"/>
            <a:chOff x="3286116" y="4214818"/>
            <a:chExt cx="714380" cy="1084841"/>
          </a:xfrm>
        </p:grpSpPr>
        <p:sp>
          <p:nvSpPr>
            <p:cNvPr id="136" name="مربع نص 135">
              <a:extLst>
                <a:ext uri="{FF2B5EF4-FFF2-40B4-BE49-F238E27FC236}">
                  <a16:creationId xmlns:a16="http://schemas.microsoft.com/office/drawing/2014/main" id="{BBA42A92-DB8F-CC4A-96AE-FEE26980D7A0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م</a:t>
              </a:r>
              <a:r>
                <a:rPr lang="ar-SA" sz="3200" b="1" spc="-200" baseline="30000" dirty="0"/>
                <a:t>١٠</a:t>
              </a:r>
            </a:p>
          </p:txBody>
        </p:sp>
        <p:sp>
          <p:nvSpPr>
            <p:cNvPr id="137" name="مربع نص 136">
              <a:extLst>
                <a:ext uri="{FF2B5EF4-FFF2-40B4-BE49-F238E27FC236}">
                  <a16:creationId xmlns:a16="http://schemas.microsoft.com/office/drawing/2014/main" id="{92DCC25C-D258-0944-B40C-E72D16305530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م</a:t>
              </a:r>
              <a:r>
                <a:rPr lang="ar-SA" sz="3200" b="1" spc="-200" baseline="30000" dirty="0"/>
                <a:t>٣</a:t>
              </a:r>
              <a:endParaRPr lang="ar-SA" sz="2400" b="1" dirty="0"/>
            </a:p>
          </p:txBody>
        </p:sp>
        <p:cxnSp>
          <p:nvCxnSpPr>
            <p:cNvPr id="138" name="رابط مستقيم 82">
              <a:extLst>
                <a:ext uri="{FF2B5EF4-FFF2-40B4-BE49-F238E27FC236}">
                  <a16:creationId xmlns:a16="http://schemas.microsoft.com/office/drawing/2014/main" id="{90EB8532-F595-424C-B294-45D47CF0AE6F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" name="مجموعة 138">
            <a:extLst>
              <a:ext uri="{FF2B5EF4-FFF2-40B4-BE49-F238E27FC236}">
                <a16:creationId xmlns:a16="http://schemas.microsoft.com/office/drawing/2014/main" id="{77D14193-A9FA-044A-9722-F1C607DC369A}"/>
              </a:ext>
            </a:extLst>
          </p:cNvPr>
          <p:cNvGrpSpPr/>
          <p:nvPr/>
        </p:nvGrpSpPr>
        <p:grpSpPr>
          <a:xfrm>
            <a:off x="3134436" y="3097699"/>
            <a:ext cx="691098" cy="1130145"/>
            <a:chOff x="2167975" y="4366952"/>
            <a:chExt cx="833974" cy="1130145"/>
          </a:xfrm>
        </p:grpSpPr>
        <p:sp>
          <p:nvSpPr>
            <p:cNvPr id="140" name="قوس 139">
              <a:extLst>
                <a:ext uri="{FF2B5EF4-FFF2-40B4-BE49-F238E27FC236}">
                  <a16:creationId xmlns:a16="http://schemas.microsoft.com/office/drawing/2014/main" id="{1A1F5D9C-8DDA-4344-AD83-B5C283E606BF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1" name="قوس 140">
              <a:extLst>
                <a:ext uri="{FF2B5EF4-FFF2-40B4-BE49-F238E27FC236}">
                  <a16:creationId xmlns:a16="http://schemas.microsoft.com/office/drawing/2014/main" id="{20250D48-F1BC-9544-AE85-A677109BCE2F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2" name="مجموعة 141">
            <a:extLst>
              <a:ext uri="{FF2B5EF4-FFF2-40B4-BE49-F238E27FC236}">
                <a16:creationId xmlns:a16="http://schemas.microsoft.com/office/drawing/2014/main" id="{B0DDF506-9471-574D-9E58-12819803DEDA}"/>
              </a:ext>
            </a:extLst>
          </p:cNvPr>
          <p:cNvGrpSpPr/>
          <p:nvPr/>
        </p:nvGrpSpPr>
        <p:grpSpPr>
          <a:xfrm>
            <a:off x="2205742" y="3097699"/>
            <a:ext cx="714380" cy="961731"/>
            <a:chOff x="3286116" y="4214818"/>
            <a:chExt cx="714380" cy="961731"/>
          </a:xfrm>
        </p:grpSpPr>
        <p:sp>
          <p:nvSpPr>
            <p:cNvPr id="143" name="مربع نص 142">
              <a:extLst>
                <a:ext uri="{FF2B5EF4-FFF2-40B4-BE49-F238E27FC236}">
                  <a16:creationId xmlns:a16="http://schemas.microsoft.com/office/drawing/2014/main" id="{6EAB92C7-2AC8-BC4A-A0AF-1B0483F323AA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 </a:t>
              </a:r>
              <a:r>
                <a:rPr lang="ar-SA" sz="2400" b="1" dirty="0"/>
                <a:t>ب</a:t>
              </a:r>
              <a:endParaRPr lang="ar-SA" sz="3200" b="1" spc="-200" baseline="30000" dirty="0"/>
            </a:p>
          </p:txBody>
        </p:sp>
        <p:sp>
          <p:nvSpPr>
            <p:cNvPr id="144" name="مربع نص 143">
              <a:extLst>
                <a:ext uri="{FF2B5EF4-FFF2-40B4-BE49-F238E27FC236}">
                  <a16:creationId xmlns:a16="http://schemas.microsoft.com/office/drawing/2014/main" id="{DE0812A9-6AFF-F447-9323-6FB9493B3711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ب</a:t>
              </a:r>
            </a:p>
          </p:txBody>
        </p:sp>
        <p:cxnSp>
          <p:nvCxnSpPr>
            <p:cNvPr id="145" name="رابط مستقيم 97">
              <a:extLst>
                <a:ext uri="{FF2B5EF4-FFF2-40B4-BE49-F238E27FC236}">
                  <a16:creationId xmlns:a16="http://schemas.microsoft.com/office/drawing/2014/main" id="{73D0556E-203F-024D-88C4-857E803CC033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6" name="مجموعة 145">
            <a:extLst>
              <a:ext uri="{FF2B5EF4-FFF2-40B4-BE49-F238E27FC236}">
                <a16:creationId xmlns:a16="http://schemas.microsoft.com/office/drawing/2014/main" id="{B916BAE2-BDDF-EB42-A715-7F8FCCD458CD}"/>
              </a:ext>
            </a:extLst>
          </p:cNvPr>
          <p:cNvGrpSpPr/>
          <p:nvPr/>
        </p:nvGrpSpPr>
        <p:grpSpPr>
          <a:xfrm>
            <a:off x="2205742" y="3097699"/>
            <a:ext cx="691098" cy="1130145"/>
            <a:chOff x="2167975" y="4366952"/>
            <a:chExt cx="833974" cy="1130145"/>
          </a:xfrm>
        </p:grpSpPr>
        <p:sp>
          <p:nvSpPr>
            <p:cNvPr id="147" name="قوس 146">
              <a:extLst>
                <a:ext uri="{FF2B5EF4-FFF2-40B4-BE49-F238E27FC236}">
                  <a16:creationId xmlns:a16="http://schemas.microsoft.com/office/drawing/2014/main" id="{8A180DD3-5F5A-B441-8253-1F3D18CC4DAB}"/>
                </a:ext>
              </a:extLst>
            </p:cNvPr>
            <p:cNvSpPr/>
            <p:nvPr/>
          </p:nvSpPr>
          <p:spPr>
            <a:xfrm rot="158712">
              <a:off x="2581715" y="4425870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قوس 147">
              <a:extLst>
                <a:ext uri="{FF2B5EF4-FFF2-40B4-BE49-F238E27FC236}">
                  <a16:creationId xmlns:a16="http://schemas.microsoft.com/office/drawing/2014/main" id="{C3E71776-65AC-D74D-99EA-9F465FB0A21A}"/>
                </a:ext>
              </a:extLst>
            </p:cNvPr>
            <p:cNvSpPr/>
            <p:nvPr/>
          </p:nvSpPr>
          <p:spPr>
            <a:xfrm rot="10961143">
              <a:off x="2167975" y="4366952"/>
              <a:ext cx="420234" cy="1071227"/>
            </a:xfrm>
            <a:prstGeom prst="arc">
              <a:avLst>
                <a:gd name="adj1" fmla="val 16704087"/>
                <a:gd name="adj2" fmla="val 4383123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9" name="مجموعة 148">
            <a:extLst>
              <a:ext uri="{FF2B5EF4-FFF2-40B4-BE49-F238E27FC236}">
                <a16:creationId xmlns:a16="http://schemas.microsoft.com/office/drawing/2014/main" id="{EBF0ADB5-F824-9A4C-B100-914DDBCAD658}"/>
              </a:ext>
            </a:extLst>
          </p:cNvPr>
          <p:cNvGrpSpPr/>
          <p:nvPr/>
        </p:nvGrpSpPr>
        <p:grpSpPr>
          <a:xfrm>
            <a:off x="4863696" y="3140561"/>
            <a:ext cx="1842640" cy="1056323"/>
            <a:chOff x="1357290" y="1301108"/>
            <a:chExt cx="1842640" cy="1056323"/>
          </a:xfrm>
        </p:grpSpPr>
        <p:sp>
          <p:nvSpPr>
            <p:cNvPr id="150" name="مربع نص 149">
              <a:extLst>
                <a:ext uri="{FF2B5EF4-FFF2-40B4-BE49-F238E27FC236}">
                  <a16:creationId xmlns:a16="http://schemas.microsoft.com/office/drawing/2014/main" id="{070B7CD9-0884-5D44-8B89-A96C293F0D23}"/>
                </a:ext>
              </a:extLst>
            </p:cNvPr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ك</a:t>
              </a:r>
              <a:r>
                <a:rPr lang="ar-SA" sz="3600" b="1" spc="-200" baseline="30000" dirty="0"/>
                <a:t>٧</a:t>
              </a:r>
              <a:r>
                <a:rPr lang="ar-SA" sz="2400" b="1" spc="-200" dirty="0"/>
                <a:t> م</a:t>
              </a:r>
              <a:r>
                <a:rPr lang="ar-SA" sz="3600" b="1" spc="-200" baseline="30000" dirty="0"/>
                <a:t>١٠</a:t>
              </a:r>
              <a:r>
                <a:rPr lang="ar-SA" sz="2400" b="1" spc="-200" dirty="0"/>
                <a:t> ب</a:t>
              </a:r>
              <a:endParaRPr lang="ar-SA" sz="3600" b="1" spc="-200" baseline="30000" dirty="0"/>
            </a:p>
          </p:txBody>
        </p:sp>
        <p:sp>
          <p:nvSpPr>
            <p:cNvPr id="151" name="مربع نص 150">
              <a:extLst>
                <a:ext uri="{FF2B5EF4-FFF2-40B4-BE49-F238E27FC236}">
                  <a16:creationId xmlns:a16="http://schemas.microsoft.com/office/drawing/2014/main" id="{187620B4-2A24-CD41-8E25-ADCFFEF88E8A}"/>
                </a:ext>
              </a:extLst>
            </p:cNvPr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ك</a:t>
              </a:r>
              <a:r>
                <a:rPr lang="ar-SA" sz="3600" b="1" spc="-200" baseline="30000" dirty="0"/>
                <a:t>٥</a:t>
              </a:r>
              <a:r>
                <a:rPr lang="ar-SA" sz="2400" b="1" dirty="0"/>
                <a:t> م</a:t>
              </a:r>
              <a:r>
                <a:rPr lang="ar-SA" sz="3600" b="1" baseline="30000" dirty="0"/>
                <a:t>٣</a:t>
              </a:r>
              <a:r>
                <a:rPr lang="ar-SA" sz="2400" b="1" dirty="0"/>
                <a:t> ب</a:t>
              </a:r>
            </a:p>
          </p:txBody>
        </p:sp>
        <p:cxnSp>
          <p:nvCxnSpPr>
            <p:cNvPr id="152" name="رابط مستقيم 105">
              <a:extLst>
                <a:ext uri="{FF2B5EF4-FFF2-40B4-BE49-F238E27FC236}">
                  <a16:creationId xmlns:a16="http://schemas.microsoft.com/office/drawing/2014/main" id="{7A00ACFB-6065-B845-B587-632E319FE3FF}"/>
                </a:ext>
              </a:extLst>
            </p:cNvPr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3" name="رابط مستقيم 73">
            <a:extLst>
              <a:ext uri="{FF2B5EF4-FFF2-40B4-BE49-F238E27FC236}">
                <a16:creationId xmlns:a16="http://schemas.microsoft.com/office/drawing/2014/main" id="{1256EDB5-D763-3E45-A86A-7F685976AEA8}"/>
              </a:ext>
            </a:extLst>
          </p:cNvPr>
          <p:cNvCxnSpPr/>
          <p:nvPr/>
        </p:nvCxnSpPr>
        <p:spPr>
          <a:xfrm rot="10800000" flipV="1">
            <a:off x="2348618" y="3240575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رابط مستقيم 86">
            <a:extLst>
              <a:ext uri="{FF2B5EF4-FFF2-40B4-BE49-F238E27FC236}">
                <a16:creationId xmlns:a16="http://schemas.microsoft.com/office/drawing/2014/main" id="{81D4C2A5-A09A-2B4E-B45A-1E068398A9FD}"/>
              </a:ext>
            </a:extLst>
          </p:cNvPr>
          <p:cNvCxnSpPr/>
          <p:nvPr/>
        </p:nvCxnSpPr>
        <p:spPr>
          <a:xfrm rot="10800000" flipV="1">
            <a:off x="2348618" y="3740641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" name="مربع نص 154">
            <a:extLst>
              <a:ext uri="{FF2B5EF4-FFF2-40B4-BE49-F238E27FC236}">
                <a16:creationId xmlns:a16="http://schemas.microsoft.com/office/drawing/2014/main" id="{9529BD6E-69CB-CF47-A117-AADAD4EBF2B0}"/>
              </a:ext>
            </a:extLst>
          </p:cNvPr>
          <p:cNvSpPr txBox="1"/>
          <p:nvPr/>
        </p:nvSpPr>
        <p:spPr>
          <a:xfrm>
            <a:off x="10952815" y="2475302"/>
            <a:ext cx="8064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١٦</a:t>
            </a:r>
          </a:p>
        </p:txBody>
      </p:sp>
      <p:sp>
        <p:nvSpPr>
          <p:cNvPr id="156" name="مربع نص 155">
            <a:extLst>
              <a:ext uri="{FF2B5EF4-FFF2-40B4-BE49-F238E27FC236}">
                <a16:creationId xmlns:a16="http://schemas.microsoft.com/office/drawing/2014/main" id="{3A953531-A7B2-D24B-9CC8-926BC41FDA13}"/>
              </a:ext>
            </a:extLst>
          </p:cNvPr>
          <p:cNvSpPr txBox="1"/>
          <p:nvPr/>
        </p:nvSpPr>
        <p:spPr>
          <a:xfrm>
            <a:off x="7440840" y="5460617"/>
            <a:ext cx="1621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س ص</a:t>
            </a:r>
            <a:r>
              <a:rPr lang="ar-SA" sz="3600" b="1" spc="-100" baseline="30000" dirty="0"/>
              <a:t>٣</a:t>
            </a:r>
            <a:r>
              <a:rPr lang="ar-SA" sz="2800" b="1" dirty="0"/>
              <a:t> </a:t>
            </a:r>
            <a:endParaRPr lang="ar-SA" sz="3600" b="1" spc="-100" baseline="30000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8156695-C77A-A0B2-0F58-8346E0FB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892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  <p:bldP spid="92" grpId="0" animBg="1"/>
      <p:bldP spid="97" grpId="0"/>
      <p:bldP spid="98" grpId="0"/>
      <p:bldP spid="113" grpId="0"/>
      <p:bldP spid="114" grpId="0"/>
      <p:bldP spid="115" grpId="0"/>
      <p:bldP spid="116" grpId="0" animBg="1"/>
      <p:bldP spid="121" grpId="0" animBg="1"/>
      <p:bldP spid="122" grpId="0"/>
      <p:bldP spid="123" grpId="0"/>
      <p:bldP spid="131" grpId="0"/>
      <p:bldP spid="132" grpId="0"/>
      <p:bldP spid="133" grpId="0"/>
      <p:bldP spid="134" grpId="0"/>
      <p:bldP spid="15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1503</Words>
  <Application>Microsoft Macintosh PowerPoint</Application>
  <PresentationFormat>شاشة عريضة</PresentationFormat>
  <Paragraphs>648</Paragraphs>
  <Slides>28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42" baseType="lpstr">
      <vt:lpstr>18 Khebrat Musamim</vt:lpstr>
      <vt:lpstr>Al-QuranAlKareem</vt:lpstr>
      <vt:lpstr>Aldhabi</vt:lpstr>
      <vt:lpstr>Arial</vt:lpstr>
      <vt:lpstr>Arial Black</vt:lpstr>
      <vt:lpstr>Baghdad</vt:lpstr>
      <vt:lpstr>Beirut</vt:lpstr>
      <vt:lpstr>Calibri</vt:lpstr>
      <vt:lpstr>Calibri Light</vt:lpstr>
      <vt:lpstr>Comic Sans MS</vt:lpstr>
      <vt:lpstr>KFGQPC Uthman Taha Naskh</vt:lpstr>
      <vt:lpstr>Monotype Koufi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39</cp:revision>
  <dcterms:created xsi:type="dcterms:W3CDTF">2021-08-28T07:17:54Z</dcterms:created>
  <dcterms:modified xsi:type="dcterms:W3CDTF">2022-05-16T21:46:02Z</dcterms:modified>
</cp:coreProperties>
</file>