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0" rtl="1" saveSubsetFonts="1">
  <p:sldMasterIdLst>
    <p:sldMasterId id="2147483648" r:id="rId1"/>
  </p:sldMasterIdLst>
  <p:notesMasterIdLst>
    <p:notesMasterId r:id="rId27"/>
  </p:notesMasterIdLst>
  <p:sldIdLst>
    <p:sldId id="273" r:id="rId2"/>
    <p:sldId id="300" r:id="rId3"/>
    <p:sldId id="257" r:id="rId4"/>
    <p:sldId id="483" r:id="rId5"/>
    <p:sldId id="350" r:id="rId6"/>
    <p:sldId id="282" r:id="rId7"/>
    <p:sldId id="481" r:id="rId8"/>
    <p:sldId id="363" r:id="rId9"/>
    <p:sldId id="287" r:id="rId10"/>
    <p:sldId id="256" r:id="rId11"/>
    <p:sldId id="258" r:id="rId12"/>
    <p:sldId id="279" r:id="rId13"/>
    <p:sldId id="259" r:id="rId14"/>
    <p:sldId id="260" r:id="rId15"/>
    <p:sldId id="262" r:id="rId16"/>
    <p:sldId id="264" r:id="rId17"/>
    <p:sldId id="476" r:id="rId18"/>
    <p:sldId id="452" r:id="rId19"/>
    <p:sldId id="265" r:id="rId20"/>
    <p:sldId id="266" r:id="rId21"/>
    <p:sldId id="267" r:id="rId22"/>
    <p:sldId id="268" r:id="rId23"/>
    <p:sldId id="424" r:id="rId24"/>
    <p:sldId id="364" r:id="rId25"/>
    <p:sldId id="318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7172561-B4E0-EA44-AEFF-A9492E0B0EA0}">
          <p14:sldIdLst>
            <p14:sldId id="273"/>
            <p14:sldId id="300"/>
          </p14:sldIdLst>
        </p14:section>
        <p14:section name="سبورة" id="{0CD0CE48-6004-8348-8A48-97965F6CE435}">
          <p14:sldIdLst>
            <p14:sldId id="257"/>
          </p14:sldIdLst>
        </p14:section>
        <p14:section name="ضرب" id="{25F2D1E8-47FF-AD40-9670-E204FDCC13AC}">
          <p14:sldIdLst>
            <p14:sldId id="483"/>
          </p14:sldIdLst>
        </p14:section>
        <p14:section name="تعزيز" id="{7EE03209-6CE9-7C47-8948-3FFA542479D3}">
          <p14:sldIdLst>
            <p14:sldId id="350"/>
            <p14:sldId id="282"/>
            <p14:sldId id="481"/>
            <p14:sldId id="363"/>
            <p14:sldId id="287"/>
            <p14:sldId id="256"/>
            <p14:sldId id="258"/>
            <p14:sldId id="279"/>
            <p14:sldId id="259"/>
            <p14:sldId id="260"/>
            <p14:sldId id="262"/>
            <p14:sldId id="264"/>
            <p14:sldId id="476"/>
            <p14:sldId id="452"/>
            <p14:sldId id="265"/>
            <p14:sldId id="266"/>
            <p14:sldId id="267"/>
            <p14:sldId id="268"/>
            <p14:sldId id="424"/>
            <p14:sldId id="364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1408"/>
  </p:normalViewPr>
  <p:slideViewPr>
    <p:cSldViewPr>
      <p:cViewPr varScale="1">
        <p:scale>
          <a:sx n="112" d="100"/>
          <a:sy n="112" d="100"/>
        </p:scale>
        <p:origin x="1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864388-B88A-A944-B584-5B9CCC1F0DF6}" type="datetimeFigureOut">
              <a:rPr lang="ar-SA" smtClean="0"/>
              <a:t>16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0D84F3-1130-6548-9980-76A6D67088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6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163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منهجالكويت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32591-C830-4630-A146-439DE281149A}" type="slidenum">
              <a:rPr lang="ar-SA" smtClean="0"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7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SA" sz="4400" b="1" i="0" u="none" strike="noStrike" kern="1200" cap="none" spc="0" normalizeH="0" baseline="0" noProof="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باستخدام استراتيجية الدقيقة الواحدة تحقق-او استراتيجية ترتيب الأرقام</a:t>
            </a:r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32591-C830-4630-A146-439DE281149A}" type="slidenum">
              <a:rPr lang="ar-SA" smtClean="0"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88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32591-C830-4630-A146-439DE281149A}" type="slidenum">
              <a:rPr lang="ar-SA" smtClean="0"/>
              <a:t>183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531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87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7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789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40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slide" Target="slide5.xm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3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slide" Target="slide3.xml"/><Relationship Id="rId35" Type="http://schemas.openxmlformats.org/officeDocument/2006/relationships/image" Target="../media/image25.png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40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1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55.gif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xit-logout-sign-off-sign-out-door-97636/" TargetMode="External"/><Relationship Id="rId11" Type="http://schemas.microsoft.com/office/2007/relationships/hdphoto" Target="../media/hdphoto3.wdp"/><Relationship Id="rId5" Type="http://schemas.openxmlformats.org/officeDocument/2006/relationships/image" Target="../media/image40.png"/><Relationship Id="rId10" Type="http://schemas.openxmlformats.org/officeDocument/2006/relationships/image" Target="../media/image58.png"/><Relationship Id="rId4" Type="http://schemas.openxmlformats.org/officeDocument/2006/relationships/slide" Target="slide12.xml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40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10" Type="http://schemas.openxmlformats.org/officeDocument/2006/relationships/image" Target="../media/image34.jp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869" y="-140503"/>
            <a:ext cx="9144000" cy="69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5020500" y="-64539"/>
            <a:ext cx="4013726" cy="20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7682842" y="1030850"/>
            <a:ext cx="910829" cy="852488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8118613" y="1111813"/>
            <a:ext cx="50006" cy="757238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8075749" y="1190394"/>
            <a:ext cx="47625" cy="59055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8101773" y="1445186"/>
            <a:ext cx="73571" cy="80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EG" sz="760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7573305" y="1904770"/>
            <a:ext cx="1101329" cy="1159669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5763">
              <a:defRPr/>
            </a:pPr>
            <a:endParaRPr lang="ar-SA" sz="760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8165046" y="2384591"/>
            <a:ext cx="213122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7617360" y="2471508"/>
            <a:ext cx="38338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850" y="1866669"/>
            <a:ext cx="5845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6" y="1867861"/>
            <a:ext cx="584597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7109273" y="3363559"/>
            <a:ext cx="1716376" cy="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898" y="3149763"/>
            <a:ext cx="482320" cy="544116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829" y="3288497"/>
            <a:ext cx="366653" cy="34156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3303990" y="3573686"/>
            <a:ext cx="1553522" cy="1314413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5244364" y="1362182"/>
            <a:ext cx="1393280" cy="118687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269066" y="5645188"/>
            <a:ext cx="5693222" cy="89361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10" y="5241263"/>
            <a:ext cx="1417461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430621" y="5131074"/>
            <a:ext cx="2511812" cy="1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2619139" y="5147229"/>
            <a:ext cx="479822" cy="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2750580" y="5381129"/>
            <a:ext cx="35361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81779" y="4156771"/>
            <a:ext cx="1406351" cy="206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5587766" y="4866028"/>
            <a:ext cx="3241421" cy="15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50" y="4542650"/>
            <a:ext cx="11527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7820210" y="4424331"/>
            <a:ext cx="1020258" cy="9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7" y="5083581"/>
            <a:ext cx="339445" cy="2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152959" y="710404"/>
            <a:ext cx="4970906" cy="3191737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5116158" y="2514761"/>
            <a:ext cx="1716376" cy="617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صورة المقطع 2">
                <a:extLst>
                  <a:ext uri="{FF2B5EF4-FFF2-40B4-BE49-F238E27FC236}">
                    <a16:creationId xmlns:a16="http://schemas.microsoft.com/office/drawing/2014/main" id="{C5811013-D030-3942-BD9B-55E8E8CEAC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5790487"/>
                  </p:ext>
                </p:extLst>
              </p:nvPr>
            </p:nvGraphicFramePr>
            <p:xfrm>
              <a:off x="304037" y="758849"/>
              <a:ext cx="4764292" cy="2809243"/>
            </p:xfrm>
            <a:graphic>
              <a:graphicData uri="http://schemas.microsoft.com/office/powerpoint/2016/sectionzoom">
                <psez:sectionZm>
                  <psez:sectionZmObj sectionId="{0CD0CE48-6004-8348-8A48-97965F6CE435}">
                    <psez:zmPr id="{8277531B-2E2E-C243-89DB-9F57D7DB8F85}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64292" cy="2809243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صورة المقطع 2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C5811013-D030-3942-BD9B-55E8E8CEAC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4037" y="758849"/>
                <a:ext cx="4764292" cy="28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صورة المقطع 6">
                <a:extLst>
                  <a:ext uri="{FF2B5EF4-FFF2-40B4-BE49-F238E27FC236}">
                    <a16:creationId xmlns:a16="http://schemas.microsoft.com/office/drawing/2014/main" id="{B4951FA2-F2C7-AE47-8AD9-E9455C0663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426068"/>
                  </p:ext>
                </p:extLst>
              </p:nvPr>
            </p:nvGraphicFramePr>
            <p:xfrm>
              <a:off x="5030093" y="1077105"/>
              <a:ext cx="1833563" cy="1710056"/>
            </p:xfrm>
            <a:graphic>
              <a:graphicData uri="http://schemas.microsoft.com/office/powerpoint/2016/sectionzoom">
                <psez:sectionZm>
                  <psez:sectionZmObj sectionId="{25F2D1E8-47FF-AD40-9670-E204FDCC13AC}">
                    <psez:zmPr id="{BF150C3E-E257-1641-B606-EF463B20BEBD}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33563" cy="1710056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صورة المقطع 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B4951FA2-F2C7-AE47-8AD9-E9455C0663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30093" y="1077105"/>
                <a:ext cx="1833563" cy="171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صورة المقطع 9">
                <a:extLst>
                  <a:ext uri="{FF2B5EF4-FFF2-40B4-BE49-F238E27FC236}">
                    <a16:creationId xmlns:a16="http://schemas.microsoft.com/office/drawing/2014/main" id="{8E11592B-0F00-454D-9ED7-D2AF6F06E2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255553"/>
                  </p:ext>
                </p:extLst>
              </p:nvPr>
            </p:nvGraphicFramePr>
            <p:xfrm>
              <a:off x="3390402" y="4024790"/>
              <a:ext cx="1390451" cy="799082"/>
            </p:xfrm>
            <a:graphic>
              <a:graphicData uri="http://schemas.microsoft.com/office/powerpoint/2016/sectionzoom">
                <psez:sectionZm>
                  <psez:sectionZmObj sectionId="{7EE03209-6CE9-7C47-8948-3FFA542479D3}">
                    <psez:zmPr id="{46482DCB-71B3-574B-BD89-3C151DA9CAB6}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90451" cy="79908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صورة المقطع 9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8E11592B-0F00-454D-9ED7-D2AF6F06E2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0402" y="4024790"/>
                <a:ext cx="1390451" cy="79908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237513-A9F9-D89A-075A-642A95BD22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8776" y="6389856"/>
            <a:ext cx="5487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160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EC3225CB-B30D-084A-82E8-AB1495A6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57" y="812225"/>
            <a:ext cx="4597190" cy="556587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3" name="شكل حر: شكل 53">
            <a:extLst>
              <a:ext uri="{FF2B5EF4-FFF2-40B4-BE49-F238E27FC236}">
                <a16:creationId xmlns:a16="http://schemas.microsoft.com/office/drawing/2014/main" id="{3CB33F71-2C39-3947-B0B8-0AB2C761A592}"/>
              </a:ext>
            </a:extLst>
          </p:cNvPr>
          <p:cNvSpPr/>
          <p:nvPr/>
        </p:nvSpPr>
        <p:spPr>
          <a:xfrm>
            <a:off x="4403608" y="847950"/>
            <a:ext cx="3826620" cy="548872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4" name="شكل حر: شكل 6">
            <a:extLst>
              <a:ext uri="{FF2B5EF4-FFF2-40B4-BE49-F238E27FC236}">
                <a16:creationId xmlns:a16="http://schemas.microsoft.com/office/drawing/2014/main" id="{7053E2F9-E459-9B4A-B0EC-3020826044A6}"/>
              </a:ext>
            </a:extLst>
          </p:cNvPr>
          <p:cNvSpPr/>
          <p:nvPr/>
        </p:nvSpPr>
        <p:spPr>
          <a:xfrm>
            <a:off x="285720" y="692697"/>
            <a:ext cx="8211221" cy="595101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8">
            <a:extLst>
              <a:ext uri="{FF2B5EF4-FFF2-40B4-BE49-F238E27FC236}">
                <a16:creationId xmlns:a16="http://schemas.microsoft.com/office/drawing/2014/main" id="{89193F0D-B4AB-1F45-A0E1-C1054DB5B6B2}"/>
              </a:ext>
            </a:extLst>
          </p:cNvPr>
          <p:cNvSpPr/>
          <p:nvPr/>
        </p:nvSpPr>
        <p:spPr>
          <a:xfrm>
            <a:off x="734388" y="950966"/>
            <a:ext cx="3826476" cy="548866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10">
            <a:extLst>
              <a:ext uri="{FF2B5EF4-FFF2-40B4-BE49-F238E27FC236}">
                <a16:creationId xmlns:a16="http://schemas.microsoft.com/office/drawing/2014/main" id="{3367F825-3DDD-C44B-B8A8-57ADED17CF3F}"/>
              </a:ext>
            </a:extLst>
          </p:cNvPr>
          <p:cNvSpPr/>
          <p:nvPr/>
        </p:nvSpPr>
        <p:spPr>
          <a:xfrm>
            <a:off x="4414745" y="950966"/>
            <a:ext cx="3826620" cy="548866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12">
            <a:extLst>
              <a:ext uri="{FF2B5EF4-FFF2-40B4-BE49-F238E27FC236}">
                <a16:creationId xmlns:a16="http://schemas.microsoft.com/office/drawing/2014/main" id="{342C3B85-F12B-2548-8C64-18842160596F}"/>
              </a:ext>
            </a:extLst>
          </p:cNvPr>
          <p:cNvSpPr/>
          <p:nvPr/>
        </p:nvSpPr>
        <p:spPr>
          <a:xfrm>
            <a:off x="664639" y="899434"/>
            <a:ext cx="3896224" cy="5488723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14">
            <a:extLst>
              <a:ext uri="{FF2B5EF4-FFF2-40B4-BE49-F238E27FC236}">
                <a16:creationId xmlns:a16="http://schemas.microsoft.com/office/drawing/2014/main" id="{CEDCD644-7901-D64B-B8AD-6C5D6065B206}"/>
              </a:ext>
            </a:extLst>
          </p:cNvPr>
          <p:cNvSpPr/>
          <p:nvPr/>
        </p:nvSpPr>
        <p:spPr>
          <a:xfrm>
            <a:off x="4400034" y="899434"/>
            <a:ext cx="3907871" cy="5488723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26">
            <a:extLst>
              <a:ext uri="{FF2B5EF4-FFF2-40B4-BE49-F238E27FC236}">
                <a16:creationId xmlns:a16="http://schemas.microsoft.com/office/drawing/2014/main" id="{AD70A50D-3146-F346-9BB7-6D4DC7DE8BD3}"/>
              </a:ext>
            </a:extLst>
          </p:cNvPr>
          <p:cNvSpPr/>
          <p:nvPr/>
        </p:nvSpPr>
        <p:spPr>
          <a:xfrm>
            <a:off x="736589" y="847950"/>
            <a:ext cx="3826620" cy="548872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27">
            <a:extLst>
              <a:ext uri="{FF2B5EF4-FFF2-40B4-BE49-F238E27FC236}">
                <a16:creationId xmlns:a16="http://schemas.microsoft.com/office/drawing/2014/main" id="{92B7307A-44ED-BF46-AD78-5AC5587C2ACB}"/>
              </a:ext>
            </a:extLst>
          </p:cNvPr>
          <p:cNvSpPr/>
          <p:nvPr/>
        </p:nvSpPr>
        <p:spPr>
          <a:xfrm>
            <a:off x="1022424" y="1843537"/>
            <a:ext cx="3353329" cy="5102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28">
            <a:extLst>
              <a:ext uri="{FF2B5EF4-FFF2-40B4-BE49-F238E27FC236}">
                <a16:creationId xmlns:a16="http://schemas.microsoft.com/office/drawing/2014/main" id="{B3880184-CC73-7F4E-AF9A-C6076E33FB6D}"/>
              </a:ext>
            </a:extLst>
          </p:cNvPr>
          <p:cNvSpPr/>
          <p:nvPr/>
        </p:nvSpPr>
        <p:spPr>
          <a:xfrm>
            <a:off x="1023010" y="216757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29">
            <a:extLst>
              <a:ext uri="{FF2B5EF4-FFF2-40B4-BE49-F238E27FC236}">
                <a16:creationId xmlns:a16="http://schemas.microsoft.com/office/drawing/2014/main" id="{AF3DC06F-1046-BC48-9FD9-3B80E341B2E4}"/>
              </a:ext>
            </a:extLst>
          </p:cNvPr>
          <p:cNvSpPr/>
          <p:nvPr/>
        </p:nvSpPr>
        <p:spPr>
          <a:xfrm>
            <a:off x="1023010" y="2387278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30">
            <a:extLst>
              <a:ext uri="{FF2B5EF4-FFF2-40B4-BE49-F238E27FC236}">
                <a16:creationId xmlns:a16="http://schemas.microsoft.com/office/drawing/2014/main" id="{48F813E7-6780-3E46-98F6-26F684547B25}"/>
              </a:ext>
            </a:extLst>
          </p:cNvPr>
          <p:cNvSpPr/>
          <p:nvPr/>
        </p:nvSpPr>
        <p:spPr>
          <a:xfrm>
            <a:off x="1023010" y="260698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31">
            <a:extLst>
              <a:ext uri="{FF2B5EF4-FFF2-40B4-BE49-F238E27FC236}">
                <a16:creationId xmlns:a16="http://schemas.microsoft.com/office/drawing/2014/main" id="{72F6706F-9499-5548-924D-2DBEDCB5A2F3}"/>
              </a:ext>
            </a:extLst>
          </p:cNvPr>
          <p:cNvSpPr/>
          <p:nvPr/>
        </p:nvSpPr>
        <p:spPr>
          <a:xfrm>
            <a:off x="1023010" y="2837688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32">
            <a:extLst>
              <a:ext uri="{FF2B5EF4-FFF2-40B4-BE49-F238E27FC236}">
                <a16:creationId xmlns:a16="http://schemas.microsoft.com/office/drawing/2014/main" id="{7A019AE5-B86F-0543-AAD5-23953081627D}"/>
              </a:ext>
            </a:extLst>
          </p:cNvPr>
          <p:cNvSpPr/>
          <p:nvPr/>
        </p:nvSpPr>
        <p:spPr>
          <a:xfrm>
            <a:off x="1023010" y="305739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3">
            <a:extLst>
              <a:ext uri="{FF2B5EF4-FFF2-40B4-BE49-F238E27FC236}">
                <a16:creationId xmlns:a16="http://schemas.microsoft.com/office/drawing/2014/main" id="{21196762-5D24-BF4B-80A5-65A322EA2FBB}"/>
              </a:ext>
            </a:extLst>
          </p:cNvPr>
          <p:cNvSpPr/>
          <p:nvPr/>
        </p:nvSpPr>
        <p:spPr>
          <a:xfrm>
            <a:off x="1023010" y="3277099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4">
            <a:extLst>
              <a:ext uri="{FF2B5EF4-FFF2-40B4-BE49-F238E27FC236}">
                <a16:creationId xmlns:a16="http://schemas.microsoft.com/office/drawing/2014/main" id="{AC810B0A-7D24-A94D-B525-4C2013E9882E}"/>
              </a:ext>
            </a:extLst>
          </p:cNvPr>
          <p:cNvSpPr/>
          <p:nvPr/>
        </p:nvSpPr>
        <p:spPr>
          <a:xfrm>
            <a:off x="1023010" y="349680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5">
            <a:extLst>
              <a:ext uri="{FF2B5EF4-FFF2-40B4-BE49-F238E27FC236}">
                <a16:creationId xmlns:a16="http://schemas.microsoft.com/office/drawing/2014/main" id="{9E34EDFE-D3A9-8441-88D7-EEF83AA568D1}"/>
              </a:ext>
            </a:extLst>
          </p:cNvPr>
          <p:cNvSpPr/>
          <p:nvPr/>
        </p:nvSpPr>
        <p:spPr>
          <a:xfrm>
            <a:off x="1023010" y="372746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6">
            <a:extLst>
              <a:ext uri="{FF2B5EF4-FFF2-40B4-BE49-F238E27FC236}">
                <a16:creationId xmlns:a16="http://schemas.microsoft.com/office/drawing/2014/main" id="{C987CE96-A236-6345-ABF1-5F827AC88368}"/>
              </a:ext>
            </a:extLst>
          </p:cNvPr>
          <p:cNvSpPr/>
          <p:nvPr/>
        </p:nvSpPr>
        <p:spPr>
          <a:xfrm>
            <a:off x="1023010" y="3947169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37">
            <a:extLst>
              <a:ext uri="{FF2B5EF4-FFF2-40B4-BE49-F238E27FC236}">
                <a16:creationId xmlns:a16="http://schemas.microsoft.com/office/drawing/2014/main" id="{0ECA4AFA-98D2-B14D-9BCB-F9999775772D}"/>
              </a:ext>
            </a:extLst>
          </p:cNvPr>
          <p:cNvSpPr/>
          <p:nvPr/>
        </p:nvSpPr>
        <p:spPr>
          <a:xfrm>
            <a:off x="1023010" y="4166875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38">
            <a:extLst>
              <a:ext uri="{FF2B5EF4-FFF2-40B4-BE49-F238E27FC236}">
                <a16:creationId xmlns:a16="http://schemas.microsoft.com/office/drawing/2014/main" id="{52D81A51-9364-CB45-8E7F-798576768608}"/>
              </a:ext>
            </a:extLst>
          </p:cNvPr>
          <p:cNvSpPr/>
          <p:nvPr/>
        </p:nvSpPr>
        <p:spPr>
          <a:xfrm>
            <a:off x="1023010" y="4386580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39">
            <a:extLst>
              <a:ext uri="{FF2B5EF4-FFF2-40B4-BE49-F238E27FC236}">
                <a16:creationId xmlns:a16="http://schemas.microsoft.com/office/drawing/2014/main" id="{E04ED373-D836-5242-9EDC-3F6051B9760D}"/>
              </a:ext>
            </a:extLst>
          </p:cNvPr>
          <p:cNvSpPr/>
          <p:nvPr/>
        </p:nvSpPr>
        <p:spPr>
          <a:xfrm>
            <a:off x="1023010" y="461728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40">
            <a:extLst>
              <a:ext uri="{FF2B5EF4-FFF2-40B4-BE49-F238E27FC236}">
                <a16:creationId xmlns:a16="http://schemas.microsoft.com/office/drawing/2014/main" id="{5078F0C6-ED3E-0246-A1B3-7A4135587D1D}"/>
              </a:ext>
            </a:extLst>
          </p:cNvPr>
          <p:cNvSpPr/>
          <p:nvPr/>
        </p:nvSpPr>
        <p:spPr>
          <a:xfrm>
            <a:off x="1023010" y="4836990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41">
            <a:extLst>
              <a:ext uri="{FF2B5EF4-FFF2-40B4-BE49-F238E27FC236}">
                <a16:creationId xmlns:a16="http://schemas.microsoft.com/office/drawing/2014/main" id="{01282F4C-683C-C34A-8238-B66FFFE10777}"/>
              </a:ext>
            </a:extLst>
          </p:cNvPr>
          <p:cNvSpPr/>
          <p:nvPr/>
        </p:nvSpPr>
        <p:spPr>
          <a:xfrm>
            <a:off x="1022424" y="5105483"/>
            <a:ext cx="3353329" cy="5102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54">
            <a:extLst>
              <a:ext uri="{FF2B5EF4-FFF2-40B4-BE49-F238E27FC236}">
                <a16:creationId xmlns:a16="http://schemas.microsoft.com/office/drawing/2014/main" id="{310DE66D-7E07-B746-90A4-CDCBA68BD5F6}"/>
              </a:ext>
            </a:extLst>
          </p:cNvPr>
          <p:cNvSpPr/>
          <p:nvPr/>
        </p:nvSpPr>
        <p:spPr>
          <a:xfrm>
            <a:off x="4700916" y="1843537"/>
            <a:ext cx="3353329" cy="5102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55">
            <a:extLst>
              <a:ext uri="{FF2B5EF4-FFF2-40B4-BE49-F238E27FC236}">
                <a16:creationId xmlns:a16="http://schemas.microsoft.com/office/drawing/2014/main" id="{8DFE41B8-0E1F-0D4B-A3F9-9C55D35974D2}"/>
              </a:ext>
            </a:extLst>
          </p:cNvPr>
          <p:cNvSpPr/>
          <p:nvPr/>
        </p:nvSpPr>
        <p:spPr>
          <a:xfrm>
            <a:off x="4700916" y="5105483"/>
            <a:ext cx="3353329" cy="5102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56">
            <a:extLst>
              <a:ext uri="{FF2B5EF4-FFF2-40B4-BE49-F238E27FC236}">
                <a16:creationId xmlns:a16="http://schemas.microsoft.com/office/drawing/2014/main" id="{D5C502B8-2DDA-BF4E-9416-77975A11C188}"/>
              </a:ext>
            </a:extLst>
          </p:cNvPr>
          <p:cNvSpPr/>
          <p:nvPr/>
        </p:nvSpPr>
        <p:spPr>
          <a:xfrm>
            <a:off x="4701502" y="216757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57">
            <a:extLst>
              <a:ext uri="{FF2B5EF4-FFF2-40B4-BE49-F238E27FC236}">
                <a16:creationId xmlns:a16="http://schemas.microsoft.com/office/drawing/2014/main" id="{5535EF7F-0E3A-E148-BDA5-70A0B0DDE7EC}"/>
              </a:ext>
            </a:extLst>
          </p:cNvPr>
          <p:cNvSpPr/>
          <p:nvPr/>
        </p:nvSpPr>
        <p:spPr>
          <a:xfrm>
            <a:off x="4701502" y="2387278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58">
            <a:extLst>
              <a:ext uri="{FF2B5EF4-FFF2-40B4-BE49-F238E27FC236}">
                <a16:creationId xmlns:a16="http://schemas.microsoft.com/office/drawing/2014/main" id="{BC8DB211-B08C-C24C-B90A-17BBB5232590}"/>
              </a:ext>
            </a:extLst>
          </p:cNvPr>
          <p:cNvSpPr/>
          <p:nvPr/>
        </p:nvSpPr>
        <p:spPr>
          <a:xfrm>
            <a:off x="4701502" y="260698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59">
            <a:extLst>
              <a:ext uri="{FF2B5EF4-FFF2-40B4-BE49-F238E27FC236}">
                <a16:creationId xmlns:a16="http://schemas.microsoft.com/office/drawing/2014/main" id="{BBA3B4DD-3013-9F45-B905-C4BD3A3A5343}"/>
              </a:ext>
            </a:extLst>
          </p:cNvPr>
          <p:cNvSpPr/>
          <p:nvPr/>
        </p:nvSpPr>
        <p:spPr>
          <a:xfrm>
            <a:off x="4701502" y="2837688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60">
            <a:extLst>
              <a:ext uri="{FF2B5EF4-FFF2-40B4-BE49-F238E27FC236}">
                <a16:creationId xmlns:a16="http://schemas.microsoft.com/office/drawing/2014/main" id="{9AD8752E-A2CC-0442-9332-10C54C284A60}"/>
              </a:ext>
            </a:extLst>
          </p:cNvPr>
          <p:cNvSpPr/>
          <p:nvPr/>
        </p:nvSpPr>
        <p:spPr>
          <a:xfrm>
            <a:off x="4701502" y="305739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61">
            <a:extLst>
              <a:ext uri="{FF2B5EF4-FFF2-40B4-BE49-F238E27FC236}">
                <a16:creationId xmlns:a16="http://schemas.microsoft.com/office/drawing/2014/main" id="{F1B9AB55-FA58-FC48-8CAA-FA95A12DF96C}"/>
              </a:ext>
            </a:extLst>
          </p:cNvPr>
          <p:cNvSpPr/>
          <p:nvPr/>
        </p:nvSpPr>
        <p:spPr>
          <a:xfrm>
            <a:off x="4701502" y="3277099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62">
            <a:extLst>
              <a:ext uri="{FF2B5EF4-FFF2-40B4-BE49-F238E27FC236}">
                <a16:creationId xmlns:a16="http://schemas.microsoft.com/office/drawing/2014/main" id="{CA51F963-81D7-C442-9B2E-2EF97C97869B}"/>
              </a:ext>
            </a:extLst>
          </p:cNvPr>
          <p:cNvSpPr/>
          <p:nvPr/>
        </p:nvSpPr>
        <p:spPr>
          <a:xfrm>
            <a:off x="4701502" y="349680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3">
            <a:extLst>
              <a:ext uri="{FF2B5EF4-FFF2-40B4-BE49-F238E27FC236}">
                <a16:creationId xmlns:a16="http://schemas.microsoft.com/office/drawing/2014/main" id="{EEFD4E39-CAC9-3B42-8D5A-2658EBCABA44}"/>
              </a:ext>
            </a:extLst>
          </p:cNvPr>
          <p:cNvSpPr/>
          <p:nvPr/>
        </p:nvSpPr>
        <p:spPr>
          <a:xfrm>
            <a:off x="4701502" y="3727463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4">
            <a:extLst>
              <a:ext uri="{FF2B5EF4-FFF2-40B4-BE49-F238E27FC236}">
                <a16:creationId xmlns:a16="http://schemas.microsoft.com/office/drawing/2014/main" id="{D84BE62E-43D8-8044-8F97-3339640EE3D5}"/>
              </a:ext>
            </a:extLst>
          </p:cNvPr>
          <p:cNvSpPr/>
          <p:nvPr/>
        </p:nvSpPr>
        <p:spPr>
          <a:xfrm>
            <a:off x="4701502" y="3947169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5">
            <a:extLst>
              <a:ext uri="{FF2B5EF4-FFF2-40B4-BE49-F238E27FC236}">
                <a16:creationId xmlns:a16="http://schemas.microsoft.com/office/drawing/2014/main" id="{F88DB440-F549-C941-BB08-AC51B4FE2212}"/>
              </a:ext>
            </a:extLst>
          </p:cNvPr>
          <p:cNvSpPr/>
          <p:nvPr/>
        </p:nvSpPr>
        <p:spPr>
          <a:xfrm>
            <a:off x="4701502" y="4166875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66">
            <a:extLst>
              <a:ext uri="{FF2B5EF4-FFF2-40B4-BE49-F238E27FC236}">
                <a16:creationId xmlns:a16="http://schemas.microsoft.com/office/drawing/2014/main" id="{8DDBF8DA-E464-2D44-A66B-C13AE769B308}"/>
              </a:ext>
            </a:extLst>
          </p:cNvPr>
          <p:cNvSpPr/>
          <p:nvPr/>
        </p:nvSpPr>
        <p:spPr>
          <a:xfrm>
            <a:off x="4701502" y="4386580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67">
            <a:extLst>
              <a:ext uri="{FF2B5EF4-FFF2-40B4-BE49-F238E27FC236}">
                <a16:creationId xmlns:a16="http://schemas.microsoft.com/office/drawing/2014/main" id="{F85A8ECD-554F-4D44-8993-E4F0C31F0018}"/>
              </a:ext>
            </a:extLst>
          </p:cNvPr>
          <p:cNvSpPr/>
          <p:nvPr/>
        </p:nvSpPr>
        <p:spPr>
          <a:xfrm>
            <a:off x="4701502" y="4617284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68">
            <a:extLst>
              <a:ext uri="{FF2B5EF4-FFF2-40B4-BE49-F238E27FC236}">
                <a16:creationId xmlns:a16="http://schemas.microsoft.com/office/drawing/2014/main" id="{07279011-A455-784F-B256-2A7C669ACDA2}"/>
              </a:ext>
            </a:extLst>
          </p:cNvPr>
          <p:cNvSpPr/>
          <p:nvPr/>
        </p:nvSpPr>
        <p:spPr>
          <a:xfrm>
            <a:off x="4701502" y="4836990"/>
            <a:ext cx="3340009" cy="5102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2F3D063B-1D43-7348-8CEF-AA3E7832E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44340" y="874828"/>
            <a:ext cx="423813" cy="5511938"/>
          </a:xfrm>
          <a:prstGeom prst="rect">
            <a:avLst/>
          </a:prstGeom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4A596230-1CAE-8F4A-99B7-06FF4ECAC3B4}"/>
              </a:ext>
            </a:extLst>
          </p:cNvPr>
          <p:cNvSpPr txBox="1"/>
          <p:nvPr/>
        </p:nvSpPr>
        <p:spPr>
          <a:xfrm>
            <a:off x="7222315" y="5136578"/>
            <a:ext cx="76863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B01A33BE-39D4-7D42-A320-5057135457D4}"/>
              </a:ext>
            </a:extLst>
          </p:cNvPr>
          <p:cNvSpPr txBox="1"/>
          <p:nvPr/>
        </p:nvSpPr>
        <p:spPr>
          <a:xfrm>
            <a:off x="3504690" y="5138476"/>
            <a:ext cx="76863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87" name="صورة 86">
            <a:hlinkClick r:id="rId4" action="ppaction://hlinksldjump"/>
            <a:extLst>
              <a:ext uri="{FF2B5EF4-FFF2-40B4-BE49-F238E27FC236}">
                <a16:creationId xmlns:a16="http://schemas.microsoft.com/office/drawing/2014/main" id="{94622F55-B734-3946-AB91-78DAA2195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50" y="849892"/>
            <a:ext cx="502100" cy="557769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000364" y="2000240"/>
            <a:ext cx="317182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أسماء خاصة لكثيرة الحدود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14290"/>
            <a:ext cx="1714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عنوان 1"/>
          <p:cNvSpPr txBox="1">
            <a:spLocks/>
          </p:cNvSpPr>
          <p:nvPr/>
        </p:nvSpPr>
        <p:spPr>
          <a:xfrm>
            <a:off x="6589539" y="1264916"/>
            <a:ext cx="1475843" cy="567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 :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819671" y="1184089"/>
            <a:ext cx="5696243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وحيدة حد أو مجموع وحيدات حد تسمى كل وحيدة حد منها حدا .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6316918" y="2920851"/>
            <a:ext cx="186747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ghdad" pitchFamily="2" charset="-78"/>
                <a:cs typeface="Baghdad" pitchFamily="2" charset="-78"/>
              </a:rPr>
              <a:t>وحيدة الحد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3588310" y="3071810"/>
            <a:ext cx="222627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ghdad" pitchFamily="2" charset="-78"/>
                <a:cs typeface="Baghdad" pitchFamily="2" charset="-78"/>
              </a:rPr>
              <a:t>ثنائية الحد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815720" y="2986709"/>
            <a:ext cx="2207505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ghdad" pitchFamily="2" charset="-78"/>
                <a:cs typeface="Baghdad" pitchFamily="2" charset="-78"/>
              </a:rPr>
              <a:t>ثلاثية الحد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6286513" y="3643314"/>
            <a:ext cx="1926390" cy="2728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6500826" y="3885764"/>
            <a:ext cx="1540685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٨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6472278" y="4814458"/>
            <a:ext cx="1593104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 س</a:t>
            </a: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6472279" y="5743152"/>
            <a:ext cx="156923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٥ب  ن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34" name="عنوان 1"/>
          <p:cNvSpPr txBox="1">
            <a:spLocks/>
          </p:cNvSpPr>
          <p:nvPr/>
        </p:nvSpPr>
        <p:spPr>
          <a:xfrm>
            <a:off x="3564634" y="3643314"/>
            <a:ext cx="2250359" cy="2518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عنوان 1"/>
          <p:cNvSpPr txBox="1">
            <a:spLocks/>
          </p:cNvSpPr>
          <p:nvPr/>
        </p:nvSpPr>
        <p:spPr>
          <a:xfrm>
            <a:off x="3671554" y="3885764"/>
            <a:ext cx="1972015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٢س + ٤ س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3671554" y="4814458"/>
            <a:ext cx="194346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 س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١١</a:t>
            </a:r>
          </a:p>
        </p:txBody>
      </p:sp>
      <p:sp>
        <p:nvSpPr>
          <p:cNvPr id="37" name="عنوان 1"/>
          <p:cNvSpPr txBox="1">
            <a:spLocks/>
          </p:cNvSpPr>
          <p:nvPr/>
        </p:nvSpPr>
        <p:spPr>
          <a:xfrm>
            <a:off x="3772258" y="5541215"/>
            <a:ext cx="183511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 ص – ٢ ص ع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791705" y="3592584"/>
            <a:ext cx="2288252" cy="256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عنوان 1"/>
          <p:cNvSpPr txBox="1">
            <a:spLocks/>
          </p:cNvSpPr>
          <p:nvPr/>
        </p:nvSpPr>
        <p:spPr>
          <a:xfrm>
            <a:off x="1020664" y="3855998"/>
            <a:ext cx="2006997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٢ س + ٧</a:t>
            </a: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958826" y="4659854"/>
            <a:ext cx="2006997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ب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ب</a:t>
            </a:r>
          </a:p>
        </p:txBody>
      </p:sp>
      <p:sp>
        <p:nvSpPr>
          <p:cNvPr id="41" name="عنوان 1"/>
          <p:cNvSpPr txBox="1">
            <a:spLocks/>
          </p:cNvSpPr>
          <p:nvPr/>
        </p:nvSpPr>
        <p:spPr>
          <a:xfrm>
            <a:off x="990812" y="5493717"/>
            <a:ext cx="1967567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</a:t>
            </a:r>
            <a:r>
              <a:rPr kumimoji="0" lang="ar-SA" sz="33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٧ ن - ٦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4B2A3E61-00A4-F74F-A514-068EE4CE4811}"/>
              </a:ext>
            </a:extLst>
          </p:cNvPr>
          <p:cNvGrpSpPr/>
          <p:nvPr/>
        </p:nvGrpSpPr>
        <p:grpSpPr>
          <a:xfrm>
            <a:off x="1215412" y="3608151"/>
            <a:ext cx="6786610" cy="2000264"/>
            <a:chOff x="642910" y="500042"/>
            <a:chExt cx="6786610" cy="2000264"/>
          </a:xfrm>
        </p:grpSpPr>
        <p:sp>
          <p:nvSpPr>
            <p:cNvPr id="93" name="مستطيل مستدير الزوايا 92">
              <a:extLst>
                <a:ext uri="{FF2B5EF4-FFF2-40B4-BE49-F238E27FC236}">
                  <a16:creationId xmlns:a16="http://schemas.microsoft.com/office/drawing/2014/main" id="{EC1F421D-198D-8540-8EB0-E604E0A61007}"/>
                </a:ext>
              </a:extLst>
            </p:cNvPr>
            <p:cNvSpPr/>
            <p:nvPr/>
          </p:nvSpPr>
          <p:spPr>
            <a:xfrm>
              <a:off x="642910" y="500042"/>
              <a:ext cx="6786610" cy="2000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ــ ١٠ س </a:t>
              </a:r>
              <a:r>
                <a:rPr lang="ar-SA" sz="3600" b="1" spc="-100" baseline="38000" dirty="0">
                  <a:solidFill>
                    <a:schemeClr val="tx1"/>
                  </a:solidFill>
                </a:rPr>
                <a:t>ــ</a:t>
              </a:r>
              <a:r>
                <a:rPr lang="ar-SA" sz="3600" b="1" spc="-100" baseline="30000" dirty="0">
                  <a:solidFill>
                    <a:schemeClr val="tx1"/>
                  </a:solidFill>
                </a:rPr>
                <a:t> ٤</a:t>
              </a:r>
              <a:r>
                <a:rPr lang="ar-SA" sz="2400" b="1" dirty="0">
                  <a:solidFill>
                    <a:schemeClr val="tx1"/>
                  </a:solidFill>
                </a:rPr>
                <a:t> =                </a:t>
              </a:r>
              <a:r>
                <a:rPr lang="ar-SA" sz="2400" b="1" dirty="0">
                  <a:solidFill>
                    <a:schemeClr val="tx1"/>
                  </a:solidFill>
                  <a:latin typeface="Baghdad" pitchFamily="2" charset="-78"/>
                  <a:cs typeface="Baghdad" pitchFamily="2" charset="-78"/>
                </a:rPr>
                <a:t>أي أنها تحوي متغيرا في المقام</a:t>
              </a:r>
            </a:p>
            <a:p>
              <a:endPara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endParaRPr>
            </a:p>
            <a:p>
              <a:r>
                <a:rPr lang="ar-SA" sz="2400" b="1" dirty="0">
                  <a:solidFill>
                    <a:schemeClr val="tx1"/>
                  </a:solidFill>
                  <a:latin typeface="Baghdad" pitchFamily="2" charset="-78"/>
                  <a:cs typeface="Baghdad" pitchFamily="2" charset="-78"/>
                </a:rPr>
                <a:t>.. وكذلك  ٨ س </a:t>
              </a:r>
              <a:r>
                <a:rPr lang="ar-SA" sz="3600" b="1" spc="-100" baseline="30000" dirty="0">
                  <a:solidFill>
                    <a:schemeClr val="tx1"/>
                  </a:solidFill>
                  <a:latin typeface="Baghdad" pitchFamily="2" charset="-78"/>
                  <a:cs typeface="Baghdad" pitchFamily="2" charset="-78"/>
                </a:rPr>
                <a:t>أ</a:t>
              </a:r>
              <a:r>
                <a:rPr lang="ar-SA" sz="2400" b="1" dirty="0">
                  <a:solidFill>
                    <a:schemeClr val="tx1"/>
                  </a:solidFill>
                  <a:latin typeface="Baghdad" pitchFamily="2" charset="-78"/>
                  <a:cs typeface="Baghdad" pitchFamily="2" charset="-78"/>
                </a:rPr>
                <a:t>  له أس متغير .. وبالتالي فهي ليست كثيرة حدود </a:t>
              </a:r>
              <a:endParaRPr lang="ar-SA" sz="2400" b="1" dirty="0">
                <a:latin typeface="Baghdad" pitchFamily="2" charset="-78"/>
                <a:cs typeface="Baghdad" pitchFamily="2" charset="-78"/>
              </a:endParaRPr>
            </a:p>
          </p:txBody>
        </p:sp>
        <p:grpSp>
          <p:nvGrpSpPr>
            <p:cNvPr id="94" name="مجموعة 57">
              <a:extLst>
                <a:ext uri="{FF2B5EF4-FFF2-40B4-BE49-F238E27FC236}">
                  <a16:creationId xmlns:a16="http://schemas.microsoft.com/office/drawing/2014/main" id="{D3B7A019-9072-C14D-A738-42897238BBAF}"/>
                </a:ext>
              </a:extLst>
            </p:cNvPr>
            <p:cNvGrpSpPr/>
            <p:nvPr/>
          </p:nvGrpSpPr>
          <p:grpSpPr>
            <a:xfrm>
              <a:off x="4828517" y="529467"/>
              <a:ext cx="904006" cy="1019059"/>
              <a:chOff x="3214677" y="4120417"/>
              <a:chExt cx="904006" cy="1019059"/>
            </a:xfrm>
          </p:grpSpPr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EF22AC0C-4EC3-204C-B386-D84ABF372E61}"/>
                  </a:ext>
                </a:extLst>
              </p:cNvPr>
              <p:cNvSpPr txBox="1"/>
              <p:nvPr/>
            </p:nvSpPr>
            <p:spPr>
              <a:xfrm>
                <a:off x="3261427" y="4120417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/>
                  <a:t> </a:t>
                </a:r>
                <a:r>
                  <a:rPr lang="ar-SA" sz="2400" b="1" dirty="0"/>
                  <a:t>ــ ١٠</a:t>
                </a:r>
                <a:endParaRPr lang="ar-SA" sz="3200" b="1" spc="-200" baseline="30000" dirty="0"/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F6CED54D-501F-8143-AB6F-B946CAB204CF}"/>
                  </a:ext>
                </a:extLst>
              </p:cNvPr>
              <p:cNvSpPr txBox="1"/>
              <p:nvPr/>
            </p:nvSpPr>
            <p:spPr>
              <a:xfrm>
                <a:off x="3214677" y="4677811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 س</a:t>
                </a:r>
                <a:r>
                  <a:rPr lang="ar-SA" sz="3200" b="1" spc="-200" baseline="32000" dirty="0"/>
                  <a:t>٤</a:t>
                </a:r>
                <a:endParaRPr lang="ar-SA" sz="2400" b="1" baseline="32000" dirty="0"/>
              </a:p>
            </p:txBody>
          </p:sp>
          <p:cxnSp>
            <p:nvCxnSpPr>
              <p:cNvPr id="97" name="رابط مستقيم 38">
                <a:extLst>
                  <a:ext uri="{FF2B5EF4-FFF2-40B4-BE49-F238E27FC236}">
                    <a16:creationId xmlns:a16="http://schemas.microsoft.com/office/drawing/2014/main" id="{08319A7B-D4A2-0F4A-9D26-E6B1FBADE017}"/>
                  </a:ext>
                </a:extLst>
              </p:cNvPr>
              <p:cNvCxnSpPr/>
              <p:nvPr/>
            </p:nvCxnSpPr>
            <p:spPr>
              <a:xfrm rot="10800000">
                <a:off x="3405179" y="4581094"/>
                <a:ext cx="476253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F51A541-3F0E-98D9-AC0A-CE18C43B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1" animBg="1"/>
      <p:bldP spid="31" grpId="0" animBg="1"/>
      <p:bldP spid="32" grpId="0" animBg="1"/>
      <p:bldP spid="33" grpId="0" animBg="1"/>
      <p:bldP spid="34" grpId="1" animBg="1"/>
      <p:bldP spid="35" grpId="0" animBg="1"/>
      <p:bldP spid="36" grpId="0" animBg="1"/>
      <p:bldP spid="37" grpId="0" animBg="1"/>
      <p:bldP spid="38" grpId="1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صورة 90">
            <a:extLst>
              <a:ext uri="{FF2B5EF4-FFF2-40B4-BE49-F238E27FC236}">
                <a16:creationId xmlns:a16="http://schemas.microsoft.com/office/drawing/2014/main" id="{CC876F1E-0BDA-DC43-97FD-DA8C56AB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1391225"/>
            <a:ext cx="3941470" cy="501086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92" name="شكل حر: شكل 53">
            <a:extLst>
              <a:ext uri="{FF2B5EF4-FFF2-40B4-BE49-F238E27FC236}">
                <a16:creationId xmlns:a16="http://schemas.microsoft.com/office/drawing/2014/main" id="{F8FD283E-3074-6A4E-95E7-6355A7BD81E5}"/>
              </a:ext>
            </a:extLst>
          </p:cNvPr>
          <p:cNvSpPr/>
          <p:nvPr/>
        </p:nvSpPr>
        <p:spPr>
          <a:xfrm>
            <a:off x="4571998" y="1418925"/>
            <a:ext cx="3881234" cy="494140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93" name="شكل حر: شكل 6">
            <a:extLst>
              <a:ext uri="{FF2B5EF4-FFF2-40B4-BE49-F238E27FC236}">
                <a16:creationId xmlns:a16="http://schemas.microsoft.com/office/drawing/2014/main" id="{60117F39-2131-B442-9E4B-14876F7292A8}"/>
              </a:ext>
            </a:extLst>
          </p:cNvPr>
          <p:cNvSpPr/>
          <p:nvPr/>
        </p:nvSpPr>
        <p:spPr>
          <a:xfrm>
            <a:off x="712889" y="1311761"/>
            <a:ext cx="8035575" cy="528908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id="{82BD5456-D365-2E49-A2D1-53C5583AD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1491630"/>
            <a:ext cx="3941470" cy="5016542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5" name="شكل حر: شكل 8">
            <a:extLst>
              <a:ext uri="{FF2B5EF4-FFF2-40B4-BE49-F238E27FC236}">
                <a16:creationId xmlns:a16="http://schemas.microsoft.com/office/drawing/2014/main" id="{9E343BA4-CDAA-CD48-84A9-217D5188E0A9}"/>
              </a:ext>
            </a:extLst>
          </p:cNvPr>
          <p:cNvSpPr/>
          <p:nvPr/>
        </p:nvSpPr>
        <p:spPr>
          <a:xfrm>
            <a:off x="902772" y="1521933"/>
            <a:ext cx="3881088" cy="4941351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96" name="صورة 95">
            <a:extLst>
              <a:ext uri="{FF2B5EF4-FFF2-40B4-BE49-F238E27FC236}">
                <a16:creationId xmlns:a16="http://schemas.microsoft.com/office/drawing/2014/main" id="{A0076EDF-3CDA-BC45-B917-E9992085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1491630"/>
            <a:ext cx="3941470" cy="5016542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97" name="شكل حر: شكل 10">
            <a:extLst>
              <a:ext uri="{FF2B5EF4-FFF2-40B4-BE49-F238E27FC236}">
                <a16:creationId xmlns:a16="http://schemas.microsoft.com/office/drawing/2014/main" id="{533F356C-040E-CD40-8439-C0373DE5BFFE}"/>
              </a:ext>
            </a:extLst>
          </p:cNvPr>
          <p:cNvSpPr/>
          <p:nvPr/>
        </p:nvSpPr>
        <p:spPr>
          <a:xfrm>
            <a:off x="4583135" y="1521933"/>
            <a:ext cx="3881234" cy="4941351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98" name="صورة 97">
            <a:extLst>
              <a:ext uri="{FF2B5EF4-FFF2-40B4-BE49-F238E27FC236}">
                <a16:creationId xmlns:a16="http://schemas.microsoft.com/office/drawing/2014/main" id="{93F1049C-CE71-9E40-8938-146E61026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1441427"/>
            <a:ext cx="4014100" cy="5016542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3" name="شكل حر: شكل 12">
            <a:extLst>
              <a:ext uri="{FF2B5EF4-FFF2-40B4-BE49-F238E27FC236}">
                <a16:creationId xmlns:a16="http://schemas.microsoft.com/office/drawing/2014/main" id="{E2740E2E-84DA-5C4E-9979-9D3E5F93B461}"/>
              </a:ext>
            </a:extLst>
          </p:cNvPr>
          <p:cNvSpPr/>
          <p:nvPr/>
        </p:nvSpPr>
        <p:spPr>
          <a:xfrm>
            <a:off x="836093" y="1470408"/>
            <a:ext cx="3951832" cy="4941407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560F4B52-5390-7844-B1C1-BCB2D4781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1441427"/>
            <a:ext cx="4023786" cy="5016542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05" name="شكل حر: شكل 14">
            <a:extLst>
              <a:ext uri="{FF2B5EF4-FFF2-40B4-BE49-F238E27FC236}">
                <a16:creationId xmlns:a16="http://schemas.microsoft.com/office/drawing/2014/main" id="{238A1A81-7DF0-7146-B848-234C37A852A5}"/>
              </a:ext>
            </a:extLst>
          </p:cNvPr>
          <p:cNvSpPr/>
          <p:nvPr/>
        </p:nvSpPr>
        <p:spPr>
          <a:xfrm>
            <a:off x="4572000" y="1470408"/>
            <a:ext cx="3963645" cy="494140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2B6BAB24-1875-C348-AAD7-03F76DFE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1391225"/>
            <a:ext cx="3941470" cy="501086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07" name="شكل حر: شكل 26">
            <a:extLst>
              <a:ext uri="{FF2B5EF4-FFF2-40B4-BE49-F238E27FC236}">
                <a16:creationId xmlns:a16="http://schemas.microsoft.com/office/drawing/2014/main" id="{4531C17B-D734-E747-8E39-89109B1882D2}"/>
              </a:ext>
            </a:extLst>
          </p:cNvPr>
          <p:cNvSpPr/>
          <p:nvPr/>
        </p:nvSpPr>
        <p:spPr>
          <a:xfrm>
            <a:off x="904979" y="1418925"/>
            <a:ext cx="3881234" cy="494140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8" name="شكل حر: شكل 27">
            <a:extLst>
              <a:ext uri="{FF2B5EF4-FFF2-40B4-BE49-F238E27FC236}">
                <a16:creationId xmlns:a16="http://schemas.microsoft.com/office/drawing/2014/main" id="{84F575D7-DD75-2649-BE5A-9274979E7FD1}"/>
              </a:ext>
            </a:extLst>
          </p:cNvPr>
          <p:cNvSpPr/>
          <p:nvPr/>
        </p:nvSpPr>
        <p:spPr>
          <a:xfrm>
            <a:off x="1169988" y="1848845"/>
            <a:ext cx="3401188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9" name="شكل حر: شكل 28">
            <a:extLst>
              <a:ext uri="{FF2B5EF4-FFF2-40B4-BE49-F238E27FC236}">
                <a16:creationId xmlns:a16="http://schemas.microsoft.com/office/drawing/2014/main" id="{7A95FE9E-28F5-C643-BE20-CF37AD7FD5F9}"/>
              </a:ext>
            </a:extLst>
          </p:cNvPr>
          <p:cNvSpPr/>
          <p:nvPr/>
        </p:nvSpPr>
        <p:spPr>
          <a:xfrm>
            <a:off x="1169988" y="217288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0" name="شكل حر: شكل 29">
            <a:extLst>
              <a:ext uri="{FF2B5EF4-FFF2-40B4-BE49-F238E27FC236}">
                <a16:creationId xmlns:a16="http://schemas.microsoft.com/office/drawing/2014/main" id="{1ACCE2FF-1F72-274A-B28E-D99A6A5407BD}"/>
              </a:ext>
            </a:extLst>
          </p:cNvPr>
          <p:cNvSpPr/>
          <p:nvPr/>
        </p:nvSpPr>
        <p:spPr>
          <a:xfrm>
            <a:off x="1169988" y="2392586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1" name="شكل حر: شكل 30">
            <a:extLst>
              <a:ext uri="{FF2B5EF4-FFF2-40B4-BE49-F238E27FC236}">
                <a16:creationId xmlns:a16="http://schemas.microsoft.com/office/drawing/2014/main" id="{F792E9F6-3147-FB4D-AB9C-B301052E95B4}"/>
              </a:ext>
            </a:extLst>
          </p:cNvPr>
          <p:cNvSpPr/>
          <p:nvPr/>
        </p:nvSpPr>
        <p:spPr>
          <a:xfrm>
            <a:off x="1169988" y="261229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2" name="شكل حر: شكل 31">
            <a:extLst>
              <a:ext uri="{FF2B5EF4-FFF2-40B4-BE49-F238E27FC236}">
                <a16:creationId xmlns:a16="http://schemas.microsoft.com/office/drawing/2014/main" id="{BA3756C2-34D6-834B-9B47-F3D214A8B59A}"/>
              </a:ext>
            </a:extLst>
          </p:cNvPr>
          <p:cNvSpPr/>
          <p:nvPr/>
        </p:nvSpPr>
        <p:spPr>
          <a:xfrm>
            <a:off x="1169988" y="2842996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3" name="شكل حر: شكل 32">
            <a:extLst>
              <a:ext uri="{FF2B5EF4-FFF2-40B4-BE49-F238E27FC236}">
                <a16:creationId xmlns:a16="http://schemas.microsoft.com/office/drawing/2014/main" id="{1B8895FB-C430-EC4A-BA24-1D7E201A0A97}"/>
              </a:ext>
            </a:extLst>
          </p:cNvPr>
          <p:cNvSpPr/>
          <p:nvPr/>
        </p:nvSpPr>
        <p:spPr>
          <a:xfrm>
            <a:off x="1169988" y="306270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4" name="شكل حر: شكل 33">
            <a:extLst>
              <a:ext uri="{FF2B5EF4-FFF2-40B4-BE49-F238E27FC236}">
                <a16:creationId xmlns:a16="http://schemas.microsoft.com/office/drawing/2014/main" id="{2FFA0677-38D7-D64E-AA7F-EBB2A9EDA8CA}"/>
              </a:ext>
            </a:extLst>
          </p:cNvPr>
          <p:cNvSpPr/>
          <p:nvPr/>
        </p:nvSpPr>
        <p:spPr>
          <a:xfrm>
            <a:off x="1169988" y="3282407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5" name="شكل حر: شكل 34">
            <a:extLst>
              <a:ext uri="{FF2B5EF4-FFF2-40B4-BE49-F238E27FC236}">
                <a16:creationId xmlns:a16="http://schemas.microsoft.com/office/drawing/2014/main" id="{0CEB2357-756F-B046-B364-BD1034A94CCB}"/>
              </a:ext>
            </a:extLst>
          </p:cNvPr>
          <p:cNvSpPr/>
          <p:nvPr/>
        </p:nvSpPr>
        <p:spPr>
          <a:xfrm>
            <a:off x="1169988" y="350211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6" name="شكل حر: شكل 35">
            <a:extLst>
              <a:ext uri="{FF2B5EF4-FFF2-40B4-BE49-F238E27FC236}">
                <a16:creationId xmlns:a16="http://schemas.microsoft.com/office/drawing/2014/main" id="{5AF9295D-C121-AB49-97C9-A892D93B2EA4}"/>
              </a:ext>
            </a:extLst>
          </p:cNvPr>
          <p:cNvSpPr/>
          <p:nvPr/>
        </p:nvSpPr>
        <p:spPr>
          <a:xfrm>
            <a:off x="1169988" y="373277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7" name="شكل حر: شكل 36">
            <a:extLst>
              <a:ext uri="{FF2B5EF4-FFF2-40B4-BE49-F238E27FC236}">
                <a16:creationId xmlns:a16="http://schemas.microsoft.com/office/drawing/2014/main" id="{CD85643D-ED85-DF49-BEAE-969323C2A6C8}"/>
              </a:ext>
            </a:extLst>
          </p:cNvPr>
          <p:cNvSpPr/>
          <p:nvPr/>
        </p:nvSpPr>
        <p:spPr>
          <a:xfrm>
            <a:off x="1169988" y="3952477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8" name="شكل حر: شكل 37">
            <a:extLst>
              <a:ext uri="{FF2B5EF4-FFF2-40B4-BE49-F238E27FC236}">
                <a16:creationId xmlns:a16="http://schemas.microsoft.com/office/drawing/2014/main" id="{C49F8122-BCCA-2540-8E34-632073C3F44E}"/>
              </a:ext>
            </a:extLst>
          </p:cNvPr>
          <p:cNvSpPr/>
          <p:nvPr/>
        </p:nvSpPr>
        <p:spPr>
          <a:xfrm>
            <a:off x="1169988" y="4172183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9" name="شكل حر: شكل 38">
            <a:extLst>
              <a:ext uri="{FF2B5EF4-FFF2-40B4-BE49-F238E27FC236}">
                <a16:creationId xmlns:a16="http://schemas.microsoft.com/office/drawing/2014/main" id="{7E0C448F-9444-8343-A1C6-8A57628143BA}"/>
              </a:ext>
            </a:extLst>
          </p:cNvPr>
          <p:cNvSpPr/>
          <p:nvPr/>
        </p:nvSpPr>
        <p:spPr>
          <a:xfrm>
            <a:off x="1169988" y="4391888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0" name="شكل حر: شكل 39">
            <a:extLst>
              <a:ext uri="{FF2B5EF4-FFF2-40B4-BE49-F238E27FC236}">
                <a16:creationId xmlns:a16="http://schemas.microsoft.com/office/drawing/2014/main" id="{0A5F6440-4DB3-5140-B8A1-C1FA01D19DC9}"/>
              </a:ext>
            </a:extLst>
          </p:cNvPr>
          <p:cNvSpPr/>
          <p:nvPr/>
        </p:nvSpPr>
        <p:spPr>
          <a:xfrm>
            <a:off x="1169988" y="462259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1" name="شكل حر: شكل 40">
            <a:extLst>
              <a:ext uri="{FF2B5EF4-FFF2-40B4-BE49-F238E27FC236}">
                <a16:creationId xmlns:a16="http://schemas.microsoft.com/office/drawing/2014/main" id="{865DF01B-0881-FC43-B391-0EA57AFD02A7}"/>
              </a:ext>
            </a:extLst>
          </p:cNvPr>
          <p:cNvSpPr/>
          <p:nvPr/>
        </p:nvSpPr>
        <p:spPr>
          <a:xfrm>
            <a:off x="1169988" y="4842298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2" name="شكل حر: شكل 41">
            <a:extLst>
              <a:ext uri="{FF2B5EF4-FFF2-40B4-BE49-F238E27FC236}">
                <a16:creationId xmlns:a16="http://schemas.microsoft.com/office/drawing/2014/main" id="{955AE1E1-E25D-0F46-9C0B-6040FE91BC5F}"/>
              </a:ext>
            </a:extLst>
          </p:cNvPr>
          <p:cNvSpPr/>
          <p:nvPr/>
        </p:nvSpPr>
        <p:spPr>
          <a:xfrm>
            <a:off x="1169988" y="5110791"/>
            <a:ext cx="3401188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3" name="شكل حر: شكل 54">
            <a:extLst>
              <a:ext uri="{FF2B5EF4-FFF2-40B4-BE49-F238E27FC236}">
                <a16:creationId xmlns:a16="http://schemas.microsoft.com/office/drawing/2014/main" id="{39615742-657A-DD40-B2FA-4A3ED3D2A06E}"/>
              </a:ext>
            </a:extLst>
          </p:cNvPr>
          <p:cNvSpPr/>
          <p:nvPr/>
        </p:nvSpPr>
        <p:spPr>
          <a:xfrm>
            <a:off x="4848480" y="1848845"/>
            <a:ext cx="3401188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4" name="شكل حر: شكل 55">
            <a:extLst>
              <a:ext uri="{FF2B5EF4-FFF2-40B4-BE49-F238E27FC236}">
                <a16:creationId xmlns:a16="http://schemas.microsoft.com/office/drawing/2014/main" id="{7F3DBC1C-6EA5-4D43-8222-54547BEA7D4A}"/>
              </a:ext>
            </a:extLst>
          </p:cNvPr>
          <p:cNvSpPr/>
          <p:nvPr/>
        </p:nvSpPr>
        <p:spPr>
          <a:xfrm>
            <a:off x="4848480" y="5110791"/>
            <a:ext cx="3401188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5" name="شكل حر: شكل 56">
            <a:extLst>
              <a:ext uri="{FF2B5EF4-FFF2-40B4-BE49-F238E27FC236}">
                <a16:creationId xmlns:a16="http://schemas.microsoft.com/office/drawing/2014/main" id="{E659DC8B-3024-DE4A-82E5-EF15AD685E42}"/>
              </a:ext>
            </a:extLst>
          </p:cNvPr>
          <p:cNvSpPr/>
          <p:nvPr/>
        </p:nvSpPr>
        <p:spPr>
          <a:xfrm>
            <a:off x="4848480" y="217288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6" name="شكل حر: شكل 57">
            <a:extLst>
              <a:ext uri="{FF2B5EF4-FFF2-40B4-BE49-F238E27FC236}">
                <a16:creationId xmlns:a16="http://schemas.microsoft.com/office/drawing/2014/main" id="{AC0E4ACD-1DC9-2F43-A485-E39EB2F06B78}"/>
              </a:ext>
            </a:extLst>
          </p:cNvPr>
          <p:cNvSpPr/>
          <p:nvPr/>
        </p:nvSpPr>
        <p:spPr>
          <a:xfrm>
            <a:off x="4848480" y="2392586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7" name="شكل حر: شكل 58">
            <a:extLst>
              <a:ext uri="{FF2B5EF4-FFF2-40B4-BE49-F238E27FC236}">
                <a16:creationId xmlns:a16="http://schemas.microsoft.com/office/drawing/2014/main" id="{7BEF910C-74C0-884E-81E5-F93F6DF70737}"/>
              </a:ext>
            </a:extLst>
          </p:cNvPr>
          <p:cNvSpPr/>
          <p:nvPr/>
        </p:nvSpPr>
        <p:spPr>
          <a:xfrm>
            <a:off x="4848480" y="261229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8" name="شكل حر: شكل 59">
            <a:extLst>
              <a:ext uri="{FF2B5EF4-FFF2-40B4-BE49-F238E27FC236}">
                <a16:creationId xmlns:a16="http://schemas.microsoft.com/office/drawing/2014/main" id="{374BC510-A663-DF47-94DD-7C7352D55EC1}"/>
              </a:ext>
            </a:extLst>
          </p:cNvPr>
          <p:cNvSpPr/>
          <p:nvPr/>
        </p:nvSpPr>
        <p:spPr>
          <a:xfrm>
            <a:off x="4848480" y="2842996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9" name="شكل حر: شكل 60">
            <a:extLst>
              <a:ext uri="{FF2B5EF4-FFF2-40B4-BE49-F238E27FC236}">
                <a16:creationId xmlns:a16="http://schemas.microsoft.com/office/drawing/2014/main" id="{B20361A2-6F0D-E543-B506-B85F44E83C0D}"/>
              </a:ext>
            </a:extLst>
          </p:cNvPr>
          <p:cNvSpPr/>
          <p:nvPr/>
        </p:nvSpPr>
        <p:spPr>
          <a:xfrm>
            <a:off x="4848480" y="306270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0" name="شكل حر: شكل 61">
            <a:extLst>
              <a:ext uri="{FF2B5EF4-FFF2-40B4-BE49-F238E27FC236}">
                <a16:creationId xmlns:a16="http://schemas.microsoft.com/office/drawing/2014/main" id="{59FC04B6-72C7-0843-9F9A-D06055F63E17}"/>
              </a:ext>
            </a:extLst>
          </p:cNvPr>
          <p:cNvSpPr/>
          <p:nvPr/>
        </p:nvSpPr>
        <p:spPr>
          <a:xfrm>
            <a:off x="4848480" y="3282407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1" name="شكل حر: شكل 62">
            <a:extLst>
              <a:ext uri="{FF2B5EF4-FFF2-40B4-BE49-F238E27FC236}">
                <a16:creationId xmlns:a16="http://schemas.microsoft.com/office/drawing/2014/main" id="{973E9C3C-D837-704A-ACBB-0532B043FA86}"/>
              </a:ext>
            </a:extLst>
          </p:cNvPr>
          <p:cNvSpPr/>
          <p:nvPr/>
        </p:nvSpPr>
        <p:spPr>
          <a:xfrm>
            <a:off x="4848480" y="350211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2" name="شكل حر: شكل 63">
            <a:extLst>
              <a:ext uri="{FF2B5EF4-FFF2-40B4-BE49-F238E27FC236}">
                <a16:creationId xmlns:a16="http://schemas.microsoft.com/office/drawing/2014/main" id="{B0F25747-E5F7-E549-988C-824B1BE1A8B1}"/>
              </a:ext>
            </a:extLst>
          </p:cNvPr>
          <p:cNvSpPr/>
          <p:nvPr/>
        </p:nvSpPr>
        <p:spPr>
          <a:xfrm>
            <a:off x="4848480" y="3732771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3" name="شكل حر: شكل 64">
            <a:extLst>
              <a:ext uri="{FF2B5EF4-FFF2-40B4-BE49-F238E27FC236}">
                <a16:creationId xmlns:a16="http://schemas.microsoft.com/office/drawing/2014/main" id="{973B8497-1C08-AB47-B4E3-5973210C5F0B}"/>
              </a:ext>
            </a:extLst>
          </p:cNvPr>
          <p:cNvSpPr/>
          <p:nvPr/>
        </p:nvSpPr>
        <p:spPr>
          <a:xfrm>
            <a:off x="4848480" y="3952477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4" name="شكل حر: شكل 65">
            <a:extLst>
              <a:ext uri="{FF2B5EF4-FFF2-40B4-BE49-F238E27FC236}">
                <a16:creationId xmlns:a16="http://schemas.microsoft.com/office/drawing/2014/main" id="{C9690B66-4356-024A-8D2A-C8E19CE8506D}"/>
              </a:ext>
            </a:extLst>
          </p:cNvPr>
          <p:cNvSpPr/>
          <p:nvPr/>
        </p:nvSpPr>
        <p:spPr>
          <a:xfrm>
            <a:off x="4848480" y="4172183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5" name="شكل حر: شكل 66">
            <a:extLst>
              <a:ext uri="{FF2B5EF4-FFF2-40B4-BE49-F238E27FC236}">
                <a16:creationId xmlns:a16="http://schemas.microsoft.com/office/drawing/2014/main" id="{CEDC4EF9-0E30-5943-AB67-D63F59107C9C}"/>
              </a:ext>
            </a:extLst>
          </p:cNvPr>
          <p:cNvSpPr/>
          <p:nvPr/>
        </p:nvSpPr>
        <p:spPr>
          <a:xfrm>
            <a:off x="4848480" y="4391888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6" name="شكل حر: شكل 67">
            <a:extLst>
              <a:ext uri="{FF2B5EF4-FFF2-40B4-BE49-F238E27FC236}">
                <a16:creationId xmlns:a16="http://schemas.microsoft.com/office/drawing/2014/main" id="{F350F155-DFDE-7D42-A8DC-23E789ADAC4D}"/>
              </a:ext>
            </a:extLst>
          </p:cNvPr>
          <p:cNvSpPr/>
          <p:nvPr/>
        </p:nvSpPr>
        <p:spPr>
          <a:xfrm>
            <a:off x="4848480" y="4622592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7" name="شكل حر: شكل 68">
            <a:extLst>
              <a:ext uri="{FF2B5EF4-FFF2-40B4-BE49-F238E27FC236}">
                <a16:creationId xmlns:a16="http://schemas.microsoft.com/office/drawing/2014/main" id="{A1F6AB81-89C3-F544-BEB4-39E32A6F1ED7}"/>
              </a:ext>
            </a:extLst>
          </p:cNvPr>
          <p:cNvSpPr/>
          <p:nvPr/>
        </p:nvSpPr>
        <p:spPr>
          <a:xfrm>
            <a:off x="4848480" y="4842298"/>
            <a:ext cx="3387678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38" name="صورة 137">
            <a:extLst>
              <a:ext uri="{FF2B5EF4-FFF2-40B4-BE49-F238E27FC236}">
                <a16:creationId xmlns:a16="http://schemas.microsoft.com/office/drawing/2014/main" id="{88A262EF-1604-6A46-9FAB-BB8CA8D466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25668" y="1448216"/>
            <a:ext cx="363363" cy="4962306"/>
          </a:xfrm>
          <a:prstGeom prst="rect">
            <a:avLst/>
          </a:prstGeom>
        </p:spPr>
      </p:pic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406C31BC-82F6-844F-89AF-DE1F2EA7584D}"/>
              </a:ext>
            </a:extLst>
          </p:cNvPr>
          <p:cNvSpPr txBox="1"/>
          <p:nvPr/>
        </p:nvSpPr>
        <p:spPr>
          <a:xfrm>
            <a:off x="7256139" y="5136578"/>
            <a:ext cx="7796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4362A48E-E40C-B64E-B9E9-CC7F7482081F}"/>
              </a:ext>
            </a:extLst>
          </p:cNvPr>
          <p:cNvSpPr txBox="1"/>
          <p:nvPr/>
        </p:nvSpPr>
        <p:spPr>
          <a:xfrm>
            <a:off x="3538514" y="5138476"/>
            <a:ext cx="7796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41" name="صورة 140">
            <a:hlinkClick r:id="rId8" action="ppaction://hlinksldjump"/>
            <a:extLst>
              <a:ext uri="{FF2B5EF4-FFF2-40B4-BE49-F238E27FC236}">
                <a16:creationId xmlns:a16="http://schemas.microsoft.com/office/drawing/2014/main" id="{1DAD3078-F7C4-F041-A4E3-8573DF5BE1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6102" y="907915"/>
            <a:ext cx="430482" cy="502150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4" name="مستطيل مستدير الزوايا 23"/>
          <p:cNvSpPr/>
          <p:nvPr/>
        </p:nvSpPr>
        <p:spPr>
          <a:xfrm>
            <a:off x="714348" y="257154"/>
            <a:ext cx="6715172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حدد إذا كانت كل عبارة فيما يأتي كثيرة حدود أم لا ، وإذا كانت كذلك فصنفها إلى وحيدة حد أو ثنائية حد أو ثلاثية حدود . </a:t>
            </a: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35552"/>
              </p:ext>
            </p:extLst>
          </p:nvPr>
        </p:nvGraphicFramePr>
        <p:xfrm>
          <a:off x="608353" y="1556371"/>
          <a:ext cx="7822756" cy="48959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3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العبارة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هل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هي كثيرة حدود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>
                          <a:solidFill>
                            <a:schemeClr val="tx1"/>
                          </a:solidFill>
                        </a:rPr>
                        <a:t>التصنيف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ــ ٣ ص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٢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٢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ص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٤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ص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- 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٥ ر س + ٧ ن ف 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1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ــ ١٠ </a:t>
                      </a:r>
                      <a:r>
                        <a:rPr lang="ar-SA" sz="2400" b="1" dirty="0" err="1">
                          <a:solidFill>
                            <a:schemeClr val="tx1"/>
                          </a:solidFill>
                        </a:rPr>
                        <a:t>س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ــ ٤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ــ ٨ س 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أ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عنوان 1"/>
          <p:cNvSpPr txBox="1">
            <a:spLocks/>
          </p:cNvSpPr>
          <p:nvPr/>
        </p:nvSpPr>
        <p:spPr>
          <a:xfrm>
            <a:off x="3418898" y="2643182"/>
            <a:ext cx="178197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3418898" y="3643314"/>
            <a:ext cx="178197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3412970" y="4643446"/>
            <a:ext cx="1787904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3538514" y="5643578"/>
            <a:ext cx="166236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لا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1164816" y="2696936"/>
            <a:ext cx="185425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وحيدة حد</a:t>
            </a: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1157326" y="3663946"/>
            <a:ext cx="182822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ثلاثية حدو</a:t>
            </a:r>
            <a:r>
              <a:rPr lang="ar-SA" sz="2400" b="1" dirty="0">
                <a:solidFill>
                  <a:schemeClr val="tx1"/>
                </a:solidFill>
              </a:rPr>
              <a:t>د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1155656" y="4643446"/>
            <a:ext cx="177705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ثنائية حد</a:t>
            </a: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1164816" y="5643578"/>
            <a:ext cx="1621234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ــــــــــــــــــــ</a:t>
            </a:r>
          </a:p>
        </p:txBody>
      </p:sp>
      <p:grpSp>
        <p:nvGrpSpPr>
          <p:cNvPr id="42" name="مجموعة 41"/>
          <p:cNvGrpSpPr/>
          <p:nvPr/>
        </p:nvGrpSpPr>
        <p:grpSpPr>
          <a:xfrm>
            <a:off x="1379718" y="4004985"/>
            <a:ext cx="6786610" cy="2000264"/>
            <a:chOff x="642910" y="500042"/>
            <a:chExt cx="6786610" cy="2000264"/>
          </a:xfrm>
        </p:grpSpPr>
        <p:sp>
          <p:nvSpPr>
            <p:cNvPr id="35" name="مستطيل مستدير الزوايا 34"/>
            <p:cNvSpPr/>
            <p:nvPr/>
          </p:nvSpPr>
          <p:spPr>
            <a:xfrm>
              <a:off x="642910" y="500042"/>
              <a:ext cx="6786610" cy="2000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ــ ١٠ س </a:t>
              </a:r>
              <a:r>
                <a:rPr lang="ar-SA" sz="3600" b="1" spc="-100" baseline="38000" dirty="0">
                  <a:solidFill>
                    <a:schemeClr val="tx1"/>
                  </a:solidFill>
                </a:rPr>
                <a:t>ــ</a:t>
              </a:r>
              <a:r>
                <a:rPr lang="ar-SA" sz="3600" b="1" spc="-100" baseline="30000" dirty="0">
                  <a:solidFill>
                    <a:schemeClr val="tx1"/>
                  </a:solidFill>
                </a:rPr>
                <a:t> ٤</a:t>
              </a:r>
              <a:r>
                <a:rPr lang="ar-SA" sz="2400" b="1" dirty="0">
                  <a:solidFill>
                    <a:schemeClr val="tx1"/>
                  </a:solidFill>
                </a:rPr>
                <a:t> =                أي أنها تحوي متغيرا في المقام</a:t>
              </a:r>
            </a:p>
            <a:p>
              <a:endParaRPr lang="ar-SA" sz="2400" b="1" dirty="0">
                <a:solidFill>
                  <a:schemeClr val="tx1"/>
                </a:solidFill>
              </a:endParaRPr>
            </a:p>
            <a:p>
              <a:r>
                <a:rPr lang="ar-SA" sz="2400" b="1" dirty="0">
                  <a:solidFill>
                    <a:schemeClr val="tx1"/>
                  </a:solidFill>
                </a:rPr>
                <a:t>.. وكذلك  ٨ س </a:t>
              </a:r>
              <a:r>
                <a:rPr lang="ar-SA" sz="3600" b="1" spc="-100" baseline="30000" dirty="0">
                  <a:solidFill>
                    <a:schemeClr val="tx1"/>
                  </a:solidFill>
                </a:rPr>
                <a:t>أ</a:t>
              </a:r>
              <a:r>
                <a:rPr lang="ar-SA" sz="2400" b="1" dirty="0">
                  <a:solidFill>
                    <a:schemeClr val="tx1"/>
                  </a:solidFill>
                </a:rPr>
                <a:t>  له أس متغير .. وبالتالي فهي ليست كثيرة حدود </a:t>
              </a:r>
              <a:endParaRPr lang="ar-SA" sz="2400" b="1" dirty="0"/>
            </a:p>
          </p:txBody>
        </p:sp>
        <p:grpSp>
          <p:nvGrpSpPr>
            <p:cNvPr id="36" name="مجموعة 57"/>
            <p:cNvGrpSpPr/>
            <p:nvPr/>
          </p:nvGrpSpPr>
          <p:grpSpPr>
            <a:xfrm>
              <a:off x="4828517" y="529467"/>
              <a:ext cx="904006" cy="1019059"/>
              <a:chOff x="3214677" y="4120417"/>
              <a:chExt cx="904006" cy="1019059"/>
            </a:xfrm>
          </p:grpSpPr>
          <p:sp>
            <p:nvSpPr>
              <p:cNvPr id="37" name="مربع نص 36"/>
              <p:cNvSpPr txBox="1"/>
              <p:nvPr/>
            </p:nvSpPr>
            <p:spPr>
              <a:xfrm>
                <a:off x="3261427" y="4120417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/>
                  <a:t> </a:t>
                </a:r>
                <a:r>
                  <a:rPr lang="ar-SA" sz="2400" b="1" dirty="0"/>
                  <a:t>ــ ١٠</a:t>
                </a:r>
                <a:endParaRPr lang="ar-SA" sz="3200" b="1" spc="-200" baseline="30000" dirty="0"/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214677" y="4677811"/>
                <a:ext cx="8572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 س</a:t>
                </a:r>
                <a:r>
                  <a:rPr lang="ar-SA" sz="3200" b="1" spc="-200" baseline="32000" dirty="0"/>
                  <a:t>٤</a:t>
                </a:r>
                <a:endParaRPr lang="ar-SA" sz="2400" b="1" baseline="32000" dirty="0"/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 rot="10800000">
                <a:off x="3405179" y="4581094"/>
                <a:ext cx="476253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مستطيل مستدير الزوايا 39"/>
          <p:cNvSpPr/>
          <p:nvPr/>
        </p:nvSpPr>
        <p:spPr>
          <a:xfrm>
            <a:off x="1357347" y="2195619"/>
            <a:ext cx="635798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٣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</a:t>
            </a:r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ص</a:t>
            </a:r>
            <a:r>
              <a:rPr lang="ar-SA" sz="2400" b="1" dirty="0">
                <a:solidFill>
                  <a:schemeClr val="tx1"/>
                </a:solidFill>
              </a:rPr>
              <a:t> + </a:t>
            </a:r>
            <a:r>
              <a:rPr lang="ar-SA" sz="2400" b="1" dirty="0">
                <a:solidFill>
                  <a:srgbClr val="FF0000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ص</a:t>
            </a:r>
            <a:r>
              <a:rPr lang="ar-SA" sz="2400" b="1" dirty="0">
                <a:solidFill>
                  <a:schemeClr val="tx1"/>
                </a:solidFill>
              </a:rPr>
              <a:t> ــ ١ = ــ ٣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</a:t>
            </a:r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ص</a:t>
            </a:r>
            <a:r>
              <a:rPr lang="ar-SA" sz="2400" b="1" dirty="0">
                <a:solidFill>
                  <a:schemeClr val="tx1"/>
                </a:solidFill>
              </a:rPr>
              <a:t> ــ ١   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329" y="540219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1C77288-3B4E-C340-B357-E4FDBDBF5112}"/>
              </a:ext>
            </a:extLst>
          </p:cNvPr>
          <p:cNvSpPr txBox="1"/>
          <p:nvPr/>
        </p:nvSpPr>
        <p:spPr>
          <a:xfrm>
            <a:off x="6956255" y="1164612"/>
            <a:ext cx="1911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صـ٢٢ ١أ-١ب-١ج-١د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F513B4-EFB1-A64F-BCDE-1C6C24F1A3DE}"/>
              </a:ext>
            </a:extLst>
          </p:cNvPr>
          <p:cNvSpPr txBox="1"/>
          <p:nvPr/>
        </p:nvSpPr>
        <p:spPr>
          <a:xfrm>
            <a:off x="6455189" y="56812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FF0000"/>
                </a:solidFill>
              </a:rPr>
              <a:t>تميز كثيرات الحدود: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84F096D-3265-5364-5C11-0D0C628D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شكل حر: شكل 53">
            <a:extLst>
              <a:ext uri="{FF2B5EF4-FFF2-40B4-BE49-F238E27FC236}">
                <a16:creationId xmlns:a16="http://schemas.microsoft.com/office/drawing/2014/main" id="{183B4E4B-05C6-6646-B1FC-9938EA54AA51}"/>
              </a:ext>
            </a:extLst>
          </p:cNvPr>
          <p:cNvSpPr/>
          <p:nvPr/>
        </p:nvSpPr>
        <p:spPr>
          <a:xfrm>
            <a:off x="4270456" y="594882"/>
            <a:ext cx="4239132" cy="593747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6" name="شكل حر: شكل 6">
            <a:extLst>
              <a:ext uri="{FF2B5EF4-FFF2-40B4-BE49-F238E27FC236}">
                <a16:creationId xmlns:a16="http://schemas.microsoft.com/office/drawing/2014/main" id="{76DACFD3-A073-294A-86AD-FAC7E0C93053}"/>
              </a:ext>
            </a:extLst>
          </p:cNvPr>
          <p:cNvSpPr/>
          <p:nvPr/>
        </p:nvSpPr>
        <p:spPr>
          <a:xfrm>
            <a:off x="287524" y="1002733"/>
            <a:ext cx="8568952" cy="57859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18" name="شكل حر: شكل 8">
            <a:extLst>
              <a:ext uri="{FF2B5EF4-FFF2-40B4-BE49-F238E27FC236}">
                <a16:creationId xmlns:a16="http://schemas.microsoft.com/office/drawing/2014/main" id="{7E81CBF3-E9F1-3C48-8B42-6E524DC7A9F5}"/>
              </a:ext>
            </a:extLst>
          </p:cNvPr>
          <p:cNvSpPr/>
          <p:nvPr/>
        </p:nvSpPr>
        <p:spPr>
          <a:xfrm>
            <a:off x="601240" y="697901"/>
            <a:ext cx="4238972" cy="593740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1" name="شكل حر: شكل 10">
            <a:extLst>
              <a:ext uri="{FF2B5EF4-FFF2-40B4-BE49-F238E27FC236}">
                <a16:creationId xmlns:a16="http://schemas.microsoft.com/office/drawing/2014/main" id="{16928D87-5A9A-2E4E-A996-8D1B0F79874E}"/>
              </a:ext>
            </a:extLst>
          </p:cNvPr>
          <p:cNvSpPr/>
          <p:nvPr/>
        </p:nvSpPr>
        <p:spPr>
          <a:xfrm>
            <a:off x="4281593" y="697901"/>
            <a:ext cx="4239132" cy="593740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12">
            <a:extLst>
              <a:ext uri="{FF2B5EF4-FFF2-40B4-BE49-F238E27FC236}">
                <a16:creationId xmlns:a16="http://schemas.microsoft.com/office/drawing/2014/main" id="{AE02F0E8-BA20-9746-BA27-454661741D69}"/>
              </a:ext>
            </a:extLst>
          </p:cNvPr>
          <p:cNvSpPr/>
          <p:nvPr/>
        </p:nvSpPr>
        <p:spPr>
          <a:xfrm>
            <a:off x="529064" y="646366"/>
            <a:ext cx="4316239" cy="593747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14">
            <a:extLst>
              <a:ext uri="{FF2B5EF4-FFF2-40B4-BE49-F238E27FC236}">
                <a16:creationId xmlns:a16="http://schemas.microsoft.com/office/drawing/2014/main" id="{F07C4041-2FA3-C44A-877C-EB77BD1F1E58}"/>
              </a:ext>
            </a:extLst>
          </p:cNvPr>
          <p:cNvSpPr/>
          <p:nvPr/>
        </p:nvSpPr>
        <p:spPr>
          <a:xfrm>
            <a:off x="4264054" y="646366"/>
            <a:ext cx="4329143" cy="593747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26">
            <a:extLst>
              <a:ext uri="{FF2B5EF4-FFF2-40B4-BE49-F238E27FC236}">
                <a16:creationId xmlns:a16="http://schemas.microsoft.com/office/drawing/2014/main" id="{33D52B72-C5AF-D347-9E7C-F580EFA8DF7D}"/>
              </a:ext>
            </a:extLst>
          </p:cNvPr>
          <p:cNvSpPr/>
          <p:nvPr/>
        </p:nvSpPr>
        <p:spPr>
          <a:xfrm>
            <a:off x="603437" y="762430"/>
            <a:ext cx="4239132" cy="576992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2" name="شكل حر: شكل 27">
            <a:extLst>
              <a:ext uri="{FF2B5EF4-FFF2-40B4-BE49-F238E27FC236}">
                <a16:creationId xmlns:a16="http://schemas.microsoft.com/office/drawing/2014/main" id="{AFEE768F-7027-E644-8C11-101AA4324375}"/>
              </a:ext>
            </a:extLst>
          </p:cNvPr>
          <p:cNvSpPr/>
          <p:nvPr/>
        </p:nvSpPr>
        <p:spPr>
          <a:xfrm>
            <a:off x="905742" y="1807691"/>
            <a:ext cx="3714820" cy="565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28">
            <a:extLst>
              <a:ext uri="{FF2B5EF4-FFF2-40B4-BE49-F238E27FC236}">
                <a16:creationId xmlns:a16="http://schemas.microsoft.com/office/drawing/2014/main" id="{947CA9C8-0858-6145-89D8-AA25DBA01091}"/>
              </a:ext>
            </a:extLst>
          </p:cNvPr>
          <p:cNvSpPr/>
          <p:nvPr/>
        </p:nvSpPr>
        <p:spPr>
          <a:xfrm>
            <a:off x="906791" y="213172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29">
            <a:extLst>
              <a:ext uri="{FF2B5EF4-FFF2-40B4-BE49-F238E27FC236}">
                <a16:creationId xmlns:a16="http://schemas.microsoft.com/office/drawing/2014/main" id="{71A2B771-6D85-FF4A-90C5-4D479E66F236}"/>
              </a:ext>
            </a:extLst>
          </p:cNvPr>
          <p:cNvSpPr/>
          <p:nvPr/>
        </p:nvSpPr>
        <p:spPr>
          <a:xfrm>
            <a:off x="906791" y="2351432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0">
            <a:extLst>
              <a:ext uri="{FF2B5EF4-FFF2-40B4-BE49-F238E27FC236}">
                <a16:creationId xmlns:a16="http://schemas.microsoft.com/office/drawing/2014/main" id="{733C567B-EE12-3241-87CC-C5F0EB252FF7}"/>
              </a:ext>
            </a:extLst>
          </p:cNvPr>
          <p:cNvSpPr/>
          <p:nvPr/>
        </p:nvSpPr>
        <p:spPr>
          <a:xfrm>
            <a:off x="906791" y="257113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1">
            <a:extLst>
              <a:ext uri="{FF2B5EF4-FFF2-40B4-BE49-F238E27FC236}">
                <a16:creationId xmlns:a16="http://schemas.microsoft.com/office/drawing/2014/main" id="{9AE0B036-8C67-2D44-82DB-A73F34EFBD66}"/>
              </a:ext>
            </a:extLst>
          </p:cNvPr>
          <p:cNvSpPr/>
          <p:nvPr/>
        </p:nvSpPr>
        <p:spPr>
          <a:xfrm>
            <a:off x="906791" y="2801842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0D5ED818-62B1-144A-A481-2898B3856C57}"/>
              </a:ext>
            </a:extLst>
          </p:cNvPr>
          <p:cNvSpPr/>
          <p:nvPr/>
        </p:nvSpPr>
        <p:spPr>
          <a:xfrm>
            <a:off x="906791" y="302154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0C016F0B-FC78-5D44-88F1-7073D587736E}"/>
              </a:ext>
            </a:extLst>
          </p:cNvPr>
          <p:cNvSpPr/>
          <p:nvPr/>
        </p:nvSpPr>
        <p:spPr>
          <a:xfrm>
            <a:off x="906791" y="3241253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4">
            <a:extLst>
              <a:ext uri="{FF2B5EF4-FFF2-40B4-BE49-F238E27FC236}">
                <a16:creationId xmlns:a16="http://schemas.microsoft.com/office/drawing/2014/main" id="{6E9EC8CD-BD18-8143-ABA1-26271E7C4862}"/>
              </a:ext>
            </a:extLst>
          </p:cNvPr>
          <p:cNvSpPr/>
          <p:nvPr/>
        </p:nvSpPr>
        <p:spPr>
          <a:xfrm>
            <a:off x="906791" y="346095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5">
            <a:extLst>
              <a:ext uri="{FF2B5EF4-FFF2-40B4-BE49-F238E27FC236}">
                <a16:creationId xmlns:a16="http://schemas.microsoft.com/office/drawing/2014/main" id="{D6381DE4-E4D7-9642-B2FF-09ED42D8563A}"/>
              </a:ext>
            </a:extLst>
          </p:cNvPr>
          <p:cNvSpPr/>
          <p:nvPr/>
        </p:nvSpPr>
        <p:spPr>
          <a:xfrm>
            <a:off x="906791" y="369161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6">
            <a:extLst>
              <a:ext uri="{FF2B5EF4-FFF2-40B4-BE49-F238E27FC236}">
                <a16:creationId xmlns:a16="http://schemas.microsoft.com/office/drawing/2014/main" id="{DE357915-5908-A54B-B0D2-DFD1502865AE}"/>
              </a:ext>
            </a:extLst>
          </p:cNvPr>
          <p:cNvSpPr/>
          <p:nvPr/>
        </p:nvSpPr>
        <p:spPr>
          <a:xfrm>
            <a:off x="906791" y="3911323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7">
            <a:extLst>
              <a:ext uri="{FF2B5EF4-FFF2-40B4-BE49-F238E27FC236}">
                <a16:creationId xmlns:a16="http://schemas.microsoft.com/office/drawing/2014/main" id="{7F4DF2C1-86D4-4A42-8279-7F403CAECE31}"/>
              </a:ext>
            </a:extLst>
          </p:cNvPr>
          <p:cNvSpPr/>
          <p:nvPr/>
        </p:nvSpPr>
        <p:spPr>
          <a:xfrm>
            <a:off x="906791" y="4131029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8">
            <a:extLst>
              <a:ext uri="{FF2B5EF4-FFF2-40B4-BE49-F238E27FC236}">
                <a16:creationId xmlns:a16="http://schemas.microsoft.com/office/drawing/2014/main" id="{2B6D4261-441F-CE42-A002-DAF34B73B0D5}"/>
              </a:ext>
            </a:extLst>
          </p:cNvPr>
          <p:cNvSpPr/>
          <p:nvPr/>
        </p:nvSpPr>
        <p:spPr>
          <a:xfrm>
            <a:off x="906791" y="4350734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9">
            <a:extLst>
              <a:ext uri="{FF2B5EF4-FFF2-40B4-BE49-F238E27FC236}">
                <a16:creationId xmlns:a16="http://schemas.microsoft.com/office/drawing/2014/main" id="{5DE5342B-BAD8-994B-B768-AD64AEEACAB3}"/>
              </a:ext>
            </a:extLst>
          </p:cNvPr>
          <p:cNvSpPr/>
          <p:nvPr/>
        </p:nvSpPr>
        <p:spPr>
          <a:xfrm>
            <a:off x="906791" y="458143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40">
            <a:extLst>
              <a:ext uri="{FF2B5EF4-FFF2-40B4-BE49-F238E27FC236}">
                <a16:creationId xmlns:a16="http://schemas.microsoft.com/office/drawing/2014/main" id="{E2AE3F69-54AF-4940-B45E-1EF0594EED92}"/>
              </a:ext>
            </a:extLst>
          </p:cNvPr>
          <p:cNvSpPr/>
          <p:nvPr/>
        </p:nvSpPr>
        <p:spPr>
          <a:xfrm>
            <a:off x="906791" y="4801144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41">
            <a:extLst>
              <a:ext uri="{FF2B5EF4-FFF2-40B4-BE49-F238E27FC236}">
                <a16:creationId xmlns:a16="http://schemas.microsoft.com/office/drawing/2014/main" id="{C12F84D7-FDE1-224E-8A7D-25FC5FE03ED2}"/>
              </a:ext>
            </a:extLst>
          </p:cNvPr>
          <p:cNvSpPr/>
          <p:nvPr/>
        </p:nvSpPr>
        <p:spPr>
          <a:xfrm>
            <a:off x="905742" y="5069637"/>
            <a:ext cx="3714820" cy="565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54">
            <a:extLst>
              <a:ext uri="{FF2B5EF4-FFF2-40B4-BE49-F238E27FC236}">
                <a16:creationId xmlns:a16="http://schemas.microsoft.com/office/drawing/2014/main" id="{D145733B-2BB6-8A41-973F-57C66459E324}"/>
              </a:ext>
            </a:extLst>
          </p:cNvPr>
          <p:cNvSpPr/>
          <p:nvPr/>
        </p:nvSpPr>
        <p:spPr>
          <a:xfrm>
            <a:off x="4584234" y="1807691"/>
            <a:ext cx="3714820" cy="565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55">
            <a:extLst>
              <a:ext uri="{FF2B5EF4-FFF2-40B4-BE49-F238E27FC236}">
                <a16:creationId xmlns:a16="http://schemas.microsoft.com/office/drawing/2014/main" id="{2EAFDA44-E751-8B42-8464-7FF80CB469CD}"/>
              </a:ext>
            </a:extLst>
          </p:cNvPr>
          <p:cNvSpPr/>
          <p:nvPr/>
        </p:nvSpPr>
        <p:spPr>
          <a:xfrm>
            <a:off x="4584234" y="5069637"/>
            <a:ext cx="3714820" cy="565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56">
            <a:extLst>
              <a:ext uri="{FF2B5EF4-FFF2-40B4-BE49-F238E27FC236}">
                <a16:creationId xmlns:a16="http://schemas.microsoft.com/office/drawing/2014/main" id="{82E2A822-D272-9145-A78B-F589D5E04583}"/>
              </a:ext>
            </a:extLst>
          </p:cNvPr>
          <p:cNvSpPr/>
          <p:nvPr/>
        </p:nvSpPr>
        <p:spPr>
          <a:xfrm>
            <a:off x="4585283" y="213172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7">
            <a:extLst>
              <a:ext uri="{FF2B5EF4-FFF2-40B4-BE49-F238E27FC236}">
                <a16:creationId xmlns:a16="http://schemas.microsoft.com/office/drawing/2014/main" id="{C08CEA59-2274-234E-9157-947C8440CE23}"/>
              </a:ext>
            </a:extLst>
          </p:cNvPr>
          <p:cNvSpPr/>
          <p:nvPr/>
        </p:nvSpPr>
        <p:spPr>
          <a:xfrm>
            <a:off x="4585283" y="2351432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8">
            <a:extLst>
              <a:ext uri="{FF2B5EF4-FFF2-40B4-BE49-F238E27FC236}">
                <a16:creationId xmlns:a16="http://schemas.microsoft.com/office/drawing/2014/main" id="{FD14FF89-CDEF-DE41-A279-70CEE11F7585}"/>
              </a:ext>
            </a:extLst>
          </p:cNvPr>
          <p:cNvSpPr/>
          <p:nvPr/>
        </p:nvSpPr>
        <p:spPr>
          <a:xfrm>
            <a:off x="4585283" y="257113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9">
            <a:extLst>
              <a:ext uri="{FF2B5EF4-FFF2-40B4-BE49-F238E27FC236}">
                <a16:creationId xmlns:a16="http://schemas.microsoft.com/office/drawing/2014/main" id="{504D27AD-1681-FF4E-BFB7-84CB861AA463}"/>
              </a:ext>
            </a:extLst>
          </p:cNvPr>
          <p:cNvSpPr/>
          <p:nvPr/>
        </p:nvSpPr>
        <p:spPr>
          <a:xfrm>
            <a:off x="4585283" y="2801842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0">
            <a:extLst>
              <a:ext uri="{FF2B5EF4-FFF2-40B4-BE49-F238E27FC236}">
                <a16:creationId xmlns:a16="http://schemas.microsoft.com/office/drawing/2014/main" id="{48D80B53-C31D-E441-855F-19AE7E22FC67}"/>
              </a:ext>
            </a:extLst>
          </p:cNvPr>
          <p:cNvSpPr/>
          <p:nvPr/>
        </p:nvSpPr>
        <p:spPr>
          <a:xfrm>
            <a:off x="4585283" y="302154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1">
            <a:extLst>
              <a:ext uri="{FF2B5EF4-FFF2-40B4-BE49-F238E27FC236}">
                <a16:creationId xmlns:a16="http://schemas.microsoft.com/office/drawing/2014/main" id="{8D48989D-C554-0A4F-AB5F-D7CC4F8D3B7C}"/>
              </a:ext>
            </a:extLst>
          </p:cNvPr>
          <p:cNvSpPr/>
          <p:nvPr/>
        </p:nvSpPr>
        <p:spPr>
          <a:xfrm>
            <a:off x="4585283" y="3241253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2">
            <a:extLst>
              <a:ext uri="{FF2B5EF4-FFF2-40B4-BE49-F238E27FC236}">
                <a16:creationId xmlns:a16="http://schemas.microsoft.com/office/drawing/2014/main" id="{0CA689CE-716E-EA42-8E0B-FCADDB653D8B}"/>
              </a:ext>
            </a:extLst>
          </p:cNvPr>
          <p:cNvSpPr/>
          <p:nvPr/>
        </p:nvSpPr>
        <p:spPr>
          <a:xfrm>
            <a:off x="4585283" y="346095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3">
            <a:extLst>
              <a:ext uri="{FF2B5EF4-FFF2-40B4-BE49-F238E27FC236}">
                <a16:creationId xmlns:a16="http://schemas.microsoft.com/office/drawing/2014/main" id="{76AE0BE7-2CC5-A24A-AA0E-427A4E255200}"/>
              </a:ext>
            </a:extLst>
          </p:cNvPr>
          <p:cNvSpPr/>
          <p:nvPr/>
        </p:nvSpPr>
        <p:spPr>
          <a:xfrm>
            <a:off x="4585283" y="3691617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4">
            <a:extLst>
              <a:ext uri="{FF2B5EF4-FFF2-40B4-BE49-F238E27FC236}">
                <a16:creationId xmlns:a16="http://schemas.microsoft.com/office/drawing/2014/main" id="{26C6AC61-D521-6245-A3EE-7B7A0133DADD}"/>
              </a:ext>
            </a:extLst>
          </p:cNvPr>
          <p:cNvSpPr/>
          <p:nvPr/>
        </p:nvSpPr>
        <p:spPr>
          <a:xfrm>
            <a:off x="4585283" y="3911323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65">
            <a:extLst>
              <a:ext uri="{FF2B5EF4-FFF2-40B4-BE49-F238E27FC236}">
                <a16:creationId xmlns:a16="http://schemas.microsoft.com/office/drawing/2014/main" id="{9EFC6700-A6AB-0D47-962F-B05CFEA4E752}"/>
              </a:ext>
            </a:extLst>
          </p:cNvPr>
          <p:cNvSpPr/>
          <p:nvPr/>
        </p:nvSpPr>
        <p:spPr>
          <a:xfrm>
            <a:off x="4585283" y="4131029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6">
            <a:extLst>
              <a:ext uri="{FF2B5EF4-FFF2-40B4-BE49-F238E27FC236}">
                <a16:creationId xmlns:a16="http://schemas.microsoft.com/office/drawing/2014/main" id="{E25D363A-99D2-D849-B597-6C8768031352}"/>
              </a:ext>
            </a:extLst>
          </p:cNvPr>
          <p:cNvSpPr/>
          <p:nvPr/>
        </p:nvSpPr>
        <p:spPr>
          <a:xfrm>
            <a:off x="4585283" y="4350734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7">
            <a:extLst>
              <a:ext uri="{FF2B5EF4-FFF2-40B4-BE49-F238E27FC236}">
                <a16:creationId xmlns:a16="http://schemas.microsoft.com/office/drawing/2014/main" id="{5DDA8340-2ABE-3B41-A993-BA3D8C5BE1F5}"/>
              </a:ext>
            </a:extLst>
          </p:cNvPr>
          <p:cNvSpPr/>
          <p:nvPr/>
        </p:nvSpPr>
        <p:spPr>
          <a:xfrm>
            <a:off x="4585283" y="4581438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8">
            <a:extLst>
              <a:ext uri="{FF2B5EF4-FFF2-40B4-BE49-F238E27FC236}">
                <a16:creationId xmlns:a16="http://schemas.microsoft.com/office/drawing/2014/main" id="{E90D917F-EAD9-0A45-A15D-A2605378C34A}"/>
              </a:ext>
            </a:extLst>
          </p:cNvPr>
          <p:cNvSpPr/>
          <p:nvPr/>
        </p:nvSpPr>
        <p:spPr>
          <a:xfrm>
            <a:off x="4585283" y="4801144"/>
            <a:ext cx="3700063" cy="565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4B4BBE53-AE9A-5541-B722-8BBD7CD37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548609" y="1016903"/>
            <a:ext cx="396870" cy="56950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E409CD83-0155-434C-84C8-9B553165D339}"/>
              </a:ext>
            </a:extLst>
          </p:cNvPr>
          <p:cNvSpPr txBox="1"/>
          <p:nvPr/>
        </p:nvSpPr>
        <p:spPr>
          <a:xfrm>
            <a:off x="7195569" y="5136578"/>
            <a:ext cx="8514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9C01C7A2-EEC4-5540-B772-BF3E95AAF767}"/>
              </a:ext>
            </a:extLst>
          </p:cNvPr>
          <p:cNvSpPr txBox="1"/>
          <p:nvPr/>
        </p:nvSpPr>
        <p:spPr>
          <a:xfrm>
            <a:off x="3477944" y="5138476"/>
            <a:ext cx="8514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5" name="صورة 74">
            <a:hlinkClick r:id="rId3" action="ppaction://hlinksldjump"/>
            <a:extLst>
              <a:ext uri="{FF2B5EF4-FFF2-40B4-BE49-F238E27FC236}">
                <a16:creationId xmlns:a16="http://schemas.microsoft.com/office/drawing/2014/main" id="{6B0274E3-F3C2-5C4C-BDA7-5AC439BDC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69617" y="697901"/>
            <a:ext cx="470178" cy="67568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4" name="مستطيل مستدير الزوايا 23"/>
          <p:cNvSpPr/>
          <p:nvPr/>
        </p:nvSpPr>
        <p:spPr>
          <a:xfrm>
            <a:off x="694150" y="395831"/>
            <a:ext cx="6715172" cy="6330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حدد إذا كانت كل عبارة فيما يأتي كثيرة حدود أم لا ، وإذا كانت كذلك فصنفها إلى وحيدة حد أو ثنائية حد أو ثلاثية حدود . </a:t>
            </a: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07033"/>
              </p:ext>
            </p:extLst>
          </p:nvPr>
        </p:nvGraphicFramePr>
        <p:xfrm>
          <a:off x="1227812" y="1286666"/>
          <a:ext cx="6945539" cy="50323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العبارة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هل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هي كثيرة حدود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>
                          <a:solidFill>
                            <a:schemeClr val="tx1"/>
                          </a:solidFill>
                        </a:rPr>
                        <a:t>التصنيف</a:t>
                      </a:r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٢ ص – ٥ + ٣ ص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٣ س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٥ م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٢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ن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٣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+ 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٥ ك</a:t>
                      </a:r>
                      <a:r>
                        <a:rPr lang="ar-SA" sz="3600" b="1" spc="-100" baseline="38000" dirty="0">
                          <a:solidFill>
                            <a:schemeClr val="tx1"/>
                          </a:solidFill>
                        </a:rPr>
                        <a:t>ــ</a:t>
                      </a:r>
                      <a:r>
                        <a:rPr lang="ar-SA" sz="3600" b="1" spc="-100" baseline="30000" dirty="0">
                          <a:solidFill>
                            <a:schemeClr val="tx1"/>
                          </a:solidFill>
                        </a:rPr>
                        <a:t> ٤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 + ٦ 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عنوان 1"/>
          <p:cNvSpPr txBox="1">
            <a:spLocks/>
          </p:cNvSpPr>
          <p:nvPr/>
        </p:nvSpPr>
        <p:spPr>
          <a:xfrm>
            <a:off x="3477944" y="2643182"/>
            <a:ext cx="1722930" cy="384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3572160" y="3643314"/>
            <a:ext cx="1628714" cy="398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3410424" y="4643446"/>
            <a:ext cx="1790449" cy="426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3477944" y="5643578"/>
            <a:ext cx="1722930" cy="4978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لا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1575255" y="2537467"/>
            <a:ext cx="1605566" cy="604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ثلاثية حدود</a:t>
            </a: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1549175" y="3591464"/>
            <a:ext cx="1567207" cy="503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وحيدة حد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1582424" y="4633293"/>
            <a:ext cx="1567063" cy="5099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ثنائية حد</a:t>
            </a: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1641296" y="5620244"/>
            <a:ext cx="1454410" cy="4978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ــــــــــــــــــــ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5874" y="383377"/>
            <a:ext cx="173831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318628E-8514-2643-B796-600222085E1C}"/>
              </a:ext>
            </a:extLst>
          </p:cNvPr>
          <p:cNvSpPr txBox="1"/>
          <p:nvPr/>
        </p:nvSpPr>
        <p:spPr>
          <a:xfrm>
            <a:off x="7236222" y="762430"/>
            <a:ext cx="1738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١-٢-٣-٤ صـ ٢٤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86E5B4D-812F-69D1-46CF-918B7075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شكل حر: شكل 53">
            <a:extLst>
              <a:ext uri="{FF2B5EF4-FFF2-40B4-BE49-F238E27FC236}">
                <a16:creationId xmlns:a16="http://schemas.microsoft.com/office/drawing/2014/main" id="{66365358-5F4D-0B49-A6BE-EDDC8695A2CB}"/>
              </a:ext>
            </a:extLst>
          </p:cNvPr>
          <p:cNvSpPr/>
          <p:nvPr/>
        </p:nvSpPr>
        <p:spPr>
          <a:xfrm>
            <a:off x="4571997" y="46984"/>
            <a:ext cx="4146531" cy="651393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30" name="شكل حر: شكل 6">
            <a:extLst>
              <a:ext uri="{FF2B5EF4-FFF2-40B4-BE49-F238E27FC236}">
                <a16:creationId xmlns:a16="http://schemas.microsoft.com/office/drawing/2014/main" id="{7BBD3D17-F050-4245-A4EB-5313B1844669}"/>
              </a:ext>
            </a:extLst>
          </p:cNvPr>
          <p:cNvSpPr/>
          <p:nvPr/>
        </p:nvSpPr>
        <p:spPr>
          <a:xfrm>
            <a:off x="676282" y="262571"/>
            <a:ext cx="8359565" cy="678752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C5E9A2A-5E07-6744-9901-2095010A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98830"/>
            <a:ext cx="4390522" cy="6612979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2" name="شكل حر: شكل 8">
            <a:extLst>
              <a:ext uri="{FF2B5EF4-FFF2-40B4-BE49-F238E27FC236}">
                <a16:creationId xmlns:a16="http://schemas.microsoft.com/office/drawing/2014/main" id="{28D318D7-F08A-7A41-9A7B-52246FB4E5CA}"/>
              </a:ext>
            </a:extLst>
          </p:cNvPr>
          <p:cNvSpPr/>
          <p:nvPr/>
        </p:nvSpPr>
        <p:spPr>
          <a:xfrm>
            <a:off x="902772" y="150011"/>
            <a:ext cx="4146374" cy="651386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10">
            <a:extLst>
              <a:ext uri="{FF2B5EF4-FFF2-40B4-BE49-F238E27FC236}">
                <a16:creationId xmlns:a16="http://schemas.microsoft.com/office/drawing/2014/main" id="{AA2ACEDA-F129-3445-967D-69C38B3FE228}"/>
              </a:ext>
            </a:extLst>
          </p:cNvPr>
          <p:cNvSpPr/>
          <p:nvPr/>
        </p:nvSpPr>
        <p:spPr>
          <a:xfrm>
            <a:off x="4583134" y="150011"/>
            <a:ext cx="4146531" cy="651386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A8F211B-610B-934E-82F0-A37A9DF87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3" y="48627"/>
            <a:ext cx="4471427" cy="6612979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40" name="شكل حر: شكل 12">
            <a:extLst>
              <a:ext uri="{FF2B5EF4-FFF2-40B4-BE49-F238E27FC236}">
                <a16:creationId xmlns:a16="http://schemas.microsoft.com/office/drawing/2014/main" id="{D64CAC95-4EA1-4C44-9DF3-2F0A42F3F4C7}"/>
              </a:ext>
            </a:extLst>
          </p:cNvPr>
          <p:cNvSpPr/>
          <p:nvPr/>
        </p:nvSpPr>
        <p:spPr>
          <a:xfrm>
            <a:off x="836092" y="98469"/>
            <a:ext cx="4221953" cy="651393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14">
            <a:extLst>
              <a:ext uri="{FF2B5EF4-FFF2-40B4-BE49-F238E27FC236}">
                <a16:creationId xmlns:a16="http://schemas.microsoft.com/office/drawing/2014/main" id="{DF8742E3-6401-CA43-8239-BDF7BB0DE386}"/>
              </a:ext>
            </a:extLst>
          </p:cNvPr>
          <p:cNvSpPr/>
          <p:nvPr/>
        </p:nvSpPr>
        <p:spPr>
          <a:xfrm>
            <a:off x="4572000" y="98469"/>
            <a:ext cx="4234574" cy="651393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26">
            <a:extLst>
              <a:ext uri="{FF2B5EF4-FFF2-40B4-BE49-F238E27FC236}">
                <a16:creationId xmlns:a16="http://schemas.microsoft.com/office/drawing/2014/main" id="{2CB4A7D0-D9FC-4243-B2B8-6866348ABA5E}"/>
              </a:ext>
            </a:extLst>
          </p:cNvPr>
          <p:cNvSpPr/>
          <p:nvPr/>
        </p:nvSpPr>
        <p:spPr>
          <a:xfrm>
            <a:off x="904978" y="46984"/>
            <a:ext cx="4146531" cy="651393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5" name="شكل حر: شكل 27">
            <a:extLst>
              <a:ext uri="{FF2B5EF4-FFF2-40B4-BE49-F238E27FC236}">
                <a16:creationId xmlns:a16="http://schemas.microsoft.com/office/drawing/2014/main" id="{7B0248C8-FB13-CC46-A90B-85BB328BEDE1}"/>
              </a:ext>
            </a:extLst>
          </p:cNvPr>
          <p:cNvSpPr/>
          <p:nvPr/>
        </p:nvSpPr>
        <p:spPr>
          <a:xfrm>
            <a:off x="1169988" y="1802470"/>
            <a:ext cx="3633671" cy="62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28">
            <a:extLst>
              <a:ext uri="{FF2B5EF4-FFF2-40B4-BE49-F238E27FC236}">
                <a16:creationId xmlns:a16="http://schemas.microsoft.com/office/drawing/2014/main" id="{52D298C0-E4E3-EF4E-B0D0-7E7E7E31F134}"/>
              </a:ext>
            </a:extLst>
          </p:cNvPr>
          <p:cNvSpPr/>
          <p:nvPr/>
        </p:nvSpPr>
        <p:spPr>
          <a:xfrm>
            <a:off x="1169988" y="212650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29">
            <a:extLst>
              <a:ext uri="{FF2B5EF4-FFF2-40B4-BE49-F238E27FC236}">
                <a16:creationId xmlns:a16="http://schemas.microsoft.com/office/drawing/2014/main" id="{2C206C4B-7B16-3743-B482-FD3FF53497D9}"/>
              </a:ext>
            </a:extLst>
          </p:cNvPr>
          <p:cNvSpPr/>
          <p:nvPr/>
        </p:nvSpPr>
        <p:spPr>
          <a:xfrm>
            <a:off x="1169988" y="2346211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0">
            <a:extLst>
              <a:ext uri="{FF2B5EF4-FFF2-40B4-BE49-F238E27FC236}">
                <a16:creationId xmlns:a16="http://schemas.microsoft.com/office/drawing/2014/main" id="{CFE4E0C6-0514-DF46-BCC6-25737A8A7682}"/>
              </a:ext>
            </a:extLst>
          </p:cNvPr>
          <p:cNvSpPr/>
          <p:nvPr/>
        </p:nvSpPr>
        <p:spPr>
          <a:xfrm>
            <a:off x="1169988" y="256591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1">
            <a:extLst>
              <a:ext uri="{FF2B5EF4-FFF2-40B4-BE49-F238E27FC236}">
                <a16:creationId xmlns:a16="http://schemas.microsoft.com/office/drawing/2014/main" id="{3460FA4D-F905-2145-9D3E-5CFC3A24F8BF}"/>
              </a:ext>
            </a:extLst>
          </p:cNvPr>
          <p:cNvSpPr/>
          <p:nvPr/>
        </p:nvSpPr>
        <p:spPr>
          <a:xfrm>
            <a:off x="1169988" y="2796621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2">
            <a:extLst>
              <a:ext uri="{FF2B5EF4-FFF2-40B4-BE49-F238E27FC236}">
                <a16:creationId xmlns:a16="http://schemas.microsoft.com/office/drawing/2014/main" id="{6D49BCF0-D7ED-E546-AD62-DE6B23FA6C93}"/>
              </a:ext>
            </a:extLst>
          </p:cNvPr>
          <p:cNvSpPr/>
          <p:nvPr/>
        </p:nvSpPr>
        <p:spPr>
          <a:xfrm>
            <a:off x="1169988" y="301632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3">
            <a:extLst>
              <a:ext uri="{FF2B5EF4-FFF2-40B4-BE49-F238E27FC236}">
                <a16:creationId xmlns:a16="http://schemas.microsoft.com/office/drawing/2014/main" id="{E506F477-0CC9-9C40-B093-33F309F542D8}"/>
              </a:ext>
            </a:extLst>
          </p:cNvPr>
          <p:cNvSpPr/>
          <p:nvPr/>
        </p:nvSpPr>
        <p:spPr>
          <a:xfrm>
            <a:off x="1169988" y="3236032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4">
            <a:extLst>
              <a:ext uri="{FF2B5EF4-FFF2-40B4-BE49-F238E27FC236}">
                <a16:creationId xmlns:a16="http://schemas.microsoft.com/office/drawing/2014/main" id="{F6B44212-BE6B-4B40-AD78-DE7FACF7B109}"/>
              </a:ext>
            </a:extLst>
          </p:cNvPr>
          <p:cNvSpPr/>
          <p:nvPr/>
        </p:nvSpPr>
        <p:spPr>
          <a:xfrm>
            <a:off x="1169988" y="345573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5">
            <a:extLst>
              <a:ext uri="{FF2B5EF4-FFF2-40B4-BE49-F238E27FC236}">
                <a16:creationId xmlns:a16="http://schemas.microsoft.com/office/drawing/2014/main" id="{C5795B1C-A089-3948-BAB0-2BF0627B494C}"/>
              </a:ext>
            </a:extLst>
          </p:cNvPr>
          <p:cNvSpPr/>
          <p:nvPr/>
        </p:nvSpPr>
        <p:spPr>
          <a:xfrm>
            <a:off x="1169988" y="368639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6">
            <a:extLst>
              <a:ext uri="{FF2B5EF4-FFF2-40B4-BE49-F238E27FC236}">
                <a16:creationId xmlns:a16="http://schemas.microsoft.com/office/drawing/2014/main" id="{66EF52E2-0319-7247-9DF4-E4D55B83B702}"/>
              </a:ext>
            </a:extLst>
          </p:cNvPr>
          <p:cNvSpPr/>
          <p:nvPr/>
        </p:nvSpPr>
        <p:spPr>
          <a:xfrm>
            <a:off x="1169988" y="3906102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7">
            <a:extLst>
              <a:ext uri="{FF2B5EF4-FFF2-40B4-BE49-F238E27FC236}">
                <a16:creationId xmlns:a16="http://schemas.microsoft.com/office/drawing/2014/main" id="{6E231F93-5423-0340-8CBB-12CF67D7D3A1}"/>
              </a:ext>
            </a:extLst>
          </p:cNvPr>
          <p:cNvSpPr/>
          <p:nvPr/>
        </p:nvSpPr>
        <p:spPr>
          <a:xfrm>
            <a:off x="1169988" y="4125808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8">
            <a:extLst>
              <a:ext uri="{FF2B5EF4-FFF2-40B4-BE49-F238E27FC236}">
                <a16:creationId xmlns:a16="http://schemas.microsoft.com/office/drawing/2014/main" id="{329FF79C-4216-6F4C-AD3F-F58F96C51718}"/>
              </a:ext>
            </a:extLst>
          </p:cNvPr>
          <p:cNvSpPr/>
          <p:nvPr/>
        </p:nvSpPr>
        <p:spPr>
          <a:xfrm>
            <a:off x="1169988" y="4345513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39">
            <a:extLst>
              <a:ext uri="{FF2B5EF4-FFF2-40B4-BE49-F238E27FC236}">
                <a16:creationId xmlns:a16="http://schemas.microsoft.com/office/drawing/2014/main" id="{1948AA4E-5FC8-E84A-884F-CDF20E840851}"/>
              </a:ext>
            </a:extLst>
          </p:cNvPr>
          <p:cNvSpPr/>
          <p:nvPr/>
        </p:nvSpPr>
        <p:spPr>
          <a:xfrm>
            <a:off x="1169988" y="457621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40">
            <a:extLst>
              <a:ext uri="{FF2B5EF4-FFF2-40B4-BE49-F238E27FC236}">
                <a16:creationId xmlns:a16="http://schemas.microsoft.com/office/drawing/2014/main" id="{F1224E7A-996C-E046-9804-D3FFA2993B85}"/>
              </a:ext>
            </a:extLst>
          </p:cNvPr>
          <p:cNvSpPr/>
          <p:nvPr/>
        </p:nvSpPr>
        <p:spPr>
          <a:xfrm>
            <a:off x="1169988" y="4795923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41">
            <a:extLst>
              <a:ext uri="{FF2B5EF4-FFF2-40B4-BE49-F238E27FC236}">
                <a16:creationId xmlns:a16="http://schemas.microsoft.com/office/drawing/2014/main" id="{1FA3240A-2017-7B44-A5E7-329EF0C112D7}"/>
              </a:ext>
            </a:extLst>
          </p:cNvPr>
          <p:cNvSpPr/>
          <p:nvPr/>
        </p:nvSpPr>
        <p:spPr>
          <a:xfrm>
            <a:off x="1169988" y="5064416"/>
            <a:ext cx="3633671" cy="62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4">
            <a:extLst>
              <a:ext uri="{FF2B5EF4-FFF2-40B4-BE49-F238E27FC236}">
                <a16:creationId xmlns:a16="http://schemas.microsoft.com/office/drawing/2014/main" id="{4413C310-85C5-1D42-961B-0AF481FAEBA0}"/>
              </a:ext>
            </a:extLst>
          </p:cNvPr>
          <p:cNvSpPr/>
          <p:nvPr/>
        </p:nvSpPr>
        <p:spPr>
          <a:xfrm>
            <a:off x="4848480" y="1802470"/>
            <a:ext cx="3633671" cy="62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5">
            <a:extLst>
              <a:ext uri="{FF2B5EF4-FFF2-40B4-BE49-F238E27FC236}">
                <a16:creationId xmlns:a16="http://schemas.microsoft.com/office/drawing/2014/main" id="{D7493001-F02A-424A-B128-037EAD128098}"/>
              </a:ext>
            </a:extLst>
          </p:cNvPr>
          <p:cNvSpPr/>
          <p:nvPr/>
        </p:nvSpPr>
        <p:spPr>
          <a:xfrm>
            <a:off x="4848480" y="5064416"/>
            <a:ext cx="3633671" cy="62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6">
            <a:extLst>
              <a:ext uri="{FF2B5EF4-FFF2-40B4-BE49-F238E27FC236}">
                <a16:creationId xmlns:a16="http://schemas.microsoft.com/office/drawing/2014/main" id="{FB1DD8EA-4326-6E46-B961-4BCADEC97279}"/>
              </a:ext>
            </a:extLst>
          </p:cNvPr>
          <p:cNvSpPr/>
          <p:nvPr/>
        </p:nvSpPr>
        <p:spPr>
          <a:xfrm>
            <a:off x="4848480" y="212650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57">
            <a:extLst>
              <a:ext uri="{FF2B5EF4-FFF2-40B4-BE49-F238E27FC236}">
                <a16:creationId xmlns:a16="http://schemas.microsoft.com/office/drawing/2014/main" id="{3B0CED4C-7E8C-CE40-9221-62E238593E3C}"/>
              </a:ext>
            </a:extLst>
          </p:cNvPr>
          <p:cNvSpPr/>
          <p:nvPr/>
        </p:nvSpPr>
        <p:spPr>
          <a:xfrm>
            <a:off x="4848480" y="2346211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58">
            <a:extLst>
              <a:ext uri="{FF2B5EF4-FFF2-40B4-BE49-F238E27FC236}">
                <a16:creationId xmlns:a16="http://schemas.microsoft.com/office/drawing/2014/main" id="{915908DB-3FA2-C747-9722-D363F5C655BE}"/>
              </a:ext>
            </a:extLst>
          </p:cNvPr>
          <p:cNvSpPr/>
          <p:nvPr/>
        </p:nvSpPr>
        <p:spPr>
          <a:xfrm>
            <a:off x="4848480" y="256591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59">
            <a:extLst>
              <a:ext uri="{FF2B5EF4-FFF2-40B4-BE49-F238E27FC236}">
                <a16:creationId xmlns:a16="http://schemas.microsoft.com/office/drawing/2014/main" id="{7C02A100-B336-EB41-8D05-FF32678A52FD}"/>
              </a:ext>
            </a:extLst>
          </p:cNvPr>
          <p:cNvSpPr/>
          <p:nvPr/>
        </p:nvSpPr>
        <p:spPr>
          <a:xfrm>
            <a:off x="4848480" y="2796621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0">
            <a:extLst>
              <a:ext uri="{FF2B5EF4-FFF2-40B4-BE49-F238E27FC236}">
                <a16:creationId xmlns:a16="http://schemas.microsoft.com/office/drawing/2014/main" id="{47BCA638-2DDB-1541-9F2B-76B7893804B5}"/>
              </a:ext>
            </a:extLst>
          </p:cNvPr>
          <p:cNvSpPr/>
          <p:nvPr/>
        </p:nvSpPr>
        <p:spPr>
          <a:xfrm>
            <a:off x="4848480" y="301632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1">
            <a:extLst>
              <a:ext uri="{FF2B5EF4-FFF2-40B4-BE49-F238E27FC236}">
                <a16:creationId xmlns:a16="http://schemas.microsoft.com/office/drawing/2014/main" id="{4E1D0556-2CC1-5742-8742-78A59F022627}"/>
              </a:ext>
            </a:extLst>
          </p:cNvPr>
          <p:cNvSpPr/>
          <p:nvPr/>
        </p:nvSpPr>
        <p:spPr>
          <a:xfrm>
            <a:off x="4848480" y="3236032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62">
            <a:extLst>
              <a:ext uri="{FF2B5EF4-FFF2-40B4-BE49-F238E27FC236}">
                <a16:creationId xmlns:a16="http://schemas.microsoft.com/office/drawing/2014/main" id="{A0F6F50A-852F-0942-B88B-F0D036ECC8DC}"/>
              </a:ext>
            </a:extLst>
          </p:cNvPr>
          <p:cNvSpPr/>
          <p:nvPr/>
        </p:nvSpPr>
        <p:spPr>
          <a:xfrm>
            <a:off x="4848480" y="345573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3">
            <a:extLst>
              <a:ext uri="{FF2B5EF4-FFF2-40B4-BE49-F238E27FC236}">
                <a16:creationId xmlns:a16="http://schemas.microsoft.com/office/drawing/2014/main" id="{F2715855-89F4-EC4F-94CC-58D9525721A2}"/>
              </a:ext>
            </a:extLst>
          </p:cNvPr>
          <p:cNvSpPr/>
          <p:nvPr/>
        </p:nvSpPr>
        <p:spPr>
          <a:xfrm>
            <a:off x="4848480" y="3686396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4">
            <a:extLst>
              <a:ext uri="{FF2B5EF4-FFF2-40B4-BE49-F238E27FC236}">
                <a16:creationId xmlns:a16="http://schemas.microsoft.com/office/drawing/2014/main" id="{1A2C8286-0D5B-4444-A855-3D86886A78E5}"/>
              </a:ext>
            </a:extLst>
          </p:cNvPr>
          <p:cNvSpPr/>
          <p:nvPr/>
        </p:nvSpPr>
        <p:spPr>
          <a:xfrm>
            <a:off x="4848480" y="3906102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5">
            <a:extLst>
              <a:ext uri="{FF2B5EF4-FFF2-40B4-BE49-F238E27FC236}">
                <a16:creationId xmlns:a16="http://schemas.microsoft.com/office/drawing/2014/main" id="{C7AC0C0E-4D33-734C-9C2D-F0C1BC9BE89A}"/>
              </a:ext>
            </a:extLst>
          </p:cNvPr>
          <p:cNvSpPr/>
          <p:nvPr/>
        </p:nvSpPr>
        <p:spPr>
          <a:xfrm>
            <a:off x="4848480" y="4125808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6">
            <a:extLst>
              <a:ext uri="{FF2B5EF4-FFF2-40B4-BE49-F238E27FC236}">
                <a16:creationId xmlns:a16="http://schemas.microsoft.com/office/drawing/2014/main" id="{DD72AEF2-1478-654A-AFD4-B5C49A9C4823}"/>
              </a:ext>
            </a:extLst>
          </p:cNvPr>
          <p:cNvSpPr/>
          <p:nvPr/>
        </p:nvSpPr>
        <p:spPr>
          <a:xfrm>
            <a:off x="4848480" y="4345513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7">
            <a:extLst>
              <a:ext uri="{FF2B5EF4-FFF2-40B4-BE49-F238E27FC236}">
                <a16:creationId xmlns:a16="http://schemas.microsoft.com/office/drawing/2014/main" id="{2A7262F7-AB96-784C-B05E-120E9C08A8A8}"/>
              </a:ext>
            </a:extLst>
          </p:cNvPr>
          <p:cNvSpPr/>
          <p:nvPr/>
        </p:nvSpPr>
        <p:spPr>
          <a:xfrm>
            <a:off x="4848480" y="4576217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68">
            <a:extLst>
              <a:ext uri="{FF2B5EF4-FFF2-40B4-BE49-F238E27FC236}">
                <a16:creationId xmlns:a16="http://schemas.microsoft.com/office/drawing/2014/main" id="{3E537E3C-229A-AD46-B703-827848834A41}"/>
              </a:ext>
            </a:extLst>
          </p:cNvPr>
          <p:cNvSpPr/>
          <p:nvPr/>
        </p:nvSpPr>
        <p:spPr>
          <a:xfrm>
            <a:off x="4848480" y="4795923"/>
            <a:ext cx="3619238" cy="62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DA3489D0-B7C3-7341-81BE-1D4C63F6E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25667" y="70473"/>
            <a:ext cx="404761" cy="6541485"/>
          </a:xfrm>
          <a:prstGeom prst="rect">
            <a:avLst/>
          </a:prstGeom>
        </p:spPr>
      </p:pic>
      <p:sp>
        <p:nvSpPr>
          <p:cNvPr id="76" name="مربع نص 75">
            <a:extLst>
              <a:ext uri="{FF2B5EF4-FFF2-40B4-BE49-F238E27FC236}">
                <a16:creationId xmlns:a16="http://schemas.microsoft.com/office/drawing/2014/main" id="{544D8087-0218-A24C-931E-CC38916CADDA}"/>
              </a:ext>
            </a:extLst>
          </p:cNvPr>
          <p:cNvSpPr txBox="1"/>
          <p:nvPr/>
        </p:nvSpPr>
        <p:spPr>
          <a:xfrm>
            <a:off x="7256138" y="5111140"/>
            <a:ext cx="8328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6A0F2A2-8395-594E-8C6B-8D7F92BC6E4C}"/>
              </a:ext>
            </a:extLst>
          </p:cNvPr>
          <p:cNvSpPr txBox="1"/>
          <p:nvPr/>
        </p:nvSpPr>
        <p:spPr>
          <a:xfrm>
            <a:off x="3538513" y="5113038"/>
            <a:ext cx="8328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8" name="صورة 77">
            <a:hlinkClick r:id="rId5" action="ppaction://hlinksldjump"/>
            <a:extLst>
              <a:ext uri="{FF2B5EF4-FFF2-40B4-BE49-F238E27FC236}">
                <a16:creationId xmlns:a16="http://schemas.microsoft.com/office/drawing/2014/main" id="{AFC70F21-09A6-4148-8E65-504CE142E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6101" y="768497"/>
            <a:ext cx="479527" cy="661952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5007670" y="295120"/>
            <a:ext cx="214314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وحيدة الحد :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936999" y="297079"/>
            <a:ext cx="335758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مجموع أسس كل متغيراتها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071670" y="2857496"/>
            <a:ext cx="5100646" cy="371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857752" y="3956104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chemeClr val="tx1"/>
                </a:solidFill>
              </a:rPr>
              <a:t>٠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829204" y="4870730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 س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829204" y="5743152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٥ب  ن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956142" y="909206"/>
            <a:ext cx="214314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الحد الثابت :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641455" y="883463"/>
            <a:ext cx="246486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صفر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4978702" y="1551563"/>
            <a:ext cx="214314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الصـــــفر :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909422" y="1583837"/>
            <a:ext cx="226488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ليس له درجة</a:t>
            </a: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2071670" y="2285992"/>
            <a:ext cx="252887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الدرجة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643438" y="2285992"/>
            <a:ext cx="252887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وحيدة الحد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857752" y="3071810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٨</a:t>
            </a: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5429256" y="3049061"/>
            <a:ext cx="85725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٨ 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٠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2271230" y="3956104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ليس له درجة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2242682" y="4870730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</a:rPr>
              <a:t>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2242682" y="5743152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2271230" y="3071810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صفر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6029994" y="564357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24" name="شكل بيضاوي 23"/>
          <p:cNvSpPr/>
          <p:nvPr/>
        </p:nvSpPr>
        <p:spPr>
          <a:xfrm>
            <a:off x="5643570" y="564357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5157572" y="564357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5429256" y="2986304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5472558" y="478632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7714F2D-FF38-1845-BD61-C550A5903441}"/>
              </a:ext>
            </a:extLst>
          </p:cNvPr>
          <p:cNvSpPr txBox="1"/>
          <p:nvPr/>
        </p:nvSpPr>
        <p:spPr>
          <a:xfrm>
            <a:off x="6247840" y="247257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FF0000"/>
                </a:solidFill>
              </a:rPr>
              <a:t>درجة كثيرة الحدود: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9026A0-BA80-F461-5479-25795664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066D51BD-6007-BA44-A5B4-AC774C09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441" y="555599"/>
            <a:ext cx="4847792" cy="6049900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0" name="شكل حر: شكل 53">
            <a:extLst>
              <a:ext uri="{FF2B5EF4-FFF2-40B4-BE49-F238E27FC236}">
                <a16:creationId xmlns:a16="http://schemas.microsoft.com/office/drawing/2014/main" id="{0B3C5E76-292B-FE43-B89D-8D09EF16CE42}"/>
              </a:ext>
            </a:extLst>
          </p:cNvPr>
          <p:cNvSpPr/>
          <p:nvPr/>
        </p:nvSpPr>
        <p:spPr>
          <a:xfrm>
            <a:off x="4152768" y="594882"/>
            <a:ext cx="4279144" cy="596603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1" name="شكل حر: شكل 6">
            <a:extLst>
              <a:ext uri="{FF2B5EF4-FFF2-40B4-BE49-F238E27FC236}">
                <a16:creationId xmlns:a16="http://schemas.microsoft.com/office/drawing/2014/main" id="{D5E5795A-7F35-7A4F-A434-BE591A3A3C41}"/>
              </a:ext>
            </a:extLst>
          </p:cNvPr>
          <p:cNvSpPr/>
          <p:nvPr/>
        </p:nvSpPr>
        <p:spPr>
          <a:xfrm>
            <a:off x="251520" y="434837"/>
            <a:ext cx="8640960" cy="642316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3" name="شكل حر: شكل 8">
            <a:extLst>
              <a:ext uri="{FF2B5EF4-FFF2-40B4-BE49-F238E27FC236}">
                <a16:creationId xmlns:a16="http://schemas.microsoft.com/office/drawing/2014/main" id="{0BE820C5-061F-4E44-B54D-C4E56A6CAF7F}"/>
              </a:ext>
            </a:extLst>
          </p:cNvPr>
          <p:cNvSpPr/>
          <p:nvPr/>
        </p:nvSpPr>
        <p:spPr>
          <a:xfrm>
            <a:off x="483557" y="697901"/>
            <a:ext cx="4278983" cy="5965969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2C97CD-0C24-2F4A-A367-4CDB53916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42" y="655058"/>
            <a:ext cx="4847791" cy="6056751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797B1DCE-90ED-C744-8394-09804B9AAB12}"/>
              </a:ext>
            </a:extLst>
          </p:cNvPr>
          <p:cNvSpPr/>
          <p:nvPr/>
        </p:nvSpPr>
        <p:spPr>
          <a:xfrm>
            <a:off x="4163905" y="697901"/>
            <a:ext cx="4279144" cy="5965969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12">
            <a:extLst>
              <a:ext uri="{FF2B5EF4-FFF2-40B4-BE49-F238E27FC236}">
                <a16:creationId xmlns:a16="http://schemas.microsoft.com/office/drawing/2014/main" id="{E8BE611E-F12F-C048-A30C-56E8FE2A4C25}"/>
              </a:ext>
            </a:extLst>
          </p:cNvPr>
          <p:cNvSpPr/>
          <p:nvPr/>
        </p:nvSpPr>
        <p:spPr>
          <a:xfrm>
            <a:off x="409236" y="646365"/>
            <a:ext cx="4356979" cy="5966037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14">
            <a:extLst>
              <a:ext uri="{FF2B5EF4-FFF2-40B4-BE49-F238E27FC236}">
                <a16:creationId xmlns:a16="http://schemas.microsoft.com/office/drawing/2014/main" id="{78C87A13-3502-0F4C-B93D-4879985366B4}"/>
              </a:ext>
            </a:extLst>
          </p:cNvPr>
          <p:cNvSpPr/>
          <p:nvPr/>
        </p:nvSpPr>
        <p:spPr>
          <a:xfrm>
            <a:off x="4143868" y="646365"/>
            <a:ext cx="4370004" cy="596603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26">
            <a:extLst>
              <a:ext uri="{FF2B5EF4-FFF2-40B4-BE49-F238E27FC236}">
                <a16:creationId xmlns:a16="http://schemas.microsoft.com/office/drawing/2014/main" id="{317C1060-342D-764C-8728-88EAB43265FE}"/>
              </a:ext>
            </a:extLst>
          </p:cNvPr>
          <p:cNvSpPr/>
          <p:nvPr/>
        </p:nvSpPr>
        <p:spPr>
          <a:xfrm>
            <a:off x="384787" y="695622"/>
            <a:ext cx="4279144" cy="596603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6" name="شكل حر: شكل 27">
            <a:extLst>
              <a:ext uri="{FF2B5EF4-FFF2-40B4-BE49-F238E27FC236}">
                <a16:creationId xmlns:a16="http://schemas.microsoft.com/office/drawing/2014/main" id="{FAE83823-6304-B84D-BE01-E796212983C5}"/>
              </a:ext>
            </a:extLst>
          </p:cNvPr>
          <p:cNvSpPr/>
          <p:nvPr/>
        </p:nvSpPr>
        <p:spPr>
          <a:xfrm>
            <a:off x="802609" y="1807691"/>
            <a:ext cx="3749883" cy="5684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28">
            <a:extLst>
              <a:ext uri="{FF2B5EF4-FFF2-40B4-BE49-F238E27FC236}">
                <a16:creationId xmlns:a16="http://schemas.microsoft.com/office/drawing/2014/main" id="{6A602444-63EB-1844-947A-E1B23DBD142A}"/>
              </a:ext>
            </a:extLst>
          </p:cNvPr>
          <p:cNvSpPr/>
          <p:nvPr/>
        </p:nvSpPr>
        <p:spPr>
          <a:xfrm>
            <a:off x="804069" y="213172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29">
            <a:extLst>
              <a:ext uri="{FF2B5EF4-FFF2-40B4-BE49-F238E27FC236}">
                <a16:creationId xmlns:a16="http://schemas.microsoft.com/office/drawing/2014/main" id="{7C6993CD-21FF-524A-ABF9-B5E16C1B9A94}"/>
              </a:ext>
            </a:extLst>
          </p:cNvPr>
          <p:cNvSpPr/>
          <p:nvPr/>
        </p:nvSpPr>
        <p:spPr>
          <a:xfrm>
            <a:off x="804069" y="2351432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30">
            <a:extLst>
              <a:ext uri="{FF2B5EF4-FFF2-40B4-BE49-F238E27FC236}">
                <a16:creationId xmlns:a16="http://schemas.microsoft.com/office/drawing/2014/main" id="{1CBB0B3E-F8B4-4B4E-9021-D37D94A11BDC}"/>
              </a:ext>
            </a:extLst>
          </p:cNvPr>
          <p:cNvSpPr/>
          <p:nvPr/>
        </p:nvSpPr>
        <p:spPr>
          <a:xfrm>
            <a:off x="804069" y="257113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1">
            <a:extLst>
              <a:ext uri="{FF2B5EF4-FFF2-40B4-BE49-F238E27FC236}">
                <a16:creationId xmlns:a16="http://schemas.microsoft.com/office/drawing/2014/main" id="{F3FB6426-ED33-1947-854C-EB2F018D6EA9}"/>
              </a:ext>
            </a:extLst>
          </p:cNvPr>
          <p:cNvSpPr/>
          <p:nvPr/>
        </p:nvSpPr>
        <p:spPr>
          <a:xfrm>
            <a:off x="804069" y="2801842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2">
            <a:extLst>
              <a:ext uri="{FF2B5EF4-FFF2-40B4-BE49-F238E27FC236}">
                <a16:creationId xmlns:a16="http://schemas.microsoft.com/office/drawing/2014/main" id="{17F2C1B0-9F5A-4B40-BDE5-F5B48BBFECB6}"/>
              </a:ext>
            </a:extLst>
          </p:cNvPr>
          <p:cNvSpPr/>
          <p:nvPr/>
        </p:nvSpPr>
        <p:spPr>
          <a:xfrm>
            <a:off x="804069" y="302154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33">
            <a:extLst>
              <a:ext uri="{FF2B5EF4-FFF2-40B4-BE49-F238E27FC236}">
                <a16:creationId xmlns:a16="http://schemas.microsoft.com/office/drawing/2014/main" id="{B446E693-E27E-DC41-8894-3ADC3B60070B}"/>
              </a:ext>
            </a:extLst>
          </p:cNvPr>
          <p:cNvSpPr/>
          <p:nvPr/>
        </p:nvSpPr>
        <p:spPr>
          <a:xfrm>
            <a:off x="804069" y="3241253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4">
            <a:extLst>
              <a:ext uri="{FF2B5EF4-FFF2-40B4-BE49-F238E27FC236}">
                <a16:creationId xmlns:a16="http://schemas.microsoft.com/office/drawing/2014/main" id="{80BCD6A5-506A-264A-8B66-70511F7936C5}"/>
              </a:ext>
            </a:extLst>
          </p:cNvPr>
          <p:cNvSpPr/>
          <p:nvPr/>
        </p:nvSpPr>
        <p:spPr>
          <a:xfrm>
            <a:off x="804069" y="346095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5">
            <a:extLst>
              <a:ext uri="{FF2B5EF4-FFF2-40B4-BE49-F238E27FC236}">
                <a16:creationId xmlns:a16="http://schemas.microsoft.com/office/drawing/2014/main" id="{EDCDBA53-6D2B-4040-A8B9-D1BDE1194102}"/>
              </a:ext>
            </a:extLst>
          </p:cNvPr>
          <p:cNvSpPr/>
          <p:nvPr/>
        </p:nvSpPr>
        <p:spPr>
          <a:xfrm>
            <a:off x="804069" y="369161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6">
            <a:extLst>
              <a:ext uri="{FF2B5EF4-FFF2-40B4-BE49-F238E27FC236}">
                <a16:creationId xmlns:a16="http://schemas.microsoft.com/office/drawing/2014/main" id="{A122EFE9-7598-CF4C-8390-C014A038D114}"/>
              </a:ext>
            </a:extLst>
          </p:cNvPr>
          <p:cNvSpPr/>
          <p:nvPr/>
        </p:nvSpPr>
        <p:spPr>
          <a:xfrm>
            <a:off x="804069" y="3911323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7">
            <a:extLst>
              <a:ext uri="{FF2B5EF4-FFF2-40B4-BE49-F238E27FC236}">
                <a16:creationId xmlns:a16="http://schemas.microsoft.com/office/drawing/2014/main" id="{675B0C30-5D39-8E4C-9F05-667AFDFDE6B8}"/>
              </a:ext>
            </a:extLst>
          </p:cNvPr>
          <p:cNvSpPr/>
          <p:nvPr/>
        </p:nvSpPr>
        <p:spPr>
          <a:xfrm>
            <a:off x="804069" y="4131029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8">
            <a:extLst>
              <a:ext uri="{FF2B5EF4-FFF2-40B4-BE49-F238E27FC236}">
                <a16:creationId xmlns:a16="http://schemas.microsoft.com/office/drawing/2014/main" id="{387FAEFB-E64C-A44A-94FD-1EBFEEB0523E}"/>
              </a:ext>
            </a:extLst>
          </p:cNvPr>
          <p:cNvSpPr/>
          <p:nvPr/>
        </p:nvSpPr>
        <p:spPr>
          <a:xfrm>
            <a:off x="804069" y="4350734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9">
            <a:extLst>
              <a:ext uri="{FF2B5EF4-FFF2-40B4-BE49-F238E27FC236}">
                <a16:creationId xmlns:a16="http://schemas.microsoft.com/office/drawing/2014/main" id="{0E51D91E-64BF-EC48-B115-5448E6055E2A}"/>
              </a:ext>
            </a:extLst>
          </p:cNvPr>
          <p:cNvSpPr/>
          <p:nvPr/>
        </p:nvSpPr>
        <p:spPr>
          <a:xfrm>
            <a:off x="804069" y="458143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40">
            <a:extLst>
              <a:ext uri="{FF2B5EF4-FFF2-40B4-BE49-F238E27FC236}">
                <a16:creationId xmlns:a16="http://schemas.microsoft.com/office/drawing/2014/main" id="{5E09B4DD-1EAB-024C-BF60-5F775B3E8C62}"/>
              </a:ext>
            </a:extLst>
          </p:cNvPr>
          <p:cNvSpPr/>
          <p:nvPr/>
        </p:nvSpPr>
        <p:spPr>
          <a:xfrm>
            <a:off x="804069" y="4801144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41">
            <a:extLst>
              <a:ext uri="{FF2B5EF4-FFF2-40B4-BE49-F238E27FC236}">
                <a16:creationId xmlns:a16="http://schemas.microsoft.com/office/drawing/2014/main" id="{7F2E0625-F184-A745-8FE1-8A4E727ED383}"/>
              </a:ext>
            </a:extLst>
          </p:cNvPr>
          <p:cNvSpPr/>
          <p:nvPr/>
        </p:nvSpPr>
        <p:spPr>
          <a:xfrm>
            <a:off x="802609" y="5069637"/>
            <a:ext cx="3749883" cy="5684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54">
            <a:extLst>
              <a:ext uri="{FF2B5EF4-FFF2-40B4-BE49-F238E27FC236}">
                <a16:creationId xmlns:a16="http://schemas.microsoft.com/office/drawing/2014/main" id="{1D7D11B6-FD41-1648-A1DF-9789A5C8A7A1}"/>
              </a:ext>
            </a:extLst>
          </p:cNvPr>
          <p:cNvSpPr/>
          <p:nvPr/>
        </p:nvSpPr>
        <p:spPr>
          <a:xfrm>
            <a:off x="4481101" y="1807691"/>
            <a:ext cx="3749883" cy="5684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55">
            <a:extLst>
              <a:ext uri="{FF2B5EF4-FFF2-40B4-BE49-F238E27FC236}">
                <a16:creationId xmlns:a16="http://schemas.microsoft.com/office/drawing/2014/main" id="{44451BE3-7A6A-B54C-BBC9-07470C14A2C7}"/>
              </a:ext>
            </a:extLst>
          </p:cNvPr>
          <p:cNvSpPr/>
          <p:nvPr/>
        </p:nvSpPr>
        <p:spPr>
          <a:xfrm>
            <a:off x="4481101" y="5069637"/>
            <a:ext cx="3749883" cy="5684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6">
            <a:extLst>
              <a:ext uri="{FF2B5EF4-FFF2-40B4-BE49-F238E27FC236}">
                <a16:creationId xmlns:a16="http://schemas.microsoft.com/office/drawing/2014/main" id="{BB43E0CF-B21B-F641-9D2E-794F6FA966AC}"/>
              </a:ext>
            </a:extLst>
          </p:cNvPr>
          <p:cNvSpPr/>
          <p:nvPr/>
        </p:nvSpPr>
        <p:spPr>
          <a:xfrm>
            <a:off x="4482561" y="213172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7">
            <a:extLst>
              <a:ext uri="{FF2B5EF4-FFF2-40B4-BE49-F238E27FC236}">
                <a16:creationId xmlns:a16="http://schemas.microsoft.com/office/drawing/2014/main" id="{9B1CFBE5-C09E-534E-9C30-98D99460DD42}"/>
              </a:ext>
            </a:extLst>
          </p:cNvPr>
          <p:cNvSpPr/>
          <p:nvPr/>
        </p:nvSpPr>
        <p:spPr>
          <a:xfrm>
            <a:off x="4482561" y="2351432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8">
            <a:extLst>
              <a:ext uri="{FF2B5EF4-FFF2-40B4-BE49-F238E27FC236}">
                <a16:creationId xmlns:a16="http://schemas.microsoft.com/office/drawing/2014/main" id="{3B667B6A-E89D-AF4F-AE87-EAAE46C32D93}"/>
              </a:ext>
            </a:extLst>
          </p:cNvPr>
          <p:cNvSpPr/>
          <p:nvPr/>
        </p:nvSpPr>
        <p:spPr>
          <a:xfrm>
            <a:off x="4482561" y="257113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9">
            <a:extLst>
              <a:ext uri="{FF2B5EF4-FFF2-40B4-BE49-F238E27FC236}">
                <a16:creationId xmlns:a16="http://schemas.microsoft.com/office/drawing/2014/main" id="{3511196E-6388-DC4F-BD58-97AB62ADB03C}"/>
              </a:ext>
            </a:extLst>
          </p:cNvPr>
          <p:cNvSpPr/>
          <p:nvPr/>
        </p:nvSpPr>
        <p:spPr>
          <a:xfrm>
            <a:off x="4482561" y="2801842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60">
            <a:extLst>
              <a:ext uri="{FF2B5EF4-FFF2-40B4-BE49-F238E27FC236}">
                <a16:creationId xmlns:a16="http://schemas.microsoft.com/office/drawing/2014/main" id="{E5CA6A65-F94D-5B41-81EA-60F36B2DBBF9}"/>
              </a:ext>
            </a:extLst>
          </p:cNvPr>
          <p:cNvSpPr/>
          <p:nvPr/>
        </p:nvSpPr>
        <p:spPr>
          <a:xfrm>
            <a:off x="4482561" y="302154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61">
            <a:extLst>
              <a:ext uri="{FF2B5EF4-FFF2-40B4-BE49-F238E27FC236}">
                <a16:creationId xmlns:a16="http://schemas.microsoft.com/office/drawing/2014/main" id="{5B4157EF-C2B1-B44A-9719-46ED7D4E3BEC}"/>
              </a:ext>
            </a:extLst>
          </p:cNvPr>
          <p:cNvSpPr/>
          <p:nvPr/>
        </p:nvSpPr>
        <p:spPr>
          <a:xfrm>
            <a:off x="4482561" y="3241253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2">
            <a:extLst>
              <a:ext uri="{FF2B5EF4-FFF2-40B4-BE49-F238E27FC236}">
                <a16:creationId xmlns:a16="http://schemas.microsoft.com/office/drawing/2014/main" id="{51AF5682-073E-EC49-B599-FFA1714180C5}"/>
              </a:ext>
            </a:extLst>
          </p:cNvPr>
          <p:cNvSpPr/>
          <p:nvPr/>
        </p:nvSpPr>
        <p:spPr>
          <a:xfrm>
            <a:off x="4482561" y="346095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3">
            <a:extLst>
              <a:ext uri="{FF2B5EF4-FFF2-40B4-BE49-F238E27FC236}">
                <a16:creationId xmlns:a16="http://schemas.microsoft.com/office/drawing/2014/main" id="{A84D5F52-F214-B445-94DA-5A33E6D7584B}"/>
              </a:ext>
            </a:extLst>
          </p:cNvPr>
          <p:cNvSpPr/>
          <p:nvPr/>
        </p:nvSpPr>
        <p:spPr>
          <a:xfrm>
            <a:off x="4482561" y="3691617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4">
            <a:extLst>
              <a:ext uri="{FF2B5EF4-FFF2-40B4-BE49-F238E27FC236}">
                <a16:creationId xmlns:a16="http://schemas.microsoft.com/office/drawing/2014/main" id="{D8CEFD17-C0F8-B749-888C-94F0B93988D0}"/>
              </a:ext>
            </a:extLst>
          </p:cNvPr>
          <p:cNvSpPr/>
          <p:nvPr/>
        </p:nvSpPr>
        <p:spPr>
          <a:xfrm>
            <a:off x="4482561" y="3911323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5">
            <a:extLst>
              <a:ext uri="{FF2B5EF4-FFF2-40B4-BE49-F238E27FC236}">
                <a16:creationId xmlns:a16="http://schemas.microsoft.com/office/drawing/2014/main" id="{B3CC6BFC-9342-2F4D-A5DC-D40FBF6ED2C6}"/>
              </a:ext>
            </a:extLst>
          </p:cNvPr>
          <p:cNvSpPr/>
          <p:nvPr/>
        </p:nvSpPr>
        <p:spPr>
          <a:xfrm>
            <a:off x="4482561" y="4131029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6">
            <a:extLst>
              <a:ext uri="{FF2B5EF4-FFF2-40B4-BE49-F238E27FC236}">
                <a16:creationId xmlns:a16="http://schemas.microsoft.com/office/drawing/2014/main" id="{2BEC6D11-7A17-1749-90A1-E3D54ECF6013}"/>
              </a:ext>
            </a:extLst>
          </p:cNvPr>
          <p:cNvSpPr/>
          <p:nvPr/>
        </p:nvSpPr>
        <p:spPr>
          <a:xfrm>
            <a:off x="4482561" y="4350734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7">
            <a:extLst>
              <a:ext uri="{FF2B5EF4-FFF2-40B4-BE49-F238E27FC236}">
                <a16:creationId xmlns:a16="http://schemas.microsoft.com/office/drawing/2014/main" id="{ED434FC4-53C7-1447-8447-157DB294510E}"/>
              </a:ext>
            </a:extLst>
          </p:cNvPr>
          <p:cNvSpPr/>
          <p:nvPr/>
        </p:nvSpPr>
        <p:spPr>
          <a:xfrm>
            <a:off x="4482561" y="4581438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8">
            <a:extLst>
              <a:ext uri="{FF2B5EF4-FFF2-40B4-BE49-F238E27FC236}">
                <a16:creationId xmlns:a16="http://schemas.microsoft.com/office/drawing/2014/main" id="{2C5AEBB2-3FA7-7A43-B056-F36BB1183784}"/>
              </a:ext>
            </a:extLst>
          </p:cNvPr>
          <p:cNvSpPr/>
          <p:nvPr/>
        </p:nvSpPr>
        <p:spPr>
          <a:xfrm>
            <a:off x="4482561" y="4801144"/>
            <a:ext cx="3734987" cy="5684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8CAC5355-AFAE-FB4D-A800-1483DE7B53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42302" y="620688"/>
            <a:ext cx="446916" cy="5991270"/>
          </a:xfrm>
          <a:prstGeom prst="rect">
            <a:avLst/>
          </a:prstGeom>
        </p:spPr>
      </p:pic>
      <p:sp>
        <p:nvSpPr>
          <p:cNvPr id="67" name="مربع نص 66">
            <a:extLst>
              <a:ext uri="{FF2B5EF4-FFF2-40B4-BE49-F238E27FC236}">
                <a16:creationId xmlns:a16="http://schemas.microsoft.com/office/drawing/2014/main" id="{6777D506-355D-B14E-9101-8714A7569B6E}"/>
              </a:ext>
            </a:extLst>
          </p:cNvPr>
          <p:cNvSpPr txBox="1"/>
          <p:nvPr/>
        </p:nvSpPr>
        <p:spPr>
          <a:xfrm>
            <a:off x="7171930" y="5136578"/>
            <a:ext cx="8595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1D1490A-9276-3E48-BE62-B77E0F991C1A}"/>
              </a:ext>
            </a:extLst>
          </p:cNvPr>
          <p:cNvSpPr txBox="1"/>
          <p:nvPr/>
        </p:nvSpPr>
        <p:spPr>
          <a:xfrm>
            <a:off x="3454305" y="5138476"/>
            <a:ext cx="8595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69" name="صورة 68">
            <a:hlinkClick r:id="rId5" action="ppaction://hlinksldjump"/>
            <a:extLst>
              <a:ext uri="{FF2B5EF4-FFF2-40B4-BE49-F238E27FC236}">
                <a16:creationId xmlns:a16="http://schemas.microsoft.com/office/drawing/2014/main" id="{64D48313-3E28-3346-9EFA-5F49DD651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35" y="824175"/>
            <a:ext cx="529470" cy="606274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79" name="عنوان 1"/>
          <p:cNvSpPr txBox="1">
            <a:spLocks/>
          </p:cNvSpPr>
          <p:nvPr/>
        </p:nvSpPr>
        <p:spPr>
          <a:xfrm>
            <a:off x="5730702" y="809627"/>
            <a:ext cx="214314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كثيرة الحدود :</a:t>
            </a:r>
          </a:p>
        </p:txBody>
      </p:sp>
      <p:sp>
        <p:nvSpPr>
          <p:cNvPr id="84" name="عنوان 1"/>
          <p:cNvSpPr txBox="1">
            <a:spLocks/>
          </p:cNvSpPr>
          <p:nvPr/>
        </p:nvSpPr>
        <p:spPr>
          <a:xfrm>
            <a:off x="910346" y="827986"/>
            <a:ext cx="464347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أكبر درجة لأي حد من حدودها</a:t>
            </a:r>
          </a:p>
        </p:txBody>
      </p:sp>
      <p:sp>
        <p:nvSpPr>
          <p:cNvPr id="88" name="عنوان 1"/>
          <p:cNvSpPr txBox="1">
            <a:spLocks/>
          </p:cNvSpPr>
          <p:nvPr/>
        </p:nvSpPr>
        <p:spPr>
          <a:xfrm>
            <a:off x="1100058" y="2007939"/>
            <a:ext cx="7239873" cy="4203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عنوان 1"/>
          <p:cNvSpPr txBox="1">
            <a:spLocks/>
          </p:cNvSpPr>
          <p:nvPr/>
        </p:nvSpPr>
        <p:spPr>
          <a:xfrm>
            <a:off x="3314664" y="2786058"/>
            <a:ext cx="430901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٦ ب  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 ٢ 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r>
              <a:rPr kumimoji="0" lang="ar-SA" sz="23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٥</a:t>
            </a: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1" name="عنوان 1"/>
          <p:cNvSpPr txBox="1">
            <a:spLocks/>
          </p:cNvSpPr>
          <p:nvPr/>
        </p:nvSpPr>
        <p:spPr>
          <a:xfrm>
            <a:off x="3286116" y="5143512"/>
            <a:ext cx="493143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٥ ك  ل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س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 ك  ل  س  –  ٢ ك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400" b="1" dirty="0">
                <a:solidFill>
                  <a:schemeClr val="tx1"/>
                </a:solidFill>
              </a:rPr>
              <a:t> ل  س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عنوان 1"/>
          <p:cNvSpPr txBox="1">
            <a:spLocks/>
          </p:cNvSpPr>
          <p:nvPr/>
        </p:nvSpPr>
        <p:spPr>
          <a:xfrm>
            <a:off x="1151271" y="1449068"/>
            <a:ext cx="1928853" cy="516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الدرجة</a:t>
            </a:r>
          </a:p>
        </p:txBody>
      </p:sp>
      <p:sp>
        <p:nvSpPr>
          <p:cNvPr id="102" name="عنوان 1"/>
          <p:cNvSpPr txBox="1">
            <a:spLocks/>
          </p:cNvSpPr>
          <p:nvPr/>
        </p:nvSpPr>
        <p:spPr>
          <a:xfrm>
            <a:off x="3451348" y="1374098"/>
            <a:ext cx="4577157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</a:t>
            </a:r>
          </a:p>
        </p:txBody>
      </p:sp>
      <p:sp>
        <p:nvSpPr>
          <p:cNvPr id="110" name="عنوان 1"/>
          <p:cNvSpPr txBox="1">
            <a:spLocks/>
          </p:cNvSpPr>
          <p:nvPr/>
        </p:nvSpPr>
        <p:spPr>
          <a:xfrm>
            <a:off x="1238716" y="2786058"/>
            <a:ext cx="1604017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" name="عنوان 1"/>
          <p:cNvSpPr txBox="1">
            <a:spLocks/>
          </p:cNvSpPr>
          <p:nvPr/>
        </p:nvSpPr>
        <p:spPr>
          <a:xfrm>
            <a:off x="1266728" y="5143512"/>
            <a:ext cx="1547457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عنوان 1"/>
          <p:cNvSpPr txBox="1">
            <a:spLocks/>
          </p:cNvSpPr>
          <p:nvPr/>
        </p:nvSpPr>
        <p:spPr>
          <a:xfrm>
            <a:off x="6072198" y="2071678"/>
            <a:ext cx="107157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عنوان 1"/>
          <p:cNvSpPr txBox="1">
            <a:spLocks/>
          </p:cNvSpPr>
          <p:nvPr/>
        </p:nvSpPr>
        <p:spPr>
          <a:xfrm>
            <a:off x="4572000" y="2071678"/>
            <a:ext cx="107157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٩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1" name="عنوان 1"/>
          <p:cNvSpPr txBox="1">
            <a:spLocks/>
          </p:cNvSpPr>
          <p:nvPr/>
        </p:nvSpPr>
        <p:spPr>
          <a:xfrm>
            <a:off x="6786578" y="4357694"/>
            <a:ext cx="107157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عنوان 1"/>
          <p:cNvSpPr txBox="1">
            <a:spLocks/>
          </p:cNvSpPr>
          <p:nvPr/>
        </p:nvSpPr>
        <p:spPr>
          <a:xfrm>
            <a:off x="5214942" y="4357694"/>
            <a:ext cx="107157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عنوان 1"/>
          <p:cNvSpPr txBox="1">
            <a:spLocks/>
          </p:cNvSpPr>
          <p:nvPr/>
        </p:nvSpPr>
        <p:spPr>
          <a:xfrm>
            <a:off x="3643306" y="4357694"/>
            <a:ext cx="107157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٨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عنوان 1"/>
          <p:cNvSpPr txBox="1">
            <a:spLocks/>
          </p:cNvSpPr>
          <p:nvPr/>
        </p:nvSpPr>
        <p:spPr>
          <a:xfrm>
            <a:off x="4786314" y="2063196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٩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عنوان 1"/>
          <p:cNvSpPr txBox="1">
            <a:spLocks/>
          </p:cNvSpPr>
          <p:nvPr/>
        </p:nvSpPr>
        <p:spPr>
          <a:xfrm>
            <a:off x="3857620" y="4357694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٨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21AF731-818D-D54E-B7D1-8442831C428D}"/>
              </a:ext>
            </a:extLst>
          </p:cNvPr>
          <p:cNvSpPr txBox="1"/>
          <p:nvPr/>
        </p:nvSpPr>
        <p:spPr>
          <a:xfrm>
            <a:off x="6455189" y="56812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FF0000"/>
                </a:solidFill>
              </a:rPr>
              <a:t>درجة كثيرة الحدود صـ٢٣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64A139C-2F78-066F-3193-12F7D260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014 0.1154 " pathEditMode="relative" ptsTypes="AA">
                                      <p:cBhvr>
                                        <p:cTn id="8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1573E-6 L -0.27187 0.127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 animBg="1"/>
      <p:bldP spid="88" grpId="0" animBg="1"/>
      <p:bldP spid="89" grpId="0" animBg="1"/>
      <p:bldP spid="91" grpId="0" animBg="1"/>
      <p:bldP spid="99" grpId="0" animBg="1"/>
      <p:bldP spid="102" grpId="0" animBg="1"/>
      <p:bldP spid="110" grpId="0" animBg="1"/>
      <p:bldP spid="112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4" grpId="1"/>
      <p:bldP spid="125" grpId="0"/>
      <p:bldP spid="1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شكل حر: شكل 53">
            <a:extLst>
              <a:ext uri="{FF2B5EF4-FFF2-40B4-BE49-F238E27FC236}">
                <a16:creationId xmlns:a16="http://schemas.microsoft.com/office/drawing/2014/main" id="{699BE463-8F71-5B4B-B92C-1888C12447EA}"/>
              </a:ext>
            </a:extLst>
          </p:cNvPr>
          <p:cNvSpPr/>
          <p:nvPr/>
        </p:nvSpPr>
        <p:spPr>
          <a:xfrm>
            <a:off x="4616661" y="594882"/>
            <a:ext cx="4143163" cy="617610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1" name="شكل حر: شكل 6">
            <a:extLst>
              <a:ext uri="{FF2B5EF4-FFF2-40B4-BE49-F238E27FC236}">
                <a16:creationId xmlns:a16="http://schemas.microsoft.com/office/drawing/2014/main" id="{543A0B80-BBEC-6646-AE0F-591FBC1F43CF}"/>
              </a:ext>
            </a:extLst>
          </p:cNvPr>
          <p:cNvSpPr/>
          <p:nvPr/>
        </p:nvSpPr>
        <p:spPr>
          <a:xfrm>
            <a:off x="640237" y="665215"/>
            <a:ext cx="8252244" cy="610577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3" name="شكل حر: شكل 8">
            <a:extLst>
              <a:ext uri="{FF2B5EF4-FFF2-40B4-BE49-F238E27FC236}">
                <a16:creationId xmlns:a16="http://schemas.microsoft.com/office/drawing/2014/main" id="{BB2219CD-0D62-FE48-940E-137EF8D9DD3B}"/>
              </a:ext>
            </a:extLst>
          </p:cNvPr>
          <p:cNvSpPr/>
          <p:nvPr/>
        </p:nvSpPr>
        <p:spPr>
          <a:xfrm>
            <a:off x="947434" y="772251"/>
            <a:ext cx="4143007" cy="58279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BA522448-DF68-5642-A0E5-46325B01A52F}"/>
              </a:ext>
            </a:extLst>
          </p:cNvPr>
          <p:cNvSpPr/>
          <p:nvPr/>
        </p:nvSpPr>
        <p:spPr>
          <a:xfrm>
            <a:off x="4627798" y="750960"/>
            <a:ext cx="4143163" cy="591570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1" name="شكل حر: شكل 12">
            <a:extLst>
              <a:ext uri="{FF2B5EF4-FFF2-40B4-BE49-F238E27FC236}">
                <a16:creationId xmlns:a16="http://schemas.microsoft.com/office/drawing/2014/main" id="{05496736-BAC0-1740-8084-BC34CC054E37}"/>
              </a:ext>
            </a:extLst>
          </p:cNvPr>
          <p:cNvSpPr/>
          <p:nvPr/>
        </p:nvSpPr>
        <p:spPr>
          <a:xfrm>
            <a:off x="881568" y="750960"/>
            <a:ext cx="4218525" cy="590232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3" name="شكل حر: شكل 14">
            <a:extLst>
              <a:ext uri="{FF2B5EF4-FFF2-40B4-BE49-F238E27FC236}">
                <a16:creationId xmlns:a16="http://schemas.microsoft.com/office/drawing/2014/main" id="{98FA77D4-C3FF-A042-B4D3-BD0E91127ACE}"/>
              </a:ext>
            </a:extLst>
          </p:cNvPr>
          <p:cNvSpPr/>
          <p:nvPr/>
        </p:nvSpPr>
        <p:spPr>
          <a:xfrm>
            <a:off x="4572674" y="824175"/>
            <a:ext cx="4231136" cy="5829110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5" name="شكل حر: شكل 26">
            <a:extLst>
              <a:ext uri="{FF2B5EF4-FFF2-40B4-BE49-F238E27FC236}">
                <a16:creationId xmlns:a16="http://schemas.microsoft.com/office/drawing/2014/main" id="{6E5A4B3E-C1D6-7F4D-88E3-0D79A3E7312C}"/>
              </a:ext>
            </a:extLst>
          </p:cNvPr>
          <p:cNvSpPr/>
          <p:nvPr/>
        </p:nvSpPr>
        <p:spPr>
          <a:xfrm>
            <a:off x="949642" y="977938"/>
            <a:ext cx="4143163" cy="563566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27">
            <a:extLst>
              <a:ext uri="{FF2B5EF4-FFF2-40B4-BE49-F238E27FC236}">
                <a16:creationId xmlns:a16="http://schemas.microsoft.com/office/drawing/2014/main" id="{B37A3454-8108-A54F-8132-06DF9FCEB522}"/>
              </a:ext>
            </a:extLst>
          </p:cNvPr>
          <p:cNvSpPr/>
          <p:nvPr/>
        </p:nvSpPr>
        <p:spPr>
          <a:xfrm>
            <a:off x="1209126" y="1807691"/>
            <a:ext cx="363072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28">
            <a:extLst>
              <a:ext uri="{FF2B5EF4-FFF2-40B4-BE49-F238E27FC236}">
                <a16:creationId xmlns:a16="http://schemas.microsoft.com/office/drawing/2014/main" id="{318B4CA8-43C4-3844-B3EA-F3FB79940654}"/>
              </a:ext>
            </a:extLst>
          </p:cNvPr>
          <p:cNvSpPr/>
          <p:nvPr/>
        </p:nvSpPr>
        <p:spPr>
          <a:xfrm>
            <a:off x="1208972" y="213172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29">
            <a:extLst>
              <a:ext uri="{FF2B5EF4-FFF2-40B4-BE49-F238E27FC236}">
                <a16:creationId xmlns:a16="http://schemas.microsoft.com/office/drawing/2014/main" id="{EEB07FBF-8C2B-424A-9B0A-C1ED5BC81F09}"/>
              </a:ext>
            </a:extLst>
          </p:cNvPr>
          <p:cNvSpPr/>
          <p:nvPr/>
        </p:nvSpPr>
        <p:spPr>
          <a:xfrm>
            <a:off x="1208972" y="2351432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30">
            <a:extLst>
              <a:ext uri="{FF2B5EF4-FFF2-40B4-BE49-F238E27FC236}">
                <a16:creationId xmlns:a16="http://schemas.microsoft.com/office/drawing/2014/main" id="{C94B29AE-1AE3-F249-B381-468B82C1A532}"/>
              </a:ext>
            </a:extLst>
          </p:cNvPr>
          <p:cNvSpPr/>
          <p:nvPr/>
        </p:nvSpPr>
        <p:spPr>
          <a:xfrm>
            <a:off x="1208972" y="257113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1">
            <a:extLst>
              <a:ext uri="{FF2B5EF4-FFF2-40B4-BE49-F238E27FC236}">
                <a16:creationId xmlns:a16="http://schemas.microsoft.com/office/drawing/2014/main" id="{2C48422E-BD00-E841-A23B-0BEFD647E8AE}"/>
              </a:ext>
            </a:extLst>
          </p:cNvPr>
          <p:cNvSpPr/>
          <p:nvPr/>
        </p:nvSpPr>
        <p:spPr>
          <a:xfrm>
            <a:off x="1208972" y="2801842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2">
            <a:extLst>
              <a:ext uri="{FF2B5EF4-FFF2-40B4-BE49-F238E27FC236}">
                <a16:creationId xmlns:a16="http://schemas.microsoft.com/office/drawing/2014/main" id="{5905A5EB-6E44-7841-9502-A46EC918098E}"/>
              </a:ext>
            </a:extLst>
          </p:cNvPr>
          <p:cNvSpPr/>
          <p:nvPr/>
        </p:nvSpPr>
        <p:spPr>
          <a:xfrm>
            <a:off x="1208972" y="302154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33">
            <a:extLst>
              <a:ext uri="{FF2B5EF4-FFF2-40B4-BE49-F238E27FC236}">
                <a16:creationId xmlns:a16="http://schemas.microsoft.com/office/drawing/2014/main" id="{E88A7F0E-7169-B849-B771-8A3C0A80A19A}"/>
              </a:ext>
            </a:extLst>
          </p:cNvPr>
          <p:cNvSpPr/>
          <p:nvPr/>
        </p:nvSpPr>
        <p:spPr>
          <a:xfrm>
            <a:off x="1208972" y="3241253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4">
            <a:extLst>
              <a:ext uri="{FF2B5EF4-FFF2-40B4-BE49-F238E27FC236}">
                <a16:creationId xmlns:a16="http://schemas.microsoft.com/office/drawing/2014/main" id="{356E1F9C-29E8-5540-9F24-63231CC6AC43}"/>
              </a:ext>
            </a:extLst>
          </p:cNvPr>
          <p:cNvSpPr/>
          <p:nvPr/>
        </p:nvSpPr>
        <p:spPr>
          <a:xfrm>
            <a:off x="1208972" y="346095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5">
            <a:extLst>
              <a:ext uri="{FF2B5EF4-FFF2-40B4-BE49-F238E27FC236}">
                <a16:creationId xmlns:a16="http://schemas.microsoft.com/office/drawing/2014/main" id="{5B5FA019-0A14-F746-B6F2-0EAC35531E78}"/>
              </a:ext>
            </a:extLst>
          </p:cNvPr>
          <p:cNvSpPr/>
          <p:nvPr/>
        </p:nvSpPr>
        <p:spPr>
          <a:xfrm>
            <a:off x="1208972" y="369161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6">
            <a:extLst>
              <a:ext uri="{FF2B5EF4-FFF2-40B4-BE49-F238E27FC236}">
                <a16:creationId xmlns:a16="http://schemas.microsoft.com/office/drawing/2014/main" id="{51FD7371-FE0C-F742-B655-B5C00ECF1676}"/>
              </a:ext>
            </a:extLst>
          </p:cNvPr>
          <p:cNvSpPr/>
          <p:nvPr/>
        </p:nvSpPr>
        <p:spPr>
          <a:xfrm>
            <a:off x="1208972" y="3911323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7">
            <a:extLst>
              <a:ext uri="{FF2B5EF4-FFF2-40B4-BE49-F238E27FC236}">
                <a16:creationId xmlns:a16="http://schemas.microsoft.com/office/drawing/2014/main" id="{45C169D0-421D-A343-ACB3-8E04B171CA14}"/>
              </a:ext>
            </a:extLst>
          </p:cNvPr>
          <p:cNvSpPr/>
          <p:nvPr/>
        </p:nvSpPr>
        <p:spPr>
          <a:xfrm>
            <a:off x="1208972" y="4131029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8">
            <a:extLst>
              <a:ext uri="{FF2B5EF4-FFF2-40B4-BE49-F238E27FC236}">
                <a16:creationId xmlns:a16="http://schemas.microsoft.com/office/drawing/2014/main" id="{41D4CC41-F29A-F542-B582-C4B0482A817A}"/>
              </a:ext>
            </a:extLst>
          </p:cNvPr>
          <p:cNvSpPr/>
          <p:nvPr/>
        </p:nvSpPr>
        <p:spPr>
          <a:xfrm>
            <a:off x="1208972" y="4350734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9">
            <a:extLst>
              <a:ext uri="{FF2B5EF4-FFF2-40B4-BE49-F238E27FC236}">
                <a16:creationId xmlns:a16="http://schemas.microsoft.com/office/drawing/2014/main" id="{563E378E-EFB1-E94A-9984-F4C23C8594E8}"/>
              </a:ext>
            </a:extLst>
          </p:cNvPr>
          <p:cNvSpPr/>
          <p:nvPr/>
        </p:nvSpPr>
        <p:spPr>
          <a:xfrm>
            <a:off x="1208972" y="458143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40">
            <a:extLst>
              <a:ext uri="{FF2B5EF4-FFF2-40B4-BE49-F238E27FC236}">
                <a16:creationId xmlns:a16="http://schemas.microsoft.com/office/drawing/2014/main" id="{BB4F34D6-865C-A54B-9D3B-E315F31F8791}"/>
              </a:ext>
            </a:extLst>
          </p:cNvPr>
          <p:cNvSpPr/>
          <p:nvPr/>
        </p:nvSpPr>
        <p:spPr>
          <a:xfrm>
            <a:off x="1208972" y="4801144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41">
            <a:extLst>
              <a:ext uri="{FF2B5EF4-FFF2-40B4-BE49-F238E27FC236}">
                <a16:creationId xmlns:a16="http://schemas.microsoft.com/office/drawing/2014/main" id="{853F7880-E788-CB42-81AB-5DE6ADD067A1}"/>
              </a:ext>
            </a:extLst>
          </p:cNvPr>
          <p:cNvSpPr/>
          <p:nvPr/>
        </p:nvSpPr>
        <p:spPr>
          <a:xfrm>
            <a:off x="1209126" y="5069637"/>
            <a:ext cx="363072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54">
            <a:extLst>
              <a:ext uri="{FF2B5EF4-FFF2-40B4-BE49-F238E27FC236}">
                <a16:creationId xmlns:a16="http://schemas.microsoft.com/office/drawing/2014/main" id="{9EC4DE70-9538-FD48-A1B5-5C7F3CE02F42}"/>
              </a:ext>
            </a:extLst>
          </p:cNvPr>
          <p:cNvSpPr/>
          <p:nvPr/>
        </p:nvSpPr>
        <p:spPr>
          <a:xfrm>
            <a:off x="4887618" y="1807691"/>
            <a:ext cx="363072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55">
            <a:extLst>
              <a:ext uri="{FF2B5EF4-FFF2-40B4-BE49-F238E27FC236}">
                <a16:creationId xmlns:a16="http://schemas.microsoft.com/office/drawing/2014/main" id="{089AB4C2-835E-CD4B-91CF-F0E5E1B15C9B}"/>
              </a:ext>
            </a:extLst>
          </p:cNvPr>
          <p:cNvSpPr/>
          <p:nvPr/>
        </p:nvSpPr>
        <p:spPr>
          <a:xfrm>
            <a:off x="4887618" y="5069637"/>
            <a:ext cx="363072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6">
            <a:extLst>
              <a:ext uri="{FF2B5EF4-FFF2-40B4-BE49-F238E27FC236}">
                <a16:creationId xmlns:a16="http://schemas.microsoft.com/office/drawing/2014/main" id="{17D64E67-D61A-1B41-BA9A-FACA9D0E6C90}"/>
              </a:ext>
            </a:extLst>
          </p:cNvPr>
          <p:cNvSpPr/>
          <p:nvPr/>
        </p:nvSpPr>
        <p:spPr>
          <a:xfrm>
            <a:off x="4887464" y="213172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7">
            <a:extLst>
              <a:ext uri="{FF2B5EF4-FFF2-40B4-BE49-F238E27FC236}">
                <a16:creationId xmlns:a16="http://schemas.microsoft.com/office/drawing/2014/main" id="{7999457A-7D60-8E4F-B645-2B665F657570}"/>
              </a:ext>
            </a:extLst>
          </p:cNvPr>
          <p:cNvSpPr/>
          <p:nvPr/>
        </p:nvSpPr>
        <p:spPr>
          <a:xfrm>
            <a:off x="4887464" y="2351432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8">
            <a:extLst>
              <a:ext uri="{FF2B5EF4-FFF2-40B4-BE49-F238E27FC236}">
                <a16:creationId xmlns:a16="http://schemas.microsoft.com/office/drawing/2014/main" id="{4E048ADB-0A84-8642-8FF8-54D122BA0ACB}"/>
              </a:ext>
            </a:extLst>
          </p:cNvPr>
          <p:cNvSpPr/>
          <p:nvPr/>
        </p:nvSpPr>
        <p:spPr>
          <a:xfrm>
            <a:off x="4887464" y="257113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9">
            <a:extLst>
              <a:ext uri="{FF2B5EF4-FFF2-40B4-BE49-F238E27FC236}">
                <a16:creationId xmlns:a16="http://schemas.microsoft.com/office/drawing/2014/main" id="{B3AF5729-CBE8-0541-9433-405F49465ABC}"/>
              </a:ext>
            </a:extLst>
          </p:cNvPr>
          <p:cNvSpPr/>
          <p:nvPr/>
        </p:nvSpPr>
        <p:spPr>
          <a:xfrm>
            <a:off x="4887464" y="2801842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60">
            <a:extLst>
              <a:ext uri="{FF2B5EF4-FFF2-40B4-BE49-F238E27FC236}">
                <a16:creationId xmlns:a16="http://schemas.microsoft.com/office/drawing/2014/main" id="{6246883F-7193-0A45-A577-71566895D9A3}"/>
              </a:ext>
            </a:extLst>
          </p:cNvPr>
          <p:cNvSpPr/>
          <p:nvPr/>
        </p:nvSpPr>
        <p:spPr>
          <a:xfrm>
            <a:off x="4887464" y="302154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61">
            <a:extLst>
              <a:ext uri="{FF2B5EF4-FFF2-40B4-BE49-F238E27FC236}">
                <a16:creationId xmlns:a16="http://schemas.microsoft.com/office/drawing/2014/main" id="{92BF51C5-2EEF-F94E-A511-5F1D9F408C42}"/>
              </a:ext>
            </a:extLst>
          </p:cNvPr>
          <p:cNvSpPr/>
          <p:nvPr/>
        </p:nvSpPr>
        <p:spPr>
          <a:xfrm>
            <a:off x="4887464" y="3241253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2">
            <a:extLst>
              <a:ext uri="{FF2B5EF4-FFF2-40B4-BE49-F238E27FC236}">
                <a16:creationId xmlns:a16="http://schemas.microsoft.com/office/drawing/2014/main" id="{531252BD-7857-D446-A4B4-8EF47BC562EA}"/>
              </a:ext>
            </a:extLst>
          </p:cNvPr>
          <p:cNvSpPr/>
          <p:nvPr/>
        </p:nvSpPr>
        <p:spPr>
          <a:xfrm>
            <a:off x="4887464" y="346095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3">
            <a:extLst>
              <a:ext uri="{FF2B5EF4-FFF2-40B4-BE49-F238E27FC236}">
                <a16:creationId xmlns:a16="http://schemas.microsoft.com/office/drawing/2014/main" id="{1205C6D6-ED9E-1045-86DB-CD5D755B34A6}"/>
              </a:ext>
            </a:extLst>
          </p:cNvPr>
          <p:cNvSpPr/>
          <p:nvPr/>
        </p:nvSpPr>
        <p:spPr>
          <a:xfrm>
            <a:off x="4887464" y="3691617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4">
            <a:extLst>
              <a:ext uri="{FF2B5EF4-FFF2-40B4-BE49-F238E27FC236}">
                <a16:creationId xmlns:a16="http://schemas.microsoft.com/office/drawing/2014/main" id="{250C6328-C843-D049-8D7D-E4D9416E8CB7}"/>
              </a:ext>
            </a:extLst>
          </p:cNvPr>
          <p:cNvSpPr/>
          <p:nvPr/>
        </p:nvSpPr>
        <p:spPr>
          <a:xfrm>
            <a:off x="4887464" y="3911323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5">
            <a:extLst>
              <a:ext uri="{FF2B5EF4-FFF2-40B4-BE49-F238E27FC236}">
                <a16:creationId xmlns:a16="http://schemas.microsoft.com/office/drawing/2014/main" id="{9457F9BF-79C4-354D-B971-08BCADCC0E18}"/>
              </a:ext>
            </a:extLst>
          </p:cNvPr>
          <p:cNvSpPr/>
          <p:nvPr/>
        </p:nvSpPr>
        <p:spPr>
          <a:xfrm>
            <a:off x="4887464" y="4131029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6">
            <a:extLst>
              <a:ext uri="{FF2B5EF4-FFF2-40B4-BE49-F238E27FC236}">
                <a16:creationId xmlns:a16="http://schemas.microsoft.com/office/drawing/2014/main" id="{A48EFD5C-D3E6-1046-B172-1AA3CA73FDAB}"/>
              </a:ext>
            </a:extLst>
          </p:cNvPr>
          <p:cNvSpPr/>
          <p:nvPr/>
        </p:nvSpPr>
        <p:spPr>
          <a:xfrm>
            <a:off x="4887464" y="4350734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7">
            <a:extLst>
              <a:ext uri="{FF2B5EF4-FFF2-40B4-BE49-F238E27FC236}">
                <a16:creationId xmlns:a16="http://schemas.microsoft.com/office/drawing/2014/main" id="{C50E33CE-B2DE-CB4E-8E62-D2BDBB7AA47C}"/>
              </a:ext>
            </a:extLst>
          </p:cNvPr>
          <p:cNvSpPr/>
          <p:nvPr/>
        </p:nvSpPr>
        <p:spPr>
          <a:xfrm>
            <a:off x="4887464" y="4581438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8">
            <a:extLst>
              <a:ext uri="{FF2B5EF4-FFF2-40B4-BE49-F238E27FC236}">
                <a16:creationId xmlns:a16="http://schemas.microsoft.com/office/drawing/2014/main" id="{C4FB6C1A-E11E-2140-97D9-AA1392A8F1F0}"/>
              </a:ext>
            </a:extLst>
          </p:cNvPr>
          <p:cNvSpPr/>
          <p:nvPr/>
        </p:nvSpPr>
        <p:spPr>
          <a:xfrm>
            <a:off x="4887464" y="4801144"/>
            <a:ext cx="3616299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065C5EB6-9336-7B40-A93F-6FB9648C8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27308" y="1485684"/>
            <a:ext cx="505456" cy="5337225"/>
          </a:xfrm>
          <a:prstGeom prst="rect">
            <a:avLst/>
          </a:prstGeom>
        </p:spPr>
      </p:pic>
      <p:sp>
        <p:nvSpPr>
          <p:cNvPr id="67" name="مربع نص 66">
            <a:extLst>
              <a:ext uri="{FF2B5EF4-FFF2-40B4-BE49-F238E27FC236}">
                <a16:creationId xmlns:a16="http://schemas.microsoft.com/office/drawing/2014/main" id="{B6C581A9-A6FC-1143-BE71-282DEDADED1D}"/>
              </a:ext>
            </a:extLst>
          </p:cNvPr>
          <p:cNvSpPr txBox="1"/>
          <p:nvPr/>
        </p:nvSpPr>
        <p:spPr>
          <a:xfrm>
            <a:off x="7265108" y="5136578"/>
            <a:ext cx="8322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CBCD6B3-731D-5F43-97BF-9EF0222E5F41}"/>
              </a:ext>
            </a:extLst>
          </p:cNvPr>
          <p:cNvSpPr txBox="1"/>
          <p:nvPr/>
        </p:nvSpPr>
        <p:spPr>
          <a:xfrm>
            <a:off x="3547483" y="5138476"/>
            <a:ext cx="8322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69" name="صورة 68">
            <a:hlinkClick r:id="rId3" action="ppaction://hlinksldjump"/>
            <a:extLst>
              <a:ext uri="{FF2B5EF4-FFF2-40B4-BE49-F238E27FC236}">
                <a16:creationId xmlns:a16="http://schemas.microsoft.com/office/drawing/2014/main" id="{470045D3-AB9B-CD40-B252-D030001BD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0428" y="824175"/>
            <a:ext cx="598822" cy="627620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1" name="مستطيل مستدير الزوايا 10"/>
          <p:cNvSpPr/>
          <p:nvPr/>
        </p:nvSpPr>
        <p:spPr>
          <a:xfrm>
            <a:off x="1198490" y="841781"/>
            <a:ext cx="6025872" cy="643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أوجد درجة كل من كثيرات الحدود التالية :</a:t>
            </a:r>
          </a:p>
        </p:txBody>
      </p:sp>
      <p:sp>
        <p:nvSpPr>
          <p:cNvPr id="97" name="عنوان 1"/>
          <p:cNvSpPr txBox="1">
            <a:spLocks/>
          </p:cNvSpPr>
          <p:nvPr/>
        </p:nvSpPr>
        <p:spPr>
          <a:xfrm>
            <a:off x="1142976" y="2171252"/>
            <a:ext cx="7500990" cy="43577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عنوان 1"/>
          <p:cNvSpPr txBox="1">
            <a:spLocks/>
          </p:cNvSpPr>
          <p:nvPr/>
        </p:nvSpPr>
        <p:spPr>
          <a:xfrm>
            <a:off x="3314664" y="3099946"/>
            <a:ext cx="511498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 </a:t>
            </a:r>
            <a:r>
              <a:rPr kumimoji="0" lang="ar-SA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</a:t>
            </a: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ar-SA" sz="2300" b="1" dirty="0">
                <a:solidFill>
                  <a:schemeClr val="tx1"/>
                </a:solidFill>
              </a:rPr>
              <a:t>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300" b="1" dirty="0">
                <a:solidFill>
                  <a:schemeClr val="tx1"/>
                </a:solidFill>
              </a:rPr>
              <a:t> ع</a:t>
            </a: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عنوان 1"/>
          <p:cNvSpPr txBox="1">
            <a:spLocks/>
          </p:cNvSpPr>
          <p:nvPr/>
        </p:nvSpPr>
        <p:spPr>
          <a:xfrm>
            <a:off x="3286116" y="5457400"/>
            <a:ext cx="511498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 م  </a:t>
            </a:r>
            <a:r>
              <a:rPr lang="ar-SA" sz="2400" b="1" dirty="0">
                <a:solidFill>
                  <a:schemeClr val="tx1"/>
                </a:solidFill>
              </a:rPr>
              <a:t>ن  ــ   ٣ </a:t>
            </a:r>
            <a:r>
              <a:rPr lang="ar-SA" sz="2400" b="1" dirty="0" err="1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  ن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٧ م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 ١٣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عنوان 1"/>
          <p:cNvSpPr txBox="1">
            <a:spLocks/>
          </p:cNvSpPr>
          <p:nvPr/>
        </p:nvSpPr>
        <p:spPr>
          <a:xfrm>
            <a:off x="1259632" y="1571612"/>
            <a:ext cx="176928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الدرجة</a:t>
            </a:r>
          </a:p>
        </p:txBody>
      </p:sp>
      <p:sp>
        <p:nvSpPr>
          <p:cNvPr id="120" name="عنوان 1"/>
          <p:cNvSpPr txBox="1">
            <a:spLocks/>
          </p:cNvSpPr>
          <p:nvPr/>
        </p:nvSpPr>
        <p:spPr>
          <a:xfrm>
            <a:off x="3143240" y="1571612"/>
            <a:ext cx="550072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</a:t>
            </a:r>
          </a:p>
        </p:txBody>
      </p:sp>
      <p:sp>
        <p:nvSpPr>
          <p:cNvPr id="124" name="عنوان 1"/>
          <p:cNvSpPr txBox="1">
            <a:spLocks/>
          </p:cNvSpPr>
          <p:nvPr/>
        </p:nvSpPr>
        <p:spPr>
          <a:xfrm>
            <a:off x="1403648" y="3099946"/>
            <a:ext cx="143908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عنوان 1"/>
          <p:cNvSpPr txBox="1">
            <a:spLocks/>
          </p:cNvSpPr>
          <p:nvPr/>
        </p:nvSpPr>
        <p:spPr>
          <a:xfrm>
            <a:off x="1375100" y="5457400"/>
            <a:ext cx="143908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" name="عنوان 1"/>
          <p:cNvSpPr txBox="1">
            <a:spLocks/>
          </p:cNvSpPr>
          <p:nvPr/>
        </p:nvSpPr>
        <p:spPr>
          <a:xfrm>
            <a:off x="5401120" y="2385566"/>
            <a:ext cx="85725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عنوان 1"/>
          <p:cNvSpPr txBox="1">
            <a:spLocks/>
          </p:cNvSpPr>
          <p:nvPr/>
        </p:nvSpPr>
        <p:spPr>
          <a:xfrm>
            <a:off x="7215206" y="4671582"/>
            <a:ext cx="78581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عنوان 1"/>
          <p:cNvSpPr txBox="1">
            <a:spLocks/>
          </p:cNvSpPr>
          <p:nvPr/>
        </p:nvSpPr>
        <p:spPr>
          <a:xfrm>
            <a:off x="5929322" y="4671582"/>
            <a:ext cx="78581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6" name="عنوان 1"/>
          <p:cNvSpPr txBox="1">
            <a:spLocks/>
          </p:cNvSpPr>
          <p:nvPr/>
        </p:nvSpPr>
        <p:spPr>
          <a:xfrm>
            <a:off x="3500430" y="4671582"/>
            <a:ext cx="78581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٠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7" name="عنوان 1"/>
          <p:cNvSpPr txBox="1">
            <a:spLocks/>
          </p:cNvSpPr>
          <p:nvPr/>
        </p:nvSpPr>
        <p:spPr>
          <a:xfrm>
            <a:off x="5522139" y="2390443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728" y="910317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" name="عنوان 1"/>
          <p:cNvSpPr txBox="1">
            <a:spLocks/>
          </p:cNvSpPr>
          <p:nvPr/>
        </p:nvSpPr>
        <p:spPr>
          <a:xfrm>
            <a:off x="4672672" y="4671582"/>
            <a:ext cx="78581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8" name="عنوان 1"/>
          <p:cNvSpPr txBox="1">
            <a:spLocks/>
          </p:cNvSpPr>
          <p:nvPr/>
        </p:nvSpPr>
        <p:spPr>
          <a:xfrm>
            <a:off x="4760066" y="4671582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AF3F44D-DC3B-1446-A744-9EE30C05BD3C}"/>
              </a:ext>
            </a:extLst>
          </p:cNvPr>
          <p:cNvSpPr txBox="1"/>
          <p:nvPr/>
        </p:nvSpPr>
        <p:spPr>
          <a:xfrm>
            <a:off x="6921065" y="257774"/>
            <a:ext cx="1547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٢٣ -٢أ-٢ب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AEADC72-9C37-2143-FEA6-E77B2866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172E-6 L -0.45156 0.110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141E-6 L -0.36875 0.123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7" grpId="0" animBg="1"/>
      <p:bldP spid="98" grpId="0" animBg="1"/>
      <p:bldP spid="109" grpId="0" animBg="1"/>
      <p:bldP spid="117" grpId="0" animBg="1"/>
      <p:bldP spid="120" grpId="0" animBg="1"/>
      <p:bldP spid="124" grpId="0" animBg="1"/>
      <p:bldP spid="128" grpId="0" animBg="1"/>
      <p:bldP spid="133" grpId="0" animBg="1"/>
      <p:bldP spid="134" grpId="0" animBg="1"/>
      <p:bldP spid="135" grpId="0" animBg="1"/>
      <p:bldP spid="136" grpId="0" animBg="1"/>
      <p:bldP spid="137" grpId="0"/>
      <p:bldP spid="137" grpId="1"/>
      <p:bldP spid="140" grpId="0" animBg="1"/>
      <p:bldP spid="138" grpId="0"/>
      <p:bldP spid="1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22FE5DC8-938E-E242-A2A0-D2158B32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3936273" cy="589136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4" name="شكل حر: شكل 53">
            <a:extLst>
              <a:ext uri="{FF2B5EF4-FFF2-40B4-BE49-F238E27FC236}">
                <a16:creationId xmlns:a16="http://schemas.microsoft.com/office/drawing/2014/main" id="{AA81C353-D250-DC42-BB66-978CE13C1855}"/>
              </a:ext>
            </a:extLst>
          </p:cNvPr>
          <p:cNvSpPr/>
          <p:nvPr/>
        </p:nvSpPr>
        <p:spPr>
          <a:xfrm>
            <a:off x="4571998" y="594882"/>
            <a:ext cx="3876117" cy="580970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35" name="شكل حر: شكل 6">
            <a:extLst>
              <a:ext uri="{FF2B5EF4-FFF2-40B4-BE49-F238E27FC236}">
                <a16:creationId xmlns:a16="http://schemas.microsoft.com/office/drawing/2014/main" id="{A90B7127-D568-1C46-8956-3565B9B2D8B5}"/>
              </a:ext>
            </a:extLst>
          </p:cNvPr>
          <p:cNvSpPr/>
          <p:nvPr/>
        </p:nvSpPr>
        <p:spPr>
          <a:xfrm>
            <a:off x="533398" y="231364"/>
            <a:ext cx="8428472" cy="622406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70D7C056-3746-4741-8A42-C463DDC9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3936273" cy="589804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7" name="شكل حر: شكل 8">
            <a:extLst>
              <a:ext uri="{FF2B5EF4-FFF2-40B4-BE49-F238E27FC236}">
                <a16:creationId xmlns:a16="http://schemas.microsoft.com/office/drawing/2014/main" id="{6FE23320-FF8E-C842-B5F3-210F849329EE}"/>
              </a:ext>
            </a:extLst>
          </p:cNvPr>
          <p:cNvSpPr/>
          <p:nvPr/>
        </p:nvSpPr>
        <p:spPr>
          <a:xfrm>
            <a:off x="902772" y="697901"/>
            <a:ext cx="3875971" cy="58096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DFFBE24C-0B76-B145-B4B7-D882140C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3936273" cy="589804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9" name="شكل حر: شكل 10">
            <a:extLst>
              <a:ext uri="{FF2B5EF4-FFF2-40B4-BE49-F238E27FC236}">
                <a16:creationId xmlns:a16="http://schemas.microsoft.com/office/drawing/2014/main" id="{275C7A47-4CBA-0341-8EDC-3FC322252B3B}"/>
              </a:ext>
            </a:extLst>
          </p:cNvPr>
          <p:cNvSpPr/>
          <p:nvPr/>
        </p:nvSpPr>
        <p:spPr>
          <a:xfrm>
            <a:off x="4583135" y="697901"/>
            <a:ext cx="3876117" cy="580963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6D4E4724-47E8-E445-BB82-8FB1F8314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4008808" cy="589804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3" name="شكل حر: شكل 12">
            <a:extLst>
              <a:ext uri="{FF2B5EF4-FFF2-40B4-BE49-F238E27FC236}">
                <a16:creationId xmlns:a16="http://schemas.microsoft.com/office/drawing/2014/main" id="{79A24099-245D-C248-9A33-9C4B2994F2CB}"/>
              </a:ext>
            </a:extLst>
          </p:cNvPr>
          <p:cNvSpPr/>
          <p:nvPr/>
        </p:nvSpPr>
        <p:spPr>
          <a:xfrm>
            <a:off x="836092" y="646366"/>
            <a:ext cx="3946621" cy="580970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3B5A4B3C-E053-4F4B-9140-82B73C438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4018480" cy="589804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5" name="شكل حر: شكل 14">
            <a:extLst>
              <a:ext uri="{FF2B5EF4-FFF2-40B4-BE49-F238E27FC236}">
                <a16:creationId xmlns:a16="http://schemas.microsoft.com/office/drawing/2014/main" id="{7EDDF879-FB9A-B748-B969-FE5B1A3ABC7F}"/>
              </a:ext>
            </a:extLst>
          </p:cNvPr>
          <p:cNvSpPr/>
          <p:nvPr/>
        </p:nvSpPr>
        <p:spPr>
          <a:xfrm>
            <a:off x="4572000" y="646366"/>
            <a:ext cx="3958419" cy="580970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579DCCFF-4EDC-284D-9B0E-0AF26A7EE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0" y="555599"/>
            <a:ext cx="3936273" cy="5891369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0" name="شكل حر: شكل 26">
            <a:extLst>
              <a:ext uri="{FF2B5EF4-FFF2-40B4-BE49-F238E27FC236}">
                <a16:creationId xmlns:a16="http://schemas.microsoft.com/office/drawing/2014/main" id="{0F0DE4BD-E4C3-6846-8ACC-2E7E52A23459}"/>
              </a:ext>
            </a:extLst>
          </p:cNvPr>
          <p:cNvSpPr/>
          <p:nvPr/>
        </p:nvSpPr>
        <p:spPr>
          <a:xfrm>
            <a:off x="904979" y="594882"/>
            <a:ext cx="3876117" cy="580970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27">
            <a:extLst>
              <a:ext uri="{FF2B5EF4-FFF2-40B4-BE49-F238E27FC236}">
                <a16:creationId xmlns:a16="http://schemas.microsoft.com/office/drawing/2014/main" id="{71CF5CED-9779-0D46-99CE-2D9585F1882E}"/>
              </a:ext>
            </a:extLst>
          </p:cNvPr>
          <p:cNvSpPr/>
          <p:nvPr/>
        </p:nvSpPr>
        <p:spPr>
          <a:xfrm>
            <a:off x="1169988" y="1807691"/>
            <a:ext cx="3396704" cy="5535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28">
            <a:extLst>
              <a:ext uri="{FF2B5EF4-FFF2-40B4-BE49-F238E27FC236}">
                <a16:creationId xmlns:a16="http://schemas.microsoft.com/office/drawing/2014/main" id="{1C523B94-82BF-5E4C-B57C-D463984A140B}"/>
              </a:ext>
            </a:extLst>
          </p:cNvPr>
          <p:cNvSpPr/>
          <p:nvPr/>
        </p:nvSpPr>
        <p:spPr>
          <a:xfrm>
            <a:off x="1169988" y="213172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29">
            <a:extLst>
              <a:ext uri="{FF2B5EF4-FFF2-40B4-BE49-F238E27FC236}">
                <a16:creationId xmlns:a16="http://schemas.microsoft.com/office/drawing/2014/main" id="{B3B91771-CA7D-A745-AF7D-09321F0798B8}"/>
              </a:ext>
            </a:extLst>
          </p:cNvPr>
          <p:cNvSpPr/>
          <p:nvPr/>
        </p:nvSpPr>
        <p:spPr>
          <a:xfrm>
            <a:off x="1169988" y="2351432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30">
            <a:extLst>
              <a:ext uri="{FF2B5EF4-FFF2-40B4-BE49-F238E27FC236}">
                <a16:creationId xmlns:a16="http://schemas.microsoft.com/office/drawing/2014/main" id="{E7DFBC43-CFA5-8F4F-9281-58FC1A5BABBD}"/>
              </a:ext>
            </a:extLst>
          </p:cNvPr>
          <p:cNvSpPr/>
          <p:nvPr/>
        </p:nvSpPr>
        <p:spPr>
          <a:xfrm>
            <a:off x="1169988" y="257113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31">
            <a:extLst>
              <a:ext uri="{FF2B5EF4-FFF2-40B4-BE49-F238E27FC236}">
                <a16:creationId xmlns:a16="http://schemas.microsoft.com/office/drawing/2014/main" id="{EA55603C-EEAB-1B47-A22E-7E46215D989A}"/>
              </a:ext>
            </a:extLst>
          </p:cNvPr>
          <p:cNvSpPr/>
          <p:nvPr/>
        </p:nvSpPr>
        <p:spPr>
          <a:xfrm>
            <a:off x="1169988" y="2801842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32">
            <a:extLst>
              <a:ext uri="{FF2B5EF4-FFF2-40B4-BE49-F238E27FC236}">
                <a16:creationId xmlns:a16="http://schemas.microsoft.com/office/drawing/2014/main" id="{B4B34903-0928-8A42-A396-B716A2D0F675}"/>
              </a:ext>
            </a:extLst>
          </p:cNvPr>
          <p:cNvSpPr/>
          <p:nvPr/>
        </p:nvSpPr>
        <p:spPr>
          <a:xfrm>
            <a:off x="1169988" y="302154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33">
            <a:extLst>
              <a:ext uri="{FF2B5EF4-FFF2-40B4-BE49-F238E27FC236}">
                <a16:creationId xmlns:a16="http://schemas.microsoft.com/office/drawing/2014/main" id="{A43D00DA-7AC4-794E-93FB-6FB757594EB8}"/>
              </a:ext>
            </a:extLst>
          </p:cNvPr>
          <p:cNvSpPr/>
          <p:nvPr/>
        </p:nvSpPr>
        <p:spPr>
          <a:xfrm>
            <a:off x="1169988" y="3241253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34">
            <a:extLst>
              <a:ext uri="{FF2B5EF4-FFF2-40B4-BE49-F238E27FC236}">
                <a16:creationId xmlns:a16="http://schemas.microsoft.com/office/drawing/2014/main" id="{B12DE317-A598-4C49-A37F-ECB5417C82F3}"/>
              </a:ext>
            </a:extLst>
          </p:cNvPr>
          <p:cNvSpPr/>
          <p:nvPr/>
        </p:nvSpPr>
        <p:spPr>
          <a:xfrm>
            <a:off x="1169988" y="346095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35">
            <a:extLst>
              <a:ext uri="{FF2B5EF4-FFF2-40B4-BE49-F238E27FC236}">
                <a16:creationId xmlns:a16="http://schemas.microsoft.com/office/drawing/2014/main" id="{67203499-5537-1F49-AB72-E6762234EFA8}"/>
              </a:ext>
            </a:extLst>
          </p:cNvPr>
          <p:cNvSpPr/>
          <p:nvPr/>
        </p:nvSpPr>
        <p:spPr>
          <a:xfrm>
            <a:off x="1169988" y="369161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36">
            <a:extLst>
              <a:ext uri="{FF2B5EF4-FFF2-40B4-BE49-F238E27FC236}">
                <a16:creationId xmlns:a16="http://schemas.microsoft.com/office/drawing/2014/main" id="{D106E1BE-4376-0D4E-A14E-862C62DF3E0D}"/>
              </a:ext>
            </a:extLst>
          </p:cNvPr>
          <p:cNvSpPr/>
          <p:nvPr/>
        </p:nvSpPr>
        <p:spPr>
          <a:xfrm>
            <a:off x="1169988" y="3911323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37">
            <a:extLst>
              <a:ext uri="{FF2B5EF4-FFF2-40B4-BE49-F238E27FC236}">
                <a16:creationId xmlns:a16="http://schemas.microsoft.com/office/drawing/2014/main" id="{B2D88BAB-7E61-FA47-89AB-B6984C1E3366}"/>
              </a:ext>
            </a:extLst>
          </p:cNvPr>
          <p:cNvSpPr/>
          <p:nvPr/>
        </p:nvSpPr>
        <p:spPr>
          <a:xfrm>
            <a:off x="1169988" y="4131029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38">
            <a:extLst>
              <a:ext uri="{FF2B5EF4-FFF2-40B4-BE49-F238E27FC236}">
                <a16:creationId xmlns:a16="http://schemas.microsoft.com/office/drawing/2014/main" id="{FDEC3B32-7F2D-A34A-9C88-6398D83BA437}"/>
              </a:ext>
            </a:extLst>
          </p:cNvPr>
          <p:cNvSpPr/>
          <p:nvPr/>
        </p:nvSpPr>
        <p:spPr>
          <a:xfrm>
            <a:off x="1169988" y="4350734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39">
            <a:extLst>
              <a:ext uri="{FF2B5EF4-FFF2-40B4-BE49-F238E27FC236}">
                <a16:creationId xmlns:a16="http://schemas.microsoft.com/office/drawing/2014/main" id="{3068DB78-CF0E-244D-857F-8CEA20CA8DBE}"/>
              </a:ext>
            </a:extLst>
          </p:cNvPr>
          <p:cNvSpPr/>
          <p:nvPr/>
        </p:nvSpPr>
        <p:spPr>
          <a:xfrm>
            <a:off x="1169988" y="458143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40">
            <a:extLst>
              <a:ext uri="{FF2B5EF4-FFF2-40B4-BE49-F238E27FC236}">
                <a16:creationId xmlns:a16="http://schemas.microsoft.com/office/drawing/2014/main" id="{75D790E1-E847-B242-9B6C-FD84FE349754}"/>
              </a:ext>
            </a:extLst>
          </p:cNvPr>
          <p:cNvSpPr/>
          <p:nvPr/>
        </p:nvSpPr>
        <p:spPr>
          <a:xfrm>
            <a:off x="1169988" y="4801144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41">
            <a:extLst>
              <a:ext uri="{FF2B5EF4-FFF2-40B4-BE49-F238E27FC236}">
                <a16:creationId xmlns:a16="http://schemas.microsoft.com/office/drawing/2014/main" id="{4C323475-E367-3844-8C8A-B3E36D721AB9}"/>
              </a:ext>
            </a:extLst>
          </p:cNvPr>
          <p:cNvSpPr/>
          <p:nvPr/>
        </p:nvSpPr>
        <p:spPr>
          <a:xfrm>
            <a:off x="1169988" y="5069637"/>
            <a:ext cx="3396704" cy="5535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54">
            <a:extLst>
              <a:ext uri="{FF2B5EF4-FFF2-40B4-BE49-F238E27FC236}">
                <a16:creationId xmlns:a16="http://schemas.microsoft.com/office/drawing/2014/main" id="{4163280B-3C09-E04F-B403-668CB87E9391}"/>
              </a:ext>
            </a:extLst>
          </p:cNvPr>
          <p:cNvSpPr/>
          <p:nvPr/>
        </p:nvSpPr>
        <p:spPr>
          <a:xfrm>
            <a:off x="4848480" y="1807691"/>
            <a:ext cx="3396704" cy="5535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55">
            <a:extLst>
              <a:ext uri="{FF2B5EF4-FFF2-40B4-BE49-F238E27FC236}">
                <a16:creationId xmlns:a16="http://schemas.microsoft.com/office/drawing/2014/main" id="{BECF82E1-AE8B-BF43-A49F-A44E32EC7C15}"/>
              </a:ext>
            </a:extLst>
          </p:cNvPr>
          <p:cNvSpPr/>
          <p:nvPr/>
        </p:nvSpPr>
        <p:spPr>
          <a:xfrm>
            <a:off x="4848480" y="5069637"/>
            <a:ext cx="3396704" cy="5535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56">
            <a:extLst>
              <a:ext uri="{FF2B5EF4-FFF2-40B4-BE49-F238E27FC236}">
                <a16:creationId xmlns:a16="http://schemas.microsoft.com/office/drawing/2014/main" id="{3B1C3101-1613-3B4C-82C8-6CF6E2B88F0E}"/>
              </a:ext>
            </a:extLst>
          </p:cNvPr>
          <p:cNvSpPr/>
          <p:nvPr/>
        </p:nvSpPr>
        <p:spPr>
          <a:xfrm>
            <a:off x="4848480" y="213172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57">
            <a:extLst>
              <a:ext uri="{FF2B5EF4-FFF2-40B4-BE49-F238E27FC236}">
                <a16:creationId xmlns:a16="http://schemas.microsoft.com/office/drawing/2014/main" id="{172B8741-E4FD-564C-82B5-8C60F6484D7D}"/>
              </a:ext>
            </a:extLst>
          </p:cNvPr>
          <p:cNvSpPr/>
          <p:nvPr/>
        </p:nvSpPr>
        <p:spPr>
          <a:xfrm>
            <a:off x="4848480" y="2351432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58">
            <a:extLst>
              <a:ext uri="{FF2B5EF4-FFF2-40B4-BE49-F238E27FC236}">
                <a16:creationId xmlns:a16="http://schemas.microsoft.com/office/drawing/2014/main" id="{FC62C07E-D153-A842-A982-9CF8A8E21E38}"/>
              </a:ext>
            </a:extLst>
          </p:cNvPr>
          <p:cNvSpPr/>
          <p:nvPr/>
        </p:nvSpPr>
        <p:spPr>
          <a:xfrm>
            <a:off x="4848480" y="257113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59">
            <a:extLst>
              <a:ext uri="{FF2B5EF4-FFF2-40B4-BE49-F238E27FC236}">
                <a16:creationId xmlns:a16="http://schemas.microsoft.com/office/drawing/2014/main" id="{F713E67D-D2EB-664B-80CB-94A5BBB0135E}"/>
              </a:ext>
            </a:extLst>
          </p:cNvPr>
          <p:cNvSpPr/>
          <p:nvPr/>
        </p:nvSpPr>
        <p:spPr>
          <a:xfrm>
            <a:off x="4848480" y="2801842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60">
            <a:extLst>
              <a:ext uri="{FF2B5EF4-FFF2-40B4-BE49-F238E27FC236}">
                <a16:creationId xmlns:a16="http://schemas.microsoft.com/office/drawing/2014/main" id="{D20756B8-EE0D-CB4F-A9A1-807869521463}"/>
              </a:ext>
            </a:extLst>
          </p:cNvPr>
          <p:cNvSpPr/>
          <p:nvPr/>
        </p:nvSpPr>
        <p:spPr>
          <a:xfrm>
            <a:off x="4848480" y="302154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61">
            <a:extLst>
              <a:ext uri="{FF2B5EF4-FFF2-40B4-BE49-F238E27FC236}">
                <a16:creationId xmlns:a16="http://schemas.microsoft.com/office/drawing/2014/main" id="{39DF89A0-135A-A54B-98AF-E5D1ABC2B369}"/>
              </a:ext>
            </a:extLst>
          </p:cNvPr>
          <p:cNvSpPr/>
          <p:nvPr/>
        </p:nvSpPr>
        <p:spPr>
          <a:xfrm>
            <a:off x="4848480" y="3241253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62">
            <a:extLst>
              <a:ext uri="{FF2B5EF4-FFF2-40B4-BE49-F238E27FC236}">
                <a16:creationId xmlns:a16="http://schemas.microsoft.com/office/drawing/2014/main" id="{83C713B6-66BA-8946-9468-10EF0D8718E6}"/>
              </a:ext>
            </a:extLst>
          </p:cNvPr>
          <p:cNvSpPr/>
          <p:nvPr/>
        </p:nvSpPr>
        <p:spPr>
          <a:xfrm>
            <a:off x="4848480" y="346095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63">
            <a:extLst>
              <a:ext uri="{FF2B5EF4-FFF2-40B4-BE49-F238E27FC236}">
                <a16:creationId xmlns:a16="http://schemas.microsoft.com/office/drawing/2014/main" id="{F0865256-24D9-B540-97C7-0D5E03CF07D0}"/>
              </a:ext>
            </a:extLst>
          </p:cNvPr>
          <p:cNvSpPr/>
          <p:nvPr/>
        </p:nvSpPr>
        <p:spPr>
          <a:xfrm>
            <a:off x="4848480" y="3691617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64">
            <a:extLst>
              <a:ext uri="{FF2B5EF4-FFF2-40B4-BE49-F238E27FC236}">
                <a16:creationId xmlns:a16="http://schemas.microsoft.com/office/drawing/2014/main" id="{48696FEB-6CC6-7E4B-89F5-D723D9645169}"/>
              </a:ext>
            </a:extLst>
          </p:cNvPr>
          <p:cNvSpPr/>
          <p:nvPr/>
        </p:nvSpPr>
        <p:spPr>
          <a:xfrm>
            <a:off x="4848480" y="3911323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7" name="شكل حر: شكل 65">
            <a:extLst>
              <a:ext uri="{FF2B5EF4-FFF2-40B4-BE49-F238E27FC236}">
                <a16:creationId xmlns:a16="http://schemas.microsoft.com/office/drawing/2014/main" id="{9961C0CE-3EF0-E94F-A1FE-A72432718AF7}"/>
              </a:ext>
            </a:extLst>
          </p:cNvPr>
          <p:cNvSpPr/>
          <p:nvPr/>
        </p:nvSpPr>
        <p:spPr>
          <a:xfrm>
            <a:off x="4848480" y="4131029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8" name="شكل حر: شكل 66">
            <a:extLst>
              <a:ext uri="{FF2B5EF4-FFF2-40B4-BE49-F238E27FC236}">
                <a16:creationId xmlns:a16="http://schemas.microsoft.com/office/drawing/2014/main" id="{95717197-B7D2-F64C-9F36-EC6E6EA0BBAE}"/>
              </a:ext>
            </a:extLst>
          </p:cNvPr>
          <p:cNvSpPr/>
          <p:nvPr/>
        </p:nvSpPr>
        <p:spPr>
          <a:xfrm>
            <a:off x="4848480" y="4350734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9" name="شكل حر: شكل 67">
            <a:extLst>
              <a:ext uri="{FF2B5EF4-FFF2-40B4-BE49-F238E27FC236}">
                <a16:creationId xmlns:a16="http://schemas.microsoft.com/office/drawing/2014/main" id="{B18C89AB-7968-EC4A-97B1-C2BBC1A94504}"/>
              </a:ext>
            </a:extLst>
          </p:cNvPr>
          <p:cNvSpPr/>
          <p:nvPr/>
        </p:nvSpPr>
        <p:spPr>
          <a:xfrm>
            <a:off x="4848480" y="4581438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0" name="شكل حر: شكل 68">
            <a:extLst>
              <a:ext uri="{FF2B5EF4-FFF2-40B4-BE49-F238E27FC236}">
                <a16:creationId xmlns:a16="http://schemas.microsoft.com/office/drawing/2014/main" id="{1B6E2CBB-A551-6741-9E40-321AFEE96C0C}"/>
              </a:ext>
            </a:extLst>
          </p:cNvPr>
          <p:cNvSpPr/>
          <p:nvPr/>
        </p:nvSpPr>
        <p:spPr>
          <a:xfrm>
            <a:off x="4848480" y="4801144"/>
            <a:ext cx="3383211" cy="5535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7AE7A22A-4BBC-AB4E-AB50-8758F0D97F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25668" y="1124744"/>
            <a:ext cx="362884" cy="5330219"/>
          </a:xfrm>
          <a:prstGeom prst="rect">
            <a:avLst/>
          </a:prstGeom>
        </p:spPr>
      </p:pic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474D0FC7-51B1-2E4F-96E4-36D9C8D56CA8}"/>
              </a:ext>
            </a:extLst>
          </p:cNvPr>
          <p:cNvSpPr txBox="1"/>
          <p:nvPr/>
        </p:nvSpPr>
        <p:spPr>
          <a:xfrm>
            <a:off x="7256139" y="5136578"/>
            <a:ext cx="7785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917EA2E2-771D-A044-8B7B-01385DB01BB5}"/>
              </a:ext>
            </a:extLst>
          </p:cNvPr>
          <p:cNvSpPr txBox="1"/>
          <p:nvPr/>
        </p:nvSpPr>
        <p:spPr>
          <a:xfrm>
            <a:off x="3538514" y="5138476"/>
            <a:ext cx="7785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04" name="صورة 103">
            <a:hlinkClick r:id="rId8" action="ppaction://hlinksldjump"/>
            <a:extLst>
              <a:ext uri="{FF2B5EF4-FFF2-40B4-BE49-F238E27FC236}">
                <a16:creationId xmlns:a16="http://schemas.microsoft.com/office/drawing/2014/main" id="{B39EC832-F045-5C48-8C7B-903E5E0E7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56893" y="824174"/>
            <a:ext cx="592909" cy="590387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08128" y="320221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مستطيل مستدير الزوايا 24"/>
          <p:cNvSpPr/>
          <p:nvPr/>
        </p:nvSpPr>
        <p:spPr>
          <a:xfrm>
            <a:off x="1631127" y="524548"/>
            <a:ext cx="5904015" cy="5804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أوجد درجة كل من كثيرات الحدود التالية :</a:t>
            </a: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1043608" y="1928802"/>
            <a:ext cx="7188083" cy="43343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3286116" y="2143116"/>
            <a:ext cx="4572032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٣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3286116" y="2857496"/>
            <a:ext cx="4619495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٦ ن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–   ن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1083888" y="1328064"/>
            <a:ext cx="194502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الدرجة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3143240" y="1328064"/>
            <a:ext cx="491687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</a:t>
            </a: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1247358" y="2143116"/>
            <a:ext cx="1415093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1269490" y="2913726"/>
            <a:ext cx="1342649" cy="458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3286528" y="3571876"/>
            <a:ext cx="4619081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٧ ع</a:t>
            </a:r>
          </a:p>
        </p:txBody>
      </p:sp>
      <p:sp>
        <p:nvSpPr>
          <p:cNvPr id="42" name="عنوان 1"/>
          <p:cNvSpPr txBox="1">
            <a:spLocks/>
          </p:cNvSpPr>
          <p:nvPr/>
        </p:nvSpPr>
        <p:spPr>
          <a:xfrm>
            <a:off x="1288462" y="3509912"/>
            <a:ext cx="1363046" cy="488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1327488" y="4237226"/>
            <a:ext cx="1296911" cy="4914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عنوان 1"/>
          <p:cNvSpPr txBox="1">
            <a:spLocks/>
          </p:cNvSpPr>
          <p:nvPr/>
        </p:nvSpPr>
        <p:spPr>
          <a:xfrm>
            <a:off x="3276915" y="4932211"/>
            <a:ext cx="4618669" cy="6065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١٢  –  ٧ ك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ن  +  ٨ ن</a:t>
            </a:r>
          </a:p>
        </p:txBody>
      </p:sp>
      <p:sp>
        <p:nvSpPr>
          <p:cNvPr id="45" name="عنوان 1"/>
          <p:cNvSpPr txBox="1">
            <a:spLocks/>
          </p:cNvSpPr>
          <p:nvPr/>
        </p:nvSpPr>
        <p:spPr>
          <a:xfrm>
            <a:off x="3234498" y="5629255"/>
            <a:ext cx="4703501" cy="543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 أ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٥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 ٥  –  أ ب 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عنوان 1"/>
          <p:cNvSpPr txBox="1">
            <a:spLocks/>
          </p:cNvSpPr>
          <p:nvPr/>
        </p:nvSpPr>
        <p:spPr>
          <a:xfrm>
            <a:off x="1285852" y="4873752"/>
            <a:ext cx="1315584" cy="469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عنوان 1"/>
          <p:cNvSpPr txBox="1">
            <a:spLocks/>
          </p:cNvSpPr>
          <p:nvPr/>
        </p:nvSpPr>
        <p:spPr>
          <a:xfrm>
            <a:off x="1295317" y="5599421"/>
            <a:ext cx="1375622" cy="4450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" name="مجموعة 61"/>
          <p:cNvGrpSpPr/>
          <p:nvPr/>
        </p:nvGrpSpPr>
        <p:grpSpPr>
          <a:xfrm>
            <a:off x="3276800" y="4183664"/>
            <a:ext cx="4619081" cy="737780"/>
            <a:chOff x="3286116" y="4227786"/>
            <a:chExt cx="5114988" cy="737780"/>
          </a:xfrm>
        </p:grpSpPr>
        <p:sp>
          <p:nvSpPr>
            <p:cNvPr id="41" name="عنوان 1"/>
            <p:cNvSpPr txBox="1">
              <a:spLocks/>
            </p:cNvSpPr>
            <p:nvPr/>
          </p:nvSpPr>
          <p:spPr>
            <a:xfrm>
              <a:off x="3286116" y="4286256"/>
              <a:ext cx="5114988" cy="5715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6" name="مجموعة 55"/>
            <p:cNvGrpSpPr/>
            <p:nvPr/>
          </p:nvGrpSpPr>
          <p:grpSpPr>
            <a:xfrm>
              <a:off x="5500694" y="4227786"/>
              <a:ext cx="714380" cy="737780"/>
              <a:chOff x="1000100" y="4467533"/>
              <a:chExt cx="1143008" cy="851807"/>
            </a:xfrm>
          </p:grpSpPr>
          <p:grpSp>
            <p:nvGrpSpPr>
              <p:cNvPr id="57" name="مجموعة 22"/>
              <p:cNvGrpSpPr/>
              <p:nvPr/>
            </p:nvGrpSpPr>
            <p:grpSpPr>
              <a:xfrm>
                <a:off x="1285852" y="4467533"/>
                <a:ext cx="857256" cy="851807"/>
                <a:chOff x="1285852" y="4467533"/>
                <a:chExt cx="857256" cy="851807"/>
              </a:xfrm>
            </p:grpSpPr>
            <p:sp>
              <p:nvSpPr>
                <p:cNvPr id="59" name="مربع نص 58"/>
                <p:cNvSpPr txBox="1"/>
                <p:nvPr/>
              </p:nvSpPr>
              <p:spPr>
                <a:xfrm>
                  <a:off x="1285852" y="4467533"/>
                  <a:ext cx="857256" cy="53301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 ٣</a:t>
                  </a:r>
                  <a:endParaRPr lang="ar-SA" sz="3600" b="1" spc="-100" baseline="46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" name="مربع نص 59"/>
                <p:cNvSpPr txBox="1"/>
                <p:nvPr/>
              </p:nvSpPr>
              <p:spPr>
                <a:xfrm>
                  <a:off x="1285852" y="4786323"/>
                  <a:ext cx="857256" cy="53301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/>
                    <a:t> ٤</a:t>
                  </a:r>
                  <a:endParaRPr lang="ar-SA" sz="3600" b="1" spc="-100" baseline="4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1" name="رابط مستقيم 60"/>
                <p:cNvCxnSpPr/>
                <p:nvPr/>
              </p:nvCxnSpPr>
              <p:spPr>
                <a:xfrm rot="10800000">
                  <a:off x="1428729" y="4867757"/>
                  <a:ext cx="571504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مربع نص 57"/>
              <p:cNvSpPr txBox="1"/>
              <p:nvPr/>
            </p:nvSpPr>
            <p:spPr>
              <a:xfrm>
                <a:off x="1000100" y="465773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800" b="1" dirty="0"/>
              </a:p>
            </p:txBody>
          </p:sp>
        </p:grpSp>
      </p:grpSp>
      <p:sp>
        <p:nvSpPr>
          <p:cNvPr id="63" name="عنوان 1"/>
          <p:cNvSpPr txBox="1">
            <a:spLocks/>
          </p:cNvSpPr>
          <p:nvPr/>
        </p:nvSpPr>
        <p:spPr>
          <a:xfrm>
            <a:off x="1285852" y="2171252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صفر</a:t>
            </a:r>
          </a:p>
        </p:txBody>
      </p:sp>
      <p:sp>
        <p:nvSpPr>
          <p:cNvPr id="64" name="عنوان 1"/>
          <p:cNvSpPr txBox="1">
            <a:spLocks/>
          </p:cNvSpPr>
          <p:nvPr/>
        </p:nvSpPr>
        <p:spPr>
          <a:xfrm>
            <a:off x="1510524" y="3014548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</a:p>
        </p:txBody>
      </p:sp>
      <p:sp>
        <p:nvSpPr>
          <p:cNvPr id="65" name="عنوان 1"/>
          <p:cNvSpPr txBox="1">
            <a:spLocks/>
          </p:cNvSpPr>
          <p:nvPr/>
        </p:nvSpPr>
        <p:spPr>
          <a:xfrm>
            <a:off x="1507623" y="3651718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</a:t>
            </a:r>
          </a:p>
        </p:txBody>
      </p:sp>
      <p:sp>
        <p:nvSpPr>
          <p:cNvPr id="66" name="عنوان 1"/>
          <p:cNvSpPr txBox="1">
            <a:spLocks/>
          </p:cNvSpPr>
          <p:nvPr/>
        </p:nvSpPr>
        <p:spPr>
          <a:xfrm>
            <a:off x="1574583" y="4269737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صفر</a:t>
            </a:r>
          </a:p>
        </p:txBody>
      </p:sp>
      <p:sp>
        <p:nvSpPr>
          <p:cNvPr id="67" name="عنوان 1"/>
          <p:cNvSpPr txBox="1">
            <a:spLocks/>
          </p:cNvSpPr>
          <p:nvPr/>
        </p:nvSpPr>
        <p:spPr>
          <a:xfrm>
            <a:off x="1528412" y="4909761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</a:p>
        </p:txBody>
      </p:sp>
      <p:sp>
        <p:nvSpPr>
          <p:cNvPr id="68" name="عنوان 1"/>
          <p:cNvSpPr txBox="1">
            <a:spLocks/>
          </p:cNvSpPr>
          <p:nvPr/>
        </p:nvSpPr>
        <p:spPr>
          <a:xfrm>
            <a:off x="1528412" y="5656356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٧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822FE43-CAEC-C442-B1FF-B43261BEC24D}"/>
              </a:ext>
            </a:extLst>
          </p:cNvPr>
          <p:cNvSpPr txBox="1"/>
          <p:nvPr/>
        </p:nvSpPr>
        <p:spPr>
          <a:xfrm>
            <a:off x="4691482" y="236007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صـ٢٤ /. ٥-٦-٧-٨-٩-١٠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F3EBDEB-D2FF-2272-24F1-0BEED6B5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شكل حر: شكل 53">
            <a:extLst>
              <a:ext uri="{FF2B5EF4-FFF2-40B4-BE49-F238E27FC236}">
                <a16:creationId xmlns:a16="http://schemas.microsoft.com/office/drawing/2014/main" id="{08075046-9859-ED43-A56C-2C2415517359}"/>
              </a:ext>
            </a:extLst>
          </p:cNvPr>
          <p:cNvSpPr/>
          <p:nvPr/>
        </p:nvSpPr>
        <p:spPr>
          <a:xfrm>
            <a:off x="4998202" y="431439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11" name="شكل حر: شكل 6">
            <a:extLst>
              <a:ext uri="{FF2B5EF4-FFF2-40B4-BE49-F238E27FC236}">
                <a16:creationId xmlns:a16="http://schemas.microsoft.com/office/drawing/2014/main" id="{2E1AF196-D8BD-1647-92F2-172863C0BE73}"/>
              </a:ext>
            </a:extLst>
          </p:cNvPr>
          <p:cNvSpPr/>
          <p:nvPr/>
        </p:nvSpPr>
        <p:spPr>
          <a:xfrm>
            <a:off x="744386" y="444815"/>
            <a:ext cx="8148093" cy="575780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B33EC1E7-9E21-F54F-91DC-38FD5B5A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38" y="715555"/>
            <a:ext cx="3715004" cy="487104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3" name="شكل حر: شكل 8">
            <a:extLst>
              <a:ext uri="{FF2B5EF4-FFF2-40B4-BE49-F238E27FC236}">
                <a16:creationId xmlns:a16="http://schemas.microsoft.com/office/drawing/2014/main" id="{46F04D48-B6A5-1D45-8362-408E7BC90FF5}"/>
              </a:ext>
            </a:extLst>
          </p:cNvPr>
          <p:cNvSpPr/>
          <p:nvPr/>
        </p:nvSpPr>
        <p:spPr>
          <a:xfrm>
            <a:off x="1382759" y="758398"/>
            <a:ext cx="3658091" cy="47980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16" name="صورة 115">
            <a:extLst>
              <a:ext uri="{FF2B5EF4-FFF2-40B4-BE49-F238E27FC236}">
                <a16:creationId xmlns:a16="http://schemas.microsoft.com/office/drawing/2014/main" id="{FE6383D9-1519-A34D-9F7C-A8878654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81" y="665352"/>
            <a:ext cx="3783461" cy="487104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21" name="شكل حر: شكل 12">
            <a:extLst>
              <a:ext uri="{FF2B5EF4-FFF2-40B4-BE49-F238E27FC236}">
                <a16:creationId xmlns:a16="http://schemas.microsoft.com/office/drawing/2014/main" id="{75297315-D52B-F049-9FAD-A25F9CC03EF7}"/>
              </a:ext>
            </a:extLst>
          </p:cNvPr>
          <p:cNvSpPr/>
          <p:nvPr/>
        </p:nvSpPr>
        <p:spPr>
          <a:xfrm>
            <a:off x="1316080" y="706863"/>
            <a:ext cx="3724770" cy="479809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3" name="شكل حر: شكل 14">
            <a:extLst>
              <a:ext uri="{FF2B5EF4-FFF2-40B4-BE49-F238E27FC236}">
                <a16:creationId xmlns:a16="http://schemas.microsoft.com/office/drawing/2014/main" id="{82B9AA07-C79C-1342-B28B-97690F263296}"/>
              </a:ext>
            </a:extLst>
          </p:cNvPr>
          <p:cNvSpPr/>
          <p:nvPr/>
        </p:nvSpPr>
        <p:spPr>
          <a:xfrm>
            <a:off x="4874165" y="706863"/>
            <a:ext cx="3566272" cy="5308979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24" name="صورة 123">
            <a:extLst>
              <a:ext uri="{FF2B5EF4-FFF2-40B4-BE49-F238E27FC236}">
                <a16:creationId xmlns:a16="http://schemas.microsoft.com/office/drawing/2014/main" id="{B2CA94B8-2D95-3F4B-8323-15B3D00E7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238" y="616096"/>
            <a:ext cx="3715004" cy="486553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25" name="شكل حر: شكل 26">
            <a:extLst>
              <a:ext uri="{FF2B5EF4-FFF2-40B4-BE49-F238E27FC236}">
                <a16:creationId xmlns:a16="http://schemas.microsoft.com/office/drawing/2014/main" id="{5CAED164-58DE-824E-8E29-B414D338BABD}"/>
              </a:ext>
            </a:extLst>
          </p:cNvPr>
          <p:cNvSpPr/>
          <p:nvPr/>
        </p:nvSpPr>
        <p:spPr>
          <a:xfrm>
            <a:off x="1384966" y="655379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6" name="شكل حر: شكل 27">
            <a:extLst>
              <a:ext uri="{FF2B5EF4-FFF2-40B4-BE49-F238E27FC236}">
                <a16:creationId xmlns:a16="http://schemas.microsoft.com/office/drawing/2014/main" id="{B5290521-7BCB-BA46-B9AF-5B644D4E4B07}"/>
              </a:ext>
            </a:extLst>
          </p:cNvPr>
          <p:cNvSpPr/>
          <p:nvPr/>
        </p:nvSpPr>
        <p:spPr>
          <a:xfrm>
            <a:off x="1649975" y="1868188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7" name="شكل حر: شكل 28">
            <a:extLst>
              <a:ext uri="{FF2B5EF4-FFF2-40B4-BE49-F238E27FC236}">
                <a16:creationId xmlns:a16="http://schemas.microsoft.com/office/drawing/2014/main" id="{61490B0E-3BFC-D046-AC1D-B29EEC1C835F}"/>
              </a:ext>
            </a:extLst>
          </p:cNvPr>
          <p:cNvSpPr/>
          <p:nvPr/>
        </p:nvSpPr>
        <p:spPr>
          <a:xfrm>
            <a:off x="1649975" y="219222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8" name="شكل حر: شكل 29">
            <a:extLst>
              <a:ext uri="{FF2B5EF4-FFF2-40B4-BE49-F238E27FC236}">
                <a16:creationId xmlns:a16="http://schemas.microsoft.com/office/drawing/2014/main" id="{2C0C36E9-E795-1745-9A8C-D6798392126E}"/>
              </a:ext>
            </a:extLst>
          </p:cNvPr>
          <p:cNvSpPr/>
          <p:nvPr/>
        </p:nvSpPr>
        <p:spPr>
          <a:xfrm>
            <a:off x="1649975" y="241192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9" name="شكل حر: شكل 30">
            <a:extLst>
              <a:ext uri="{FF2B5EF4-FFF2-40B4-BE49-F238E27FC236}">
                <a16:creationId xmlns:a16="http://schemas.microsoft.com/office/drawing/2014/main" id="{9A91F8A2-25DF-0E45-A78C-646660B5C1A6}"/>
              </a:ext>
            </a:extLst>
          </p:cNvPr>
          <p:cNvSpPr/>
          <p:nvPr/>
        </p:nvSpPr>
        <p:spPr>
          <a:xfrm>
            <a:off x="1649975" y="263163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0" name="شكل حر: شكل 31">
            <a:extLst>
              <a:ext uri="{FF2B5EF4-FFF2-40B4-BE49-F238E27FC236}">
                <a16:creationId xmlns:a16="http://schemas.microsoft.com/office/drawing/2014/main" id="{FC4A471F-2047-1941-ABFF-016F0B1EF25C}"/>
              </a:ext>
            </a:extLst>
          </p:cNvPr>
          <p:cNvSpPr/>
          <p:nvPr/>
        </p:nvSpPr>
        <p:spPr>
          <a:xfrm>
            <a:off x="1649975" y="286233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1" name="شكل حر: شكل 32">
            <a:extLst>
              <a:ext uri="{FF2B5EF4-FFF2-40B4-BE49-F238E27FC236}">
                <a16:creationId xmlns:a16="http://schemas.microsoft.com/office/drawing/2014/main" id="{FC2AA231-6A77-9142-9950-90AE942A5076}"/>
              </a:ext>
            </a:extLst>
          </p:cNvPr>
          <p:cNvSpPr/>
          <p:nvPr/>
        </p:nvSpPr>
        <p:spPr>
          <a:xfrm>
            <a:off x="1649975" y="308204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2" name="شكل حر: شكل 33">
            <a:extLst>
              <a:ext uri="{FF2B5EF4-FFF2-40B4-BE49-F238E27FC236}">
                <a16:creationId xmlns:a16="http://schemas.microsoft.com/office/drawing/2014/main" id="{2A263BB1-FBC2-1149-B74A-CB4A93BF142C}"/>
              </a:ext>
            </a:extLst>
          </p:cNvPr>
          <p:cNvSpPr/>
          <p:nvPr/>
        </p:nvSpPr>
        <p:spPr>
          <a:xfrm>
            <a:off x="1649975" y="330175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3" name="شكل حر: شكل 34">
            <a:extLst>
              <a:ext uri="{FF2B5EF4-FFF2-40B4-BE49-F238E27FC236}">
                <a16:creationId xmlns:a16="http://schemas.microsoft.com/office/drawing/2014/main" id="{FC15FE85-EF3E-1B4E-8899-845FB80A254E}"/>
              </a:ext>
            </a:extLst>
          </p:cNvPr>
          <p:cNvSpPr/>
          <p:nvPr/>
        </p:nvSpPr>
        <p:spPr>
          <a:xfrm>
            <a:off x="1649975" y="352145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4" name="شكل حر: شكل 35">
            <a:extLst>
              <a:ext uri="{FF2B5EF4-FFF2-40B4-BE49-F238E27FC236}">
                <a16:creationId xmlns:a16="http://schemas.microsoft.com/office/drawing/2014/main" id="{14AB520D-FAED-F24B-9E30-3159A097A360}"/>
              </a:ext>
            </a:extLst>
          </p:cNvPr>
          <p:cNvSpPr/>
          <p:nvPr/>
        </p:nvSpPr>
        <p:spPr>
          <a:xfrm>
            <a:off x="1649975" y="375211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5" name="شكل حر: شكل 36">
            <a:extLst>
              <a:ext uri="{FF2B5EF4-FFF2-40B4-BE49-F238E27FC236}">
                <a16:creationId xmlns:a16="http://schemas.microsoft.com/office/drawing/2014/main" id="{BE6B4DA3-AAA8-6046-AF13-2FE0E204BE54}"/>
              </a:ext>
            </a:extLst>
          </p:cNvPr>
          <p:cNvSpPr/>
          <p:nvPr/>
        </p:nvSpPr>
        <p:spPr>
          <a:xfrm>
            <a:off x="1649975" y="397182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6" name="شكل حر: شكل 37">
            <a:extLst>
              <a:ext uri="{FF2B5EF4-FFF2-40B4-BE49-F238E27FC236}">
                <a16:creationId xmlns:a16="http://schemas.microsoft.com/office/drawing/2014/main" id="{CBC245B7-D714-6543-B41F-9E6C1D713D1C}"/>
              </a:ext>
            </a:extLst>
          </p:cNvPr>
          <p:cNvSpPr/>
          <p:nvPr/>
        </p:nvSpPr>
        <p:spPr>
          <a:xfrm>
            <a:off x="1649975" y="419152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7" name="شكل حر: شكل 38">
            <a:extLst>
              <a:ext uri="{FF2B5EF4-FFF2-40B4-BE49-F238E27FC236}">
                <a16:creationId xmlns:a16="http://schemas.microsoft.com/office/drawing/2014/main" id="{C571AB46-D713-624F-A5C9-7F9ABB21C2B1}"/>
              </a:ext>
            </a:extLst>
          </p:cNvPr>
          <p:cNvSpPr/>
          <p:nvPr/>
        </p:nvSpPr>
        <p:spPr>
          <a:xfrm>
            <a:off x="1649975" y="441123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8" name="شكل حر: شكل 39">
            <a:extLst>
              <a:ext uri="{FF2B5EF4-FFF2-40B4-BE49-F238E27FC236}">
                <a16:creationId xmlns:a16="http://schemas.microsoft.com/office/drawing/2014/main" id="{1A6F425A-D708-DF43-AC96-D2E0E410971F}"/>
              </a:ext>
            </a:extLst>
          </p:cNvPr>
          <p:cNvSpPr/>
          <p:nvPr/>
        </p:nvSpPr>
        <p:spPr>
          <a:xfrm>
            <a:off x="1649975" y="464193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9" name="شكل حر: شكل 40">
            <a:extLst>
              <a:ext uri="{FF2B5EF4-FFF2-40B4-BE49-F238E27FC236}">
                <a16:creationId xmlns:a16="http://schemas.microsoft.com/office/drawing/2014/main" id="{0909FCFC-21DB-9F4B-99FC-67E40999AFD1}"/>
              </a:ext>
            </a:extLst>
          </p:cNvPr>
          <p:cNvSpPr/>
          <p:nvPr/>
        </p:nvSpPr>
        <p:spPr>
          <a:xfrm>
            <a:off x="1649975" y="486164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0" name="شكل حر: شكل 41">
            <a:extLst>
              <a:ext uri="{FF2B5EF4-FFF2-40B4-BE49-F238E27FC236}">
                <a16:creationId xmlns:a16="http://schemas.microsoft.com/office/drawing/2014/main" id="{4739515D-EFF2-BA4F-A677-E5AA1C6EAAD0}"/>
              </a:ext>
            </a:extLst>
          </p:cNvPr>
          <p:cNvSpPr/>
          <p:nvPr/>
        </p:nvSpPr>
        <p:spPr>
          <a:xfrm>
            <a:off x="1649975" y="5130134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1" name="شكل حر: شكل 54">
            <a:extLst>
              <a:ext uri="{FF2B5EF4-FFF2-40B4-BE49-F238E27FC236}">
                <a16:creationId xmlns:a16="http://schemas.microsoft.com/office/drawing/2014/main" id="{CFE2FB34-BDBE-F64C-BD98-D53348B3A789}"/>
              </a:ext>
            </a:extLst>
          </p:cNvPr>
          <p:cNvSpPr/>
          <p:nvPr/>
        </p:nvSpPr>
        <p:spPr>
          <a:xfrm>
            <a:off x="5328467" y="1868188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2" name="شكل حر: شكل 55">
            <a:extLst>
              <a:ext uri="{FF2B5EF4-FFF2-40B4-BE49-F238E27FC236}">
                <a16:creationId xmlns:a16="http://schemas.microsoft.com/office/drawing/2014/main" id="{EDE205DD-97FD-C84F-A464-12F127B6AABE}"/>
              </a:ext>
            </a:extLst>
          </p:cNvPr>
          <p:cNvSpPr/>
          <p:nvPr/>
        </p:nvSpPr>
        <p:spPr>
          <a:xfrm>
            <a:off x="5328467" y="5130134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3" name="شكل حر: شكل 56">
            <a:extLst>
              <a:ext uri="{FF2B5EF4-FFF2-40B4-BE49-F238E27FC236}">
                <a16:creationId xmlns:a16="http://schemas.microsoft.com/office/drawing/2014/main" id="{797FB529-8C32-8448-930C-C7A43B0532FD}"/>
              </a:ext>
            </a:extLst>
          </p:cNvPr>
          <p:cNvSpPr/>
          <p:nvPr/>
        </p:nvSpPr>
        <p:spPr>
          <a:xfrm>
            <a:off x="5328467" y="219222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4" name="شكل حر: شكل 57">
            <a:extLst>
              <a:ext uri="{FF2B5EF4-FFF2-40B4-BE49-F238E27FC236}">
                <a16:creationId xmlns:a16="http://schemas.microsoft.com/office/drawing/2014/main" id="{44717E4B-D75A-FE4F-BEB3-B0D362B94D92}"/>
              </a:ext>
            </a:extLst>
          </p:cNvPr>
          <p:cNvSpPr/>
          <p:nvPr/>
        </p:nvSpPr>
        <p:spPr>
          <a:xfrm>
            <a:off x="5328467" y="241192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5" name="شكل حر: شكل 58">
            <a:extLst>
              <a:ext uri="{FF2B5EF4-FFF2-40B4-BE49-F238E27FC236}">
                <a16:creationId xmlns:a16="http://schemas.microsoft.com/office/drawing/2014/main" id="{76F23592-164F-1D45-B5E8-997F3BE58D63}"/>
              </a:ext>
            </a:extLst>
          </p:cNvPr>
          <p:cNvSpPr/>
          <p:nvPr/>
        </p:nvSpPr>
        <p:spPr>
          <a:xfrm>
            <a:off x="5328467" y="263163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6" name="شكل حر: شكل 59">
            <a:extLst>
              <a:ext uri="{FF2B5EF4-FFF2-40B4-BE49-F238E27FC236}">
                <a16:creationId xmlns:a16="http://schemas.microsoft.com/office/drawing/2014/main" id="{9CEF8566-89A4-D34A-A38B-F6C71DE846D9}"/>
              </a:ext>
            </a:extLst>
          </p:cNvPr>
          <p:cNvSpPr/>
          <p:nvPr/>
        </p:nvSpPr>
        <p:spPr>
          <a:xfrm>
            <a:off x="5328467" y="286233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7" name="شكل حر: شكل 60">
            <a:extLst>
              <a:ext uri="{FF2B5EF4-FFF2-40B4-BE49-F238E27FC236}">
                <a16:creationId xmlns:a16="http://schemas.microsoft.com/office/drawing/2014/main" id="{AC4AB2C1-F945-FE48-AF54-BEC193137422}"/>
              </a:ext>
            </a:extLst>
          </p:cNvPr>
          <p:cNvSpPr/>
          <p:nvPr/>
        </p:nvSpPr>
        <p:spPr>
          <a:xfrm>
            <a:off x="5328467" y="308204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8" name="شكل حر: شكل 61">
            <a:extLst>
              <a:ext uri="{FF2B5EF4-FFF2-40B4-BE49-F238E27FC236}">
                <a16:creationId xmlns:a16="http://schemas.microsoft.com/office/drawing/2014/main" id="{07689ABC-6349-5F40-B6ED-14BBA3876E6D}"/>
              </a:ext>
            </a:extLst>
          </p:cNvPr>
          <p:cNvSpPr/>
          <p:nvPr/>
        </p:nvSpPr>
        <p:spPr>
          <a:xfrm>
            <a:off x="5328467" y="330175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9" name="شكل حر: شكل 62">
            <a:extLst>
              <a:ext uri="{FF2B5EF4-FFF2-40B4-BE49-F238E27FC236}">
                <a16:creationId xmlns:a16="http://schemas.microsoft.com/office/drawing/2014/main" id="{1DAC33A6-11BE-4347-A7CD-6DFF0944F1C8}"/>
              </a:ext>
            </a:extLst>
          </p:cNvPr>
          <p:cNvSpPr/>
          <p:nvPr/>
        </p:nvSpPr>
        <p:spPr>
          <a:xfrm>
            <a:off x="5328467" y="352145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0" name="شكل حر: شكل 63">
            <a:extLst>
              <a:ext uri="{FF2B5EF4-FFF2-40B4-BE49-F238E27FC236}">
                <a16:creationId xmlns:a16="http://schemas.microsoft.com/office/drawing/2014/main" id="{ED150BBA-8895-9948-9A0B-D1D980B93387}"/>
              </a:ext>
            </a:extLst>
          </p:cNvPr>
          <p:cNvSpPr/>
          <p:nvPr/>
        </p:nvSpPr>
        <p:spPr>
          <a:xfrm>
            <a:off x="5328467" y="375211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1" name="شكل حر: شكل 64">
            <a:extLst>
              <a:ext uri="{FF2B5EF4-FFF2-40B4-BE49-F238E27FC236}">
                <a16:creationId xmlns:a16="http://schemas.microsoft.com/office/drawing/2014/main" id="{7F0BB3B9-A034-564B-8744-ED13AF6709EC}"/>
              </a:ext>
            </a:extLst>
          </p:cNvPr>
          <p:cNvSpPr/>
          <p:nvPr/>
        </p:nvSpPr>
        <p:spPr>
          <a:xfrm>
            <a:off x="5328467" y="397182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2" name="شكل حر: شكل 65">
            <a:extLst>
              <a:ext uri="{FF2B5EF4-FFF2-40B4-BE49-F238E27FC236}">
                <a16:creationId xmlns:a16="http://schemas.microsoft.com/office/drawing/2014/main" id="{AABE07DB-B515-9443-9754-52C7495481C8}"/>
              </a:ext>
            </a:extLst>
          </p:cNvPr>
          <p:cNvSpPr/>
          <p:nvPr/>
        </p:nvSpPr>
        <p:spPr>
          <a:xfrm>
            <a:off x="5328467" y="419152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3" name="شكل حر: شكل 66">
            <a:extLst>
              <a:ext uri="{FF2B5EF4-FFF2-40B4-BE49-F238E27FC236}">
                <a16:creationId xmlns:a16="http://schemas.microsoft.com/office/drawing/2014/main" id="{AC2FE331-AFC3-FC40-A9DC-F92DF47706F2}"/>
              </a:ext>
            </a:extLst>
          </p:cNvPr>
          <p:cNvSpPr/>
          <p:nvPr/>
        </p:nvSpPr>
        <p:spPr>
          <a:xfrm>
            <a:off x="5328467" y="441123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4" name="شكل حر: شكل 67">
            <a:extLst>
              <a:ext uri="{FF2B5EF4-FFF2-40B4-BE49-F238E27FC236}">
                <a16:creationId xmlns:a16="http://schemas.microsoft.com/office/drawing/2014/main" id="{5AC1AE5F-EABF-5143-B4E7-E56C444E8F1F}"/>
              </a:ext>
            </a:extLst>
          </p:cNvPr>
          <p:cNvSpPr/>
          <p:nvPr/>
        </p:nvSpPr>
        <p:spPr>
          <a:xfrm>
            <a:off x="5328467" y="464193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5" name="شكل حر: شكل 68">
            <a:extLst>
              <a:ext uri="{FF2B5EF4-FFF2-40B4-BE49-F238E27FC236}">
                <a16:creationId xmlns:a16="http://schemas.microsoft.com/office/drawing/2014/main" id="{1B2F1B5B-A4DD-8746-A58C-B4DD7C19E1E5}"/>
              </a:ext>
            </a:extLst>
          </p:cNvPr>
          <p:cNvSpPr/>
          <p:nvPr/>
        </p:nvSpPr>
        <p:spPr>
          <a:xfrm>
            <a:off x="5328467" y="486164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56" name="صورة 155">
            <a:extLst>
              <a:ext uri="{FF2B5EF4-FFF2-40B4-BE49-F238E27FC236}">
                <a16:creationId xmlns:a16="http://schemas.microsoft.com/office/drawing/2014/main" id="{47F39D0B-B8D7-714E-9376-8AAF5E0DAD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905655" y="681185"/>
            <a:ext cx="342485" cy="4818385"/>
          </a:xfrm>
          <a:prstGeom prst="rect">
            <a:avLst/>
          </a:prstGeom>
        </p:spPr>
      </p:pic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5113D4BD-E3CE-734D-A506-CF9EDE8A5BAC}"/>
              </a:ext>
            </a:extLst>
          </p:cNvPr>
          <p:cNvSpPr txBox="1"/>
          <p:nvPr/>
        </p:nvSpPr>
        <p:spPr>
          <a:xfrm>
            <a:off x="7736126" y="5197075"/>
            <a:ext cx="73481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C925FF22-9742-104C-A0CC-25E82AA8D033}"/>
              </a:ext>
            </a:extLst>
          </p:cNvPr>
          <p:cNvSpPr txBox="1"/>
          <p:nvPr/>
        </p:nvSpPr>
        <p:spPr>
          <a:xfrm>
            <a:off x="4018501" y="5198973"/>
            <a:ext cx="73481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59" name="صورة 158">
            <a:hlinkClick r:id="rId6" action="ppaction://hlinksldjump"/>
            <a:extLst>
              <a:ext uri="{FF2B5EF4-FFF2-40B4-BE49-F238E27FC236}">
                <a16:creationId xmlns:a16="http://schemas.microsoft.com/office/drawing/2014/main" id="{B4DE7990-0A6C-AE49-85E4-464F02E06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3528" y="884671"/>
            <a:ext cx="668309" cy="803105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6" name="شكل حر: شكل 53">
            <a:extLst>
              <a:ext uri="{FF2B5EF4-FFF2-40B4-BE49-F238E27FC236}">
                <a16:creationId xmlns:a16="http://schemas.microsoft.com/office/drawing/2014/main" id="{D3FA0F04-BDB9-974C-BC19-4BEBCB69D3D2}"/>
              </a:ext>
            </a:extLst>
          </p:cNvPr>
          <p:cNvSpPr/>
          <p:nvPr/>
        </p:nvSpPr>
        <p:spPr>
          <a:xfrm>
            <a:off x="4622605" y="594883"/>
            <a:ext cx="3724838" cy="538199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9DC5E58E-A399-9B45-99E5-CD05FC3716EC}"/>
              </a:ext>
            </a:extLst>
          </p:cNvPr>
          <p:cNvSpPr/>
          <p:nvPr/>
        </p:nvSpPr>
        <p:spPr>
          <a:xfrm>
            <a:off x="1169991" y="697901"/>
            <a:ext cx="3508082" cy="522972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A707574-353C-D84E-B427-E3A3BD1F0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3612" y="655059"/>
            <a:ext cx="4641187" cy="535209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D4F78AAD-0D9F-024E-83B7-9D5A5E369761}"/>
              </a:ext>
            </a:extLst>
          </p:cNvPr>
          <p:cNvSpPr/>
          <p:nvPr/>
        </p:nvSpPr>
        <p:spPr>
          <a:xfrm>
            <a:off x="4633742" y="697901"/>
            <a:ext cx="3724838" cy="5269003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" name="شكل حر: شكل 12">
            <a:extLst>
              <a:ext uri="{FF2B5EF4-FFF2-40B4-BE49-F238E27FC236}">
                <a16:creationId xmlns:a16="http://schemas.microsoft.com/office/drawing/2014/main" id="{C0CC16D8-5787-9840-9D3F-6ED97D8B0C5F}"/>
              </a:ext>
            </a:extLst>
          </p:cNvPr>
          <p:cNvSpPr/>
          <p:nvPr/>
        </p:nvSpPr>
        <p:spPr>
          <a:xfrm>
            <a:off x="1200665" y="646366"/>
            <a:ext cx="3479546" cy="532053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0" name="شكل حر: شكل 14">
            <a:extLst>
              <a:ext uri="{FF2B5EF4-FFF2-40B4-BE49-F238E27FC236}">
                <a16:creationId xmlns:a16="http://schemas.microsoft.com/office/drawing/2014/main" id="{1DEBB6C0-35E3-BD49-A37C-2B0F2FEF35AC}"/>
              </a:ext>
            </a:extLst>
          </p:cNvPr>
          <p:cNvSpPr/>
          <p:nvPr/>
        </p:nvSpPr>
        <p:spPr>
          <a:xfrm>
            <a:off x="4623682" y="646366"/>
            <a:ext cx="3803927" cy="528125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2" name="شكل حر: شكل 26">
            <a:extLst>
              <a:ext uri="{FF2B5EF4-FFF2-40B4-BE49-F238E27FC236}">
                <a16:creationId xmlns:a16="http://schemas.microsoft.com/office/drawing/2014/main" id="{CED2EB95-A18B-1E4C-91C4-4E5036CB0B3D}"/>
              </a:ext>
            </a:extLst>
          </p:cNvPr>
          <p:cNvSpPr/>
          <p:nvPr/>
        </p:nvSpPr>
        <p:spPr>
          <a:xfrm>
            <a:off x="1208984" y="594883"/>
            <a:ext cx="3471440" cy="518476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3" name="شكل حر: شكل 27">
            <a:extLst>
              <a:ext uri="{FF2B5EF4-FFF2-40B4-BE49-F238E27FC236}">
                <a16:creationId xmlns:a16="http://schemas.microsoft.com/office/drawing/2014/main" id="{D7FF0B79-382E-9E4F-BE57-4EE3EFDC3ABE}"/>
              </a:ext>
            </a:extLst>
          </p:cNvPr>
          <p:cNvSpPr/>
          <p:nvPr/>
        </p:nvSpPr>
        <p:spPr>
          <a:xfrm>
            <a:off x="1214336" y="1807691"/>
            <a:ext cx="3264135" cy="553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4" name="شكل حر: شكل 28">
            <a:extLst>
              <a:ext uri="{FF2B5EF4-FFF2-40B4-BE49-F238E27FC236}">
                <a16:creationId xmlns:a16="http://schemas.microsoft.com/office/drawing/2014/main" id="{7BFF297B-F4FF-3B4B-A42B-721265A3CAFC}"/>
              </a:ext>
            </a:extLst>
          </p:cNvPr>
          <p:cNvSpPr/>
          <p:nvPr/>
        </p:nvSpPr>
        <p:spPr>
          <a:xfrm>
            <a:off x="1214160" y="213172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29">
            <a:extLst>
              <a:ext uri="{FF2B5EF4-FFF2-40B4-BE49-F238E27FC236}">
                <a16:creationId xmlns:a16="http://schemas.microsoft.com/office/drawing/2014/main" id="{B559D74F-9425-B247-8C0C-C3AE928FB047}"/>
              </a:ext>
            </a:extLst>
          </p:cNvPr>
          <p:cNvSpPr/>
          <p:nvPr/>
        </p:nvSpPr>
        <p:spPr>
          <a:xfrm>
            <a:off x="1214160" y="2351432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30">
            <a:extLst>
              <a:ext uri="{FF2B5EF4-FFF2-40B4-BE49-F238E27FC236}">
                <a16:creationId xmlns:a16="http://schemas.microsoft.com/office/drawing/2014/main" id="{D7DDBF9C-14E6-754B-9A3F-F4E6D00AEF28}"/>
              </a:ext>
            </a:extLst>
          </p:cNvPr>
          <p:cNvSpPr/>
          <p:nvPr/>
        </p:nvSpPr>
        <p:spPr>
          <a:xfrm>
            <a:off x="1214160" y="257113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31">
            <a:extLst>
              <a:ext uri="{FF2B5EF4-FFF2-40B4-BE49-F238E27FC236}">
                <a16:creationId xmlns:a16="http://schemas.microsoft.com/office/drawing/2014/main" id="{CC8644B9-AB8C-1F4F-9EAC-04243B324D74}"/>
              </a:ext>
            </a:extLst>
          </p:cNvPr>
          <p:cNvSpPr/>
          <p:nvPr/>
        </p:nvSpPr>
        <p:spPr>
          <a:xfrm>
            <a:off x="1214160" y="2801842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2">
            <a:extLst>
              <a:ext uri="{FF2B5EF4-FFF2-40B4-BE49-F238E27FC236}">
                <a16:creationId xmlns:a16="http://schemas.microsoft.com/office/drawing/2014/main" id="{28734717-225A-FD4B-A58E-B445A782A6C0}"/>
              </a:ext>
            </a:extLst>
          </p:cNvPr>
          <p:cNvSpPr/>
          <p:nvPr/>
        </p:nvSpPr>
        <p:spPr>
          <a:xfrm>
            <a:off x="1214160" y="302154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3">
            <a:extLst>
              <a:ext uri="{FF2B5EF4-FFF2-40B4-BE49-F238E27FC236}">
                <a16:creationId xmlns:a16="http://schemas.microsoft.com/office/drawing/2014/main" id="{966463E7-4B92-FF4C-AF47-CF05C2BFD8A8}"/>
              </a:ext>
            </a:extLst>
          </p:cNvPr>
          <p:cNvSpPr/>
          <p:nvPr/>
        </p:nvSpPr>
        <p:spPr>
          <a:xfrm>
            <a:off x="1214160" y="3241253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4">
            <a:extLst>
              <a:ext uri="{FF2B5EF4-FFF2-40B4-BE49-F238E27FC236}">
                <a16:creationId xmlns:a16="http://schemas.microsoft.com/office/drawing/2014/main" id="{26AB9EC4-96DC-E347-92C2-93C24EFE4365}"/>
              </a:ext>
            </a:extLst>
          </p:cNvPr>
          <p:cNvSpPr/>
          <p:nvPr/>
        </p:nvSpPr>
        <p:spPr>
          <a:xfrm>
            <a:off x="1214160" y="346095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5">
            <a:extLst>
              <a:ext uri="{FF2B5EF4-FFF2-40B4-BE49-F238E27FC236}">
                <a16:creationId xmlns:a16="http://schemas.microsoft.com/office/drawing/2014/main" id="{31882DD3-DDED-9942-94D8-E0892B27F408}"/>
              </a:ext>
            </a:extLst>
          </p:cNvPr>
          <p:cNvSpPr/>
          <p:nvPr/>
        </p:nvSpPr>
        <p:spPr>
          <a:xfrm>
            <a:off x="1214160" y="369161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6">
            <a:extLst>
              <a:ext uri="{FF2B5EF4-FFF2-40B4-BE49-F238E27FC236}">
                <a16:creationId xmlns:a16="http://schemas.microsoft.com/office/drawing/2014/main" id="{935C84EB-CF8C-EC4F-992D-0CBFA758BA29}"/>
              </a:ext>
            </a:extLst>
          </p:cNvPr>
          <p:cNvSpPr/>
          <p:nvPr/>
        </p:nvSpPr>
        <p:spPr>
          <a:xfrm>
            <a:off x="1214160" y="3911323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37">
            <a:extLst>
              <a:ext uri="{FF2B5EF4-FFF2-40B4-BE49-F238E27FC236}">
                <a16:creationId xmlns:a16="http://schemas.microsoft.com/office/drawing/2014/main" id="{D02B26FF-F032-044B-9872-CC29939E2854}"/>
              </a:ext>
            </a:extLst>
          </p:cNvPr>
          <p:cNvSpPr/>
          <p:nvPr/>
        </p:nvSpPr>
        <p:spPr>
          <a:xfrm>
            <a:off x="1214160" y="4131029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38">
            <a:extLst>
              <a:ext uri="{FF2B5EF4-FFF2-40B4-BE49-F238E27FC236}">
                <a16:creationId xmlns:a16="http://schemas.microsoft.com/office/drawing/2014/main" id="{9F307C33-AC3D-7B43-8BDC-BD604ADAB750}"/>
              </a:ext>
            </a:extLst>
          </p:cNvPr>
          <p:cNvSpPr/>
          <p:nvPr/>
        </p:nvSpPr>
        <p:spPr>
          <a:xfrm>
            <a:off x="1214160" y="4350734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39">
            <a:extLst>
              <a:ext uri="{FF2B5EF4-FFF2-40B4-BE49-F238E27FC236}">
                <a16:creationId xmlns:a16="http://schemas.microsoft.com/office/drawing/2014/main" id="{1D0F5486-5102-2A47-89FE-33561B59F63D}"/>
              </a:ext>
            </a:extLst>
          </p:cNvPr>
          <p:cNvSpPr/>
          <p:nvPr/>
        </p:nvSpPr>
        <p:spPr>
          <a:xfrm>
            <a:off x="1214160" y="458143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40">
            <a:extLst>
              <a:ext uri="{FF2B5EF4-FFF2-40B4-BE49-F238E27FC236}">
                <a16:creationId xmlns:a16="http://schemas.microsoft.com/office/drawing/2014/main" id="{D5C00A22-DA40-2446-9750-5EAF2DD2DEB0}"/>
              </a:ext>
            </a:extLst>
          </p:cNvPr>
          <p:cNvSpPr/>
          <p:nvPr/>
        </p:nvSpPr>
        <p:spPr>
          <a:xfrm>
            <a:off x="1214160" y="4801144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41">
            <a:extLst>
              <a:ext uri="{FF2B5EF4-FFF2-40B4-BE49-F238E27FC236}">
                <a16:creationId xmlns:a16="http://schemas.microsoft.com/office/drawing/2014/main" id="{3AE8E93B-C911-3840-834E-973460797931}"/>
              </a:ext>
            </a:extLst>
          </p:cNvPr>
          <p:cNvSpPr/>
          <p:nvPr/>
        </p:nvSpPr>
        <p:spPr>
          <a:xfrm>
            <a:off x="1214336" y="5069637"/>
            <a:ext cx="3264135" cy="553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54">
            <a:extLst>
              <a:ext uri="{FF2B5EF4-FFF2-40B4-BE49-F238E27FC236}">
                <a16:creationId xmlns:a16="http://schemas.microsoft.com/office/drawing/2014/main" id="{E25ECAE5-DC3D-5D4A-9DE9-3BFFECAA118A}"/>
              </a:ext>
            </a:extLst>
          </p:cNvPr>
          <p:cNvSpPr/>
          <p:nvPr/>
        </p:nvSpPr>
        <p:spPr>
          <a:xfrm>
            <a:off x="4892828" y="1807691"/>
            <a:ext cx="3264135" cy="553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55">
            <a:extLst>
              <a:ext uri="{FF2B5EF4-FFF2-40B4-BE49-F238E27FC236}">
                <a16:creationId xmlns:a16="http://schemas.microsoft.com/office/drawing/2014/main" id="{34DF9255-541A-564C-9D30-DCCEC6A78EAD}"/>
              </a:ext>
            </a:extLst>
          </p:cNvPr>
          <p:cNvSpPr/>
          <p:nvPr/>
        </p:nvSpPr>
        <p:spPr>
          <a:xfrm>
            <a:off x="4892828" y="5069637"/>
            <a:ext cx="3264135" cy="553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6">
            <a:extLst>
              <a:ext uri="{FF2B5EF4-FFF2-40B4-BE49-F238E27FC236}">
                <a16:creationId xmlns:a16="http://schemas.microsoft.com/office/drawing/2014/main" id="{07F4227D-1D68-ED45-9019-D1B4FD88F7A2}"/>
              </a:ext>
            </a:extLst>
          </p:cNvPr>
          <p:cNvSpPr/>
          <p:nvPr/>
        </p:nvSpPr>
        <p:spPr>
          <a:xfrm>
            <a:off x="4892652" y="213172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57">
            <a:extLst>
              <a:ext uri="{FF2B5EF4-FFF2-40B4-BE49-F238E27FC236}">
                <a16:creationId xmlns:a16="http://schemas.microsoft.com/office/drawing/2014/main" id="{206AA638-AC23-C44E-96B4-8789D201BB76}"/>
              </a:ext>
            </a:extLst>
          </p:cNvPr>
          <p:cNvSpPr/>
          <p:nvPr/>
        </p:nvSpPr>
        <p:spPr>
          <a:xfrm>
            <a:off x="4892652" y="2351432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58">
            <a:extLst>
              <a:ext uri="{FF2B5EF4-FFF2-40B4-BE49-F238E27FC236}">
                <a16:creationId xmlns:a16="http://schemas.microsoft.com/office/drawing/2014/main" id="{144B7345-03D9-E14F-8523-B435DC7C9F95}"/>
              </a:ext>
            </a:extLst>
          </p:cNvPr>
          <p:cNvSpPr/>
          <p:nvPr/>
        </p:nvSpPr>
        <p:spPr>
          <a:xfrm>
            <a:off x="4892652" y="257113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59">
            <a:extLst>
              <a:ext uri="{FF2B5EF4-FFF2-40B4-BE49-F238E27FC236}">
                <a16:creationId xmlns:a16="http://schemas.microsoft.com/office/drawing/2014/main" id="{7365BA85-E902-BF42-8A44-26B7D10CA0B6}"/>
              </a:ext>
            </a:extLst>
          </p:cNvPr>
          <p:cNvSpPr/>
          <p:nvPr/>
        </p:nvSpPr>
        <p:spPr>
          <a:xfrm>
            <a:off x="4892652" y="2801842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60">
            <a:extLst>
              <a:ext uri="{FF2B5EF4-FFF2-40B4-BE49-F238E27FC236}">
                <a16:creationId xmlns:a16="http://schemas.microsoft.com/office/drawing/2014/main" id="{A5F6241E-073E-C74C-9E64-3B91A228D8BD}"/>
              </a:ext>
            </a:extLst>
          </p:cNvPr>
          <p:cNvSpPr/>
          <p:nvPr/>
        </p:nvSpPr>
        <p:spPr>
          <a:xfrm>
            <a:off x="4892652" y="302154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61">
            <a:extLst>
              <a:ext uri="{FF2B5EF4-FFF2-40B4-BE49-F238E27FC236}">
                <a16:creationId xmlns:a16="http://schemas.microsoft.com/office/drawing/2014/main" id="{495EFD7C-3C87-DE49-9AE0-0120BA8DA0E9}"/>
              </a:ext>
            </a:extLst>
          </p:cNvPr>
          <p:cNvSpPr/>
          <p:nvPr/>
        </p:nvSpPr>
        <p:spPr>
          <a:xfrm>
            <a:off x="4892652" y="3241253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2">
            <a:extLst>
              <a:ext uri="{FF2B5EF4-FFF2-40B4-BE49-F238E27FC236}">
                <a16:creationId xmlns:a16="http://schemas.microsoft.com/office/drawing/2014/main" id="{B1A5972C-C1AA-E64C-8C77-4332D100DD6C}"/>
              </a:ext>
            </a:extLst>
          </p:cNvPr>
          <p:cNvSpPr/>
          <p:nvPr/>
        </p:nvSpPr>
        <p:spPr>
          <a:xfrm>
            <a:off x="4892652" y="346095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3">
            <a:extLst>
              <a:ext uri="{FF2B5EF4-FFF2-40B4-BE49-F238E27FC236}">
                <a16:creationId xmlns:a16="http://schemas.microsoft.com/office/drawing/2014/main" id="{E3C73D7F-C38A-4942-AF25-D8C65BDA0FB4}"/>
              </a:ext>
            </a:extLst>
          </p:cNvPr>
          <p:cNvSpPr/>
          <p:nvPr/>
        </p:nvSpPr>
        <p:spPr>
          <a:xfrm>
            <a:off x="4892652" y="3691617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4">
            <a:extLst>
              <a:ext uri="{FF2B5EF4-FFF2-40B4-BE49-F238E27FC236}">
                <a16:creationId xmlns:a16="http://schemas.microsoft.com/office/drawing/2014/main" id="{97E87460-1EEC-2942-95A5-02D9F18953F7}"/>
              </a:ext>
            </a:extLst>
          </p:cNvPr>
          <p:cNvSpPr/>
          <p:nvPr/>
        </p:nvSpPr>
        <p:spPr>
          <a:xfrm>
            <a:off x="4892652" y="3911323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5">
            <a:extLst>
              <a:ext uri="{FF2B5EF4-FFF2-40B4-BE49-F238E27FC236}">
                <a16:creationId xmlns:a16="http://schemas.microsoft.com/office/drawing/2014/main" id="{F7EBD349-A011-474F-98F7-D2732BF2E192}"/>
              </a:ext>
            </a:extLst>
          </p:cNvPr>
          <p:cNvSpPr/>
          <p:nvPr/>
        </p:nvSpPr>
        <p:spPr>
          <a:xfrm>
            <a:off x="4892652" y="4131029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66">
            <a:extLst>
              <a:ext uri="{FF2B5EF4-FFF2-40B4-BE49-F238E27FC236}">
                <a16:creationId xmlns:a16="http://schemas.microsoft.com/office/drawing/2014/main" id="{BEC10EDF-CC96-5F48-A28C-944F6E6E5EC9}"/>
              </a:ext>
            </a:extLst>
          </p:cNvPr>
          <p:cNvSpPr/>
          <p:nvPr/>
        </p:nvSpPr>
        <p:spPr>
          <a:xfrm>
            <a:off x="4892652" y="4350734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67">
            <a:extLst>
              <a:ext uri="{FF2B5EF4-FFF2-40B4-BE49-F238E27FC236}">
                <a16:creationId xmlns:a16="http://schemas.microsoft.com/office/drawing/2014/main" id="{F456421C-3441-5C48-9E8B-C840B990731D}"/>
              </a:ext>
            </a:extLst>
          </p:cNvPr>
          <p:cNvSpPr/>
          <p:nvPr/>
        </p:nvSpPr>
        <p:spPr>
          <a:xfrm>
            <a:off x="4892652" y="4581438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68">
            <a:extLst>
              <a:ext uri="{FF2B5EF4-FFF2-40B4-BE49-F238E27FC236}">
                <a16:creationId xmlns:a16="http://schemas.microsoft.com/office/drawing/2014/main" id="{6F2F47DC-BA50-714C-9ECE-55161624A0E3}"/>
              </a:ext>
            </a:extLst>
          </p:cNvPr>
          <p:cNvSpPr/>
          <p:nvPr/>
        </p:nvSpPr>
        <p:spPr>
          <a:xfrm>
            <a:off x="4892652" y="4801144"/>
            <a:ext cx="3251169" cy="553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7CF937F-D8BD-8045-BCE6-84F94B8BAC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565867" y="654356"/>
            <a:ext cx="427869" cy="5269003"/>
          </a:xfrm>
          <a:prstGeom prst="rect">
            <a:avLst/>
          </a:prstGeom>
        </p:spPr>
      </p:pic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5065452" y="1786571"/>
            <a:ext cx="3475732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 err="1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ياسلام</a:t>
            </a:r>
            <a:endParaRPr lang="ar-SA" sz="1600" kern="0" dirty="0">
              <a:solidFill>
                <a:srgbClr val="00B050"/>
              </a:solidFill>
              <a:latin typeface="Baghdad" pitchFamily="2" charset="-78"/>
              <a:cs typeface="Baghdad" pitchFamily="2" charset="-78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لقد اتحدت وحيدات الحد مع بعضها وكونت مملكة كثيرة الحدود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ونحن أيضا ..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اتحدنا مع بعض كشعب واحد عظيم هو الشعب السعودي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لنكون من وحدتنا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المملكة العربية السعودية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 err="1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وانتي</a:t>
            </a: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 أيضا   ...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تشبهين وحيدة الحد </a:t>
            </a:r>
            <a:r>
              <a:rPr lang="ar-SA" sz="1600" kern="0" dirty="0" err="1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فأنتي</a:t>
            </a: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 مواطنة من مواطني المملكة العربية السعودية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1600" kern="0" dirty="0">
                <a:solidFill>
                  <a:srgbClr val="00B050"/>
                </a:solidFill>
                <a:latin typeface="Baghdad" pitchFamily="2" charset="-78"/>
                <a:cs typeface="Baghdad" pitchFamily="2" charset="-78"/>
              </a:rPr>
              <a:t>نعمل جميعا من أجل رفعة وطننا وتقدمه والحفا عليه وحمايته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49" y="2274966"/>
            <a:ext cx="2867578" cy="26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صورة 15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E34948A-EF72-174A-A326-23ED4970C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850">
            <a:off x="860359" y="276945"/>
            <a:ext cx="2680756" cy="244455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9C7F13-AADC-9101-0269-760DA7AC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51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شكل حر: شكل 53">
            <a:extLst>
              <a:ext uri="{FF2B5EF4-FFF2-40B4-BE49-F238E27FC236}">
                <a16:creationId xmlns:a16="http://schemas.microsoft.com/office/drawing/2014/main" id="{C87DE0C5-4DDC-9240-A749-6E462142B0C2}"/>
              </a:ext>
            </a:extLst>
          </p:cNvPr>
          <p:cNvSpPr/>
          <p:nvPr/>
        </p:nvSpPr>
        <p:spPr>
          <a:xfrm>
            <a:off x="4241644" y="594882"/>
            <a:ext cx="4211589" cy="628606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1" name="شكل حر: شكل 6">
            <a:extLst>
              <a:ext uri="{FF2B5EF4-FFF2-40B4-BE49-F238E27FC236}">
                <a16:creationId xmlns:a16="http://schemas.microsoft.com/office/drawing/2014/main" id="{E9F9B277-07F4-3847-87E2-8740C5520184}"/>
              </a:ext>
            </a:extLst>
          </p:cNvPr>
          <p:cNvSpPr/>
          <p:nvPr/>
        </p:nvSpPr>
        <p:spPr>
          <a:xfrm>
            <a:off x="-61823" y="1311761"/>
            <a:ext cx="9037293" cy="564498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3" name="شكل حر: شكل 8">
            <a:extLst>
              <a:ext uri="{FF2B5EF4-FFF2-40B4-BE49-F238E27FC236}">
                <a16:creationId xmlns:a16="http://schemas.microsoft.com/office/drawing/2014/main" id="{E851A91C-025F-594E-B8B0-9D5DBB924000}"/>
              </a:ext>
            </a:extLst>
          </p:cNvPr>
          <p:cNvSpPr/>
          <p:nvPr/>
        </p:nvSpPr>
        <p:spPr>
          <a:xfrm>
            <a:off x="572431" y="697900"/>
            <a:ext cx="4211429" cy="628599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1453EDCF-805C-A84E-A619-FCB58DD1024D}"/>
              </a:ext>
            </a:extLst>
          </p:cNvPr>
          <p:cNvSpPr/>
          <p:nvPr/>
        </p:nvSpPr>
        <p:spPr>
          <a:xfrm>
            <a:off x="4252781" y="697900"/>
            <a:ext cx="4211589" cy="628599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12">
            <a:extLst>
              <a:ext uri="{FF2B5EF4-FFF2-40B4-BE49-F238E27FC236}">
                <a16:creationId xmlns:a16="http://schemas.microsoft.com/office/drawing/2014/main" id="{F2F305A6-5548-1842-85CA-0075AF875F7D}"/>
              </a:ext>
            </a:extLst>
          </p:cNvPr>
          <p:cNvSpPr/>
          <p:nvPr/>
        </p:nvSpPr>
        <p:spPr>
          <a:xfrm>
            <a:off x="499730" y="646366"/>
            <a:ext cx="4288195" cy="62860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14">
            <a:extLst>
              <a:ext uri="{FF2B5EF4-FFF2-40B4-BE49-F238E27FC236}">
                <a16:creationId xmlns:a16="http://schemas.microsoft.com/office/drawing/2014/main" id="{31CC5E6D-4102-224C-A6B7-6378393F9870}"/>
              </a:ext>
            </a:extLst>
          </p:cNvPr>
          <p:cNvSpPr/>
          <p:nvPr/>
        </p:nvSpPr>
        <p:spPr>
          <a:xfrm>
            <a:off x="4234630" y="646366"/>
            <a:ext cx="4301015" cy="62860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5" name="شكل حر: شكل 26">
            <a:extLst>
              <a:ext uri="{FF2B5EF4-FFF2-40B4-BE49-F238E27FC236}">
                <a16:creationId xmlns:a16="http://schemas.microsoft.com/office/drawing/2014/main" id="{F487DACE-EC79-7A44-AE41-128131F91D16}"/>
              </a:ext>
            </a:extLst>
          </p:cNvPr>
          <p:cNvSpPr/>
          <p:nvPr/>
        </p:nvSpPr>
        <p:spPr>
          <a:xfrm>
            <a:off x="574625" y="594882"/>
            <a:ext cx="4211589" cy="628606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27">
            <a:extLst>
              <a:ext uri="{FF2B5EF4-FFF2-40B4-BE49-F238E27FC236}">
                <a16:creationId xmlns:a16="http://schemas.microsoft.com/office/drawing/2014/main" id="{B9BCDE39-9DDF-6F42-8F26-F246C49B1FBB}"/>
              </a:ext>
            </a:extLst>
          </p:cNvPr>
          <p:cNvSpPr/>
          <p:nvPr/>
        </p:nvSpPr>
        <p:spPr>
          <a:xfrm>
            <a:off x="880493" y="1807691"/>
            <a:ext cx="3690683" cy="5989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28">
            <a:extLst>
              <a:ext uri="{FF2B5EF4-FFF2-40B4-BE49-F238E27FC236}">
                <a16:creationId xmlns:a16="http://schemas.microsoft.com/office/drawing/2014/main" id="{92A553B6-4142-3E4B-8292-2CAB0E1B00F4}"/>
              </a:ext>
            </a:extLst>
          </p:cNvPr>
          <p:cNvSpPr/>
          <p:nvPr/>
        </p:nvSpPr>
        <p:spPr>
          <a:xfrm>
            <a:off x="881642" y="213172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29">
            <a:extLst>
              <a:ext uri="{FF2B5EF4-FFF2-40B4-BE49-F238E27FC236}">
                <a16:creationId xmlns:a16="http://schemas.microsoft.com/office/drawing/2014/main" id="{36DE27A7-4B73-B543-A23D-B54C46FCD892}"/>
              </a:ext>
            </a:extLst>
          </p:cNvPr>
          <p:cNvSpPr/>
          <p:nvPr/>
        </p:nvSpPr>
        <p:spPr>
          <a:xfrm>
            <a:off x="881642" y="2351432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30">
            <a:extLst>
              <a:ext uri="{FF2B5EF4-FFF2-40B4-BE49-F238E27FC236}">
                <a16:creationId xmlns:a16="http://schemas.microsoft.com/office/drawing/2014/main" id="{8F578834-3262-1841-AF07-D0A973ECA29A}"/>
              </a:ext>
            </a:extLst>
          </p:cNvPr>
          <p:cNvSpPr/>
          <p:nvPr/>
        </p:nvSpPr>
        <p:spPr>
          <a:xfrm>
            <a:off x="881642" y="257113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1">
            <a:extLst>
              <a:ext uri="{FF2B5EF4-FFF2-40B4-BE49-F238E27FC236}">
                <a16:creationId xmlns:a16="http://schemas.microsoft.com/office/drawing/2014/main" id="{D072E632-CDC2-9745-AED6-A1635A7E4288}"/>
              </a:ext>
            </a:extLst>
          </p:cNvPr>
          <p:cNvSpPr/>
          <p:nvPr/>
        </p:nvSpPr>
        <p:spPr>
          <a:xfrm>
            <a:off x="881642" y="2801842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2">
            <a:extLst>
              <a:ext uri="{FF2B5EF4-FFF2-40B4-BE49-F238E27FC236}">
                <a16:creationId xmlns:a16="http://schemas.microsoft.com/office/drawing/2014/main" id="{C25DA102-30FC-BC47-893F-41BC0B69BF9C}"/>
              </a:ext>
            </a:extLst>
          </p:cNvPr>
          <p:cNvSpPr/>
          <p:nvPr/>
        </p:nvSpPr>
        <p:spPr>
          <a:xfrm>
            <a:off x="881642" y="302154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33">
            <a:extLst>
              <a:ext uri="{FF2B5EF4-FFF2-40B4-BE49-F238E27FC236}">
                <a16:creationId xmlns:a16="http://schemas.microsoft.com/office/drawing/2014/main" id="{92255DCD-2F3F-3C49-B3D3-274BA520BDA6}"/>
              </a:ext>
            </a:extLst>
          </p:cNvPr>
          <p:cNvSpPr/>
          <p:nvPr/>
        </p:nvSpPr>
        <p:spPr>
          <a:xfrm>
            <a:off x="881642" y="3241253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4">
            <a:extLst>
              <a:ext uri="{FF2B5EF4-FFF2-40B4-BE49-F238E27FC236}">
                <a16:creationId xmlns:a16="http://schemas.microsoft.com/office/drawing/2014/main" id="{6EBDCC43-D953-2B46-9C95-5E474C46A037}"/>
              </a:ext>
            </a:extLst>
          </p:cNvPr>
          <p:cNvSpPr/>
          <p:nvPr/>
        </p:nvSpPr>
        <p:spPr>
          <a:xfrm>
            <a:off x="881642" y="346095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5">
            <a:extLst>
              <a:ext uri="{FF2B5EF4-FFF2-40B4-BE49-F238E27FC236}">
                <a16:creationId xmlns:a16="http://schemas.microsoft.com/office/drawing/2014/main" id="{05061E03-8B54-E245-A970-631D4B90EEF7}"/>
              </a:ext>
            </a:extLst>
          </p:cNvPr>
          <p:cNvSpPr/>
          <p:nvPr/>
        </p:nvSpPr>
        <p:spPr>
          <a:xfrm>
            <a:off x="881642" y="369161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6">
            <a:extLst>
              <a:ext uri="{FF2B5EF4-FFF2-40B4-BE49-F238E27FC236}">
                <a16:creationId xmlns:a16="http://schemas.microsoft.com/office/drawing/2014/main" id="{6451E032-1127-6C4B-BE3C-39F927D730E3}"/>
              </a:ext>
            </a:extLst>
          </p:cNvPr>
          <p:cNvSpPr/>
          <p:nvPr/>
        </p:nvSpPr>
        <p:spPr>
          <a:xfrm>
            <a:off x="881642" y="3911323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7">
            <a:extLst>
              <a:ext uri="{FF2B5EF4-FFF2-40B4-BE49-F238E27FC236}">
                <a16:creationId xmlns:a16="http://schemas.microsoft.com/office/drawing/2014/main" id="{ED02D140-7A9C-E942-A2AD-31E37722F48B}"/>
              </a:ext>
            </a:extLst>
          </p:cNvPr>
          <p:cNvSpPr/>
          <p:nvPr/>
        </p:nvSpPr>
        <p:spPr>
          <a:xfrm>
            <a:off x="881642" y="4131029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8">
            <a:extLst>
              <a:ext uri="{FF2B5EF4-FFF2-40B4-BE49-F238E27FC236}">
                <a16:creationId xmlns:a16="http://schemas.microsoft.com/office/drawing/2014/main" id="{82BAA464-2263-B041-87D9-2621C5236612}"/>
              </a:ext>
            </a:extLst>
          </p:cNvPr>
          <p:cNvSpPr/>
          <p:nvPr/>
        </p:nvSpPr>
        <p:spPr>
          <a:xfrm>
            <a:off x="881642" y="4350734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9">
            <a:extLst>
              <a:ext uri="{FF2B5EF4-FFF2-40B4-BE49-F238E27FC236}">
                <a16:creationId xmlns:a16="http://schemas.microsoft.com/office/drawing/2014/main" id="{E23C11FF-FAB9-6149-A5BC-040DC9930263}"/>
              </a:ext>
            </a:extLst>
          </p:cNvPr>
          <p:cNvSpPr/>
          <p:nvPr/>
        </p:nvSpPr>
        <p:spPr>
          <a:xfrm>
            <a:off x="881642" y="458143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40">
            <a:extLst>
              <a:ext uri="{FF2B5EF4-FFF2-40B4-BE49-F238E27FC236}">
                <a16:creationId xmlns:a16="http://schemas.microsoft.com/office/drawing/2014/main" id="{E3192569-0A5C-354C-87AE-B0FE3869E960}"/>
              </a:ext>
            </a:extLst>
          </p:cNvPr>
          <p:cNvSpPr/>
          <p:nvPr/>
        </p:nvSpPr>
        <p:spPr>
          <a:xfrm>
            <a:off x="881642" y="4801144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41">
            <a:extLst>
              <a:ext uri="{FF2B5EF4-FFF2-40B4-BE49-F238E27FC236}">
                <a16:creationId xmlns:a16="http://schemas.microsoft.com/office/drawing/2014/main" id="{F979F14C-8177-7B4F-A8EB-9A3073B21BC7}"/>
              </a:ext>
            </a:extLst>
          </p:cNvPr>
          <p:cNvSpPr/>
          <p:nvPr/>
        </p:nvSpPr>
        <p:spPr>
          <a:xfrm>
            <a:off x="880493" y="5069637"/>
            <a:ext cx="3690683" cy="5989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54">
            <a:extLst>
              <a:ext uri="{FF2B5EF4-FFF2-40B4-BE49-F238E27FC236}">
                <a16:creationId xmlns:a16="http://schemas.microsoft.com/office/drawing/2014/main" id="{C3A2D6FB-FFEC-3843-AE44-88E84EB17B77}"/>
              </a:ext>
            </a:extLst>
          </p:cNvPr>
          <p:cNvSpPr/>
          <p:nvPr/>
        </p:nvSpPr>
        <p:spPr>
          <a:xfrm>
            <a:off x="4558985" y="1807691"/>
            <a:ext cx="3690683" cy="5989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55">
            <a:extLst>
              <a:ext uri="{FF2B5EF4-FFF2-40B4-BE49-F238E27FC236}">
                <a16:creationId xmlns:a16="http://schemas.microsoft.com/office/drawing/2014/main" id="{9AF7C228-F6AE-CF45-B4D1-20ED982C2F69}"/>
              </a:ext>
            </a:extLst>
          </p:cNvPr>
          <p:cNvSpPr/>
          <p:nvPr/>
        </p:nvSpPr>
        <p:spPr>
          <a:xfrm>
            <a:off x="4558985" y="5069637"/>
            <a:ext cx="3690683" cy="59898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6">
            <a:extLst>
              <a:ext uri="{FF2B5EF4-FFF2-40B4-BE49-F238E27FC236}">
                <a16:creationId xmlns:a16="http://schemas.microsoft.com/office/drawing/2014/main" id="{103BDEB5-5FD6-DB4A-A119-34A4A227630A}"/>
              </a:ext>
            </a:extLst>
          </p:cNvPr>
          <p:cNvSpPr/>
          <p:nvPr/>
        </p:nvSpPr>
        <p:spPr>
          <a:xfrm>
            <a:off x="4560134" y="213172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7">
            <a:extLst>
              <a:ext uri="{FF2B5EF4-FFF2-40B4-BE49-F238E27FC236}">
                <a16:creationId xmlns:a16="http://schemas.microsoft.com/office/drawing/2014/main" id="{BB3C4F7C-4565-334B-AA8B-BA16F5E83D8D}"/>
              </a:ext>
            </a:extLst>
          </p:cNvPr>
          <p:cNvSpPr/>
          <p:nvPr/>
        </p:nvSpPr>
        <p:spPr>
          <a:xfrm>
            <a:off x="4560134" y="2351432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8">
            <a:extLst>
              <a:ext uri="{FF2B5EF4-FFF2-40B4-BE49-F238E27FC236}">
                <a16:creationId xmlns:a16="http://schemas.microsoft.com/office/drawing/2014/main" id="{78024BEE-0445-7F4F-8CF0-C9895D64D863}"/>
              </a:ext>
            </a:extLst>
          </p:cNvPr>
          <p:cNvSpPr/>
          <p:nvPr/>
        </p:nvSpPr>
        <p:spPr>
          <a:xfrm>
            <a:off x="4560134" y="257113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9">
            <a:extLst>
              <a:ext uri="{FF2B5EF4-FFF2-40B4-BE49-F238E27FC236}">
                <a16:creationId xmlns:a16="http://schemas.microsoft.com/office/drawing/2014/main" id="{8F0D2C41-F738-9F43-81E5-A038462AF9E1}"/>
              </a:ext>
            </a:extLst>
          </p:cNvPr>
          <p:cNvSpPr/>
          <p:nvPr/>
        </p:nvSpPr>
        <p:spPr>
          <a:xfrm>
            <a:off x="4560134" y="2801842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60">
            <a:extLst>
              <a:ext uri="{FF2B5EF4-FFF2-40B4-BE49-F238E27FC236}">
                <a16:creationId xmlns:a16="http://schemas.microsoft.com/office/drawing/2014/main" id="{28E9912A-BBE2-894B-ABFD-8C8822802FA1}"/>
              </a:ext>
            </a:extLst>
          </p:cNvPr>
          <p:cNvSpPr/>
          <p:nvPr/>
        </p:nvSpPr>
        <p:spPr>
          <a:xfrm>
            <a:off x="4560134" y="302154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61">
            <a:extLst>
              <a:ext uri="{FF2B5EF4-FFF2-40B4-BE49-F238E27FC236}">
                <a16:creationId xmlns:a16="http://schemas.microsoft.com/office/drawing/2014/main" id="{E997078F-1609-C847-9963-BEBAF2E52BC5}"/>
              </a:ext>
            </a:extLst>
          </p:cNvPr>
          <p:cNvSpPr/>
          <p:nvPr/>
        </p:nvSpPr>
        <p:spPr>
          <a:xfrm>
            <a:off x="4560134" y="3241253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2">
            <a:extLst>
              <a:ext uri="{FF2B5EF4-FFF2-40B4-BE49-F238E27FC236}">
                <a16:creationId xmlns:a16="http://schemas.microsoft.com/office/drawing/2014/main" id="{C370C573-70CC-284C-B915-0A90BFC85815}"/>
              </a:ext>
            </a:extLst>
          </p:cNvPr>
          <p:cNvSpPr/>
          <p:nvPr/>
        </p:nvSpPr>
        <p:spPr>
          <a:xfrm>
            <a:off x="4560134" y="346095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3">
            <a:extLst>
              <a:ext uri="{FF2B5EF4-FFF2-40B4-BE49-F238E27FC236}">
                <a16:creationId xmlns:a16="http://schemas.microsoft.com/office/drawing/2014/main" id="{5ADE8EA9-0036-CF49-A950-5D983152E499}"/>
              </a:ext>
            </a:extLst>
          </p:cNvPr>
          <p:cNvSpPr/>
          <p:nvPr/>
        </p:nvSpPr>
        <p:spPr>
          <a:xfrm>
            <a:off x="4560134" y="3691617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4">
            <a:extLst>
              <a:ext uri="{FF2B5EF4-FFF2-40B4-BE49-F238E27FC236}">
                <a16:creationId xmlns:a16="http://schemas.microsoft.com/office/drawing/2014/main" id="{2FF903D2-46C3-AC49-AEE6-BD93611AECF0}"/>
              </a:ext>
            </a:extLst>
          </p:cNvPr>
          <p:cNvSpPr/>
          <p:nvPr/>
        </p:nvSpPr>
        <p:spPr>
          <a:xfrm>
            <a:off x="4560134" y="3911323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5">
            <a:extLst>
              <a:ext uri="{FF2B5EF4-FFF2-40B4-BE49-F238E27FC236}">
                <a16:creationId xmlns:a16="http://schemas.microsoft.com/office/drawing/2014/main" id="{79C1C8BE-2EB7-7649-8290-0DA1D23425B4}"/>
              </a:ext>
            </a:extLst>
          </p:cNvPr>
          <p:cNvSpPr/>
          <p:nvPr/>
        </p:nvSpPr>
        <p:spPr>
          <a:xfrm>
            <a:off x="4560134" y="4131029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6">
            <a:extLst>
              <a:ext uri="{FF2B5EF4-FFF2-40B4-BE49-F238E27FC236}">
                <a16:creationId xmlns:a16="http://schemas.microsoft.com/office/drawing/2014/main" id="{53B1BA66-7D31-0640-B6E0-CF60E8496568}"/>
              </a:ext>
            </a:extLst>
          </p:cNvPr>
          <p:cNvSpPr/>
          <p:nvPr/>
        </p:nvSpPr>
        <p:spPr>
          <a:xfrm>
            <a:off x="4560134" y="4350734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7">
            <a:extLst>
              <a:ext uri="{FF2B5EF4-FFF2-40B4-BE49-F238E27FC236}">
                <a16:creationId xmlns:a16="http://schemas.microsoft.com/office/drawing/2014/main" id="{43E55AAD-3023-5E4E-AF19-65E8DD646CDB}"/>
              </a:ext>
            </a:extLst>
          </p:cNvPr>
          <p:cNvSpPr/>
          <p:nvPr/>
        </p:nvSpPr>
        <p:spPr>
          <a:xfrm>
            <a:off x="4560134" y="4581438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8">
            <a:extLst>
              <a:ext uri="{FF2B5EF4-FFF2-40B4-BE49-F238E27FC236}">
                <a16:creationId xmlns:a16="http://schemas.microsoft.com/office/drawing/2014/main" id="{447BA934-CB5C-4140-8343-1506B2B06557}"/>
              </a:ext>
            </a:extLst>
          </p:cNvPr>
          <p:cNvSpPr/>
          <p:nvPr/>
        </p:nvSpPr>
        <p:spPr>
          <a:xfrm>
            <a:off x="4560134" y="4801144"/>
            <a:ext cx="3676023" cy="5989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ACFBB863-A5B3-7046-8529-7A7CAC332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278250" y="426144"/>
            <a:ext cx="518012" cy="7287850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2FC5FA1-B173-D74B-B3B8-635892D8A1EB}"/>
              </a:ext>
            </a:extLst>
          </p:cNvPr>
          <p:cNvSpPr txBox="1"/>
          <p:nvPr/>
        </p:nvSpPr>
        <p:spPr>
          <a:xfrm>
            <a:off x="3472157" y="5138475"/>
            <a:ext cx="845963" cy="2848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69" name="صورة 68">
            <a:hlinkClick r:id="rId4" action="ppaction://hlinksldjump"/>
            <a:extLst>
              <a:ext uri="{FF2B5EF4-FFF2-40B4-BE49-F238E27FC236}">
                <a16:creationId xmlns:a16="http://schemas.microsoft.com/office/drawing/2014/main" id="{C90C416A-413F-5E47-9CDF-DB1AB9E76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69351" y="824174"/>
            <a:ext cx="613697" cy="73747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9219" name="Picture 3" descr="F:\صور للتصاميم0\حبل الغسيل2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8889"/>
            <a:ext cx="8737600" cy="46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عنوان 1"/>
          <p:cNvSpPr txBox="1">
            <a:spLocks/>
          </p:cNvSpPr>
          <p:nvPr/>
        </p:nvSpPr>
        <p:spPr>
          <a:xfrm>
            <a:off x="7116330" y="4580974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 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</a:p>
        </p:txBody>
      </p:sp>
      <p:sp>
        <p:nvSpPr>
          <p:cNvPr id="126" name="عنوان 1"/>
          <p:cNvSpPr txBox="1">
            <a:spLocks/>
          </p:cNvSpPr>
          <p:nvPr/>
        </p:nvSpPr>
        <p:spPr>
          <a:xfrm>
            <a:off x="5590596" y="4903909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٢ 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127" name="عنوان 1"/>
          <p:cNvSpPr txBox="1">
            <a:spLocks/>
          </p:cNvSpPr>
          <p:nvPr/>
        </p:nvSpPr>
        <p:spPr>
          <a:xfrm>
            <a:off x="3851920" y="5035358"/>
            <a:ext cx="121615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٣ س</a:t>
            </a:r>
          </a:p>
        </p:txBody>
      </p:sp>
      <p:sp>
        <p:nvSpPr>
          <p:cNvPr id="138" name="عنوان 1"/>
          <p:cNvSpPr txBox="1">
            <a:spLocks/>
          </p:cNvSpPr>
          <p:nvPr/>
        </p:nvSpPr>
        <p:spPr>
          <a:xfrm>
            <a:off x="2863681" y="4840484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+٨</a:t>
            </a:r>
          </a:p>
        </p:txBody>
      </p:sp>
      <p:sp>
        <p:nvSpPr>
          <p:cNvPr id="139" name="عنوان 1"/>
          <p:cNvSpPr txBox="1">
            <a:spLocks/>
          </p:cNvSpPr>
          <p:nvPr/>
        </p:nvSpPr>
        <p:spPr>
          <a:xfrm>
            <a:off x="7616396" y="4585084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</a:p>
        </p:txBody>
      </p:sp>
      <p:sp>
        <p:nvSpPr>
          <p:cNvPr id="140" name="عنوان 1"/>
          <p:cNvSpPr txBox="1">
            <a:spLocks/>
          </p:cNvSpPr>
          <p:nvPr/>
        </p:nvSpPr>
        <p:spPr>
          <a:xfrm>
            <a:off x="677843" y="4403843"/>
            <a:ext cx="14962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3798" y="20607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D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66" y="1989181"/>
            <a:ext cx="5076874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56" y="2722420"/>
            <a:ext cx="3240360" cy="56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510BAABB-F247-6447-9F0D-827B890C32BC}"/>
              </a:ext>
            </a:extLst>
          </p:cNvPr>
          <p:cNvSpPr txBox="1">
            <a:spLocks/>
          </p:cNvSpPr>
          <p:nvPr/>
        </p:nvSpPr>
        <p:spPr>
          <a:xfrm>
            <a:off x="5568741" y="697408"/>
            <a:ext cx="335758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الصورة القياسية لكثيرة الحدود :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38495C4B-3128-5A4C-B339-98792584C423}"/>
              </a:ext>
            </a:extLst>
          </p:cNvPr>
          <p:cNvSpPr txBox="1">
            <a:spLocks/>
          </p:cNvSpPr>
          <p:nvPr/>
        </p:nvSpPr>
        <p:spPr>
          <a:xfrm>
            <a:off x="499730" y="656537"/>
            <a:ext cx="507789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كتابة كثيرة الحدود بترتيب تنازلي حسب درجتها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656F16C2-360F-BD43-94AD-63AA9C50B60C}"/>
              </a:ext>
            </a:extLst>
          </p:cNvPr>
          <p:cNvSpPr txBox="1">
            <a:spLocks/>
          </p:cNvSpPr>
          <p:nvPr/>
        </p:nvSpPr>
        <p:spPr>
          <a:xfrm>
            <a:off x="5423767" y="1290849"/>
            <a:ext cx="304631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معامل كثيرة الحدود الرئيس :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2BCFFD34-E99C-BF41-8D47-90EC7B1684AC}"/>
              </a:ext>
            </a:extLst>
          </p:cNvPr>
          <p:cNvSpPr txBox="1">
            <a:spLocks/>
          </p:cNvSpPr>
          <p:nvPr/>
        </p:nvSpPr>
        <p:spPr>
          <a:xfrm>
            <a:off x="475608" y="1292893"/>
            <a:ext cx="487174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هو </a:t>
            </a:r>
            <a:r>
              <a:rPr lang="ar-SA" sz="2300" b="1" dirty="0">
                <a:solidFill>
                  <a:schemeClr val="tx1"/>
                </a:solidFill>
              </a:rPr>
              <a:t>معامل الحد الأول بعد ترتيبها تنازليا</a:t>
            </a: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3900C06-DC7E-DF4E-BF64-20069D8BB743}"/>
              </a:ext>
            </a:extLst>
          </p:cNvPr>
          <p:cNvSpPr txBox="1"/>
          <p:nvPr/>
        </p:nvSpPr>
        <p:spPr>
          <a:xfrm>
            <a:off x="5522734" y="56812"/>
            <a:ext cx="3452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FF0000"/>
                </a:solidFill>
              </a:rPr>
              <a:t>الصورة القياسية لكثيرة الحدود صـ٢٣ - ٣أ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A9D43401-CDFA-524A-867D-7177B8AA8834}"/>
              </a:ext>
            </a:extLst>
          </p:cNvPr>
          <p:cNvSpPr txBox="1">
            <a:spLocks/>
          </p:cNvSpPr>
          <p:nvPr/>
        </p:nvSpPr>
        <p:spPr>
          <a:xfrm>
            <a:off x="628960" y="2006988"/>
            <a:ext cx="278608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نرتب كثيرة الحدود تنازليا :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34F606-E6C1-2DE1-596D-202B001D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894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69098 0.0532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  <p:bldP spid="127" grpId="0" animBg="1"/>
      <p:bldP spid="138" grpId="0" animBg="1"/>
      <p:bldP spid="139" grpId="0"/>
      <p:bldP spid="139" grpId="1"/>
      <p:bldP spid="140" grpId="0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239607AF-7EB0-D141-9918-EEB800C0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4262301" cy="6133871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6" name="شكل حر: شكل 53">
            <a:extLst>
              <a:ext uri="{FF2B5EF4-FFF2-40B4-BE49-F238E27FC236}">
                <a16:creationId xmlns:a16="http://schemas.microsoft.com/office/drawing/2014/main" id="{C899A271-70E9-FD46-AA15-94F8640B151C}"/>
              </a:ext>
            </a:extLst>
          </p:cNvPr>
          <p:cNvSpPr/>
          <p:nvPr/>
        </p:nvSpPr>
        <p:spPr>
          <a:xfrm>
            <a:off x="4571997" y="594882"/>
            <a:ext cx="4197161" cy="604884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E630012B-5DB3-FE42-BBB7-63E79F85303A}"/>
              </a:ext>
            </a:extLst>
          </p:cNvPr>
          <p:cNvSpPr/>
          <p:nvPr/>
        </p:nvSpPr>
        <p:spPr>
          <a:xfrm>
            <a:off x="632089" y="419533"/>
            <a:ext cx="8403757" cy="632419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C575770-C863-1A48-B87F-6155DC74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4262301" cy="614081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9" name="شكل حر: شكل 8">
            <a:extLst>
              <a:ext uri="{FF2B5EF4-FFF2-40B4-BE49-F238E27FC236}">
                <a16:creationId xmlns:a16="http://schemas.microsoft.com/office/drawing/2014/main" id="{07ADFE7F-B917-5948-9F28-A6F42D2B7629}"/>
              </a:ext>
            </a:extLst>
          </p:cNvPr>
          <p:cNvSpPr/>
          <p:nvPr/>
        </p:nvSpPr>
        <p:spPr>
          <a:xfrm>
            <a:off x="902772" y="697901"/>
            <a:ext cx="4197003" cy="60487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49C0381-0AEC-D644-A6E2-7EF2AA06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4262301" cy="614081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1" name="شكل حر: شكل 10">
            <a:extLst>
              <a:ext uri="{FF2B5EF4-FFF2-40B4-BE49-F238E27FC236}">
                <a16:creationId xmlns:a16="http://schemas.microsoft.com/office/drawing/2014/main" id="{15BAF554-7CE3-CE49-93D6-4BD7D0AAB320}"/>
              </a:ext>
            </a:extLst>
          </p:cNvPr>
          <p:cNvSpPr/>
          <p:nvPr/>
        </p:nvSpPr>
        <p:spPr>
          <a:xfrm>
            <a:off x="4583134" y="697901"/>
            <a:ext cx="4197161" cy="60487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5171013C-8AC5-6542-BA98-D1C82CB01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4340842" cy="614081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9" name="شكل حر: شكل 12">
            <a:extLst>
              <a:ext uri="{FF2B5EF4-FFF2-40B4-BE49-F238E27FC236}">
                <a16:creationId xmlns:a16="http://schemas.microsoft.com/office/drawing/2014/main" id="{CA464810-2B7B-2046-BBBD-1400CA3D5179}"/>
              </a:ext>
            </a:extLst>
          </p:cNvPr>
          <p:cNvSpPr/>
          <p:nvPr/>
        </p:nvSpPr>
        <p:spPr>
          <a:xfrm>
            <a:off x="836092" y="646366"/>
            <a:ext cx="4273505" cy="604884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E71ECC8-63D7-DE44-A844-2C56B9066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4351316" cy="6140817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1" name="شكل حر: شكل 14">
            <a:extLst>
              <a:ext uri="{FF2B5EF4-FFF2-40B4-BE49-F238E27FC236}">
                <a16:creationId xmlns:a16="http://schemas.microsoft.com/office/drawing/2014/main" id="{728562A7-2B1C-504B-91D5-4A69341F87DF}"/>
              </a:ext>
            </a:extLst>
          </p:cNvPr>
          <p:cNvSpPr/>
          <p:nvPr/>
        </p:nvSpPr>
        <p:spPr>
          <a:xfrm>
            <a:off x="4697509" y="668932"/>
            <a:ext cx="4286280" cy="604884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3" name="شكل حر: شكل 26">
            <a:extLst>
              <a:ext uri="{FF2B5EF4-FFF2-40B4-BE49-F238E27FC236}">
                <a16:creationId xmlns:a16="http://schemas.microsoft.com/office/drawing/2014/main" id="{EDB43DC7-95E3-B04A-B1B5-64FC31C5950F}"/>
              </a:ext>
            </a:extLst>
          </p:cNvPr>
          <p:cNvSpPr/>
          <p:nvPr/>
        </p:nvSpPr>
        <p:spPr>
          <a:xfrm>
            <a:off x="759909" y="637046"/>
            <a:ext cx="4197161" cy="604884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4" name="شكل حر: شكل 27">
            <a:extLst>
              <a:ext uri="{FF2B5EF4-FFF2-40B4-BE49-F238E27FC236}">
                <a16:creationId xmlns:a16="http://schemas.microsoft.com/office/drawing/2014/main" id="{F623C310-E137-C447-A632-619C4026137E}"/>
              </a:ext>
            </a:extLst>
          </p:cNvPr>
          <p:cNvSpPr/>
          <p:nvPr/>
        </p:nvSpPr>
        <p:spPr>
          <a:xfrm>
            <a:off x="1169987" y="1807691"/>
            <a:ext cx="3678039" cy="576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28">
            <a:extLst>
              <a:ext uri="{FF2B5EF4-FFF2-40B4-BE49-F238E27FC236}">
                <a16:creationId xmlns:a16="http://schemas.microsoft.com/office/drawing/2014/main" id="{53519F16-EAFA-F044-9378-18B0962BD568}"/>
              </a:ext>
            </a:extLst>
          </p:cNvPr>
          <p:cNvSpPr/>
          <p:nvPr/>
        </p:nvSpPr>
        <p:spPr>
          <a:xfrm>
            <a:off x="1169988" y="213172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29">
            <a:extLst>
              <a:ext uri="{FF2B5EF4-FFF2-40B4-BE49-F238E27FC236}">
                <a16:creationId xmlns:a16="http://schemas.microsoft.com/office/drawing/2014/main" id="{F1E64A8C-4AA0-124D-8887-825E205F602E}"/>
              </a:ext>
            </a:extLst>
          </p:cNvPr>
          <p:cNvSpPr/>
          <p:nvPr/>
        </p:nvSpPr>
        <p:spPr>
          <a:xfrm>
            <a:off x="1169988" y="2351432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0">
            <a:extLst>
              <a:ext uri="{FF2B5EF4-FFF2-40B4-BE49-F238E27FC236}">
                <a16:creationId xmlns:a16="http://schemas.microsoft.com/office/drawing/2014/main" id="{3DBF108D-472A-1749-B63B-F1373A862A4E}"/>
              </a:ext>
            </a:extLst>
          </p:cNvPr>
          <p:cNvSpPr/>
          <p:nvPr/>
        </p:nvSpPr>
        <p:spPr>
          <a:xfrm>
            <a:off x="1169988" y="257113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1">
            <a:extLst>
              <a:ext uri="{FF2B5EF4-FFF2-40B4-BE49-F238E27FC236}">
                <a16:creationId xmlns:a16="http://schemas.microsoft.com/office/drawing/2014/main" id="{4D106749-2998-6E4E-B916-A1866E4FDAEF}"/>
              </a:ext>
            </a:extLst>
          </p:cNvPr>
          <p:cNvSpPr/>
          <p:nvPr/>
        </p:nvSpPr>
        <p:spPr>
          <a:xfrm>
            <a:off x="1169988" y="2801842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2">
            <a:extLst>
              <a:ext uri="{FF2B5EF4-FFF2-40B4-BE49-F238E27FC236}">
                <a16:creationId xmlns:a16="http://schemas.microsoft.com/office/drawing/2014/main" id="{D6A9BC70-71B9-E047-B07E-DA712A08543F}"/>
              </a:ext>
            </a:extLst>
          </p:cNvPr>
          <p:cNvSpPr/>
          <p:nvPr/>
        </p:nvSpPr>
        <p:spPr>
          <a:xfrm>
            <a:off x="1169988" y="302154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3">
            <a:extLst>
              <a:ext uri="{FF2B5EF4-FFF2-40B4-BE49-F238E27FC236}">
                <a16:creationId xmlns:a16="http://schemas.microsoft.com/office/drawing/2014/main" id="{AF35C2BC-60D9-764E-A76B-35634D09B195}"/>
              </a:ext>
            </a:extLst>
          </p:cNvPr>
          <p:cNvSpPr/>
          <p:nvPr/>
        </p:nvSpPr>
        <p:spPr>
          <a:xfrm>
            <a:off x="1169988" y="3241253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22DD6C98-9AF5-6145-9AE0-8F533BAAE17B}"/>
              </a:ext>
            </a:extLst>
          </p:cNvPr>
          <p:cNvSpPr/>
          <p:nvPr/>
        </p:nvSpPr>
        <p:spPr>
          <a:xfrm>
            <a:off x="1169988" y="346095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81788F15-E931-C64D-A61F-AE4CE294A921}"/>
              </a:ext>
            </a:extLst>
          </p:cNvPr>
          <p:cNvSpPr/>
          <p:nvPr/>
        </p:nvSpPr>
        <p:spPr>
          <a:xfrm>
            <a:off x="1169988" y="369161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6">
            <a:extLst>
              <a:ext uri="{FF2B5EF4-FFF2-40B4-BE49-F238E27FC236}">
                <a16:creationId xmlns:a16="http://schemas.microsoft.com/office/drawing/2014/main" id="{65A4B1DD-58D0-B347-BE15-EFBAD45FC609}"/>
              </a:ext>
            </a:extLst>
          </p:cNvPr>
          <p:cNvSpPr/>
          <p:nvPr/>
        </p:nvSpPr>
        <p:spPr>
          <a:xfrm>
            <a:off x="1169988" y="3911323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7">
            <a:extLst>
              <a:ext uri="{FF2B5EF4-FFF2-40B4-BE49-F238E27FC236}">
                <a16:creationId xmlns:a16="http://schemas.microsoft.com/office/drawing/2014/main" id="{A4D6B0D8-2D58-1745-AA69-B4483092CB7B}"/>
              </a:ext>
            </a:extLst>
          </p:cNvPr>
          <p:cNvSpPr/>
          <p:nvPr/>
        </p:nvSpPr>
        <p:spPr>
          <a:xfrm>
            <a:off x="1169988" y="4131029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8">
            <a:extLst>
              <a:ext uri="{FF2B5EF4-FFF2-40B4-BE49-F238E27FC236}">
                <a16:creationId xmlns:a16="http://schemas.microsoft.com/office/drawing/2014/main" id="{FD20D82E-1421-3742-BDF3-DDF98C614651}"/>
              </a:ext>
            </a:extLst>
          </p:cNvPr>
          <p:cNvSpPr/>
          <p:nvPr/>
        </p:nvSpPr>
        <p:spPr>
          <a:xfrm>
            <a:off x="1169988" y="4350734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9">
            <a:extLst>
              <a:ext uri="{FF2B5EF4-FFF2-40B4-BE49-F238E27FC236}">
                <a16:creationId xmlns:a16="http://schemas.microsoft.com/office/drawing/2014/main" id="{646A679A-1C60-EB40-9A3F-6FA90E9CB803}"/>
              </a:ext>
            </a:extLst>
          </p:cNvPr>
          <p:cNvSpPr/>
          <p:nvPr/>
        </p:nvSpPr>
        <p:spPr>
          <a:xfrm>
            <a:off x="1169988" y="458143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40">
            <a:extLst>
              <a:ext uri="{FF2B5EF4-FFF2-40B4-BE49-F238E27FC236}">
                <a16:creationId xmlns:a16="http://schemas.microsoft.com/office/drawing/2014/main" id="{E52B431E-DF57-3A4B-AD02-1515F5533360}"/>
              </a:ext>
            </a:extLst>
          </p:cNvPr>
          <p:cNvSpPr/>
          <p:nvPr/>
        </p:nvSpPr>
        <p:spPr>
          <a:xfrm>
            <a:off x="1169988" y="4801144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41">
            <a:extLst>
              <a:ext uri="{FF2B5EF4-FFF2-40B4-BE49-F238E27FC236}">
                <a16:creationId xmlns:a16="http://schemas.microsoft.com/office/drawing/2014/main" id="{933C8F69-32FB-664D-AC5C-3CE17C715294}"/>
              </a:ext>
            </a:extLst>
          </p:cNvPr>
          <p:cNvSpPr/>
          <p:nvPr/>
        </p:nvSpPr>
        <p:spPr>
          <a:xfrm>
            <a:off x="1169987" y="5069637"/>
            <a:ext cx="3678039" cy="576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54">
            <a:extLst>
              <a:ext uri="{FF2B5EF4-FFF2-40B4-BE49-F238E27FC236}">
                <a16:creationId xmlns:a16="http://schemas.microsoft.com/office/drawing/2014/main" id="{ED4A9563-EB5B-D24C-8709-FA1DF7ABF161}"/>
              </a:ext>
            </a:extLst>
          </p:cNvPr>
          <p:cNvSpPr/>
          <p:nvPr/>
        </p:nvSpPr>
        <p:spPr>
          <a:xfrm>
            <a:off x="4848479" y="1807691"/>
            <a:ext cx="3678039" cy="576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5">
            <a:extLst>
              <a:ext uri="{FF2B5EF4-FFF2-40B4-BE49-F238E27FC236}">
                <a16:creationId xmlns:a16="http://schemas.microsoft.com/office/drawing/2014/main" id="{7F44D973-B98C-D242-83D2-3153BF238E3A}"/>
              </a:ext>
            </a:extLst>
          </p:cNvPr>
          <p:cNvSpPr/>
          <p:nvPr/>
        </p:nvSpPr>
        <p:spPr>
          <a:xfrm>
            <a:off x="4848479" y="5069637"/>
            <a:ext cx="3678039" cy="576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6">
            <a:extLst>
              <a:ext uri="{FF2B5EF4-FFF2-40B4-BE49-F238E27FC236}">
                <a16:creationId xmlns:a16="http://schemas.microsoft.com/office/drawing/2014/main" id="{BBC11FF0-CB72-7D41-9725-9CD223A07DAB}"/>
              </a:ext>
            </a:extLst>
          </p:cNvPr>
          <p:cNvSpPr/>
          <p:nvPr/>
        </p:nvSpPr>
        <p:spPr>
          <a:xfrm>
            <a:off x="4848480" y="213172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7">
            <a:extLst>
              <a:ext uri="{FF2B5EF4-FFF2-40B4-BE49-F238E27FC236}">
                <a16:creationId xmlns:a16="http://schemas.microsoft.com/office/drawing/2014/main" id="{C7BCFFF6-5D07-2F4E-87B4-BF6567323DDE}"/>
              </a:ext>
            </a:extLst>
          </p:cNvPr>
          <p:cNvSpPr/>
          <p:nvPr/>
        </p:nvSpPr>
        <p:spPr>
          <a:xfrm>
            <a:off x="4848480" y="2351432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58">
            <a:extLst>
              <a:ext uri="{FF2B5EF4-FFF2-40B4-BE49-F238E27FC236}">
                <a16:creationId xmlns:a16="http://schemas.microsoft.com/office/drawing/2014/main" id="{A7ACB224-2D20-E64C-8B1F-0A61E4367D96}"/>
              </a:ext>
            </a:extLst>
          </p:cNvPr>
          <p:cNvSpPr/>
          <p:nvPr/>
        </p:nvSpPr>
        <p:spPr>
          <a:xfrm>
            <a:off x="4848480" y="257113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59">
            <a:extLst>
              <a:ext uri="{FF2B5EF4-FFF2-40B4-BE49-F238E27FC236}">
                <a16:creationId xmlns:a16="http://schemas.microsoft.com/office/drawing/2014/main" id="{38830D8A-338B-F94F-B511-2968E6C791B4}"/>
              </a:ext>
            </a:extLst>
          </p:cNvPr>
          <p:cNvSpPr/>
          <p:nvPr/>
        </p:nvSpPr>
        <p:spPr>
          <a:xfrm>
            <a:off x="4848480" y="2801842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0">
            <a:extLst>
              <a:ext uri="{FF2B5EF4-FFF2-40B4-BE49-F238E27FC236}">
                <a16:creationId xmlns:a16="http://schemas.microsoft.com/office/drawing/2014/main" id="{001C6511-8C9C-3D4C-B086-CB45A5E00E3D}"/>
              </a:ext>
            </a:extLst>
          </p:cNvPr>
          <p:cNvSpPr/>
          <p:nvPr/>
        </p:nvSpPr>
        <p:spPr>
          <a:xfrm>
            <a:off x="4848480" y="302154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1">
            <a:extLst>
              <a:ext uri="{FF2B5EF4-FFF2-40B4-BE49-F238E27FC236}">
                <a16:creationId xmlns:a16="http://schemas.microsoft.com/office/drawing/2014/main" id="{C9D725D0-0EC8-D642-A63B-BB71B2B4E091}"/>
              </a:ext>
            </a:extLst>
          </p:cNvPr>
          <p:cNvSpPr/>
          <p:nvPr/>
        </p:nvSpPr>
        <p:spPr>
          <a:xfrm>
            <a:off x="4848480" y="3241253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2">
            <a:extLst>
              <a:ext uri="{FF2B5EF4-FFF2-40B4-BE49-F238E27FC236}">
                <a16:creationId xmlns:a16="http://schemas.microsoft.com/office/drawing/2014/main" id="{DE652EBB-7D8F-4848-938B-221951E30CA6}"/>
              </a:ext>
            </a:extLst>
          </p:cNvPr>
          <p:cNvSpPr/>
          <p:nvPr/>
        </p:nvSpPr>
        <p:spPr>
          <a:xfrm>
            <a:off x="4848480" y="346095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63">
            <a:extLst>
              <a:ext uri="{FF2B5EF4-FFF2-40B4-BE49-F238E27FC236}">
                <a16:creationId xmlns:a16="http://schemas.microsoft.com/office/drawing/2014/main" id="{1318A7B4-F2F6-D94E-97CB-BDB3EB08CFBB}"/>
              </a:ext>
            </a:extLst>
          </p:cNvPr>
          <p:cNvSpPr/>
          <p:nvPr/>
        </p:nvSpPr>
        <p:spPr>
          <a:xfrm>
            <a:off x="4848480" y="3691617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4">
            <a:extLst>
              <a:ext uri="{FF2B5EF4-FFF2-40B4-BE49-F238E27FC236}">
                <a16:creationId xmlns:a16="http://schemas.microsoft.com/office/drawing/2014/main" id="{970749A1-F5B0-404F-BAA2-39252C0FD73C}"/>
              </a:ext>
            </a:extLst>
          </p:cNvPr>
          <p:cNvSpPr/>
          <p:nvPr/>
        </p:nvSpPr>
        <p:spPr>
          <a:xfrm>
            <a:off x="4848480" y="3911323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5">
            <a:extLst>
              <a:ext uri="{FF2B5EF4-FFF2-40B4-BE49-F238E27FC236}">
                <a16:creationId xmlns:a16="http://schemas.microsoft.com/office/drawing/2014/main" id="{F7DF81E5-8686-0445-A17C-0A0947499943}"/>
              </a:ext>
            </a:extLst>
          </p:cNvPr>
          <p:cNvSpPr/>
          <p:nvPr/>
        </p:nvSpPr>
        <p:spPr>
          <a:xfrm>
            <a:off x="4848480" y="4131029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6">
            <a:extLst>
              <a:ext uri="{FF2B5EF4-FFF2-40B4-BE49-F238E27FC236}">
                <a16:creationId xmlns:a16="http://schemas.microsoft.com/office/drawing/2014/main" id="{BC8A45A6-7669-A149-9FE0-4E7366201A98}"/>
              </a:ext>
            </a:extLst>
          </p:cNvPr>
          <p:cNvSpPr/>
          <p:nvPr/>
        </p:nvSpPr>
        <p:spPr>
          <a:xfrm>
            <a:off x="4848480" y="4350734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7">
            <a:extLst>
              <a:ext uri="{FF2B5EF4-FFF2-40B4-BE49-F238E27FC236}">
                <a16:creationId xmlns:a16="http://schemas.microsoft.com/office/drawing/2014/main" id="{AD506A34-FF49-4E47-B681-352F8FA3CB4F}"/>
              </a:ext>
            </a:extLst>
          </p:cNvPr>
          <p:cNvSpPr/>
          <p:nvPr/>
        </p:nvSpPr>
        <p:spPr>
          <a:xfrm>
            <a:off x="4848480" y="4581438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8">
            <a:extLst>
              <a:ext uri="{FF2B5EF4-FFF2-40B4-BE49-F238E27FC236}">
                <a16:creationId xmlns:a16="http://schemas.microsoft.com/office/drawing/2014/main" id="{E67F20B6-F688-FD4B-9486-99B759FBF8BA}"/>
              </a:ext>
            </a:extLst>
          </p:cNvPr>
          <p:cNvSpPr/>
          <p:nvPr/>
        </p:nvSpPr>
        <p:spPr>
          <a:xfrm>
            <a:off x="4848480" y="4801144"/>
            <a:ext cx="3663430" cy="576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D47DDA55-FF6F-D945-A030-15BD6674F4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25668" y="620688"/>
            <a:ext cx="392940" cy="6074427"/>
          </a:xfrm>
          <a:prstGeom prst="rect">
            <a:avLst/>
          </a:prstGeom>
        </p:spPr>
      </p:pic>
      <p:pic>
        <p:nvPicPr>
          <p:cNvPr id="77" name="صورة 76">
            <a:hlinkClick r:id="rId8" action="ppaction://hlinksldjump"/>
            <a:extLst>
              <a:ext uri="{FF2B5EF4-FFF2-40B4-BE49-F238E27FC236}">
                <a16:creationId xmlns:a16="http://schemas.microsoft.com/office/drawing/2014/main" id="{FCADA544-C78B-7640-B2E7-757DFE471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6101" y="824175"/>
            <a:ext cx="465523" cy="61468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2" name="مستطيل مستدير الزوايا 21"/>
          <p:cNvSpPr/>
          <p:nvPr/>
        </p:nvSpPr>
        <p:spPr>
          <a:xfrm>
            <a:off x="902772" y="901575"/>
            <a:ext cx="6663240" cy="6160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اكتب كل كثيرة حدود بالصورة القياسية وحدد المعامل الرئيس فيها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08667" y="553897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عنوان 1"/>
          <p:cNvSpPr txBox="1">
            <a:spLocks/>
          </p:cNvSpPr>
          <p:nvPr/>
        </p:nvSpPr>
        <p:spPr>
          <a:xfrm>
            <a:off x="2321703" y="2723691"/>
            <a:ext cx="4643470" cy="2288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عنوان 1"/>
          <p:cNvSpPr txBox="1">
            <a:spLocks/>
          </p:cNvSpPr>
          <p:nvPr/>
        </p:nvSpPr>
        <p:spPr>
          <a:xfrm>
            <a:off x="2403627" y="2016880"/>
            <a:ext cx="464347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 + ٥ ص</a:t>
            </a:r>
            <a:r>
              <a:rPr kumimoji="0" lang="ar-SA" sz="4400" b="1" i="0" u="none" strike="noStrike" kern="1200" cap="none" spc="-100" normalizeH="0" baseline="2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٢ ص</a:t>
            </a:r>
            <a:r>
              <a:rPr kumimoji="0" lang="ar-SA" sz="4400" b="1" i="0" u="none" strike="noStrike" kern="1200" cap="none" spc="-100" normalizeH="0" baseline="2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٧ ص</a:t>
            </a:r>
            <a:r>
              <a:rPr kumimoji="0" lang="ar-SA" sz="4400" b="1" i="0" u="none" strike="noStrike" kern="1200" cap="none" spc="-100" normalizeH="0" baseline="2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٦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١٠</a:t>
            </a:r>
          </a:p>
        </p:txBody>
      </p:sp>
      <p:sp>
        <p:nvSpPr>
          <p:cNvPr id="35" name="عنوان 1"/>
          <p:cNvSpPr txBox="1">
            <a:spLocks/>
          </p:cNvSpPr>
          <p:nvPr/>
        </p:nvSpPr>
        <p:spPr>
          <a:xfrm>
            <a:off x="5158770" y="1458593"/>
            <a:ext cx="278608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نرتب كثيرة الحدود تنازليا :</a:t>
            </a: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5822165" y="3152319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ــ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٧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٦</a:t>
            </a:r>
          </a:p>
        </p:txBody>
      </p:sp>
      <p:sp>
        <p:nvSpPr>
          <p:cNvPr id="37" name="عنوان 1"/>
          <p:cNvSpPr txBox="1">
            <a:spLocks/>
          </p:cNvSpPr>
          <p:nvPr/>
        </p:nvSpPr>
        <p:spPr>
          <a:xfrm>
            <a:off x="4822033" y="3152319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٥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3093453" y="3152319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+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</a:t>
            </a:r>
          </a:p>
        </p:txBody>
      </p:sp>
      <p:sp>
        <p:nvSpPr>
          <p:cNvPr id="39" name="عنوان 1"/>
          <p:cNvSpPr txBox="1">
            <a:spLocks/>
          </p:cNvSpPr>
          <p:nvPr/>
        </p:nvSpPr>
        <p:spPr>
          <a:xfrm>
            <a:off x="2450511" y="3152319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١٠</a:t>
            </a: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6314190" y="3152319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ــ ٧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عنوان 1"/>
          <p:cNvSpPr txBox="1">
            <a:spLocks/>
          </p:cNvSpPr>
          <p:nvPr/>
        </p:nvSpPr>
        <p:spPr>
          <a:xfrm>
            <a:off x="4879403" y="4081013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  <p:sp>
        <p:nvSpPr>
          <p:cNvPr id="42" name="عنوان 1"/>
          <p:cNvSpPr txBox="1">
            <a:spLocks/>
          </p:cNvSpPr>
          <p:nvPr/>
        </p:nvSpPr>
        <p:spPr>
          <a:xfrm>
            <a:off x="3879271" y="3152319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٢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7F35C74-7CAD-7647-B253-80FA5EFE5DEC}"/>
              </a:ext>
            </a:extLst>
          </p:cNvPr>
          <p:cNvSpPr txBox="1"/>
          <p:nvPr/>
        </p:nvSpPr>
        <p:spPr>
          <a:xfrm>
            <a:off x="7708668" y="114278"/>
            <a:ext cx="11505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٣ب صـ٢٣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CCFBEDA-8577-FB07-EE26-EC6BE8D7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0364 0.13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0" grpId="1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669109" y="2439039"/>
            <a:ext cx="3233779" cy="3241885"/>
          </a:xfrm>
          <a:prstGeom prst="rect">
            <a:avLst/>
          </a:prstGeom>
          <a:ln>
            <a:noFill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931390" y="306036"/>
            <a:ext cx="4886991" cy="6185060"/>
          </a:xfrm>
          <a:prstGeom prst="rect">
            <a:avLst/>
          </a:prstGeom>
          <a:gradFill flip="none" rotWithShape="0">
            <a:gsLst>
              <a:gs pos="3000">
                <a:srgbClr val="D2FFC9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E97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AFFE2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514350" rtl="0" eaLnBrk="1" latinLnBrk="0" hangingPunct="1">
              <a:defRPr/>
            </a:pPr>
            <a:endParaRPr lang="ar-SA" sz="1013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199903" y="3699625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199903" y="4244805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199903" y="4724541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199903" y="5199128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199903" y="5670817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214938" y="616453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00997" y="3796421"/>
            <a:ext cx="553407" cy="612910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21409" y="4781994"/>
            <a:ext cx="553408" cy="612910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55098" y="5731117"/>
            <a:ext cx="553407" cy="612910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1860462" y="1652176"/>
            <a:ext cx="2832805" cy="9459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375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٦-٣</a:t>
            </a:r>
            <a:endParaRPr lang="ar-SA" sz="3375" dirty="0">
              <a:solidFill>
                <a:srgbClr val="0070C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169104" y="54917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endParaRPr lang="ar-SA" sz="1013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169104" y="1094360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169104" y="204868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169103" y="264297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169103" y="3154242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91670" y="630948"/>
            <a:ext cx="553407" cy="612910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297873" y="2704971"/>
            <a:ext cx="553407" cy="612910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187030" y="1579019"/>
            <a:ext cx="486781" cy="209864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310181" y="1637138"/>
            <a:ext cx="553408" cy="612910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262936" y="3385562"/>
            <a:ext cx="3520861" cy="2860287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3800365" y="688002"/>
            <a:ext cx="1642744" cy="134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67186" y="4592650"/>
            <a:ext cx="2214848" cy="200470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241111" y="2278813"/>
            <a:ext cx="3722713" cy="3041652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406234" y="2897166"/>
            <a:ext cx="3546287" cy="9475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30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كثيرات الحدود</a:t>
            </a:r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41485" y="260648"/>
            <a:ext cx="1405842" cy="141270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D3E118A-CC53-9AC4-90BA-E24A90B4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B4DEB60-31B5-5D46-A66F-C8DBAA0D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4191262" cy="5972532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5" name="شكل حر: شكل 53">
            <a:extLst>
              <a:ext uri="{FF2B5EF4-FFF2-40B4-BE49-F238E27FC236}">
                <a16:creationId xmlns:a16="http://schemas.microsoft.com/office/drawing/2014/main" id="{7503D462-3702-9C4D-AF70-14281E4683B4}"/>
              </a:ext>
            </a:extLst>
          </p:cNvPr>
          <p:cNvSpPr/>
          <p:nvPr/>
        </p:nvSpPr>
        <p:spPr>
          <a:xfrm>
            <a:off x="4571998" y="594882"/>
            <a:ext cx="4127208" cy="588974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6" name="شكل حر: شكل 6">
            <a:extLst>
              <a:ext uri="{FF2B5EF4-FFF2-40B4-BE49-F238E27FC236}">
                <a16:creationId xmlns:a16="http://schemas.microsoft.com/office/drawing/2014/main" id="{A74DDA87-A837-AA48-8A02-6A4A666F8E42}"/>
              </a:ext>
            </a:extLst>
          </p:cNvPr>
          <p:cNvSpPr/>
          <p:nvPr/>
        </p:nvSpPr>
        <p:spPr>
          <a:xfrm>
            <a:off x="647056" y="284155"/>
            <a:ext cx="8496944" cy="648421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A2C3D32-6EFF-1745-B1C3-4D80841E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4191262" cy="5979296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8" name="شكل حر: شكل 8">
            <a:extLst>
              <a:ext uri="{FF2B5EF4-FFF2-40B4-BE49-F238E27FC236}">
                <a16:creationId xmlns:a16="http://schemas.microsoft.com/office/drawing/2014/main" id="{F6B29DB1-E56D-814B-A77D-BD0D6B78A24B}"/>
              </a:ext>
            </a:extLst>
          </p:cNvPr>
          <p:cNvSpPr/>
          <p:nvPr/>
        </p:nvSpPr>
        <p:spPr>
          <a:xfrm>
            <a:off x="902772" y="697901"/>
            <a:ext cx="4127052" cy="58896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18BD588-AC4A-D540-A530-63D733CE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4191262" cy="5979296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0" name="شكل حر: شكل 10">
            <a:extLst>
              <a:ext uri="{FF2B5EF4-FFF2-40B4-BE49-F238E27FC236}">
                <a16:creationId xmlns:a16="http://schemas.microsoft.com/office/drawing/2014/main" id="{FF6B678D-B481-E046-B525-513CBF7209BE}"/>
              </a:ext>
            </a:extLst>
          </p:cNvPr>
          <p:cNvSpPr/>
          <p:nvPr/>
        </p:nvSpPr>
        <p:spPr>
          <a:xfrm>
            <a:off x="4583135" y="697901"/>
            <a:ext cx="4127208" cy="58896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078F5AAF-5671-2B43-9D49-EC6011DB0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4268495" cy="5979296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6" name="شكل حر: شكل 12">
            <a:extLst>
              <a:ext uri="{FF2B5EF4-FFF2-40B4-BE49-F238E27FC236}">
                <a16:creationId xmlns:a16="http://schemas.microsoft.com/office/drawing/2014/main" id="{E843FED9-82D9-6948-A8E0-4B59CA2D25C0}"/>
              </a:ext>
            </a:extLst>
          </p:cNvPr>
          <p:cNvSpPr/>
          <p:nvPr/>
        </p:nvSpPr>
        <p:spPr>
          <a:xfrm>
            <a:off x="836093" y="646365"/>
            <a:ext cx="4202280" cy="5889743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E54A70F-D2BF-4A49-8368-712DFD098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4278794" cy="5979296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9" name="شكل حر: شكل 14">
            <a:extLst>
              <a:ext uri="{FF2B5EF4-FFF2-40B4-BE49-F238E27FC236}">
                <a16:creationId xmlns:a16="http://schemas.microsoft.com/office/drawing/2014/main" id="{50293BAF-5378-F74A-8E93-81E57A1588E3}"/>
              </a:ext>
            </a:extLst>
          </p:cNvPr>
          <p:cNvSpPr/>
          <p:nvPr/>
        </p:nvSpPr>
        <p:spPr>
          <a:xfrm>
            <a:off x="4572000" y="646365"/>
            <a:ext cx="4214842" cy="5889743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26">
            <a:extLst>
              <a:ext uri="{FF2B5EF4-FFF2-40B4-BE49-F238E27FC236}">
                <a16:creationId xmlns:a16="http://schemas.microsoft.com/office/drawing/2014/main" id="{DE3EE0DA-B3CC-0C4E-825E-472C7F57577C}"/>
              </a:ext>
            </a:extLst>
          </p:cNvPr>
          <p:cNvSpPr/>
          <p:nvPr/>
        </p:nvSpPr>
        <p:spPr>
          <a:xfrm>
            <a:off x="904619" y="634165"/>
            <a:ext cx="4127208" cy="588974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32" name="شكل حر: شكل 27">
            <a:extLst>
              <a:ext uri="{FF2B5EF4-FFF2-40B4-BE49-F238E27FC236}">
                <a16:creationId xmlns:a16="http://schemas.microsoft.com/office/drawing/2014/main" id="{56914193-1EBF-A84C-9802-080AFDD2A541}"/>
              </a:ext>
            </a:extLst>
          </p:cNvPr>
          <p:cNvSpPr/>
          <p:nvPr/>
        </p:nvSpPr>
        <p:spPr>
          <a:xfrm>
            <a:off x="1169988" y="1807691"/>
            <a:ext cx="3616739" cy="5612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28">
            <a:extLst>
              <a:ext uri="{FF2B5EF4-FFF2-40B4-BE49-F238E27FC236}">
                <a16:creationId xmlns:a16="http://schemas.microsoft.com/office/drawing/2014/main" id="{B8761D39-31CA-C447-9517-942DD04AC56D}"/>
              </a:ext>
            </a:extLst>
          </p:cNvPr>
          <p:cNvSpPr/>
          <p:nvPr/>
        </p:nvSpPr>
        <p:spPr>
          <a:xfrm>
            <a:off x="1169988" y="213172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29">
            <a:extLst>
              <a:ext uri="{FF2B5EF4-FFF2-40B4-BE49-F238E27FC236}">
                <a16:creationId xmlns:a16="http://schemas.microsoft.com/office/drawing/2014/main" id="{1C7EC3D4-DC1C-414D-8AB0-97B13CD278DC}"/>
              </a:ext>
            </a:extLst>
          </p:cNvPr>
          <p:cNvSpPr/>
          <p:nvPr/>
        </p:nvSpPr>
        <p:spPr>
          <a:xfrm>
            <a:off x="1169988" y="2351432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30">
            <a:extLst>
              <a:ext uri="{FF2B5EF4-FFF2-40B4-BE49-F238E27FC236}">
                <a16:creationId xmlns:a16="http://schemas.microsoft.com/office/drawing/2014/main" id="{6D120873-A274-C047-84EC-C414AE0B7777}"/>
              </a:ext>
            </a:extLst>
          </p:cNvPr>
          <p:cNvSpPr/>
          <p:nvPr/>
        </p:nvSpPr>
        <p:spPr>
          <a:xfrm>
            <a:off x="1169988" y="257113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31">
            <a:extLst>
              <a:ext uri="{FF2B5EF4-FFF2-40B4-BE49-F238E27FC236}">
                <a16:creationId xmlns:a16="http://schemas.microsoft.com/office/drawing/2014/main" id="{BA4A5AC2-8F3B-B245-B8E8-6D5E320AB173}"/>
              </a:ext>
            </a:extLst>
          </p:cNvPr>
          <p:cNvSpPr/>
          <p:nvPr/>
        </p:nvSpPr>
        <p:spPr>
          <a:xfrm>
            <a:off x="1169988" y="2801842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32">
            <a:extLst>
              <a:ext uri="{FF2B5EF4-FFF2-40B4-BE49-F238E27FC236}">
                <a16:creationId xmlns:a16="http://schemas.microsoft.com/office/drawing/2014/main" id="{8ED9012E-EBF5-AA49-9E6B-6C673ABC7F05}"/>
              </a:ext>
            </a:extLst>
          </p:cNvPr>
          <p:cNvSpPr/>
          <p:nvPr/>
        </p:nvSpPr>
        <p:spPr>
          <a:xfrm>
            <a:off x="1169988" y="302154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33">
            <a:extLst>
              <a:ext uri="{FF2B5EF4-FFF2-40B4-BE49-F238E27FC236}">
                <a16:creationId xmlns:a16="http://schemas.microsoft.com/office/drawing/2014/main" id="{808C0BBE-AACF-7744-BB5E-0E608D4D2156}"/>
              </a:ext>
            </a:extLst>
          </p:cNvPr>
          <p:cNvSpPr/>
          <p:nvPr/>
        </p:nvSpPr>
        <p:spPr>
          <a:xfrm>
            <a:off x="1169988" y="3241253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4">
            <a:extLst>
              <a:ext uri="{FF2B5EF4-FFF2-40B4-BE49-F238E27FC236}">
                <a16:creationId xmlns:a16="http://schemas.microsoft.com/office/drawing/2014/main" id="{A4FBECFC-F3A3-764D-8FA3-C1EDBB3BC38D}"/>
              </a:ext>
            </a:extLst>
          </p:cNvPr>
          <p:cNvSpPr/>
          <p:nvPr/>
        </p:nvSpPr>
        <p:spPr>
          <a:xfrm>
            <a:off x="1169988" y="346095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5">
            <a:extLst>
              <a:ext uri="{FF2B5EF4-FFF2-40B4-BE49-F238E27FC236}">
                <a16:creationId xmlns:a16="http://schemas.microsoft.com/office/drawing/2014/main" id="{E79F0FFA-D954-BE45-B525-8F549E479C7C}"/>
              </a:ext>
            </a:extLst>
          </p:cNvPr>
          <p:cNvSpPr/>
          <p:nvPr/>
        </p:nvSpPr>
        <p:spPr>
          <a:xfrm>
            <a:off x="1169988" y="369161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6">
            <a:extLst>
              <a:ext uri="{FF2B5EF4-FFF2-40B4-BE49-F238E27FC236}">
                <a16:creationId xmlns:a16="http://schemas.microsoft.com/office/drawing/2014/main" id="{F0D63278-5F67-FE44-85EB-9CF7B3426832}"/>
              </a:ext>
            </a:extLst>
          </p:cNvPr>
          <p:cNvSpPr/>
          <p:nvPr/>
        </p:nvSpPr>
        <p:spPr>
          <a:xfrm>
            <a:off x="1169988" y="3911323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7">
            <a:extLst>
              <a:ext uri="{FF2B5EF4-FFF2-40B4-BE49-F238E27FC236}">
                <a16:creationId xmlns:a16="http://schemas.microsoft.com/office/drawing/2014/main" id="{C16AB2E7-D00F-8249-97BF-9852F742347E}"/>
              </a:ext>
            </a:extLst>
          </p:cNvPr>
          <p:cNvSpPr/>
          <p:nvPr/>
        </p:nvSpPr>
        <p:spPr>
          <a:xfrm>
            <a:off x="1169988" y="4131029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8">
            <a:extLst>
              <a:ext uri="{FF2B5EF4-FFF2-40B4-BE49-F238E27FC236}">
                <a16:creationId xmlns:a16="http://schemas.microsoft.com/office/drawing/2014/main" id="{69715CA8-3E8C-1D49-AB2E-38CE40A9BC80}"/>
              </a:ext>
            </a:extLst>
          </p:cNvPr>
          <p:cNvSpPr/>
          <p:nvPr/>
        </p:nvSpPr>
        <p:spPr>
          <a:xfrm>
            <a:off x="1169988" y="4350734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9">
            <a:extLst>
              <a:ext uri="{FF2B5EF4-FFF2-40B4-BE49-F238E27FC236}">
                <a16:creationId xmlns:a16="http://schemas.microsoft.com/office/drawing/2014/main" id="{8E466911-50E7-E246-BE27-E6FA6C4C13F1}"/>
              </a:ext>
            </a:extLst>
          </p:cNvPr>
          <p:cNvSpPr/>
          <p:nvPr/>
        </p:nvSpPr>
        <p:spPr>
          <a:xfrm>
            <a:off x="1169988" y="458143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40">
            <a:extLst>
              <a:ext uri="{FF2B5EF4-FFF2-40B4-BE49-F238E27FC236}">
                <a16:creationId xmlns:a16="http://schemas.microsoft.com/office/drawing/2014/main" id="{51407D65-E02F-B640-8A82-DE9F251D010D}"/>
              </a:ext>
            </a:extLst>
          </p:cNvPr>
          <p:cNvSpPr/>
          <p:nvPr/>
        </p:nvSpPr>
        <p:spPr>
          <a:xfrm>
            <a:off x="1169988" y="4801144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41">
            <a:extLst>
              <a:ext uri="{FF2B5EF4-FFF2-40B4-BE49-F238E27FC236}">
                <a16:creationId xmlns:a16="http://schemas.microsoft.com/office/drawing/2014/main" id="{234C0FE9-BA6E-1C45-A235-93CF3762DFC4}"/>
              </a:ext>
            </a:extLst>
          </p:cNvPr>
          <p:cNvSpPr/>
          <p:nvPr/>
        </p:nvSpPr>
        <p:spPr>
          <a:xfrm>
            <a:off x="1169988" y="5069637"/>
            <a:ext cx="3616739" cy="5612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54">
            <a:extLst>
              <a:ext uri="{FF2B5EF4-FFF2-40B4-BE49-F238E27FC236}">
                <a16:creationId xmlns:a16="http://schemas.microsoft.com/office/drawing/2014/main" id="{CFC5BD2D-E2A5-BF4E-810D-8D14AD4756C6}"/>
              </a:ext>
            </a:extLst>
          </p:cNvPr>
          <p:cNvSpPr/>
          <p:nvPr/>
        </p:nvSpPr>
        <p:spPr>
          <a:xfrm>
            <a:off x="4848480" y="1807691"/>
            <a:ext cx="3616739" cy="5612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55">
            <a:extLst>
              <a:ext uri="{FF2B5EF4-FFF2-40B4-BE49-F238E27FC236}">
                <a16:creationId xmlns:a16="http://schemas.microsoft.com/office/drawing/2014/main" id="{DF380214-7300-374B-A91D-D35D7B3C4341}"/>
              </a:ext>
            </a:extLst>
          </p:cNvPr>
          <p:cNvSpPr/>
          <p:nvPr/>
        </p:nvSpPr>
        <p:spPr>
          <a:xfrm>
            <a:off x="4848480" y="5069637"/>
            <a:ext cx="3616739" cy="5612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56">
            <a:extLst>
              <a:ext uri="{FF2B5EF4-FFF2-40B4-BE49-F238E27FC236}">
                <a16:creationId xmlns:a16="http://schemas.microsoft.com/office/drawing/2014/main" id="{E40FFDCA-6022-FA42-A0CD-67A21FE98CA2}"/>
              </a:ext>
            </a:extLst>
          </p:cNvPr>
          <p:cNvSpPr/>
          <p:nvPr/>
        </p:nvSpPr>
        <p:spPr>
          <a:xfrm>
            <a:off x="4848480" y="213172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7">
            <a:extLst>
              <a:ext uri="{FF2B5EF4-FFF2-40B4-BE49-F238E27FC236}">
                <a16:creationId xmlns:a16="http://schemas.microsoft.com/office/drawing/2014/main" id="{7F2F0DEB-9C78-7A44-8177-F8B6F45FC92F}"/>
              </a:ext>
            </a:extLst>
          </p:cNvPr>
          <p:cNvSpPr/>
          <p:nvPr/>
        </p:nvSpPr>
        <p:spPr>
          <a:xfrm>
            <a:off x="4848480" y="2351432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8">
            <a:extLst>
              <a:ext uri="{FF2B5EF4-FFF2-40B4-BE49-F238E27FC236}">
                <a16:creationId xmlns:a16="http://schemas.microsoft.com/office/drawing/2014/main" id="{D144C303-89E8-1C48-9F21-ED56647318D4}"/>
              </a:ext>
            </a:extLst>
          </p:cNvPr>
          <p:cNvSpPr/>
          <p:nvPr/>
        </p:nvSpPr>
        <p:spPr>
          <a:xfrm>
            <a:off x="4848480" y="257113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9">
            <a:extLst>
              <a:ext uri="{FF2B5EF4-FFF2-40B4-BE49-F238E27FC236}">
                <a16:creationId xmlns:a16="http://schemas.microsoft.com/office/drawing/2014/main" id="{D406BEF1-AD95-8C4E-9576-274AEA775F15}"/>
              </a:ext>
            </a:extLst>
          </p:cNvPr>
          <p:cNvSpPr/>
          <p:nvPr/>
        </p:nvSpPr>
        <p:spPr>
          <a:xfrm>
            <a:off x="4848480" y="2801842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0">
            <a:extLst>
              <a:ext uri="{FF2B5EF4-FFF2-40B4-BE49-F238E27FC236}">
                <a16:creationId xmlns:a16="http://schemas.microsoft.com/office/drawing/2014/main" id="{D490740B-7F8E-2648-A876-2A4F991D150D}"/>
              </a:ext>
            </a:extLst>
          </p:cNvPr>
          <p:cNvSpPr/>
          <p:nvPr/>
        </p:nvSpPr>
        <p:spPr>
          <a:xfrm>
            <a:off x="4848480" y="302154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1">
            <a:extLst>
              <a:ext uri="{FF2B5EF4-FFF2-40B4-BE49-F238E27FC236}">
                <a16:creationId xmlns:a16="http://schemas.microsoft.com/office/drawing/2014/main" id="{AC660227-7247-1642-B668-D3D89E118810}"/>
              </a:ext>
            </a:extLst>
          </p:cNvPr>
          <p:cNvSpPr/>
          <p:nvPr/>
        </p:nvSpPr>
        <p:spPr>
          <a:xfrm>
            <a:off x="4848480" y="3241253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2">
            <a:extLst>
              <a:ext uri="{FF2B5EF4-FFF2-40B4-BE49-F238E27FC236}">
                <a16:creationId xmlns:a16="http://schemas.microsoft.com/office/drawing/2014/main" id="{EC0F6761-98E1-4440-A8F0-ABB10C6BE61A}"/>
              </a:ext>
            </a:extLst>
          </p:cNvPr>
          <p:cNvSpPr/>
          <p:nvPr/>
        </p:nvSpPr>
        <p:spPr>
          <a:xfrm>
            <a:off x="4848480" y="346095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3">
            <a:extLst>
              <a:ext uri="{FF2B5EF4-FFF2-40B4-BE49-F238E27FC236}">
                <a16:creationId xmlns:a16="http://schemas.microsoft.com/office/drawing/2014/main" id="{9D7D9F5C-8991-A34F-ACAB-7E3A5C760E40}"/>
              </a:ext>
            </a:extLst>
          </p:cNvPr>
          <p:cNvSpPr/>
          <p:nvPr/>
        </p:nvSpPr>
        <p:spPr>
          <a:xfrm>
            <a:off x="4848480" y="3691617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4">
            <a:extLst>
              <a:ext uri="{FF2B5EF4-FFF2-40B4-BE49-F238E27FC236}">
                <a16:creationId xmlns:a16="http://schemas.microsoft.com/office/drawing/2014/main" id="{2B272360-E907-9140-B309-0FA46CE84630}"/>
              </a:ext>
            </a:extLst>
          </p:cNvPr>
          <p:cNvSpPr/>
          <p:nvPr/>
        </p:nvSpPr>
        <p:spPr>
          <a:xfrm>
            <a:off x="4848480" y="3911323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65">
            <a:extLst>
              <a:ext uri="{FF2B5EF4-FFF2-40B4-BE49-F238E27FC236}">
                <a16:creationId xmlns:a16="http://schemas.microsoft.com/office/drawing/2014/main" id="{AD5208C5-B52A-494E-8557-CE6CCD026726}"/>
              </a:ext>
            </a:extLst>
          </p:cNvPr>
          <p:cNvSpPr/>
          <p:nvPr/>
        </p:nvSpPr>
        <p:spPr>
          <a:xfrm>
            <a:off x="4848480" y="4131029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6">
            <a:extLst>
              <a:ext uri="{FF2B5EF4-FFF2-40B4-BE49-F238E27FC236}">
                <a16:creationId xmlns:a16="http://schemas.microsoft.com/office/drawing/2014/main" id="{46E47CA8-4608-D94F-95DE-21B49BE97196}"/>
              </a:ext>
            </a:extLst>
          </p:cNvPr>
          <p:cNvSpPr/>
          <p:nvPr/>
        </p:nvSpPr>
        <p:spPr>
          <a:xfrm>
            <a:off x="4848480" y="4350734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7">
            <a:extLst>
              <a:ext uri="{FF2B5EF4-FFF2-40B4-BE49-F238E27FC236}">
                <a16:creationId xmlns:a16="http://schemas.microsoft.com/office/drawing/2014/main" id="{EC41B273-945C-1543-91B4-5B9C84E3AF80}"/>
              </a:ext>
            </a:extLst>
          </p:cNvPr>
          <p:cNvSpPr/>
          <p:nvPr/>
        </p:nvSpPr>
        <p:spPr>
          <a:xfrm>
            <a:off x="4848480" y="4581438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8">
            <a:extLst>
              <a:ext uri="{FF2B5EF4-FFF2-40B4-BE49-F238E27FC236}">
                <a16:creationId xmlns:a16="http://schemas.microsoft.com/office/drawing/2014/main" id="{B76C356B-38E1-8B46-A298-F96DE695D04E}"/>
              </a:ext>
            </a:extLst>
          </p:cNvPr>
          <p:cNvSpPr/>
          <p:nvPr/>
        </p:nvSpPr>
        <p:spPr>
          <a:xfrm>
            <a:off x="4848480" y="4801144"/>
            <a:ext cx="3602372" cy="5612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35558B77-E725-3342-86A4-CC1AD423F1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25668" y="620688"/>
            <a:ext cx="386391" cy="5914653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A9ACF66-E428-614A-B6EC-82B806370755}"/>
              </a:ext>
            </a:extLst>
          </p:cNvPr>
          <p:cNvSpPr txBox="1"/>
          <p:nvPr/>
        </p:nvSpPr>
        <p:spPr>
          <a:xfrm>
            <a:off x="7256139" y="5136578"/>
            <a:ext cx="829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F7B7237E-50E4-FE4E-A2A1-850206BECF54}"/>
              </a:ext>
            </a:extLst>
          </p:cNvPr>
          <p:cNvSpPr txBox="1"/>
          <p:nvPr/>
        </p:nvSpPr>
        <p:spPr>
          <a:xfrm>
            <a:off x="3538514" y="5138476"/>
            <a:ext cx="82901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5" name="صورة 74">
            <a:hlinkClick r:id="rId8" action="ppaction://hlinksldjump"/>
            <a:extLst>
              <a:ext uri="{FF2B5EF4-FFF2-40B4-BE49-F238E27FC236}">
                <a16:creationId xmlns:a16="http://schemas.microsoft.com/office/drawing/2014/main" id="{9A72D7A7-8D72-1E42-B96A-51CC67AAE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6102" y="824175"/>
            <a:ext cx="457764" cy="598520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032834" y="767787"/>
            <a:ext cx="6770809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اكتب كل كثيرة حدود بالصورة القياسية وحدد المعامل الرئيس فيها</a:t>
            </a:r>
          </a:p>
        </p:txBody>
      </p:sp>
      <p:sp>
        <p:nvSpPr>
          <p:cNvPr id="39" name="عنوان 1"/>
          <p:cNvSpPr txBox="1">
            <a:spLocks/>
          </p:cNvSpPr>
          <p:nvPr/>
        </p:nvSpPr>
        <p:spPr>
          <a:xfrm>
            <a:off x="1785918" y="2428868"/>
            <a:ext cx="5129468" cy="371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1785918" y="1857364"/>
            <a:ext cx="512946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ــ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٣ص ــ ٣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٢</a:t>
            </a:r>
          </a:p>
        </p:txBody>
      </p:sp>
      <p:sp>
        <p:nvSpPr>
          <p:cNvPr id="41" name="عنوان 1"/>
          <p:cNvSpPr txBox="1">
            <a:spLocks/>
          </p:cNvSpPr>
          <p:nvPr/>
        </p:nvSpPr>
        <p:spPr>
          <a:xfrm>
            <a:off x="3772114" y="2928934"/>
            <a:ext cx="278608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نرتب كثيرة الحدود تنازليا :</a:t>
            </a:r>
          </a:p>
        </p:txBody>
      </p:sp>
      <p:sp>
        <p:nvSpPr>
          <p:cNvPr id="42" name="عنوان 1"/>
          <p:cNvSpPr txBox="1">
            <a:spLocks/>
          </p:cNvSpPr>
          <p:nvPr/>
        </p:nvSpPr>
        <p:spPr>
          <a:xfrm>
            <a:off x="5786446" y="3929066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ــ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4786314" y="3929066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٣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45" name="عنوان 1"/>
          <p:cNvSpPr txBox="1">
            <a:spLocks/>
          </p:cNvSpPr>
          <p:nvPr/>
        </p:nvSpPr>
        <p:spPr>
          <a:xfrm>
            <a:off x="3214678" y="3929066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٢</a:t>
            </a:r>
          </a:p>
        </p:txBody>
      </p:sp>
      <p:sp>
        <p:nvSpPr>
          <p:cNvPr id="46" name="عنوان 1"/>
          <p:cNvSpPr txBox="1">
            <a:spLocks/>
          </p:cNvSpPr>
          <p:nvPr/>
        </p:nvSpPr>
        <p:spPr>
          <a:xfrm>
            <a:off x="6243210" y="3943134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ــ ١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عنوان 1"/>
          <p:cNvSpPr txBox="1">
            <a:spLocks/>
          </p:cNvSpPr>
          <p:nvPr/>
        </p:nvSpPr>
        <p:spPr>
          <a:xfrm>
            <a:off x="4843684" y="4857760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  <p:sp>
        <p:nvSpPr>
          <p:cNvPr id="48" name="عنوان 1"/>
          <p:cNvSpPr txBox="1">
            <a:spLocks/>
          </p:cNvSpPr>
          <p:nvPr/>
        </p:nvSpPr>
        <p:spPr>
          <a:xfrm>
            <a:off x="3843552" y="3929066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٣ ص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5755" y="258722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0903136-0008-2548-B6DB-5774E5824924}"/>
              </a:ext>
            </a:extLst>
          </p:cNvPr>
          <p:cNvSpPr txBox="1"/>
          <p:nvPr/>
        </p:nvSpPr>
        <p:spPr>
          <a:xfrm>
            <a:off x="7651947" y="1196752"/>
            <a:ext cx="11505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 صـ٢٤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943854-1C67-79A2-4C10-F5696479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179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2803E-6 L -0.20364 0.130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41" grpId="0" animBg="1"/>
      <p:bldP spid="42" grpId="0"/>
      <p:bldP spid="43" grpId="0"/>
      <p:bldP spid="45" grpId="0"/>
      <p:bldP spid="46" grpId="0"/>
      <p:bldP spid="46" grpId="1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A43C50C1-A991-E541-A70A-70588F46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26" y="555599"/>
            <a:ext cx="4736655" cy="602093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3" name="شكل حر: شكل 53">
            <a:extLst>
              <a:ext uri="{FF2B5EF4-FFF2-40B4-BE49-F238E27FC236}">
                <a16:creationId xmlns:a16="http://schemas.microsoft.com/office/drawing/2014/main" id="{F1E38201-F66B-7944-B51B-6C91A2637CD4}"/>
              </a:ext>
            </a:extLst>
          </p:cNvPr>
          <p:cNvSpPr/>
          <p:nvPr/>
        </p:nvSpPr>
        <p:spPr>
          <a:xfrm>
            <a:off x="4137819" y="594882"/>
            <a:ext cx="4664267" cy="593747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4" name="شكل حر: شكل 6">
            <a:extLst>
              <a:ext uri="{FF2B5EF4-FFF2-40B4-BE49-F238E27FC236}">
                <a16:creationId xmlns:a16="http://schemas.microsoft.com/office/drawing/2014/main" id="{CBAF8384-9EC6-AF48-97B8-722D1E884B84}"/>
              </a:ext>
            </a:extLst>
          </p:cNvPr>
          <p:cNvSpPr/>
          <p:nvPr/>
        </p:nvSpPr>
        <p:spPr>
          <a:xfrm>
            <a:off x="224273" y="325642"/>
            <a:ext cx="8872123" cy="65163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10A90B4-30EE-3048-B471-DD381444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4" y="655058"/>
            <a:ext cx="4736655" cy="602775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1" name="شكل حر: شكل 8">
            <a:extLst>
              <a:ext uri="{FF2B5EF4-FFF2-40B4-BE49-F238E27FC236}">
                <a16:creationId xmlns:a16="http://schemas.microsoft.com/office/drawing/2014/main" id="{955E8AD7-16FE-484B-925C-FA5ABC759798}"/>
              </a:ext>
            </a:extLst>
          </p:cNvPr>
          <p:cNvSpPr/>
          <p:nvPr/>
        </p:nvSpPr>
        <p:spPr>
          <a:xfrm>
            <a:off x="468609" y="697901"/>
            <a:ext cx="4664091" cy="5937406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502CAEF-D32D-2341-8D1F-A8F41888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826" y="655058"/>
            <a:ext cx="4736655" cy="602775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5" name="شكل حر: شكل 10">
            <a:extLst>
              <a:ext uri="{FF2B5EF4-FFF2-40B4-BE49-F238E27FC236}">
                <a16:creationId xmlns:a16="http://schemas.microsoft.com/office/drawing/2014/main" id="{4FC0CDD6-5FD7-164C-BE52-6A3BA22E3EB7}"/>
              </a:ext>
            </a:extLst>
          </p:cNvPr>
          <p:cNvSpPr/>
          <p:nvPr/>
        </p:nvSpPr>
        <p:spPr>
          <a:xfrm>
            <a:off x="4148956" y="697901"/>
            <a:ext cx="4664267" cy="5937406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14">
            <a:extLst>
              <a:ext uri="{FF2B5EF4-FFF2-40B4-BE49-F238E27FC236}">
                <a16:creationId xmlns:a16="http://schemas.microsoft.com/office/drawing/2014/main" id="{0EB4456F-57E4-3E4D-BAFD-0E2CE37C02A0}"/>
              </a:ext>
            </a:extLst>
          </p:cNvPr>
          <p:cNvSpPr/>
          <p:nvPr/>
        </p:nvSpPr>
        <p:spPr>
          <a:xfrm>
            <a:off x="4138240" y="552285"/>
            <a:ext cx="4763304" cy="593747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7" name="شكل حر: شكل 26">
            <a:extLst>
              <a:ext uri="{FF2B5EF4-FFF2-40B4-BE49-F238E27FC236}">
                <a16:creationId xmlns:a16="http://schemas.microsoft.com/office/drawing/2014/main" id="{51A71C69-EED8-E142-BA55-5623E68C9956}"/>
              </a:ext>
            </a:extLst>
          </p:cNvPr>
          <p:cNvSpPr/>
          <p:nvPr/>
        </p:nvSpPr>
        <p:spPr>
          <a:xfrm>
            <a:off x="471415" y="520508"/>
            <a:ext cx="4664267" cy="593747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27">
            <a:extLst>
              <a:ext uri="{FF2B5EF4-FFF2-40B4-BE49-F238E27FC236}">
                <a16:creationId xmlns:a16="http://schemas.microsoft.com/office/drawing/2014/main" id="{F84C6F5B-E8B5-3D47-8602-9AE46CA34CF4}"/>
              </a:ext>
            </a:extLst>
          </p:cNvPr>
          <p:cNvSpPr/>
          <p:nvPr/>
        </p:nvSpPr>
        <p:spPr>
          <a:xfrm>
            <a:off x="789510" y="1807691"/>
            <a:ext cx="4087372" cy="5657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28">
            <a:extLst>
              <a:ext uri="{FF2B5EF4-FFF2-40B4-BE49-F238E27FC236}">
                <a16:creationId xmlns:a16="http://schemas.microsoft.com/office/drawing/2014/main" id="{764952CA-648B-F64A-8F89-28F6E6EDE2FC}"/>
              </a:ext>
            </a:extLst>
          </p:cNvPr>
          <p:cNvSpPr/>
          <p:nvPr/>
        </p:nvSpPr>
        <p:spPr>
          <a:xfrm>
            <a:off x="791022" y="213172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29">
            <a:extLst>
              <a:ext uri="{FF2B5EF4-FFF2-40B4-BE49-F238E27FC236}">
                <a16:creationId xmlns:a16="http://schemas.microsoft.com/office/drawing/2014/main" id="{09405B9C-F5F5-6249-9699-983650F2EDF9}"/>
              </a:ext>
            </a:extLst>
          </p:cNvPr>
          <p:cNvSpPr/>
          <p:nvPr/>
        </p:nvSpPr>
        <p:spPr>
          <a:xfrm>
            <a:off x="791022" y="2351432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0">
            <a:extLst>
              <a:ext uri="{FF2B5EF4-FFF2-40B4-BE49-F238E27FC236}">
                <a16:creationId xmlns:a16="http://schemas.microsoft.com/office/drawing/2014/main" id="{079A1556-A5D3-D544-843B-B3AAEC0BC78D}"/>
              </a:ext>
            </a:extLst>
          </p:cNvPr>
          <p:cNvSpPr/>
          <p:nvPr/>
        </p:nvSpPr>
        <p:spPr>
          <a:xfrm>
            <a:off x="791022" y="257113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1">
            <a:extLst>
              <a:ext uri="{FF2B5EF4-FFF2-40B4-BE49-F238E27FC236}">
                <a16:creationId xmlns:a16="http://schemas.microsoft.com/office/drawing/2014/main" id="{681FC357-FB26-C440-B991-A67DDAB2378A}"/>
              </a:ext>
            </a:extLst>
          </p:cNvPr>
          <p:cNvSpPr/>
          <p:nvPr/>
        </p:nvSpPr>
        <p:spPr>
          <a:xfrm>
            <a:off x="791022" y="2801842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2">
            <a:extLst>
              <a:ext uri="{FF2B5EF4-FFF2-40B4-BE49-F238E27FC236}">
                <a16:creationId xmlns:a16="http://schemas.microsoft.com/office/drawing/2014/main" id="{20D55019-35F4-AC45-8188-07212AC35F2C}"/>
              </a:ext>
            </a:extLst>
          </p:cNvPr>
          <p:cNvSpPr/>
          <p:nvPr/>
        </p:nvSpPr>
        <p:spPr>
          <a:xfrm>
            <a:off x="791022" y="302154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33">
            <a:extLst>
              <a:ext uri="{FF2B5EF4-FFF2-40B4-BE49-F238E27FC236}">
                <a16:creationId xmlns:a16="http://schemas.microsoft.com/office/drawing/2014/main" id="{01DAE300-1550-F64E-829B-6D2EA5C27E84}"/>
              </a:ext>
            </a:extLst>
          </p:cNvPr>
          <p:cNvSpPr/>
          <p:nvPr/>
        </p:nvSpPr>
        <p:spPr>
          <a:xfrm>
            <a:off x="791022" y="3241253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34">
            <a:extLst>
              <a:ext uri="{FF2B5EF4-FFF2-40B4-BE49-F238E27FC236}">
                <a16:creationId xmlns:a16="http://schemas.microsoft.com/office/drawing/2014/main" id="{0A4696C6-B39F-7F4C-9437-98F65F71C83F}"/>
              </a:ext>
            </a:extLst>
          </p:cNvPr>
          <p:cNvSpPr/>
          <p:nvPr/>
        </p:nvSpPr>
        <p:spPr>
          <a:xfrm>
            <a:off x="791022" y="346095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35">
            <a:extLst>
              <a:ext uri="{FF2B5EF4-FFF2-40B4-BE49-F238E27FC236}">
                <a16:creationId xmlns:a16="http://schemas.microsoft.com/office/drawing/2014/main" id="{204AEF13-1721-A944-B971-34839C361E9B}"/>
              </a:ext>
            </a:extLst>
          </p:cNvPr>
          <p:cNvSpPr/>
          <p:nvPr/>
        </p:nvSpPr>
        <p:spPr>
          <a:xfrm>
            <a:off x="791022" y="369161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36">
            <a:extLst>
              <a:ext uri="{FF2B5EF4-FFF2-40B4-BE49-F238E27FC236}">
                <a16:creationId xmlns:a16="http://schemas.microsoft.com/office/drawing/2014/main" id="{8DC910B4-322E-3349-9EE2-21E394B2836E}"/>
              </a:ext>
            </a:extLst>
          </p:cNvPr>
          <p:cNvSpPr/>
          <p:nvPr/>
        </p:nvSpPr>
        <p:spPr>
          <a:xfrm>
            <a:off x="791022" y="3911323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37">
            <a:extLst>
              <a:ext uri="{FF2B5EF4-FFF2-40B4-BE49-F238E27FC236}">
                <a16:creationId xmlns:a16="http://schemas.microsoft.com/office/drawing/2014/main" id="{F468B0E6-7A39-AB47-B0C8-6B87E056C388}"/>
              </a:ext>
            </a:extLst>
          </p:cNvPr>
          <p:cNvSpPr/>
          <p:nvPr/>
        </p:nvSpPr>
        <p:spPr>
          <a:xfrm>
            <a:off x="791022" y="4131029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38">
            <a:extLst>
              <a:ext uri="{FF2B5EF4-FFF2-40B4-BE49-F238E27FC236}">
                <a16:creationId xmlns:a16="http://schemas.microsoft.com/office/drawing/2014/main" id="{DBBD231D-7E6C-794F-BB5D-256C86BA84BE}"/>
              </a:ext>
            </a:extLst>
          </p:cNvPr>
          <p:cNvSpPr/>
          <p:nvPr/>
        </p:nvSpPr>
        <p:spPr>
          <a:xfrm>
            <a:off x="791022" y="4350734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39">
            <a:extLst>
              <a:ext uri="{FF2B5EF4-FFF2-40B4-BE49-F238E27FC236}">
                <a16:creationId xmlns:a16="http://schemas.microsoft.com/office/drawing/2014/main" id="{A7049111-0A28-FB4D-92FB-050CF8C66933}"/>
              </a:ext>
            </a:extLst>
          </p:cNvPr>
          <p:cNvSpPr/>
          <p:nvPr/>
        </p:nvSpPr>
        <p:spPr>
          <a:xfrm>
            <a:off x="791022" y="458143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40">
            <a:extLst>
              <a:ext uri="{FF2B5EF4-FFF2-40B4-BE49-F238E27FC236}">
                <a16:creationId xmlns:a16="http://schemas.microsoft.com/office/drawing/2014/main" id="{2AC74610-53A3-C84B-B4E0-A57E09AD93E2}"/>
              </a:ext>
            </a:extLst>
          </p:cNvPr>
          <p:cNvSpPr/>
          <p:nvPr/>
        </p:nvSpPr>
        <p:spPr>
          <a:xfrm>
            <a:off x="791022" y="4801144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41">
            <a:extLst>
              <a:ext uri="{FF2B5EF4-FFF2-40B4-BE49-F238E27FC236}">
                <a16:creationId xmlns:a16="http://schemas.microsoft.com/office/drawing/2014/main" id="{02ACA595-5D67-A644-A91F-DC2082E69E8B}"/>
              </a:ext>
            </a:extLst>
          </p:cNvPr>
          <p:cNvSpPr/>
          <p:nvPr/>
        </p:nvSpPr>
        <p:spPr>
          <a:xfrm>
            <a:off x="789510" y="5069637"/>
            <a:ext cx="4087372" cy="5657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54">
            <a:extLst>
              <a:ext uri="{FF2B5EF4-FFF2-40B4-BE49-F238E27FC236}">
                <a16:creationId xmlns:a16="http://schemas.microsoft.com/office/drawing/2014/main" id="{8E03E842-B14F-9349-92A4-5F253FFF0F51}"/>
              </a:ext>
            </a:extLst>
          </p:cNvPr>
          <p:cNvSpPr/>
          <p:nvPr/>
        </p:nvSpPr>
        <p:spPr>
          <a:xfrm>
            <a:off x="4468002" y="1807691"/>
            <a:ext cx="4087372" cy="5657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55">
            <a:extLst>
              <a:ext uri="{FF2B5EF4-FFF2-40B4-BE49-F238E27FC236}">
                <a16:creationId xmlns:a16="http://schemas.microsoft.com/office/drawing/2014/main" id="{06063F84-5AE4-9143-B369-8A74442190B4}"/>
              </a:ext>
            </a:extLst>
          </p:cNvPr>
          <p:cNvSpPr/>
          <p:nvPr/>
        </p:nvSpPr>
        <p:spPr>
          <a:xfrm>
            <a:off x="4468002" y="5069637"/>
            <a:ext cx="4087372" cy="56576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56">
            <a:extLst>
              <a:ext uri="{FF2B5EF4-FFF2-40B4-BE49-F238E27FC236}">
                <a16:creationId xmlns:a16="http://schemas.microsoft.com/office/drawing/2014/main" id="{099AA6FD-22C3-B04D-992F-21735FECE5C6}"/>
              </a:ext>
            </a:extLst>
          </p:cNvPr>
          <p:cNvSpPr/>
          <p:nvPr/>
        </p:nvSpPr>
        <p:spPr>
          <a:xfrm>
            <a:off x="4469514" y="213172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57">
            <a:extLst>
              <a:ext uri="{FF2B5EF4-FFF2-40B4-BE49-F238E27FC236}">
                <a16:creationId xmlns:a16="http://schemas.microsoft.com/office/drawing/2014/main" id="{CC765981-D532-D74C-954A-8EDAE2B19561}"/>
              </a:ext>
            </a:extLst>
          </p:cNvPr>
          <p:cNvSpPr/>
          <p:nvPr/>
        </p:nvSpPr>
        <p:spPr>
          <a:xfrm>
            <a:off x="4469514" y="2351432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58">
            <a:extLst>
              <a:ext uri="{FF2B5EF4-FFF2-40B4-BE49-F238E27FC236}">
                <a16:creationId xmlns:a16="http://schemas.microsoft.com/office/drawing/2014/main" id="{CCFC6802-8418-3646-87F2-BB66C40E2594}"/>
              </a:ext>
            </a:extLst>
          </p:cNvPr>
          <p:cNvSpPr/>
          <p:nvPr/>
        </p:nvSpPr>
        <p:spPr>
          <a:xfrm>
            <a:off x="4469514" y="257113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59">
            <a:extLst>
              <a:ext uri="{FF2B5EF4-FFF2-40B4-BE49-F238E27FC236}">
                <a16:creationId xmlns:a16="http://schemas.microsoft.com/office/drawing/2014/main" id="{1A71BB95-F845-ED47-B068-97ABE235DD03}"/>
              </a:ext>
            </a:extLst>
          </p:cNvPr>
          <p:cNvSpPr/>
          <p:nvPr/>
        </p:nvSpPr>
        <p:spPr>
          <a:xfrm>
            <a:off x="4469514" y="2801842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0">
            <a:extLst>
              <a:ext uri="{FF2B5EF4-FFF2-40B4-BE49-F238E27FC236}">
                <a16:creationId xmlns:a16="http://schemas.microsoft.com/office/drawing/2014/main" id="{C0CE89B2-876B-994F-90D3-F30CCE7E6360}"/>
              </a:ext>
            </a:extLst>
          </p:cNvPr>
          <p:cNvSpPr/>
          <p:nvPr/>
        </p:nvSpPr>
        <p:spPr>
          <a:xfrm>
            <a:off x="4469514" y="302154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1">
            <a:extLst>
              <a:ext uri="{FF2B5EF4-FFF2-40B4-BE49-F238E27FC236}">
                <a16:creationId xmlns:a16="http://schemas.microsoft.com/office/drawing/2014/main" id="{C515C2E8-A485-6C44-B0A3-F27BA9298BD8}"/>
              </a:ext>
            </a:extLst>
          </p:cNvPr>
          <p:cNvSpPr/>
          <p:nvPr/>
        </p:nvSpPr>
        <p:spPr>
          <a:xfrm>
            <a:off x="4469514" y="3241253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62">
            <a:extLst>
              <a:ext uri="{FF2B5EF4-FFF2-40B4-BE49-F238E27FC236}">
                <a16:creationId xmlns:a16="http://schemas.microsoft.com/office/drawing/2014/main" id="{47A34708-CABC-B141-8AB3-B79095FE7F69}"/>
              </a:ext>
            </a:extLst>
          </p:cNvPr>
          <p:cNvSpPr/>
          <p:nvPr/>
        </p:nvSpPr>
        <p:spPr>
          <a:xfrm>
            <a:off x="4469514" y="346095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63">
            <a:extLst>
              <a:ext uri="{FF2B5EF4-FFF2-40B4-BE49-F238E27FC236}">
                <a16:creationId xmlns:a16="http://schemas.microsoft.com/office/drawing/2014/main" id="{4B83A995-F5D3-2148-9793-69095D4675AA}"/>
              </a:ext>
            </a:extLst>
          </p:cNvPr>
          <p:cNvSpPr/>
          <p:nvPr/>
        </p:nvSpPr>
        <p:spPr>
          <a:xfrm>
            <a:off x="4469514" y="3691617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64">
            <a:extLst>
              <a:ext uri="{FF2B5EF4-FFF2-40B4-BE49-F238E27FC236}">
                <a16:creationId xmlns:a16="http://schemas.microsoft.com/office/drawing/2014/main" id="{86A8BB3D-BCB8-5A4D-B268-0522260F1AB5}"/>
              </a:ext>
            </a:extLst>
          </p:cNvPr>
          <p:cNvSpPr/>
          <p:nvPr/>
        </p:nvSpPr>
        <p:spPr>
          <a:xfrm>
            <a:off x="4469514" y="3911323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65">
            <a:extLst>
              <a:ext uri="{FF2B5EF4-FFF2-40B4-BE49-F238E27FC236}">
                <a16:creationId xmlns:a16="http://schemas.microsoft.com/office/drawing/2014/main" id="{A0DA1216-8768-7740-9B95-32F214E8366A}"/>
              </a:ext>
            </a:extLst>
          </p:cNvPr>
          <p:cNvSpPr/>
          <p:nvPr/>
        </p:nvSpPr>
        <p:spPr>
          <a:xfrm>
            <a:off x="4469514" y="4131029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66">
            <a:extLst>
              <a:ext uri="{FF2B5EF4-FFF2-40B4-BE49-F238E27FC236}">
                <a16:creationId xmlns:a16="http://schemas.microsoft.com/office/drawing/2014/main" id="{DBE6FC7B-A871-AC42-98DE-087D7332E60B}"/>
              </a:ext>
            </a:extLst>
          </p:cNvPr>
          <p:cNvSpPr/>
          <p:nvPr/>
        </p:nvSpPr>
        <p:spPr>
          <a:xfrm>
            <a:off x="4469514" y="4350734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67">
            <a:extLst>
              <a:ext uri="{FF2B5EF4-FFF2-40B4-BE49-F238E27FC236}">
                <a16:creationId xmlns:a16="http://schemas.microsoft.com/office/drawing/2014/main" id="{ACAEA586-DC5A-6B43-9676-4AD554510D12}"/>
              </a:ext>
            </a:extLst>
          </p:cNvPr>
          <p:cNvSpPr/>
          <p:nvPr/>
        </p:nvSpPr>
        <p:spPr>
          <a:xfrm>
            <a:off x="4469514" y="4581438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68">
            <a:extLst>
              <a:ext uri="{FF2B5EF4-FFF2-40B4-BE49-F238E27FC236}">
                <a16:creationId xmlns:a16="http://schemas.microsoft.com/office/drawing/2014/main" id="{140DF73F-17D7-654A-A065-F45797CB944C}"/>
              </a:ext>
            </a:extLst>
          </p:cNvPr>
          <p:cNvSpPr/>
          <p:nvPr/>
        </p:nvSpPr>
        <p:spPr>
          <a:xfrm>
            <a:off x="4469514" y="4801144"/>
            <a:ext cx="4071136" cy="56576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23657754-B2C1-FA44-B2FA-C7F6615C1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85020" y="620688"/>
            <a:ext cx="436671" cy="5962586"/>
          </a:xfrm>
          <a:prstGeom prst="rect">
            <a:avLst/>
          </a:prstGeom>
        </p:spPr>
      </p:pic>
      <p:pic>
        <p:nvPicPr>
          <p:cNvPr id="91" name="صورة 90">
            <a:hlinkClick r:id="rId6" action="ppaction://hlinksldjump"/>
            <a:extLst>
              <a:ext uri="{FF2B5EF4-FFF2-40B4-BE49-F238E27FC236}">
                <a16:creationId xmlns:a16="http://schemas.microsoft.com/office/drawing/2014/main" id="{54147207-2FF4-AF48-8486-7F5FA38E8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945" y="824174"/>
            <a:ext cx="517331" cy="60337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5" name="مستطيل مستدير الزوايا 24"/>
          <p:cNvSpPr/>
          <p:nvPr/>
        </p:nvSpPr>
        <p:spPr>
          <a:xfrm>
            <a:off x="1271783" y="777336"/>
            <a:ext cx="6348247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Baghdad" pitchFamily="2" charset="-78"/>
                <a:cs typeface="Baghdad" pitchFamily="2" charset="-78"/>
              </a:rPr>
              <a:t>اكتب كل كثيرة حدود بالصورة القياسية وحدد المعامل الرئيس فيها .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5121597" y="2676968"/>
            <a:ext cx="3488738" cy="3056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5043210" y="1857364"/>
            <a:ext cx="315685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 ع – ٢ ع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٥ </a:t>
            </a:r>
            <a:r>
              <a:rPr kumimoji="0" lang="ar-S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</a:t>
            </a:r>
            <a:r>
              <a:rPr lang="ar-SA" sz="3700" b="1" spc="-100" baseline="30000" dirty="0">
                <a:solidFill>
                  <a:schemeClr val="tx1"/>
                </a:solidFill>
              </a:rPr>
              <a:t>٤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5462730" y="2941209"/>
            <a:ext cx="278608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نرتب كثيرة الحدود تنازليا :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6926128" y="3915175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ــ ٥ ع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6025918" y="3917295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٢ ع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5348408" y="3917295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٤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7388102" y="3923698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٥</a:t>
            </a: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6206760" y="4837864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  <p:sp>
        <p:nvSpPr>
          <p:cNvPr id="41" name="عنوان 1"/>
          <p:cNvSpPr txBox="1">
            <a:spLocks/>
          </p:cNvSpPr>
          <p:nvPr/>
        </p:nvSpPr>
        <p:spPr>
          <a:xfrm>
            <a:off x="851306" y="2696328"/>
            <a:ext cx="3338862" cy="31809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عنوان 1"/>
          <p:cNvSpPr txBox="1">
            <a:spLocks/>
          </p:cNvSpPr>
          <p:nvPr/>
        </p:nvSpPr>
        <p:spPr>
          <a:xfrm>
            <a:off x="812739" y="1857364"/>
            <a:ext cx="334518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 أ + ٤ أ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  <a:r>
              <a:rPr kumimoji="0" lang="ar-SA" sz="2800" b="1" i="0" u="none" strike="noStrike" kern="1200" cap="none" spc="0" normalizeH="0" baseline="28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٥ أ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ــ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١</a:t>
            </a: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1271784" y="2928934"/>
            <a:ext cx="278608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نرتب كثيرة الحدود تنازليا :</a:t>
            </a:r>
          </a:p>
        </p:txBody>
      </p:sp>
      <p:sp>
        <p:nvSpPr>
          <p:cNvPr id="44" name="عنوان 1"/>
          <p:cNvSpPr txBox="1">
            <a:spLocks/>
          </p:cNvSpPr>
          <p:nvPr/>
        </p:nvSpPr>
        <p:spPr>
          <a:xfrm>
            <a:off x="2521600" y="3908289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٤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٣</a:t>
            </a:r>
          </a:p>
        </p:txBody>
      </p:sp>
      <p:sp>
        <p:nvSpPr>
          <p:cNvPr id="45" name="عنوان 1"/>
          <p:cNvSpPr txBox="1">
            <a:spLocks/>
          </p:cNvSpPr>
          <p:nvPr/>
        </p:nvSpPr>
        <p:spPr>
          <a:xfrm>
            <a:off x="2025224" y="3898103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٥ أ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٢</a:t>
            </a:r>
          </a:p>
        </p:txBody>
      </p:sp>
      <p:sp>
        <p:nvSpPr>
          <p:cNvPr id="47" name="عنوان 1"/>
          <p:cNvSpPr txBox="1">
            <a:spLocks/>
          </p:cNvSpPr>
          <p:nvPr/>
        </p:nvSpPr>
        <p:spPr>
          <a:xfrm>
            <a:off x="1082029" y="3877155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١</a:t>
            </a:r>
          </a:p>
        </p:txBody>
      </p:sp>
      <p:sp>
        <p:nvSpPr>
          <p:cNvPr id="48" name="عنوان 1"/>
          <p:cNvSpPr txBox="1">
            <a:spLocks/>
          </p:cNvSpPr>
          <p:nvPr/>
        </p:nvSpPr>
        <p:spPr>
          <a:xfrm>
            <a:off x="3165823" y="3918312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٤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عنوان 1"/>
          <p:cNvSpPr txBox="1">
            <a:spLocks/>
          </p:cNvSpPr>
          <p:nvPr/>
        </p:nvSpPr>
        <p:spPr>
          <a:xfrm>
            <a:off x="1867847" y="4811097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  <p:sp>
        <p:nvSpPr>
          <p:cNvPr id="50" name="عنوان 1"/>
          <p:cNvSpPr txBox="1">
            <a:spLocks/>
          </p:cNvSpPr>
          <p:nvPr/>
        </p:nvSpPr>
        <p:spPr>
          <a:xfrm>
            <a:off x="1563206" y="3885847"/>
            <a:ext cx="9860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٢ أ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6" y="214290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B472072-5CDC-7A4D-8F2E-F5C173169FA3}"/>
              </a:ext>
            </a:extLst>
          </p:cNvPr>
          <p:cNvSpPr txBox="1"/>
          <p:nvPr/>
        </p:nvSpPr>
        <p:spPr>
          <a:xfrm>
            <a:off x="7289230" y="1217965"/>
            <a:ext cx="15662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١٣-١٤ صـ٢٤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781247-2D03-9DF7-9EFD-71147837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20365 0.130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2803E-6 L -0.20364 0.1306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/>
      <p:bldP spid="32" grpId="0"/>
      <p:bldP spid="33" grpId="0"/>
      <p:bldP spid="38" grpId="0"/>
      <p:bldP spid="38" grpId="1"/>
      <p:bldP spid="40" grpId="0"/>
      <p:bldP spid="41" grpId="0" animBg="1"/>
      <p:bldP spid="42" grpId="0" animBg="1"/>
      <p:bldP spid="43" grpId="0" animBg="1"/>
      <p:bldP spid="44" grpId="0"/>
      <p:bldP spid="45" grpId="0"/>
      <p:bldP spid="47" grpId="0"/>
      <p:bldP spid="48" grpId="0"/>
      <p:bldP spid="48" grpId="1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شكل حر: شكل 53">
            <a:extLst>
              <a:ext uri="{FF2B5EF4-FFF2-40B4-BE49-F238E27FC236}">
                <a16:creationId xmlns:a16="http://schemas.microsoft.com/office/drawing/2014/main" id="{D99DD472-5561-EE4C-8A53-4C7027449CE6}"/>
              </a:ext>
            </a:extLst>
          </p:cNvPr>
          <p:cNvSpPr/>
          <p:nvPr/>
        </p:nvSpPr>
        <p:spPr>
          <a:xfrm>
            <a:off x="4503482" y="594882"/>
            <a:ext cx="4256343" cy="617610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8" name="شكل حر: شكل 6">
            <a:extLst>
              <a:ext uri="{FF2B5EF4-FFF2-40B4-BE49-F238E27FC236}">
                <a16:creationId xmlns:a16="http://schemas.microsoft.com/office/drawing/2014/main" id="{535D449E-F307-0543-955C-27AB7A59116E}"/>
              </a:ext>
            </a:extLst>
          </p:cNvPr>
          <p:cNvSpPr/>
          <p:nvPr/>
        </p:nvSpPr>
        <p:spPr>
          <a:xfrm>
            <a:off x="458995" y="262616"/>
            <a:ext cx="8464454" cy="659538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0" name="شكل حر: شكل 8">
            <a:extLst>
              <a:ext uri="{FF2B5EF4-FFF2-40B4-BE49-F238E27FC236}">
                <a16:creationId xmlns:a16="http://schemas.microsoft.com/office/drawing/2014/main" id="{E94624F1-9AB1-F446-8533-DBF2184FF82E}"/>
              </a:ext>
            </a:extLst>
          </p:cNvPr>
          <p:cNvSpPr/>
          <p:nvPr/>
        </p:nvSpPr>
        <p:spPr>
          <a:xfrm>
            <a:off x="834260" y="697901"/>
            <a:ext cx="4256182" cy="617603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10">
            <a:extLst>
              <a:ext uri="{FF2B5EF4-FFF2-40B4-BE49-F238E27FC236}">
                <a16:creationId xmlns:a16="http://schemas.microsoft.com/office/drawing/2014/main" id="{C7CA8955-EB3A-5843-9372-355AE191A750}"/>
              </a:ext>
            </a:extLst>
          </p:cNvPr>
          <p:cNvSpPr/>
          <p:nvPr/>
        </p:nvSpPr>
        <p:spPr>
          <a:xfrm>
            <a:off x="4514619" y="697901"/>
            <a:ext cx="4256343" cy="617603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12">
            <a:extLst>
              <a:ext uri="{FF2B5EF4-FFF2-40B4-BE49-F238E27FC236}">
                <a16:creationId xmlns:a16="http://schemas.microsoft.com/office/drawing/2014/main" id="{D880147A-A4D5-0A40-BCC6-A5EBC53D670E}"/>
              </a:ext>
            </a:extLst>
          </p:cNvPr>
          <p:cNvSpPr/>
          <p:nvPr/>
        </p:nvSpPr>
        <p:spPr>
          <a:xfrm>
            <a:off x="766330" y="646366"/>
            <a:ext cx="4333763" cy="6176100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14">
            <a:extLst>
              <a:ext uri="{FF2B5EF4-FFF2-40B4-BE49-F238E27FC236}">
                <a16:creationId xmlns:a16="http://schemas.microsoft.com/office/drawing/2014/main" id="{7F8A6EA9-BD56-6543-A269-AE2AA50E35BB}"/>
              </a:ext>
            </a:extLst>
          </p:cNvPr>
          <p:cNvSpPr/>
          <p:nvPr/>
        </p:nvSpPr>
        <p:spPr>
          <a:xfrm>
            <a:off x="4502030" y="646366"/>
            <a:ext cx="4346718" cy="6176100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26">
            <a:extLst>
              <a:ext uri="{FF2B5EF4-FFF2-40B4-BE49-F238E27FC236}">
                <a16:creationId xmlns:a16="http://schemas.microsoft.com/office/drawing/2014/main" id="{E3FE6581-9DDA-2740-8D66-D349A547E049}"/>
              </a:ext>
            </a:extLst>
          </p:cNvPr>
          <p:cNvSpPr/>
          <p:nvPr/>
        </p:nvSpPr>
        <p:spPr>
          <a:xfrm>
            <a:off x="836463" y="594882"/>
            <a:ext cx="4256343" cy="617610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27">
            <a:extLst>
              <a:ext uri="{FF2B5EF4-FFF2-40B4-BE49-F238E27FC236}">
                <a16:creationId xmlns:a16="http://schemas.microsoft.com/office/drawing/2014/main" id="{F8680AEB-AC92-1A4C-89F2-B602686C7BB3}"/>
              </a:ext>
            </a:extLst>
          </p:cNvPr>
          <p:cNvSpPr/>
          <p:nvPr/>
        </p:nvSpPr>
        <p:spPr>
          <a:xfrm>
            <a:off x="1109947" y="1807691"/>
            <a:ext cx="372990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28">
            <a:extLst>
              <a:ext uri="{FF2B5EF4-FFF2-40B4-BE49-F238E27FC236}">
                <a16:creationId xmlns:a16="http://schemas.microsoft.com/office/drawing/2014/main" id="{057BA2EA-A4E1-1C45-9672-78935110F323}"/>
              </a:ext>
            </a:extLst>
          </p:cNvPr>
          <p:cNvSpPr/>
          <p:nvPr/>
        </p:nvSpPr>
        <p:spPr>
          <a:xfrm>
            <a:off x="1110186" y="213172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29">
            <a:extLst>
              <a:ext uri="{FF2B5EF4-FFF2-40B4-BE49-F238E27FC236}">
                <a16:creationId xmlns:a16="http://schemas.microsoft.com/office/drawing/2014/main" id="{5643B572-2F65-7B47-B861-4A349A53BD91}"/>
              </a:ext>
            </a:extLst>
          </p:cNvPr>
          <p:cNvSpPr/>
          <p:nvPr/>
        </p:nvSpPr>
        <p:spPr>
          <a:xfrm>
            <a:off x="1110186" y="2351432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0">
            <a:extLst>
              <a:ext uri="{FF2B5EF4-FFF2-40B4-BE49-F238E27FC236}">
                <a16:creationId xmlns:a16="http://schemas.microsoft.com/office/drawing/2014/main" id="{05F3FA4E-C1F6-4748-854C-359ECBF28F31}"/>
              </a:ext>
            </a:extLst>
          </p:cNvPr>
          <p:cNvSpPr/>
          <p:nvPr/>
        </p:nvSpPr>
        <p:spPr>
          <a:xfrm>
            <a:off x="1110186" y="257113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1">
            <a:extLst>
              <a:ext uri="{FF2B5EF4-FFF2-40B4-BE49-F238E27FC236}">
                <a16:creationId xmlns:a16="http://schemas.microsoft.com/office/drawing/2014/main" id="{B641CFA6-058F-9A48-A422-2D8CDC7CD2DC}"/>
              </a:ext>
            </a:extLst>
          </p:cNvPr>
          <p:cNvSpPr/>
          <p:nvPr/>
        </p:nvSpPr>
        <p:spPr>
          <a:xfrm>
            <a:off x="1110186" y="2801842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2">
            <a:extLst>
              <a:ext uri="{FF2B5EF4-FFF2-40B4-BE49-F238E27FC236}">
                <a16:creationId xmlns:a16="http://schemas.microsoft.com/office/drawing/2014/main" id="{5D0F4691-DF26-FC40-97F0-CC8F21C99496}"/>
              </a:ext>
            </a:extLst>
          </p:cNvPr>
          <p:cNvSpPr/>
          <p:nvPr/>
        </p:nvSpPr>
        <p:spPr>
          <a:xfrm>
            <a:off x="1110186" y="302154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3">
            <a:extLst>
              <a:ext uri="{FF2B5EF4-FFF2-40B4-BE49-F238E27FC236}">
                <a16:creationId xmlns:a16="http://schemas.microsoft.com/office/drawing/2014/main" id="{BF448385-A38C-3548-9F43-FEA2D78F2DE5}"/>
              </a:ext>
            </a:extLst>
          </p:cNvPr>
          <p:cNvSpPr/>
          <p:nvPr/>
        </p:nvSpPr>
        <p:spPr>
          <a:xfrm>
            <a:off x="1110186" y="3241253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4">
            <a:extLst>
              <a:ext uri="{FF2B5EF4-FFF2-40B4-BE49-F238E27FC236}">
                <a16:creationId xmlns:a16="http://schemas.microsoft.com/office/drawing/2014/main" id="{6A11F782-124D-2E4B-90FF-F4A66087E423}"/>
              </a:ext>
            </a:extLst>
          </p:cNvPr>
          <p:cNvSpPr/>
          <p:nvPr/>
        </p:nvSpPr>
        <p:spPr>
          <a:xfrm>
            <a:off x="1110186" y="346095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5">
            <a:extLst>
              <a:ext uri="{FF2B5EF4-FFF2-40B4-BE49-F238E27FC236}">
                <a16:creationId xmlns:a16="http://schemas.microsoft.com/office/drawing/2014/main" id="{1071309F-E547-204D-A372-B13CB803411C}"/>
              </a:ext>
            </a:extLst>
          </p:cNvPr>
          <p:cNvSpPr/>
          <p:nvPr/>
        </p:nvSpPr>
        <p:spPr>
          <a:xfrm>
            <a:off x="1110186" y="369161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6">
            <a:extLst>
              <a:ext uri="{FF2B5EF4-FFF2-40B4-BE49-F238E27FC236}">
                <a16:creationId xmlns:a16="http://schemas.microsoft.com/office/drawing/2014/main" id="{D7DF706E-AF7F-DC4D-8D92-DF1204DA177E}"/>
              </a:ext>
            </a:extLst>
          </p:cNvPr>
          <p:cNvSpPr/>
          <p:nvPr/>
        </p:nvSpPr>
        <p:spPr>
          <a:xfrm>
            <a:off x="1110186" y="3911323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7">
            <a:extLst>
              <a:ext uri="{FF2B5EF4-FFF2-40B4-BE49-F238E27FC236}">
                <a16:creationId xmlns:a16="http://schemas.microsoft.com/office/drawing/2014/main" id="{A490CC78-6265-4D4A-8E94-3EFD666D45CB}"/>
              </a:ext>
            </a:extLst>
          </p:cNvPr>
          <p:cNvSpPr/>
          <p:nvPr/>
        </p:nvSpPr>
        <p:spPr>
          <a:xfrm>
            <a:off x="1110186" y="4131029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8">
            <a:extLst>
              <a:ext uri="{FF2B5EF4-FFF2-40B4-BE49-F238E27FC236}">
                <a16:creationId xmlns:a16="http://schemas.microsoft.com/office/drawing/2014/main" id="{45A23F17-EECB-F042-9673-66B420E68B4E}"/>
              </a:ext>
            </a:extLst>
          </p:cNvPr>
          <p:cNvSpPr/>
          <p:nvPr/>
        </p:nvSpPr>
        <p:spPr>
          <a:xfrm>
            <a:off x="1110186" y="4350734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9">
            <a:extLst>
              <a:ext uri="{FF2B5EF4-FFF2-40B4-BE49-F238E27FC236}">
                <a16:creationId xmlns:a16="http://schemas.microsoft.com/office/drawing/2014/main" id="{0D537B84-68C9-654C-9105-38EEF4BCDCA8}"/>
              </a:ext>
            </a:extLst>
          </p:cNvPr>
          <p:cNvSpPr/>
          <p:nvPr/>
        </p:nvSpPr>
        <p:spPr>
          <a:xfrm>
            <a:off x="1110186" y="458143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40">
            <a:extLst>
              <a:ext uri="{FF2B5EF4-FFF2-40B4-BE49-F238E27FC236}">
                <a16:creationId xmlns:a16="http://schemas.microsoft.com/office/drawing/2014/main" id="{1CE7F258-67BA-F747-95CA-4956C50660CA}"/>
              </a:ext>
            </a:extLst>
          </p:cNvPr>
          <p:cNvSpPr/>
          <p:nvPr/>
        </p:nvSpPr>
        <p:spPr>
          <a:xfrm>
            <a:off x="1110186" y="4801144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41">
            <a:extLst>
              <a:ext uri="{FF2B5EF4-FFF2-40B4-BE49-F238E27FC236}">
                <a16:creationId xmlns:a16="http://schemas.microsoft.com/office/drawing/2014/main" id="{EAD00B2F-443D-374C-BBF7-558B0112451C}"/>
              </a:ext>
            </a:extLst>
          </p:cNvPr>
          <p:cNvSpPr/>
          <p:nvPr/>
        </p:nvSpPr>
        <p:spPr>
          <a:xfrm>
            <a:off x="1109947" y="5069637"/>
            <a:ext cx="372990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54">
            <a:extLst>
              <a:ext uri="{FF2B5EF4-FFF2-40B4-BE49-F238E27FC236}">
                <a16:creationId xmlns:a16="http://schemas.microsoft.com/office/drawing/2014/main" id="{1F3C3973-F6DD-6C48-A48F-458C1F627B36}"/>
              </a:ext>
            </a:extLst>
          </p:cNvPr>
          <p:cNvSpPr/>
          <p:nvPr/>
        </p:nvSpPr>
        <p:spPr>
          <a:xfrm>
            <a:off x="4788439" y="1807691"/>
            <a:ext cx="372990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55">
            <a:extLst>
              <a:ext uri="{FF2B5EF4-FFF2-40B4-BE49-F238E27FC236}">
                <a16:creationId xmlns:a16="http://schemas.microsoft.com/office/drawing/2014/main" id="{7B4E8995-394C-9D46-9C68-0C61C6904A5E}"/>
              </a:ext>
            </a:extLst>
          </p:cNvPr>
          <p:cNvSpPr/>
          <p:nvPr/>
        </p:nvSpPr>
        <p:spPr>
          <a:xfrm>
            <a:off x="4788439" y="5069637"/>
            <a:ext cx="3729901" cy="5884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6">
            <a:extLst>
              <a:ext uri="{FF2B5EF4-FFF2-40B4-BE49-F238E27FC236}">
                <a16:creationId xmlns:a16="http://schemas.microsoft.com/office/drawing/2014/main" id="{76A7A7D1-2808-BC4B-9698-20DB035ABF0A}"/>
              </a:ext>
            </a:extLst>
          </p:cNvPr>
          <p:cNvSpPr/>
          <p:nvPr/>
        </p:nvSpPr>
        <p:spPr>
          <a:xfrm>
            <a:off x="4788678" y="213172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7">
            <a:extLst>
              <a:ext uri="{FF2B5EF4-FFF2-40B4-BE49-F238E27FC236}">
                <a16:creationId xmlns:a16="http://schemas.microsoft.com/office/drawing/2014/main" id="{23F197A8-7927-4044-9E12-9F841CC4CA23}"/>
              </a:ext>
            </a:extLst>
          </p:cNvPr>
          <p:cNvSpPr/>
          <p:nvPr/>
        </p:nvSpPr>
        <p:spPr>
          <a:xfrm>
            <a:off x="4788678" y="2351432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8">
            <a:extLst>
              <a:ext uri="{FF2B5EF4-FFF2-40B4-BE49-F238E27FC236}">
                <a16:creationId xmlns:a16="http://schemas.microsoft.com/office/drawing/2014/main" id="{5C1488E0-DAB7-DC44-822A-C7B448ABA54E}"/>
              </a:ext>
            </a:extLst>
          </p:cNvPr>
          <p:cNvSpPr/>
          <p:nvPr/>
        </p:nvSpPr>
        <p:spPr>
          <a:xfrm>
            <a:off x="4788678" y="257113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59">
            <a:extLst>
              <a:ext uri="{FF2B5EF4-FFF2-40B4-BE49-F238E27FC236}">
                <a16:creationId xmlns:a16="http://schemas.microsoft.com/office/drawing/2014/main" id="{13C250B2-5EA8-A94C-8DE2-EB158386A9E8}"/>
              </a:ext>
            </a:extLst>
          </p:cNvPr>
          <p:cNvSpPr/>
          <p:nvPr/>
        </p:nvSpPr>
        <p:spPr>
          <a:xfrm>
            <a:off x="4788678" y="2801842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60">
            <a:extLst>
              <a:ext uri="{FF2B5EF4-FFF2-40B4-BE49-F238E27FC236}">
                <a16:creationId xmlns:a16="http://schemas.microsoft.com/office/drawing/2014/main" id="{8AB0FBA4-4B05-0B4B-8ED9-D0F5FADA8502}"/>
              </a:ext>
            </a:extLst>
          </p:cNvPr>
          <p:cNvSpPr/>
          <p:nvPr/>
        </p:nvSpPr>
        <p:spPr>
          <a:xfrm>
            <a:off x="4788678" y="302154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61">
            <a:extLst>
              <a:ext uri="{FF2B5EF4-FFF2-40B4-BE49-F238E27FC236}">
                <a16:creationId xmlns:a16="http://schemas.microsoft.com/office/drawing/2014/main" id="{9D0B5CCC-E9CE-2E44-8D85-C52B0B440577}"/>
              </a:ext>
            </a:extLst>
          </p:cNvPr>
          <p:cNvSpPr/>
          <p:nvPr/>
        </p:nvSpPr>
        <p:spPr>
          <a:xfrm>
            <a:off x="4788678" y="3241253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62">
            <a:extLst>
              <a:ext uri="{FF2B5EF4-FFF2-40B4-BE49-F238E27FC236}">
                <a16:creationId xmlns:a16="http://schemas.microsoft.com/office/drawing/2014/main" id="{2FE0814B-A83C-7B44-B289-6B042DE627DA}"/>
              </a:ext>
            </a:extLst>
          </p:cNvPr>
          <p:cNvSpPr/>
          <p:nvPr/>
        </p:nvSpPr>
        <p:spPr>
          <a:xfrm>
            <a:off x="4788678" y="346095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63">
            <a:extLst>
              <a:ext uri="{FF2B5EF4-FFF2-40B4-BE49-F238E27FC236}">
                <a16:creationId xmlns:a16="http://schemas.microsoft.com/office/drawing/2014/main" id="{1C7F2678-5899-4142-AF47-8ECEFCB8AC09}"/>
              </a:ext>
            </a:extLst>
          </p:cNvPr>
          <p:cNvSpPr/>
          <p:nvPr/>
        </p:nvSpPr>
        <p:spPr>
          <a:xfrm>
            <a:off x="4788678" y="3691617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64">
            <a:extLst>
              <a:ext uri="{FF2B5EF4-FFF2-40B4-BE49-F238E27FC236}">
                <a16:creationId xmlns:a16="http://schemas.microsoft.com/office/drawing/2014/main" id="{48EA1EA5-FC9A-814A-B307-99641FBD9B60}"/>
              </a:ext>
            </a:extLst>
          </p:cNvPr>
          <p:cNvSpPr/>
          <p:nvPr/>
        </p:nvSpPr>
        <p:spPr>
          <a:xfrm>
            <a:off x="4788678" y="3911323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65">
            <a:extLst>
              <a:ext uri="{FF2B5EF4-FFF2-40B4-BE49-F238E27FC236}">
                <a16:creationId xmlns:a16="http://schemas.microsoft.com/office/drawing/2014/main" id="{C3FDA3B2-9D49-1B42-B937-384F96E92016}"/>
              </a:ext>
            </a:extLst>
          </p:cNvPr>
          <p:cNvSpPr/>
          <p:nvPr/>
        </p:nvSpPr>
        <p:spPr>
          <a:xfrm>
            <a:off x="4788678" y="4131029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66">
            <a:extLst>
              <a:ext uri="{FF2B5EF4-FFF2-40B4-BE49-F238E27FC236}">
                <a16:creationId xmlns:a16="http://schemas.microsoft.com/office/drawing/2014/main" id="{E4C4E183-C74C-8343-B100-805834302DDF}"/>
              </a:ext>
            </a:extLst>
          </p:cNvPr>
          <p:cNvSpPr/>
          <p:nvPr/>
        </p:nvSpPr>
        <p:spPr>
          <a:xfrm>
            <a:off x="4788678" y="4350734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67">
            <a:extLst>
              <a:ext uri="{FF2B5EF4-FFF2-40B4-BE49-F238E27FC236}">
                <a16:creationId xmlns:a16="http://schemas.microsoft.com/office/drawing/2014/main" id="{D132751E-072A-D046-80B6-356D8E3AB9F9}"/>
              </a:ext>
            </a:extLst>
          </p:cNvPr>
          <p:cNvSpPr/>
          <p:nvPr/>
        </p:nvSpPr>
        <p:spPr>
          <a:xfrm>
            <a:off x="4788678" y="4581438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68">
            <a:extLst>
              <a:ext uri="{FF2B5EF4-FFF2-40B4-BE49-F238E27FC236}">
                <a16:creationId xmlns:a16="http://schemas.microsoft.com/office/drawing/2014/main" id="{AAA40D25-D2D0-E643-955C-DA6072A11599}"/>
              </a:ext>
            </a:extLst>
          </p:cNvPr>
          <p:cNvSpPr/>
          <p:nvPr/>
        </p:nvSpPr>
        <p:spPr>
          <a:xfrm>
            <a:off x="4788678" y="4801144"/>
            <a:ext cx="3715086" cy="5884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97" name="صورة 96">
            <a:extLst>
              <a:ext uri="{FF2B5EF4-FFF2-40B4-BE49-F238E27FC236}">
                <a16:creationId xmlns:a16="http://schemas.microsoft.com/office/drawing/2014/main" id="{B0D08D4C-48BF-8041-8593-6DE0C9CE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27307" y="620688"/>
            <a:ext cx="503493" cy="6202221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48EDE9A3-55E6-4D48-BED9-98F8F9AE2627}"/>
              </a:ext>
            </a:extLst>
          </p:cNvPr>
          <p:cNvSpPr txBox="1"/>
          <p:nvPr/>
        </p:nvSpPr>
        <p:spPr>
          <a:xfrm>
            <a:off x="7242377" y="5136578"/>
            <a:ext cx="8549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E202D64-756E-9245-AAC9-061E6366CFD4}"/>
              </a:ext>
            </a:extLst>
          </p:cNvPr>
          <p:cNvSpPr txBox="1"/>
          <p:nvPr/>
        </p:nvSpPr>
        <p:spPr>
          <a:xfrm>
            <a:off x="3524752" y="5138476"/>
            <a:ext cx="85495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00" name="صورة 99">
            <a:hlinkClick r:id="rId3" action="ppaction://hlinksldjump"/>
            <a:extLst>
              <a:ext uri="{FF2B5EF4-FFF2-40B4-BE49-F238E27FC236}">
                <a16:creationId xmlns:a16="http://schemas.microsoft.com/office/drawing/2014/main" id="{080589B0-3B6E-E346-A926-1901D6D7E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0428" y="824175"/>
            <a:ext cx="596498" cy="627620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28604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مستطيل مستدير الزوايا 63"/>
          <p:cNvSpPr/>
          <p:nvPr/>
        </p:nvSpPr>
        <p:spPr>
          <a:xfrm>
            <a:off x="714348" y="214290"/>
            <a:ext cx="671517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تمثل المعادلة ع = ٣ ن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– ٢ ن + ١٠ عدد أطنان الأسمنت بمئات الألوف التي أنتجتها أحد المصانع من عام ١٤٣٣ إلى  ١٤٣٨هـ  حيث ن عدد السنوات . </a:t>
            </a:r>
          </a:p>
        </p:txBody>
      </p:sp>
      <p:sp>
        <p:nvSpPr>
          <p:cNvPr id="65" name="عنوان 1"/>
          <p:cNvSpPr txBox="1">
            <a:spLocks/>
          </p:cNvSpPr>
          <p:nvPr/>
        </p:nvSpPr>
        <p:spPr>
          <a:xfrm>
            <a:off x="4997465" y="2023642"/>
            <a:ext cx="3687540" cy="4439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عنوان 1"/>
          <p:cNvSpPr txBox="1">
            <a:spLocks/>
          </p:cNvSpPr>
          <p:nvPr/>
        </p:nvSpPr>
        <p:spPr>
          <a:xfrm>
            <a:off x="5319983" y="1285860"/>
            <a:ext cx="326855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كم طنا أنتج عام ١٤٣٨ هـ ؟</a:t>
            </a:r>
            <a:endParaRPr kumimoji="0" lang="ar-SA" sz="20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7929586" y="2143116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 =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5500694" y="2143116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١٤٣٨ – ١٤٣٣ =  </a:t>
            </a:r>
            <a:r>
              <a:rPr lang="ar-SA" sz="22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6072198" y="2857496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– ٢ ن + ١٠</a:t>
            </a:r>
          </a:p>
        </p:txBody>
      </p:sp>
      <p:sp>
        <p:nvSpPr>
          <p:cNvPr id="71" name="مربع نص 70"/>
          <p:cNvSpPr txBox="1"/>
          <p:nvPr/>
        </p:nvSpPr>
        <p:spPr>
          <a:xfrm>
            <a:off x="5214942" y="3498179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( </a:t>
            </a:r>
            <a:r>
              <a:rPr lang="ar-SA" sz="2200" b="1" dirty="0">
                <a:solidFill>
                  <a:srgbClr val="FF0000"/>
                </a:solidFill>
              </a:rPr>
              <a:t>٥</a:t>
            </a:r>
            <a:r>
              <a:rPr lang="ar-SA" sz="2200" b="1" dirty="0"/>
              <a:t>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– ٢ ( </a:t>
            </a:r>
            <a:r>
              <a:rPr lang="ar-SA" sz="2200" b="1" dirty="0">
                <a:solidFill>
                  <a:srgbClr val="FF0000"/>
                </a:solidFill>
              </a:rPr>
              <a:t>٥</a:t>
            </a:r>
            <a:r>
              <a:rPr lang="ar-SA" sz="2200" b="1" dirty="0"/>
              <a:t> ) + ١٠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5214942" y="4141121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( ٢٥ ) – ٢ ( </a:t>
            </a:r>
            <a:r>
              <a:rPr lang="ar-SA" sz="2200" b="1" dirty="0">
                <a:solidFill>
                  <a:srgbClr val="FF0000"/>
                </a:solidFill>
              </a:rPr>
              <a:t>٥</a:t>
            </a:r>
            <a:r>
              <a:rPr lang="ar-SA" sz="2200" b="1" dirty="0"/>
              <a:t> ) + ١٠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5214942" y="4784063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٧٥ – ١٠ + ١٠</a:t>
            </a:r>
          </a:p>
        </p:txBody>
      </p:sp>
      <p:sp>
        <p:nvSpPr>
          <p:cNvPr id="74" name="مربع نص 73"/>
          <p:cNvSpPr txBox="1"/>
          <p:nvPr/>
        </p:nvSpPr>
        <p:spPr>
          <a:xfrm>
            <a:off x="5214942" y="5355567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٧٥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7072330" y="5927071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عدد الأطنان =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5214942" y="591526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٧٥٠٠٠٠٠ طن</a:t>
            </a:r>
          </a:p>
        </p:txBody>
      </p:sp>
      <p:sp>
        <p:nvSpPr>
          <p:cNvPr id="77" name="عنوان 1"/>
          <p:cNvSpPr txBox="1">
            <a:spLocks/>
          </p:cNvSpPr>
          <p:nvPr/>
        </p:nvSpPr>
        <p:spPr>
          <a:xfrm>
            <a:off x="923636" y="2023642"/>
            <a:ext cx="3648364" cy="4477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عنوان 1"/>
          <p:cNvSpPr txBox="1">
            <a:spLocks/>
          </p:cNvSpPr>
          <p:nvPr/>
        </p:nvSpPr>
        <p:spPr>
          <a:xfrm>
            <a:off x="950623" y="1188695"/>
            <a:ext cx="3355750" cy="702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كم طنا سيتم إنتاجه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عام ١٤٤٨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هـ ؟ بنفس النمط</a:t>
            </a:r>
            <a:endParaRPr kumimoji="0" lang="ar-SA" sz="20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3786182" y="2143116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 =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1357290" y="2143116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١٤٤٨ – ١٤٣٣ =  </a:t>
            </a:r>
            <a:r>
              <a:rPr lang="ar-SA" sz="2200" b="1" dirty="0">
                <a:solidFill>
                  <a:srgbClr val="FF0000"/>
                </a:solidFill>
              </a:rPr>
              <a:t>١٥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1928794" y="2857496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ن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– ٢ ن + ١٠</a:t>
            </a:r>
          </a:p>
        </p:txBody>
      </p:sp>
      <p:sp>
        <p:nvSpPr>
          <p:cNvPr id="82" name="مربع نص 81"/>
          <p:cNvSpPr txBox="1"/>
          <p:nvPr/>
        </p:nvSpPr>
        <p:spPr>
          <a:xfrm>
            <a:off x="785786" y="3498179"/>
            <a:ext cx="37147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( </a:t>
            </a:r>
            <a:r>
              <a:rPr lang="ar-SA" sz="2200" b="1" dirty="0">
                <a:solidFill>
                  <a:srgbClr val="FF0000"/>
                </a:solidFill>
              </a:rPr>
              <a:t>١٥</a:t>
            </a:r>
            <a:r>
              <a:rPr lang="ar-SA" sz="2200" b="1" dirty="0"/>
              <a:t>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– ٢ ( </a:t>
            </a:r>
            <a:r>
              <a:rPr lang="ar-SA" sz="2200" b="1" dirty="0">
                <a:solidFill>
                  <a:srgbClr val="FF0000"/>
                </a:solidFill>
              </a:rPr>
              <a:t>١٥</a:t>
            </a:r>
            <a:r>
              <a:rPr lang="ar-SA" sz="2200" b="1" dirty="0"/>
              <a:t> ) + ١٠</a:t>
            </a:r>
          </a:p>
        </p:txBody>
      </p:sp>
      <p:sp>
        <p:nvSpPr>
          <p:cNvPr id="83" name="مربع نص 82"/>
          <p:cNvSpPr txBox="1"/>
          <p:nvPr/>
        </p:nvSpPr>
        <p:spPr>
          <a:xfrm>
            <a:off x="899592" y="4141121"/>
            <a:ext cx="36009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٣ ( ٢٢٥) – ٢ ( </a:t>
            </a:r>
            <a:r>
              <a:rPr lang="ar-SA" sz="2200" b="1" dirty="0">
                <a:solidFill>
                  <a:srgbClr val="FF0000"/>
                </a:solidFill>
              </a:rPr>
              <a:t>١٥</a:t>
            </a:r>
            <a:r>
              <a:rPr lang="ar-SA" sz="2200" b="1" dirty="0"/>
              <a:t> ) + ١٠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1071538" y="4784063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٦٧٥ – ٣٠ + ١٠</a:t>
            </a:r>
          </a:p>
        </p:txBody>
      </p:sp>
      <p:sp>
        <p:nvSpPr>
          <p:cNvPr id="85" name="مربع نص 84"/>
          <p:cNvSpPr txBox="1"/>
          <p:nvPr/>
        </p:nvSpPr>
        <p:spPr>
          <a:xfrm>
            <a:off x="1071538" y="5355567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٦٥٥</a:t>
            </a:r>
          </a:p>
        </p:txBody>
      </p:sp>
      <p:sp>
        <p:nvSpPr>
          <p:cNvPr id="86" name="مربع نص 85"/>
          <p:cNvSpPr txBox="1"/>
          <p:nvPr/>
        </p:nvSpPr>
        <p:spPr>
          <a:xfrm>
            <a:off x="2928926" y="5927071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عدد الأطنان =</a:t>
            </a:r>
          </a:p>
        </p:txBody>
      </p:sp>
      <p:sp>
        <p:nvSpPr>
          <p:cNvPr id="87" name="مربع نص 86"/>
          <p:cNvSpPr txBox="1"/>
          <p:nvPr/>
        </p:nvSpPr>
        <p:spPr>
          <a:xfrm>
            <a:off x="1071538" y="591526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٦٥٥٠٠٠٠٠ طن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A144B9B-4CC9-E656-A62D-F3965A23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D1FC41-1B6C-3244-8299-BE04D234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92" y="555599"/>
            <a:ext cx="4345955" cy="569189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" name="شكل حر: شكل 53">
            <a:extLst>
              <a:ext uri="{FF2B5EF4-FFF2-40B4-BE49-F238E27FC236}">
                <a16:creationId xmlns:a16="http://schemas.microsoft.com/office/drawing/2014/main" id="{FB4BE9E2-6652-0441-B886-97880816E7D0}"/>
              </a:ext>
            </a:extLst>
          </p:cNvPr>
          <p:cNvSpPr/>
          <p:nvPr/>
        </p:nvSpPr>
        <p:spPr>
          <a:xfrm>
            <a:off x="4656128" y="594882"/>
            <a:ext cx="3574099" cy="561299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5" name="شكل حر: شكل 6">
            <a:extLst>
              <a:ext uri="{FF2B5EF4-FFF2-40B4-BE49-F238E27FC236}">
                <a16:creationId xmlns:a16="http://schemas.microsoft.com/office/drawing/2014/main" id="{8A358AE0-686C-254B-B14E-7A99E09D7985}"/>
              </a:ext>
            </a:extLst>
          </p:cNvPr>
          <p:cNvSpPr/>
          <p:nvPr/>
        </p:nvSpPr>
        <p:spPr>
          <a:xfrm>
            <a:off x="511850" y="332656"/>
            <a:ext cx="8020590" cy="601966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" name="شكل حر: شكل 8">
            <a:extLst>
              <a:ext uri="{FF2B5EF4-FFF2-40B4-BE49-F238E27FC236}">
                <a16:creationId xmlns:a16="http://schemas.microsoft.com/office/drawing/2014/main" id="{958FABE9-2F68-7A43-9523-F878359A742C}"/>
              </a:ext>
            </a:extLst>
          </p:cNvPr>
          <p:cNvSpPr/>
          <p:nvPr/>
        </p:nvSpPr>
        <p:spPr>
          <a:xfrm>
            <a:off x="986899" y="697901"/>
            <a:ext cx="3573964" cy="5612929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" name="شكل حر: شكل 10">
            <a:extLst>
              <a:ext uri="{FF2B5EF4-FFF2-40B4-BE49-F238E27FC236}">
                <a16:creationId xmlns:a16="http://schemas.microsoft.com/office/drawing/2014/main" id="{F1597FB7-F7D3-3448-B4F4-DD226AB9B780}"/>
              </a:ext>
            </a:extLst>
          </p:cNvPr>
          <p:cNvSpPr/>
          <p:nvPr/>
        </p:nvSpPr>
        <p:spPr>
          <a:xfrm>
            <a:off x="4667265" y="697901"/>
            <a:ext cx="3574099" cy="5612929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" name="شكل حر: شكل 12">
            <a:extLst>
              <a:ext uri="{FF2B5EF4-FFF2-40B4-BE49-F238E27FC236}">
                <a16:creationId xmlns:a16="http://schemas.microsoft.com/office/drawing/2014/main" id="{26F30150-FDBA-7847-8785-A4FF163BB458}"/>
              </a:ext>
            </a:extLst>
          </p:cNvPr>
          <p:cNvSpPr/>
          <p:nvPr/>
        </p:nvSpPr>
        <p:spPr>
          <a:xfrm>
            <a:off x="921753" y="646366"/>
            <a:ext cx="3639109" cy="561299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" name="شكل حر: شكل 14">
            <a:extLst>
              <a:ext uri="{FF2B5EF4-FFF2-40B4-BE49-F238E27FC236}">
                <a16:creationId xmlns:a16="http://schemas.microsoft.com/office/drawing/2014/main" id="{9CE3351F-6F17-724D-9B4C-C8A0399C289B}"/>
              </a:ext>
            </a:extLst>
          </p:cNvPr>
          <p:cNvSpPr/>
          <p:nvPr/>
        </p:nvSpPr>
        <p:spPr>
          <a:xfrm>
            <a:off x="4657917" y="646366"/>
            <a:ext cx="3649988" cy="561299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9" name="شكل حر: شكل 26">
            <a:extLst>
              <a:ext uri="{FF2B5EF4-FFF2-40B4-BE49-F238E27FC236}">
                <a16:creationId xmlns:a16="http://schemas.microsoft.com/office/drawing/2014/main" id="{A4D02356-AA5A-9C4E-A012-9E5EF1E94174}"/>
              </a:ext>
            </a:extLst>
          </p:cNvPr>
          <p:cNvSpPr/>
          <p:nvPr/>
        </p:nvSpPr>
        <p:spPr>
          <a:xfrm>
            <a:off x="989109" y="594882"/>
            <a:ext cx="3574099" cy="561299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0" name="شكل حر: شكل 27">
            <a:extLst>
              <a:ext uri="{FF2B5EF4-FFF2-40B4-BE49-F238E27FC236}">
                <a16:creationId xmlns:a16="http://schemas.microsoft.com/office/drawing/2014/main" id="{1DDCA874-D8B3-9E47-8DB3-C4F46BEC4F05}"/>
              </a:ext>
            </a:extLst>
          </p:cNvPr>
          <p:cNvSpPr/>
          <p:nvPr/>
        </p:nvSpPr>
        <p:spPr>
          <a:xfrm>
            <a:off x="1243713" y="1807691"/>
            <a:ext cx="3132040" cy="534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1" name="شكل حر: شكل 28">
            <a:extLst>
              <a:ext uri="{FF2B5EF4-FFF2-40B4-BE49-F238E27FC236}">
                <a16:creationId xmlns:a16="http://schemas.microsoft.com/office/drawing/2014/main" id="{448223D7-4C55-B249-9C2A-D63F74B13802}"/>
              </a:ext>
            </a:extLst>
          </p:cNvPr>
          <p:cNvSpPr/>
          <p:nvPr/>
        </p:nvSpPr>
        <p:spPr>
          <a:xfrm>
            <a:off x="1243420" y="213172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2" name="شكل حر: شكل 29">
            <a:extLst>
              <a:ext uri="{FF2B5EF4-FFF2-40B4-BE49-F238E27FC236}">
                <a16:creationId xmlns:a16="http://schemas.microsoft.com/office/drawing/2014/main" id="{6D89DCD7-701E-974B-8CC8-DF217AF83ABF}"/>
              </a:ext>
            </a:extLst>
          </p:cNvPr>
          <p:cNvSpPr/>
          <p:nvPr/>
        </p:nvSpPr>
        <p:spPr>
          <a:xfrm>
            <a:off x="1243420" y="2351432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3" name="شكل حر: شكل 30">
            <a:extLst>
              <a:ext uri="{FF2B5EF4-FFF2-40B4-BE49-F238E27FC236}">
                <a16:creationId xmlns:a16="http://schemas.microsoft.com/office/drawing/2014/main" id="{1C680106-2D6B-CE4A-AA30-ED863831C68B}"/>
              </a:ext>
            </a:extLst>
          </p:cNvPr>
          <p:cNvSpPr/>
          <p:nvPr/>
        </p:nvSpPr>
        <p:spPr>
          <a:xfrm>
            <a:off x="1243420" y="257113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4" name="شكل حر: شكل 31">
            <a:extLst>
              <a:ext uri="{FF2B5EF4-FFF2-40B4-BE49-F238E27FC236}">
                <a16:creationId xmlns:a16="http://schemas.microsoft.com/office/drawing/2014/main" id="{D58F94D1-29F9-3547-B544-E131EC9C7802}"/>
              </a:ext>
            </a:extLst>
          </p:cNvPr>
          <p:cNvSpPr/>
          <p:nvPr/>
        </p:nvSpPr>
        <p:spPr>
          <a:xfrm>
            <a:off x="1243420" y="2801842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32">
            <a:extLst>
              <a:ext uri="{FF2B5EF4-FFF2-40B4-BE49-F238E27FC236}">
                <a16:creationId xmlns:a16="http://schemas.microsoft.com/office/drawing/2014/main" id="{078590DE-2491-6949-9F70-EB6F4B030B8B}"/>
              </a:ext>
            </a:extLst>
          </p:cNvPr>
          <p:cNvSpPr/>
          <p:nvPr/>
        </p:nvSpPr>
        <p:spPr>
          <a:xfrm>
            <a:off x="1243420" y="302154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33">
            <a:extLst>
              <a:ext uri="{FF2B5EF4-FFF2-40B4-BE49-F238E27FC236}">
                <a16:creationId xmlns:a16="http://schemas.microsoft.com/office/drawing/2014/main" id="{B4670F14-B443-C44B-84C7-957060B778A4}"/>
              </a:ext>
            </a:extLst>
          </p:cNvPr>
          <p:cNvSpPr/>
          <p:nvPr/>
        </p:nvSpPr>
        <p:spPr>
          <a:xfrm>
            <a:off x="1243420" y="3241253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34">
            <a:extLst>
              <a:ext uri="{FF2B5EF4-FFF2-40B4-BE49-F238E27FC236}">
                <a16:creationId xmlns:a16="http://schemas.microsoft.com/office/drawing/2014/main" id="{58E52421-DAF1-B442-A72F-7449FC4B2FDE}"/>
              </a:ext>
            </a:extLst>
          </p:cNvPr>
          <p:cNvSpPr/>
          <p:nvPr/>
        </p:nvSpPr>
        <p:spPr>
          <a:xfrm>
            <a:off x="1243420" y="346095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5">
            <a:extLst>
              <a:ext uri="{FF2B5EF4-FFF2-40B4-BE49-F238E27FC236}">
                <a16:creationId xmlns:a16="http://schemas.microsoft.com/office/drawing/2014/main" id="{F1CDB838-0744-964A-81D2-D12FAF4F5F3C}"/>
              </a:ext>
            </a:extLst>
          </p:cNvPr>
          <p:cNvSpPr/>
          <p:nvPr/>
        </p:nvSpPr>
        <p:spPr>
          <a:xfrm>
            <a:off x="1243420" y="369161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6">
            <a:extLst>
              <a:ext uri="{FF2B5EF4-FFF2-40B4-BE49-F238E27FC236}">
                <a16:creationId xmlns:a16="http://schemas.microsoft.com/office/drawing/2014/main" id="{C03D7511-E262-E94D-94B0-5D4191DCBD8C}"/>
              </a:ext>
            </a:extLst>
          </p:cNvPr>
          <p:cNvSpPr/>
          <p:nvPr/>
        </p:nvSpPr>
        <p:spPr>
          <a:xfrm>
            <a:off x="1243420" y="3911323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7">
            <a:extLst>
              <a:ext uri="{FF2B5EF4-FFF2-40B4-BE49-F238E27FC236}">
                <a16:creationId xmlns:a16="http://schemas.microsoft.com/office/drawing/2014/main" id="{2F0E16DA-C252-2F4C-B4BE-2F6763A3741C}"/>
              </a:ext>
            </a:extLst>
          </p:cNvPr>
          <p:cNvSpPr/>
          <p:nvPr/>
        </p:nvSpPr>
        <p:spPr>
          <a:xfrm>
            <a:off x="1243420" y="4131029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8">
            <a:extLst>
              <a:ext uri="{FF2B5EF4-FFF2-40B4-BE49-F238E27FC236}">
                <a16:creationId xmlns:a16="http://schemas.microsoft.com/office/drawing/2014/main" id="{4ECBAB25-CFFD-2F49-90E4-589D519A58DE}"/>
              </a:ext>
            </a:extLst>
          </p:cNvPr>
          <p:cNvSpPr/>
          <p:nvPr/>
        </p:nvSpPr>
        <p:spPr>
          <a:xfrm>
            <a:off x="1243420" y="4350734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9">
            <a:extLst>
              <a:ext uri="{FF2B5EF4-FFF2-40B4-BE49-F238E27FC236}">
                <a16:creationId xmlns:a16="http://schemas.microsoft.com/office/drawing/2014/main" id="{4080962C-7B4B-7944-A8C9-794C8232B4AB}"/>
              </a:ext>
            </a:extLst>
          </p:cNvPr>
          <p:cNvSpPr/>
          <p:nvPr/>
        </p:nvSpPr>
        <p:spPr>
          <a:xfrm>
            <a:off x="1243420" y="458143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40">
            <a:extLst>
              <a:ext uri="{FF2B5EF4-FFF2-40B4-BE49-F238E27FC236}">
                <a16:creationId xmlns:a16="http://schemas.microsoft.com/office/drawing/2014/main" id="{6B870242-9E20-9D44-ABEA-C13BC0C7E259}"/>
              </a:ext>
            </a:extLst>
          </p:cNvPr>
          <p:cNvSpPr/>
          <p:nvPr/>
        </p:nvSpPr>
        <p:spPr>
          <a:xfrm>
            <a:off x="1243420" y="4801144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41">
            <a:extLst>
              <a:ext uri="{FF2B5EF4-FFF2-40B4-BE49-F238E27FC236}">
                <a16:creationId xmlns:a16="http://schemas.microsoft.com/office/drawing/2014/main" id="{9F464636-0117-E34A-A40D-4C722AD7C8FC}"/>
              </a:ext>
            </a:extLst>
          </p:cNvPr>
          <p:cNvSpPr/>
          <p:nvPr/>
        </p:nvSpPr>
        <p:spPr>
          <a:xfrm>
            <a:off x="1243713" y="5069637"/>
            <a:ext cx="3132040" cy="534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54">
            <a:extLst>
              <a:ext uri="{FF2B5EF4-FFF2-40B4-BE49-F238E27FC236}">
                <a16:creationId xmlns:a16="http://schemas.microsoft.com/office/drawing/2014/main" id="{480841ED-B838-FE48-B29E-CEE5CCA5EC3C}"/>
              </a:ext>
            </a:extLst>
          </p:cNvPr>
          <p:cNvSpPr/>
          <p:nvPr/>
        </p:nvSpPr>
        <p:spPr>
          <a:xfrm>
            <a:off x="4922205" y="1807691"/>
            <a:ext cx="3132040" cy="534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55">
            <a:extLst>
              <a:ext uri="{FF2B5EF4-FFF2-40B4-BE49-F238E27FC236}">
                <a16:creationId xmlns:a16="http://schemas.microsoft.com/office/drawing/2014/main" id="{F40C950B-34D6-4E49-B675-FD03211C79F6}"/>
              </a:ext>
            </a:extLst>
          </p:cNvPr>
          <p:cNvSpPr/>
          <p:nvPr/>
        </p:nvSpPr>
        <p:spPr>
          <a:xfrm>
            <a:off x="4922205" y="5069637"/>
            <a:ext cx="3132040" cy="5348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56">
            <a:extLst>
              <a:ext uri="{FF2B5EF4-FFF2-40B4-BE49-F238E27FC236}">
                <a16:creationId xmlns:a16="http://schemas.microsoft.com/office/drawing/2014/main" id="{396073F0-1D3D-1140-95D4-5DEAB8EF5DA8}"/>
              </a:ext>
            </a:extLst>
          </p:cNvPr>
          <p:cNvSpPr/>
          <p:nvPr/>
        </p:nvSpPr>
        <p:spPr>
          <a:xfrm>
            <a:off x="4921912" y="213172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57">
            <a:extLst>
              <a:ext uri="{FF2B5EF4-FFF2-40B4-BE49-F238E27FC236}">
                <a16:creationId xmlns:a16="http://schemas.microsoft.com/office/drawing/2014/main" id="{0C288DC0-EC3C-804A-9C1C-090DB71F70B0}"/>
              </a:ext>
            </a:extLst>
          </p:cNvPr>
          <p:cNvSpPr/>
          <p:nvPr/>
        </p:nvSpPr>
        <p:spPr>
          <a:xfrm>
            <a:off x="4921912" y="2351432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58">
            <a:extLst>
              <a:ext uri="{FF2B5EF4-FFF2-40B4-BE49-F238E27FC236}">
                <a16:creationId xmlns:a16="http://schemas.microsoft.com/office/drawing/2014/main" id="{7B7525F1-F255-1245-9186-94289FDEF6C7}"/>
              </a:ext>
            </a:extLst>
          </p:cNvPr>
          <p:cNvSpPr/>
          <p:nvPr/>
        </p:nvSpPr>
        <p:spPr>
          <a:xfrm>
            <a:off x="4921912" y="257113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9">
            <a:extLst>
              <a:ext uri="{FF2B5EF4-FFF2-40B4-BE49-F238E27FC236}">
                <a16:creationId xmlns:a16="http://schemas.microsoft.com/office/drawing/2014/main" id="{2A5AEFD0-949C-2E4B-82CF-31587F89548A}"/>
              </a:ext>
            </a:extLst>
          </p:cNvPr>
          <p:cNvSpPr/>
          <p:nvPr/>
        </p:nvSpPr>
        <p:spPr>
          <a:xfrm>
            <a:off x="4921912" y="2801842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60">
            <a:extLst>
              <a:ext uri="{FF2B5EF4-FFF2-40B4-BE49-F238E27FC236}">
                <a16:creationId xmlns:a16="http://schemas.microsoft.com/office/drawing/2014/main" id="{EF6648A4-032E-B04A-8769-B22EA0916697}"/>
              </a:ext>
            </a:extLst>
          </p:cNvPr>
          <p:cNvSpPr/>
          <p:nvPr/>
        </p:nvSpPr>
        <p:spPr>
          <a:xfrm>
            <a:off x="4921912" y="302154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61">
            <a:extLst>
              <a:ext uri="{FF2B5EF4-FFF2-40B4-BE49-F238E27FC236}">
                <a16:creationId xmlns:a16="http://schemas.microsoft.com/office/drawing/2014/main" id="{236D5672-4858-304F-96A8-E647B55E94D8}"/>
              </a:ext>
            </a:extLst>
          </p:cNvPr>
          <p:cNvSpPr/>
          <p:nvPr/>
        </p:nvSpPr>
        <p:spPr>
          <a:xfrm>
            <a:off x="4921912" y="3241253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62">
            <a:extLst>
              <a:ext uri="{FF2B5EF4-FFF2-40B4-BE49-F238E27FC236}">
                <a16:creationId xmlns:a16="http://schemas.microsoft.com/office/drawing/2014/main" id="{4B6FC1C9-9D86-894B-B5A8-8873DAF92F83}"/>
              </a:ext>
            </a:extLst>
          </p:cNvPr>
          <p:cNvSpPr/>
          <p:nvPr/>
        </p:nvSpPr>
        <p:spPr>
          <a:xfrm>
            <a:off x="4921912" y="346095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63">
            <a:extLst>
              <a:ext uri="{FF2B5EF4-FFF2-40B4-BE49-F238E27FC236}">
                <a16:creationId xmlns:a16="http://schemas.microsoft.com/office/drawing/2014/main" id="{FF5C29B5-7BCC-FE4C-9E46-F42581618C4E}"/>
              </a:ext>
            </a:extLst>
          </p:cNvPr>
          <p:cNvSpPr/>
          <p:nvPr/>
        </p:nvSpPr>
        <p:spPr>
          <a:xfrm>
            <a:off x="4921912" y="3691617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64">
            <a:extLst>
              <a:ext uri="{FF2B5EF4-FFF2-40B4-BE49-F238E27FC236}">
                <a16:creationId xmlns:a16="http://schemas.microsoft.com/office/drawing/2014/main" id="{A9EFA09B-02BA-D743-B617-E12C9074AFA5}"/>
              </a:ext>
            </a:extLst>
          </p:cNvPr>
          <p:cNvSpPr/>
          <p:nvPr/>
        </p:nvSpPr>
        <p:spPr>
          <a:xfrm>
            <a:off x="4921912" y="3911323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5">
            <a:extLst>
              <a:ext uri="{FF2B5EF4-FFF2-40B4-BE49-F238E27FC236}">
                <a16:creationId xmlns:a16="http://schemas.microsoft.com/office/drawing/2014/main" id="{83163EFD-D44E-1443-9EED-6692AFDCE35C}"/>
              </a:ext>
            </a:extLst>
          </p:cNvPr>
          <p:cNvSpPr/>
          <p:nvPr/>
        </p:nvSpPr>
        <p:spPr>
          <a:xfrm>
            <a:off x="4921912" y="4131029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6">
            <a:extLst>
              <a:ext uri="{FF2B5EF4-FFF2-40B4-BE49-F238E27FC236}">
                <a16:creationId xmlns:a16="http://schemas.microsoft.com/office/drawing/2014/main" id="{BE36F43A-9B2B-E542-9B63-551B7102CF0A}"/>
              </a:ext>
            </a:extLst>
          </p:cNvPr>
          <p:cNvSpPr/>
          <p:nvPr/>
        </p:nvSpPr>
        <p:spPr>
          <a:xfrm>
            <a:off x="4921912" y="4350734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7">
            <a:extLst>
              <a:ext uri="{FF2B5EF4-FFF2-40B4-BE49-F238E27FC236}">
                <a16:creationId xmlns:a16="http://schemas.microsoft.com/office/drawing/2014/main" id="{FA1C6AAB-B728-5C4E-B36F-AD435C18DF08}"/>
              </a:ext>
            </a:extLst>
          </p:cNvPr>
          <p:cNvSpPr/>
          <p:nvPr/>
        </p:nvSpPr>
        <p:spPr>
          <a:xfrm>
            <a:off x="4921912" y="4581438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8">
            <a:extLst>
              <a:ext uri="{FF2B5EF4-FFF2-40B4-BE49-F238E27FC236}">
                <a16:creationId xmlns:a16="http://schemas.microsoft.com/office/drawing/2014/main" id="{02FFD316-EB5A-3447-A855-D734717D30F6}"/>
              </a:ext>
            </a:extLst>
          </p:cNvPr>
          <p:cNvSpPr/>
          <p:nvPr/>
        </p:nvSpPr>
        <p:spPr>
          <a:xfrm>
            <a:off x="4921912" y="4801144"/>
            <a:ext cx="3119599" cy="5348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2FC5E031-CA2B-224B-88B3-BD97E2666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67502" y="620688"/>
            <a:ext cx="400652" cy="563673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9EB79B6-FCA3-904B-84C3-31BD352E7A1F}"/>
              </a:ext>
            </a:extLst>
          </p:cNvPr>
          <p:cNvSpPr txBox="1"/>
          <p:nvPr/>
        </p:nvSpPr>
        <p:spPr>
          <a:xfrm>
            <a:off x="7273037" y="5136578"/>
            <a:ext cx="7179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78AF1E8-2599-A345-A89D-2EC92A5228DA}"/>
              </a:ext>
            </a:extLst>
          </p:cNvPr>
          <p:cNvSpPr txBox="1"/>
          <p:nvPr/>
        </p:nvSpPr>
        <p:spPr>
          <a:xfrm>
            <a:off x="3555412" y="5138476"/>
            <a:ext cx="7179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53" name="صورة 52">
            <a:hlinkClick r:id="rId4" action="ppaction://hlinksldjump"/>
            <a:extLst>
              <a:ext uri="{FF2B5EF4-FFF2-40B4-BE49-F238E27FC236}">
                <a16:creationId xmlns:a16="http://schemas.microsoft.com/office/drawing/2014/main" id="{D276EF70-5CF0-4340-A2E2-C8CC62E49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190" y="824174"/>
            <a:ext cx="474660" cy="570397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2" y="1521984"/>
            <a:ext cx="7128792" cy="43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BBB89E4-713A-A8D4-FDB9-99069727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74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723AEB3-D2F9-344A-9839-4E72C6A9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95" y="1275678"/>
            <a:ext cx="3715004" cy="486553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53">
            <a:extLst>
              <a:ext uri="{FF2B5EF4-FFF2-40B4-BE49-F238E27FC236}">
                <a16:creationId xmlns:a16="http://schemas.microsoft.com/office/drawing/2014/main" id="{50F8CB18-C349-BD48-89BE-231A5D18A7B9}"/>
              </a:ext>
            </a:extLst>
          </p:cNvPr>
          <p:cNvSpPr/>
          <p:nvPr/>
        </p:nvSpPr>
        <p:spPr>
          <a:xfrm>
            <a:off x="4554250" y="1314961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9" name="شكل حر: شكل 6">
            <a:extLst>
              <a:ext uri="{FF2B5EF4-FFF2-40B4-BE49-F238E27FC236}">
                <a16:creationId xmlns:a16="http://schemas.microsoft.com/office/drawing/2014/main" id="{A5DC7363-7DDC-ED41-9D11-C110DCF23EEB}"/>
              </a:ext>
            </a:extLst>
          </p:cNvPr>
          <p:cNvSpPr/>
          <p:nvPr/>
        </p:nvSpPr>
        <p:spPr>
          <a:xfrm>
            <a:off x="636470" y="1094717"/>
            <a:ext cx="7885384" cy="543188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34D5360-6FB9-F049-9592-7601217B2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03" y="1375137"/>
            <a:ext cx="3715004" cy="487104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8">
            <a:extLst>
              <a:ext uri="{FF2B5EF4-FFF2-40B4-BE49-F238E27FC236}">
                <a16:creationId xmlns:a16="http://schemas.microsoft.com/office/drawing/2014/main" id="{BE35484D-60F0-A04A-97FC-2AEA95DA91B7}"/>
              </a:ext>
            </a:extLst>
          </p:cNvPr>
          <p:cNvSpPr/>
          <p:nvPr/>
        </p:nvSpPr>
        <p:spPr>
          <a:xfrm>
            <a:off x="885024" y="1417980"/>
            <a:ext cx="3658091" cy="47980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9CD08AD-0DA2-FD4F-A1B4-423A50378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95" y="1375137"/>
            <a:ext cx="3715004" cy="487104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0">
            <a:extLst>
              <a:ext uri="{FF2B5EF4-FFF2-40B4-BE49-F238E27FC236}">
                <a16:creationId xmlns:a16="http://schemas.microsoft.com/office/drawing/2014/main" id="{FAF90484-FE08-984F-988A-67284A255BD0}"/>
              </a:ext>
            </a:extLst>
          </p:cNvPr>
          <p:cNvSpPr/>
          <p:nvPr/>
        </p:nvSpPr>
        <p:spPr>
          <a:xfrm>
            <a:off x="4565387" y="1417980"/>
            <a:ext cx="3658229" cy="479803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7032D8-1B8D-AE46-8D04-2F33333D7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46" y="1324934"/>
            <a:ext cx="3783461" cy="487104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9" name="شكل حر: شكل 12">
            <a:extLst>
              <a:ext uri="{FF2B5EF4-FFF2-40B4-BE49-F238E27FC236}">
                <a16:creationId xmlns:a16="http://schemas.microsoft.com/office/drawing/2014/main" id="{D7F796E0-47F5-A441-860B-14251C324E66}"/>
              </a:ext>
            </a:extLst>
          </p:cNvPr>
          <p:cNvSpPr/>
          <p:nvPr/>
        </p:nvSpPr>
        <p:spPr>
          <a:xfrm>
            <a:off x="818345" y="1366445"/>
            <a:ext cx="3724770" cy="479809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1C4A95A4-2C95-4544-8910-83C969332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868" y="1324934"/>
            <a:ext cx="3792590" cy="4871047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1" name="شكل حر: شكل 14">
            <a:extLst>
              <a:ext uri="{FF2B5EF4-FFF2-40B4-BE49-F238E27FC236}">
                <a16:creationId xmlns:a16="http://schemas.microsoft.com/office/drawing/2014/main" id="{14EEFF3F-918D-2F48-A660-66E65EF3F11E}"/>
              </a:ext>
            </a:extLst>
          </p:cNvPr>
          <p:cNvSpPr/>
          <p:nvPr/>
        </p:nvSpPr>
        <p:spPr>
          <a:xfrm>
            <a:off x="4554252" y="1366445"/>
            <a:ext cx="3735905" cy="479809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C79A503-52EF-EC47-B07A-F1ED002C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3" y="1275678"/>
            <a:ext cx="3715004" cy="486553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3" name="شكل حر: شكل 26">
            <a:extLst>
              <a:ext uri="{FF2B5EF4-FFF2-40B4-BE49-F238E27FC236}">
                <a16:creationId xmlns:a16="http://schemas.microsoft.com/office/drawing/2014/main" id="{9865A5E9-A4F9-D24A-A9E3-B036EE19BACD}"/>
              </a:ext>
            </a:extLst>
          </p:cNvPr>
          <p:cNvSpPr/>
          <p:nvPr/>
        </p:nvSpPr>
        <p:spPr>
          <a:xfrm>
            <a:off x="887231" y="1314961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4" name="شكل حر: شكل 27">
            <a:extLst>
              <a:ext uri="{FF2B5EF4-FFF2-40B4-BE49-F238E27FC236}">
                <a16:creationId xmlns:a16="http://schemas.microsoft.com/office/drawing/2014/main" id="{B11D9E4F-5244-7142-9D0F-FE2EAE5C7B43}"/>
              </a:ext>
            </a:extLst>
          </p:cNvPr>
          <p:cNvSpPr/>
          <p:nvPr/>
        </p:nvSpPr>
        <p:spPr>
          <a:xfrm>
            <a:off x="1152240" y="2527770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28">
            <a:extLst>
              <a:ext uri="{FF2B5EF4-FFF2-40B4-BE49-F238E27FC236}">
                <a16:creationId xmlns:a16="http://schemas.microsoft.com/office/drawing/2014/main" id="{CB955FF2-3A19-274C-AFA8-87AB137CEC31}"/>
              </a:ext>
            </a:extLst>
          </p:cNvPr>
          <p:cNvSpPr/>
          <p:nvPr/>
        </p:nvSpPr>
        <p:spPr>
          <a:xfrm>
            <a:off x="1152240" y="285180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29">
            <a:extLst>
              <a:ext uri="{FF2B5EF4-FFF2-40B4-BE49-F238E27FC236}">
                <a16:creationId xmlns:a16="http://schemas.microsoft.com/office/drawing/2014/main" id="{9A7A4B7D-9F99-944E-985A-21C745D9986D}"/>
              </a:ext>
            </a:extLst>
          </p:cNvPr>
          <p:cNvSpPr/>
          <p:nvPr/>
        </p:nvSpPr>
        <p:spPr>
          <a:xfrm>
            <a:off x="1152240" y="307151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30">
            <a:extLst>
              <a:ext uri="{FF2B5EF4-FFF2-40B4-BE49-F238E27FC236}">
                <a16:creationId xmlns:a16="http://schemas.microsoft.com/office/drawing/2014/main" id="{1411BA05-D078-8140-B680-D1F56EF5E901}"/>
              </a:ext>
            </a:extLst>
          </p:cNvPr>
          <p:cNvSpPr/>
          <p:nvPr/>
        </p:nvSpPr>
        <p:spPr>
          <a:xfrm>
            <a:off x="1152240" y="329121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1">
            <a:extLst>
              <a:ext uri="{FF2B5EF4-FFF2-40B4-BE49-F238E27FC236}">
                <a16:creationId xmlns:a16="http://schemas.microsoft.com/office/drawing/2014/main" id="{B0D349AE-C17C-CD45-9C86-2D8D3AE1D553}"/>
              </a:ext>
            </a:extLst>
          </p:cNvPr>
          <p:cNvSpPr/>
          <p:nvPr/>
        </p:nvSpPr>
        <p:spPr>
          <a:xfrm>
            <a:off x="1152240" y="352192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2">
            <a:extLst>
              <a:ext uri="{FF2B5EF4-FFF2-40B4-BE49-F238E27FC236}">
                <a16:creationId xmlns:a16="http://schemas.microsoft.com/office/drawing/2014/main" id="{25DEF585-A8EE-2548-9EF4-35E0515A0051}"/>
              </a:ext>
            </a:extLst>
          </p:cNvPr>
          <p:cNvSpPr/>
          <p:nvPr/>
        </p:nvSpPr>
        <p:spPr>
          <a:xfrm>
            <a:off x="1152240" y="374162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3">
            <a:extLst>
              <a:ext uri="{FF2B5EF4-FFF2-40B4-BE49-F238E27FC236}">
                <a16:creationId xmlns:a16="http://schemas.microsoft.com/office/drawing/2014/main" id="{3E1D51FD-6882-974C-8888-D51F0D786B9E}"/>
              </a:ext>
            </a:extLst>
          </p:cNvPr>
          <p:cNvSpPr/>
          <p:nvPr/>
        </p:nvSpPr>
        <p:spPr>
          <a:xfrm>
            <a:off x="1152240" y="396133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4">
            <a:extLst>
              <a:ext uri="{FF2B5EF4-FFF2-40B4-BE49-F238E27FC236}">
                <a16:creationId xmlns:a16="http://schemas.microsoft.com/office/drawing/2014/main" id="{CA01F726-78FC-E648-B846-707980B3BEB0}"/>
              </a:ext>
            </a:extLst>
          </p:cNvPr>
          <p:cNvSpPr/>
          <p:nvPr/>
        </p:nvSpPr>
        <p:spPr>
          <a:xfrm>
            <a:off x="1152240" y="418103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5">
            <a:extLst>
              <a:ext uri="{FF2B5EF4-FFF2-40B4-BE49-F238E27FC236}">
                <a16:creationId xmlns:a16="http://schemas.microsoft.com/office/drawing/2014/main" id="{FF8AF67F-E9E4-1347-BE10-75E6D194EAD9}"/>
              </a:ext>
            </a:extLst>
          </p:cNvPr>
          <p:cNvSpPr/>
          <p:nvPr/>
        </p:nvSpPr>
        <p:spPr>
          <a:xfrm>
            <a:off x="1152240" y="441169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36">
            <a:extLst>
              <a:ext uri="{FF2B5EF4-FFF2-40B4-BE49-F238E27FC236}">
                <a16:creationId xmlns:a16="http://schemas.microsoft.com/office/drawing/2014/main" id="{B03B8E9F-6A79-1B4E-93ED-F67A8E2F8FE2}"/>
              </a:ext>
            </a:extLst>
          </p:cNvPr>
          <p:cNvSpPr/>
          <p:nvPr/>
        </p:nvSpPr>
        <p:spPr>
          <a:xfrm>
            <a:off x="1152240" y="463140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37">
            <a:extLst>
              <a:ext uri="{FF2B5EF4-FFF2-40B4-BE49-F238E27FC236}">
                <a16:creationId xmlns:a16="http://schemas.microsoft.com/office/drawing/2014/main" id="{6BF7C351-9B62-FD45-AB53-F2168B4177AE}"/>
              </a:ext>
            </a:extLst>
          </p:cNvPr>
          <p:cNvSpPr/>
          <p:nvPr/>
        </p:nvSpPr>
        <p:spPr>
          <a:xfrm>
            <a:off x="1152240" y="485110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38">
            <a:extLst>
              <a:ext uri="{FF2B5EF4-FFF2-40B4-BE49-F238E27FC236}">
                <a16:creationId xmlns:a16="http://schemas.microsoft.com/office/drawing/2014/main" id="{B1D7FB55-7C1B-3949-B2BF-40FEE0722889}"/>
              </a:ext>
            </a:extLst>
          </p:cNvPr>
          <p:cNvSpPr/>
          <p:nvPr/>
        </p:nvSpPr>
        <p:spPr>
          <a:xfrm>
            <a:off x="1152240" y="507081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39">
            <a:extLst>
              <a:ext uri="{FF2B5EF4-FFF2-40B4-BE49-F238E27FC236}">
                <a16:creationId xmlns:a16="http://schemas.microsoft.com/office/drawing/2014/main" id="{307766A8-D126-904F-8556-0E6C2A1CA6A6}"/>
              </a:ext>
            </a:extLst>
          </p:cNvPr>
          <p:cNvSpPr/>
          <p:nvPr/>
        </p:nvSpPr>
        <p:spPr>
          <a:xfrm>
            <a:off x="1152240" y="530151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40">
            <a:extLst>
              <a:ext uri="{FF2B5EF4-FFF2-40B4-BE49-F238E27FC236}">
                <a16:creationId xmlns:a16="http://schemas.microsoft.com/office/drawing/2014/main" id="{40711BA6-17D3-9C4B-87A2-B9B764DDA5F4}"/>
              </a:ext>
            </a:extLst>
          </p:cNvPr>
          <p:cNvSpPr/>
          <p:nvPr/>
        </p:nvSpPr>
        <p:spPr>
          <a:xfrm>
            <a:off x="1152240" y="552122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41">
            <a:extLst>
              <a:ext uri="{FF2B5EF4-FFF2-40B4-BE49-F238E27FC236}">
                <a16:creationId xmlns:a16="http://schemas.microsoft.com/office/drawing/2014/main" id="{B4497EFC-F8E8-2144-8484-FF3AD7098DE5}"/>
              </a:ext>
            </a:extLst>
          </p:cNvPr>
          <p:cNvSpPr/>
          <p:nvPr/>
        </p:nvSpPr>
        <p:spPr>
          <a:xfrm>
            <a:off x="1152240" y="5789716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54">
            <a:extLst>
              <a:ext uri="{FF2B5EF4-FFF2-40B4-BE49-F238E27FC236}">
                <a16:creationId xmlns:a16="http://schemas.microsoft.com/office/drawing/2014/main" id="{5E2947F5-E821-3140-8AD2-B64D6676D040}"/>
              </a:ext>
            </a:extLst>
          </p:cNvPr>
          <p:cNvSpPr/>
          <p:nvPr/>
        </p:nvSpPr>
        <p:spPr>
          <a:xfrm>
            <a:off x="4830732" y="2527770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5">
            <a:extLst>
              <a:ext uri="{FF2B5EF4-FFF2-40B4-BE49-F238E27FC236}">
                <a16:creationId xmlns:a16="http://schemas.microsoft.com/office/drawing/2014/main" id="{787D9FD4-0AED-324D-A6E3-EC95B57B1B18}"/>
              </a:ext>
            </a:extLst>
          </p:cNvPr>
          <p:cNvSpPr/>
          <p:nvPr/>
        </p:nvSpPr>
        <p:spPr>
          <a:xfrm>
            <a:off x="4830732" y="5789716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56">
            <a:extLst>
              <a:ext uri="{FF2B5EF4-FFF2-40B4-BE49-F238E27FC236}">
                <a16:creationId xmlns:a16="http://schemas.microsoft.com/office/drawing/2014/main" id="{ED649D71-3F5B-B342-BE4B-9AC308506AF7}"/>
              </a:ext>
            </a:extLst>
          </p:cNvPr>
          <p:cNvSpPr/>
          <p:nvPr/>
        </p:nvSpPr>
        <p:spPr>
          <a:xfrm>
            <a:off x="4830732" y="285180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57">
            <a:extLst>
              <a:ext uri="{FF2B5EF4-FFF2-40B4-BE49-F238E27FC236}">
                <a16:creationId xmlns:a16="http://schemas.microsoft.com/office/drawing/2014/main" id="{3A7B05F7-B5EE-B640-86D4-52573D7CEA62}"/>
              </a:ext>
            </a:extLst>
          </p:cNvPr>
          <p:cNvSpPr/>
          <p:nvPr/>
        </p:nvSpPr>
        <p:spPr>
          <a:xfrm>
            <a:off x="4830732" y="307151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58">
            <a:extLst>
              <a:ext uri="{FF2B5EF4-FFF2-40B4-BE49-F238E27FC236}">
                <a16:creationId xmlns:a16="http://schemas.microsoft.com/office/drawing/2014/main" id="{95B62A2C-0C99-8B47-9425-B9DBD40F5047}"/>
              </a:ext>
            </a:extLst>
          </p:cNvPr>
          <p:cNvSpPr/>
          <p:nvPr/>
        </p:nvSpPr>
        <p:spPr>
          <a:xfrm>
            <a:off x="4830732" y="329121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59">
            <a:extLst>
              <a:ext uri="{FF2B5EF4-FFF2-40B4-BE49-F238E27FC236}">
                <a16:creationId xmlns:a16="http://schemas.microsoft.com/office/drawing/2014/main" id="{7949F988-5F68-A646-AA69-C6DE3B29A881}"/>
              </a:ext>
            </a:extLst>
          </p:cNvPr>
          <p:cNvSpPr/>
          <p:nvPr/>
        </p:nvSpPr>
        <p:spPr>
          <a:xfrm>
            <a:off x="4830732" y="352192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60">
            <a:extLst>
              <a:ext uri="{FF2B5EF4-FFF2-40B4-BE49-F238E27FC236}">
                <a16:creationId xmlns:a16="http://schemas.microsoft.com/office/drawing/2014/main" id="{163B0AAD-305A-3E4E-9615-308486DDA650}"/>
              </a:ext>
            </a:extLst>
          </p:cNvPr>
          <p:cNvSpPr/>
          <p:nvPr/>
        </p:nvSpPr>
        <p:spPr>
          <a:xfrm>
            <a:off x="4830732" y="374162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1">
            <a:extLst>
              <a:ext uri="{FF2B5EF4-FFF2-40B4-BE49-F238E27FC236}">
                <a16:creationId xmlns:a16="http://schemas.microsoft.com/office/drawing/2014/main" id="{2B3289AA-3137-8C42-BC30-C06018E3EB53}"/>
              </a:ext>
            </a:extLst>
          </p:cNvPr>
          <p:cNvSpPr/>
          <p:nvPr/>
        </p:nvSpPr>
        <p:spPr>
          <a:xfrm>
            <a:off x="4830732" y="396133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2">
            <a:extLst>
              <a:ext uri="{FF2B5EF4-FFF2-40B4-BE49-F238E27FC236}">
                <a16:creationId xmlns:a16="http://schemas.microsoft.com/office/drawing/2014/main" id="{63358F25-33F4-7B49-82C2-C9EF8B05EFED}"/>
              </a:ext>
            </a:extLst>
          </p:cNvPr>
          <p:cNvSpPr/>
          <p:nvPr/>
        </p:nvSpPr>
        <p:spPr>
          <a:xfrm>
            <a:off x="4830732" y="418103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3">
            <a:extLst>
              <a:ext uri="{FF2B5EF4-FFF2-40B4-BE49-F238E27FC236}">
                <a16:creationId xmlns:a16="http://schemas.microsoft.com/office/drawing/2014/main" id="{5DE46A3A-DE17-2F45-A32C-F6944CEE9CBC}"/>
              </a:ext>
            </a:extLst>
          </p:cNvPr>
          <p:cNvSpPr/>
          <p:nvPr/>
        </p:nvSpPr>
        <p:spPr>
          <a:xfrm>
            <a:off x="4830732" y="441169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4">
            <a:extLst>
              <a:ext uri="{FF2B5EF4-FFF2-40B4-BE49-F238E27FC236}">
                <a16:creationId xmlns:a16="http://schemas.microsoft.com/office/drawing/2014/main" id="{C8F7FD66-5897-8741-BFE9-14BFA1626CA2}"/>
              </a:ext>
            </a:extLst>
          </p:cNvPr>
          <p:cNvSpPr/>
          <p:nvPr/>
        </p:nvSpPr>
        <p:spPr>
          <a:xfrm>
            <a:off x="4830732" y="463140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65">
            <a:extLst>
              <a:ext uri="{FF2B5EF4-FFF2-40B4-BE49-F238E27FC236}">
                <a16:creationId xmlns:a16="http://schemas.microsoft.com/office/drawing/2014/main" id="{5C29B515-DF37-F64F-B4E4-9C40685B6835}"/>
              </a:ext>
            </a:extLst>
          </p:cNvPr>
          <p:cNvSpPr/>
          <p:nvPr/>
        </p:nvSpPr>
        <p:spPr>
          <a:xfrm>
            <a:off x="4830732" y="485110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66">
            <a:extLst>
              <a:ext uri="{FF2B5EF4-FFF2-40B4-BE49-F238E27FC236}">
                <a16:creationId xmlns:a16="http://schemas.microsoft.com/office/drawing/2014/main" id="{79B3E7A8-477A-7F4C-9222-A4D8D4834048}"/>
              </a:ext>
            </a:extLst>
          </p:cNvPr>
          <p:cNvSpPr/>
          <p:nvPr/>
        </p:nvSpPr>
        <p:spPr>
          <a:xfrm>
            <a:off x="4830732" y="507081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67">
            <a:extLst>
              <a:ext uri="{FF2B5EF4-FFF2-40B4-BE49-F238E27FC236}">
                <a16:creationId xmlns:a16="http://schemas.microsoft.com/office/drawing/2014/main" id="{A987B6E2-08A8-2A4A-AE85-B23A1AC5AB69}"/>
              </a:ext>
            </a:extLst>
          </p:cNvPr>
          <p:cNvSpPr/>
          <p:nvPr/>
        </p:nvSpPr>
        <p:spPr>
          <a:xfrm>
            <a:off x="4830732" y="530151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68">
            <a:extLst>
              <a:ext uri="{FF2B5EF4-FFF2-40B4-BE49-F238E27FC236}">
                <a16:creationId xmlns:a16="http://schemas.microsoft.com/office/drawing/2014/main" id="{BE250D55-4659-3F44-8419-E93FBC25BB33}"/>
              </a:ext>
            </a:extLst>
          </p:cNvPr>
          <p:cNvSpPr/>
          <p:nvPr/>
        </p:nvSpPr>
        <p:spPr>
          <a:xfrm>
            <a:off x="4830732" y="552122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10A16084-7EE1-174F-9A9E-E16135B103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07920" y="1340767"/>
            <a:ext cx="342485" cy="4818385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490D466-44A8-ED41-81B5-19F92EE14523}"/>
              </a:ext>
            </a:extLst>
          </p:cNvPr>
          <p:cNvSpPr txBox="1"/>
          <p:nvPr/>
        </p:nvSpPr>
        <p:spPr>
          <a:xfrm>
            <a:off x="7238391" y="5856657"/>
            <a:ext cx="73481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pic>
        <p:nvPicPr>
          <p:cNvPr id="57" name="صورة 56">
            <a:hlinkClick r:id="rId9" action="ppaction://hlinksldjump"/>
            <a:extLst>
              <a:ext uri="{FF2B5EF4-FFF2-40B4-BE49-F238E27FC236}">
                <a16:creationId xmlns:a16="http://schemas.microsoft.com/office/drawing/2014/main" id="{5AC79B67-4789-E648-8AE2-496B34775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8354" y="1544254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5203353" y="1827246"/>
            <a:ext cx="276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200" b="0" dirty="0">
                <a:solidFill>
                  <a:srgbClr val="009900"/>
                </a:solidFill>
                <a:cs typeface="Al-Hadith1" pitchFamily="2" charset="-78"/>
              </a:rPr>
              <a:t>التقويم الختامي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4050196" y="2539586"/>
            <a:ext cx="37208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984806"/>
              </a:buClr>
            </a:pPr>
            <a:r>
              <a:rPr lang="ar-SA" sz="2400" dirty="0">
                <a:solidFill>
                  <a:srgbClr val="0070C0"/>
                </a:solidFill>
                <a:latin typeface="Baghdad" pitchFamily="2" charset="-78"/>
                <a:ea typeface="Times New Roman"/>
                <a:cs typeface="Baghdad" pitchFamily="2" charset="-78"/>
              </a:rPr>
              <a:t>تعلم لاحق</a:t>
            </a:r>
            <a:endParaRPr lang="en-US" sz="2400" dirty="0">
              <a:solidFill>
                <a:srgbClr val="0070C0"/>
              </a:solidFill>
              <a:latin typeface="Baghdad" pitchFamily="2" charset="-78"/>
              <a:ea typeface="Times New Roman"/>
              <a:cs typeface="Baghdad" pitchFamily="2" charset="-78"/>
            </a:endParaRPr>
          </a:p>
        </p:txBody>
      </p:sp>
      <p:pic>
        <p:nvPicPr>
          <p:cNvPr id="58" name="Picture 2" descr="F:\إطارات فارغه ج\d1dc6997dac8e5413bf47b185e170306.jpg">
            <a:extLst>
              <a:ext uri="{FF2B5EF4-FFF2-40B4-BE49-F238E27FC236}">
                <a16:creationId xmlns:a16="http://schemas.microsoft.com/office/drawing/2014/main" id="{66576B33-BE35-744B-9662-9B95F14D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42675" r="8000" b="15327"/>
          <a:stretch/>
        </p:blipFill>
        <p:spPr bwMode="auto">
          <a:xfrm>
            <a:off x="6978805" y="3558131"/>
            <a:ext cx="1311351" cy="24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2"/>
          <p:cNvSpPr txBox="1">
            <a:spLocks noChangeArrowheads="1"/>
          </p:cNvSpPr>
          <p:nvPr/>
        </p:nvSpPr>
        <p:spPr bwMode="auto">
          <a:xfrm>
            <a:off x="4716516" y="3044483"/>
            <a:ext cx="2895872" cy="18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984806"/>
              </a:buClr>
            </a:pPr>
            <a:r>
              <a:rPr lang="ar-SA" sz="1900" dirty="0">
                <a:latin typeface="Baghdad" pitchFamily="2" charset="-78"/>
                <a:ea typeface="Times New Roman"/>
                <a:cs typeface="Baghdad" pitchFamily="2" charset="-78"/>
              </a:rPr>
              <a:t>تنبئي </a:t>
            </a:r>
            <a:r>
              <a:rPr lang="ar-SA" sz="1900" dirty="0">
                <a:solidFill>
                  <a:srgbClr val="FF5050"/>
                </a:solidFill>
                <a:latin typeface="Baghdad" pitchFamily="2" charset="-78"/>
                <a:ea typeface="Times New Roman"/>
                <a:cs typeface="Baghdad" pitchFamily="2" charset="-78"/>
              </a:rPr>
              <a:t>كيف ستساعدك الإجراءات الرياضية التي </a:t>
            </a:r>
            <a:r>
              <a:rPr lang="ar-SA" sz="1900" dirty="0" err="1">
                <a:solidFill>
                  <a:srgbClr val="FF5050"/>
                </a:solidFill>
                <a:latin typeface="Baghdad" pitchFamily="2" charset="-78"/>
                <a:ea typeface="Times New Roman"/>
                <a:cs typeface="Baghdad" pitchFamily="2" charset="-78"/>
              </a:rPr>
              <a:t>استعملتهاعلى</a:t>
            </a:r>
            <a:r>
              <a:rPr lang="ar-SA" sz="1900" dirty="0">
                <a:solidFill>
                  <a:srgbClr val="FF5050"/>
                </a:solidFill>
                <a:latin typeface="Baghdad" pitchFamily="2" charset="-78"/>
                <a:ea typeface="Times New Roman"/>
                <a:cs typeface="Baghdad" pitchFamily="2" charset="-78"/>
              </a:rPr>
              <a:t> تحديد درجة كثيرة الحدود في جمع كثيرات الحدود وطرحها في الدرس القادم .</a:t>
            </a:r>
            <a:endParaRPr lang="en-US" sz="1900" dirty="0">
              <a:solidFill>
                <a:srgbClr val="FF5050"/>
              </a:solidFill>
              <a:latin typeface="Baghdad" pitchFamily="2" charset="-78"/>
              <a:ea typeface="Times New Roman"/>
              <a:cs typeface="Baghdad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13EF2EB-2BBE-CDD5-A52E-D05DC207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34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16867" y="1464563"/>
            <a:ext cx="4167852" cy="4178299"/>
          </a:xfrm>
          <a:prstGeom prst="rect">
            <a:avLst/>
          </a:prstGeom>
          <a:ln>
            <a:noFill/>
          </a:ln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361A64D-3E29-56AB-D6FC-4B5877F9CE0D}"/>
              </a:ext>
            </a:extLst>
          </p:cNvPr>
          <p:cNvGrpSpPr/>
          <p:nvPr/>
        </p:nvGrpSpPr>
        <p:grpSpPr>
          <a:xfrm>
            <a:off x="3638463" y="317293"/>
            <a:ext cx="5263375" cy="6192687"/>
            <a:chOff x="4572001" y="1157845"/>
            <a:chExt cx="3792953" cy="4777322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2B40D712-CA82-8442-94A3-66355A96ACA2}"/>
                </a:ext>
              </a:extLst>
            </p:cNvPr>
            <p:cNvGrpSpPr/>
            <p:nvPr/>
          </p:nvGrpSpPr>
          <p:grpSpPr>
            <a:xfrm>
              <a:off x="4668315" y="1157845"/>
              <a:ext cx="3627359" cy="4777322"/>
              <a:chOff x="6221387" y="232577"/>
              <a:chExt cx="4836478" cy="6369763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AF96BE59-88ED-B04A-96D7-AA4E7F5EA38F}"/>
                  </a:ext>
                </a:extLst>
              </p:cNvPr>
              <p:cNvSpPr/>
              <p:nvPr/>
            </p:nvSpPr>
            <p:spPr>
              <a:xfrm>
                <a:off x="6221387" y="498726"/>
                <a:ext cx="4836478" cy="6103614"/>
              </a:xfrm>
              <a:prstGeom prst="rect">
                <a:avLst/>
              </a:prstGeom>
              <a:gradFill flip="none" rotWithShape="0">
                <a:gsLst>
                  <a:gs pos="3000">
                    <a:srgbClr val="D2FFC9"/>
                  </a:gs>
                  <a:gs pos="76000">
                    <a:srgbClr val="DFC5DF"/>
                  </a:gs>
                  <a:gs pos="18000">
                    <a:srgbClr val="FFF6DE"/>
                  </a:gs>
                  <a:gs pos="60000">
                    <a:srgbClr val="9489DB"/>
                  </a:gs>
                  <a:gs pos="29000">
                    <a:srgbClr val="DEF7FF">
                      <a:lumMod val="78000"/>
                      <a:lumOff val="22000"/>
                    </a:srgb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  <a:round/>
              </a:ln>
              <a:scene3d>
                <a:camera prst="orthographicFront"/>
                <a:lightRig rig="threePt" dir="t"/>
              </a:scene3d>
              <a:sp3d prstMaterial="matte"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514350">
                  <a:defRPr/>
                </a:pPr>
                <a:endParaRPr lang="ar-SA" sz="1013" dirty="0"/>
              </a:p>
            </p:txBody>
          </p:sp>
          <p:pic>
            <p:nvPicPr>
              <p:cNvPr id="46" name="صورة 45">
                <a:extLst>
                  <a:ext uri="{FF2B5EF4-FFF2-40B4-BE49-F238E27FC236}">
                    <a16:creationId xmlns:a16="http://schemas.microsoft.com/office/drawing/2014/main" id="{DDF4F3EA-DEAE-3749-8C93-123919CAB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35000"/>
              </a:blip>
              <a:stretch>
                <a:fillRect/>
              </a:stretch>
            </p:blipFill>
            <p:spPr>
              <a:xfrm>
                <a:off x="6628833" y="232577"/>
                <a:ext cx="2115120" cy="212042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 flipH="1">
              <a:off x="4763793" y="374297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 flipH="1">
              <a:off x="4763793" y="4146471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 flipH="1">
              <a:off x="4763793" y="4501535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 flipH="1">
              <a:off x="4763793" y="4852789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 flipH="1">
              <a:off x="4763793" y="5201897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 flipH="1">
              <a:off x="4752633" y="5567312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39303" y="3814612"/>
              <a:ext cx="410765" cy="453629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24150" y="4544058"/>
              <a:ext cx="410766" cy="453629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599147" y="5246527"/>
              <a:ext cx="410765" cy="453629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 flipH="1">
              <a:off x="4786653" y="141125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 flipH="1">
              <a:off x="4786653" y="1814751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 flipH="1">
              <a:off x="4786653" y="2521069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 flipH="1">
              <a:off x="4786654" y="2960917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 flipH="1">
              <a:off x="4786654" y="333932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572001" y="1471769"/>
              <a:ext cx="410765" cy="453629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41622" y="3006803"/>
              <a:ext cx="410765" cy="453629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 flipH="1">
              <a:off x="4773348" y="2173460"/>
              <a:ext cx="361312" cy="155325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013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 flipV="1">
              <a:off x="4632485" y="2216474"/>
              <a:ext cx="410766" cy="453629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51427" tIns="25706" rIns="51427" bIns="25706" anchor="ctr"/>
              <a:lstStyle/>
              <a:p>
                <a:pPr algn="ctr" defTabSz="514350">
                  <a:defRPr/>
                </a:pPr>
                <a:endParaRPr sz="1013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657553" flipH="1">
              <a:off x="4707210" y="3841435"/>
              <a:ext cx="2212474" cy="1802534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7145631" y="1297832"/>
              <a:ext cx="1219323" cy="993400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 flipH="1">
              <a:off x="6547378" y="4325277"/>
              <a:ext cx="1643966" cy="1483728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602398" flipH="1">
              <a:off x="5338867" y="2055394"/>
              <a:ext cx="2763176" cy="2251199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AB1D879-49E5-75CD-D8F2-3C5B7CE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184</a:t>
            </a:fld>
            <a:endParaRPr lang="ar-SA"/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EDCC8EA-5AC2-E315-99FE-CF26B777188A}"/>
              </a:ext>
            </a:extLst>
          </p:cNvPr>
          <p:cNvGrpSpPr/>
          <p:nvPr/>
        </p:nvGrpSpPr>
        <p:grpSpPr>
          <a:xfrm>
            <a:off x="3791815" y="332656"/>
            <a:ext cx="5033585" cy="6192687"/>
            <a:chOff x="6221387" y="232577"/>
            <a:chExt cx="4836478" cy="6369763"/>
          </a:xfrm>
        </p:grpSpPr>
        <p:sp>
          <p:nvSpPr>
            <p:cNvPr id="101" name="مستطيل 100">
              <a:extLst>
                <a:ext uri="{FF2B5EF4-FFF2-40B4-BE49-F238E27FC236}">
                  <a16:creationId xmlns:a16="http://schemas.microsoft.com/office/drawing/2014/main" id="{D4AA9D14-E689-9055-9F81-ECC05830A938}"/>
                </a:ext>
              </a:extLst>
            </p:cNvPr>
            <p:cNvSpPr/>
            <p:nvPr/>
          </p:nvSpPr>
          <p:spPr>
            <a:xfrm>
              <a:off x="6221387" y="498726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2FFC9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9489DB"/>
                </a:gs>
                <a:gs pos="29000">
                  <a:srgbClr val="DEF7FF">
                    <a:lumMod val="78000"/>
                    <a:lumOff val="22000"/>
                  </a:srgb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514350">
                <a:defRPr/>
              </a:pPr>
              <a:endParaRPr lang="ar-SA" sz="1013" dirty="0"/>
            </a:p>
          </p:txBody>
        </p:sp>
        <p:pic>
          <p:nvPicPr>
            <p:cNvPr id="102" name="صورة 101">
              <a:extLst>
                <a:ext uri="{FF2B5EF4-FFF2-40B4-BE49-F238E27FC236}">
                  <a16:creationId xmlns:a16="http://schemas.microsoft.com/office/drawing/2014/main" id="{7DA72DF2-466E-6351-49F9-57AC9A53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6628833" y="232577"/>
              <a:ext cx="2115120" cy="212042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مستطيل مستدير الزوايا 48">
            <a:extLst>
              <a:ext uri="{FF2B5EF4-FFF2-40B4-BE49-F238E27FC236}">
                <a16:creationId xmlns:a16="http://schemas.microsoft.com/office/drawing/2014/main" id="{CFB57C1E-AA0A-CD1E-AF79-ED4FE4A1F105}"/>
              </a:ext>
            </a:extLst>
          </p:cNvPr>
          <p:cNvSpPr/>
          <p:nvPr/>
        </p:nvSpPr>
        <p:spPr>
          <a:xfrm flipH="1">
            <a:off x="3924307" y="368366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0" name="مستطيل مستدير الزوايا 49">
            <a:extLst>
              <a:ext uri="{FF2B5EF4-FFF2-40B4-BE49-F238E27FC236}">
                <a16:creationId xmlns:a16="http://schemas.microsoft.com/office/drawing/2014/main" id="{DA40DADE-5AA8-92D0-F1E3-C5696AF1FE1C}"/>
              </a:ext>
            </a:extLst>
          </p:cNvPr>
          <p:cNvSpPr/>
          <p:nvPr/>
        </p:nvSpPr>
        <p:spPr>
          <a:xfrm flipH="1">
            <a:off x="3924307" y="420671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1" name="مستطيل مستدير الزوايا 50">
            <a:extLst>
              <a:ext uri="{FF2B5EF4-FFF2-40B4-BE49-F238E27FC236}">
                <a16:creationId xmlns:a16="http://schemas.microsoft.com/office/drawing/2014/main" id="{0D13D0A3-19A9-F367-F7D3-03B907C52FE6}"/>
              </a:ext>
            </a:extLst>
          </p:cNvPr>
          <p:cNvSpPr/>
          <p:nvPr/>
        </p:nvSpPr>
        <p:spPr>
          <a:xfrm flipH="1">
            <a:off x="3924307" y="4666973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2" name="مستطيل مستدير الزوايا 51">
            <a:extLst>
              <a:ext uri="{FF2B5EF4-FFF2-40B4-BE49-F238E27FC236}">
                <a16:creationId xmlns:a16="http://schemas.microsoft.com/office/drawing/2014/main" id="{61654343-6E28-B760-69D7-BE096EC2B95E}"/>
              </a:ext>
            </a:extLst>
          </p:cNvPr>
          <p:cNvSpPr/>
          <p:nvPr/>
        </p:nvSpPr>
        <p:spPr>
          <a:xfrm flipH="1">
            <a:off x="3924307" y="5122292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3" name="مستطيل مستدير الزوايا 52">
            <a:extLst>
              <a:ext uri="{FF2B5EF4-FFF2-40B4-BE49-F238E27FC236}">
                <a16:creationId xmlns:a16="http://schemas.microsoft.com/office/drawing/2014/main" id="{81E95681-F074-B60A-FE27-249CB67BAD2F}"/>
              </a:ext>
            </a:extLst>
          </p:cNvPr>
          <p:cNvSpPr/>
          <p:nvPr/>
        </p:nvSpPr>
        <p:spPr>
          <a:xfrm flipH="1">
            <a:off x="3924307" y="557482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4" name="مستطيل مستدير الزوايا 53">
            <a:extLst>
              <a:ext uri="{FF2B5EF4-FFF2-40B4-BE49-F238E27FC236}">
                <a16:creationId xmlns:a16="http://schemas.microsoft.com/office/drawing/2014/main" id="{E4D1D18C-CEFF-BE5B-91FF-E3187537A7D8}"/>
              </a:ext>
            </a:extLst>
          </p:cNvPr>
          <p:cNvSpPr/>
          <p:nvPr/>
        </p:nvSpPr>
        <p:spPr>
          <a:xfrm flipH="1">
            <a:off x="3908821" y="604850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55" name="Google Shape;150;p5">
            <a:extLst>
              <a:ext uri="{FF2B5EF4-FFF2-40B4-BE49-F238E27FC236}">
                <a16:creationId xmlns:a16="http://schemas.microsoft.com/office/drawing/2014/main" id="{BBE60E40-F2DD-D6B0-B664-B4822498DA0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51556" y="3776537"/>
            <a:ext cx="570007" cy="588025"/>
            <a:chOff x="1283516" y="896752"/>
            <a:chExt cx="509409" cy="351872"/>
          </a:xfrm>
        </p:grpSpPr>
        <p:sp>
          <p:nvSpPr>
            <p:cNvPr id="99" name="Google Shape;152;p5">
              <a:extLst>
                <a:ext uri="{FF2B5EF4-FFF2-40B4-BE49-F238E27FC236}">
                  <a16:creationId xmlns:a16="http://schemas.microsoft.com/office/drawing/2014/main" id="{679568D8-9170-FA88-5225-1F4F8DE19E7B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53;p5">
              <a:extLst>
                <a:ext uri="{FF2B5EF4-FFF2-40B4-BE49-F238E27FC236}">
                  <a16:creationId xmlns:a16="http://schemas.microsoft.com/office/drawing/2014/main" id="{7940FC38-01B8-43AA-3047-5D76351CEAA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150;p5">
            <a:extLst>
              <a:ext uri="{FF2B5EF4-FFF2-40B4-BE49-F238E27FC236}">
                <a16:creationId xmlns:a16="http://schemas.microsoft.com/office/drawing/2014/main" id="{11DFF813-9E59-FCD4-596F-52B70B496ABC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30529" y="4722094"/>
            <a:ext cx="570009" cy="588025"/>
            <a:chOff x="1283516" y="896752"/>
            <a:chExt cx="509409" cy="351872"/>
          </a:xfrm>
        </p:grpSpPr>
        <p:sp>
          <p:nvSpPr>
            <p:cNvPr id="97" name="Google Shape;152;p5">
              <a:extLst>
                <a:ext uri="{FF2B5EF4-FFF2-40B4-BE49-F238E27FC236}">
                  <a16:creationId xmlns:a16="http://schemas.microsoft.com/office/drawing/2014/main" id="{A270332C-4A86-E5DA-E455-01CD73E4E9DE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53;p5">
              <a:extLst>
                <a:ext uri="{FF2B5EF4-FFF2-40B4-BE49-F238E27FC236}">
                  <a16:creationId xmlns:a16="http://schemas.microsoft.com/office/drawing/2014/main" id="{4733CAAD-1423-5DEB-0934-47F64278CE7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50;p5">
            <a:extLst>
              <a:ext uri="{FF2B5EF4-FFF2-40B4-BE49-F238E27FC236}">
                <a16:creationId xmlns:a16="http://schemas.microsoft.com/office/drawing/2014/main" id="{778360BA-33BC-DE8D-AA21-A6160B24A4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695833" y="5632681"/>
            <a:ext cx="570007" cy="588025"/>
            <a:chOff x="1283516" y="896752"/>
            <a:chExt cx="509409" cy="351872"/>
          </a:xfrm>
        </p:grpSpPr>
        <p:sp>
          <p:nvSpPr>
            <p:cNvPr id="95" name="Google Shape;152;p5">
              <a:extLst>
                <a:ext uri="{FF2B5EF4-FFF2-40B4-BE49-F238E27FC236}">
                  <a16:creationId xmlns:a16="http://schemas.microsoft.com/office/drawing/2014/main" id="{893A558E-CC81-3AF4-F9F1-205F2B47948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53;p5">
              <a:extLst>
                <a:ext uri="{FF2B5EF4-FFF2-40B4-BE49-F238E27FC236}">
                  <a16:creationId xmlns:a16="http://schemas.microsoft.com/office/drawing/2014/main" id="{C6E316AA-1645-A095-12D0-D044BE28EDF1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مستطيل مستدير الزوايا 57">
            <a:extLst>
              <a:ext uri="{FF2B5EF4-FFF2-40B4-BE49-F238E27FC236}">
                <a16:creationId xmlns:a16="http://schemas.microsoft.com/office/drawing/2014/main" id="{0BF9BA24-14D2-8371-5914-43D636887424}"/>
              </a:ext>
            </a:extLst>
          </p:cNvPr>
          <p:cNvSpPr/>
          <p:nvPr/>
        </p:nvSpPr>
        <p:spPr>
          <a:xfrm flipH="1">
            <a:off x="3956030" y="661137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59" name="مستطيل مستدير الزوايا 58">
            <a:extLst>
              <a:ext uri="{FF2B5EF4-FFF2-40B4-BE49-F238E27FC236}">
                <a16:creationId xmlns:a16="http://schemas.microsoft.com/office/drawing/2014/main" id="{BA140BD5-C073-1280-F48F-2E27CDDF1695}"/>
              </a:ext>
            </a:extLst>
          </p:cNvPr>
          <p:cNvSpPr/>
          <p:nvPr/>
        </p:nvSpPr>
        <p:spPr>
          <a:xfrm flipH="1">
            <a:off x="3956030" y="1184182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0" name="مستطيل مستدير الزوايا 59">
            <a:extLst>
              <a:ext uri="{FF2B5EF4-FFF2-40B4-BE49-F238E27FC236}">
                <a16:creationId xmlns:a16="http://schemas.microsoft.com/office/drawing/2014/main" id="{2389DF77-6C0F-C3A7-4352-DF79587D8095}"/>
              </a:ext>
            </a:extLst>
          </p:cNvPr>
          <p:cNvSpPr/>
          <p:nvPr/>
        </p:nvSpPr>
        <p:spPr>
          <a:xfrm flipH="1">
            <a:off x="3956030" y="2099759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1" name="مستطيل مستدير الزوايا 60">
            <a:extLst>
              <a:ext uri="{FF2B5EF4-FFF2-40B4-BE49-F238E27FC236}">
                <a16:creationId xmlns:a16="http://schemas.microsoft.com/office/drawing/2014/main" id="{F6D25F2D-BB43-EEE6-617A-F0BAF08CA732}"/>
              </a:ext>
            </a:extLst>
          </p:cNvPr>
          <p:cNvSpPr/>
          <p:nvPr/>
        </p:nvSpPr>
        <p:spPr>
          <a:xfrm flipH="1">
            <a:off x="3956031" y="2669920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sp>
        <p:nvSpPr>
          <p:cNvPr id="62" name="مستطيل مستدير الزوايا 61">
            <a:extLst>
              <a:ext uri="{FF2B5EF4-FFF2-40B4-BE49-F238E27FC236}">
                <a16:creationId xmlns:a16="http://schemas.microsoft.com/office/drawing/2014/main" id="{FAE8D53F-BBCB-4CDE-2DDC-DEBE835D1605}"/>
              </a:ext>
            </a:extLst>
          </p:cNvPr>
          <p:cNvSpPr/>
          <p:nvPr/>
        </p:nvSpPr>
        <p:spPr>
          <a:xfrm flipH="1">
            <a:off x="3956031" y="3160431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63" name="Google Shape;150;p5">
            <a:extLst>
              <a:ext uri="{FF2B5EF4-FFF2-40B4-BE49-F238E27FC236}">
                <a16:creationId xmlns:a16="http://schemas.microsoft.com/office/drawing/2014/main" id="{5B1804C0-6E86-811A-9C79-57F2790A94B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658163" y="739585"/>
            <a:ext cx="570007" cy="588025"/>
            <a:chOff x="1283516" y="896752"/>
            <a:chExt cx="509409" cy="351872"/>
          </a:xfrm>
        </p:grpSpPr>
        <p:sp>
          <p:nvSpPr>
            <p:cNvPr id="93" name="Google Shape;152;p5">
              <a:extLst>
                <a:ext uri="{FF2B5EF4-FFF2-40B4-BE49-F238E27FC236}">
                  <a16:creationId xmlns:a16="http://schemas.microsoft.com/office/drawing/2014/main" id="{B47EA9F3-58CC-0A70-E9F7-A7EB88481A00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53;p5">
              <a:extLst>
                <a:ext uri="{FF2B5EF4-FFF2-40B4-BE49-F238E27FC236}">
                  <a16:creationId xmlns:a16="http://schemas.microsoft.com/office/drawing/2014/main" id="{8FEAD9D3-363B-34B6-27AE-61E77EC521E7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150;p5">
            <a:extLst>
              <a:ext uri="{FF2B5EF4-FFF2-40B4-BE49-F238E27FC236}">
                <a16:creationId xmlns:a16="http://schemas.microsoft.com/office/drawing/2014/main" id="{CF72A350-32C7-404B-8041-5B3F9E0BB454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54774" y="2729400"/>
            <a:ext cx="570007" cy="588025"/>
            <a:chOff x="1283516" y="896752"/>
            <a:chExt cx="509409" cy="351872"/>
          </a:xfrm>
        </p:grpSpPr>
        <p:sp>
          <p:nvSpPr>
            <p:cNvPr id="91" name="Google Shape;152;p5">
              <a:extLst>
                <a:ext uri="{FF2B5EF4-FFF2-40B4-BE49-F238E27FC236}">
                  <a16:creationId xmlns:a16="http://schemas.microsoft.com/office/drawing/2014/main" id="{32E94E6D-CB31-4047-A27D-34F7E894D22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3;p5">
              <a:extLst>
                <a:ext uri="{FF2B5EF4-FFF2-40B4-BE49-F238E27FC236}">
                  <a16:creationId xmlns:a16="http://schemas.microsoft.com/office/drawing/2014/main" id="{BF7C8A31-D818-AEE4-78E8-9465EE5F19A2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مستطيل مستدير الزوايا 64">
            <a:extLst>
              <a:ext uri="{FF2B5EF4-FFF2-40B4-BE49-F238E27FC236}">
                <a16:creationId xmlns:a16="http://schemas.microsoft.com/office/drawing/2014/main" id="{FF40048C-81D6-09D2-19E0-B0AE1DF3F926}"/>
              </a:ext>
            </a:extLst>
          </p:cNvPr>
          <p:cNvSpPr/>
          <p:nvPr/>
        </p:nvSpPr>
        <p:spPr>
          <a:xfrm flipH="1">
            <a:off x="3937567" y="1649165"/>
            <a:ext cx="501383" cy="20134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013"/>
          </a:p>
        </p:txBody>
      </p:sp>
      <p:grpSp>
        <p:nvGrpSpPr>
          <p:cNvPr id="66" name="Google Shape;150;p5">
            <a:extLst>
              <a:ext uri="{FF2B5EF4-FFF2-40B4-BE49-F238E27FC236}">
                <a16:creationId xmlns:a16="http://schemas.microsoft.com/office/drawing/2014/main" id="{F5B240A2-B07E-E11F-413E-3BC36C99AF8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3742095" y="1704922"/>
            <a:ext cx="570009" cy="588025"/>
            <a:chOff x="1283516" y="896752"/>
            <a:chExt cx="509409" cy="351872"/>
          </a:xfrm>
        </p:grpSpPr>
        <p:sp>
          <p:nvSpPr>
            <p:cNvPr id="89" name="Google Shape;152;p5">
              <a:extLst>
                <a:ext uri="{FF2B5EF4-FFF2-40B4-BE49-F238E27FC236}">
                  <a16:creationId xmlns:a16="http://schemas.microsoft.com/office/drawing/2014/main" id="{50B500FD-028F-8DBA-BA8F-4F8B7FCB670E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3;p5">
              <a:extLst>
                <a:ext uri="{FF2B5EF4-FFF2-40B4-BE49-F238E27FC236}">
                  <a16:creationId xmlns:a16="http://schemas.microsoft.com/office/drawing/2014/main" id="{7359035E-61E6-65D2-AD57-6C4CAFBD911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51427" tIns="25706" rIns="51427" bIns="25706" anchor="ctr"/>
            <a:lstStyle/>
            <a:p>
              <a:pPr algn="ctr" defTabSz="514350">
                <a:defRPr/>
              </a:pPr>
              <a:endParaRPr sz="1013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" name="صورة 66">
            <a:extLst>
              <a:ext uri="{FF2B5EF4-FFF2-40B4-BE49-F238E27FC236}">
                <a16:creationId xmlns:a16="http://schemas.microsoft.com/office/drawing/2014/main" id="{B9CD6ECB-DCA1-510C-B5A8-B3A384010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3946904" y="3728926"/>
            <a:ext cx="2867958" cy="2501326"/>
          </a:xfrm>
          <a:prstGeom prst="rect">
            <a:avLst/>
          </a:prstGeom>
        </p:spPr>
      </p:pic>
      <p:pic>
        <p:nvPicPr>
          <p:cNvPr id="85" name="صورة 84">
            <a:extLst>
              <a:ext uri="{FF2B5EF4-FFF2-40B4-BE49-F238E27FC236}">
                <a16:creationId xmlns:a16="http://schemas.microsoft.com/office/drawing/2014/main" id="{D2EDA165-0DE8-3B44-7CCA-D3B871D37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229518" y="514117"/>
            <a:ext cx="1692020" cy="1287712"/>
          </a:xfrm>
          <a:prstGeom prst="rect">
            <a:avLst/>
          </a:prstGeom>
        </p:spPr>
      </p:pic>
      <p:pic>
        <p:nvPicPr>
          <p:cNvPr id="86" name="صورة 85">
            <a:extLst>
              <a:ext uri="{FF2B5EF4-FFF2-40B4-BE49-F238E27FC236}">
                <a16:creationId xmlns:a16="http://schemas.microsoft.com/office/drawing/2014/main" id="{E785A840-7BE5-1421-29EB-356FC7CC76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6399339" y="4438495"/>
            <a:ext cx="2281286" cy="1923308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id="{CCD8C538-0F03-4EB2-6478-F24EA61BF9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4722322" y="1496120"/>
            <a:ext cx="3834382" cy="29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9078" y="245928"/>
            <a:ext cx="4136433" cy="8014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5" y="277967"/>
            <a:ext cx="1219200" cy="12192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60" y="2297478"/>
            <a:ext cx="1847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33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057400" y="1884739"/>
            <a:ext cx="5159789" cy="7012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٦-٣</a:t>
            </a:r>
          </a:p>
          <a:p>
            <a:pPr algn="ctr">
              <a:defRPr/>
            </a:pPr>
            <a:r>
              <a:rPr lang="ar-SA" sz="36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كثيرات الحدود</a:t>
            </a:r>
            <a:endParaRPr lang="ar-SA" sz="36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09" y="1225370"/>
            <a:ext cx="347262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التاريخ   </a:t>
            </a:r>
            <a:r>
              <a:rPr lang="ar-SA" altLang="ar-SA" sz="2400" dirty="0">
                <a:solidFill>
                  <a:srgbClr val="002060"/>
                </a:solidFill>
              </a:rPr>
              <a:t>/    /  ١٤٤هـ</a:t>
            </a:r>
          </a:p>
          <a:p>
            <a:pPr defTabSz="51435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رقم الصفحة :</a:t>
            </a:r>
            <a:endParaRPr lang="ar-SA" altLang="ar-SA" sz="24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334925" y="4052149"/>
            <a:ext cx="1074775" cy="762087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3529277" y="2655758"/>
            <a:ext cx="184730" cy="3000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sz="13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8849789" y="4955208"/>
              <a:ext cx="270" cy="27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2769" y="4948188"/>
                <a:ext cx="14310" cy="1431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صورة 17">
            <a:extLst>
              <a:ext uri="{FF2B5EF4-FFF2-40B4-BE49-F238E27FC236}">
                <a16:creationId xmlns:a16="http://schemas.microsoft.com/office/drawing/2014/main" id="{36E52A2F-6875-FD4A-868C-63DA9D0B8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871" y="2437062"/>
            <a:ext cx="1249733" cy="219201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C1B6243-1041-A145-8BAC-000C5C9058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b="68054"/>
          <a:stretch/>
        </p:blipFill>
        <p:spPr>
          <a:xfrm>
            <a:off x="477084" y="1877835"/>
            <a:ext cx="906134" cy="8990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322E83D-4D98-2B4A-874F-73704207545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9" t="14697" r="22444" b="59924"/>
          <a:stretch/>
        </p:blipFill>
        <p:spPr>
          <a:xfrm>
            <a:off x="3142165" y="2968704"/>
            <a:ext cx="2859668" cy="234840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CBD8717-5163-A043-BA8C-0B995ED62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12" r="64399" b="73329"/>
          <a:stretch/>
        </p:blipFill>
        <p:spPr>
          <a:xfrm rot="20742341">
            <a:off x="318984" y="3485095"/>
            <a:ext cx="1658636" cy="67699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2758710" y="3095119"/>
            <a:ext cx="3099146" cy="213393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149E46-C1EB-F9D9-C3C9-ADC43607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127521"/>
            <a:ext cx="1143000" cy="47994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z="1350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20377"/>
            <a:ext cx="6858000" cy="470892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350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028700"/>
            <a:ext cx="5143500" cy="85725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514593" y="1885950"/>
          <a:ext cx="5133982" cy="3829056"/>
        </p:xfrm>
        <a:graphic>
          <a:graphicData uri="http://schemas.openxmlformats.org/drawingml/2006/table">
            <a:tbl>
              <a:tblPr rtl="1"/>
              <a:tblGrid>
                <a:gridCol w="366713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0086" y="1219400"/>
            <a:ext cx="910829" cy="1010841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7301" y="2343151"/>
            <a:ext cx="897731" cy="3394472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EFE693-D6B5-C6C5-9D17-A9344A64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163</a:t>
            </a:fld>
            <a:endParaRPr lang="en-US" altLang="ar-SA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7383967" y="233810"/>
            <a:ext cx="425497" cy="18465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562402" y="857250"/>
            <a:ext cx="783292" cy="8286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1867475" y="1214263"/>
            <a:ext cx="538859" cy="570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208019" y="1225019"/>
            <a:ext cx="783292" cy="828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0935" y="960729"/>
            <a:ext cx="783292" cy="8286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2850554" y="892405"/>
            <a:ext cx="3789605" cy="570032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7183853" y="1577392"/>
            <a:ext cx="1936887" cy="3035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7199074" y="15942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7447940" y="15942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7696814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7199075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7447941" y="15916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7696815" y="158916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3158480" y="786366"/>
            <a:ext cx="32579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7183852" y="207789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7199073" y="21047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7447939" y="21047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7696813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7199074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7447940" y="21022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7696814" y="20997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7183851" y="258848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7199073" y="26153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7447938" y="261537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7696812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7199073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7447939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7696813" y="261033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7183850" y="309906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7199072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7447938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7696812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7199073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7447938" y="3123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7696812" y="3120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7183850" y="360964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7199071" y="36365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7447937" y="3636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7696811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7199072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7447938" y="3634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7696812" y="3631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7183849" y="412023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7199070" y="41471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7447936" y="4147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7696810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7199071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7447937" y="4144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7696811" y="4142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7183848" y="463742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7199070" y="4664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7447935" y="46643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7696809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7199070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7447936" y="466179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7696810" y="465927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4973956" y="16320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4989177" y="16589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5238043" y="16589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5486917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4989178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5238044" y="16563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5486918" y="16538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4973955" y="21426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4989177" y="21695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5238042" y="21694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5486916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4989177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5238043" y="21669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5486917" y="21644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4973954" y="265319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4989176" y="26800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5238042" y="268008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5486916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4989177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5238042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5486916" y="26750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4973954" y="316377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4989175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5238041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5486915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4989176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5238042" y="31881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5486916" y="31856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4973953" y="367435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4989174" y="37012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5238040" y="370125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5486914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4989175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5238041" y="36987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5486915" y="36962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4973952" y="418494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4989174" y="42118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5238039" y="421183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5486913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4989174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5238040" y="42093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5486914" y="42067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4973951" y="470213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4989173" y="472902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5238039" y="47290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5486913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4989174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5238039" y="47265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5486913" y="47239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2623450" y="188854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2638671" y="1915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2887537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3136411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2638672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2887538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3136412" y="19103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2623449" y="239912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2638671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2887536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3136410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2638671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2887537" y="2423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3136411" y="242098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2623448" y="290971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2638670" y="29366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2887536" y="2936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3136410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2638671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2887536" y="2934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3136410" y="29315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2623448" y="342029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2638669" y="3447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2887535" y="34471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3136409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2638670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2887536" y="34446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3136410" y="344214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2623447" y="393088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2638668" y="395777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2887534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3136408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2638669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2887535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3136409" y="395273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2623446" y="444146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2638668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2887533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3136407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2638668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2887534" y="44658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3136408" y="4463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2654618" y="555093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2669839" y="55778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2918705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3167579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2669840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2918706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3167580" y="55727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437684" y="189358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452905" y="19204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701771" y="192047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950645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452906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701772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950646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437683" y="240416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452904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701770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950644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452905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701771" y="24285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950645" y="2426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437682" y="291475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452904" y="29416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701769" y="294164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950643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452904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701770" y="293912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950644" y="2936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437681" y="342533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452903" y="34522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701769" y="345223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950643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452904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701769" y="344970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950643" y="34471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437681" y="39359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452902" y="39628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701768" y="396281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950642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452903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701769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950643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437680" y="44465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452901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701767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950641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452902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701768" y="44708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950642" y="44683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468851" y="555597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484073" y="558287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732939" y="55828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981813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484074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732939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981813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7160531" y="5167298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7175752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7424618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7673492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7175753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7424619" y="5191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7673493" y="518915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7160531" y="558955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7175752" y="56164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7424618" y="561644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7673492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7175753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7424619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7673493" y="561140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4950634" y="511929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4965855" y="514618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5214721" y="51461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5463595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4965856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5214722" y="51436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5463596" y="51411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4950634" y="554154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4965855" y="55684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5214721" y="55684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5463595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4965856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5214722" y="55659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5463596" y="556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2640185" y="502336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2655406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2904272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3153146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2655407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2904273" y="50477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3153147" y="50452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454418" y="502840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469640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718506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967380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469641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718506" y="50527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967380" y="50502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C3641F5-8519-E7DA-26D5-08515EB6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ADD56E5-C687-144B-8B76-E1F48FD1BFA4}"/>
              </a:ext>
            </a:extLst>
          </p:cNvPr>
          <p:cNvSpPr/>
          <p:nvPr/>
        </p:nvSpPr>
        <p:spPr>
          <a:xfrm>
            <a:off x="539552" y="142306"/>
            <a:ext cx="8508079" cy="664370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" name="شكل حر: شكل 53">
            <a:extLst>
              <a:ext uri="{FF2B5EF4-FFF2-40B4-BE49-F238E27FC236}">
                <a16:creationId xmlns:a16="http://schemas.microsoft.com/office/drawing/2014/main" id="{009CA73F-A9CD-D74A-A3DF-CB0433258165}"/>
              </a:ext>
            </a:extLst>
          </p:cNvPr>
          <p:cNvSpPr/>
          <p:nvPr/>
        </p:nvSpPr>
        <p:spPr>
          <a:xfrm>
            <a:off x="4689686" y="332656"/>
            <a:ext cx="3914762" cy="624553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0" name="شكل حر: شكل 8">
            <a:extLst>
              <a:ext uri="{FF2B5EF4-FFF2-40B4-BE49-F238E27FC236}">
                <a16:creationId xmlns:a16="http://schemas.microsoft.com/office/drawing/2014/main" id="{6B1F9C51-A834-E141-9529-286A3091E497}"/>
              </a:ext>
            </a:extLst>
          </p:cNvPr>
          <p:cNvSpPr/>
          <p:nvPr/>
        </p:nvSpPr>
        <p:spPr>
          <a:xfrm>
            <a:off x="1020454" y="435678"/>
            <a:ext cx="3914615" cy="624546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" name="شكل حر: شكل 10">
            <a:extLst>
              <a:ext uri="{FF2B5EF4-FFF2-40B4-BE49-F238E27FC236}">
                <a16:creationId xmlns:a16="http://schemas.microsoft.com/office/drawing/2014/main" id="{04465B76-C91A-284F-ABF1-8E52702E634E}"/>
              </a:ext>
            </a:extLst>
          </p:cNvPr>
          <p:cNvSpPr/>
          <p:nvPr/>
        </p:nvSpPr>
        <p:spPr>
          <a:xfrm>
            <a:off x="4700823" y="435678"/>
            <a:ext cx="3914762" cy="624546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0" name="شكل حر: شكل 12">
            <a:extLst>
              <a:ext uri="{FF2B5EF4-FFF2-40B4-BE49-F238E27FC236}">
                <a16:creationId xmlns:a16="http://schemas.microsoft.com/office/drawing/2014/main" id="{4A7187A2-F46B-4E4D-B2C2-B6D0BCA20CBE}"/>
              </a:ext>
            </a:extLst>
          </p:cNvPr>
          <p:cNvSpPr/>
          <p:nvPr/>
        </p:nvSpPr>
        <p:spPr>
          <a:xfrm>
            <a:off x="955921" y="384139"/>
            <a:ext cx="3985970" cy="6245537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2" name="شكل حر: شكل 14">
            <a:extLst>
              <a:ext uri="{FF2B5EF4-FFF2-40B4-BE49-F238E27FC236}">
                <a16:creationId xmlns:a16="http://schemas.microsoft.com/office/drawing/2014/main" id="{FA169211-712C-B049-B633-68F82A120251}"/>
              </a:ext>
            </a:extLst>
          </p:cNvPr>
          <p:cNvSpPr/>
          <p:nvPr/>
        </p:nvSpPr>
        <p:spPr>
          <a:xfrm>
            <a:off x="4692186" y="384139"/>
            <a:ext cx="3997885" cy="624553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4" name="شكل حر: شكل 26">
            <a:extLst>
              <a:ext uri="{FF2B5EF4-FFF2-40B4-BE49-F238E27FC236}">
                <a16:creationId xmlns:a16="http://schemas.microsoft.com/office/drawing/2014/main" id="{C1A434DA-CB04-4B4C-89AE-DC5084D6879F}"/>
              </a:ext>
            </a:extLst>
          </p:cNvPr>
          <p:cNvSpPr/>
          <p:nvPr/>
        </p:nvSpPr>
        <p:spPr>
          <a:xfrm>
            <a:off x="1022667" y="332656"/>
            <a:ext cx="3914762" cy="624553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27">
            <a:extLst>
              <a:ext uri="{FF2B5EF4-FFF2-40B4-BE49-F238E27FC236}">
                <a16:creationId xmlns:a16="http://schemas.microsoft.com/office/drawing/2014/main" id="{C6B8D709-8A7E-D241-9D8F-463BE7ED764D}"/>
              </a:ext>
            </a:extLst>
          </p:cNvPr>
          <p:cNvSpPr/>
          <p:nvPr/>
        </p:nvSpPr>
        <p:spPr>
          <a:xfrm>
            <a:off x="1273120" y="1805192"/>
            <a:ext cx="3430569" cy="5951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28">
            <a:extLst>
              <a:ext uri="{FF2B5EF4-FFF2-40B4-BE49-F238E27FC236}">
                <a16:creationId xmlns:a16="http://schemas.microsoft.com/office/drawing/2014/main" id="{1541E2F1-3779-0C41-9C9A-BFC478AE7EB7}"/>
              </a:ext>
            </a:extLst>
          </p:cNvPr>
          <p:cNvSpPr/>
          <p:nvPr/>
        </p:nvSpPr>
        <p:spPr>
          <a:xfrm>
            <a:off x="1272710" y="212922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29">
            <a:extLst>
              <a:ext uri="{FF2B5EF4-FFF2-40B4-BE49-F238E27FC236}">
                <a16:creationId xmlns:a16="http://schemas.microsoft.com/office/drawing/2014/main" id="{32E8C26F-195F-8F47-8663-564136F6DFF8}"/>
              </a:ext>
            </a:extLst>
          </p:cNvPr>
          <p:cNvSpPr/>
          <p:nvPr/>
        </p:nvSpPr>
        <p:spPr>
          <a:xfrm>
            <a:off x="1272710" y="2348933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0">
            <a:extLst>
              <a:ext uri="{FF2B5EF4-FFF2-40B4-BE49-F238E27FC236}">
                <a16:creationId xmlns:a16="http://schemas.microsoft.com/office/drawing/2014/main" id="{D93A970E-346A-564C-8FFC-DEABE87102F0}"/>
              </a:ext>
            </a:extLst>
          </p:cNvPr>
          <p:cNvSpPr/>
          <p:nvPr/>
        </p:nvSpPr>
        <p:spPr>
          <a:xfrm>
            <a:off x="1272710" y="256863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1">
            <a:extLst>
              <a:ext uri="{FF2B5EF4-FFF2-40B4-BE49-F238E27FC236}">
                <a16:creationId xmlns:a16="http://schemas.microsoft.com/office/drawing/2014/main" id="{10A4477E-8F62-C249-B3E7-A5EBC15E2D3E}"/>
              </a:ext>
            </a:extLst>
          </p:cNvPr>
          <p:cNvSpPr/>
          <p:nvPr/>
        </p:nvSpPr>
        <p:spPr>
          <a:xfrm>
            <a:off x="1272710" y="2799343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2">
            <a:extLst>
              <a:ext uri="{FF2B5EF4-FFF2-40B4-BE49-F238E27FC236}">
                <a16:creationId xmlns:a16="http://schemas.microsoft.com/office/drawing/2014/main" id="{7B546DA9-BA00-1348-9697-FD3FE55ECC73}"/>
              </a:ext>
            </a:extLst>
          </p:cNvPr>
          <p:cNvSpPr/>
          <p:nvPr/>
        </p:nvSpPr>
        <p:spPr>
          <a:xfrm>
            <a:off x="1272710" y="301904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3">
            <a:extLst>
              <a:ext uri="{FF2B5EF4-FFF2-40B4-BE49-F238E27FC236}">
                <a16:creationId xmlns:a16="http://schemas.microsoft.com/office/drawing/2014/main" id="{6C9C8EC9-A6E6-5B42-A305-9BB3B50DC4C3}"/>
              </a:ext>
            </a:extLst>
          </p:cNvPr>
          <p:cNvSpPr/>
          <p:nvPr/>
        </p:nvSpPr>
        <p:spPr>
          <a:xfrm>
            <a:off x="1272710" y="3238754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4">
            <a:extLst>
              <a:ext uri="{FF2B5EF4-FFF2-40B4-BE49-F238E27FC236}">
                <a16:creationId xmlns:a16="http://schemas.microsoft.com/office/drawing/2014/main" id="{99865B85-D670-7748-A499-976A7590D849}"/>
              </a:ext>
            </a:extLst>
          </p:cNvPr>
          <p:cNvSpPr/>
          <p:nvPr/>
        </p:nvSpPr>
        <p:spPr>
          <a:xfrm>
            <a:off x="1272710" y="345845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35">
            <a:extLst>
              <a:ext uri="{FF2B5EF4-FFF2-40B4-BE49-F238E27FC236}">
                <a16:creationId xmlns:a16="http://schemas.microsoft.com/office/drawing/2014/main" id="{5A48F231-AC42-7F48-ACD7-E73C32F28BA4}"/>
              </a:ext>
            </a:extLst>
          </p:cNvPr>
          <p:cNvSpPr/>
          <p:nvPr/>
        </p:nvSpPr>
        <p:spPr>
          <a:xfrm>
            <a:off x="1272710" y="368911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36">
            <a:extLst>
              <a:ext uri="{FF2B5EF4-FFF2-40B4-BE49-F238E27FC236}">
                <a16:creationId xmlns:a16="http://schemas.microsoft.com/office/drawing/2014/main" id="{50EE413C-EC42-424D-AB9C-980F4C1F2807}"/>
              </a:ext>
            </a:extLst>
          </p:cNvPr>
          <p:cNvSpPr/>
          <p:nvPr/>
        </p:nvSpPr>
        <p:spPr>
          <a:xfrm>
            <a:off x="1272710" y="3908824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37">
            <a:extLst>
              <a:ext uri="{FF2B5EF4-FFF2-40B4-BE49-F238E27FC236}">
                <a16:creationId xmlns:a16="http://schemas.microsoft.com/office/drawing/2014/main" id="{7A547BF9-945E-CB43-807C-39CF4AA82952}"/>
              </a:ext>
            </a:extLst>
          </p:cNvPr>
          <p:cNvSpPr/>
          <p:nvPr/>
        </p:nvSpPr>
        <p:spPr>
          <a:xfrm>
            <a:off x="1272710" y="4128530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38">
            <a:extLst>
              <a:ext uri="{FF2B5EF4-FFF2-40B4-BE49-F238E27FC236}">
                <a16:creationId xmlns:a16="http://schemas.microsoft.com/office/drawing/2014/main" id="{137B4DF7-9BE9-254F-85CA-B61086DC9644}"/>
              </a:ext>
            </a:extLst>
          </p:cNvPr>
          <p:cNvSpPr/>
          <p:nvPr/>
        </p:nvSpPr>
        <p:spPr>
          <a:xfrm>
            <a:off x="1272710" y="4348235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39">
            <a:extLst>
              <a:ext uri="{FF2B5EF4-FFF2-40B4-BE49-F238E27FC236}">
                <a16:creationId xmlns:a16="http://schemas.microsoft.com/office/drawing/2014/main" id="{1CDA62A1-4A8B-3C45-8E8C-6C3D3ABDC8F2}"/>
              </a:ext>
            </a:extLst>
          </p:cNvPr>
          <p:cNvSpPr/>
          <p:nvPr/>
        </p:nvSpPr>
        <p:spPr>
          <a:xfrm>
            <a:off x="1272710" y="457893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40">
            <a:extLst>
              <a:ext uri="{FF2B5EF4-FFF2-40B4-BE49-F238E27FC236}">
                <a16:creationId xmlns:a16="http://schemas.microsoft.com/office/drawing/2014/main" id="{AF858076-BEF9-A740-A2F9-B54CF890EE82}"/>
              </a:ext>
            </a:extLst>
          </p:cNvPr>
          <p:cNvSpPr/>
          <p:nvPr/>
        </p:nvSpPr>
        <p:spPr>
          <a:xfrm>
            <a:off x="1272710" y="4798645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41">
            <a:extLst>
              <a:ext uri="{FF2B5EF4-FFF2-40B4-BE49-F238E27FC236}">
                <a16:creationId xmlns:a16="http://schemas.microsoft.com/office/drawing/2014/main" id="{8DEA1774-90FB-3844-96FA-558764362BE1}"/>
              </a:ext>
            </a:extLst>
          </p:cNvPr>
          <p:cNvSpPr/>
          <p:nvPr/>
        </p:nvSpPr>
        <p:spPr>
          <a:xfrm>
            <a:off x="1273120" y="5067138"/>
            <a:ext cx="3430569" cy="5951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4">
            <a:extLst>
              <a:ext uri="{FF2B5EF4-FFF2-40B4-BE49-F238E27FC236}">
                <a16:creationId xmlns:a16="http://schemas.microsoft.com/office/drawing/2014/main" id="{10454666-3426-4D43-ACA9-10810AA606B6}"/>
              </a:ext>
            </a:extLst>
          </p:cNvPr>
          <p:cNvSpPr/>
          <p:nvPr/>
        </p:nvSpPr>
        <p:spPr>
          <a:xfrm>
            <a:off x="4951612" y="1805192"/>
            <a:ext cx="3430569" cy="5951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55">
            <a:extLst>
              <a:ext uri="{FF2B5EF4-FFF2-40B4-BE49-F238E27FC236}">
                <a16:creationId xmlns:a16="http://schemas.microsoft.com/office/drawing/2014/main" id="{4A155E73-7B22-A247-AB0E-1FDC1EF6A2B9}"/>
              </a:ext>
            </a:extLst>
          </p:cNvPr>
          <p:cNvSpPr/>
          <p:nvPr/>
        </p:nvSpPr>
        <p:spPr>
          <a:xfrm>
            <a:off x="4951612" y="5067138"/>
            <a:ext cx="3430569" cy="5951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56">
            <a:extLst>
              <a:ext uri="{FF2B5EF4-FFF2-40B4-BE49-F238E27FC236}">
                <a16:creationId xmlns:a16="http://schemas.microsoft.com/office/drawing/2014/main" id="{332399AD-BBCE-C44A-BFFA-03CC31C87C10}"/>
              </a:ext>
            </a:extLst>
          </p:cNvPr>
          <p:cNvSpPr/>
          <p:nvPr/>
        </p:nvSpPr>
        <p:spPr>
          <a:xfrm>
            <a:off x="4951202" y="212922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57">
            <a:extLst>
              <a:ext uri="{FF2B5EF4-FFF2-40B4-BE49-F238E27FC236}">
                <a16:creationId xmlns:a16="http://schemas.microsoft.com/office/drawing/2014/main" id="{72B4F211-940B-2D4A-9967-489424D1D3F1}"/>
              </a:ext>
            </a:extLst>
          </p:cNvPr>
          <p:cNvSpPr/>
          <p:nvPr/>
        </p:nvSpPr>
        <p:spPr>
          <a:xfrm>
            <a:off x="4951202" y="2348933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58">
            <a:extLst>
              <a:ext uri="{FF2B5EF4-FFF2-40B4-BE49-F238E27FC236}">
                <a16:creationId xmlns:a16="http://schemas.microsoft.com/office/drawing/2014/main" id="{52DA9BE5-CBC0-A040-84B2-185A9CD415D0}"/>
              </a:ext>
            </a:extLst>
          </p:cNvPr>
          <p:cNvSpPr/>
          <p:nvPr/>
        </p:nvSpPr>
        <p:spPr>
          <a:xfrm>
            <a:off x="4951202" y="256863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59">
            <a:extLst>
              <a:ext uri="{FF2B5EF4-FFF2-40B4-BE49-F238E27FC236}">
                <a16:creationId xmlns:a16="http://schemas.microsoft.com/office/drawing/2014/main" id="{445C8629-45C0-C048-9C5F-914E680C1A58}"/>
              </a:ext>
            </a:extLst>
          </p:cNvPr>
          <p:cNvSpPr/>
          <p:nvPr/>
        </p:nvSpPr>
        <p:spPr>
          <a:xfrm>
            <a:off x="4951202" y="2799343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0">
            <a:extLst>
              <a:ext uri="{FF2B5EF4-FFF2-40B4-BE49-F238E27FC236}">
                <a16:creationId xmlns:a16="http://schemas.microsoft.com/office/drawing/2014/main" id="{F961FA94-9546-6A48-B3CE-96ADA24BF40A}"/>
              </a:ext>
            </a:extLst>
          </p:cNvPr>
          <p:cNvSpPr/>
          <p:nvPr/>
        </p:nvSpPr>
        <p:spPr>
          <a:xfrm>
            <a:off x="4951202" y="301904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1">
            <a:extLst>
              <a:ext uri="{FF2B5EF4-FFF2-40B4-BE49-F238E27FC236}">
                <a16:creationId xmlns:a16="http://schemas.microsoft.com/office/drawing/2014/main" id="{B154C17A-93EB-B24B-A218-5281F20F04E1}"/>
              </a:ext>
            </a:extLst>
          </p:cNvPr>
          <p:cNvSpPr/>
          <p:nvPr/>
        </p:nvSpPr>
        <p:spPr>
          <a:xfrm>
            <a:off x="4951202" y="3238754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2">
            <a:extLst>
              <a:ext uri="{FF2B5EF4-FFF2-40B4-BE49-F238E27FC236}">
                <a16:creationId xmlns:a16="http://schemas.microsoft.com/office/drawing/2014/main" id="{47068EDB-1DFA-244B-92B2-C02A4D11188E}"/>
              </a:ext>
            </a:extLst>
          </p:cNvPr>
          <p:cNvSpPr/>
          <p:nvPr/>
        </p:nvSpPr>
        <p:spPr>
          <a:xfrm>
            <a:off x="4951202" y="345845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3">
            <a:extLst>
              <a:ext uri="{FF2B5EF4-FFF2-40B4-BE49-F238E27FC236}">
                <a16:creationId xmlns:a16="http://schemas.microsoft.com/office/drawing/2014/main" id="{B57B4CB5-F941-B445-8814-31F8C94867DB}"/>
              </a:ext>
            </a:extLst>
          </p:cNvPr>
          <p:cNvSpPr/>
          <p:nvPr/>
        </p:nvSpPr>
        <p:spPr>
          <a:xfrm>
            <a:off x="4951202" y="3689118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64">
            <a:extLst>
              <a:ext uri="{FF2B5EF4-FFF2-40B4-BE49-F238E27FC236}">
                <a16:creationId xmlns:a16="http://schemas.microsoft.com/office/drawing/2014/main" id="{75CB1BFE-5F4E-E044-B018-3E1EB4551FA1}"/>
              </a:ext>
            </a:extLst>
          </p:cNvPr>
          <p:cNvSpPr/>
          <p:nvPr/>
        </p:nvSpPr>
        <p:spPr>
          <a:xfrm>
            <a:off x="4951202" y="3908824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65">
            <a:extLst>
              <a:ext uri="{FF2B5EF4-FFF2-40B4-BE49-F238E27FC236}">
                <a16:creationId xmlns:a16="http://schemas.microsoft.com/office/drawing/2014/main" id="{393F57AD-8908-BA4C-A8D2-E5F65A53CFB4}"/>
              </a:ext>
            </a:extLst>
          </p:cNvPr>
          <p:cNvSpPr/>
          <p:nvPr/>
        </p:nvSpPr>
        <p:spPr>
          <a:xfrm>
            <a:off x="4951202" y="4128530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66">
            <a:extLst>
              <a:ext uri="{FF2B5EF4-FFF2-40B4-BE49-F238E27FC236}">
                <a16:creationId xmlns:a16="http://schemas.microsoft.com/office/drawing/2014/main" id="{0D10C51A-7D15-F645-82F2-F951372236B2}"/>
              </a:ext>
            </a:extLst>
          </p:cNvPr>
          <p:cNvSpPr/>
          <p:nvPr/>
        </p:nvSpPr>
        <p:spPr>
          <a:xfrm>
            <a:off x="4951202" y="4348235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67">
            <a:extLst>
              <a:ext uri="{FF2B5EF4-FFF2-40B4-BE49-F238E27FC236}">
                <a16:creationId xmlns:a16="http://schemas.microsoft.com/office/drawing/2014/main" id="{438DCF54-F085-934B-A36C-CDB619588B60}"/>
              </a:ext>
            </a:extLst>
          </p:cNvPr>
          <p:cNvSpPr/>
          <p:nvPr/>
        </p:nvSpPr>
        <p:spPr>
          <a:xfrm>
            <a:off x="4951202" y="4578939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68">
            <a:extLst>
              <a:ext uri="{FF2B5EF4-FFF2-40B4-BE49-F238E27FC236}">
                <a16:creationId xmlns:a16="http://schemas.microsoft.com/office/drawing/2014/main" id="{7C9D7D7E-94EA-CF45-A804-418C8E1B04A1}"/>
              </a:ext>
            </a:extLst>
          </p:cNvPr>
          <p:cNvSpPr/>
          <p:nvPr/>
        </p:nvSpPr>
        <p:spPr>
          <a:xfrm>
            <a:off x="4951202" y="4798645"/>
            <a:ext cx="3416942" cy="5951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3DAB4FCF-E636-6744-9E5F-D375CFF3B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363726" y="290294"/>
            <a:ext cx="472226" cy="6643701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BFE301D-B981-DE4B-AAF3-E9DBC27D4945}"/>
              </a:ext>
            </a:extLst>
          </p:cNvPr>
          <p:cNvSpPr txBox="1"/>
          <p:nvPr/>
        </p:nvSpPr>
        <p:spPr>
          <a:xfrm>
            <a:off x="7279777" y="5124438"/>
            <a:ext cx="7863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9C6B67E-BEC9-F94E-8D50-3A97329021E0}"/>
              </a:ext>
            </a:extLst>
          </p:cNvPr>
          <p:cNvSpPr txBox="1"/>
          <p:nvPr/>
        </p:nvSpPr>
        <p:spPr>
          <a:xfrm>
            <a:off x="3562152" y="5126336"/>
            <a:ext cx="78634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B494918-C1AD-D849-B7D7-926D346B0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4" y="944776"/>
            <a:ext cx="6587901" cy="5477546"/>
          </a:xfrm>
          <a:prstGeom prst="rect">
            <a:avLst/>
          </a:prstGeom>
        </p:spPr>
      </p:pic>
      <p:pic>
        <p:nvPicPr>
          <p:cNvPr id="15" name="Picture 8" descr="C:\Users\Welcome\Documents\صورة لماذا 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86" y="343671"/>
            <a:ext cx="1420433" cy="9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Welcome\Documents\111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r="24379" b="10319"/>
          <a:stretch/>
        </p:blipFill>
        <p:spPr bwMode="auto">
          <a:xfrm>
            <a:off x="979332" y="552621"/>
            <a:ext cx="622168" cy="5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صورة 57">
            <a:hlinkClick r:id="rId6" action="ppaction://hlinksldjump"/>
            <a:extLst>
              <a:ext uri="{FF2B5EF4-FFF2-40B4-BE49-F238E27FC236}">
                <a16:creationId xmlns:a16="http://schemas.microsoft.com/office/drawing/2014/main" id="{E147F501-CD16-AB45-BE69-30567E50E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75" y="759908"/>
            <a:ext cx="559455" cy="67229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4D70435-AB80-FF6F-BA31-F0417992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55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2FC6AC42-8BAB-D345-8C03-5952DFBF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71" y="1203670"/>
            <a:ext cx="3715004" cy="486553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9" name="شكل حر: شكل 53">
            <a:extLst>
              <a:ext uri="{FF2B5EF4-FFF2-40B4-BE49-F238E27FC236}">
                <a16:creationId xmlns:a16="http://schemas.microsoft.com/office/drawing/2014/main" id="{0361DEE3-4AD1-E649-B51D-AFDDFC23FE9A}"/>
              </a:ext>
            </a:extLst>
          </p:cNvPr>
          <p:cNvSpPr/>
          <p:nvPr/>
        </p:nvSpPr>
        <p:spPr>
          <a:xfrm>
            <a:off x="4752526" y="1242953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60" name="شكل حر: شكل 6">
            <a:extLst>
              <a:ext uri="{FF2B5EF4-FFF2-40B4-BE49-F238E27FC236}">
                <a16:creationId xmlns:a16="http://schemas.microsoft.com/office/drawing/2014/main" id="{0C473010-C5AA-B241-9BC7-CB5AA90A561D}"/>
              </a:ext>
            </a:extLst>
          </p:cNvPr>
          <p:cNvSpPr/>
          <p:nvPr/>
        </p:nvSpPr>
        <p:spPr>
          <a:xfrm>
            <a:off x="827584" y="908720"/>
            <a:ext cx="7872382" cy="535987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B51EECE0-9119-EB49-9724-F77A213A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79" y="1303129"/>
            <a:ext cx="3715004" cy="487104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2" name="شكل حر: شكل 8">
            <a:extLst>
              <a:ext uri="{FF2B5EF4-FFF2-40B4-BE49-F238E27FC236}">
                <a16:creationId xmlns:a16="http://schemas.microsoft.com/office/drawing/2014/main" id="{B101B19E-1491-7945-9AF6-3F4E13136AAA}"/>
              </a:ext>
            </a:extLst>
          </p:cNvPr>
          <p:cNvSpPr/>
          <p:nvPr/>
        </p:nvSpPr>
        <p:spPr>
          <a:xfrm>
            <a:off x="1083300" y="1345972"/>
            <a:ext cx="3658091" cy="47980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FC2856B1-39EA-7645-BFC9-68E894BD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271" y="1303129"/>
            <a:ext cx="3715004" cy="487104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64" name="شكل حر: شكل 10">
            <a:extLst>
              <a:ext uri="{FF2B5EF4-FFF2-40B4-BE49-F238E27FC236}">
                <a16:creationId xmlns:a16="http://schemas.microsoft.com/office/drawing/2014/main" id="{AF6CA926-8F4B-0B40-BEC1-2DEEFCB39B34}"/>
              </a:ext>
            </a:extLst>
          </p:cNvPr>
          <p:cNvSpPr/>
          <p:nvPr/>
        </p:nvSpPr>
        <p:spPr>
          <a:xfrm>
            <a:off x="4763663" y="1345972"/>
            <a:ext cx="3658229" cy="479803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8B74F007-18F6-6942-8684-77589DCB1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22" y="1252926"/>
            <a:ext cx="3783461" cy="487104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70" name="شكل حر: شكل 12">
            <a:extLst>
              <a:ext uri="{FF2B5EF4-FFF2-40B4-BE49-F238E27FC236}">
                <a16:creationId xmlns:a16="http://schemas.microsoft.com/office/drawing/2014/main" id="{98A64EB4-263C-7D41-AD9F-B16C3FB34CF1}"/>
              </a:ext>
            </a:extLst>
          </p:cNvPr>
          <p:cNvSpPr/>
          <p:nvPr/>
        </p:nvSpPr>
        <p:spPr>
          <a:xfrm>
            <a:off x="1016621" y="1294437"/>
            <a:ext cx="3724770" cy="479809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490538C4-BB6D-364E-B13A-300F8C8CD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144" y="1252926"/>
            <a:ext cx="3792590" cy="4871047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72" name="شكل حر: شكل 14">
            <a:extLst>
              <a:ext uri="{FF2B5EF4-FFF2-40B4-BE49-F238E27FC236}">
                <a16:creationId xmlns:a16="http://schemas.microsoft.com/office/drawing/2014/main" id="{6A79E877-BAA6-DF40-B88D-F4F082BAEDA1}"/>
              </a:ext>
            </a:extLst>
          </p:cNvPr>
          <p:cNvSpPr/>
          <p:nvPr/>
        </p:nvSpPr>
        <p:spPr>
          <a:xfrm>
            <a:off x="4752528" y="1294437"/>
            <a:ext cx="3735905" cy="479809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1D2355E4-1593-5C4B-AE41-FE272DE0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79" y="1203670"/>
            <a:ext cx="3715004" cy="486553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4" name="شكل حر: شكل 26">
            <a:extLst>
              <a:ext uri="{FF2B5EF4-FFF2-40B4-BE49-F238E27FC236}">
                <a16:creationId xmlns:a16="http://schemas.microsoft.com/office/drawing/2014/main" id="{0DC33D52-CE7C-8742-9581-93A7696966D3}"/>
              </a:ext>
            </a:extLst>
          </p:cNvPr>
          <p:cNvSpPr/>
          <p:nvPr/>
        </p:nvSpPr>
        <p:spPr>
          <a:xfrm>
            <a:off x="1085507" y="1242953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27">
            <a:extLst>
              <a:ext uri="{FF2B5EF4-FFF2-40B4-BE49-F238E27FC236}">
                <a16:creationId xmlns:a16="http://schemas.microsoft.com/office/drawing/2014/main" id="{854B475B-54C4-A847-A0B7-3DB00A9E9314}"/>
              </a:ext>
            </a:extLst>
          </p:cNvPr>
          <p:cNvSpPr/>
          <p:nvPr/>
        </p:nvSpPr>
        <p:spPr>
          <a:xfrm>
            <a:off x="1350516" y="2455762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28">
            <a:extLst>
              <a:ext uri="{FF2B5EF4-FFF2-40B4-BE49-F238E27FC236}">
                <a16:creationId xmlns:a16="http://schemas.microsoft.com/office/drawing/2014/main" id="{5764BC47-7E3A-0243-821A-BC556F4F87F5}"/>
              </a:ext>
            </a:extLst>
          </p:cNvPr>
          <p:cNvSpPr/>
          <p:nvPr/>
        </p:nvSpPr>
        <p:spPr>
          <a:xfrm>
            <a:off x="1350516" y="277979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29">
            <a:extLst>
              <a:ext uri="{FF2B5EF4-FFF2-40B4-BE49-F238E27FC236}">
                <a16:creationId xmlns:a16="http://schemas.microsoft.com/office/drawing/2014/main" id="{4C15C175-18A8-AF45-A7BA-1E05BE7A688C}"/>
              </a:ext>
            </a:extLst>
          </p:cNvPr>
          <p:cNvSpPr/>
          <p:nvPr/>
        </p:nvSpPr>
        <p:spPr>
          <a:xfrm>
            <a:off x="1350516" y="299950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30">
            <a:extLst>
              <a:ext uri="{FF2B5EF4-FFF2-40B4-BE49-F238E27FC236}">
                <a16:creationId xmlns:a16="http://schemas.microsoft.com/office/drawing/2014/main" id="{A669E58B-53E2-7047-A973-C5D915347744}"/>
              </a:ext>
            </a:extLst>
          </p:cNvPr>
          <p:cNvSpPr/>
          <p:nvPr/>
        </p:nvSpPr>
        <p:spPr>
          <a:xfrm>
            <a:off x="1350516" y="321920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31">
            <a:extLst>
              <a:ext uri="{FF2B5EF4-FFF2-40B4-BE49-F238E27FC236}">
                <a16:creationId xmlns:a16="http://schemas.microsoft.com/office/drawing/2014/main" id="{605FA18D-4385-C745-9658-72881173824B}"/>
              </a:ext>
            </a:extLst>
          </p:cNvPr>
          <p:cNvSpPr/>
          <p:nvPr/>
        </p:nvSpPr>
        <p:spPr>
          <a:xfrm>
            <a:off x="1350516" y="344991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32">
            <a:extLst>
              <a:ext uri="{FF2B5EF4-FFF2-40B4-BE49-F238E27FC236}">
                <a16:creationId xmlns:a16="http://schemas.microsoft.com/office/drawing/2014/main" id="{7301ED3B-59D8-2043-AAFC-08CFCFD54C70}"/>
              </a:ext>
            </a:extLst>
          </p:cNvPr>
          <p:cNvSpPr/>
          <p:nvPr/>
        </p:nvSpPr>
        <p:spPr>
          <a:xfrm>
            <a:off x="1350516" y="366961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33">
            <a:extLst>
              <a:ext uri="{FF2B5EF4-FFF2-40B4-BE49-F238E27FC236}">
                <a16:creationId xmlns:a16="http://schemas.microsoft.com/office/drawing/2014/main" id="{413C472D-539D-274F-B8EF-04DAF853EA48}"/>
              </a:ext>
            </a:extLst>
          </p:cNvPr>
          <p:cNvSpPr/>
          <p:nvPr/>
        </p:nvSpPr>
        <p:spPr>
          <a:xfrm>
            <a:off x="1350516" y="388932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34">
            <a:extLst>
              <a:ext uri="{FF2B5EF4-FFF2-40B4-BE49-F238E27FC236}">
                <a16:creationId xmlns:a16="http://schemas.microsoft.com/office/drawing/2014/main" id="{ADF7C692-4359-AD4C-B898-A572A337E59D}"/>
              </a:ext>
            </a:extLst>
          </p:cNvPr>
          <p:cNvSpPr/>
          <p:nvPr/>
        </p:nvSpPr>
        <p:spPr>
          <a:xfrm>
            <a:off x="1350516" y="410902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35">
            <a:extLst>
              <a:ext uri="{FF2B5EF4-FFF2-40B4-BE49-F238E27FC236}">
                <a16:creationId xmlns:a16="http://schemas.microsoft.com/office/drawing/2014/main" id="{EF1CF474-1804-0C49-91CE-A49798B3803D}"/>
              </a:ext>
            </a:extLst>
          </p:cNvPr>
          <p:cNvSpPr/>
          <p:nvPr/>
        </p:nvSpPr>
        <p:spPr>
          <a:xfrm>
            <a:off x="1350516" y="433968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36">
            <a:extLst>
              <a:ext uri="{FF2B5EF4-FFF2-40B4-BE49-F238E27FC236}">
                <a16:creationId xmlns:a16="http://schemas.microsoft.com/office/drawing/2014/main" id="{5E2B9F9E-B446-6442-A544-61AA111E041F}"/>
              </a:ext>
            </a:extLst>
          </p:cNvPr>
          <p:cNvSpPr/>
          <p:nvPr/>
        </p:nvSpPr>
        <p:spPr>
          <a:xfrm>
            <a:off x="1350516" y="455939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37">
            <a:extLst>
              <a:ext uri="{FF2B5EF4-FFF2-40B4-BE49-F238E27FC236}">
                <a16:creationId xmlns:a16="http://schemas.microsoft.com/office/drawing/2014/main" id="{6B2C5AA5-8C48-FC43-861F-216A95E02443}"/>
              </a:ext>
            </a:extLst>
          </p:cNvPr>
          <p:cNvSpPr/>
          <p:nvPr/>
        </p:nvSpPr>
        <p:spPr>
          <a:xfrm>
            <a:off x="1350516" y="477910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38">
            <a:extLst>
              <a:ext uri="{FF2B5EF4-FFF2-40B4-BE49-F238E27FC236}">
                <a16:creationId xmlns:a16="http://schemas.microsoft.com/office/drawing/2014/main" id="{05631A29-A205-F14B-87A9-411F043B7504}"/>
              </a:ext>
            </a:extLst>
          </p:cNvPr>
          <p:cNvSpPr/>
          <p:nvPr/>
        </p:nvSpPr>
        <p:spPr>
          <a:xfrm>
            <a:off x="1350516" y="499880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39">
            <a:extLst>
              <a:ext uri="{FF2B5EF4-FFF2-40B4-BE49-F238E27FC236}">
                <a16:creationId xmlns:a16="http://schemas.microsoft.com/office/drawing/2014/main" id="{98448DB5-39C2-1746-BC03-BCA964B931D9}"/>
              </a:ext>
            </a:extLst>
          </p:cNvPr>
          <p:cNvSpPr/>
          <p:nvPr/>
        </p:nvSpPr>
        <p:spPr>
          <a:xfrm>
            <a:off x="1350516" y="522950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40">
            <a:extLst>
              <a:ext uri="{FF2B5EF4-FFF2-40B4-BE49-F238E27FC236}">
                <a16:creationId xmlns:a16="http://schemas.microsoft.com/office/drawing/2014/main" id="{62B60D89-67ED-FA4C-A527-F30678E66BB2}"/>
              </a:ext>
            </a:extLst>
          </p:cNvPr>
          <p:cNvSpPr/>
          <p:nvPr/>
        </p:nvSpPr>
        <p:spPr>
          <a:xfrm>
            <a:off x="1350516" y="544921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41">
            <a:extLst>
              <a:ext uri="{FF2B5EF4-FFF2-40B4-BE49-F238E27FC236}">
                <a16:creationId xmlns:a16="http://schemas.microsoft.com/office/drawing/2014/main" id="{70D074D6-88E9-0F42-9210-B8915D6AF753}"/>
              </a:ext>
            </a:extLst>
          </p:cNvPr>
          <p:cNvSpPr/>
          <p:nvPr/>
        </p:nvSpPr>
        <p:spPr>
          <a:xfrm>
            <a:off x="1350516" y="5717708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54">
            <a:extLst>
              <a:ext uri="{FF2B5EF4-FFF2-40B4-BE49-F238E27FC236}">
                <a16:creationId xmlns:a16="http://schemas.microsoft.com/office/drawing/2014/main" id="{8026BF60-7005-4141-ACE4-F266DD841255}"/>
              </a:ext>
            </a:extLst>
          </p:cNvPr>
          <p:cNvSpPr/>
          <p:nvPr/>
        </p:nvSpPr>
        <p:spPr>
          <a:xfrm>
            <a:off x="5029008" y="2455762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55">
            <a:extLst>
              <a:ext uri="{FF2B5EF4-FFF2-40B4-BE49-F238E27FC236}">
                <a16:creationId xmlns:a16="http://schemas.microsoft.com/office/drawing/2014/main" id="{8117784F-4EEE-6545-9F9E-F6C6B4E9AA68}"/>
              </a:ext>
            </a:extLst>
          </p:cNvPr>
          <p:cNvSpPr/>
          <p:nvPr/>
        </p:nvSpPr>
        <p:spPr>
          <a:xfrm>
            <a:off x="5029008" y="5717708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56">
            <a:extLst>
              <a:ext uri="{FF2B5EF4-FFF2-40B4-BE49-F238E27FC236}">
                <a16:creationId xmlns:a16="http://schemas.microsoft.com/office/drawing/2014/main" id="{386896FB-1FD3-8342-B50E-F5C9B037C4C1}"/>
              </a:ext>
            </a:extLst>
          </p:cNvPr>
          <p:cNvSpPr/>
          <p:nvPr/>
        </p:nvSpPr>
        <p:spPr>
          <a:xfrm>
            <a:off x="5029008" y="277979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57">
            <a:extLst>
              <a:ext uri="{FF2B5EF4-FFF2-40B4-BE49-F238E27FC236}">
                <a16:creationId xmlns:a16="http://schemas.microsoft.com/office/drawing/2014/main" id="{45496E92-08D9-B743-B023-66ED43E779B6}"/>
              </a:ext>
            </a:extLst>
          </p:cNvPr>
          <p:cNvSpPr/>
          <p:nvPr/>
        </p:nvSpPr>
        <p:spPr>
          <a:xfrm>
            <a:off x="5029008" y="299950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58">
            <a:extLst>
              <a:ext uri="{FF2B5EF4-FFF2-40B4-BE49-F238E27FC236}">
                <a16:creationId xmlns:a16="http://schemas.microsoft.com/office/drawing/2014/main" id="{117917A4-D440-A443-87BE-78929E0FC458}"/>
              </a:ext>
            </a:extLst>
          </p:cNvPr>
          <p:cNvSpPr/>
          <p:nvPr/>
        </p:nvSpPr>
        <p:spPr>
          <a:xfrm>
            <a:off x="5029008" y="321920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59">
            <a:extLst>
              <a:ext uri="{FF2B5EF4-FFF2-40B4-BE49-F238E27FC236}">
                <a16:creationId xmlns:a16="http://schemas.microsoft.com/office/drawing/2014/main" id="{2939FFA2-4F50-6F47-BCB9-A2BDC53510A4}"/>
              </a:ext>
            </a:extLst>
          </p:cNvPr>
          <p:cNvSpPr/>
          <p:nvPr/>
        </p:nvSpPr>
        <p:spPr>
          <a:xfrm>
            <a:off x="5029008" y="3449913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60">
            <a:extLst>
              <a:ext uri="{FF2B5EF4-FFF2-40B4-BE49-F238E27FC236}">
                <a16:creationId xmlns:a16="http://schemas.microsoft.com/office/drawing/2014/main" id="{E2FEA83D-A0EB-CE40-B8BE-F3C126B67BFF}"/>
              </a:ext>
            </a:extLst>
          </p:cNvPr>
          <p:cNvSpPr/>
          <p:nvPr/>
        </p:nvSpPr>
        <p:spPr>
          <a:xfrm>
            <a:off x="5029008" y="366961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7" name="شكل حر: شكل 61">
            <a:extLst>
              <a:ext uri="{FF2B5EF4-FFF2-40B4-BE49-F238E27FC236}">
                <a16:creationId xmlns:a16="http://schemas.microsoft.com/office/drawing/2014/main" id="{54089FA5-B24B-8548-A426-B9193F827E56}"/>
              </a:ext>
            </a:extLst>
          </p:cNvPr>
          <p:cNvSpPr/>
          <p:nvPr/>
        </p:nvSpPr>
        <p:spPr>
          <a:xfrm>
            <a:off x="5029008" y="388932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8" name="شكل حر: شكل 62">
            <a:extLst>
              <a:ext uri="{FF2B5EF4-FFF2-40B4-BE49-F238E27FC236}">
                <a16:creationId xmlns:a16="http://schemas.microsoft.com/office/drawing/2014/main" id="{A816F354-A20A-DF43-8B0F-ECF39EE0189F}"/>
              </a:ext>
            </a:extLst>
          </p:cNvPr>
          <p:cNvSpPr/>
          <p:nvPr/>
        </p:nvSpPr>
        <p:spPr>
          <a:xfrm>
            <a:off x="5029008" y="410902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9" name="شكل حر: شكل 63">
            <a:extLst>
              <a:ext uri="{FF2B5EF4-FFF2-40B4-BE49-F238E27FC236}">
                <a16:creationId xmlns:a16="http://schemas.microsoft.com/office/drawing/2014/main" id="{AD6AB8AD-DC8F-1940-9BF2-A0FAE13CB6D9}"/>
              </a:ext>
            </a:extLst>
          </p:cNvPr>
          <p:cNvSpPr/>
          <p:nvPr/>
        </p:nvSpPr>
        <p:spPr>
          <a:xfrm>
            <a:off x="5029008" y="4339688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0" name="شكل حر: شكل 64">
            <a:extLst>
              <a:ext uri="{FF2B5EF4-FFF2-40B4-BE49-F238E27FC236}">
                <a16:creationId xmlns:a16="http://schemas.microsoft.com/office/drawing/2014/main" id="{A23D4AAE-8340-4744-AF30-290A06236735}"/>
              </a:ext>
            </a:extLst>
          </p:cNvPr>
          <p:cNvSpPr/>
          <p:nvPr/>
        </p:nvSpPr>
        <p:spPr>
          <a:xfrm>
            <a:off x="5029008" y="4559394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1" name="شكل حر: شكل 65">
            <a:extLst>
              <a:ext uri="{FF2B5EF4-FFF2-40B4-BE49-F238E27FC236}">
                <a16:creationId xmlns:a16="http://schemas.microsoft.com/office/drawing/2014/main" id="{71E08E7D-7941-7442-9D7B-F6E5A6116794}"/>
              </a:ext>
            </a:extLst>
          </p:cNvPr>
          <p:cNvSpPr/>
          <p:nvPr/>
        </p:nvSpPr>
        <p:spPr>
          <a:xfrm>
            <a:off x="5029008" y="477910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2" name="شكل حر: شكل 66">
            <a:extLst>
              <a:ext uri="{FF2B5EF4-FFF2-40B4-BE49-F238E27FC236}">
                <a16:creationId xmlns:a16="http://schemas.microsoft.com/office/drawing/2014/main" id="{96D2C944-DCE5-BD4C-A4B3-79A417F89F9D}"/>
              </a:ext>
            </a:extLst>
          </p:cNvPr>
          <p:cNvSpPr/>
          <p:nvPr/>
        </p:nvSpPr>
        <p:spPr>
          <a:xfrm>
            <a:off x="5029008" y="499880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3" name="شكل حر: شكل 67">
            <a:extLst>
              <a:ext uri="{FF2B5EF4-FFF2-40B4-BE49-F238E27FC236}">
                <a16:creationId xmlns:a16="http://schemas.microsoft.com/office/drawing/2014/main" id="{BDFBF32B-CF72-2C4A-93BF-DD708591E1D8}"/>
              </a:ext>
            </a:extLst>
          </p:cNvPr>
          <p:cNvSpPr/>
          <p:nvPr/>
        </p:nvSpPr>
        <p:spPr>
          <a:xfrm>
            <a:off x="5029008" y="5229509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4" name="شكل حر: شكل 68">
            <a:extLst>
              <a:ext uri="{FF2B5EF4-FFF2-40B4-BE49-F238E27FC236}">
                <a16:creationId xmlns:a16="http://schemas.microsoft.com/office/drawing/2014/main" id="{4EE6AAE9-3F37-174E-B77E-52A91B8DC513}"/>
              </a:ext>
            </a:extLst>
          </p:cNvPr>
          <p:cNvSpPr/>
          <p:nvPr/>
        </p:nvSpPr>
        <p:spPr>
          <a:xfrm>
            <a:off x="5029008" y="544921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05" name="صورة 104">
            <a:extLst>
              <a:ext uri="{FF2B5EF4-FFF2-40B4-BE49-F238E27FC236}">
                <a16:creationId xmlns:a16="http://schemas.microsoft.com/office/drawing/2014/main" id="{11C17D05-7E67-EE48-9B58-CD86AB45A7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606196" y="1268759"/>
            <a:ext cx="342485" cy="4818385"/>
          </a:xfrm>
          <a:prstGeom prst="rect">
            <a:avLst/>
          </a:prstGeom>
        </p:spPr>
      </p:pic>
      <p:pic>
        <p:nvPicPr>
          <p:cNvPr id="108" name="صورة 107">
            <a:hlinkClick r:id="rId8" action="ppaction://hlinksldjump"/>
            <a:extLst>
              <a:ext uri="{FF2B5EF4-FFF2-40B4-BE49-F238E27FC236}">
                <a16:creationId xmlns:a16="http://schemas.microsoft.com/office/drawing/2014/main" id="{16EA4D17-C23E-604F-8145-2E5FB183A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86630" y="1472246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7" name="Picture 2" descr="F:\صور للتصاميم0\90 خلفية مناسبة للعناوين المختلفة الجزء4-20190902T144317Z-001\90 خلفية مناسبة للعناوين المختلفة الجزء4\75 ‫(2)‬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2"/>
          <a:stretch/>
        </p:blipFill>
        <p:spPr bwMode="auto">
          <a:xfrm>
            <a:off x="805090" y="2859538"/>
            <a:ext cx="7704902" cy="16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04256" y="3356991"/>
            <a:ext cx="4464496" cy="5778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70C0"/>
                </a:solidFill>
                <a:cs typeface="AdvertisingBold" pitchFamily="2" charset="-78"/>
              </a:rPr>
              <a:t>ما عدد وحيدات الحد في العبارة السابقة 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01" y="2362607"/>
            <a:ext cx="3292475" cy="43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5812755" y="1499591"/>
            <a:ext cx="15988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70C0"/>
                </a:solidFill>
                <a:cs typeface="AdvertisingBold" pitchFamily="2" charset="-78"/>
              </a:rPr>
              <a:t>في العبارة</a:t>
            </a:r>
            <a:endParaRPr lang="ar-SA" sz="2000" b="1" dirty="0">
              <a:solidFill>
                <a:srgbClr val="0070C0"/>
              </a:solidFill>
              <a:cs typeface="AdvertisingBold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E54D6C-1B57-8553-4949-1E0D1777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54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FE3D334-8009-D846-A6DA-E24696DD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92" y="1131662"/>
            <a:ext cx="3715004" cy="486553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9" name="شكل حر: شكل 53">
            <a:extLst>
              <a:ext uri="{FF2B5EF4-FFF2-40B4-BE49-F238E27FC236}">
                <a16:creationId xmlns:a16="http://schemas.microsoft.com/office/drawing/2014/main" id="{C34AF3C9-3C15-D546-BD06-3A1E5AC12F87}"/>
              </a:ext>
            </a:extLst>
          </p:cNvPr>
          <p:cNvSpPr/>
          <p:nvPr/>
        </p:nvSpPr>
        <p:spPr>
          <a:xfrm>
            <a:off x="4589747" y="1170945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0" name="شكل حر: شكل 6">
            <a:extLst>
              <a:ext uri="{FF2B5EF4-FFF2-40B4-BE49-F238E27FC236}">
                <a16:creationId xmlns:a16="http://schemas.microsoft.com/office/drawing/2014/main" id="{238FC646-A887-2245-996E-35CF0B17454D}"/>
              </a:ext>
            </a:extLst>
          </p:cNvPr>
          <p:cNvSpPr/>
          <p:nvPr/>
        </p:nvSpPr>
        <p:spPr>
          <a:xfrm>
            <a:off x="629309" y="908720"/>
            <a:ext cx="7885381" cy="528787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7D37050-3339-F54A-8C98-D720A9E4D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00" y="1231121"/>
            <a:ext cx="3715004" cy="487104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2" name="شكل حر: شكل 8">
            <a:extLst>
              <a:ext uri="{FF2B5EF4-FFF2-40B4-BE49-F238E27FC236}">
                <a16:creationId xmlns:a16="http://schemas.microsoft.com/office/drawing/2014/main" id="{878B66C2-F86A-B447-A872-912D01D02891}"/>
              </a:ext>
            </a:extLst>
          </p:cNvPr>
          <p:cNvSpPr/>
          <p:nvPr/>
        </p:nvSpPr>
        <p:spPr>
          <a:xfrm>
            <a:off x="920521" y="1273964"/>
            <a:ext cx="3658091" cy="47980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7482E94-BA7B-FE4C-8F1D-8A6BD0A65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492" y="1231121"/>
            <a:ext cx="3715004" cy="487104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4" name="شكل حر: شكل 10">
            <a:extLst>
              <a:ext uri="{FF2B5EF4-FFF2-40B4-BE49-F238E27FC236}">
                <a16:creationId xmlns:a16="http://schemas.microsoft.com/office/drawing/2014/main" id="{6368A690-E3C0-B14B-8759-DAEB42733912}"/>
              </a:ext>
            </a:extLst>
          </p:cNvPr>
          <p:cNvSpPr/>
          <p:nvPr/>
        </p:nvSpPr>
        <p:spPr>
          <a:xfrm>
            <a:off x="4600884" y="1273964"/>
            <a:ext cx="3658229" cy="479803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F095AA4-0AD2-A848-A4BE-D659BC5C4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43" y="1180918"/>
            <a:ext cx="3783461" cy="487104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0" name="شكل حر: شكل 12">
            <a:extLst>
              <a:ext uri="{FF2B5EF4-FFF2-40B4-BE49-F238E27FC236}">
                <a16:creationId xmlns:a16="http://schemas.microsoft.com/office/drawing/2014/main" id="{CDD537E4-03F0-4F4C-B26C-7F28F5368662}"/>
              </a:ext>
            </a:extLst>
          </p:cNvPr>
          <p:cNvSpPr/>
          <p:nvPr/>
        </p:nvSpPr>
        <p:spPr>
          <a:xfrm>
            <a:off x="853842" y="1222429"/>
            <a:ext cx="3724770" cy="479809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55850C0-6F69-E844-B6B4-88E180B29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365" y="1180918"/>
            <a:ext cx="3792590" cy="4871047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14">
            <a:extLst>
              <a:ext uri="{FF2B5EF4-FFF2-40B4-BE49-F238E27FC236}">
                <a16:creationId xmlns:a16="http://schemas.microsoft.com/office/drawing/2014/main" id="{2ABCE41F-2DCD-6F41-B949-91986809FBCF}"/>
              </a:ext>
            </a:extLst>
          </p:cNvPr>
          <p:cNvSpPr/>
          <p:nvPr/>
        </p:nvSpPr>
        <p:spPr>
          <a:xfrm>
            <a:off x="4589749" y="1222429"/>
            <a:ext cx="3735905" cy="479809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F543329-C4A3-0442-9E4A-25C0D086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0" y="1131662"/>
            <a:ext cx="3715004" cy="486553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6">
            <a:extLst>
              <a:ext uri="{FF2B5EF4-FFF2-40B4-BE49-F238E27FC236}">
                <a16:creationId xmlns:a16="http://schemas.microsoft.com/office/drawing/2014/main" id="{D955E55B-0F97-324F-BE99-72A92820B44C}"/>
              </a:ext>
            </a:extLst>
          </p:cNvPr>
          <p:cNvSpPr/>
          <p:nvPr/>
        </p:nvSpPr>
        <p:spPr>
          <a:xfrm>
            <a:off x="922728" y="1170945"/>
            <a:ext cx="3658229" cy="479809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27">
            <a:extLst>
              <a:ext uri="{FF2B5EF4-FFF2-40B4-BE49-F238E27FC236}">
                <a16:creationId xmlns:a16="http://schemas.microsoft.com/office/drawing/2014/main" id="{D0FDE443-7FBC-6049-8BDF-B50543C443DD}"/>
              </a:ext>
            </a:extLst>
          </p:cNvPr>
          <p:cNvSpPr/>
          <p:nvPr/>
        </p:nvSpPr>
        <p:spPr>
          <a:xfrm>
            <a:off x="1187737" y="2383754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28">
            <a:extLst>
              <a:ext uri="{FF2B5EF4-FFF2-40B4-BE49-F238E27FC236}">
                <a16:creationId xmlns:a16="http://schemas.microsoft.com/office/drawing/2014/main" id="{F5C4E72D-4599-DA4E-ACA7-323C5864A6B1}"/>
              </a:ext>
            </a:extLst>
          </p:cNvPr>
          <p:cNvSpPr/>
          <p:nvPr/>
        </p:nvSpPr>
        <p:spPr>
          <a:xfrm>
            <a:off x="1187737" y="270779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29">
            <a:extLst>
              <a:ext uri="{FF2B5EF4-FFF2-40B4-BE49-F238E27FC236}">
                <a16:creationId xmlns:a16="http://schemas.microsoft.com/office/drawing/2014/main" id="{51F695BA-E210-1140-9EC5-350095083B2A}"/>
              </a:ext>
            </a:extLst>
          </p:cNvPr>
          <p:cNvSpPr/>
          <p:nvPr/>
        </p:nvSpPr>
        <p:spPr>
          <a:xfrm>
            <a:off x="1187737" y="292749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0">
            <a:extLst>
              <a:ext uri="{FF2B5EF4-FFF2-40B4-BE49-F238E27FC236}">
                <a16:creationId xmlns:a16="http://schemas.microsoft.com/office/drawing/2014/main" id="{2DEB8B00-1664-4544-B145-29A530ACE806}"/>
              </a:ext>
            </a:extLst>
          </p:cNvPr>
          <p:cNvSpPr/>
          <p:nvPr/>
        </p:nvSpPr>
        <p:spPr>
          <a:xfrm>
            <a:off x="1187737" y="314720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1">
            <a:extLst>
              <a:ext uri="{FF2B5EF4-FFF2-40B4-BE49-F238E27FC236}">
                <a16:creationId xmlns:a16="http://schemas.microsoft.com/office/drawing/2014/main" id="{7E330DAB-6FFA-F248-AF3F-A16DA0AD3451}"/>
              </a:ext>
            </a:extLst>
          </p:cNvPr>
          <p:cNvSpPr/>
          <p:nvPr/>
        </p:nvSpPr>
        <p:spPr>
          <a:xfrm>
            <a:off x="1187737" y="337790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2">
            <a:extLst>
              <a:ext uri="{FF2B5EF4-FFF2-40B4-BE49-F238E27FC236}">
                <a16:creationId xmlns:a16="http://schemas.microsoft.com/office/drawing/2014/main" id="{4D0EC655-AC7D-C64E-8C36-4E7E36117AA3}"/>
              </a:ext>
            </a:extLst>
          </p:cNvPr>
          <p:cNvSpPr/>
          <p:nvPr/>
        </p:nvSpPr>
        <p:spPr>
          <a:xfrm>
            <a:off x="1187737" y="359761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3">
            <a:extLst>
              <a:ext uri="{FF2B5EF4-FFF2-40B4-BE49-F238E27FC236}">
                <a16:creationId xmlns:a16="http://schemas.microsoft.com/office/drawing/2014/main" id="{9BC51C1C-538C-174C-A4C8-B59A7F45CB7C}"/>
              </a:ext>
            </a:extLst>
          </p:cNvPr>
          <p:cNvSpPr/>
          <p:nvPr/>
        </p:nvSpPr>
        <p:spPr>
          <a:xfrm>
            <a:off x="1187737" y="381731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4">
            <a:extLst>
              <a:ext uri="{FF2B5EF4-FFF2-40B4-BE49-F238E27FC236}">
                <a16:creationId xmlns:a16="http://schemas.microsoft.com/office/drawing/2014/main" id="{F2F5DA67-1B42-C64E-A84C-E99F125B5CB9}"/>
              </a:ext>
            </a:extLst>
          </p:cNvPr>
          <p:cNvSpPr/>
          <p:nvPr/>
        </p:nvSpPr>
        <p:spPr>
          <a:xfrm>
            <a:off x="1187737" y="403702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35">
            <a:extLst>
              <a:ext uri="{FF2B5EF4-FFF2-40B4-BE49-F238E27FC236}">
                <a16:creationId xmlns:a16="http://schemas.microsoft.com/office/drawing/2014/main" id="{BD5ADFA0-C771-7041-B6ED-87880F5D1AD4}"/>
              </a:ext>
            </a:extLst>
          </p:cNvPr>
          <p:cNvSpPr/>
          <p:nvPr/>
        </p:nvSpPr>
        <p:spPr>
          <a:xfrm>
            <a:off x="1187737" y="426768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36">
            <a:extLst>
              <a:ext uri="{FF2B5EF4-FFF2-40B4-BE49-F238E27FC236}">
                <a16:creationId xmlns:a16="http://schemas.microsoft.com/office/drawing/2014/main" id="{EE4A106E-84FE-DE41-9A99-5D1DC3754DE0}"/>
              </a:ext>
            </a:extLst>
          </p:cNvPr>
          <p:cNvSpPr/>
          <p:nvPr/>
        </p:nvSpPr>
        <p:spPr>
          <a:xfrm>
            <a:off x="1187737" y="448738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37">
            <a:extLst>
              <a:ext uri="{FF2B5EF4-FFF2-40B4-BE49-F238E27FC236}">
                <a16:creationId xmlns:a16="http://schemas.microsoft.com/office/drawing/2014/main" id="{D4DA0CB4-362B-D040-93FB-41B72792501A}"/>
              </a:ext>
            </a:extLst>
          </p:cNvPr>
          <p:cNvSpPr/>
          <p:nvPr/>
        </p:nvSpPr>
        <p:spPr>
          <a:xfrm>
            <a:off x="1187737" y="470709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38">
            <a:extLst>
              <a:ext uri="{FF2B5EF4-FFF2-40B4-BE49-F238E27FC236}">
                <a16:creationId xmlns:a16="http://schemas.microsoft.com/office/drawing/2014/main" id="{7CAF92D3-2FE2-5A46-8715-AD88D339955E}"/>
              </a:ext>
            </a:extLst>
          </p:cNvPr>
          <p:cNvSpPr/>
          <p:nvPr/>
        </p:nvSpPr>
        <p:spPr>
          <a:xfrm>
            <a:off x="1187737" y="492679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39">
            <a:extLst>
              <a:ext uri="{FF2B5EF4-FFF2-40B4-BE49-F238E27FC236}">
                <a16:creationId xmlns:a16="http://schemas.microsoft.com/office/drawing/2014/main" id="{F111642A-22B6-D543-BCF9-2C6223B43385}"/>
              </a:ext>
            </a:extLst>
          </p:cNvPr>
          <p:cNvSpPr/>
          <p:nvPr/>
        </p:nvSpPr>
        <p:spPr>
          <a:xfrm>
            <a:off x="1187737" y="515750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40">
            <a:extLst>
              <a:ext uri="{FF2B5EF4-FFF2-40B4-BE49-F238E27FC236}">
                <a16:creationId xmlns:a16="http://schemas.microsoft.com/office/drawing/2014/main" id="{675BB0DD-9532-A045-9216-897157B786FE}"/>
              </a:ext>
            </a:extLst>
          </p:cNvPr>
          <p:cNvSpPr/>
          <p:nvPr/>
        </p:nvSpPr>
        <p:spPr>
          <a:xfrm>
            <a:off x="1187737" y="537720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41">
            <a:extLst>
              <a:ext uri="{FF2B5EF4-FFF2-40B4-BE49-F238E27FC236}">
                <a16:creationId xmlns:a16="http://schemas.microsoft.com/office/drawing/2014/main" id="{C01FC04D-3F29-854B-A082-4166328CA3EF}"/>
              </a:ext>
            </a:extLst>
          </p:cNvPr>
          <p:cNvSpPr/>
          <p:nvPr/>
        </p:nvSpPr>
        <p:spPr>
          <a:xfrm>
            <a:off x="1187737" y="5645700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4">
            <a:extLst>
              <a:ext uri="{FF2B5EF4-FFF2-40B4-BE49-F238E27FC236}">
                <a16:creationId xmlns:a16="http://schemas.microsoft.com/office/drawing/2014/main" id="{22FF464E-AE31-6445-AA94-C5B0BF65EAF6}"/>
              </a:ext>
            </a:extLst>
          </p:cNvPr>
          <p:cNvSpPr/>
          <p:nvPr/>
        </p:nvSpPr>
        <p:spPr>
          <a:xfrm>
            <a:off x="4866229" y="2383754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55">
            <a:extLst>
              <a:ext uri="{FF2B5EF4-FFF2-40B4-BE49-F238E27FC236}">
                <a16:creationId xmlns:a16="http://schemas.microsoft.com/office/drawing/2014/main" id="{F3E368B1-F047-2448-88CD-5F8645F66944}"/>
              </a:ext>
            </a:extLst>
          </p:cNvPr>
          <p:cNvSpPr/>
          <p:nvPr/>
        </p:nvSpPr>
        <p:spPr>
          <a:xfrm>
            <a:off x="4866229" y="5645700"/>
            <a:ext cx="3205765" cy="45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56">
            <a:extLst>
              <a:ext uri="{FF2B5EF4-FFF2-40B4-BE49-F238E27FC236}">
                <a16:creationId xmlns:a16="http://schemas.microsoft.com/office/drawing/2014/main" id="{6D311564-CAD6-6545-AE00-3822BAC19D0D}"/>
              </a:ext>
            </a:extLst>
          </p:cNvPr>
          <p:cNvSpPr/>
          <p:nvPr/>
        </p:nvSpPr>
        <p:spPr>
          <a:xfrm>
            <a:off x="4866229" y="270779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57">
            <a:extLst>
              <a:ext uri="{FF2B5EF4-FFF2-40B4-BE49-F238E27FC236}">
                <a16:creationId xmlns:a16="http://schemas.microsoft.com/office/drawing/2014/main" id="{B973C655-0651-5649-9D84-E5DEFAF56996}"/>
              </a:ext>
            </a:extLst>
          </p:cNvPr>
          <p:cNvSpPr/>
          <p:nvPr/>
        </p:nvSpPr>
        <p:spPr>
          <a:xfrm>
            <a:off x="4866229" y="292749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58">
            <a:extLst>
              <a:ext uri="{FF2B5EF4-FFF2-40B4-BE49-F238E27FC236}">
                <a16:creationId xmlns:a16="http://schemas.microsoft.com/office/drawing/2014/main" id="{40106726-50E1-E940-9A5C-458304242801}"/>
              </a:ext>
            </a:extLst>
          </p:cNvPr>
          <p:cNvSpPr/>
          <p:nvPr/>
        </p:nvSpPr>
        <p:spPr>
          <a:xfrm>
            <a:off x="4866229" y="314720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59">
            <a:extLst>
              <a:ext uri="{FF2B5EF4-FFF2-40B4-BE49-F238E27FC236}">
                <a16:creationId xmlns:a16="http://schemas.microsoft.com/office/drawing/2014/main" id="{942EBAF5-A2B5-9C4B-97B3-EFF28B4C4901}"/>
              </a:ext>
            </a:extLst>
          </p:cNvPr>
          <p:cNvSpPr/>
          <p:nvPr/>
        </p:nvSpPr>
        <p:spPr>
          <a:xfrm>
            <a:off x="4866229" y="3377905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0">
            <a:extLst>
              <a:ext uri="{FF2B5EF4-FFF2-40B4-BE49-F238E27FC236}">
                <a16:creationId xmlns:a16="http://schemas.microsoft.com/office/drawing/2014/main" id="{F4DB160E-CE8C-1047-ADB1-AA696F2BBF25}"/>
              </a:ext>
            </a:extLst>
          </p:cNvPr>
          <p:cNvSpPr/>
          <p:nvPr/>
        </p:nvSpPr>
        <p:spPr>
          <a:xfrm>
            <a:off x="4866229" y="359761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1">
            <a:extLst>
              <a:ext uri="{FF2B5EF4-FFF2-40B4-BE49-F238E27FC236}">
                <a16:creationId xmlns:a16="http://schemas.microsoft.com/office/drawing/2014/main" id="{0A1FE9DA-FEED-824E-9E90-DF5309A34C3D}"/>
              </a:ext>
            </a:extLst>
          </p:cNvPr>
          <p:cNvSpPr/>
          <p:nvPr/>
        </p:nvSpPr>
        <p:spPr>
          <a:xfrm>
            <a:off x="4866229" y="381731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2">
            <a:extLst>
              <a:ext uri="{FF2B5EF4-FFF2-40B4-BE49-F238E27FC236}">
                <a16:creationId xmlns:a16="http://schemas.microsoft.com/office/drawing/2014/main" id="{F04AB8F9-506A-7544-9DDD-61009A4C39B8}"/>
              </a:ext>
            </a:extLst>
          </p:cNvPr>
          <p:cNvSpPr/>
          <p:nvPr/>
        </p:nvSpPr>
        <p:spPr>
          <a:xfrm>
            <a:off x="4866229" y="403702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3">
            <a:extLst>
              <a:ext uri="{FF2B5EF4-FFF2-40B4-BE49-F238E27FC236}">
                <a16:creationId xmlns:a16="http://schemas.microsoft.com/office/drawing/2014/main" id="{A7489459-C86A-B842-80F8-C5451EA388C6}"/>
              </a:ext>
            </a:extLst>
          </p:cNvPr>
          <p:cNvSpPr/>
          <p:nvPr/>
        </p:nvSpPr>
        <p:spPr>
          <a:xfrm>
            <a:off x="4866229" y="4267680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64">
            <a:extLst>
              <a:ext uri="{FF2B5EF4-FFF2-40B4-BE49-F238E27FC236}">
                <a16:creationId xmlns:a16="http://schemas.microsoft.com/office/drawing/2014/main" id="{92E80B28-016A-0B45-A0CD-7B5145A4BEF3}"/>
              </a:ext>
            </a:extLst>
          </p:cNvPr>
          <p:cNvSpPr/>
          <p:nvPr/>
        </p:nvSpPr>
        <p:spPr>
          <a:xfrm>
            <a:off x="4866229" y="4487386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65">
            <a:extLst>
              <a:ext uri="{FF2B5EF4-FFF2-40B4-BE49-F238E27FC236}">
                <a16:creationId xmlns:a16="http://schemas.microsoft.com/office/drawing/2014/main" id="{1CC4EB64-334A-9540-98C1-7EC55E83F050}"/>
              </a:ext>
            </a:extLst>
          </p:cNvPr>
          <p:cNvSpPr/>
          <p:nvPr/>
        </p:nvSpPr>
        <p:spPr>
          <a:xfrm>
            <a:off x="4866229" y="4707092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66">
            <a:extLst>
              <a:ext uri="{FF2B5EF4-FFF2-40B4-BE49-F238E27FC236}">
                <a16:creationId xmlns:a16="http://schemas.microsoft.com/office/drawing/2014/main" id="{A4607B89-0698-6A48-8DEF-A8A07A6A4CC4}"/>
              </a:ext>
            </a:extLst>
          </p:cNvPr>
          <p:cNvSpPr/>
          <p:nvPr/>
        </p:nvSpPr>
        <p:spPr>
          <a:xfrm>
            <a:off x="4866229" y="492679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67">
            <a:extLst>
              <a:ext uri="{FF2B5EF4-FFF2-40B4-BE49-F238E27FC236}">
                <a16:creationId xmlns:a16="http://schemas.microsoft.com/office/drawing/2014/main" id="{86B202AA-997A-A64D-BDD9-5D0CA9AC5C2A}"/>
              </a:ext>
            </a:extLst>
          </p:cNvPr>
          <p:cNvSpPr/>
          <p:nvPr/>
        </p:nvSpPr>
        <p:spPr>
          <a:xfrm>
            <a:off x="4866229" y="5157501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68">
            <a:extLst>
              <a:ext uri="{FF2B5EF4-FFF2-40B4-BE49-F238E27FC236}">
                <a16:creationId xmlns:a16="http://schemas.microsoft.com/office/drawing/2014/main" id="{7F2F9171-66F7-494D-9575-CFF863A55DC5}"/>
              </a:ext>
            </a:extLst>
          </p:cNvPr>
          <p:cNvSpPr/>
          <p:nvPr/>
        </p:nvSpPr>
        <p:spPr>
          <a:xfrm>
            <a:off x="4866229" y="5377207"/>
            <a:ext cx="3193031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BA063ADE-BDE8-C94F-879E-30E8C4A86B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43417" y="1196751"/>
            <a:ext cx="342485" cy="4818385"/>
          </a:xfrm>
          <a:prstGeom prst="rect">
            <a:avLst/>
          </a:prstGeom>
        </p:spPr>
      </p:pic>
      <p:pic>
        <p:nvPicPr>
          <p:cNvPr id="58" name="صورة 57">
            <a:hlinkClick r:id="rId9" action="ppaction://hlinksldjump"/>
            <a:extLst>
              <a:ext uri="{FF2B5EF4-FFF2-40B4-BE49-F238E27FC236}">
                <a16:creationId xmlns:a16="http://schemas.microsoft.com/office/drawing/2014/main" id="{EA3285E8-5190-8A42-854A-FA9981F43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23851" y="1400238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6" name="Picture 2" descr="F:\إطارات فارغه ج\d1dc6997dac8e5413bf47b185e17030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42675" r="8000" b="15327"/>
          <a:stretch/>
        </p:blipFill>
        <p:spPr bwMode="auto">
          <a:xfrm>
            <a:off x="1931521" y="3007584"/>
            <a:ext cx="2446520" cy="24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4787749" y="3212982"/>
            <a:ext cx="3361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2800" b="0" dirty="0">
                <a:solidFill>
                  <a:srgbClr val="009900"/>
                </a:solidFill>
                <a:cs typeface="Al-Hadith1" pitchFamily="2" charset="-78"/>
              </a:rPr>
              <a:t>كثيرات الحدود في حياتنا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04" y="2624144"/>
            <a:ext cx="2493674" cy="231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5E6F7DA-5038-CCB5-D7BD-B17E10C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20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53">
            <a:extLst>
              <a:ext uri="{FF2B5EF4-FFF2-40B4-BE49-F238E27FC236}">
                <a16:creationId xmlns:a16="http://schemas.microsoft.com/office/drawing/2014/main" id="{0206EA7B-D132-124B-AAEB-940FE3EE9F0A}"/>
              </a:ext>
            </a:extLst>
          </p:cNvPr>
          <p:cNvSpPr/>
          <p:nvPr/>
        </p:nvSpPr>
        <p:spPr>
          <a:xfrm>
            <a:off x="4663266" y="260409"/>
            <a:ext cx="4223825" cy="610936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6" name="شكل حر: شكل 6">
            <a:extLst>
              <a:ext uri="{FF2B5EF4-FFF2-40B4-BE49-F238E27FC236}">
                <a16:creationId xmlns:a16="http://schemas.microsoft.com/office/drawing/2014/main" id="{7B9FD7EB-C0A7-5444-9E80-B6F9492A3A90}"/>
              </a:ext>
            </a:extLst>
          </p:cNvPr>
          <p:cNvSpPr/>
          <p:nvPr/>
        </p:nvSpPr>
        <p:spPr>
          <a:xfrm>
            <a:off x="514134" y="116632"/>
            <a:ext cx="8510234" cy="6480959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8" name="شكل حر: شكل 8">
            <a:extLst>
              <a:ext uri="{FF2B5EF4-FFF2-40B4-BE49-F238E27FC236}">
                <a16:creationId xmlns:a16="http://schemas.microsoft.com/office/drawing/2014/main" id="{5C351C96-4A03-6A45-885B-AD8F8B10ACE9}"/>
              </a:ext>
            </a:extLst>
          </p:cNvPr>
          <p:cNvSpPr/>
          <p:nvPr/>
        </p:nvSpPr>
        <p:spPr>
          <a:xfrm>
            <a:off x="994036" y="363433"/>
            <a:ext cx="4223666" cy="6109296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" name="شكل حر: شكل 10">
            <a:extLst>
              <a:ext uri="{FF2B5EF4-FFF2-40B4-BE49-F238E27FC236}">
                <a16:creationId xmlns:a16="http://schemas.microsoft.com/office/drawing/2014/main" id="{DD7CD7BF-705F-4E41-9620-99DFC0E49D33}"/>
              </a:ext>
            </a:extLst>
          </p:cNvPr>
          <p:cNvSpPr/>
          <p:nvPr/>
        </p:nvSpPr>
        <p:spPr>
          <a:xfrm>
            <a:off x="4674403" y="363433"/>
            <a:ext cx="4223825" cy="6109296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" name="شكل حر: شكل 12">
            <a:extLst>
              <a:ext uri="{FF2B5EF4-FFF2-40B4-BE49-F238E27FC236}">
                <a16:creationId xmlns:a16="http://schemas.microsoft.com/office/drawing/2014/main" id="{0F221E60-C7E8-E043-842A-DBD374AA064A}"/>
              </a:ext>
            </a:extLst>
          </p:cNvPr>
          <p:cNvSpPr/>
          <p:nvPr/>
        </p:nvSpPr>
        <p:spPr>
          <a:xfrm>
            <a:off x="929021" y="311893"/>
            <a:ext cx="4300654" cy="6109366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9" name="شكل حر: شكل 14">
            <a:extLst>
              <a:ext uri="{FF2B5EF4-FFF2-40B4-BE49-F238E27FC236}">
                <a16:creationId xmlns:a16="http://schemas.microsoft.com/office/drawing/2014/main" id="{95385CEA-ED5D-4049-AB9A-FE86DFEB862D}"/>
              </a:ext>
            </a:extLst>
          </p:cNvPr>
          <p:cNvSpPr/>
          <p:nvPr/>
        </p:nvSpPr>
        <p:spPr>
          <a:xfrm>
            <a:off x="4665206" y="311893"/>
            <a:ext cx="4219514" cy="6109366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1" name="شكل حر: شكل 26">
            <a:extLst>
              <a:ext uri="{FF2B5EF4-FFF2-40B4-BE49-F238E27FC236}">
                <a16:creationId xmlns:a16="http://schemas.microsoft.com/office/drawing/2014/main" id="{B866D300-3183-0C4E-9262-EA3E8BB00093}"/>
              </a:ext>
            </a:extLst>
          </p:cNvPr>
          <p:cNvSpPr/>
          <p:nvPr/>
        </p:nvSpPr>
        <p:spPr>
          <a:xfrm>
            <a:off x="585771" y="270269"/>
            <a:ext cx="4223825" cy="610936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22" name="شكل حر: شكل 27">
            <a:extLst>
              <a:ext uri="{FF2B5EF4-FFF2-40B4-BE49-F238E27FC236}">
                <a16:creationId xmlns:a16="http://schemas.microsoft.com/office/drawing/2014/main" id="{71466002-C6FF-D146-BBD2-E2189B75E7C9}"/>
              </a:ext>
            </a:extLst>
          </p:cNvPr>
          <p:cNvSpPr/>
          <p:nvPr/>
        </p:nvSpPr>
        <p:spPr>
          <a:xfrm>
            <a:off x="1249967" y="1804505"/>
            <a:ext cx="3701407" cy="5821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3" name="شكل حر: شكل 28">
            <a:extLst>
              <a:ext uri="{FF2B5EF4-FFF2-40B4-BE49-F238E27FC236}">
                <a16:creationId xmlns:a16="http://schemas.microsoft.com/office/drawing/2014/main" id="{4C1C249F-5600-F34E-81A0-B14662331FB7}"/>
              </a:ext>
            </a:extLst>
          </p:cNvPr>
          <p:cNvSpPr/>
          <p:nvPr/>
        </p:nvSpPr>
        <p:spPr>
          <a:xfrm>
            <a:off x="1249650" y="212854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4" name="شكل حر: شكل 29">
            <a:extLst>
              <a:ext uri="{FF2B5EF4-FFF2-40B4-BE49-F238E27FC236}">
                <a16:creationId xmlns:a16="http://schemas.microsoft.com/office/drawing/2014/main" id="{415B5902-AE2F-6340-9242-C0C83F2516A8}"/>
              </a:ext>
            </a:extLst>
          </p:cNvPr>
          <p:cNvSpPr/>
          <p:nvPr/>
        </p:nvSpPr>
        <p:spPr>
          <a:xfrm>
            <a:off x="1249650" y="2348246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30">
            <a:extLst>
              <a:ext uri="{FF2B5EF4-FFF2-40B4-BE49-F238E27FC236}">
                <a16:creationId xmlns:a16="http://schemas.microsoft.com/office/drawing/2014/main" id="{7BACEAE9-8986-FF49-8BA7-95AC2CB0CC16}"/>
              </a:ext>
            </a:extLst>
          </p:cNvPr>
          <p:cNvSpPr/>
          <p:nvPr/>
        </p:nvSpPr>
        <p:spPr>
          <a:xfrm>
            <a:off x="1249650" y="256795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6" name="شكل حر: شكل 31">
            <a:extLst>
              <a:ext uri="{FF2B5EF4-FFF2-40B4-BE49-F238E27FC236}">
                <a16:creationId xmlns:a16="http://schemas.microsoft.com/office/drawing/2014/main" id="{7DDB9DB7-1209-D645-B6CB-947A63C91642}"/>
              </a:ext>
            </a:extLst>
          </p:cNvPr>
          <p:cNvSpPr/>
          <p:nvPr/>
        </p:nvSpPr>
        <p:spPr>
          <a:xfrm>
            <a:off x="1249650" y="2798656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7" name="شكل حر: شكل 32">
            <a:extLst>
              <a:ext uri="{FF2B5EF4-FFF2-40B4-BE49-F238E27FC236}">
                <a16:creationId xmlns:a16="http://schemas.microsoft.com/office/drawing/2014/main" id="{4A013BD4-B274-3D46-ABAE-16710857221D}"/>
              </a:ext>
            </a:extLst>
          </p:cNvPr>
          <p:cNvSpPr/>
          <p:nvPr/>
        </p:nvSpPr>
        <p:spPr>
          <a:xfrm>
            <a:off x="1249650" y="301836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33">
            <a:extLst>
              <a:ext uri="{FF2B5EF4-FFF2-40B4-BE49-F238E27FC236}">
                <a16:creationId xmlns:a16="http://schemas.microsoft.com/office/drawing/2014/main" id="{4C51F608-8E22-1843-BA60-0EBA736E4EC6}"/>
              </a:ext>
            </a:extLst>
          </p:cNvPr>
          <p:cNvSpPr/>
          <p:nvPr/>
        </p:nvSpPr>
        <p:spPr>
          <a:xfrm>
            <a:off x="1249650" y="3238067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34">
            <a:extLst>
              <a:ext uri="{FF2B5EF4-FFF2-40B4-BE49-F238E27FC236}">
                <a16:creationId xmlns:a16="http://schemas.microsoft.com/office/drawing/2014/main" id="{53ABC74F-A4AB-9B46-B1A7-982B4354BE30}"/>
              </a:ext>
            </a:extLst>
          </p:cNvPr>
          <p:cNvSpPr/>
          <p:nvPr/>
        </p:nvSpPr>
        <p:spPr>
          <a:xfrm>
            <a:off x="1249650" y="345777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35">
            <a:extLst>
              <a:ext uri="{FF2B5EF4-FFF2-40B4-BE49-F238E27FC236}">
                <a16:creationId xmlns:a16="http://schemas.microsoft.com/office/drawing/2014/main" id="{37CD9A7B-52C7-FC41-99DA-06D20E49D05F}"/>
              </a:ext>
            </a:extLst>
          </p:cNvPr>
          <p:cNvSpPr/>
          <p:nvPr/>
        </p:nvSpPr>
        <p:spPr>
          <a:xfrm>
            <a:off x="1249650" y="368843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1" name="شكل حر: شكل 36">
            <a:extLst>
              <a:ext uri="{FF2B5EF4-FFF2-40B4-BE49-F238E27FC236}">
                <a16:creationId xmlns:a16="http://schemas.microsoft.com/office/drawing/2014/main" id="{0AFC9428-F2B2-B849-80E1-0D6D1DFC9ECD}"/>
              </a:ext>
            </a:extLst>
          </p:cNvPr>
          <p:cNvSpPr/>
          <p:nvPr/>
        </p:nvSpPr>
        <p:spPr>
          <a:xfrm>
            <a:off x="1249650" y="3908137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37">
            <a:extLst>
              <a:ext uri="{FF2B5EF4-FFF2-40B4-BE49-F238E27FC236}">
                <a16:creationId xmlns:a16="http://schemas.microsoft.com/office/drawing/2014/main" id="{E235FC01-BB20-4F47-AFEE-A1D93423EC25}"/>
              </a:ext>
            </a:extLst>
          </p:cNvPr>
          <p:cNvSpPr/>
          <p:nvPr/>
        </p:nvSpPr>
        <p:spPr>
          <a:xfrm>
            <a:off x="1249650" y="4127843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3" name="شكل حر: شكل 38">
            <a:extLst>
              <a:ext uri="{FF2B5EF4-FFF2-40B4-BE49-F238E27FC236}">
                <a16:creationId xmlns:a16="http://schemas.microsoft.com/office/drawing/2014/main" id="{C587533E-CCEA-DF46-AED5-43891B952D0C}"/>
              </a:ext>
            </a:extLst>
          </p:cNvPr>
          <p:cNvSpPr/>
          <p:nvPr/>
        </p:nvSpPr>
        <p:spPr>
          <a:xfrm>
            <a:off x="1249650" y="4347548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39">
            <a:extLst>
              <a:ext uri="{FF2B5EF4-FFF2-40B4-BE49-F238E27FC236}">
                <a16:creationId xmlns:a16="http://schemas.microsoft.com/office/drawing/2014/main" id="{D0E31204-9DF2-454F-9BAE-E2CBFAAABA74}"/>
              </a:ext>
            </a:extLst>
          </p:cNvPr>
          <p:cNvSpPr/>
          <p:nvPr/>
        </p:nvSpPr>
        <p:spPr>
          <a:xfrm>
            <a:off x="1249650" y="457825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5" name="شكل حر: شكل 40">
            <a:extLst>
              <a:ext uri="{FF2B5EF4-FFF2-40B4-BE49-F238E27FC236}">
                <a16:creationId xmlns:a16="http://schemas.microsoft.com/office/drawing/2014/main" id="{3146624A-9EB4-3949-B66F-0BCF66D26DEB}"/>
              </a:ext>
            </a:extLst>
          </p:cNvPr>
          <p:cNvSpPr/>
          <p:nvPr/>
        </p:nvSpPr>
        <p:spPr>
          <a:xfrm>
            <a:off x="1249650" y="4797958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6" name="شكل حر: شكل 41">
            <a:extLst>
              <a:ext uri="{FF2B5EF4-FFF2-40B4-BE49-F238E27FC236}">
                <a16:creationId xmlns:a16="http://schemas.microsoft.com/office/drawing/2014/main" id="{46C368E9-E751-CE48-BF4C-7A338EA60346}"/>
              </a:ext>
            </a:extLst>
          </p:cNvPr>
          <p:cNvSpPr/>
          <p:nvPr/>
        </p:nvSpPr>
        <p:spPr>
          <a:xfrm>
            <a:off x="1249967" y="5066451"/>
            <a:ext cx="3701407" cy="5821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54">
            <a:extLst>
              <a:ext uri="{FF2B5EF4-FFF2-40B4-BE49-F238E27FC236}">
                <a16:creationId xmlns:a16="http://schemas.microsoft.com/office/drawing/2014/main" id="{073F1401-B7F6-A941-BBBC-C5FC891D949D}"/>
              </a:ext>
            </a:extLst>
          </p:cNvPr>
          <p:cNvSpPr/>
          <p:nvPr/>
        </p:nvSpPr>
        <p:spPr>
          <a:xfrm>
            <a:off x="4928459" y="1804505"/>
            <a:ext cx="3701407" cy="5821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55">
            <a:extLst>
              <a:ext uri="{FF2B5EF4-FFF2-40B4-BE49-F238E27FC236}">
                <a16:creationId xmlns:a16="http://schemas.microsoft.com/office/drawing/2014/main" id="{C9876747-8C17-F441-B9B0-0E0E4FF2BB25}"/>
              </a:ext>
            </a:extLst>
          </p:cNvPr>
          <p:cNvSpPr/>
          <p:nvPr/>
        </p:nvSpPr>
        <p:spPr>
          <a:xfrm>
            <a:off x="4928459" y="5066451"/>
            <a:ext cx="3701407" cy="5821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56">
            <a:extLst>
              <a:ext uri="{FF2B5EF4-FFF2-40B4-BE49-F238E27FC236}">
                <a16:creationId xmlns:a16="http://schemas.microsoft.com/office/drawing/2014/main" id="{7F16B5AD-8DB5-8F4A-A879-86A745D12746}"/>
              </a:ext>
            </a:extLst>
          </p:cNvPr>
          <p:cNvSpPr/>
          <p:nvPr/>
        </p:nvSpPr>
        <p:spPr>
          <a:xfrm>
            <a:off x="4928142" y="212854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57">
            <a:extLst>
              <a:ext uri="{FF2B5EF4-FFF2-40B4-BE49-F238E27FC236}">
                <a16:creationId xmlns:a16="http://schemas.microsoft.com/office/drawing/2014/main" id="{A41CB27F-FCA2-9048-9280-9795C8F2CA77}"/>
              </a:ext>
            </a:extLst>
          </p:cNvPr>
          <p:cNvSpPr/>
          <p:nvPr/>
        </p:nvSpPr>
        <p:spPr>
          <a:xfrm>
            <a:off x="4928142" y="2348246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58">
            <a:extLst>
              <a:ext uri="{FF2B5EF4-FFF2-40B4-BE49-F238E27FC236}">
                <a16:creationId xmlns:a16="http://schemas.microsoft.com/office/drawing/2014/main" id="{6DDF0D38-5089-4242-9B8C-935CDAB27378}"/>
              </a:ext>
            </a:extLst>
          </p:cNvPr>
          <p:cNvSpPr/>
          <p:nvPr/>
        </p:nvSpPr>
        <p:spPr>
          <a:xfrm>
            <a:off x="4928142" y="256795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59">
            <a:extLst>
              <a:ext uri="{FF2B5EF4-FFF2-40B4-BE49-F238E27FC236}">
                <a16:creationId xmlns:a16="http://schemas.microsoft.com/office/drawing/2014/main" id="{20DCFEEE-88D1-B54B-9841-5EEC236197C9}"/>
              </a:ext>
            </a:extLst>
          </p:cNvPr>
          <p:cNvSpPr/>
          <p:nvPr/>
        </p:nvSpPr>
        <p:spPr>
          <a:xfrm>
            <a:off x="4928142" y="2798656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60">
            <a:extLst>
              <a:ext uri="{FF2B5EF4-FFF2-40B4-BE49-F238E27FC236}">
                <a16:creationId xmlns:a16="http://schemas.microsoft.com/office/drawing/2014/main" id="{A50D5925-7F11-DF40-BAFF-4206B22F481B}"/>
              </a:ext>
            </a:extLst>
          </p:cNvPr>
          <p:cNvSpPr/>
          <p:nvPr/>
        </p:nvSpPr>
        <p:spPr>
          <a:xfrm>
            <a:off x="4928142" y="301836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61">
            <a:extLst>
              <a:ext uri="{FF2B5EF4-FFF2-40B4-BE49-F238E27FC236}">
                <a16:creationId xmlns:a16="http://schemas.microsoft.com/office/drawing/2014/main" id="{5CE6DA45-5770-D749-97F1-5DE3F9945F02}"/>
              </a:ext>
            </a:extLst>
          </p:cNvPr>
          <p:cNvSpPr/>
          <p:nvPr/>
        </p:nvSpPr>
        <p:spPr>
          <a:xfrm>
            <a:off x="4928142" y="3238067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62">
            <a:extLst>
              <a:ext uri="{FF2B5EF4-FFF2-40B4-BE49-F238E27FC236}">
                <a16:creationId xmlns:a16="http://schemas.microsoft.com/office/drawing/2014/main" id="{CA44EA58-EC1B-464A-A16E-DE3C7EA813E9}"/>
              </a:ext>
            </a:extLst>
          </p:cNvPr>
          <p:cNvSpPr/>
          <p:nvPr/>
        </p:nvSpPr>
        <p:spPr>
          <a:xfrm>
            <a:off x="4928142" y="345777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63">
            <a:extLst>
              <a:ext uri="{FF2B5EF4-FFF2-40B4-BE49-F238E27FC236}">
                <a16:creationId xmlns:a16="http://schemas.microsoft.com/office/drawing/2014/main" id="{C773CA5C-683A-0644-81AB-77A3DFB171D4}"/>
              </a:ext>
            </a:extLst>
          </p:cNvPr>
          <p:cNvSpPr/>
          <p:nvPr/>
        </p:nvSpPr>
        <p:spPr>
          <a:xfrm>
            <a:off x="4928142" y="3688431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64">
            <a:extLst>
              <a:ext uri="{FF2B5EF4-FFF2-40B4-BE49-F238E27FC236}">
                <a16:creationId xmlns:a16="http://schemas.microsoft.com/office/drawing/2014/main" id="{539BAE37-BF5D-D54D-992F-3F8C8FF86DAF}"/>
              </a:ext>
            </a:extLst>
          </p:cNvPr>
          <p:cNvSpPr/>
          <p:nvPr/>
        </p:nvSpPr>
        <p:spPr>
          <a:xfrm>
            <a:off x="4928142" y="3908137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65">
            <a:extLst>
              <a:ext uri="{FF2B5EF4-FFF2-40B4-BE49-F238E27FC236}">
                <a16:creationId xmlns:a16="http://schemas.microsoft.com/office/drawing/2014/main" id="{7DE9FA8C-9758-374E-B1A1-B4D8DE844C03}"/>
              </a:ext>
            </a:extLst>
          </p:cNvPr>
          <p:cNvSpPr/>
          <p:nvPr/>
        </p:nvSpPr>
        <p:spPr>
          <a:xfrm>
            <a:off x="4928142" y="4127843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66">
            <a:extLst>
              <a:ext uri="{FF2B5EF4-FFF2-40B4-BE49-F238E27FC236}">
                <a16:creationId xmlns:a16="http://schemas.microsoft.com/office/drawing/2014/main" id="{9F75FA24-AB1A-A249-ADBA-09FD75B9F2B7}"/>
              </a:ext>
            </a:extLst>
          </p:cNvPr>
          <p:cNvSpPr/>
          <p:nvPr/>
        </p:nvSpPr>
        <p:spPr>
          <a:xfrm>
            <a:off x="4928142" y="4347548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67">
            <a:extLst>
              <a:ext uri="{FF2B5EF4-FFF2-40B4-BE49-F238E27FC236}">
                <a16:creationId xmlns:a16="http://schemas.microsoft.com/office/drawing/2014/main" id="{F6F1FADC-F53F-7E4B-89B8-D91E2522BE88}"/>
              </a:ext>
            </a:extLst>
          </p:cNvPr>
          <p:cNvSpPr/>
          <p:nvPr/>
        </p:nvSpPr>
        <p:spPr>
          <a:xfrm>
            <a:off x="4928142" y="4578252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68">
            <a:extLst>
              <a:ext uri="{FF2B5EF4-FFF2-40B4-BE49-F238E27FC236}">
                <a16:creationId xmlns:a16="http://schemas.microsoft.com/office/drawing/2014/main" id="{7009B623-D8B1-7C41-8BD2-189A02CC3870}"/>
              </a:ext>
            </a:extLst>
          </p:cNvPr>
          <p:cNvSpPr/>
          <p:nvPr/>
        </p:nvSpPr>
        <p:spPr>
          <a:xfrm>
            <a:off x="4928142" y="4797958"/>
            <a:ext cx="3686704" cy="5821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72AB5023-FD99-7748-BF60-CE5D4BEFE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525989" y="330799"/>
            <a:ext cx="514685" cy="6135205"/>
          </a:xfrm>
          <a:prstGeom prst="rect">
            <a:avLst/>
          </a:prstGeom>
        </p:spPr>
      </p:pic>
      <p:pic>
        <p:nvPicPr>
          <p:cNvPr id="55" name="صورة 54">
            <a:hlinkClick r:id="rId3" action="ppaction://hlinksldjump"/>
            <a:extLst>
              <a:ext uri="{FF2B5EF4-FFF2-40B4-BE49-F238E27FC236}">
                <a16:creationId xmlns:a16="http://schemas.microsoft.com/office/drawing/2014/main" id="{60646E82-A01B-CA42-93F2-8498792C7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499" y="790186"/>
            <a:ext cx="609755" cy="62083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مربع نص 1"/>
          <p:cNvSpPr txBox="1"/>
          <p:nvPr/>
        </p:nvSpPr>
        <p:spPr bwMode="auto">
          <a:xfrm>
            <a:off x="781668" y="1411024"/>
            <a:ext cx="786651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FF0000"/>
                </a:solidFill>
                <a:latin typeface="Baghdad" pitchFamily="2" charset="-78"/>
                <a:cs typeface="Baghdad" pitchFamily="2" charset="-78"/>
              </a:rPr>
              <a:t>مما سبق يمكن استنتاج ما يلي 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</a:rPr>
              <a:t>        </a:t>
            </a:r>
            <a:r>
              <a:rPr lang="ar-SA" sz="2800" b="1" dirty="0">
                <a:solidFill>
                  <a:srgbClr val="00B050"/>
                </a:solidFill>
              </a:rPr>
              <a:t>كثيرة الحدود هي </a:t>
            </a:r>
            <a:r>
              <a:rPr lang="ar-SA" sz="2800" b="1" dirty="0">
                <a:solidFill>
                  <a:srgbClr val="292934"/>
                </a:solidFill>
              </a:rPr>
              <a:t>:             </a:t>
            </a:r>
            <a:r>
              <a:rPr lang="ar-SA" sz="2400" b="1" dirty="0">
                <a:solidFill>
                  <a:srgbClr val="292934"/>
                </a:solidFill>
              </a:rPr>
              <a:t>وحيدة حد أو مجموعة من    وحيدات الحد تسمى                     كل وحيدة حد منها حداً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FF"/>
                </a:solidFill>
              </a:rPr>
              <a:t>ثنائية الحد :  </a:t>
            </a:r>
            <a:r>
              <a:rPr lang="ar-SA" sz="2400" b="1" dirty="0">
                <a:solidFill>
                  <a:srgbClr val="292934"/>
                </a:solidFill>
              </a:rPr>
              <a:t>مجموع وحيدتي حد                 في أبسط شكل 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FF"/>
                </a:solidFill>
              </a:rPr>
              <a:t>ثلاثية الحدود: </a:t>
            </a:r>
            <a:endParaRPr lang="en-US" sz="2400" b="1" dirty="0">
              <a:solidFill>
                <a:srgbClr val="FF00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292934"/>
                </a:solidFill>
              </a:rPr>
              <a:t>مجموع ثلاث وحيدات حد       </a:t>
            </a:r>
            <a:endParaRPr lang="en-US" sz="2400" b="1" dirty="0">
              <a:solidFill>
                <a:srgbClr val="292934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292934"/>
                </a:solidFill>
              </a:rPr>
              <a:t>  في أبسط شكل.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sz="3200" b="1" dirty="0">
              <a:solidFill>
                <a:srgbClr val="292934"/>
              </a:solidFill>
            </a:endParaRPr>
          </a:p>
        </p:txBody>
      </p:sp>
      <p:pic>
        <p:nvPicPr>
          <p:cNvPr id="16" name="Picture 4" descr="F:\Users\ام عبد الله\AppData\Local\Microsoft\Windows\Temporary Internet Files\Content.IE5\RSQFWA0Z\MC90042317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0812">
            <a:off x="1246569" y="5255176"/>
            <a:ext cx="1112742" cy="11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734553C-FEC2-4039-8F0F-35D11292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68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1258</Words>
  <Application>Microsoft Macintosh PowerPoint</Application>
  <PresentationFormat>عرض على الشاشة (4:3)</PresentationFormat>
  <Paragraphs>480</Paragraphs>
  <Slides>25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18 Khebrat Musamim</vt:lpstr>
      <vt:lpstr>Arial</vt:lpstr>
      <vt:lpstr>Arial Black</vt:lpstr>
      <vt:lpstr>Baghdad</vt:lpstr>
      <vt:lpstr>Beirut</vt:lpstr>
      <vt:lpstr>Calibri</vt:lpstr>
      <vt:lpstr>Comic Sans MS</vt:lpstr>
      <vt:lpstr>سمة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198</cp:revision>
  <dcterms:created xsi:type="dcterms:W3CDTF">2012-10-01T13:49:55Z</dcterms:created>
  <dcterms:modified xsi:type="dcterms:W3CDTF">2022-05-16T23:03:53Z</dcterms:modified>
</cp:coreProperties>
</file>