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باسل أسعد"/>
          <p:cNvSpPr txBox="1"/>
          <p:nvPr>
            <p:ph type="body" sz="quarter" idx="21"/>
          </p:nvPr>
        </p:nvSpPr>
        <p:spPr>
          <a:xfrm>
            <a:off x="1025673" y="8623188"/>
            <a:ext cx="8451554" cy="66926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36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4" name="&quot;قم بكتابة الرقم هنا.&quot;"/>
          <p:cNvSpPr txBox="1"/>
          <p:nvPr>
            <p:ph type="body" sz="quarter" idx="22"/>
          </p:nvPr>
        </p:nvSpPr>
        <p:spPr>
          <a:xfrm>
            <a:off x="1025673" y="6722912"/>
            <a:ext cx="8451554" cy="90815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1056444" y="3443535"/>
            <a:ext cx="11938844" cy="79592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sz="half" idx="21"/>
          </p:nvPr>
        </p:nvSpPr>
        <p:spPr>
          <a:xfrm>
            <a:off x="1312862" y="3787136"/>
            <a:ext cx="7877176" cy="52514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نص العنوان"/>
          <p:cNvSpPr txBox="1"/>
          <p:nvPr>
            <p:ph type="title"/>
          </p:nvPr>
        </p:nvSpPr>
        <p:spPr>
          <a:xfrm>
            <a:off x="1025673" y="8910377"/>
            <a:ext cx="8451554" cy="1148755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2" name="مستوى النص الأول…"/>
          <p:cNvSpPr txBox="1"/>
          <p:nvPr>
            <p:ph type="body" sz="quarter" idx="1"/>
          </p:nvPr>
        </p:nvSpPr>
        <p:spPr>
          <a:xfrm>
            <a:off x="1025673" y="10069388"/>
            <a:ext cx="8451554" cy="912851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/>
          <p:nvPr>
            <p:ph type="title"/>
          </p:nvPr>
        </p:nvSpPr>
        <p:spPr>
          <a:xfrm>
            <a:off x="1025673" y="6089774"/>
            <a:ext cx="8451554" cy="2666752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5148882" y="3997399"/>
            <a:ext cx="6636111" cy="66361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نص العنوان"/>
          <p:cNvSpPr txBox="1"/>
          <p:nvPr>
            <p:ph type="title"/>
          </p:nvPr>
        </p:nvSpPr>
        <p:spPr>
          <a:xfrm>
            <a:off x="769255" y="3997399"/>
            <a:ext cx="4307831" cy="322061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40" name="مستوى النص الأول…"/>
          <p:cNvSpPr txBox="1"/>
          <p:nvPr>
            <p:ph type="body" sz="quarter" idx="1"/>
          </p:nvPr>
        </p:nvSpPr>
        <p:spPr>
          <a:xfrm>
            <a:off x="769255" y="7300069"/>
            <a:ext cx="4307831" cy="3323184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4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57" name="مستوى النص الأول…"/>
          <p:cNvSpPr txBox="1"/>
          <p:nvPr>
            <p:ph type="body" sz="half" idx="1"/>
          </p:nvPr>
        </p:nvSpPr>
        <p:spPr>
          <a:xfrm>
            <a:off x="769255" y="5576937"/>
            <a:ext cx="8964390" cy="5077086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3077021" y="5576937"/>
            <a:ext cx="7615629" cy="50770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نص العنوان"/>
          <p:cNvSpPr txBox="1"/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pPr/>
            <a:r>
              <a:t>نص العنوان</a:t>
            </a:r>
          </a:p>
        </p:txBody>
      </p:sp>
      <p:sp>
        <p:nvSpPr>
          <p:cNvPr id="67" name="مستوى النص الأول…"/>
          <p:cNvSpPr txBox="1"/>
          <p:nvPr>
            <p:ph type="body" sz="quarter" idx="1"/>
          </p:nvPr>
        </p:nvSpPr>
        <p:spPr>
          <a:xfrm>
            <a:off x="769255" y="5576937"/>
            <a:ext cx="4307831" cy="5077086"/>
          </a:xfrm>
          <a:prstGeom prst="rect">
            <a:avLst/>
          </a:prstGeom>
        </p:spPr>
        <p:txBody>
          <a:bodyPr anchor="ctr"/>
          <a:lstStyle>
            <a:lvl1pPr marL="514350" indent="-514350" algn="r">
              <a:spcBef>
                <a:spcPts val="4800"/>
              </a:spcBef>
              <a:buSzPct val="145000"/>
              <a:buChar char="•"/>
              <a:defRPr sz="4200"/>
            </a:lvl1pPr>
            <a:lvl2pPr marL="857250" indent="-514350" algn="r">
              <a:spcBef>
                <a:spcPts val="4800"/>
              </a:spcBef>
              <a:buSzPct val="145000"/>
              <a:buChar char="•"/>
              <a:defRPr sz="4200"/>
            </a:lvl2pPr>
            <a:lvl3pPr marL="1200150" indent="-514350" algn="r">
              <a:spcBef>
                <a:spcPts val="4800"/>
              </a:spcBef>
              <a:buSzPct val="145000"/>
              <a:buChar char="•"/>
              <a:defRPr sz="4200"/>
            </a:lvl3pPr>
            <a:lvl4pPr marL="1543050" indent="-514350" algn="r">
              <a:spcBef>
                <a:spcPts val="4800"/>
              </a:spcBef>
              <a:buSzPct val="145000"/>
              <a:buChar char="•"/>
              <a:defRPr sz="4200"/>
            </a:lvl4pPr>
            <a:lvl5pPr marL="1885950" indent="-514350" algn="r">
              <a:spcBef>
                <a:spcPts val="4800"/>
              </a:spcBef>
              <a:buSzPct val="145000"/>
              <a:buChar char="•"/>
              <a:defRPr sz="4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مستوى النص الأول…"/>
          <p:cNvSpPr txBox="1"/>
          <p:nvPr>
            <p:ph type="body" sz="half" idx="1"/>
          </p:nvPr>
        </p:nvSpPr>
        <p:spPr>
          <a:xfrm>
            <a:off x="769255" y="4510236"/>
            <a:ext cx="8964390" cy="5825828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5295041" y="7597514"/>
            <a:ext cx="4569378" cy="30462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5425814" y="4089710"/>
            <a:ext cx="4307831" cy="4307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sz="half" idx="23"/>
          </p:nvPr>
        </p:nvSpPr>
        <p:spPr>
          <a:xfrm>
            <a:off x="-2287253" y="4202534"/>
            <a:ext cx="9661849" cy="64412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3" name="phonto 2.png" descr="phonto 2.png"/>
          <p:cNvPicPr>
            <a:picLocks noChangeAspect="1"/>
          </p:cNvPicPr>
          <p:nvPr/>
        </p:nvPicPr>
        <p:blipFill>
          <a:blip r:embed="rId2">
            <a:alphaModFix amt="71004"/>
            <a:extLst/>
          </a:blip>
          <a:srcRect l="29898" t="33040" r="22510" b="25835"/>
          <a:stretch>
            <a:fillRect/>
          </a:stretch>
        </p:blipFill>
        <p:spPr>
          <a:xfrm>
            <a:off x="-203201" y="14082668"/>
            <a:ext cx="2502976" cy="954300"/>
          </a:xfrm>
          <a:prstGeom prst="rect">
            <a:avLst/>
          </a:prstGeom>
          <a:ln w="3175">
            <a:miter lim="400000"/>
          </a:ln>
        </p:spPr>
      </p:pic>
      <p:sp>
        <p:nvSpPr>
          <p:cNvPr id="4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5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الجدول ١"/>
          <p:cNvGraphicFramePr/>
          <p:nvPr/>
        </p:nvGraphicFramePr>
        <p:xfrm>
          <a:off x="10182617" y="264994"/>
          <a:ext cx="9875037" cy="216528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064472"/>
                <a:gridCol w="1909761"/>
                <a:gridCol w="1080673"/>
                <a:gridCol w="939167"/>
                <a:gridCol w="952487"/>
                <a:gridCol w="1350365"/>
                <a:gridCol w="607044"/>
                <a:gridCol w="1958363"/>
              </a:tblGrid>
              <a:tr h="3175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75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الخامس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75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حصة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7500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297636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اختبار الفصل الخامس للصف الخامس الفصل الدراسي الثاني لعام ١٤٤٤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5599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٥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55599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vMerge="1">
                  <a:tcPr/>
                </a:tc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20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36055" y="421595"/>
            <a:ext cx="2834957" cy="956799"/>
          </a:xfrm>
          <a:prstGeom prst="rect">
            <a:avLst/>
          </a:prstGeom>
          <a:ln w="3175">
            <a:miter lim="400000"/>
          </a:ln>
        </p:spPr>
      </p:pic>
      <p:graphicFrame>
        <p:nvGraphicFramePr>
          <p:cNvPr id="121" name="الجدول ٢"/>
          <p:cNvGraphicFramePr/>
          <p:nvPr/>
        </p:nvGraphicFramePr>
        <p:xfrm>
          <a:off x="10284217" y="2505301"/>
          <a:ext cx="10033808" cy="1175420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322906"/>
                <a:gridCol w="506810"/>
                <a:gridCol w="2084774"/>
                <a:gridCol w="410034"/>
                <a:gridCol w="1905452"/>
                <a:gridCol w="410999"/>
                <a:gridCol w="1982636"/>
                <a:gridCol w="410034"/>
                <a:gridCol w="1987460"/>
              </a:tblGrid>
              <a:tr h="5334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س = ٨ ، فما قيمة  س +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١٨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العبارة التي تمثل الجملة :( يقل عن ٥٦ بمقدار ص ) هي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٥٦ - ص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 - ٥٦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٥٦ ص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٥٦ + ص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565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كانت  ٦ع = ٣٦ ، فإن ع =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5651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 المعادلة : ك + ٩ = 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اشترى ثلاثة أصدقاء هدية لكل منهم بالسعر نفسِه ، فدفعوا  ١٥ ريالًا . اكتب معادلة ضرب تمثل هذه الحالة ؟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826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 - ٣ = 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 + ٣ = 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 × ٣ = 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 × ه = 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طلبت نوف من رغد أن تختار عددًا، ثم تضيف إليه ٥، ثم تضرب الناتج في العدد ٨. إذا كان الناتج ٦٤ فما العدد الذي اختارته رغد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الثاني:أجب عما يلي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937400">
                <a:tc>
                  <a:txBody>
                    <a:bodyPr/>
                    <a:lstStyle/>
                    <a:p>
                      <a:pPr marR="314734" defTabSz="686093" rtl="1"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b="1" sz="14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1081440"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أوجد قيمة العبارة   م + ٢ ÷ ل + ٣    عندما م = ١٨  ، ل= ٢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208673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spcBef>
                          <a:spcPts val="1000"/>
                        </a:spcBef>
                        <a:defRPr b="1" sz="5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914400">
                        <a:spcBef>
                          <a:spcPts val="700"/>
                        </a:spcBef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تريد مريم أن ترسل كتبا إلى أختها ، كتلة كل منها ٢٥٠ جراما ، </a:t>
                      </a:r>
                    </a:p>
                    <a:p>
                      <a:pPr algn="r" defTabSz="914400">
                        <a:spcBef>
                          <a:spcPts val="700"/>
                        </a:spcBef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أوجد قاعدة الدالة ،</a:t>
                      </a:r>
                    </a:p>
                    <a:p>
                      <a:pPr algn="r" defTabSz="914400">
                        <a:spcBef>
                          <a:spcPts val="700"/>
                        </a:spcBef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ثم اعمل جدول دالة كي تجد كتلة ٥ ، ٦ ، ٧ كتب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grpSp>
        <p:nvGrpSpPr>
          <p:cNvPr id="124" name="تجميع"/>
          <p:cNvGrpSpPr/>
          <p:nvPr/>
        </p:nvGrpSpPr>
        <p:grpSpPr>
          <a:xfrm>
            <a:off x="690281" y="11129058"/>
            <a:ext cx="8996522" cy="683392"/>
            <a:chOff x="0" y="0"/>
            <a:chExt cx="8996520" cy="683391"/>
          </a:xfrm>
        </p:grpSpPr>
        <p:sp>
          <p:nvSpPr>
            <p:cNvPr id="122" name="تجميع"/>
            <p:cNvSpPr/>
            <p:nvPr/>
          </p:nvSpPr>
          <p:spPr>
            <a:xfrm>
              <a:off x="0" y="0"/>
              <a:ext cx="8996521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600000" sp="600000"/>
              </a:custDash>
              <a:round/>
            </a:ln>
            <a:effectLst/>
          </p:spPr>
          <p:txBody>
            <a:bodyPr wrap="square" lIns="63475" tIns="63475" rIns="63475" bIns="63475" numCol="1" anchor="t">
              <a:noAutofit/>
            </a:bodyPr>
            <a:lstStyle/>
            <a:p>
              <a:pPr algn="l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23" name="تجميع"/>
            <p:cNvSpPr/>
            <p:nvPr/>
          </p:nvSpPr>
          <p:spPr>
            <a:xfrm>
              <a:off x="0" y="683391"/>
              <a:ext cx="8996521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600000" sp="600000"/>
              </a:custDash>
              <a:round/>
            </a:ln>
            <a:effectLst/>
          </p:spPr>
          <p:txBody>
            <a:bodyPr wrap="square" lIns="63475" tIns="63475" rIns="63475" bIns="63475" numCol="1" anchor="t">
              <a:noAutofit/>
            </a:bodyPr>
            <a:lstStyle/>
            <a:p>
              <a:pPr algn="l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pic>
        <p:nvPicPr>
          <p:cNvPr id="125" name="IMG_4033.png" descr="IMG_403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79435" y="421595"/>
            <a:ext cx="1056621" cy="952501"/>
          </a:xfrm>
          <a:prstGeom prst="rect">
            <a:avLst/>
          </a:prstGeom>
          <a:ln w="3175">
            <a:miter lim="400000"/>
          </a:ln>
        </p:spPr>
      </p:pic>
      <p:pic>
        <p:nvPicPr>
          <p:cNvPr id="126" name="IMG_4321.jpeg" descr="IMG_4321.jpeg"/>
          <p:cNvPicPr>
            <a:picLocks noChangeAspect="1"/>
          </p:cNvPicPr>
          <p:nvPr/>
        </p:nvPicPr>
        <p:blipFill>
          <a:blip r:embed="rId4">
            <a:extLst/>
          </a:blip>
          <a:srcRect l="23414" t="34413" r="29433" b="0"/>
          <a:stretch>
            <a:fillRect/>
          </a:stretch>
        </p:blipFill>
        <p:spPr>
          <a:xfrm>
            <a:off x="431145" y="12289210"/>
            <a:ext cx="3585727" cy="189913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